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comments/comment1.xml" ContentType="application/vnd.openxmlformats-officedocument.presentationml.comments+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89"/>
  </p:notesMasterIdLst>
  <p:sldIdLst>
    <p:sldId id="261" r:id="rId2"/>
    <p:sldId id="292" r:id="rId3"/>
    <p:sldId id="658" r:id="rId4"/>
    <p:sldId id="503" r:id="rId5"/>
    <p:sldId id="504" r:id="rId6"/>
    <p:sldId id="506" r:id="rId7"/>
    <p:sldId id="507" r:id="rId8"/>
    <p:sldId id="674" r:id="rId9"/>
    <p:sldId id="673" r:id="rId10"/>
    <p:sldId id="315" r:id="rId11"/>
    <p:sldId id="314" r:id="rId12"/>
    <p:sldId id="316" r:id="rId13"/>
    <p:sldId id="317" r:id="rId14"/>
    <p:sldId id="319" r:id="rId15"/>
    <p:sldId id="301" r:id="rId16"/>
    <p:sldId id="321" r:id="rId17"/>
    <p:sldId id="322" r:id="rId18"/>
    <p:sldId id="327" r:id="rId19"/>
    <p:sldId id="329" r:id="rId20"/>
    <p:sldId id="330" r:id="rId21"/>
    <p:sldId id="355" r:id="rId22"/>
    <p:sldId id="356" r:id="rId23"/>
    <p:sldId id="357" r:id="rId24"/>
    <p:sldId id="331" r:id="rId25"/>
    <p:sldId id="332" r:id="rId26"/>
    <p:sldId id="334" r:id="rId27"/>
    <p:sldId id="337" r:id="rId28"/>
    <p:sldId id="336" r:id="rId29"/>
    <p:sldId id="335" r:id="rId30"/>
    <p:sldId id="338" r:id="rId31"/>
    <p:sldId id="339" r:id="rId32"/>
    <p:sldId id="675" r:id="rId33"/>
    <p:sldId id="678" r:id="rId34"/>
    <p:sldId id="679" r:id="rId35"/>
    <p:sldId id="680" r:id="rId36"/>
    <p:sldId id="681" r:id="rId37"/>
    <p:sldId id="682" r:id="rId38"/>
    <p:sldId id="686" r:id="rId39"/>
    <p:sldId id="687" r:id="rId40"/>
    <p:sldId id="688" r:id="rId41"/>
    <p:sldId id="689" r:id="rId42"/>
    <p:sldId id="690" r:id="rId43"/>
    <p:sldId id="691" r:id="rId44"/>
    <p:sldId id="692" r:id="rId45"/>
    <p:sldId id="343" r:id="rId46"/>
    <p:sldId id="344" r:id="rId47"/>
    <p:sldId id="345" r:id="rId48"/>
    <p:sldId id="346" r:id="rId49"/>
    <p:sldId id="347" r:id="rId50"/>
    <p:sldId id="389" r:id="rId51"/>
    <p:sldId id="391" r:id="rId52"/>
    <p:sldId id="348" r:id="rId53"/>
    <p:sldId id="349" r:id="rId54"/>
    <p:sldId id="350" r:id="rId55"/>
    <p:sldId id="351" r:id="rId56"/>
    <p:sldId id="352" r:id="rId57"/>
    <p:sldId id="354" r:id="rId58"/>
    <p:sldId id="387" r:id="rId59"/>
    <p:sldId id="388" r:id="rId60"/>
    <p:sldId id="358" r:id="rId61"/>
    <p:sldId id="359" r:id="rId62"/>
    <p:sldId id="360" r:id="rId63"/>
    <p:sldId id="361" r:id="rId64"/>
    <p:sldId id="362" r:id="rId65"/>
    <p:sldId id="450" r:id="rId66"/>
    <p:sldId id="451" r:id="rId67"/>
    <p:sldId id="455" r:id="rId68"/>
    <p:sldId id="473" r:id="rId69"/>
    <p:sldId id="553" r:id="rId70"/>
    <p:sldId id="634" r:id="rId71"/>
    <p:sldId id="635" r:id="rId72"/>
    <p:sldId id="636" r:id="rId73"/>
    <p:sldId id="637" r:id="rId74"/>
    <p:sldId id="659" r:id="rId75"/>
    <p:sldId id="660" r:id="rId76"/>
    <p:sldId id="661" r:id="rId77"/>
    <p:sldId id="662" r:id="rId78"/>
    <p:sldId id="663" r:id="rId79"/>
    <p:sldId id="665" r:id="rId80"/>
    <p:sldId id="666" r:id="rId81"/>
    <p:sldId id="667" r:id="rId82"/>
    <p:sldId id="668" r:id="rId83"/>
    <p:sldId id="669" r:id="rId84"/>
    <p:sldId id="671" r:id="rId85"/>
    <p:sldId id="672" r:id="rId86"/>
    <p:sldId id="633" r:id="rId87"/>
    <p:sldId id="693" r:id="rId88"/>
  </p:sldIdLst>
  <p:sldSz cx="9144000" cy="6858000" type="screen4x3"/>
  <p:notesSz cx="6858000" cy="9144000"/>
  <p:defaultTextStyle>
    <a:defPPr>
      <a:defRPr lang="pt-BR"/>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modifyVerifier cryptProviderType="rsaFull" cryptAlgorithmClass="hash" cryptAlgorithmType="typeAny" cryptAlgorithmSid="4" spinCount="100000" saltData="9xOxmHMmHExtAjmmvluH5w==" hashData="5R+LFyFQF5MQh57pQsFjX+WIigg="/>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00FF"/>
    <a:srgbClr val="6666FF"/>
    <a:srgbClr val="CC0066"/>
    <a:srgbClr val="FF99FF"/>
    <a:srgbClr val="669900"/>
    <a:srgbClr val="336699"/>
    <a:srgbClr val="996600"/>
    <a:srgbClr val="CC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9" autoAdjust="0"/>
    <p:restoredTop sz="86792" autoAdjust="0"/>
  </p:normalViewPr>
  <p:slideViewPr>
    <p:cSldViewPr>
      <p:cViewPr varScale="1">
        <p:scale>
          <a:sx n="77" d="100"/>
          <a:sy n="77" d="100"/>
        </p:scale>
        <p:origin x="-222" y="-90"/>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slide" Target="slides/slide58.xml"/><Relationship Id="rId1" Type="http://schemas.openxmlformats.org/officeDocument/2006/relationships/slide" Target="slides/slide50.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05-10-24T08:13:51.667" idx="1">
    <p:pos x="10" y="10"/>
    <p:text>Substituiria por :
Custody transfer and inventory of liquid hydrocarbon in fixed storage tank at atmospheric pressure as well pressurized tanks with ...
Well test with Allocation Measurement algorithm for flow measurement with high level of BSW.</p:text>
  </p:cm>
</p:cmLst>
</file>

<file path=ppt/drawings/_rels/vmlDrawing1.v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image" Target="../media/image1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6.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image" Target="../media/image202.png"/><Relationship Id="rId1" Type="http://schemas.openxmlformats.org/officeDocument/2006/relationships/image" Target="../media/image201.png"/><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buFont typeface="Wingdings" pitchFamily="2" charset="2"/>
              <a:buChar char="ü"/>
              <a:defRPr sz="1200">
                <a:latin typeface="Arial" pitchFamily="34" charset="0"/>
              </a:defRPr>
            </a:lvl1pPr>
          </a:lstStyle>
          <a:p>
            <a:pPr>
              <a:defRPr/>
            </a:pPr>
            <a:endParaRPr lang="pt-BR"/>
          </a:p>
        </p:txBody>
      </p:sp>
      <p:sp>
        <p:nvSpPr>
          <p:cNvPr id="1167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buFont typeface="Wingdings" pitchFamily="2" charset="2"/>
              <a:buChar char="ü"/>
              <a:defRPr sz="1200">
                <a:latin typeface="Arial" pitchFamily="34" charset="0"/>
              </a:defRPr>
            </a:lvl1pPr>
          </a:lstStyle>
          <a:p>
            <a:pPr>
              <a:defRPr/>
            </a:pPr>
            <a:endParaRPr lang="pt-BR"/>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1167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buFont typeface="Wingdings" pitchFamily="2" charset="2"/>
              <a:buChar char="ü"/>
              <a:defRPr sz="1200">
                <a:latin typeface="Arial" pitchFamily="34" charset="0"/>
              </a:defRPr>
            </a:lvl1pPr>
          </a:lstStyle>
          <a:p>
            <a:pPr>
              <a:defRPr/>
            </a:pPr>
            <a:endParaRPr lang="pt-BR"/>
          </a:p>
        </p:txBody>
      </p:sp>
      <p:sp>
        <p:nvSpPr>
          <p:cNvPr id="1167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buFont typeface="Wingdings" pitchFamily="2" charset="2"/>
              <a:buChar char="ü"/>
              <a:defRPr sz="1200">
                <a:latin typeface="Arial" pitchFamily="34" charset="0"/>
              </a:defRPr>
            </a:lvl1pPr>
          </a:lstStyle>
          <a:p>
            <a:pPr>
              <a:defRPr/>
            </a:pPr>
            <a:fld id="{417781C4-F93E-44DF-BF0D-C2A296313DC4}" type="slidenum">
              <a:rPr lang="pt-BR"/>
              <a:pPr>
                <a:defRPr/>
              </a:pPr>
              <a:t>‹#›</a:t>
            </a:fld>
            <a:endParaRPr 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63F6A370-4F4A-4A4B-ACB4-F32661DE3B2D}" type="slidenum">
              <a:rPr lang="pt-BR" smtClean="0">
                <a:latin typeface="Arial" charset="0"/>
              </a:rPr>
              <a:pPr/>
              <a:t>1</a:t>
            </a:fld>
            <a:endParaRPr lang="pt-BR" smtClean="0">
              <a:latin typeface="Arial"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759FD68C-70A2-494A-BB66-028FEE4F5DE9}" type="slidenum">
              <a:rPr lang="pt-BR" smtClean="0">
                <a:latin typeface="Arial" charset="0"/>
              </a:rPr>
              <a:pPr/>
              <a:t>10</a:t>
            </a:fld>
            <a:endParaRPr lang="pt-BR" smtClean="0">
              <a:latin typeface="Arial"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p>
            <a:fld id="{B1A5C1AB-A50C-4D4E-B817-717C4AD961EF}" type="slidenum">
              <a:rPr lang="pt-BR" smtClean="0">
                <a:latin typeface="Arial" charset="0"/>
              </a:rPr>
              <a:pPr/>
              <a:t>11</a:t>
            </a:fld>
            <a:endParaRPr lang="pt-BR" smtClean="0">
              <a:latin typeface="Arial"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fld id="{C00004DE-5887-4440-8D0D-310C7F15CF68}" type="slidenum">
              <a:rPr lang="pt-BR" smtClean="0">
                <a:latin typeface="Arial" charset="0"/>
              </a:rPr>
              <a:pPr/>
              <a:t>12</a:t>
            </a:fld>
            <a:endParaRPr lang="pt-BR" smtClean="0">
              <a:latin typeface="Arial"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p>
            <a:fld id="{9AA31A5B-D313-439A-819B-89416101DAF5}" type="slidenum">
              <a:rPr lang="pt-BR" smtClean="0">
                <a:latin typeface="Arial" charset="0"/>
              </a:rPr>
              <a:pPr/>
              <a:t>13</a:t>
            </a:fld>
            <a:endParaRPr lang="pt-BR" smtClean="0">
              <a:latin typeface="Arial"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44019BB9-5851-48BF-B7DA-AD3230F70B97}" type="slidenum">
              <a:rPr lang="pt-BR" smtClean="0">
                <a:latin typeface="Arial" charset="0"/>
              </a:rPr>
              <a:pPr/>
              <a:t>14</a:t>
            </a:fld>
            <a:endParaRPr lang="pt-BR" smtClean="0">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5550EC34-E7D1-4322-8951-CB90401D4914}" type="slidenum">
              <a:rPr lang="pt-BR" smtClean="0">
                <a:latin typeface="Arial" charset="0"/>
              </a:rPr>
              <a:pPr/>
              <a:t>15</a:t>
            </a:fld>
            <a:endParaRPr lang="pt-BR" smtClean="0">
              <a:latin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03698D4B-0300-46C1-A96F-D268CA4B9619}" type="slidenum">
              <a:rPr lang="pt-BR" smtClean="0">
                <a:latin typeface="Arial" charset="0"/>
              </a:rPr>
              <a:pPr/>
              <a:t>16</a:t>
            </a:fld>
            <a:endParaRPr lang="pt-BR" smtClean="0">
              <a:latin typeface="Arial"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FFB0A93D-0F0C-4103-A11D-C93B24B7B605}" type="slidenum">
              <a:rPr lang="pt-BR" smtClean="0">
                <a:latin typeface="Arial" charset="0"/>
              </a:rPr>
              <a:pPr/>
              <a:t>17</a:t>
            </a:fld>
            <a:endParaRPr lang="pt-BR" smtClean="0">
              <a:latin typeface="Arial"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B5EE0C67-4D92-4EF9-BBA4-61DD245EDEB2}" type="slidenum">
              <a:rPr lang="pt-BR" smtClean="0">
                <a:latin typeface="Arial" charset="0"/>
              </a:rPr>
              <a:pPr/>
              <a:t>18</a:t>
            </a:fld>
            <a:endParaRPr lang="pt-BR" smtClean="0">
              <a:latin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p>
            <a:fld id="{70DE32D9-999F-4CF1-85ED-48E9D0AA7687}" type="slidenum">
              <a:rPr lang="pt-BR" smtClean="0">
                <a:latin typeface="Arial" charset="0"/>
              </a:rPr>
              <a:pPr/>
              <a:t>19</a:t>
            </a:fld>
            <a:endParaRPr lang="pt-BR" smtClean="0">
              <a:latin typeface="Arial" charset="0"/>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AEADED67-130A-43C1-AFA4-194C4DB820D7}" type="slidenum">
              <a:rPr lang="pt-BR" smtClean="0">
                <a:latin typeface="Arial" charset="0"/>
              </a:rPr>
              <a:pPr/>
              <a:t>2</a:t>
            </a:fld>
            <a:endParaRPr lang="pt-BR" smtClean="0">
              <a:latin typeface="Arial" charset="0"/>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5D3F7C5C-0976-4088-8655-05D1C05A58FC}" type="slidenum">
              <a:rPr lang="pt-BR" smtClean="0">
                <a:latin typeface="Arial" charset="0"/>
              </a:rPr>
              <a:pPr/>
              <a:t>20</a:t>
            </a:fld>
            <a:endParaRPr lang="pt-BR" smtClean="0">
              <a:latin typeface="Arial"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44BC24A0-7036-4FAC-A8BC-6C3217DCBABA}" type="slidenum">
              <a:rPr lang="pt-BR" smtClean="0">
                <a:latin typeface="Arial" charset="0"/>
              </a:rPr>
              <a:pPr/>
              <a:t>21</a:t>
            </a:fld>
            <a:endParaRPr lang="pt-BR" smtClean="0">
              <a:latin typeface="Arial"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p>
            <a:fld id="{2BC443CE-C4A5-4EC9-8EC2-9A2B6418D32E}" type="slidenum">
              <a:rPr lang="pt-BR" smtClean="0">
                <a:latin typeface="Arial" charset="0"/>
              </a:rPr>
              <a:pPr/>
              <a:t>22</a:t>
            </a:fld>
            <a:endParaRPr lang="pt-BR" smtClean="0">
              <a:latin typeface="Arial"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p>
            <a:fld id="{CE6D2BD3-06E5-45A0-8116-77FF321789DC}" type="slidenum">
              <a:rPr lang="pt-BR" smtClean="0">
                <a:latin typeface="Arial" charset="0"/>
              </a:rPr>
              <a:pPr/>
              <a:t>23</a:t>
            </a:fld>
            <a:endParaRPr lang="pt-BR" smtClean="0">
              <a:latin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p>
            <a:fld id="{C2B3249F-8868-4F3D-A3DA-8EFA471A7DFB}" type="slidenum">
              <a:rPr lang="pt-BR" smtClean="0">
                <a:latin typeface="Arial" charset="0"/>
              </a:rPr>
              <a:pPr/>
              <a:t>24</a:t>
            </a:fld>
            <a:endParaRPr lang="pt-BR" smtClean="0">
              <a:latin typeface="Arial"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p>
            <a:fld id="{00F8D045-53CA-4A74-BB13-9CBC40CFC032}" type="slidenum">
              <a:rPr lang="pt-BR" smtClean="0">
                <a:latin typeface="Arial" charset="0"/>
              </a:rPr>
              <a:pPr/>
              <a:t>25</a:t>
            </a:fld>
            <a:endParaRPr lang="pt-BR" smtClean="0">
              <a:latin typeface="Arial"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4134F0AF-9DD7-401D-BC7A-BDC9633EF860}" type="slidenum">
              <a:rPr lang="pt-BR" smtClean="0">
                <a:latin typeface="Arial" charset="0"/>
              </a:rPr>
              <a:pPr/>
              <a:t>26</a:t>
            </a:fld>
            <a:endParaRPr lang="pt-BR" smtClean="0">
              <a:latin typeface="Arial"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452ADE4A-FBEF-4B1C-9B53-B3475DE2CC6A}" type="slidenum">
              <a:rPr lang="pt-BR" smtClean="0">
                <a:latin typeface="Arial" charset="0"/>
              </a:rPr>
              <a:pPr/>
              <a:t>27</a:t>
            </a:fld>
            <a:endParaRPr lang="pt-BR" smtClean="0">
              <a:latin typeface="Arial"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p>
            <a:fld id="{13B809E4-60B1-480E-9105-EA28C59E54D6}" type="slidenum">
              <a:rPr lang="pt-BR" smtClean="0">
                <a:latin typeface="Arial" charset="0"/>
              </a:rPr>
              <a:pPr/>
              <a:t>28</a:t>
            </a:fld>
            <a:endParaRPr lang="pt-BR" smtClean="0">
              <a:latin typeface="Arial"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p>
            <a:fld id="{CCCEA05A-D406-4632-8C9E-28BED6A4BB70}" type="slidenum">
              <a:rPr lang="pt-BR" smtClean="0">
                <a:latin typeface="Arial" charset="0"/>
              </a:rPr>
              <a:pPr/>
              <a:t>29</a:t>
            </a:fld>
            <a:endParaRPr lang="pt-BR" smtClean="0">
              <a:latin typeface="Arial"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2B01FBCF-5DE5-4C1F-8E72-2B7DB96BDAB0}" type="slidenum">
              <a:rPr lang="pt-BR" smtClean="0">
                <a:latin typeface="Arial" charset="0"/>
              </a:rPr>
              <a:pPr/>
              <a:t>3</a:t>
            </a:fld>
            <a:endParaRPr lang="pt-BR" smtClean="0">
              <a:latin typeface="Arial" charset="0"/>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p>
            <a:fld id="{60430EC6-F516-42A5-AE10-55FDA7603A41}" type="slidenum">
              <a:rPr lang="pt-BR" smtClean="0">
                <a:latin typeface="Arial" charset="0"/>
              </a:rPr>
              <a:pPr/>
              <a:t>30</a:t>
            </a:fld>
            <a:endParaRPr lang="pt-BR" smtClean="0">
              <a:latin typeface="Arial"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p>
            <a:fld id="{B20A8BDF-5BCB-45BA-8F5D-F5F052041C8A}" type="slidenum">
              <a:rPr lang="pt-BR" smtClean="0">
                <a:latin typeface="Arial" charset="0"/>
              </a:rPr>
              <a:pPr/>
              <a:t>31</a:t>
            </a:fld>
            <a:endParaRPr lang="pt-BR" smtClean="0">
              <a:latin typeface="Arial"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2642" name="Rectangle 6"/>
          <p:cNvSpPr>
            <a:spLocks noGrp="1" noChangeArrowheads="1"/>
          </p:cNvSpPr>
          <p:nvPr>
            <p:ph type="sldNum" sz="quarter" idx="5"/>
          </p:nvPr>
        </p:nvSpPr>
        <p:spPr>
          <a:noFill/>
        </p:spPr>
        <p:txBody>
          <a:bodyPr/>
          <a:lstStyle/>
          <a:p>
            <a:fld id="{95F12AC8-3F5A-4D30-A291-1924371FE506}" type="slidenum">
              <a:rPr lang="en-GB" smtClean="0">
                <a:latin typeface="Arial" charset="0"/>
              </a:rPr>
              <a:pPr/>
              <a:t>32</a:t>
            </a:fld>
            <a:endParaRPr lang="en-GB" smtClean="0">
              <a:latin typeface="Arial" charset="0"/>
            </a:endParaRPr>
          </a:p>
        </p:txBody>
      </p:sp>
      <p:sp>
        <p:nvSpPr>
          <p:cNvPr id="752643" name="Rectangle 1"/>
          <p:cNvSpPr>
            <a:spLocks noGrp="1" noRot="1" noChangeAspect="1" noChangeArrowheads="1"/>
          </p:cNvSpPr>
          <p:nvPr>
            <p:ph type="sldImg"/>
          </p:nvPr>
        </p:nvSpPr>
        <p:spPr>
          <a:xfrm>
            <a:off x="1143000" y="695325"/>
            <a:ext cx="4572000" cy="3429000"/>
          </a:xfrm>
          <a:solidFill>
            <a:srgbClr val="FFFFFF"/>
          </a:solidFill>
          <a:ln/>
        </p:spPr>
      </p:sp>
      <p:sp>
        <p:nvSpPr>
          <p:cNvPr id="752644" name="Rectangle 2"/>
          <p:cNvSpPr>
            <a:spLocks noGrp="1" noChangeArrowheads="1"/>
          </p:cNvSpPr>
          <p:nvPr>
            <p:ph type="body" idx="1"/>
          </p:nvPr>
        </p:nvSpPr>
        <p:spPr>
          <a:xfrm>
            <a:off x="685800" y="4343400"/>
            <a:ext cx="5486400" cy="4114800"/>
          </a:xfrm>
          <a:noFill/>
          <a:ln/>
        </p:spPr>
        <p:txBody>
          <a:bodyPr wrap="none" lIns="80163" tIns="40081" rIns="80163" bIns="40081" anchor="ctr"/>
          <a:lstStyle/>
          <a:p>
            <a:pPr eaLnBrk="1" hangingPunct="1"/>
            <a:endParaRPr lang="pt-B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Rectangle 7"/>
          <p:cNvSpPr>
            <a:spLocks noGrp="1" noChangeArrowheads="1"/>
          </p:cNvSpPr>
          <p:nvPr>
            <p:ph type="sldNum" sz="quarter" idx="5"/>
          </p:nvPr>
        </p:nvSpPr>
        <p:spPr>
          <a:noFill/>
        </p:spPr>
        <p:txBody>
          <a:bodyPr/>
          <a:lstStyle/>
          <a:p>
            <a:fld id="{31DFAE1A-DB42-4E98-AF6D-C94F91C29EFC}" type="slidenum">
              <a:rPr lang="pt-BR" smtClean="0">
                <a:latin typeface="Arial" charset="0"/>
              </a:rPr>
              <a:pPr/>
              <a:t>45</a:t>
            </a:fld>
            <a:endParaRPr lang="pt-BR" smtClean="0">
              <a:latin typeface="Arial" charset="0"/>
            </a:endParaRPr>
          </a:p>
        </p:txBody>
      </p:sp>
      <p:sp>
        <p:nvSpPr>
          <p:cNvPr id="769026" name="Rectangle 2"/>
          <p:cNvSpPr>
            <a:spLocks noGrp="1" noRot="1" noChangeAspect="1" noChangeArrowheads="1" noTextEdit="1"/>
          </p:cNvSpPr>
          <p:nvPr>
            <p:ph type="sldImg"/>
          </p:nvPr>
        </p:nvSpPr>
        <p:spPr>
          <a:ln/>
        </p:spPr>
      </p:sp>
      <p:sp>
        <p:nvSpPr>
          <p:cNvPr id="769027"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3" name="Rectangle 7"/>
          <p:cNvSpPr>
            <a:spLocks noGrp="1" noChangeArrowheads="1"/>
          </p:cNvSpPr>
          <p:nvPr>
            <p:ph type="sldNum" sz="quarter" idx="5"/>
          </p:nvPr>
        </p:nvSpPr>
        <p:spPr>
          <a:noFill/>
        </p:spPr>
        <p:txBody>
          <a:bodyPr/>
          <a:lstStyle/>
          <a:p>
            <a:fld id="{8DFAAF1C-357E-41AA-94BB-034C917A2357}" type="slidenum">
              <a:rPr lang="pt-BR" smtClean="0">
                <a:latin typeface="Arial" charset="0"/>
              </a:rPr>
              <a:pPr/>
              <a:t>46</a:t>
            </a:fld>
            <a:endParaRPr lang="pt-BR" smtClean="0">
              <a:latin typeface="Arial" charset="0"/>
            </a:endParaRPr>
          </a:p>
        </p:txBody>
      </p:sp>
      <p:sp>
        <p:nvSpPr>
          <p:cNvPr id="771074" name="Rectangle 2"/>
          <p:cNvSpPr>
            <a:spLocks noGrp="1" noRot="1" noChangeAspect="1" noChangeArrowheads="1" noTextEdit="1"/>
          </p:cNvSpPr>
          <p:nvPr>
            <p:ph type="sldImg"/>
          </p:nvPr>
        </p:nvSpPr>
        <p:spPr>
          <a:ln/>
        </p:spPr>
      </p:sp>
      <p:sp>
        <p:nvSpPr>
          <p:cNvPr id="771075"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Rectangle 7"/>
          <p:cNvSpPr>
            <a:spLocks noGrp="1" noChangeArrowheads="1"/>
          </p:cNvSpPr>
          <p:nvPr>
            <p:ph type="sldNum" sz="quarter" idx="5"/>
          </p:nvPr>
        </p:nvSpPr>
        <p:spPr>
          <a:noFill/>
        </p:spPr>
        <p:txBody>
          <a:bodyPr/>
          <a:lstStyle/>
          <a:p>
            <a:fld id="{D721DF61-904A-4EEA-AB6A-1DA58182177A}" type="slidenum">
              <a:rPr lang="pt-BR" smtClean="0">
                <a:latin typeface="Arial" charset="0"/>
              </a:rPr>
              <a:pPr/>
              <a:t>47</a:t>
            </a:fld>
            <a:endParaRPr lang="pt-BR" smtClean="0">
              <a:latin typeface="Arial" charset="0"/>
            </a:endParaRPr>
          </a:p>
        </p:txBody>
      </p:sp>
      <p:sp>
        <p:nvSpPr>
          <p:cNvPr id="773122" name="Rectangle 2"/>
          <p:cNvSpPr>
            <a:spLocks noGrp="1" noRot="1" noChangeAspect="1" noChangeArrowheads="1" noTextEdit="1"/>
          </p:cNvSpPr>
          <p:nvPr>
            <p:ph type="sldImg"/>
          </p:nvPr>
        </p:nvSpPr>
        <p:spPr>
          <a:ln/>
        </p:spPr>
      </p:sp>
      <p:sp>
        <p:nvSpPr>
          <p:cNvPr id="773123"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69" name="Rectangle 7"/>
          <p:cNvSpPr>
            <a:spLocks noGrp="1" noChangeArrowheads="1"/>
          </p:cNvSpPr>
          <p:nvPr>
            <p:ph type="sldNum" sz="quarter" idx="5"/>
          </p:nvPr>
        </p:nvSpPr>
        <p:spPr>
          <a:noFill/>
        </p:spPr>
        <p:txBody>
          <a:bodyPr/>
          <a:lstStyle/>
          <a:p>
            <a:fld id="{8AECD8C4-4FA0-4929-8AE0-F653DE023C30}" type="slidenum">
              <a:rPr lang="pt-BR" smtClean="0">
                <a:latin typeface="Arial" charset="0"/>
              </a:rPr>
              <a:pPr/>
              <a:t>48</a:t>
            </a:fld>
            <a:endParaRPr lang="pt-BR" smtClean="0">
              <a:latin typeface="Arial" charset="0"/>
            </a:endParaRPr>
          </a:p>
        </p:txBody>
      </p:sp>
      <p:sp>
        <p:nvSpPr>
          <p:cNvPr id="775170" name="Rectangle 2"/>
          <p:cNvSpPr>
            <a:spLocks noGrp="1" noRot="1" noChangeAspect="1" noChangeArrowheads="1" noTextEdit="1"/>
          </p:cNvSpPr>
          <p:nvPr>
            <p:ph type="sldImg"/>
          </p:nvPr>
        </p:nvSpPr>
        <p:spPr>
          <a:ln/>
        </p:spPr>
      </p:sp>
      <p:sp>
        <p:nvSpPr>
          <p:cNvPr id="775171"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Rectangle 7"/>
          <p:cNvSpPr>
            <a:spLocks noGrp="1" noChangeArrowheads="1"/>
          </p:cNvSpPr>
          <p:nvPr>
            <p:ph type="sldNum" sz="quarter" idx="5"/>
          </p:nvPr>
        </p:nvSpPr>
        <p:spPr>
          <a:noFill/>
        </p:spPr>
        <p:txBody>
          <a:bodyPr/>
          <a:lstStyle/>
          <a:p>
            <a:fld id="{2C000F85-15EF-48C8-9940-66CDA8B129E4}" type="slidenum">
              <a:rPr lang="pt-BR" smtClean="0">
                <a:latin typeface="Arial" charset="0"/>
              </a:rPr>
              <a:pPr/>
              <a:t>49</a:t>
            </a:fld>
            <a:endParaRPr lang="pt-BR" smtClean="0">
              <a:latin typeface="Arial" charset="0"/>
            </a:endParaRPr>
          </a:p>
        </p:txBody>
      </p:sp>
      <p:sp>
        <p:nvSpPr>
          <p:cNvPr id="777218" name="Rectangle 2"/>
          <p:cNvSpPr>
            <a:spLocks noGrp="1" noRot="1" noChangeAspect="1" noChangeArrowheads="1" noTextEdit="1"/>
          </p:cNvSpPr>
          <p:nvPr>
            <p:ph type="sldImg"/>
          </p:nvPr>
        </p:nvSpPr>
        <p:spPr>
          <a:ln/>
        </p:spPr>
      </p:sp>
      <p:sp>
        <p:nvSpPr>
          <p:cNvPr id="777219"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Rectangle 7"/>
          <p:cNvSpPr>
            <a:spLocks noGrp="1" noChangeArrowheads="1"/>
          </p:cNvSpPr>
          <p:nvPr>
            <p:ph type="sldNum" sz="quarter" idx="5"/>
          </p:nvPr>
        </p:nvSpPr>
        <p:spPr>
          <a:noFill/>
        </p:spPr>
        <p:txBody>
          <a:bodyPr/>
          <a:lstStyle/>
          <a:p>
            <a:fld id="{1B8A1113-1347-46AA-B5DF-AE39CEDCB590}" type="slidenum">
              <a:rPr lang="pt-BR" smtClean="0">
                <a:latin typeface="Arial" charset="0"/>
              </a:rPr>
              <a:pPr/>
              <a:t>50</a:t>
            </a:fld>
            <a:endParaRPr lang="pt-BR" smtClean="0">
              <a:latin typeface="Arial" charset="0"/>
            </a:endParaRPr>
          </a:p>
        </p:txBody>
      </p:sp>
      <p:sp>
        <p:nvSpPr>
          <p:cNvPr id="779266" name="Rectangle 2"/>
          <p:cNvSpPr>
            <a:spLocks noGrp="1" noRot="1" noChangeAspect="1" noChangeArrowheads="1" noTextEdit="1"/>
          </p:cNvSpPr>
          <p:nvPr>
            <p:ph type="sldImg"/>
          </p:nvPr>
        </p:nvSpPr>
        <p:spPr>
          <a:solidFill>
            <a:srgbClr val="FFFFFF"/>
          </a:solidFill>
          <a:ln/>
        </p:spPr>
      </p:sp>
      <p:sp>
        <p:nvSpPr>
          <p:cNvPr id="7792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Rectangle 7"/>
          <p:cNvSpPr>
            <a:spLocks noGrp="1" noChangeArrowheads="1"/>
          </p:cNvSpPr>
          <p:nvPr>
            <p:ph type="sldNum" sz="quarter" idx="5"/>
          </p:nvPr>
        </p:nvSpPr>
        <p:spPr>
          <a:noFill/>
        </p:spPr>
        <p:txBody>
          <a:bodyPr/>
          <a:lstStyle/>
          <a:p>
            <a:fld id="{E4243ECD-DF57-4497-9487-7E393669A62D}" type="slidenum">
              <a:rPr lang="pt-BR" smtClean="0">
                <a:latin typeface="Arial" charset="0"/>
              </a:rPr>
              <a:pPr/>
              <a:t>51</a:t>
            </a:fld>
            <a:endParaRPr lang="pt-BR" smtClean="0">
              <a:latin typeface="Arial" charset="0"/>
            </a:endParaRPr>
          </a:p>
        </p:txBody>
      </p:sp>
      <p:sp>
        <p:nvSpPr>
          <p:cNvPr id="781314" name="Rectangle 2"/>
          <p:cNvSpPr>
            <a:spLocks noGrp="1" noRot="1" noChangeAspect="1" noChangeArrowheads="1" noTextEdit="1"/>
          </p:cNvSpPr>
          <p:nvPr>
            <p:ph type="sldImg"/>
          </p:nvPr>
        </p:nvSpPr>
        <p:spPr>
          <a:xfrm>
            <a:off x="1163638" y="708025"/>
            <a:ext cx="4533900" cy="3400425"/>
          </a:xfrm>
          <a:solidFill>
            <a:srgbClr val="FFFFFF"/>
          </a:solidFill>
          <a:ln/>
        </p:spPr>
      </p:sp>
      <p:sp>
        <p:nvSpPr>
          <p:cNvPr id="781315" name="Rectangle 3"/>
          <p:cNvSpPr>
            <a:spLocks noGrp="1" noChangeArrowheads="1"/>
          </p:cNvSpPr>
          <p:nvPr>
            <p:ph type="body" idx="1"/>
          </p:nvPr>
        </p:nvSpPr>
        <p:spPr>
          <a:xfrm>
            <a:off x="914400" y="4344988"/>
            <a:ext cx="5029200" cy="4095750"/>
          </a:xfrm>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fld id="{3C744932-BFDC-4988-89F6-CCBAEBA454A1}" type="slidenum">
              <a:rPr lang="pt-BR" smtClean="0">
                <a:latin typeface="Arial" charset="0"/>
              </a:rPr>
              <a:pPr/>
              <a:t>4</a:t>
            </a:fld>
            <a:endParaRPr lang="pt-BR" smtClean="0">
              <a:latin typeface="Arial" charset="0"/>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7"/>
          <p:cNvSpPr>
            <a:spLocks noGrp="1" noChangeArrowheads="1"/>
          </p:cNvSpPr>
          <p:nvPr>
            <p:ph type="sldNum" sz="quarter" idx="5"/>
          </p:nvPr>
        </p:nvSpPr>
        <p:spPr>
          <a:noFill/>
        </p:spPr>
        <p:txBody>
          <a:bodyPr/>
          <a:lstStyle/>
          <a:p>
            <a:fld id="{320D32B5-5841-4382-9FBE-1FD2A461EE00}" type="slidenum">
              <a:rPr lang="pt-BR" smtClean="0">
                <a:latin typeface="Arial" charset="0"/>
              </a:rPr>
              <a:pPr/>
              <a:t>52</a:t>
            </a:fld>
            <a:endParaRPr lang="pt-BR" smtClean="0">
              <a:latin typeface="Arial" charset="0"/>
            </a:endParaRPr>
          </a:p>
        </p:txBody>
      </p:sp>
      <p:sp>
        <p:nvSpPr>
          <p:cNvPr id="783362" name="Rectangle 2"/>
          <p:cNvSpPr>
            <a:spLocks noGrp="1" noRot="1" noChangeAspect="1" noChangeArrowheads="1" noTextEdit="1"/>
          </p:cNvSpPr>
          <p:nvPr>
            <p:ph type="sldImg"/>
          </p:nvPr>
        </p:nvSpPr>
        <p:spPr>
          <a:ln/>
        </p:spPr>
      </p:sp>
      <p:sp>
        <p:nvSpPr>
          <p:cNvPr id="783363"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7"/>
          <p:cNvSpPr>
            <a:spLocks noGrp="1" noChangeArrowheads="1"/>
          </p:cNvSpPr>
          <p:nvPr>
            <p:ph type="sldNum" sz="quarter" idx="5"/>
          </p:nvPr>
        </p:nvSpPr>
        <p:spPr>
          <a:noFill/>
        </p:spPr>
        <p:txBody>
          <a:bodyPr/>
          <a:lstStyle/>
          <a:p>
            <a:fld id="{34CF7EC7-D537-46C6-A0E5-C440F7AD94B8}" type="slidenum">
              <a:rPr lang="pt-BR" smtClean="0">
                <a:latin typeface="Arial" charset="0"/>
              </a:rPr>
              <a:pPr/>
              <a:t>53</a:t>
            </a:fld>
            <a:endParaRPr lang="pt-BR" smtClean="0">
              <a:latin typeface="Arial" charset="0"/>
            </a:endParaRPr>
          </a:p>
        </p:txBody>
      </p:sp>
      <p:sp>
        <p:nvSpPr>
          <p:cNvPr id="785410" name="Rectangle 2"/>
          <p:cNvSpPr>
            <a:spLocks noGrp="1" noRot="1" noChangeAspect="1" noChangeArrowheads="1" noTextEdit="1"/>
          </p:cNvSpPr>
          <p:nvPr>
            <p:ph type="sldImg"/>
          </p:nvPr>
        </p:nvSpPr>
        <p:spPr>
          <a:ln/>
        </p:spPr>
      </p:sp>
      <p:sp>
        <p:nvSpPr>
          <p:cNvPr id="785411"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Rectangle 7"/>
          <p:cNvSpPr>
            <a:spLocks noGrp="1" noChangeArrowheads="1"/>
          </p:cNvSpPr>
          <p:nvPr>
            <p:ph type="sldNum" sz="quarter" idx="5"/>
          </p:nvPr>
        </p:nvSpPr>
        <p:spPr>
          <a:noFill/>
        </p:spPr>
        <p:txBody>
          <a:bodyPr/>
          <a:lstStyle/>
          <a:p>
            <a:fld id="{E161EB5B-8DE3-4B7A-A02B-02B35DDE59D2}" type="slidenum">
              <a:rPr lang="pt-BR" smtClean="0">
                <a:latin typeface="Arial" charset="0"/>
              </a:rPr>
              <a:pPr/>
              <a:t>54</a:t>
            </a:fld>
            <a:endParaRPr lang="pt-BR" smtClean="0">
              <a:latin typeface="Arial" charset="0"/>
            </a:endParaRPr>
          </a:p>
        </p:txBody>
      </p:sp>
      <p:sp>
        <p:nvSpPr>
          <p:cNvPr id="787458" name="Rectangle 2"/>
          <p:cNvSpPr>
            <a:spLocks noGrp="1" noRot="1" noChangeAspect="1" noChangeArrowheads="1" noTextEdit="1"/>
          </p:cNvSpPr>
          <p:nvPr>
            <p:ph type="sldImg"/>
          </p:nvPr>
        </p:nvSpPr>
        <p:spPr>
          <a:ln/>
        </p:spPr>
      </p:sp>
      <p:sp>
        <p:nvSpPr>
          <p:cNvPr id="787459"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Rectangle 7"/>
          <p:cNvSpPr>
            <a:spLocks noGrp="1" noChangeArrowheads="1"/>
          </p:cNvSpPr>
          <p:nvPr>
            <p:ph type="sldNum" sz="quarter" idx="5"/>
          </p:nvPr>
        </p:nvSpPr>
        <p:spPr>
          <a:noFill/>
        </p:spPr>
        <p:txBody>
          <a:bodyPr/>
          <a:lstStyle/>
          <a:p>
            <a:fld id="{3F233A10-1D90-4202-8808-68612B1A4F38}" type="slidenum">
              <a:rPr lang="pt-BR" smtClean="0">
                <a:latin typeface="Arial" charset="0"/>
              </a:rPr>
              <a:pPr/>
              <a:t>55</a:t>
            </a:fld>
            <a:endParaRPr lang="pt-BR" smtClean="0">
              <a:latin typeface="Arial" charset="0"/>
            </a:endParaRPr>
          </a:p>
        </p:txBody>
      </p:sp>
      <p:sp>
        <p:nvSpPr>
          <p:cNvPr id="789506" name="Rectangle 2"/>
          <p:cNvSpPr>
            <a:spLocks noGrp="1" noRot="1" noChangeAspect="1" noChangeArrowheads="1" noTextEdit="1"/>
          </p:cNvSpPr>
          <p:nvPr>
            <p:ph type="sldImg"/>
          </p:nvPr>
        </p:nvSpPr>
        <p:spPr>
          <a:ln/>
        </p:spPr>
      </p:sp>
      <p:sp>
        <p:nvSpPr>
          <p:cNvPr id="789507"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p:spPr>
        <p:txBody>
          <a:bodyPr/>
          <a:lstStyle/>
          <a:p>
            <a:fld id="{F57C27E8-A99B-4FEA-A724-95F4178AC29C}" type="slidenum">
              <a:rPr lang="pt-BR" smtClean="0">
                <a:latin typeface="Arial" charset="0"/>
              </a:rPr>
              <a:pPr/>
              <a:t>56</a:t>
            </a:fld>
            <a:endParaRPr lang="pt-BR" smtClean="0">
              <a:latin typeface="Arial"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Rectangle 7"/>
          <p:cNvSpPr>
            <a:spLocks noGrp="1" noChangeArrowheads="1"/>
          </p:cNvSpPr>
          <p:nvPr>
            <p:ph type="sldNum" sz="quarter" idx="5"/>
          </p:nvPr>
        </p:nvSpPr>
        <p:spPr>
          <a:noFill/>
        </p:spPr>
        <p:txBody>
          <a:bodyPr/>
          <a:lstStyle/>
          <a:p>
            <a:fld id="{F4C2A0F4-CAC0-4710-9057-7AF9BFA2FF26}" type="slidenum">
              <a:rPr lang="pt-BR" smtClean="0">
                <a:latin typeface="Arial" charset="0"/>
              </a:rPr>
              <a:pPr/>
              <a:t>57</a:t>
            </a:fld>
            <a:endParaRPr lang="pt-BR" smtClean="0">
              <a:latin typeface="Arial" charset="0"/>
            </a:endParaRPr>
          </a:p>
        </p:txBody>
      </p:sp>
      <p:sp>
        <p:nvSpPr>
          <p:cNvPr id="793602" name="Rectangle 2"/>
          <p:cNvSpPr>
            <a:spLocks noGrp="1" noRot="1" noChangeAspect="1" noChangeArrowheads="1" noTextEdit="1"/>
          </p:cNvSpPr>
          <p:nvPr>
            <p:ph type="sldImg"/>
          </p:nvPr>
        </p:nvSpPr>
        <p:spPr>
          <a:ln/>
        </p:spPr>
      </p:sp>
      <p:sp>
        <p:nvSpPr>
          <p:cNvPr id="793603"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Rectangle 7"/>
          <p:cNvSpPr>
            <a:spLocks noGrp="1" noChangeArrowheads="1"/>
          </p:cNvSpPr>
          <p:nvPr>
            <p:ph type="sldNum" sz="quarter" idx="5"/>
          </p:nvPr>
        </p:nvSpPr>
        <p:spPr>
          <a:noFill/>
        </p:spPr>
        <p:txBody>
          <a:bodyPr/>
          <a:lstStyle/>
          <a:p>
            <a:fld id="{831E0BFA-F5C2-43CA-8CA8-860464040019}" type="slidenum">
              <a:rPr lang="pt-BR" smtClean="0">
                <a:latin typeface="Arial" charset="0"/>
              </a:rPr>
              <a:pPr/>
              <a:t>58</a:t>
            </a:fld>
            <a:endParaRPr lang="pt-BR" smtClean="0">
              <a:latin typeface="Arial" charset="0"/>
            </a:endParaRPr>
          </a:p>
        </p:txBody>
      </p:sp>
      <p:sp>
        <p:nvSpPr>
          <p:cNvPr id="795650" name="Rectangle 2"/>
          <p:cNvSpPr>
            <a:spLocks noGrp="1" noRot="1" noChangeAspect="1" noChangeArrowheads="1" noTextEdit="1"/>
          </p:cNvSpPr>
          <p:nvPr>
            <p:ph type="sldImg"/>
          </p:nvPr>
        </p:nvSpPr>
        <p:spPr>
          <a:solidFill>
            <a:srgbClr val="FFFFFF"/>
          </a:solidFill>
          <a:ln/>
        </p:spPr>
      </p:sp>
      <p:sp>
        <p:nvSpPr>
          <p:cNvPr id="7956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Rectangle 7"/>
          <p:cNvSpPr>
            <a:spLocks noGrp="1" noChangeArrowheads="1"/>
          </p:cNvSpPr>
          <p:nvPr>
            <p:ph type="sldNum" sz="quarter" idx="5"/>
          </p:nvPr>
        </p:nvSpPr>
        <p:spPr>
          <a:noFill/>
        </p:spPr>
        <p:txBody>
          <a:bodyPr/>
          <a:lstStyle/>
          <a:p>
            <a:fld id="{D06630BB-2F65-4799-AD9C-2A0B414AE992}" type="slidenum">
              <a:rPr lang="pt-BR" smtClean="0">
                <a:latin typeface="Arial" charset="0"/>
              </a:rPr>
              <a:pPr/>
              <a:t>59</a:t>
            </a:fld>
            <a:endParaRPr lang="pt-BR" smtClean="0">
              <a:latin typeface="Arial" charset="0"/>
            </a:endParaRPr>
          </a:p>
        </p:txBody>
      </p:sp>
      <p:sp>
        <p:nvSpPr>
          <p:cNvPr id="797698" name="Rectangle 2"/>
          <p:cNvSpPr>
            <a:spLocks noGrp="1" noRot="1" noChangeAspect="1" noChangeArrowheads="1" noTextEdit="1"/>
          </p:cNvSpPr>
          <p:nvPr>
            <p:ph type="sldImg"/>
          </p:nvPr>
        </p:nvSpPr>
        <p:spPr>
          <a:solidFill>
            <a:srgbClr val="FFFFFF"/>
          </a:solidFill>
          <a:ln/>
        </p:spPr>
      </p:sp>
      <p:sp>
        <p:nvSpPr>
          <p:cNvPr id="7976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Rectangle 7"/>
          <p:cNvSpPr>
            <a:spLocks noGrp="1" noChangeArrowheads="1"/>
          </p:cNvSpPr>
          <p:nvPr>
            <p:ph type="sldNum" sz="quarter" idx="5"/>
          </p:nvPr>
        </p:nvSpPr>
        <p:spPr>
          <a:noFill/>
        </p:spPr>
        <p:txBody>
          <a:bodyPr/>
          <a:lstStyle/>
          <a:p>
            <a:fld id="{9742D721-D2D3-45C5-B6D6-7CF17E3A74A7}" type="slidenum">
              <a:rPr lang="pt-BR" smtClean="0">
                <a:latin typeface="Arial" charset="0"/>
              </a:rPr>
              <a:pPr/>
              <a:t>60</a:t>
            </a:fld>
            <a:endParaRPr lang="pt-BR" smtClean="0">
              <a:latin typeface="Arial" charset="0"/>
            </a:endParaRPr>
          </a:p>
        </p:txBody>
      </p:sp>
      <p:sp>
        <p:nvSpPr>
          <p:cNvPr id="799746" name="Rectangle 2"/>
          <p:cNvSpPr>
            <a:spLocks noGrp="1" noRot="1" noChangeAspect="1" noChangeArrowheads="1" noTextEdit="1"/>
          </p:cNvSpPr>
          <p:nvPr>
            <p:ph type="sldImg"/>
          </p:nvPr>
        </p:nvSpPr>
        <p:spPr>
          <a:ln/>
        </p:spPr>
      </p:sp>
      <p:sp>
        <p:nvSpPr>
          <p:cNvPr id="799747"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Rectangle 7"/>
          <p:cNvSpPr>
            <a:spLocks noGrp="1" noChangeArrowheads="1"/>
          </p:cNvSpPr>
          <p:nvPr>
            <p:ph type="sldNum" sz="quarter" idx="5"/>
          </p:nvPr>
        </p:nvSpPr>
        <p:spPr>
          <a:noFill/>
        </p:spPr>
        <p:txBody>
          <a:bodyPr/>
          <a:lstStyle/>
          <a:p>
            <a:fld id="{0EA542B9-74EC-4F0F-BA15-95972BCABBC2}" type="slidenum">
              <a:rPr lang="pt-BR" smtClean="0">
                <a:latin typeface="Arial" charset="0"/>
              </a:rPr>
              <a:pPr/>
              <a:t>61</a:t>
            </a:fld>
            <a:endParaRPr lang="pt-BR" smtClean="0">
              <a:latin typeface="Arial" charset="0"/>
            </a:endParaRPr>
          </a:p>
        </p:txBody>
      </p:sp>
      <p:sp>
        <p:nvSpPr>
          <p:cNvPr id="801794" name="Rectangle 2"/>
          <p:cNvSpPr>
            <a:spLocks noGrp="1" noRot="1" noChangeAspect="1" noChangeArrowheads="1" noTextEdit="1"/>
          </p:cNvSpPr>
          <p:nvPr>
            <p:ph type="sldImg"/>
          </p:nvPr>
        </p:nvSpPr>
        <p:spPr>
          <a:ln/>
        </p:spPr>
      </p:sp>
      <p:sp>
        <p:nvSpPr>
          <p:cNvPr id="801795"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p>
            <a:fld id="{80461DB3-D1CD-47D0-A16F-C1E343E5242E}" type="slidenum">
              <a:rPr lang="pt-BR" smtClean="0">
                <a:latin typeface="Arial" charset="0"/>
              </a:rPr>
              <a:pPr/>
              <a:t>5</a:t>
            </a:fld>
            <a:endParaRPr lang="pt-BR" smtClean="0">
              <a:latin typeface="Arial" charset="0"/>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Rectangle 7"/>
          <p:cNvSpPr>
            <a:spLocks noGrp="1" noChangeArrowheads="1"/>
          </p:cNvSpPr>
          <p:nvPr>
            <p:ph type="sldNum" sz="quarter" idx="5"/>
          </p:nvPr>
        </p:nvSpPr>
        <p:spPr>
          <a:noFill/>
        </p:spPr>
        <p:txBody>
          <a:bodyPr/>
          <a:lstStyle/>
          <a:p>
            <a:fld id="{4712EA27-6559-46A7-832C-28BBDFFDB686}" type="slidenum">
              <a:rPr lang="pt-BR" smtClean="0">
                <a:latin typeface="Arial" charset="0"/>
              </a:rPr>
              <a:pPr/>
              <a:t>62</a:t>
            </a:fld>
            <a:endParaRPr lang="pt-BR" smtClean="0">
              <a:latin typeface="Arial" charset="0"/>
            </a:endParaRPr>
          </a:p>
        </p:txBody>
      </p:sp>
      <p:sp>
        <p:nvSpPr>
          <p:cNvPr id="803842" name="Rectangle 2"/>
          <p:cNvSpPr>
            <a:spLocks noGrp="1" noRot="1" noChangeAspect="1" noChangeArrowheads="1" noTextEdit="1"/>
          </p:cNvSpPr>
          <p:nvPr>
            <p:ph type="sldImg"/>
          </p:nvPr>
        </p:nvSpPr>
        <p:spPr>
          <a:ln/>
        </p:spPr>
      </p:sp>
      <p:sp>
        <p:nvSpPr>
          <p:cNvPr id="803843"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Rectangle 7"/>
          <p:cNvSpPr>
            <a:spLocks noGrp="1" noChangeArrowheads="1"/>
          </p:cNvSpPr>
          <p:nvPr>
            <p:ph type="sldNum" sz="quarter" idx="5"/>
          </p:nvPr>
        </p:nvSpPr>
        <p:spPr>
          <a:noFill/>
        </p:spPr>
        <p:txBody>
          <a:bodyPr/>
          <a:lstStyle/>
          <a:p>
            <a:fld id="{8A07556A-AFAA-4E55-BDF6-DE32B3B023D7}" type="slidenum">
              <a:rPr lang="pt-BR" smtClean="0">
                <a:latin typeface="Arial" charset="0"/>
              </a:rPr>
              <a:pPr/>
              <a:t>63</a:t>
            </a:fld>
            <a:endParaRPr lang="pt-BR" smtClean="0">
              <a:latin typeface="Arial" charset="0"/>
            </a:endParaRPr>
          </a:p>
        </p:txBody>
      </p:sp>
      <p:sp>
        <p:nvSpPr>
          <p:cNvPr id="805890" name="Rectangle 2"/>
          <p:cNvSpPr>
            <a:spLocks noGrp="1" noRot="1" noChangeAspect="1" noChangeArrowheads="1" noTextEdit="1"/>
          </p:cNvSpPr>
          <p:nvPr>
            <p:ph type="sldImg"/>
          </p:nvPr>
        </p:nvSpPr>
        <p:spPr>
          <a:ln/>
        </p:spPr>
      </p:sp>
      <p:sp>
        <p:nvSpPr>
          <p:cNvPr id="805891"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Rectangle 7"/>
          <p:cNvSpPr>
            <a:spLocks noGrp="1" noChangeArrowheads="1"/>
          </p:cNvSpPr>
          <p:nvPr>
            <p:ph type="sldNum" sz="quarter" idx="5"/>
          </p:nvPr>
        </p:nvSpPr>
        <p:spPr>
          <a:noFill/>
        </p:spPr>
        <p:txBody>
          <a:bodyPr/>
          <a:lstStyle/>
          <a:p>
            <a:fld id="{ECBD4951-6257-4483-8330-62E37574076F}" type="slidenum">
              <a:rPr lang="pt-BR" smtClean="0">
                <a:latin typeface="Arial" charset="0"/>
              </a:rPr>
              <a:pPr/>
              <a:t>64</a:t>
            </a:fld>
            <a:endParaRPr lang="pt-BR" smtClean="0">
              <a:latin typeface="Arial" charset="0"/>
            </a:endParaRPr>
          </a:p>
        </p:txBody>
      </p:sp>
      <p:sp>
        <p:nvSpPr>
          <p:cNvPr id="807938" name="Rectangle 2"/>
          <p:cNvSpPr>
            <a:spLocks noGrp="1" noRot="1" noChangeAspect="1" noChangeArrowheads="1" noTextEdit="1"/>
          </p:cNvSpPr>
          <p:nvPr>
            <p:ph type="sldImg"/>
          </p:nvPr>
        </p:nvSpPr>
        <p:spPr>
          <a:ln/>
        </p:spPr>
      </p:sp>
      <p:sp>
        <p:nvSpPr>
          <p:cNvPr id="807939"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Rectangle 7"/>
          <p:cNvSpPr>
            <a:spLocks noGrp="1" noChangeArrowheads="1"/>
          </p:cNvSpPr>
          <p:nvPr>
            <p:ph type="sldNum" sz="quarter" idx="5"/>
          </p:nvPr>
        </p:nvSpPr>
        <p:spPr>
          <a:noFill/>
        </p:spPr>
        <p:txBody>
          <a:bodyPr/>
          <a:lstStyle/>
          <a:p>
            <a:fld id="{E228438D-3C4C-4EC7-85C7-A9056F6401C7}" type="slidenum">
              <a:rPr lang="pt-BR" smtClean="0">
                <a:latin typeface="Arial" charset="0"/>
              </a:rPr>
              <a:pPr/>
              <a:t>65</a:t>
            </a:fld>
            <a:endParaRPr lang="pt-BR" smtClean="0">
              <a:latin typeface="Arial" charset="0"/>
            </a:endParaRPr>
          </a:p>
        </p:txBody>
      </p:sp>
      <p:sp>
        <p:nvSpPr>
          <p:cNvPr id="809986" name="Rectangle 2"/>
          <p:cNvSpPr>
            <a:spLocks noGrp="1" noRot="1" noChangeAspect="1" noChangeArrowheads="1" noTextEdit="1"/>
          </p:cNvSpPr>
          <p:nvPr>
            <p:ph type="sldImg"/>
          </p:nvPr>
        </p:nvSpPr>
        <p:spPr>
          <a:solidFill>
            <a:srgbClr val="FFFFFF"/>
          </a:solidFill>
          <a:ln/>
        </p:spPr>
      </p:sp>
      <p:sp>
        <p:nvSpPr>
          <p:cNvPr id="8099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Rectangle 7"/>
          <p:cNvSpPr>
            <a:spLocks noGrp="1" noChangeArrowheads="1"/>
          </p:cNvSpPr>
          <p:nvPr>
            <p:ph type="sldNum" sz="quarter" idx="5"/>
          </p:nvPr>
        </p:nvSpPr>
        <p:spPr>
          <a:noFill/>
        </p:spPr>
        <p:txBody>
          <a:bodyPr/>
          <a:lstStyle/>
          <a:p>
            <a:fld id="{6BD2F68D-BF8B-4AF4-A35F-60EBC5F95CFB}" type="slidenum">
              <a:rPr lang="pt-BR" smtClean="0">
                <a:latin typeface="Arial" charset="0"/>
              </a:rPr>
              <a:pPr/>
              <a:t>66</a:t>
            </a:fld>
            <a:endParaRPr lang="pt-BR" smtClean="0">
              <a:latin typeface="Arial" charset="0"/>
            </a:endParaRPr>
          </a:p>
        </p:txBody>
      </p:sp>
      <p:sp>
        <p:nvSpPr>
          <p:cNvPr id="812034" name="Rectangle 2"/>
          <p:cNvSpPr>
            <a:spLocks noGrp="1" noRot="1" noChangeAspect="1" noChangeArrowheads="1" noTextEdit="1"/>
          </p:cNvSpPr>
          <p:nvPr>
            <p:ph type="sldImg"/>
          </p:nvPr>
        </p:nvSpPr>
        <p:spPr>
          <a:solidFill>
            <a:srgbClr val="FFFFFF"/>
          </a:solidFill>
          <a:ln/>
        </p:spPr>
      </p:sp>
      <p:sp>
        <p:nvSpPr>
          <p:cNvPr id="8120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Rectangle 7"/>
          <p:cNvSpPr>
            <a:spLocks noGrp="1" noChangeArrowheads="1"/>
          </p:cNvSpPr>
          <p:nvPr>
            <p:ph type="sldNum" sz="quarter" idx="5"/>
          </p:nvPr>
        </p:nvSpPr>
        <p:spPr>
          <a:noFill/>
        </p:spPr>
        <p:txBody>
          <a:bodyPr/>
          <a:lstStyle/>
          <a:p>
            <a:fld id="{3008419D-4761-43EA-A909-CA6C87593D4C}" type="slidenum">
              <a:rPr lang="pt-BR" smtClean="0">
                <a:latin typeface="Arial" charset="0"/>
              </a:rPr>
              <a:pPr/>
              <a:t>67</a:t>
            </a:fld>
            <a:endParaRPr lang="pt-BR" smtClean="0">
              <a:latin typeface="Arial" charset="0"/>
            </a:endParaRPr>
          </a:p>
        </p:txBody>
      </p:sp>
      <p:sp>
        <p:nvSpPr>
          <p:cNvPr id="814082" name="Rectangle 2"/>
          <p:cNvSpPr>
            <a:spLocks noGrp="1" noRot="1" noChangeAspect="1" noChangeArrowheads="1" noTextEdit="1"/>
          </p:cNvSpPr>
          <p:nvPr>
            <p:ph type="sldImg"/>
          </p:nvPr>
        </p:nvSpPr>
        <p:spPr>
          <a:solidFill>
            <a:srgbClr val="FFFFFF"/>
          </a:solidFill>
          <a:ln/>
        </p:spPr>
      </p:sp>
      <p:sp>
        <p:nvSpPr>
          <p:cNvPr id="8140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Rectangle 7"/>
          <p:cNvSpPr>
            <a:spLocks noGrp="1" noChangeArrowheads="1"/>
          </p:cNvSpPr>
          <p:nvPr>
            <p:ph type="sldNum" sz="quarter" idx="5"/>
          </p:nvPr>
        </p:nvSpPr>
        <p:spPr>
          <a:noFill/>
        </p:spPr>
        <p:txBody>
          <a:bodyPr/>
          <a:lstStyle/>
          <a:p>
            <a:fld id="{A4CDC125-800F-44FC-8A4E-93804B864FDE}" type="slidenum">
              <a:rPr lang="pt-BR" smtClean="0">
                <a:latin typeface="Arial" charset="0"/>
              </a:rPr>
              <a:pPr/>
              <a:t>68</a:t>
            </a:fld>
            <a:endParaRPr lang="pt-BR" smtClean="0">
              <a:latin typeface="Arial" charset="0"/>
            </a:endParaRPr>
          </a:p>
        </p:txBody>
      </p:sp>
      <p:sp>
        <p:nvSpPr>
          <p:cNvPr id="816130" name="Rectangle 2"/>
          <p:cNvSpPr>
            <a:spLocks noGrp="1" noRot="1" noChangeAspect="1" noChangeArrowheads="1" noTextEdit="1"/>
          </p:cNvSpPr>
          <p:nvPr>
            <p:ph type="sldImg"/>
          </p:nvPr>
        </p:nvSpPr>
        <p:spPr>
          <a:ln/>
        </p:spPr>
      </p:sp>
      <p:sp>
        <p:nvSpPr>
          <p:cNvPr id="816131"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7"/>
          <p:cNvSpPr>
            <a:spLocks noGrp="1" noChangeArrowheads="1"/>
          </p:cNvSpPr>
          <p:nvPr>
            <p:ph type="sldNum" sz="quarter" idx="5"/>
          </p:nvPr>
        </p:nvSpPr>
        <p:spPr>
          <a:noFill/>
        </p:spPr>
        <p:txBody>
          <a:bodyPr/>
          <a:lstStyle/>
          <a:p>
            <a:fld id="{39A96392-60BF-4DC2-9C40-A5F29A2935E6}" type="slidenum">
              <a:rPr lang="pt-BR" smtClean="0">
                <a:latin typeface="Arial" charset="0"/>
              </a:rPr>
              <a:pPr/>
              <a:t>69</a:t>
            </a:fld>
            <a:endParaRPr lang="pt-BR" smtClean="0">
              <a:latin typeface="Arial" charset="0"/>
            </a:endParaRPr>
          </a:p>
        </p:txBody>
      </p:sp>
      <p:sp>
        <p:nvSpPr>
          <p:cNvPr id="818178" name="Rectangle 2"/>
          <p:cNvSpPr>
            <a:spLocks noGrp="1" noRot="1" noChangeAspect="1" noChangeArrowheads="1" noTextEdit="1"/>
          </p:cNvSpPr>
          <p:nvPr>
            <p:ph type="sldImg"/>
          </p:nvPr>
        </p:nvSpPr>
        <p:spPr>
          <a:ln/>
        </p:spPr>
      </p:sp>
      <p:sp>
        <p:nvSpPr>
          <p:cNvPr id="818179"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Rectangle 7"/>
          <p:cNvSpPr>
            <a:spLocks noGrp="1" noChangeArrowheads="1"/>
          </p:cNvSpPr>
          <p:nvPr>
            <p:ph type="sldNum" sz="quarter" idx="5"/>
          </p:nvPr>
        </p:nvSpPr>
        <p:spPr>
          <a:noFill/>
        </p:spPr>
        <p:txBody>
          <a:bodyPr/>
          <a:lstStyle/>
          <a:p>
            <a:fld id="{F9D1AE8B-4EFB-47EC-9361-149B8E85FAED}" type="slidenum">
              <a:rPr lang="pt-BR" smtClean="0">
                <a:latin typeface="Arial" charset="0"/>
              </a:rPr>
              <a:pPr/>
              <a:t>70</a:t>
            </a:fld>
            <a:endParaRPr lang="pt-BR" smtClean="0">
              <a:latin typeface="Arial" charset="0"/>
            </a:endParaRPr>
          </a:p>
        </p:txBody>
      </p:sp>
      <p:sp>
        <p:nvSpPr>
          <p:cNvPr id="820226" name="Rectangle 2"/>
          <p:cNvSpPr>
            <a:spLocks noGrp="1" noRot="1" noChangeAspect="1" noChangeArrowheads="1" noTextEdit="1"/>
          </p:cNvSpPr>
          <p:nvPr>
            <p:ph type="sldImg"/>
          </p:nvPr>
        </p:nvSpPr>
        <p:spPr>
          <a:ln/>
        </p:spPr>
      </p:sp>
      <p:sp>
        <p:nvSpPr>
          <p:cNvPr id="82022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Rectangle 7"/>
          <p:cNvSpPr>
            <a:spLocks noGrp="1" noChangeArrowheads="1"/>
          </p:cNvSpPr>
          <p:nvPr>
            <p:ph type="sldNum" sz="quarter" idx="5"/>
          </p:nvPr>
        </p:nvSpPr>
        <p:spPr>
          <a:noFill/>
        </p:spPr>
        <p:txBody>
          <a:bodyPr/>
          <a:lstStyle/>
          <a:p>
            <a:fld id="{BFBF6DEC-5C8D-4EC6-8803-FDC38E050910}" type="slidenum">
              <a:rPr lang="pt-BR" smtClean="0">
                <a:latin typeface="Arial" charset="0"/>
              </a:rPr>
              <a:pPr/>
              <a:t>71</a:t>
            </a:fld>
            <a:endParaRPr lang="pt-BR" smtClean="0">
              <a:latin typeface="Arial" charset="0"/>
            </a:endParaRPr>
          </a:p>
        </p:txBody>
      </p:sp>
      <p:sp>
        <p:nvSpPr>
          <p:cNvPr id="822274" name="Rectangle 2"/>
          <p:cNvSpPr>
            <a:spLocks noGrp="1" noRot="1" noChangeAspect="1" noChangeArrowheads="1" noTextEdit="1"/>
          </p:cNvSpPr>
          <p:nvPr>
            <p:ph type="sldImg"/>
          </p:nvPr>
        </p:nvSpPr>
        <p:spPr>
          <a:ln/>
        </p:spPr>
      </p:sp>
      <p:sp>
        <p:nvSpPr>
          <p:cNvPr id="822275"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2D9063E7-583C-4D0C-9E1B-D5F3E43F3CDA}" type="slidenum">
              <a:rPr lang="pt-BR" smtClean="0">
                <a:latin typeface="Arial" charset="0"/>
              </a:rPr>
              <a:pPr/>
              <a:t>6</a:t>
            </a:fld>
            <a:endParaRPr lang="pt-BR" smtClean="0">
              <a:latin typeface="Arial"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1" name="Rectangle 7"/>
          <p:cNvSpPr>
            <a:spLocks noGrp="1" noChangeArrowheads="1"/>
          </p:cNvSpPr>
          <p:nvPr>
            <p:ph type="sldNum" sz="quarter" idx="5"/>
          </p:nvPr>
        </p:nvSpPr>
        <p:spPr>
          <a:noFill/>
        </p:spPr>
        <p:txBody>
          <a:bodyPr/>
          <a:lstStyle/>
          <a:p>
            <a:fld id="{60A071CC-6B05-40FC-B789-16589D4865A3}" type="slidenum">
              <a:rPr lang="pt-BR" smtClean="0">
                <a:latin typeface="Arial" charset="0"/>
              </a:rPr>
              <a:pPr/>
              <a:t>72</a:t>
            </a:fld>
            <a:endParaRPr lang="pt-BR" smtClean="0">
              <a:latin typeface="Arial" charset="0"/>
            </a:endParaRPr>
          </a:p>
        </p:txBody>
      </p:sp>
      <p:sp>
        <p:nvSpPr>
          <p:cNvPr id="824322" name="Rectangle 2"/>
          <p:cNvSpPr>
            <a:spLocks noGrp="1" noRot="1" noChangeAspect="1" noChangeArrowheads="1" noTextEdit="1"/>
          </p:cNvSpPr>
          <p:nvPr>
            <p:ph type="sldImg"/>
          </p:nvPr>
        </p:nvSpPr>
        <p:spPr>
          <a:ln/>
        </p:spPr>
      </p:sp>
      <p:sp>
        <p:nvSpPr>
          <p:cNvPr id="82432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7"/>
          <p:cNvSpPr>
            <a:spLocks noGrp="1" noChangeArrowheads="1"/>
          </p:cNvSpPr>
          <p:nvPr>
            <p:ph type="sldNum" sz="quarter" idx="5"/>
          </p:nvPr>
        </p:nvSpPr>
        <p:spPr>
          <a:noFill/>
        </p:spPr>
        <p:txBody>
          <a:bodyPr/>
          <a:lstStyle/>
          <a:p>
            <a:fld id="{C3E292B9-CC4C-452A-BCAC-8FB28DBB40F7}" type="slidenum">
              <a:rPr lang="pt-BR" smtClean="0">
                <a:latin typeface="Arial" charset="0"/>
              </a:rPr>
              <a:pPr/>
              <a:t>73</a:t>
            </a:fld>
            <a:endParaRPr lang="pt-BR" smtClean="0">
              <a:latin typeface="Arial" charset="0"/>
            </a:endParaRPr>
          </a:p>
        </p:txBody>
      </p:sp>
      <p:sp>
        <p:nvSpPr>
          <p:cNvPr id="826370" name="Rectangle 2"/>
          <p:cNvSpPr>
            <a:spLocks noGrp="1" noRot="1" noChangeAspect="1" noChangeArrowheads="1" noTextEdit="1"/>
          </p:cNvSpPr>
          <p:nvPr>
            <p:ph type="sldImg"/>
          </p:nvPr>
        </p:nvSpPr>
        <p:spPr>
          <a:ln/>
        </p:spPr>
      </p:sp>
      <p:sp>
        <p:nvSpPr>
          <p:cNvPr id="826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7" name="Rectangle 7"/>
          <p:cNvSpPr>
            <a:spLocks noGrp="1" noChangeArrowheads="1"/>
          </p:cNvSpPr>
          <p:nvPr>
            <p:ph type="sldNum" sz="quarter" idx="5"/>
          </p:nvPr>
        </p:nvSpPr>
        <p:spPr>
          <a:noFill/>
        </p:spPr>
        <p:txBody>
          <a:bodyPr/>
          <a:lstStyle/>
          <a:p>
            <a:fld id="{6A30538C-01AF-4F61-AA77-D4FD5B40CCD6}" type="slidenum">
              <a:rPr lang="pt-BR" smtClean="0">
                <a:latin typeface="Arial" charset="0"/>
              </a:rPr>
              <a:pPr/>
              <a:t>74</a:t>
            </a:fld>
            <a:endParaRPr lang="pt-BR" smtClean="0">
              <a:latin typeface="Arial" charset="0"/>
            </a:endParaRPr>
          </a:p>
        </p:txBody>
      </p:sp>
      <p:sp>
        <p:nvSpPr>
          <p:cNvPr id="828418" name="Rectangle 2"/>
          <p:cNvSpPr>
            <a:spLocks noGrp="1" noRot="1" noChangeAspect="1" noChangeArrowheads="1" noTextEdit="1"/>
          </p:cNvSpPr>
          <p:nvPr>
            <p:ph type="sldImg"/>
          </p:nvPr>
        </p:nvSpPr>
        <p:spPr>
          <a:xfrm>
            <a:off x="1144588" y="685800"/>
            <a:ext cx="4572000" cy="3429000"/>
          </a:xfrm>
          <a:ln/>
        </p:spPr>
      </p:sp>
      <p:sp>
        <p:nvSpPr>
          <p:cNvPr id="828419" name="Rectangle 3"/>
          <p:cNvSpPr>
            <a:spLocks noGrp="1" noChangeArrowheads="1"/>
          </p:cNvSpPr>
          <p:nvPr>
            <p:ph type="body" idx="1"/>
          </p:nvPr>
        </p:nvSpPr>
        <p:spPr>
          <a:xfrm>
            <a:off x="685800" y="4343400"/>
            <a:ext cx="5486400" cy="4114800"/>
          </a:xfrm>
          <a:noFill/>
          <a:ln/>
        </p:spPr>
        <p:txBody>
          <a:bodyPr lIns="91432" tIns="45716" rIns="91432" bIns="45716"/>
          <a:lstStyle/>
          <a:p>
            <a:pPr eaLnBrk="1" hangingPunct="1"/>
            <a:endParaRPr lang="pt-BR"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p:spPr>
        <p:txBody>
          <a:bodyPr/>
          <a:lstStyle/>
          <a:p>
            <a:fld id="{1993E5D7-E873-4BFD-8F07-725B59C138BC}" type="slidenum">
              <a:rPr lang="pt-BR" smtClean="0">
                <a:latin typeface="Arial" charset="0"/>
              </a:rPr>
              <a:pPr/>
              <a:t>75</a:t>
            </a:fld>
            <a:endParaRPr lang="pt-BR" smtClean="0">
              <a:latin typeface="Arial" charset="0"/>
            </a:endParaRPr>
          </a:p>
        </p:txBody>
      </p:sp>
      <p:sp>
        <p:nvSpPr>
          <p:cNvPr id="830466" name="Rectangle 2"/>
          <p:cNvSpPr>
            <a:spLocks noGrp="1" noRot="1" noChangeAspect="1" noChangeArrowheads="1" noTextEdit="1"/>
          </p:cNvSpPr>
          <p:nvPr>
            <p:ph type="sldImg"/>
          </p:nvPr>
        </p:nvSpPr>
        <p:spPr>
          <a:xfrm>
            <a:off x="1144588" y="685800"/>
            <a:ext cx="4572000" cy="3429000"/>
          </a:xfrm>
          <a:ln/>
        </p:spPr>
      </p:sp>
      <p:sp>
        <p:nvSpPr>
          <p:cNvPr id="830467" name="Rectangle 3"/>
          <p:cNvSpPr>
            <a:spLocks noGrp="1" noChangeArrowheads="1"/>
          </p:cNvSpPr>
          <p:nvPr>
            <p:ph type="body" idx="1"/>
          </p:nvPr>
        </p:nvSpPr>
        <p:spPr>
          <a:xfrm>
            <a:off x="685800" y="4343400"/>
            <a:ext cx="5486400" cy="4114800"/>
          </a:xfrm>
          <a:noFill/>
          <a:ln/>
        </p:spPr>
        <p:txBody>
          <a:bodyPr lIns="91432" tIns="45716" rIns="91432" bIns="45716"/>
          <a:lstStyle/>
          <a:p>
            <a:pPr eaLnBrk="1" hangingPunct="1"/>
            <a:endParaRPr lang="pt-BR"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3" name="Rectangle 7"/>
          <p:cNvSpPr>
            <a:spLocks noGrp="1" noChangeArrowheads="1"/>
          </p:cNvSpPr>
          <p:nvPr>
            <p:ph type="sldNum" sz="quarter" idx="5"/>
          </p:nvPr>
        </p:nvSpPr>
        <p:spPr>
          <a:noFill/>
        </p:spPr>
        <p:txBody>
          <a:bodyPr/>
          <a:lstStyle/>
          <a:p>
            <a:fld id="{ACAAEE3A-AD35-4D2D-BFE6-FA347ABC5593}" type="slidenum">
              <a:rPr lang="pt-BR" smtClean="0">
                <a:latin typeface="Arial" charset="0"/>
              </a:rPr>
              <a:pPr/>
              <a:t>76</a:t>
            </a:fld>
            <a:endParaRPr lang="pt-BR" smtClean="0">
              <a:latin typeface="Arial" charset="0"/>
            </a:endParaRPr>
          </a:p>
        </p:txBody>
      </p:sp>
      <p:sp>
        <p:nvSpPr>
          <p:cNvPr id="832514" name="Rectangle 2"/>
          <p:cNvSpPr>
            <a:spLocks noGrp="1" noRot="1" noChangeAspect="1" noChangeArrowheads="1" noTextEdit="1"/>
          </p:cNvSpPr>
          <p:nvPr>
            <p:ph type="sldImg"/>
          </p:nvPr>
        </p:nvSpPr>
        <p:spPr>
          <a:xfrm>
            <a:off x="1144588" y="685800"/>
            <a:ext cx="4572000" cy="3429000"/>
          </a:xfrm>
          <a:ln/>
        </p:spPr>
      </p:sp>
      <p:sp>
        <p:nvSpPr>
          <p:cNvPr id="832515" name="Rectangle 3"/>
          <p:cNvSpPr>
            <a:spLocks noGrp="1" noChangeArrowheads="1"/>
          </p:cNvSpPr>
          <p:nvPr>
            <p:ph type="body" idx="1"/>
          </p:nvPr>
        </p:nvSpPr>
        <p:spPr>
          <a:xfrm>
            <a:off x="685800" y="4343400"/>
            <a:ext cx="5486400" cy="4114800"/>
          </a:xfrm>
          <a:noFill/>
          <a:ln/>
        </p:spPr>
        <p:txBody>
          <a:bodyPr lIns="86486" tIns="43243" rIns="86486" bIns="43243"/>
          <a:lstStyle/>
          <a:p>
            <a:pPr eaLnBrk="1" hangingPunct="1"/>
            <a:endParaRPr lang="pt-BR"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p:spPr>
        <p:txBody>
          <a:bodyPr/>
          <a:lstStyle/>
          <a:p>
            <a:fld id="{089A650E-4757-42B1-A66C-DFE188E6D779}" type="slidenum">
              <a:rPr lang="pt-BR" smtClean="0">
                <a:latin typeface="Arial" charset="0"/>
              </a:rPr>
              <a:pPr/>
              <a:t>77</a:t>
            </a:fld>
            <a:endParaRPr lang="pt-BR" smtClean="0">
              <a:latin typeface="Arial" charset="0"/>
            </a:endParaRPr>
          </a:p>
        </p:txBody>
      </p:sp>
      <p:sp>
        <p:nvSpPr>
          <p:cNvPr id="834562" name="Rectangle 2"/>
          <p:cNvSpPr>
            <a:spLocks noGrp="1" noRot="1" noChangeAspect="1" noChangeArrowheads="1" noTextEdit="1"/>
          </p:cNvSpPr>
          <p:nvPr>
            <p:ph type="sldImg"/>
          </p:nvPr>
        </p:nvSpPr>
        <p:spPr>
          <a:xfrm>
            <a:off x="1144588" y="685800"/>
            <a:ext cx="4572000" cy="3429000"/>
          </a:xfrm>
          <a:ln/>
        </p:spPr>
      </p:sp>
      <p:sp>
        <p:nvSpPr>
          <p:cNvPr id="834563" name="Rectangle 3"/>
          <p:cNvSpPr>
            <a:spLocks noGrp="1" noChangeArrowheads="1"/>
          </p:cNvSpPr>
          <p:nvPr>
            <p:ph type="body" idx="1"/>
          </p:nvPr>
        </p:nvSpPr>
        <p:spPr>
          <a:xfrm>
            <a:off x="685800" y="4343400"/>
            <a:ext cx="5486400" cy="4114800"/>
          </a:xfrm>
          <a:noFill/>
          <a:ln/>
        </p:spPr>
        <p:txBody>
          <a:bodyPr lIns="86486" tIns="43243" rIns="86486" bIns="43243"/>
          <a:lstStyle/>
          <a:p>
            <a:pPr eaLnBrk="1" hangingPunct="1"/>
            <a:endParaRPr lang="pt-BR"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09" name="Rectangle 7"/>
          <p:cNvSpPr>
            <a:spLocks noGrp="1" noChangeArrowheads="1"/>
          </p:cNvSpPr>
          <p:nvPr>
            <p:ph type="sldNum" sz="quarter" idx="5"/>
          </p:nvPr>
        </p:nvSpPr>
        <p:spPr>
          <a:noFill/>
        </p:spPr>
        <p:txBody>
          <a:bodyPr/>
          <a:lstStyle/>
          <a:p>
            <a:fld id="{1443ACC7-C3F6-487E-890E-F27838902816}" type="slidenum">
              <a:rPr lang="pt-BR" smtClean="0">
                <a:latin typeface="Arial" charset="0"/>
              </a:rPr>
              <a:pPr/>
              <a:t>78</a:t>
            </a:fld>
            <a:endParaRPr lang="pt-BR" smtClean="0">
              <a:latin typeface="Arial" charset="0"/>
            </a:endParaRPr>
          </a:p>
        </p:txBody>
      </p:sp>
      <p:sp>
        <p:nvSpPr>
          <p:cNvPr id="836610" name="Rectangle 2"/>
          <p:cNvSpPr>
            <a:spLocks noGrp="1" noRot="1" noChangeAspect="1" noChangeArrowheads="1" noTextEdit="1"/>
          </p:cNvSpPr>
          <p:nvPr>
            <p:ph type="sldImg"/>
          </p:nvPr>
        </p:nvSpPr>
        <p:spPr>
          <a:xfrm>
            <a:off x="1144588" y="685800"/>
            <a:ext cx="4572000" cy="3429000"/>
          </a:xfrm>
          <a:ln/>
        </p:spPr>
      </p:sp>
      <p:sp>
        <p:nvSpPr>
          <p:cNvPr id="836611" name="Rectangle 3"/>
          <p:cNvSpPr>
            <a:spLocks noGrp="1" noChangeArrowheads="1"/>
          </p:cNvSpPr>
          <p:nvPr>
            <p:ph type="body" idx="1"/>
          </p:nvPr>
        </p:nvSpPr>
        <p:spPr>
          <a:xfrm>
            <a:off x="685800" y="4343400"/>
            <a:ext cx="5486400" cy="4114800"/>
          </a:xfrm>
          <a:noFill/>
          <a:ln/>
        </p:spPr>
        <p:txBody>
          <a:bodyPr lIns="86486" tIns="43243" rIns="86486" bIns="43243"/>
          <a:lstStyle/>
          <a:p>
            <a:pPr eaLnBrk="1" hangingPunct="1"/>
            <a:endParaRPr lang="pt-BR"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p:spPr>
        <p:txBody>
          <a:bodyPr/>
          <a:lstStyle/>
          <a:p>
            <a:fld id="{D6B9AC32-B06C-435E-B1B3-38F984E45244}" type="slidenum">
              <a:rPr lang="pt-BR" smtClean="0">
                <a:latin typeface="Arial" charset="0"/>
              </a:rPr>
              <a:pPr/>
              <a:t>79</a:t>
            </a:fld>
            <a:endParaRPr lang="pt-BR" smtClean="0">
              <a:latin typeface="Arial" charset="0"/>
            </a:endParaRPr>
          </a:p>
        </p:txBody>
      </p:sp>
      <p:sp>
        <p:nvSpPr>
          <p:cNvPr id="838658" name="Rectangle 2"/>
          <p:cNvSpPr>
            <a:spLocks noGrp="1" noRot="1" noChangeAspect="1" noChangeArrowheads="1" noTextEdit="1"/>
          </p:cNvSpPr>
          <p:nvPr>
            <p:ph type="sldImg"/>
          </p:nvPr>
        </p:nvSpPr>
        <p:spPr>
          <a:xfrm>
            <a:off x="1144588" y="685800"/>
            <a:ext cx="4572000" cy="3429000"/>
          </a:xfrm>
          <a:ln/>
        </p:spPr>
      </p:sp>
      <p:sp>
        <p:nvSpPr>
          <p:cNvPr id="838659" name="Rectangle 3"/>
          <p:cNvSpPr>
            <a:spLocks noGrp="1" noChangeArrowheads="1"/>
          </p:cNvSpPr>
          <p:nvPr>
            <p:ph type="body" idx="1"/>
          </p:nvPr>
        </p:nvSpPr>
        <p:spPr>
          <a:xfrm>
            <a:off x="685800" y="4343400"/>
            <a:ext cx="5486400" cy="4114800"/>
          </a:xfrm>
          <a:noFill/>
          <a:ln/>
        </p:spPr>
        <p:txBody>
          <a:bodyPr lIns="86486" tIns="43243" rIns="86486" bIns="43243"/>
          <a:lstStyle/>
          <a:p>
            <a:pPr eaLnBrk="1" hangingPunct="1"/>
            <a:endParaRPr lang="pt-BR"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5" name="Rectangle 7"/>
          <p:cNvSpPr>
            <a:spLocks noGrp="1" noChangeArrowheads="1"/>
          </p:cNvSpPr>
          <p:nvPr>
            <p:ph type="sldNum" sz="quarter" idx="5"/>
          </p:nvPr>
        </p:nvSpPr>
        <p:spPr>
          <a:noFill/>
        </p:spPr>
        <p:txBody>
          <a:bodyPr/>
          <a:lstStyle/>
          <a:p>
            <a:fld id="{B03D82A5-DF54-4881-B0E0-0403007290FD}" type="slidenum">
              <a:rPr lang="pt-BR" smtClean="0">
                <a:latin typeface="Arial" charset="0"/>
              </a:rPr>
              <a:pPr/>
              <a:t>80</a:t>
            </a:fld>
            <a:endParaRPr lang="pt-BR" smtClean="0">
              <a:latin typeface="Arial" charset="0"/>
            </a:endParaRPr>
          </a:p>
        </p:txBody>
      </p:sp>
      <p:sp>
        <p:nvSpPr>
          <p:cNvPr id="840706" name="Rectangle 2"/>
          <p:cNvSpPr>
            <a:spLocks noGrp="1" noRot="1" noChangeAspect="1" noChangeArrowheads="1" noTextEdit="1"/>
          </p:cNvSpPr>
          <p:nvPr>
            <p:ph type="sldImg"/>
          </p:nvPr>
        </p:nvSpPr>
        <p:spPr>
          <a:xfrm>
            <a:off x="1144588" y="685800"/>
            <a:ext cx="4572000" cy="3429000"/>
          </a:xfrm>
          <a:ln/>
        </p:spPr>
      </p:sp>
      <p:sp>
        <p:nvSpPr>
          <p:cNvPr id="840707" name="Rectangle 3"/>
          <p:cNvSpPr>
            <a:spLocks noGrp="1" noChangeArrowheads="1"/>
          </p:cNvSpPr>
          <p:nvPr>
            <p:ph type="body" idx="1"/>
          </p:nvPr>
        </p:nvSpPr>
        <p:spPr>
          <a:noFill/>
          <a:ln/>
        </p:spPr>
        <p:txBody>
          <a:bodyPr lIns="91432" tIns="45716" rIns="91432" bIns="45716"/>
          <a:lstStyle/>
          <a:p>
            <a:pPr eaLnBrk="1" hangingPunct="1"/>
            <a:endParaRPr lang="pt-BR"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3" name="Rectangle 7"/>
          <p:cNvSpPr>
            <a:spLocks noGrp="1" noChangeArrowheads="1"/>
          </p:cNvSpPr>
          <p:nvPr>
            <p:ph type="sldNum" sz="quarter" idx="5"/>
          </p:nvPr>
        </p:nvSpPr>
        <p:spPr>
          <a:noFill/>
        </p:spPr>
        <p:txBody>
          <a:bodyPr/>
          <a:lstStyle/>
          <a:p>
            <a:fld id="{1900EABC-34E7-4E76-9044-6E94BF5029D2}" type="slidenum">
              <a:rPr lang="pt-BR" smtClean="0">
                <a:latin typeface="Arial" charset="0"/>
              </a:rPr>
              <a:pPr/>
              <a:t>81</a:t>
            </a:fld>
            <a:endParaRPr lang="pt-BR" smtClean="0">
              <a:latin typeface="Arial" charset="0"/>
            </a:endParaRPr>
          </a:p>
        </p:txBody>
      </p:sp>
      <p:sp>
        <p:nvSpPr>
          <p:cNvPr id="842754" name="Rectangle 2"/>
          <p:cNvSpPr>
            <a:spLocks noGrp="1" noRot="1" noChangeAspect="1" noChangeArrowheads="1" noTextEdit="1"/>
          </p:cNvSpPr>
          <p:nvPr>
            <p:ph type="sldImg"/>
          </p:nvPr>
        </p:nvSpPr>
        <p:spPr>
          <a:xfrm>
            <a:off x="1144588" y="687388"/>
            <a:ext cx="4570412" cy="3427412"/>
          </a:xfrm>
          <a:ln/>
        </p:spPr>
      </p:sp>
      <p:sp>
        <p:nvSpPr>
          <p:cNvPr id="842755" name="Rectangle 3"/>
          <p:cNvSpPr>
            <a:spLocks noGrp="1" noChangeArrowheads="1"/>
          </p:cNvSpPr>
          <p:nvPr>
            <p:ph type="body" idx="1"/>
          </p:nvPr>
        </p:nvSpPr>
        <p:spPr>
          <a:xfrm>
            <a:off x="685800" y="4341813"/>
            <a:ext cx="5486400" cy="4114800"/>
          </a:xfrm>
          <a:noFill/>
          <a:ln/>
        </p:spPr>
        <p:txBody>
          <a:bodyPr lIns="91432" tIns="45716" rIns="91432" bIns="45716"/>
          <a:lstStyle/>
          <a:p>
            <a:pPr eaLnBrk="1" hangingPunct="1"/>
            <a:endParaRPr lang="pt-B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fld id="{DBC740B3-17AF-4762-80D0-A11D45225C02}" type="slidenum">
              <a:rPr lang="pt-BR" smtClean="0">
                <a:latin typeface="Arial" charset="0"/>
              </a:rPr>
              <a:pPr/>
              <a:t>7</a:t>
            </a:fld>
            <a:endParaRPr lang="pt-BR" smtClean="0">
              <a:latin typeface="Arial" charset="0"/>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1" name="Rectangle 7"/>
          <p:cNvSpPr>
            <a:spLocks noGrp="1" noChangeArrowheads="1"/>
          </p:cNvSpPr>
          <p:nvPr>
            <p:ph type="sldNum" sz="quarter" idx="5"/>
          </p:nvPr>
        </p:nvSpPr>
        <p:spPr>
          <a:noFill/>
        </p:spPr>
        <p:txBody>
          <a:bodyPr/>
          <a:lstStyle/>
          <a:p>
            <a:fld id="{3E74EF46-6531-451C-9E7A-55B96513534A}" type="slidenum">
              <a:rPr lang="pt-BR" smtClean="0">
                <a:latin typeface="Arial" charset="0"/>
              </a:rPr>
              <a:pPr/>
              <a:t>82</a:t>
            </a:fld>
            <a:endParaRPr lang="pt-BR" smtClean="0">
              <a:latin typeface="Arial" charset="0"/>
            </a:endParaRPr>
          </a:p>
        </p:txBody>
      </p:sp>
      <p:sp>
        <p:nvSpPr>
          <p:cNvPr id="844802" name="Rectangle 2"/>
          <p:cNvSpPr>
            <a:spLocks noGrp="1" noRot="1" noChangeAspect="1" noChangeArrowheads="1" noTextEdit="1"/>
          </p:cNvSpPr>
          <p:nvPr>
            <p:ph type="sldImg"/>
          </p:nvPr>
        </p:nvSpPr>
        <p:spPr>
          <a:xfrm>
            <a:off x="1144588" y="685800"/>
            <a:ext cx="4572000" cy="3429000"/>
          </a:xfrm>
          <a:ln/>
        </p:spPr>
      </p:sp>
      <p:sp>
        <p:nvSpPr>
          <p:cNvPr id="844803" name="Rectangle 3"/>
          <p:cNvSpPr>
            <a:spLocks noGrp="1" noChangeArrowheads="1"/>
          </p:cNvSpPr>
          <p:nvPr>
            <p:ph type="body" idx="1"/>
          </p:nvPr>
        </p:nvSpPr>
        <p:spPr>
          <a:noFill/>
          <a:ln/>
        </p:spPr>
        <p:txBody>
          <a:bodyPr lIns="91432" tIns="45716" rIns="91432" bIns="45716"/>
          <a:lstStyle/>
          <a:p>
            <a:pPr eaLnBrk="1" hangingPunct="1"/>
            <a:endParaRPr lang="pt-BR"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49" name="Rectangle 7"/>
          <p:cNvSpPr>
            <a:spLocks noGrp="1" noChangeArrowheads="1"/>
          </p:cNvSpPr>
          <p:nvPr>
            <p:ph type="sldNum" sz="quarter" idx="5"/>
          </p:nvPr>
        </p:nvSpPr>
        <p:spPr>
          <a:noFill/>
        </p:spPr>
        <p:txBody>
          <a:bodyPr/>
          <a:lstStyle/>
          <a:p>
            <a:fld id="{815838E5-AFCF-4E3E-8435-ED00DEDE084D}" type="slidenum">
              <a:rPr lang="pt-BR" smtClean="0">
                <a:latin typeface="Arial" charset="0"/>
              </a:rPr>
              <a:pPr/>
              <a:t>83</a:t>
            </a:fld>
            <a:endParaRPr lang="pt-BR" smtClean="0">
              <a:latin typeface="Arial" charset="0"/>
            </a:endParaRPr>
          </a:p>
        </p:txBody>
      </p:sp>
      <p:sp>
        <p:nvSpPr>
          <p:cNvPr id="846850" name="Rectangle 2"/>
          <p:cNvSpPr>
            <a:spLocks noGrp="1" noRot="1" noChangeAspect="1" noChangeArrowheads="1" noTextEdit="1"/>
          </p:cNvSpPr>
          <p:nvPr>
            <p:ph type="sldImg"/>
          </p:nvPr>
        </p:nvSpPr>
        <p:spPr>
          <a:xfrm>
            <a:off x="1144588" y="685800"/>
            <a:ext cx="4572000" cy="3429000"/>
          </a:xfrm>
          <a:ln/>
        </p:spPr>
      </p:sp>
      <p:sp>
        <p:nvSpPr>
          <p:cNvPr id="846851" name="Rectangle 3"/>
          <p:cNvSpPr>
            <a:spLocks noGrp="1" noChangeArrowheads="1"/>
          </p:cNvSpPr>
          <p:nvPr>
            <p:ph type="body" idx="1"/>
          </p:nvPr>
        </p:nvSpPr>
        <p:spPr>
          <a:noFill/>
          <a:ln/>
        </p:spPr>
        <p:txBody>
          <a:bodyPr lIns="91432" tIns="45716" rIns="91432" bIns="45716"/>
          <a:lstStyle/>
          <a:p>
            <a:pPr eaLnBrk="1" hangingPunct="1"/>
            <a:endParaRPr lang="pt-BR"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7" name="Rectangle 7"/>
          <p:cNvSpPr>
            <a:spLocks noGrp="1" noChangeArrowheads="1"/>
          </p:cNvSpPr>
          <p:nvPr>
            <p:ph type="sldNum" sz="quarter" idx="5"/>
          </p:nvPr>
        </p:nvSpPr>
        <p:spPr>
          <a:noFill/>
        </p:spPr>
        <p:txBody>
          <a:bodyPr/>
          <a:lstStyle/>
          <a:p>
            <a:fld id="{4F48FACC-AF08-45BC-8050-93AF7A36C107}" type="slidenum">
              <a:rPr lang="pt-BR" smtClean="0">
                <a:latin typeface="Arial" charset="0"/>
              </a:rPr>
              <a:pPr/>
              <a:t>84</a:t>
            </a:fld>
            <a:endParaRPr lang="pt-BR" smtClean="0">
              <a:latin typeface="Arial" charset="0"/>
            </a:endParaRPr>
          </a:p>
        </p:txBody>
      </p:sp>
      <p:sp>
        <p:nvSpPr>
          <p:cNvPr id="848898" name="Rectangle 2"/>
          <p:cNvSpPr>
            <a:spLocks noGrp="1" noRot="1" noChangeAspect="1" noChangeArrowheads="1" noTextEdit="1"/>
          </p:cNvSpPr>
          <p:nvPr>
            <p:ph type="sldImg"/>
          </p:nvPr>
        </p:nvSpPr>
        <p:spPr>
          <a:xfrm>
            <a:off x="1144588" y="685800"/>
            <a:ext cx="4572000" cy="3429000"/>
          </a:xfrm>
          <a:ln/>
        </p:spPr>
      </p:sp>
      <p:sp>
        <p:nvSpPr>
          <p:cNvPr id="848899" name="Rectangle 3"/>
          <p:cNvSpPr>
            <a:spLocks noGrp="1" noChangeArrowheads="1"/>
          </p:cNvSpPr>
          <p:nvPr>
            <p:ph type="body" idx="1"/>
          </p:nvPr>
        </p:nvSpPr>
        <p:spPr>
          <a:noFill/>
          <a:ln/>
        </p:spPr>
        <p:txBody>
          <a:bodyPr lIns="91432" tIns="45716" rIns="91432" bIns="45716"/>
          <a:lstStyle/>
          <a:p>
            <a:pPr eaLnBrk="1" hangingPunct="1"/>
            <a:endParaRPr lang="pt-BR"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5" name="Rectangle 7"/>
          <p:cNvSpPr>
            <a:spLocks noGrp="1" noChangeArrowheads="1"/>
          </p:cNvSpPr>
          <p:nvPr>
            <p:ph type="sldNum" sz="quarter" idx="5"/>
          </p:nvPr>
        </p:nvSpPr>
        <p:spPr>
          <a:noFill/>
        </p:spPr>
        <p:txBody>
          <a:bodyPr/>
          <a:lstStyle/>
          <a:p>
            <a:fld id="{84735651-17D2-44AE-824A-8A279A1D914F}" type="slidenum">
              <a:rPr lang="pt-BR" smtClean="0">
                <a:latin typeface="Arial" charset="0"/>
              </a:rPr>
              <a:pPr/>
              <a:t>85</a:t>
            </a:fld>
            <a:endParaRPr lang="pt-BR" smtClean="0">
              <a:latin typeface="Arial" charset="0"/>
            </a:endParaRPr>
          </a:p>
        </p:txBody>
      </p:sp>
      <p:sp>
        <p:nvSpPr>
          <p:cNvPr id="850946" name="Rectangle 2"/>
          <p:cNvSpPr>
            <a:spLocks noGrp="1" noRot="1" noChangeAspect="1" noChangeArrowheads="1" noTextEdit="1"/>
          </p:cNvSpPr>
          <p:nvPr>
            <p:ph type="sldImg"/>
          </p:nvPr>
        </p:nvSpPr>
        <p:spPr>
          <a:xfrm>
            <a:off x="1144588" y="685800"/>
            <a:ext cx="4572000" cy="3429000"/>
          </a:xfrm>
          <a:ln/>
        </p:spPr>
      </p:sp>
      <p:sp>
        <p:nvSpPr>
          <p:cNvPr id="850947" name="Rectangle 3"/>
          <p:cNvSpPr>
            <a:spLocks noGrp="1" noChangeArrowheads="1"/>
          </p:cNvSpPr>
          <p:nvPr>
            <p:ph type="body" idx="1"/>
          </p:nvPr>
        </p:nvSpPr>
        <p:spPr>
          <a:xfrm>
            <a:off x="685800" y="4343400"/>
            <a:ext cx="5486400" cy="4114800"/>
          </a:xfrm>
          <a:noFill/>
          <a:ln/>
        </p:spPr>
        <p:txBody>
          <a:bodyPr lIns="91432" tIns="45716" rIns="91432" bIns="45716"/>
          <a:lstStyle/>
          <a:p>
            <a:pPr eaLnBrk="1" hangingPunct="1"/>
            <a:endParaRPr lang="pt-BR"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3" name="Rectangle 7"/>
          <p:cNvSpPr>
            <a:spLocks noGrp="1" noChangeArrowheads="1"/>
          </p:cNvSpPr>
          <p:nvPr>
            <p:ph type="sldNum" sz="quarter" idx="5"/>
          </p:nvPr>
        </p:nvSpPr>
        <p:spPr>
          <a:noFill/>
        </p:spPr>
        <p:txBody>
          <a:bodyPr/>
          <a:lstStyle/>
          <a:p>
            <a:fld id="{AF6E28E5-7146-4563-A43C-7C4CCA139024}" type="slidenum">
              <a:rPr lang="pt-BR" smtClean="0">
                <a:latin typeface="Arial" charset="0"/>
              </a:rPr>
              <a:pPr/>
              <a:t>86</a:t>
            </a:fld>
            <a:endParaRPr lang="pt-BR" smtClean="0">
              <a:latin typeface="Arial" charset="0"/>
            </a:endParaRPr>
          </a:p>
        </p:txBody>
      </p:sp>
      <p:sp>
        <p:nvSpPr>
          <p:cNvPr id="852994" name="Rectangle 2"/>
          <p:cNvSpPr>
            <a:spLocks noGrp="1" noRot="1" noChangeAspect="1" noChangeArrowheads="1" noTextEdit="1"/>
          </p:cNvSpPr>
          <p:nvPr>
            <p:ph type="sldImg"/>
          </p:nvPr>
        </p:nvSpPr>
        <p:spPr>
          <a:xfrm>
            <a:off x="1144588" y="685800"/>
            <a:ext cx="4573587" cy="3430588"/>
          </a:xfrm>
          <a:ln/>
        </p:spPr>
      </p:sp>
      <p:sp>
        <p:nvSpPr>
          <p:cNvPr id="852995" name="Rectangle 3"/>
          <p:cNvSpPr>
            <a:spLocks noGrp="1" noChangeArrowheads="1"/>
          </p:cNvSpPr>
          <p:nvPr>
            <p:ph type="body" idx="1"/>
          </p:nvPr>
        </p:nvSpPr>
        <p:spPr>
          <a:xfrm>
            <a:off x="912813" y="4344988"/>
            <a:ext cx="5032375" cy="4103687"/>
          </a:xfrm>
          <a:noFill/>
          <a:ln/>
        </p:spPr>
        <p:txBody>
          <a:bodyPr/>
          <a:lstStyle/>
          <a:p>
            <a:pPr eaLnBrk="1" hangingPunct="1"/>
            <a:r>
              <a:rPr lang="en-US" sz="1000" smtClean="0"/>
              <a:t>Smar have invested in its instrumentation, Universal Bridge, Engineering, Operations and Maintenance software and have left the rest to the specialists.  Smar have made an intelligent strategic decision and have focused its R&amp;D resources into the core control, operation and maintenance aspects which is why it is leading the industry with its technology. While others  spread their resources across a range of specialist applications in the effort to be a one-stop-shop, Smar has recognised the benefit of designing an open architecture that allows interoperability with best in class software applications.  This concept also allows fit for purpose as you only purchase what you need and evaluation of control supplier becomes and easier process.</a:t>
            </a:r>
          </a:p>
          <a:p>
            <a:pPr eaLnBrk="1" hangingPunct="1">
              <a:buFontTx/>
              <a:buChar char="•"/>
            </a:pPr>
            <a:endParaRPr lang="en-US" sz="1000" smtClean="0"/>
          </a:p>
          <a:p>
            <a:pPr eaLnBrk="1" hangingPunct="1">
              <a:buFontTx/>
              <a:buChar char="•"/>
            </a:pPr>
            <a:r>
              <a:rPr lang="en-US" sz="1000" smtClean="0"/>
              <a:t> Suppliers such as: Aspen Tech, Expertune, Sim Sci, Matricon, MDC, Brainwave, OSI, BizViz and others.</a:t>
            </a:r>
            <a:endParaRPr lang="en-US" sz="1000" b="1" smtClean="0"/>
          </a:p>
          <a:p>
            <a:pPr eaLnBrk="1" hangingPunct="1">
              <a:buFontTx/>
              <a:buChar char="•"/>
            </a:pPr>
            <a:endParaRPr lang="en-US" sz="1000" b="1" smtClean="0"/>
          </a:p>
          <a:p>
            <a:pPr eaLnBrk="1" hangingPunct="1"/>
            <a:endParaRPr lang="en-US" sz="100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1ABC9F2-879C-4BA2-8E2B-B890EE67D4C3}" type="slidenum">
              <a:rPr lang="pt-BR" sz="1200"/>
              <a:pPr algn="r"/>
              <a:t>87</a:t>
            </a:fld>
            <a:endParaRPr lang="pt-BR" sz="1200"/>
          </a:p>
        </p:txBody>
      </p:sp>
      <p:sp>
        <p:nvSpPr>
          <p:cNvPr id="855042" name="Rectangle 2"/>
          <p:cNvSpPr>
            <a:spLocks noGrp="1" noRot="1" noChangeArrowheads="1" noTextEdit="1"/>
          </p:cNvSpPr>
          <p:nvPr>
            <p:ph type="sldImg"/>
          </p:nvPr>
        </p:nvSpPr>
        <p:spPr>
          <a:xfrm>
            <a:off x="1144588" y="685800"/>
            <a:ext cx="4572000" cy="3429000"/>
          </a:xfrm>
          <a:ln/>
        </p:spPr>
      </p:sp>
      <p:sp>
        <p:nvSpPr>
          <p:cNvPr id="855043"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B69EDA37-7D94-4205-B33E-28ED2D3865E5}" type="slidenum">
              <a:rPr lang="pt-BR" smtClean="0">
                <a:latin typeface="Arial" charset="0"/>
              </a:rPr>
              <a:pPr/>
              <a:t>8</a:t>
            </a:fld>
            <a:endParaRPr lang="pt-BR" smtClean="0">
              <a:latin typeface="Arial"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875FA9DF-700C-482B-A640-DC1A88B91802}" type="slidenum">
              <a:rPr lang="pt-BR" smtClean="0">
                <a:latin typeface="Arial" charset="0"/>
              </a:rPr>
              <a:pPr/>
              <a:t>9</a:t>
            </a:fld>
            <a:endParaRPr lang="pt-BR" smtClean="0">
              <a:latin typeface="Arial"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xfrm>
            <a:off x="685800" y="4343400"/>
            <a:ext cx="5486400" cy="4114800"/>
          </a:xfrm>
          <a:noFill/>
          <a:ln/>
        </p:spPr>
        <p:txBody>
          <a:bodyPr/>
          <a:lstStyle/>
          <a:p>
            <a:pPr eaLnBrk="1" hangingPunct="1"/>
            <a:endParaRPr lang="pt-B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1600200"/>
            <a:ext cx="8229600" cy="4525963"/>
          </a:xfrm>
          <a:prstGeom prst="rect">
            <a:avLst/>
          </a:prstGeo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38"/>
            <a:ext cx="8229600" cy="5851525"/>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4648200" y="1600200"/>
            <a:ext cx="4038600" cy="2185988"/>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4648200" y="3938588"/>
            <a:ext cx="4038600" cy="2187575"/>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2560" cy="1286055"/>
          </a:xfrm>
          <a:prstGeom prst="rect">
            <a:avLst/>
          </a:prstGeom>
        </p:spPr>
        <p:txBody>
          <a:bodyPr lIns="82945" tIns="41473" rIns="82945" bIns="41473"/>
          <a:lstStyle/>
          <a:p>
            <a:r>
              <a:rPr lang="pt-BR" smtClean="0"/>
              <a:t>Clique para editar o estilo do título mestre</a:t>
            </a:r>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8" descr="npo000001"/>
          <p:cNvPicPr>
            <a:picLocks noChangeAspect="1" noChangeArrowheads="1"/>
          </p:cNvPicPr>
          <p:nvPr userDrawn="1"/>
        </p:nvPicPr>
        <p:blipFill>
          <a:blip r:embed="rId16"/>
          <a:srcRect/>
          <a:stretch>
            <a:fillRect/>
          </a:stretch>
        </p:blipFill>
        <p:spPr bwMode="auto">
          <a:xfrm>
            <a:off x="152400" y="153988"/>
            <a:ext cx="3200400" cy="1343025"/>
          </a:xfrm>
          <a:prstGeom prst="rect">
            <a:avLst/>
          </a:prstGeom>
          <a:noFill/>
          <a:ln w="9525" algn="ctr">
            <a:noFill/>
            <a:miter lim="800000"/>
            <a:headEnd/>
            <a:tailEnd/>
          </a:ln>
        </p:spPr>
      </p:pic>
      <p:sp>
        <p:nvSpPr>
          <p:cNvPr id="1043" name="Rectangle 19"/>
          <p:cNvSpPr>
            <a:spLocks noChangeArrowheads="1"/>
          </p:cNvSpPr>
          <p:nvPr userDrawn="1"/>
        </p:nvSpPr>
        <p:spPr bwMode="auto">
          <a:xfrm flipV="1">
            <a:off x="0" y="0"/>
            <a:ext cx="76200" cy="6858000"/>
          </a:xfrm>
          <a:prstGeom prst="rect">
            <a:avLst/>
          </a:prstGeom>
          <a:gradFill rotWithShape="1">
            <a:gsLst>
              <a:gs pos="0">
                <a:srgbClr val="006699"/>
              </a:gs>
              <a:gs pos="100000">
                <a:schemeClr val="bg1"/>
              </a:gs>
            </a:gsLst>
            <a:lin ang="5400000" scaled="1"/>
          </a:gradFill>
          <a:ln w="9525">
            <a:noFill/>
            <a:miter lim="800000"/>
            <a:headEnd/>
            <a:tailEnd/>
          </a:ln>
          <a:effectLst/>
        </p:spPr>
        <p:txBody>
          <a:bodyPr wrap="none" anchor="ctr"/>
          <a:lstStyle/>
          <a:p>
            <a:pPr eaLnBrk="0" hangingPunct="0">
              <a:buFont typeface="Wingdings" pitchFamily="2" charset="2"/>
              <a:buChar char="ü"/>
              <a:defRPr/>
            </a:pPr>
            <a:endParaRPr lang="pt-BR">
              <a:latin typeface="Arial" pitchFamily="34" charset="0"/>
            </a:endParaRPr>
          </a:p>
        </p:txBody>
      </p:sp>
      <p:pic>
        <p:nvPicPr>
          <p:cNvPr id="1028" name="Picture 20" descr="npo000003"/>
          <p:cNvPicPr>
            <a:picLocks noChangeAspect="1" noChangeArrowheads="1"/>
          </p:cNvPicPr>
          <p:nvPr userDrawn="1"/>
        </p:nvPicPr>
        <p:blipFill>
          <a:blip r:embed="rId17"/>
          <a:srcRect/>
          <a:stretch>
            <a:fillRect/>
          </a:stretch>
        </p:blipFill>
        <p:spPr bwMode="auto">
          <a:xfrm>
            <a:off x="7162800" y="0"/>
            <a:ext cx="1981200" cy="530225"/>
          </a:xfrm>
          <a:prstGeom prst="rect">
            <a:avLst/>
          </a:prstGeom>
          <a:noFill/>
          <a:ln w="9525" algn="ctr">
            <a:noFill/>
            <a:miter lim="800000"/>
            <a:headEnd/>
            <a:tailEnd/>
          </a:ln>
        </p:spPr>
      </p:pic>
      <p:sp>
        <p:nvSpPr>
          <p:cNvPr id="1045" name="Line 21"/>
          <p:cNvSpPr>
            <a:spLocks noChangeShapeType="1"/>
          </p:cNvSpPr>
          <p:nvPr userDrawn="1"/>
        </p:nvSpPr>
        <p:spPr bwMode="auto">
          <a:xfrm>
            <a:off x="228600" y="2743200"/>
            <a:ext cx="0" cy="4114800"/>
          </a:xfrm>
          <a:prstGeom prst="line">
            <a:avLst/>
          </a:prstGeom>
          <a:noFill/>
          <a:ln w="9525">
            <a:solidFill>
              <a:schemeClr val="bg2"/>
            </a:solidFill>
            <a:round/>
            <a:headEnd/>
            <a:tailEnd/>
          </a:ln>
          <a:effectLst/>
        </p:spPr>
        <p:txBody>
          <a:bodyPr/>
          <a:lstStyle/>
          <a:p>
            <a:pPr eaLnBrk="0" hangingPunct="0">
              <a:buFont typeface="Wingdings" pitchFamily="2" charset="2"/>
              <a:buChar char="ü"/>
              <a:defRPr/>
            </a:pPr>
            <a:endParaRPr lang="pt-BR">
              <a:latin typeface="Arial" pitchFamily="34" charset="0"/>
            </a:endParaRPr>
          </a:p>
        </p:txBody>
      </p:sp>
      <p:sp>
        <p:nvSpPr>
          <p:cNvPr id="1046" name="Rectangle 22"/>
          <p:cNvSpPr>
            <a:spLocks noChangeArrowheads="1"/>
          </p:cNvSpPr>
          <p:nvPr userDrawn="1"/>
        </p:nvSpPr>
        <p:spPr bwMode="auto">
          <a:xfrm flipH="1">
            <a:off x="5791200" y="533400"/>
            <a:ext cx="3352800" cy="76200"/>
          </a:xfrm>
          <a:prstGeom prst="rect">
            <a:avLst/>
          </a:prstGeom>
          <a:gradFill rotWithShape="1">
            <a:gsLst>
              <a:gs pos="0">
                <a:srgbClr val="C0C0C0"/>
              </a:gs>
              <a:gs pos="100000">
                <a:schemeClr val="bg1"/>
              </a:gs>
            </a:gsLst>
            <a:lin ang="0" scaled="1"/>
          </a:gradFill>
          <a:ln w="9525">
            <a:noFill/>
            <a:miter lim="800000"/>
            <a:headEnd/>
            <a:tailEnd/>
          </a:ln>
          <a:effectLst/>
        </p:spPr>
        <p:txBody>
          <a:bodyPr wrap="none" anchor="ctr"/>
          <a:lstStyle/>
          <a:p>
            <a:pPr eaLnBrk="0" hangingPunct="0">
              <a:buFont typeface="Wingdings" pitchFamily="2" charset="2"/>
              <a:buChar char="ü"/>
              <a:defRPr/>
            </a:pPr>
            <a:endParaRPr lang="pt-BR">
              <a:latin typeface="Arial" pitchFamily="34" charset="0"/>
            </a:endParaRPr>
          </a:p>
        </p:txBody>
      </p:sp>
      <p:sp>
        <p:nvSpPr>
          <p:cNvPr id="1047" name="Line 23"/>
          <p:cNvSpPr>
            <a:spLocks noChangeShapeType="1"/>
          </p:cNvSpPr>
          <p:nvPr userDrawn="1"/>
        </p:nvSpPr>
        <p:spPr bwMode="auto">
          <a:xfrm flipH="1">
            <a:off x="7369175" y="609600"/>
            <a:ext cx="1774825" cy="1588"/>
          </a:xfrm>
          <a:prstGeom prst="line">
            <a:avLst/>
          </a:prstGeom>
          <a:noFill/>
          <a:ln w="9525">
            <a:solidFill>
              <a:schemeClr val="bg2"/>
            </a:solidFill>
            <a:round/>
            <a:headEnd/>
            <a:tailEnd/>
          </a:ln>
          <a:effectLst/>
        </p:spPr>
        <p:txBody>
          <a:bodyPr/>
          <a:lstStyle/>
          <a:p>
            <a:pPr eaLnBrk="0" hangingPunct="0">
              <a:buFont typeface="Wingdings" pitchFamily="2" charset="2"/>
              <a:buChar char="ü"/>
              <a:defRPr/>
            </a:pPr>
            <a:endParaRPr lang="pt-BR">
              <a:latin typeface="Arial" pitchFamily="34" charset="0"/>
            </a:endParaRPr>
          </a:p>
        </p:txBody>
      </p:sp>
      <p:sp>
        <p:nvSpPr>
          <p:cNvPr id="1048" name="Line 24"/>
          <p:cNvSpPr>
            <a:spLocks noChangeShapeType="1"/>
          </p:cNvSpPr>
          <p:nvPr userDrawn="1"/>
        </p:nvSpPr>
        <p:spPr bwMode="auto">
          <a:xfrm flipH="1">
            <a:off x="5889625" y="533400"/>
            <a:ext cx="3254375" cy="1588"/>
          </a:xfrm>
          <a:prstGeom prst="line">
            <a:avLst/>
          </a:prstGeom>
          <a:noFill/>
          <a:ln w="9525">
            <a:solidFill>
              <a:schemeClr val="bg2"/>
            </a:solidFill>
            <a:round/>
            <a:headEnd/>
            <a:tailEnd/>
          </a:ln>
          <a:effectLst/>
        </p:spPr>
        <p:txBody>
          <a:bodyPr/>
          <a:lstStyle/>
          <a:p>
            <a:pPr eaLnBrk="0" hangingPunct="0">
              <a:buFont typeface="Wingdings" pitchFamily="2" charset="2"/>
              <a:buChar char="ü"/>
              <a:defRPr/>
            </a:pPr>
            <a:endParaRPr lang="pt-BR">
              <a:latin typeface="Arial" pitchFamily="34" charset="0"/>
            </a:endParaRPr>
          </a:p>
        </p:txBody>
      </p:sp>
      <p:sp>
        <p:nvSpPr>
          <p:cNvPr id="1049" name="Rectangle 25"/>
          <p:cNvSpPr>
            <a:spLocks noChangeArrowheads="1"/>
          </p:cNvSpPr>
          <p:nvPr userDrawn="1"/>
        </p:nvSpPr>
        <p:spPr bwMode="auto">
          <a:xfrm flipV="1">
            <a:off x="76200" y="1981200"/>
            <a:ext cx="152400" cy="4876800"/>
          </a:xfrm>
          <a:prstGeom prst="rect">
            <a:avLst/>
          </a:prstGeom>
          <a:gradFill rotWithShape="1">
            <a:gsLst>
              <a:gs pos="0">
                <a:srgbClr val="006699"/>
              </a:gs>
              <a:gs pos="100000">
                <a:schemeClr val="bg1"/>
              </a:gs>
            </a:gsLst>
            <a:lin ang="5400000" scaled="1"/>
          </a:gradFill>
          <a:ln w="9525">
            <a:noFill/>
            <a:miter lim="800000"/>
            <a:headEnd/>
            <a:tailEnd/>
          </a:ln>
          <a:effectLst/>
        </p:spPr>
        <p:txBody>
          <a:bodyPr wrap="none" anchor="ctr"/>
          <a:lstStyle/>
          <a:p>
            <a:pPr eaLnBrk="0" hangingPunct="0">
              <a:buFont typeface="Wingdings" pitchFamily="2" charset="2"/>
              <a:buChar char="ü"/>
              <a:defRPr/>
            </a:pPr>
            <a:endParaRPr lang="pt-BR">
              <a:latin typeface="Arial" pitchFamily="34" charset="0"/>
            </a:endParaRPr>
          </a:p>
        </p:txBody>
      </p:sp>
      <p:sp>
        <p:nvSpPr>
          <p:cNvPr id="1050" name="Line 26"/>
          <p:cNvSpPr>
            <a:spLocks noChangeShapeType="1"/>
          </p:cNvSpPr>
          <p:nvPr userDrawn="1"/>
        </p:nvSpPr>
        <p:spPr bwMode="auto">
          <a:xfrm>
            <a:off x="76200" y="0"/>
            <a:ext cx="0" cy="6858000"/>
          </a:xfrm>
          <a:prstGeom prst="line">
            <a:avLst/>
          </a:prstGeom>
          <a:noFill/>
          <a:ln w="9525">
            <a:solidFill>
              <a:schemeClr val="bg2"/>
            </a:solidFill>
            <a:round/>
            <a:headEnd/>
            <a:tailEnd/>
          </a:ln>
          <a:effectLst/>
        </p:spPr>
        <p:txBody>
          <a:bodyPr/>
          <a:lstStyle/>
          <a:p>
            <a:pPr eaLnBrk="0" hangingPunct="0">
              <a:buFont typeface="Wingdings" pitchFamily="2" charset="2"/>
              <a:buChar char="ü"/>
              <a:defRPr/>
            </a:pPr>
            <a:endParaRPr lang="pt-BR">
              <a:latin typeface="Arial" pitchFamily="34" charset="0"/>
            </a:endParaRPr>
          </a:p>
        </p:txBody>
      </p:sp>
      <p:sp>
        <p:nvSpPr>
          <p:cNvPr id="1051" name="Rectangle 27"/>
          <p:cNvSpPr>
            <a:spLocks noChangeArrowheads="1"/>
          </p:cNvSpPr>
          <p:nvPr userDrawn="1"/>
        </p:nvSpPr>
        <p:spPr bwMode="auto">
          <a:xfrm>
            <a:off x="8534400" y="6400800"/>
            <a:ext cx="533400" cy="274638"/>
          </a:xfrm>
          <a:prstGeom prst="rect">
            <a:avLst/>
          </a:prstGeom>
          <a:noFill/>
          <a:ln w="9525">
            <a:noFill/>
            <a:miter lim="800000"/>
            <a:headEnd/>
            <a:tailEnd/>
          </a:ln>
          <a:effectLst/>
        </p:spPr>
        <p:txBody>
          <a:bodyPr>
            <a:spAutoFit/>
          </a:bodyPr>
          <a:lstStyle/>
          <a:p>
            <a:pPr algn="ctr" eaLnBrk="0" hangingPunct="0">
              <a:defRPr/>
            </a:pPr>
            <a:fld id="{DEAE43C0-03E8-41E2-BE44-6DFB01E1A656}" type="slidenum">
              <a:rPr lang="en-US" sz="1200" b="1">
                <a:solidFill>
                  <a:schemeClr val="bg2"/>
                </a:solidFill>
                <a:latin typeface="Arial Unicode MS" pitchFamily="34" charset="-128"/>
              </a:rPr>
              <a:pPr algn="ctr" eaLnBrk="0" hangingPunct="0">
                <a:defRPr/>
              </a:pPr>
              <a:t>‹#›</a:t>
            </a:fld>
            <a:endParaRPr lang="en-US" sz="1200" b="1">
              <a:solidFill>
                <a:schemeClr val="bg2"/>
              </a:solidFill>
              <a:latin typeface="Arial Unicode MS" pitchFamily="34" charset="-128"/>
            </a:endParaRPr>
          </a:p>
        </p:txBody>
      </p:sp>
      <p:pic>
        <p:nvPicPr>
          <p:cNvPr id="1036" name="Picture 39" descr="npo000004"/>
          <p:cNvPicPr>
            <a:picLocks noChangeAspect="1" noChangeArrowheads="1"/>
          </p:cNvPicPr>
          <p:nvPr userDrawn="1"/>
        </p:nvPicPr>
        <p:blipFill>
          <a:blip r:embed="rId18"/>
          <a:srcRect/>
          <a:stretch>
            <a:fillRect/>
          </a:stretch>
        </p:blipFill>
        <p:spPr bwMode="auto">
          <a:xfrm>
            <a:off x="152400" y="1222375"/>
            <a:ext cx="1524000" cy="149225"/>
          </a:xfrm>
          <a:prstGeom prst="rect">
            <a:avLst/>
          </a:prstGeom>
          <a:noFill/>
          <a:ln w="9525" algn="ctr">
            <a:noFill/>
            <a:miter lim="800000"/>
            <a:headEnd/>
            <a:tailEnd/>
          </a:ln>
        </p:spPr>
      </p:pic>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51" r:id="rId12"/>
    <p:sldLayoutId id="2147483650" r:id="rId13"/>
    <p:sldLayoutId id="2147483649" r:id="rId14"/>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Franklin Gothic Book"/>
        </a:defRPr>
      </a:lvl2pPr>
      <a:lvl3pPr algn="ctr" rtl="0" eaLnBrk="0" fontAlgn="base" hangingPunct="0">
        <a:spcBef>
          <a:spcPct val="0"/>
        </a:spcBef>
        <a:spcAft>
          <a:spcPct val="0"/>
        </a:spcAft>
        <a:defRPr sz="4400">
          <a:solidFill>
            <a:schemeClr val="tx2"/>
          </a:solidFill>
          <a:latin typeface="Franklin Gothic Book"/>
        </a:defRPr>
      </a:lvl3pPr>
      <a:lvl4pPr algn="ctr" rtl="0" eaLnBrk="0" fontAlgn="base" hangingPunct="0">
        <a:spcBef>
          <a:spcPct val="0"/>
        </a:spcBef>
        <a:spcAft>
          <a:spcPct val="0"/>
        </a:spcAft>
        <a:defRPr sz="4400">
          <a:solidFill>
            <a:schemeClr val="tx2"/>
          </a:solidFill>
          <a:latin typeface="Franklin Gothic Book"/>
        </a:defRPr>
      </a:lvl4pPr>
      <a:lvl5pPr algn="ctr" rtl="0" eaLnBrk="0" fontAlgn="base" hangingPunct="0">
        <a:spcBef>
          <a:spcPct val="0"/>
        </a:spcBef>
        <a:spcAft>
          <a:spcPct val="0"/>
        </a:spcAft>
        <a:defRPr sz="4400">
          <a:solidFill>
            <a:schemeClr val="tx2"/>
          </a:solidFill>
          <a:latin typeface="Franklin Gothic Book"/>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jpeg"/><Relationship Id="rId26" Type="http://schemas.openxmlformats.org/officeDocument/2006/relationships/image" Target="../media/image86.jpeg"/><Relationship Id="rId3" Type="http://schemas.openxmlformats.org/officeDocument/2006/relationships/image" Target="../media/image65.png"/><Relationship Id="rId21" Type="http://schemas.openxmlformats.org/officeDocument/2006/relationships/image" Target="../media/image83.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5" Type="http://schemas.openxmlformats.org/officeDocument/2006/relationships/image" Target="../media/image28.jpeg"/><Relationship Id="rId2" Type="http://schemas.openxmlformats.org/officeDocument/2006/relationships/notesSlide" Target="../notesSlides/notesSlide11.xml"/><Relationship Id="rId16" Type="http://schemas.openxmlformats.org/officeDocument/2006/relationships/image" Target="../media/image78.jpeg"/><Relationship Id="rId20"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media/image73.png"/><Relationship Id="rId24" Type="http://schemas.openxmlformats.org/officeDocument/2006/relationships/image" Target="../media/image85.emf"/><Relationship Id="rId5" Type="http://schemas.openxmlformats.org/officeDocument/2006/relationships/image" Target="../media/image67.jpeg"/><Relationship Id="rId15" Type="http://schemas.openxmlformats.org/officeDocument/2006/relationships/image" Target="../media/image77.png"/><Relationship Id="rId23" Type="http://schemas.openxmlformats.org/officeDocument/2006/relationships/image" Target="../media/image84.jpeg"/><Relationship Id="rId10" Type="http://schemas.openxmlformats.org/officeDocument/2006/relationships/image" Target="../media/image72.png"/><Relationship Id="rId19" Type="http://schemas.openxmlformats.org/officeDocument/2006/relationships/image" Target="../media/image81.jpeg"/><Relationship Id="rId4" Type="http://schemas.openxmlformats.org/officeDocument/2006/relationships/image" Target="../media/image66.jpeg"/><Relationship Id="rId9" Type="http://schemas.openxmlformats.org/officeDocument/2006/relationships/image" Target="../media/image71.png"/><Relationship Id="rId14" Type="http://schemas.openxmlformats.org/officeDocument/2006/relationships/image" Target="../media/image76.jpeg"/><Relationship Id="rId22" Type="http://schemas.openxmlformats.org/officeDocument/2006/relationships/image" Target="../media/image27.png"/><Relationship Id="rId27" Type="http://schemas.openxmlformats.org/officeDocument/2006/relationships/image" Target="../media/image87.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41.png"/><Relationship Id="rId4" Type="http://schemas.openxmlformats.org/officeDocument/2006/relationships/image" Target="../media/image88.jpeg"/></Relationships>
</file>

<file path=ppt/slides/_rels/slide13.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91.jpeg"/><Relationship Id="rId18" Type="http://schemas.openxmlformats.org/officeDocument/2006/relationships/image" Target="../media/image70.png"/><Relationship Id="rId3" Type="http://schemas.openxmlformats.org/officeDocument/2006/relationships/image" Target="../media/image82.jpeg"/><Relationship Id="rId21" Type="http://schemas.openxmlformats.org/officeDocument/2006/relationships/image" Target="../media/image28.jpeg"/><Relationship Id="rId7" Type="http://schemas.openxmlformats.org/officeDocument/2006/relationships/image" Target="../media/image66.jpeg"/><Relationship Id="rId12" Type="http://schemas.openxmlformats.org/officeDocument/2006/relationships/image" Target="../media/image65.png"/><Relationship Id="rId17" Type="http://schemas.openxmlformats.org/officeDocument/2006/relationships/image" Target="../media/image69.png"/><Relationship Id="rId2" Type="http://schemas.openxmlformats.org/officeDocument/2006/relationships/notesSlide" Target="../notesSlides/notesSlide13.xml"/><Relationship Id="rId16" Type="http://schemas.openxmlformats.org/officeDocument/2006/relationships/image" Target="../media/image93.jpeg"/><Relationship Id="rId20"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68.jpeg"/><Relationship Id="rId5" Type="http://schemas.openxmlformats.org/officeDocument/2006/relationships/image" Target="../media/image83.png"/><Relationship Id="rId15" Type="http://schemas.openxmlformats.org/officeDocument/2006/relationships/image" Target="../media/image73.png"/><Relationship Id="rId23" Type="http://schemas.openxmlformats.org/officeDocument/2006/relationships/image" Target="../media/image87.png"/><Relationship Id="rId10" Type="http://schemas.openxmlformats.org/officeDocument/2006/relationships/image" Target="../media/image67.jpeg"/><Relationship Id="rId19" Type="http://schemas.openxmlformats.org/officeDocument/2006/relationships/image" Target="../media/image41.png"/><Relationship Id="rId4" Type="http://schemas.openxmlformats.org/officeDocument/2006/relationships/image" Target="../media/image81.jpeg"/><Relationship Id="rId9" Type="http://schemas.openxmlformats.org/officeDocument/2006/relationships/image" Target="../media/image90.emf"/><Relationship Id="rId14" Type="http://schemas.openxmlformats.org/officeDocument/2006/relationships/image" Target="../media/image92.png"/><Relationship Id="rId22" Type="http://schemas.openxmlformats.org/officeDocument/2006/relationships/image" Target="../media/image86.jpeg"/></Relationships>
</file>

<file path=ppt/slides/_rels/slide1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02.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83.png"/><Relationship Id="rId2" Type="http://schemas.openxmlformats.org/officeDocument/2006/relationships/notesSlide" Target="../notesSlides/notesSlide16.xml"/><Relationship Id="rId16"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media/image74.png"/><Relationship Id="rId5" Type="http://schemas.openxmlformats.org/officeDocument/2006/relationships/image" Target="../media/image67.jpeg"/><Relationship Id="rId15" Type="http://schemas.openxmlformats.org/officeDocument/2006/relationships/image" Target="../media/image104.emf"/><Relationship Id="rId10" Type="http://schemas.openxmlformats.org/officeDocument/2006/relationships/image" Target="../media/image73.png"/><Relationship Id="rId4" Type="http://schemas.openxmlformats.org/officeDocument/2006/relationships/image" Target="../media/image101.jpeg"/><Relationship Id="rId9" Type="http://schemas.openxmlformats.org/officeDocument/2006/relationships/image" Target="../media/image72.png"/><Relationship Id="rId14" Type="http://schemas.openxmlformats.org/officeDocument/2006/relationships/image" Target="../media/image103.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76.jpeg"/><Relationship Id="rId1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106.emf"/><Relationship Id="rId12" Type="http://schemas.openxmlformats.org/officeDocument/2006/relationships/image" Target="../media/image72.png"/><Relationship Id="rId17" Type="http://schemas.openxmlformats.org/officeDocument/2006/relationships/image" Target="../media/image86.jpeg"/><Relationship Id="rId2" Type="http://schemas.openxmlformats.org/officeDocument/2006/relationships/notesSlide" Target="../notesSlides/notesSlide18.xml"/><Relationship Id="rId16"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84.jpeg"/><Relationship Id="rId11" Type="http://schemas.openxmlformats.org/officeDocument/2006/relationships/image" Target="../media/image65.png"/><Relationship Id="rId5" Type="http://schemas.openxmlformats.org/officeDocument/2006/relationships/image" Target="../media/image27.png"/><Relationship Id="rId15" Type="http://schemas.openxmlformats.org/officeDocument/2006/relationships/image" Target="../media/image107.png"/><Relationship Id="rId10" Type="http://schemas.openxmlformats.org/officeDocument/2006/relationships/image" Target="../media/image83.png"/><Relationship Id="rId4" Type="http://schemas.openxmlformats.org/officeDocument/2006/relationships/image" Target="../media/image81.jpeg"/><Relationship Id="rId9" Type="http://schemas.openxmlformats.org/officeDocument/2006/relationships/image" Target="../media/image28.jpeg"/><Relationship Id="rId14"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94.jpeg"/><Relationship Id="rId1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1.jpeg"/><Relationship Id="rId12" Type="http://schemas.openxmlformats.org/officeDocument/2006/relationships/image" Target="../media/image77.png"/><Relationship Id="rId17" Type="http://schemas.openxmlformats.org/officeDocument/2006/relationships/image" Target="../media/image86.jpeg"/><Relationship Id="rId2" Type="http://schemas.openxmlformats.org/officeDocument/2006/relationships/notesSlide" Target="../notesSlides/notesSlide19.xml"/><Relationship Id="rId16"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08.emf"/><Relationship Id="rId11" Type="http://schemas.openxmlformats.org/officeDocument/2006/relationships/image" Target="../media/image76.jpeg"/><Relationship Id="rId5" Type="http://schemas.openxmlformats.org/officeDocument/2006/relationships/image" Target="../media/image84.jpeg"/><Relationship Id="rId15" Type="http://schemas.openxmlformats.org/officeDocument/2006/relationships/image" Target="../media/image66.jpeg"/><Relationship Id="rId10" Type="http://schemas.openxmlformats.org/officeDocument/2006/relationships/image" Target="../media/image72.png"/><Relationship Id="rId4" Type="http://schemas.openxmlformats.org/officeDocument/2006/relationships/image" Target="../media/image27.png"/><Relationship Id="rId9" Type="http://schemas.openxmlformats.org/officeDocument/2006/relationships/image" Target="../media/image65.png"/><Relationship Id="rId1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2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emf"/><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120.emf"/><Relationship Id="rId3" Type="http://schemas.openxmlformats.org/officeDocument/2006/relationships/image" Target="../media/image69.png"/><Relationship Id="rId7" Type="http://schemas.openxmlformats.org/officeDocument/2006/relationships/image" Target="../media/image66.jpeg"/><Relationship Id="rId12" Type="http://schemas.openxmlformats.org/officeDocument/2006/relationships/image" Target="../media/image27.png"/><Relationship Id="rId17" Type="http://schemas.openxmlformats.org/officeDocument/2006/relationships/image" Target="../media/image121.jpeg"/><Relationship Id="rId2" Type="http://schemas.openxmlformats.org/officeDocument/2006/relationships/notesSlide" Target="../notesSlides/notesSlide26.xml"/><Relationship Id="rId16"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119.jpeg"/><Relationship Id="rId5" Type="http://schemas.openxmlformats.org/officeDocument/2006/relationships/image" Target="../media/image71.png"/><Relationship Id="rId15" Type="http://schemas.openxmlformats.org/officeDocument/2006/relationships/image" Target="../media/image73.png"/><Relationship Id="rId10" Type="http://schemas.openxmlformats.org/officeDocument/2006/relationships/image" Target="../media/image68.jpeg"/><Relationship Id="rId4" Type="http://schemas.openxmlformats.org/officeDocument/2006/relationships/image" Target="../media/image70.png"/><Relationship Id="rId9" Type="http://schemas.openxmlformats.org/officeDocument/2006/relationships/image" Target="../media/image118.jpeg"/><Relationship Id="rId14" Type="http://schemas.openxmlformats.org/officeDocument/2006/relationships/image" Target="../media/image91.jpeg"/></Relationships>
</file>

<file path=ppt/slides/_rels/slide2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111.jpeg"/></Relationships>
</file>

<file path=ppt/slides/_rels/slide28.xml.rels><?xml version="1.0" encoding="UTF-8" standalone="yes"?>
<Relationships xmlns="http://schemas.openxmlformats.org/package/2006/relationships"><Relationship Id="rId8" Type="http://schemas.openxmlformats.org/officeDocument/2006/relationships/image" Target="../media/image118.jpeg"/><Relationship Id="rId13" Type="http://schemas.openxmlformats.org/officeDocument/2006/relationships/image" Target="../media/image93.jpeg"/><Relationship Id="rId3" Type="http://schemas.openxmlformats.org/officeDocument/2006/relationships/image" Target="../media/image69.png"/><Relationship Id="rId7" Type="http://schemas.openxmlformats.org/officeDocument/2006/relationships/image" Target="../media/image67.jpeg"/><Relationship Id="rId12" Type="http://schemas.openxmlformats.org/officeDocument/2006/relationships/image" Target="../media/image73.png"/><Relationship Id="rId17" Type="http://schemas.openxmlformats.org/officeDocument/2006/relationships/image" Target="../media/image66.jpeg"/><Relationship Id="rId2" Type="http://schemas.openxmlformats.org/officeDocument/2006/relationships/notesSlide" Target="../notesSlides/notesSlide28.xml"/><Relationship Id="rId16" Type="http://schemas.openxmlformats.org/officeDocument/2006/relationships/image" Target="../media/image124.emf"/><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91.jpeg"/><Relationship Id="rId5" Type="http://schemas.openxmlformats.org/officeDocument/2006/relationships/image" Target="../media/image71.png"/><Relationship Id="rId15" Type="http://schemas.openxmlformats.org/officeDocument/2006/relationships/image" Target="../media/image27.png"/><Relationship Id="rId10" Type="http://schemas.openxmlformats.org/officeDocument/2006/relationships/image" Target="../media/image119.jpeg"/><Relationship Id="rId4" Type="http://schemas.openxmlformats.org/officeDocument/2006/relationships/image" Target="../media/image70.png"/><Relationship Id="rId9" Type="http://schemas.openxmlformats.org/officeDocument/2006/relationships/image" Target="../media/image68.jpeg"/><Relationship Id="rId14" Type="http://schemas.openxmlformats.org/officeDocument/2006/relationships/image" Target="../media/image121.jpe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27.png"/><Relationship Id="rId18" Type="http://schemas.openxmlformats.org/officeDocument/2006/relationships/image" Target="../media/image66.jpeg"/><Relationship Id="rId3" Type="http://schemas.openxmlformats.org/officeDocument/2006/relationships/image" Target="../media/image69.png"/><Relationship Id="rId7" Type="http://schemas.openxmlformats.org/officeDocument/2006/relationships/image" Target="../media/image121.jpeg"/><Relationship Id="rId12" Type="http://schemas.openxmlformats.org/officeDocument/2006/relationships/image" Target="../media/image119.jpeg"/><Relationship Id="rId17" Type="http://schemas.openxmlformats.org/officeDocument/2006/relationships/image" Target="../media/image107.png"/><Relationship Id="rId2" Type="http://schemas.openxmlformats.org/officeDocument/2006/relationships/notesSlide" Target="../notesSlides/notesSlide29.xml"/><Relationship Id="rId16"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93.jpeg"/><Relationship Id="rId11" Type="http://schemas.openxmlformats.org/officeDocument/2006/relationships/image" Target="../media/image68.jpeg"/><Relationship Id="rId5" Type="http://schemas.openxmlformats.org/officeDocument/2006/relationships/image" Target="../media/image71.png"/><Relationship Id="rId15" Type="http://schemas.openxmlformats.org/officeDocument/2006/relationships/image" Target="../media/image91.jpeg"/><Relationship Id="rId10" Type="http://schemas.openxmlformats.org/officeDocument/2006/relationships/image" Target="../media/image118.jpeg"/><Relationship Id="rId4" Type="http://schemas.openxmlformats.org/officeDocument/2006/relationships/image" Target="../media/image70.png"/><Relationship Id="rId9" Type="http://schemas.openxmlformats.org/officeDocument/2006/relationships/image" Target="../media/image67.jpeg"/><Relationship Id="rId14" Type="http://schemas.openxmlformats.org/officeDocument/2006/relationships/image" Target="../media/image125.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6.emf"/><Relationship Id="rId7" Type="http://schemas.openxmlformats.org/officeDocument/2006/relationships/image" Target="../media/image12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33.jpeg"/><Relationship Id="rId4" Type="http://schemas.openxmlformats.org/officeDocument/2006/relationships/image" Target="../media/image117.jpe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32.xml"/><Relationship Id="rId7"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5.jpeg"/></Relationships>
</file>

<file path=ppt/slides/_rels/slide33.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7.jpeg"/><Relationship Id="rId7" Type="http://schemas.openxmlformats.org/officeDocument/2006/relationships/image" Target="../media/image140.jpe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oleObject" Target="../embeddings/oleObject3.bin"/></Relationships>
</file>

<file path=ppt/slides/_rels/slide3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36.xml.rels><?xml version="1.0" encoding="UTF-8" standalone="yes"?>
<Relationships xmlns="http://schemas.openxmlformats.org/package/2006/relationships"><Relationship Id="rId8" Type="http://schemas.openxmlformats.org/officeDocument/2006/relationships/image" Target="../media/image146.jpeg"/><Relationship Id="rId13" Type="http://schemas.openxmlformats.org/officeDocument/2006/relationships/image" Target="../media/image148.png"/><Relationship Id="rId3" Type="http://schemas.openxmlformats.org/officeDocument/2006/relationships/image" Target="../media/image138.png"/><Relationship Id="rId7" Type="http://schemas.openxmlformats.org/officeDocument/2006/relationships/oleObject" Target="../embeddings/oleObject5.bin"/><Relationship Id="rId12" Type="http://schemas.openxmlformats.org/officeDocument/2006/relationships/image" Target="../media/image147.pn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145.jpeg"/><Relationship Id="rId11" Type="http://schemas.openxmlformats.org/officeDocument/2006/relationships/oleObject" Target="../embeddings/oleObject8.bin"/><Relationship Id="rId5" Type="http://schemas.openxmlformats.org/officeDocument/2006/relationships/image" Target="../media/image144.jpeg"/><Relationship Id="rId10" Type="http://schemas.openxmlformats.org/officeDocument/2006/relationships/oleObject" Target="../embeddings/oleObject7.bin"/><Relationship Id="rId4" Type="http://schemas.openxmlformats.org/officeDocument/2006/relationships/image" Target="../media/image139.png"/><Relationship Id="rId9" Type="http://schemas.openxmlformats.org/officeDocument/2006/relationships/oleObject" Target="../embeddings/oleObject6.bin"/><Relationship Id="rId14" Type="http://schemas.openxmlformats.org/officeDocument/2006/relationships/image" Target="../media/image141.pn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147.png"/><Relationship Id="rId3" Type="http://schemas.openxmlformats.org/officeDocument/2006/relationships/image" Target="../media/image138.png"/><Relationship Id="rId7" Type="http://schemas.openxmlformats.org/officeDocument/2006/relationships/image" Target="../media/image145.jpeg"/><Relationship Id="rId12"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144.jpeg"/><Relationship Id="rId11" Type="http://schemas.openxmlformats.org/officeDocument/2006/relationships/oleObject" Target="../embeddings/oleObject11.bin"/><Relationship Id="rId5" Type="http://schemas.openxmlformats.org/officeDocument/2006/relationships/image" Target="../media/image141.png"/><Relationship Id="rId10" Type="http://schemas.openxmlformats.org/officeDocument/2006/relationships/oleObject" Target="../embeddings/oleObject10.bin"/><Relationship Id="rId4" Type="http://schemas.openxmlformats.org/officeDocument/2006/relationships/image" Target="../media/image139.png"/><Relationship Id="rId9" Type="http://schemas.openxmlformats.org/officeDocument/2006/relationships/image" Target="../media/image146.jpeg"/><Relationship Id="rId14" Type="http://schemas.openxmlformats.org/officeDocument/2006/relationships/image" Target="../media/image148.png"/></Relationships>
</file>

<file path=ppt/slides/_rels/slide3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29.jpeg"/><Relationship Id="rId4" Type="http://schemas.openxmlformats.org/officeDocument/2006/relationships/image" Target="../media/image117.jpeg"/></Relationships>
</file>

<file path=ppt/slides/_rels/slide47.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78.jpeg"/><Relationship Id="rId3" Type="http://schemas.openxmlformats.org/officeDocument/2006/relationships/image" Target="../media/image65.png"/><Relationship Id="rId7" Type="http://schemas.openxmlformats.org/officeDocument/2006/relationships/image" Target="../media/image157.emf"/><Relationship Id="rId12" Type="http://schemas.openxmlformats.org/officeDocument/2006/relationships/image" Target="../media/image159.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66.jpeg"/><Relationship Id="rId5" Type="http://schemas.openxmlformats.org/officeDocument/2006/relationships/image" Target="../media/image68.jpeg"/><Relationship Id="rId10" Type="http://schemas.openxmlformats.org/officeDocument/2006/relationships/image" Target="../media/image158.jpeg"/><Relationship Id="rId4" Type="http://schemas.openxmlformats.org/officeDocument/2006/relationships/image" Target="../media/image67.jpeg"/><Relationship Id="rId9" Type="http://schemas.openxmlformats.org/officeDocument/2006/relationships/image" Target="../media/image73.png"/><Relationship Id="rId14" Type="http://schemas.openxmlformats.org/officeDocument/2006/relationships/image" Target="../media/image160.jpeg"/></Relationships>
</file>

<file path=ppt/slides/_rels/slide4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23.jpeg"/></Relationships>
</file>

<file path=ppt/slides/_rels/slide49.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160.jpeg"/><Relationship Id="rId3" Type="http://schemas.openxmlformats.org/officeDocument/2006/relationships/image" Target="../media/image27.png"/><Relationship Id="rId7" Type="http://schemas.openxmlformats.org/officeDocument/2006/relationships/image" Target="../media/image67.jpeg"/><Relationship Id="rId12" Type="http://schemas.openxmlformats.org/officeDocument/2006/relationships/image" Target="../media/image78.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159.jpeg"/><Relationship Id="rId5" Type="http://schemas.openxmlformats.org/officeDocument/2006/relationships/image" Target="../media/image91.jpeg"/><Relationship Id="rId10" Type="http://schemas.openxmlformats.org/officeDocument/2006/relationships/image" Target="../media/image158.jpeg"/><Relationship Id="rId4" Type="http://schemas.openxmlformats.org/officeDocument/2006/relationships/image" Target="../media/image161.emf"/><Relationship Id="rId9" Type="http://schemas.openxmlformats.org/officeDocument/2006/relationships/image" Target="../media/image73.png"/><Relationship Id="rId14" Type="http://schemas.openxmlformats.org/officeDocument/2006/relationships/image" Target="../media/image66.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image" Target="../media/image165.jpeg"/><Relationship Id="rId4" Type="http://schemas.openxmlformats.org/officeDocument/2006/relationships/image" Target="../media/image117.jpeg"/></Relationships>
</file>

<file path=ppt/slides/_rels/slide54.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65.png"/><Relationship Id="rId7" Type="http://schemas.openxmlformats.org/officeDocument/2006/relationships/image" Target="../media/image166.emf"/><Relationship Id="rId12"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73.png"/><Relationship Id="rId5" Type="http://schemas.openxmlformats.org/officeDocument/2006/relationships/image" Target="../media/image68.jpeg"/><Relationship Id="rId10" Type="http://schemas.openxmlformats.org/officeDocument/2006/relationships/image" Target="../media/image75.png"/><Relationship Id="rId4" Type="http://schemas.openxmlformats.org/officeDocument/2006/relationships/image" Target="../media/image67.jpeg"/><Relationship Id="rId9" Type="http://schemas.openxmlformats.org/officeDocument/2006/relationships/image" Target="../media/image165.jpeg"/></Relationships>
</file>

<file path=ppt/slides/_rels/slide5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23.jpeg"/></Relationships>
</file>

<file path=ppt/slides/_rels/slide5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27.png"/><Relationship Id="rId7" Type="http://schemas.openxmlformats.org/officeDocument/2006/relationships/image" Target="../media/image67.jpeg"/><Relationship Id="rId12"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3.png"/><Relationship Id="rId5" Type="http://schemas.openxmlformats.org/officeDocument/2006/relationships/image" Target="../media/image91.jpeg"/><Relationship Id="rId10" Type="http://schemas.openxmlformats.org/officeDocument/2006/relationships/image" Target="../media/image75.png"/><Relationship Id="rId4" Type="http://schemas.openxmlformats.org/officeDocument/2006/relationships/image" Target="../media/image167.emf"/><Relationship Id="rId9" Type="http://schemas.openxmlformats.org/officeDocument/2006/relationships/image" Target="../media/image165.jpeg"/></Relationships>
</file>

<file path=ppt/slides/_rels/slide57.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107.png"/><Relationship Id="rId3" Type="http://schemas.openxmlformats.org/officeDocument/2006/relationships/image" Target="../media/image27.png"/><Relationship Id="rId7" Type="http://schemas.openxmlformats.org/officeDocument/2006/relationships/image" Target="../media/image67.jpeg"/><Relationship Id="rId12"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3.png"/><Relationship Id="rId5" Type="http://schemas.openxmlformats.org/officeDocument/2006/relationships/image" Target="../media/image91.jpeg"/><Relationship Id="rId10" Type="http://schemas.openxmlformats.org/officeDocument/2006/relationships/image" Target="../media/image75.png"/><Relationship Id="rId4" Type="http://schemas.openxmlformats.org/officeDocument/2006/relationships/image" Target="../media/image168.emf"/><Relationship Id="rId9" Type="http://schemas.openxmlformats.org/officeDocument/2006/relationships/image" Target="../media/image169.jpeg"/></Relationships>
</file>

<file path=ppt/slides/_rels/slide5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4.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73.emf"/><Relationship Id="rId5" Type="http://schemas.openxmlformats.org/officeDocument/2006/relationships/image" Target="../media/image26.png"/><Relationship Id="rId4" Type="http://schemas.openxmlformats.org/officeDocument/2006/relationships/image" Target="../media/image172.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3" Type="http://schemas.openxmlformats.org/officeDocument/2006/relationships/image" Target="../media/image17.pn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png"/></Relationships>
</file>

<file path=ppt/slides/_rels/slide6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17.jpeg"/><Relationship Id="rId4" Type="http://schemas.openxmlformats.org/officeDocument/2006/relationships/image" Target="../media/image175.emf"/></Relationships>
</file>

<file path=ppt/slides/_rels/slide62.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73.png"/><Relationship Id="rId3" Type="http://schemas.openxmlformats.org/officeDocument/2006/relationships/image" Target="../media/image65.png"/><Relationship Id="rId7" Type="http://schemas.openxmlformats.org/officeDocument/2006/relationships/image" Target="../media/image176.emf"/><Relationship Id="rId12" Type="http://schemas.openxmlformats.org/officeDocument/2006/relationships/image" Target="../media/image71.png"/><Relationship Id="rId17" Type="http://schemas.openxmlformats.org/officeDocument/2006/relationships/image" Target="../media/image177.png"/><Relationship Id="rId2" Type="http://schemas.openxmlformats.org/officeDocument/2006/relationships/notesSlide" Target="../notesSlides/notesSlide50.xml"/><Relationship Id="rId16"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70.png"/><Relationship Id="rId5" Type="http://schemas.openxmlformats.org/officeDocument/2006/relationships/image" Target="../media/image68.jpeg"/><Relationship Id="rId15" Type="http://schemas.openxmlformats.org/officeDocument/2006/relationships/image" Target="../media/image78.jpeg"/><Relationship Id="rId10" Type="http://schemas.openxmlformats.org/officeDocument/2006/relationships/image" Target="../media/image69.png"/><Relationship Id="rId4" Type="http://schemas.openxmlformats.org/officeDocument/2006/relationships/image" Target="../media/image67.jpeg"/><Relationship Id="rId9" Type="http://schemas.openxmlformats.org/officeDocument/2006/relationships/image" Target="../media/image121.jpeg"/><Relationship Id="rId14" Type="http://schemas.openxmlformats.org/officeDocument/2006/relationships/image" Target="../media/image80.jpeg"/></Relationships>
</file>

<file path=ppt/slides/_rels/slide6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111.jpeg"/></Relationships>
</file>

<file path=ppt/slides/_rels/slide64.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80.jpeg"/><Relationship Id="rId3" Type="http://schemas.openxmlformats.org/officeDocument/2006/relationships/image" Target="../media/image27.png"/><Relationship Id="rId7" Type="http://schemas.openxmlformats.org/officeDocument/2006/relationships/image" Target="../media/image67.jpeg"/><Relationship Id="rId12" Type="http://schemas.openxmlformats.org/officeDocument/2006/relationships/image" Target="../media/image73.png"/><Relationship Id="rId17" Type="http://schemas.openxmlformats.org/officeDocument/2006/relationships/image" Target="../media/image177.png"/><Relationship Id="rId2" Type="http://schemas.openxmlformats.org/officeDocument/2006/relationships/notesSlide" Target="../notesSlides/notesSlide52.xml"/><Relationship Id="rId16" Type="http://schemas.openxmlformats.org/officeDocument/2006/relationships/image" Target="../media/image121.jpe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1.png"/><Relationship Id="rId5" Type="http://schemas.openxmlformats.org/officeDocument/2006/relationships/image" Target="../media/image91.jpeg"/><Relationship Id="rId15" Type="http://schemas.openxmlformats.org/officeDocument/2006/relationships/image" Target="../media/image66.jpeg"/><Relationship Id="rId10" Type="http://schemas.openxmlformats.org/officeDocument/2006/relationships/image" Target="../media/image70.png"/><Relationship Id="rId4" Type="http://schemas.openxmlformats.org/officeDocument/2006/relationships/image" Target="../media/image178.emf"/><Relationship Id="rId9" Type="http://schemas.openxmlformats.org/officeDocument/2006/relationships/image" Target="../media/image69.png"/><Relationship Id="rId14" Type="http://schemas.openxmlformats.org/officeDocument/2006/relationships/image" Target="../media/image78.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79.png"/><Relationship Id="rId7" Type="http://schemas.openxmlformats.org/officeDocument/2006/relationships/image" Target="../media/image183.jpeg"/><Relationship Id="rId12" Type="http://schemas.openxmlformats.org/officeDocument/2006/relationships/image" Target="../media/image186.pn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182.jpeg"/><Relationship Id="rId11" Type="http://schemas.openxmlformats.org/officeDocument/2006/relationships/image" Target="../media/image91.jpeg"/><Relationship Id="rId5" Type="http://schemas.openxmlformats.org/officeDocument/2006/relationships/image" Target="../media/image181.jpeg"/><Relationship Id="rId10" Type="http://schemas.openxmlformats.org/officeDocument/2006/relationships/image" Target="../media/image185.jpeg"/><Relationship Id="rId4" Type="http://schemas.openxmlformats.org/officeDocument/2006/relationships/image" Target="../media/image180.jpeg"/><Relationship Id="rId9" Type="http://schemas.openxmlformats.org/officeDocument/2006/relationships/image" Target="../media/image184.jpeg"/></Relationships>
</file>

<file path=ppt/slides/_rels/slide6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s>
</file>

<file path=ppt/slides/_rels/slide68.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195.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69.xml.rels><?xml version="1.0" encoding="UTF-8" standalone="yes"?>
<Relationships xmlns="http://schemas.openxmlformats.org/package/2006/relationships"><Relationship Id="rId3" Type="http://schemas.openxmlformats.org/officeDocument/2006/relationships/image" Target="../media/image196.wmf"/><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image" Target="../media/image39.jpeg"/><Relationship Id="rId3" Type="http://schemas.openxmlformats.org/officeDocument/2006/relationships/image" Target="../media/image32.jpeg"/><Relationship Id="rId7" Type="http://schemas.openxmlformats.org/officeDocument/2006/relationships/image" Target="../media/image35.jpeg"/><Relationship Id="rId12" Type="http://schemas.openxmlformats.org/officeDocument/2006/relationships/image" Target="../media/image28.jpeg"/><Relationship Id="rId2" Type="http://schemas.openxmlformats.org/officeDocument/2006/relationships/notesSlide" Target="../notesSlides/notesSlide7.xml"/><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8.jpeg"/><Relationship Id="rId5" Type="http://schemas.openxmlformats.org/officeDocument/2006/relationships/image" Target="../media/image33.jpeg"/><Relationship Id="rId15" Type="http://schemas.openxmlformats.org/officeDocument/2006/relationships/image" Target="../media/image41.png"/><Relationship Id="rId10" Type="http://schemas.openxmlformats.org/officeDocument/2006/relationships/image" Target="../media/image37.jpeg"/><Relationship Id="rId4" Type="http://schemas.openxmlformats.org/officeDocument/2006/relationships/image" Target="../media/image26.png"/><Relationship Id="rId9" Type="http://schemas.openxmlformats.org/officeDocument/2006/relationships/image" Target="../media/image27.png"/><Relationship Id="rId14" Type="http://schemas.openxmlformats.org/officeDocument/2006/relationships/image" Target="../media/image40.jpeg"/></Relationships>
</file>

<file path=ppt/slides/_rels/slide7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70.png"/><Relationship Id="rId3" Type="http://schemas.openxmlformats.org/officeDocument/2006/relationships/notesSlide" Target="../notesSlides/notesSlide65.xml"/><Relationship Id="rId7" Type="http://schemas.openxmlformats.org/officeDocument/2006/relationships/oleObject" Target="../embeddings/oleObject14.bin"/><Relationship Id="rId12" Type="http://schemas.openxmlformats.org/officeDocument/2006/relationships/image" Target="../media/image210.png"/><Relationship Id="rId2" Type="http://schemas.openxmlformats.org/officeDocument/2006/relationships/slideLayout" Target="../slideLayouts/slideLayout7.xml"/><Relationship Id="rId16" Type="http://schemas.openxmlformats.org/officeDocument/2006/relationships/oleObject" Target="../embeddings/oleObject19.bin"/><Relationship Id="rId1" Type="http://schemas.openxmlformats.org/officeDocument/2006/relationships/vmlDrawing" Target="../drawings/vmlDrawing6.vml"/><Relationship Id="rId6" Type="http://schemas.openxmlformats.org/officeDocument/2006/relationships/oleObject" Target="../embeddings/oleObject13.bin"/><Relationship Id="rId11" Type="http://schemas.openxmlformats.org/officeDocument/2006/relationships/oleObject" Target="../embeddings/oleObject18.bin"/><Relationship Id="rId5" Type="http://schemas.openxmlformats.org/officeDocument/2006/relationships/image" Target="../media/image209.png"/><Relationship Id="rId15" Type="http://schemas.openxmlformats.org/officeDocument/2006/relationships/image" Target="../media/image69.png"/><Relationship Id="rId10" Type="http://schemas.openxmlformats.org/officeDocument/2006/relationships/oleObject" Target="../embeddings/oleObject17.bin"/><Relationship Id="rId4" Type="http://schemas.openxmlformats.org/officeDocument/2006/relationships/image" Target="../media/image208.png"/><Relationship Id="rId9" Type="http://schemas.openxmlformats.org/officeDocument/2006/relationships/oleObject" Target="../embeddings/oleObject16.bin"/><Relationship Id="rId14" Type="http://schemas.openxmlformats.org/officeDocument/2006/relationships/image" Target="../media/image71.png"/></Relationships>
</file>

<file path=ppt/slides/_rels/slide7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jpeg"/><Relationship Id="rId17" Type="http://schemas.openxmlformats.org/officeDocument/2006/relationships/image" Target="../media/image57.jpeg"/><Relationship Id="rId2" Type="http://schemas.openxmlformats.org/officeDocument/2006/relationships/notesSlide" Target="../notesSlides/notesSlide8.xml"/><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jpe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jpeg"/></Relationships>
</file>

<file path=ppt/slides/_rels/slide8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218.jpeg"/><Relationship Id="rId3" Type="http://schemas.openxmlformats.org/officeDocument/2006/relationships/image" Target="../media/image213.wmf"/><Relationship Id="rId7" Type="http://schemas.openxmlformats.org/officeDocument/2006/relationships/image" Target="../media/image217.wmf"/><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216.wmf"/><Relationship Id="rId11" Type="http://schemas.openxmlformats.org/officeDocument/2006/relationships/image" Target="../media/image221.jpeg"/><Relationship Id="rId5" Type="http://schemas.openxmlformats.org/officeDocument/2006/relationships/image" Target="../media/image215.wmf"/><Relationship Id="rId10" Type="http://schemas.openxmlformats.org/officeDocument/2006/relationships/image" Target="../media/image220.wmf"/><Relationship Id="rId4" Type="http://schemas.openxmlformats.org/officeDocument/2006/relationships/image" Target="../media/image214.wmf"/><Relationship Id="rId9" Type="http://schemas.openxmlformats.org/officeDocument/2006/relationships/image" Target="../media/image219.jpeg"/></Relationships>
</file>

<file path=ppt/slides/_rels/slide82.xml.rels><?xml version="1.0" encoding="UTF-8" standalone="yes"?>
<Relationships xmlns="http://schemas.openxmlformats.org/package/2006/relationships"><Relationship Id="rId8" Type="http://schemas.openxmlformats.org/officeDocument/2006/relationships/image" Target="../media/image219.jpeg"/><Relationship Id="rId3" Type="http://schemas.openxmlformats.org/officeDocument/2006/relationships/image" Target="../media/image213.wmf"/><Relationship Id="rId7" Type="http://schemas.openxmlformats.org/officeDocument/2006/relationships/image" Target="../media/image218.jpe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217.wmf"/><Relationship Id="rId11" Type="http://schemas.openxmlformats.org/officeDocument/2006/relationships/image" Target="../media/image223.jpeg"/><Relationship Id="rId5" Type="http://schemas.openxmlformats.org/officeDocument/2006/relationships/image" Target="../media/image216.wmf"/><Relationship Id="rId10" Type="http://schemas.openxmlformats.org/officeDocument/2006/relationships/image" Target="../media/image222.wmf"/><Relationship Id="rId4" Type="http://schemas.openxmlformats.org/officeDocument/2006/relationships/image" Target="../media/image214.wmf"/><Relationship Id="rId9" Type="http://schemas.openxmlformats.org/officeDocument/2006/relationships/image" Target="../media/image221.jpeg"/></Relationships>
</file>

<file path=ppt/slides/_rels/slide83.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npo000006"/>
          <p:cNvPicPr>
            <a:picLocks noChangeAspect="1" noChangeArrowheads="1"/>
          </p:cNvPicPr>
          <p:nvPr/>
        </p:nvPicPr>
        <p:blipFill>
          <a:blip r:embed="rId3"/>
          <a:srcRect/>
          <a:stretch>
            <a:fillRect/>
          </a:stretch>
        </p:blipFill>
        <p:spPr bwMode="auto">
          <a:xfrm>
            <a:off x="0" y="0"/>
            <a:ext cx="9144000" cy="6858000"/>
          </a:xfrm>
          <a:prstGeom prst="rect">
            <a:avLst/>
          </a:prstGeom>
          <a:noFill/>
          <a:ln w="9525" algn="ctr">
            <a:noFill/>
            <a:miter lim="800000"/>
            <a:headEnd/>
            <a:tailEnd/>
          </a:ln>
        </p:spPr>
      </p:pic>
      <p:pic>
        <p:nvPicPr>
          <p:cNvPr id="17410" name="Picture 5" descr="sytem302"/>
          <p:cNvPicPr>
            <a:picLocks noChangeAspect="1" noChangeArrowheads="1"/>
          </p:cNvPicPr>
          <p:nvPr/>
        </p:nvPicPr>
        <p:blipFill>
          <a:blip r:embed="rId4"/>
          <a:srcRect/>
          <a:stretch>
            <a:fillRect/>
          </a:stretch>
        </p:blipFill>
        <p:spPr bwMode="auto">
          <a:xfrm>
            <a:off x="0" y="908050"/>
            <a:ext cx="9144000" cy="5949950"/>
          </a:xfrm>
          <a:prstGeom prst="rect">
            <a:avLst/>
          </a:prstGeom>
          <a:noFill/>
          <a:ln w="9525">
            <a:noFill/>
            <a:miter lim="800000"/>
            <a:headEnd/>
            <a:tailEnd/>
          </a:ln>
        </p:spPr>
      </p:pic>
      <p:sp>
        <p:nvSpPr>
          <p:cNvPr id="39942" name="Rectangle 6"/>
          <p:cNvSpPr>
            <a:spLocks noChangeAspect="1" noChangeArrowheads="1"/>
          </p:cNvSpPr>
          <p:nvPr/>
        </p:nvSpPr>
        <p:spPr bwMode="auto">
          <a:xfrm>
            <a:off x="2411413" y="1557338"/>
            <a:ext cx="3960812" cy="609600"/>
          </a:xfrm>
          <a:prstGeom prst="rect">
            <a:avLst/>
          </a:prstGeom>
          <a:noFill/>
          <a:ln w="9525">
            <a:noFill/>
            <a:miter lim="800000"/>
            <a:headEnd/>
            <a:tailEnd/>
          </a:ln>
          <a:effectLst/>
        </p:spPr>
        <p:txBody>
          <a:bodyPr anchor="ctr"/>
          <a:lstStyle/>
          <a:p>
            <a:pPr algn="ctr">
              <a:defRPr/>
            </a:pPr>
            <a:r>
              <a:rPr lang="pt-BR" sz="3600" b="1">
                <a:solidFill>
                  <a:srgbClr val="996600"/>
                </a:solidFill>
                <a:effectLst>
                  <a:outerShdw blurRad="38100" dist="38100" dir="2700000" algn="tl">
                    <a:srgbClr val="C0C0C0"/>
                  </a:outerShdw>
                </a:effectLst>
                <a:latin typeface="Bookman Old Style" pitchFamily="18" charset="0"/>
              </a:rPr>
              <a:t>SYSTEM302-7</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ChangeAspect="1" noChangeArrowheads="1"/>
          </p:cNvSpPr>
          <p:nvPr/>
        </p:nvSpPr>
        <p:spPr bwMode="auto">
          <a:xfrm>
            <a:off x="3352800" y="1295400"/>
            <a:ext cx="5562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TECNOLOGIA ABERTA</a:t>
            </a:r>
          </a:p>
        </p:txBody>
      </p:sp>
      <p:sp>
        <p:nvSpPr>
          <p:cNvPr id="35842" name="Text Box 4"/>
          <p:cNvSpPr txBox="1">
            <a:spLocks noChangeArrowheads="1"/>
          </p:cNvSpPr>
          <p:nvPr/>
        </p:nvSpPr>
        <p:spPr bwMode="auto">
          <a:xfrm>
            <a:off x="762000" y="2041525"/>
            <a:ext cx="7848600" cy="2743200"/>
          </a:xfrm>
          <a:prstGeom prst="rect">
            <a:avLst/>
          </a:prstGeom>
          <a:noFill/>
          <a:ln w="9525">
            <a:noFill/>
            <a:miter lim="800000"/>
            <a:headEnd/>
            <a:tailEnd/>
          </a:ln>
        </p:spPr>
        <p:txBody>
          <a:bodyPr>
            <a:spAutoFit/>
          </a:bodyPr>
          <a:lstStyle/>
          <a:p>
            <a:pPr>
              <a:buFont typeface="Wingdings" pitchFamily="2" charset="2"/>
              <a:buNone/>
            </a:pPr>
            <a:r>
              <a:rPr lang="pt-BR"/>
              <a:t>O SYSTEM302</a:t>
            </a:r>
            <a:r>
              <a:rPr lang="pt-BR" sz="1600" baseline="50000">
                <a:cs typeface="Arial" charset="0"/>
              </a:rPr>
              <a:t>®</a:t>
            </a:r>
            <a:r>
              <a:rPr lang="pt-BR"/>
              <a:t> possui tecnologia aberta porque...</a:t>
            </a:r>
          </a:p>
          <a:p>
            <a:pPr lvl="2">
              <a:buFont typeface="Wingdings" pitchFamily="2" charset="2"/>
              <a:buNone/>
            </a:pPr>
            <a:endParaRPr lang="pt-BR" sz="1400"/>
          </a:p>
          <a:p>
            <a:pPr>
              <a:buFont typeface="Wingdings" pitchFamily="2" charset="2"/>
              <a:buChar char="ü"/>
            </a:pPr>
            <a:r>
              <a:rPr lang="pt-BR"/>
              <a:t> é integrado a outras tecnologias de rede abertas:</a:t>
            </a:r>
          </a:p>
          <a:p>
            <a:pPr>
              <a:buFont typeface="Wingdings" pitchFamily="2" charset="2"/>
              <a:buNone/>
            </a:pPr>
            <a:endParaRPr lang="pt-BR"/>
          </a:p>
          <a:p>
            <a:pPr lvl="2">
              <a:buFont typeface="Wingdings" pitchFamily="2" charset="2"/>
              <a:buChar char="Ø"/>
            </a:pPr>
            <a:r>
              <a:rPr lang="pt-BR"/>
              <a:t> HSE </a:t>
            </a:r>
            <a:r>
              <a:rPr lang="pt-BR" i="1"/>
              <a:t>Gateway</a:t>
            </a:r>
            <a:r>
              <a:rPr lang="pt-BR"/>
              <a:t> para PROFIBUS DP/PA;</a:t>
            </a:r>
          </a:p>
          <a:p>
            <a:pPr lvl="2">
              <a:buFont typeface="Wingdings" pitchFamily="2" charset="2"/>
              <a:buChar char="Ø"/>
            </a:pPr>
            <a:endParaRPr lang="pt-BR"/>
          </a:p>
          <a:p>
            <a:pPr lvl="2">
              <a:buFont typeface="Wingdings" pitchFamily="2" charset="2"/>
              <a:buChar char="Ø"/>
            </a:pPr>
            <a:r>
              <a:rPr lang="pt-BR"/>
              <a:t> HSE </a:t>
            </a:r>
            <a:r>
              <a:rPr lang="pt-BR" i="1"/>
              <a:t>Gateway</a:t>
            </a:r>
            <a:r>
              <a:rPr lang="pt-BR"/>
              <a:t> para DeviceNet;</a:t>
            </a:r>
          </a:p>
          <a:p>
            <a:pPr lvl="2">
              <a:buFont typeface="Wingdings" pitchFamily="2" charset="2"/>
              <a:buChar char="Ø"/>
            </a:pPr>
            <a:endParaRPr lang="pt-BR"/>
          </a:p>
          <a:p>
            <a:pPr lvl="2">
              <a:buFont typeface="Wingdings" pitchFamily="2" charset="2"/>
              <a:buChar char="Ø"/>
            </a:pPr>
            <a:r>
              <a:rPr lang="pt-BR"/>
              <a:t> HSE </a:t>
            </a:r>
            <a:r>
              <a:rPr lang="pt-BR" i="1"/>
              <a:t>Gateway</a:t>
            </a:r>
            <a:r>
              <a:rPr lang="pt-BR"/>
              <a:t> para AS-i.</a:t>
            </a:r>
          </a:p>
        </p:txBody>
      </p:sp>
      <p:pic>
        <p:nvPicPr>
          <p:cNvPr id="35843" name="Picture 7" descr="npo0000a5"/>
          <p:cNvPicPr>
            <a:picLocks noChangeAspect="1" noChangeArrowheads="1"/>
          </p:cNvPicPr>
          <p:nvPr/>
        </p:nvPicPr>
        <p:blipFill>
          <a:blip r:embed="rId3"/>
          <a:srcRect/>
          <a:stretch>
            <a:fillRect/>
          </a:stretch>
        </p:blipFill>
        <p:spPr bwMode="auto">
          <a:xfrm>
            <a:off x="7010400" y="2819400"/>
            <a:ext cx="1905000" cy="714375"/>
          </a:xfrm>
          <a:prstGeom prst="rect">
            <a:avLst/>
          </a:prstGeom>
          <a:noFill/>
          <a:ln w="9525" algn="ctr">
            <a:noFill/>
            <a:miter lim="800000"/>
            <a:headEnd/>
            <a:tailEnd/>
          </a:ln>
        </p:spPr>
      </p:pic>
      <p:pic>
        <p:nvPicPr>
          <p:cNvPr id="35844" name="Picture 8" descr="npo0000a7"/>
          <p:cNvPicPr>
            <a:picLocks noChangeAspect="1" noChangeArrowheads="1"/>
          </p:cNvPicPr>
          <p:nvPr/>
        </p:nvPicPr>
        <p:blipFill>
          <a:blip r:embed="rId4"/>
          <a:srcRect/>
          <a:stretch>
            <a:fillRect/>
          </a:stretch>
        </p:blipFill>
        <p:spPr bwMode="auto">
          <a:xfrm>
            <a:off x="5943600" y="3886200"/>
            <a:ext cx="1828800" cy="655638"/>
          </a:xfrm>
          <a:prstGeom prst="rect">
            <a:avLst/>
          </a:prstGeom>
          <a:noFill/>
          <a:ln w="9525" algn="ctr">
            <a:noFill/>
            <a:miter lim="800000"/>
            <a:headEnd/>
            <a:tailEnd/>
          </a:ln>
        </p:spPr>
      </p:pic>
      <p:pic>
        <p:nvPicPr>
          <p:cNvPr id="35845" name="Picture 9" descr="As-i Cable Logo"/>
          <p:cNvPicPr>
            <a:picLocks noChangeAspect="1" noChangeArrowheads="1"/>
          </p:cNvPicPr>
          <p:nvPr/>
        </p:nvPicPr>
        <p:blipFill>
          <a:blip r:embed="rId5"/>
          <a:srcRect/>
          <a:stretch>
            <a:fillRect/>
          </a:stretch>
        </p:blipFill>
        <p:spPr bwMode="auto">
          <a:xfrm>
            <a:off x="4876800" y="4876800"/>
            <a:ext cx="774700" cy="755650"/>
          </a:xfrm>
          <a:prstGeom prst="rect">
            <a:avLst/>
          </a:prstGeom>
          <a:noFill/>
          <a:ln w="9525" algn="ctr">
            <a:noFill/>
            <a:miter lim="800000"/>
            <a:headEnd/>
            <a:tailEnd/>
          </a:ln>
        </p:spPr>
      </p:pic>
      <p:sp>
        <p:nvSpPr>
          <p:cNvPr id="63498" name="Rectangle 10"/>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SYSTEM302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58"/>
          <p:cNvSpPr>
            <a:spLocks noChangeArrowheads="1"/>
          </p:cNvSpPr>
          <p:nvPr/>
        </p:nvSpPr>
        <p:spPr bwMode="auto">
          <a:xfrm>
            <a:off x="7772400" y="3276600"/>
            <a:ext cx="74613" cy="9144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37890" name="Rectangle 202"/>
          <p:cNvSpPr>
            <a:spLocks noChangeArrowheads="1"/>
          </p:cNvSpPr>
          <p:nvPr/>
        </p:nvSpPr>
        <p:spPr bwMode="auto">
          <a:xfrm>
            <a:off x="1219200" y="4191000"/>
            <a:ext cx="76200" cy="457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37891" name="Rectangle 203"/>
          <p:cNvSpPr>
            <a:spLocks noChangeArrowheads="1"/>
          </p:cNvSpPr>
          <p:nvPr/>
        </p:nvSpPr>
        <p:spPr bwMode="auto">
          <a:xfrm>
            <a:off x="6553200" y="4191000"/>
            <a:ext cx="76200" cy="457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37892" name="Rectangle 204"/>
          <p:cNvSpPr>
            <a:spLocks noChangeArrowheads="1"/>
          </p:cNvSpPr>
          <p:nvPr/>
        </p:nvSpPr>
        <p:spPr bwMode="auto">
          <a:xfrm>
            <a:off x="4800600" y="4191000"/>
            <a:ext cx="76200" cy="457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37893" name="Rectangle 205"/>
          <p:cNvSpPr>
            <a:spLocks noChangeArrowheads="1"/>
          </p:cNvSpPr>
          <p:nvPr/>
        </p:nvSpPr>
        <p:spPr bwMode="auto">
          <a:xfrm>
            <a:off x="2971800" y="4114800"/>
            <a:ext cx="76200" cy="457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37894" name="Rectangle 206"/>
          <p:cNvSpPr>
            <a:spLocks noChangeArrowheads="1"/>
          </p:cNvSpPr>
          <p:nvPr/>
        </p:nvSpPr>
        <p:spPr bwMode="auto">
          <a:xfrm>
            <a:off x="8305800" y="4114800"/>
            <a:ext cx="76200" cy="457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37895" name="Rectangle 7"/>
          <p:cNvSpPr>
            <a:spLocks noChangeArrowheads="1"/>
          </p:cNvSpPr>
          <p:nvPr/>
        </p:nvSpPr>
        <p:spPr bwMode="auto">
          <a:xfrm>
            <a:off x="381000" y="4114800"/>
            <a:ext cx="8610600" cy="1524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62481" name="Rectangle 17"/>
          <p:cNvSpPr>
            <a:spLocks noChangeAspect="1" noChangeArrowheads="1"/>
          </p:cNvSpPr>
          <p:nvPr/>
        </p:nvSpPr>
        <p:spPr bwMode="auto">
          <a:xfrm>
            <a:off x="3352800" y="1295400"/>
            <a:ext cx="5562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ARQUITETURA</a:t>
            </a:r>
          </a:p>
        </p:txBody>
      </p:sp>
      <p:sp>
        <p:nvSpPr>
          <p:cNvPr id="37897" name="Rectangle 60"/>
          <p:cNvSpPr>
            <a:spLocks noChangeArrowheads="1"/>
          </p:cNvSpPr>
          <p:nvPr/>
        </p:nvSpPr>
        <p:spPr bwMode="auto">
          <a:xfrm rot="-5400000">
            <a:off x="914400" y="5486400"/>
            <a:ext cx="76200" cy="6858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37898" name="Rectangle 63"/>
          <p:cNvSpPr>
            <a:spLocks noChangeArrowheads="1"/>
          </p:cNvSpPr>
          <p:nvPr/>
        </p:nvSpPr>
        <p:spPr bwMode="auto">
          <a:xfrm>
            <a:off x="1219200" y="4876800"/>
            <a:ext cx="76200" cy="1524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37899" name="Text Box 68"/>
          <p:cNvSpPr txBox="1">
            <a:spLocks noChangeArrowheads="1"/>
          </p:cNvSpPr>
          <p:nvPr/>
        </p:nvSpPr>
        <p:spPr bwMode="auto">
          <a:xfrm>
            <a:off x="1219200" y="6172200"/>
            <a:ext cx="457200" cy="274638"/>
          </a:xfrm>
          <a:prstGeom prst="rect">
            <a:avLst/>
          </a:prstGeom>
          <a:noFill/>
          <a:ln w="9525">
            <a:noFill/>
            <a:miter lim="800000"/>
            <a:headEnd/>
            <a:tailEnd/>
          </a:ln>
        </p:spPr>
        <p:txBody>
          <a:bodyPr>
            <a:spAutoFit/>
          </a:bodyPr>
          <a:lstStyle/>
          <a:p>
            <a:pPr algn="ctr">
              <a:buFont typeface="Wingdings" pitchFamily="2" charset="2"/>
              <a:buNone/>
            </a:pPr>
            <a:r>
              <a:rPr lang="pt-BR" sz="1200" b="1"/>
              <a:t>H1</a:t>
            </a:r>
            <a:endParaRPr lang="pt-BR" sz="1200" b="1" i="1"/>
          </a:p>
        </p:txBody>
      </p:sp>
      <p:pic>
        <p:nvPicPr>
          <p:cNvPr id="37900" name="Picture 70" descr="FF"/>
          <p:cNvPicPr>
            <a:picLocks noChangeAspect="1" noChangeArrowheads="1"/>
          </p:cNvPicPr>
          <p:nvPr/>
        </p:nvPicPr>
        <p:blipFill>
          <a:blip r:embed="rId3"/>
          <a:srcRect/>
          <a:stretch>
            <a:fillRect/>
          </a:stretch>
        </p:blipFill>
        <p:spPr bwMode="auto">
          <a:xfrm>
            <a:off x="1371600" y="5410200"/>
            <a:ext cx="381000" cy="330200"/>
          </a:xfrm>
          <a:prstGeom prst="rect">
            <a:avLst/>
          </a:prstGeom>
          <a:noFill/>
          <a:ln w="9525" algn="ctr">
            <a:noFill/>
            <a:miter lim="800000"/>
            <a:headEnd/>
            <a:tailEnd/>
          </a:ln>
        </p:spPr>
      </p:pic>
      <p:pic>
        <p:nvPicPr>
          <p:cNvPr id="37901" name="Picture 71" descr="npo0000ab"/>
          <p:cNvPicPr>
            <a:picLocks noChangeAspect="1" noChangeArrowheads="1"/>
          </p:cNvPicPr>
          <p:nvPr/>
        </p:nvPicPr>
        <p:blipFill>
          <a:blip r:embed="rId4"/>
          <a:srcRect/>
          <a:stretch>
            <a:fillRect/>
          </a:stretch>
        </p:blipFill>
        <p:spPr bwMode="auto">
          <a:xfrm>
            <a:off x="990600" y="4419600"/>
            <a:ext cx="914400" cy="466725"/>
          </a:xfrm>
          <a:prstGeom prst="rect">
            <a:avLst/>
          </a:prstGeom>
          <a:noFill/>
          <a:ln w="9525" algn="ctr">
            <a:noFill/>
            <a:miter lim="800000"/>
            <a:headEnd/>
            <a:tailEnd/>
          </a:ln>
        </p:spPr>
      </p:pic>
      <p:sp>
        <p:nvSpPr>
          <p:cNvPr id="37902" name="Rectangle 117"/>
          <p:cNvSpPr>
            <a:spLocks noChangeArrowheads="1"/>
          </p:cNvSpPr>
          <p:nvPr/>
        </p:nvSpPr>
        <p:spPr bwMode="auto">
          <a:xfrm rot="-5400000">
            <a:off x="1066800" y="5257800"/>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37903" name="Rectangle 118"/>
          <p:cNvSpPr>
            <a:spLocks noChangeArrowheads="1"/>
          </p:cNvSpPr>
          <p:nvPr/>
        </p:nvSpPr>
        <p:spPr bwMode="auto">
          <a:xfrm rot="-5400000">
            <a:off x="1066800" y="6019800"/>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grpSp>
        <p:nvGrpSpPr>
          <p:cNvPr id="37904" name="Group 121"/>
          <p:cNvGrpSpPr>
            <a:grpSpLocks/>
          </p:cNvGrpSpPr>
          <p:nvPr/>
        </p:nvGrpSpPr>
        <p:grpSpPr bwMode="auto">
          <a:xfrm>
            <a:off x="381000" y="4267200"/>
            <a:ext cx="609600" cy="711200"/>
            <a:chOff x="240" y="2688"/>
            <a:chExt cx="384" cy="448"/>
          </a:xfrm>
        </p:grpSpPr>
        <p:grpSp>
          <p:nvGrpSpPr>
            <p:cNvPr id="38014" name="Group 120"/>
            <p:cNvGrpSpPr>
              <a:grpSpLocks/>
            </p:cNvGrpSpPr>
            <p:nvPr/>
          </p:nvGrpSpPr>
          <p:grpSpPr bwMode="auto">
            <a:xfrm>
              <a:off x="240" y="2688"/>
              <a:ext cx="384" cy="308"/>
              <a:chOff x="240" y="2688"/>
              <a:chExt cx="384" cy="308"/>
            </a:xfrm>
          </p:grpSpPr>
          <p:pic>
            <p:nvPicPr>
              <p:cNvPr id="38016" name="Picture 73" descr="apid"/>
              <p:cNvPicPr preferRelativeResize="0">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84" y="2832"/>
                <a:ext cx="240" cy="164"/>
              </a:xfrm>
              <a:prstGeom prst="rect">
                <a:avLst/>
              </a:prstGeom>
              <a:noFill/>
              <a:ln w="9525" algn="ctr">
                <a:noFill/>
                <a:miter lim="800000"/>
                <a:headEnd/>
                <a:tailEnd/>
              </a:ln>
            </p:spPr>
          </p:pic>
          <p:pic>
            <p:nvPicPr>
              <p:cNvPr id="38017" name="Picture 76" descr="llag"/>
              <p:cNvPicPr preferRelativeResize="0">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240" y="2688"/>
                <a:ext cx="336" cy="230"/>
              </a:xfrm>
              <a:prstGeom prst="rect">
                <a:avLst/>
              </a:prstGeom>
              <a:noFill/>
              <a:ln w="9525" algn="ctr">
                <a:noFill/>
                <a:miter lim="800000"/>
                <a:headEnd/>
                <a:tailEnd/>
              </a:ln>
            </p:spPr>
          </p:pic>
        </p:grpSp>
        <p:pic>
          <p:nvPicPr>
            <p:cNvPr id="38015" name="Picture 119" descr="FF"/>
            <p:cNvPicPr>
              <a:picLocks noChangeAspect="1" noChangeArrowheads="1"/>
            </p:cNvPicPr>
            <p:nvPr/>
          </p:nvPicPr>
          <p:blipFill>
            <a:blip r:embed="rId3"/>
            <a:srcRect/>
            <a:stretch>
              <a:fillRect/>
            </a:stretch>
          </p:blipFill>
          <p:spPr bwMode="auto">
            <a:xfrm>
              <a:off x="240" y="2928"/>
              <a:ext cx="240" cy="208"/>
            </a:xfrm>
            <a:prstGeom prst="rect">
              <a:avLst/>
            </a:prstGeom>
            <a:noFill/>
            <a:ln w="9525" algn="ctr">
              <a:noFill/>
              <a:miter lim="800000"/>
              <a:headEnd/>
              <a:tailEnd/>
            </a:ln>
          </p:spPr>
        </p:pic>
      </p:grpSp>
      <p:pic>
        <p:nvPicPr>
          <p:cNvPr id="37905" name="Picture 65" descr="fy302"/>
          <p:cNvPicPr>
            <a:picLocks noChangeAspect="1" noChangeArrowheads="1"/>
          </p:cNvPicPr>
          <p:nvPr/>
        </p:nvPicPr>
        <p:blipFill>
          <a:blip r:embed="rId7"/>
          <a:srcRect/>
          <a:stretch>
            <a:fillRect/>
          </a:stretch>
        </p:blipFill>
        <p:spPr bwMode="auto">
          <a:xfrm>
            <a:off x="393700" y="5562600"/>
            <a:ext cx="379413" cy="585788"/>
          </a:xfrm>
          <a:prstGeom prst="rect">
            <a:avLst/>
          </a:prstGeom>
          <a:noFill/>
          <a:ln w="9525" algn="ctr">
            <a:noFill/>
            <a:miter lim="800000"/>
            <a:headEnd/>
            <a:tailEnd/>
          </a:ln>
        </p:spPr>
      </p:pic>
      <p:pic>
        <p:nvPicPr>
          <p:cNvPr id="37906" name="Picture 66" descr="ld302"/>
          <p:cNvPicPr>
            <a:picLocks noChangeAspect="1" noChangeArrowheads="1"/>
          </p:cNvPicPr>
          <p:nvPr/>
        </p:nvPicPr>
        <p:blipFill>
          <a:blip r:embed="rId8"/>
          <a:srcRect/>
          <a:stretch>
            <a:fillRect/>
          </a:stretch>
        </p:blipFill>
        <p:spPr bwMode="auto">
          <a:xfrm>
            <a:off x="774700" y="5257800"/>
            <a:ext cx="292100" cy="455613"/>
          </a:xfrm>
          <a:prstGeom prst="rect">
            <a:avLst/>
          </a:prstGeom>
          <a:noFill/>
          <a:ln w="9525" algn="ctr">
            <a:noFill/>
            <a:miter lim="800000"/>
            <a:headEnd/>
            <a:tailEnd/>
          </a:ln>
        </p:spPr>
      </p:pic>
      <p:pic>
        <p:nvPicPr>
          <p:cNvPr id="37907" name="Picture 67" descr="tt302"/>
          <p:cNvPicPr>
            <a:picLocks noChangeAspect="1" noChangeArrowheads="1"/>
          </p:cNvPicPr>
          <p:nvPr/>
        </p:nvPicPr>
        <p:blipFill>
          <a:blip r:embed="rId9"/>
          <a:srcRect/>
          <a:stretch>
            <a:fillRect/>
          </a:stretch>
        </p:blipFill>
        <p:spPr bwMode="auto">
          <a:xfrm>
            <a:off x="774700" y="6096000"/>
            <a:ext cx="265113" cy="269875"/>
          </a:xfrm>
          <a:prstGeom prst="rect">
            <a:avLst/>
          </a:prstGeom>
          <a:noFill/>
          <a:ln w="9525" algn="ctr">
            <a:noFill/>
            <a:miter lim="800000"/>
            <a:headEnd/>
            <a:tailEnd/>
          </a:ln>
        </p:spPr>
      </p:pic>
      <p:sp>
        <p:nvSpPr>
          <p:cNvPr id="37908" name="Rectangle 122"/>
          <p:cNvSpPr>
            <a:spLocks noChangeArrowheads="1"/>
          </p:cNvSpPr>
          <p:nvPr/>
        </p:nvSpPr>
        <p:spPr bwMode="auto">
          <a:xfrm rot="-5400000">
            <a:off x="2743200" y="5867400"/>
            <a:ext cx="76200" cy="685800"/>
          </a:xfrm>
          <a:prstGeom prst="rect">
            <a:avLst/>
          </a:prstGeom>
          <a:solidFill>
            <a:srgbClr val="9900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37909" name="Rectangle 123"/>
          <p:cNvSpPr>
            <a:spLocks noChangeArrowheads="1"/>
          </p:cNvSpPr>
          <p:nvPr/>
        </p:nvSpPr>
        <p:spPr bwMode="auto">
          <a:xfrm>
            <a:off x="3048000" y="4876800"/>
            <a:ext cx="76200" cy="1524000"/>
          </a:xfrm>
          <a:prstGeom prst="rect">
            <a:avLst/>
          </a:prstGeom>
          <a:solidFill>
            <a:srgbClr val="9900FF"/>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37910" name="Text Box 124"/>
          <p:cNvSpPr txBox="1">
            <a:spLocks noChangeArrowheads="1"/>
          </p:cNvSpPr>
          <p:nvPr/>
        </p:nvSpPr>
        <p:spPr bwMode="auto">
          <a:xfrm>
            <a:off x="3048000" y="6172200"/>
            <a:ext cx="457200" cy="274638"/>
          </a:xfrm>
          <a:prstGeom prst="rect">
            <a:avLst/>
          </a:prstGeom>
          <a:noFill/>
          <a:ln w="9525">
            <a:noFill/>
            <a:miter lim="800000"/>
            <a:headEnd/>
            <a:tailEnd/>
          </a:ln>
        </p:spPr>
        <p:txBody>
          <a:bodyPr>
            <a:spAutoFit/>
          </a:bodyPr>
          <a:lstStyle/>
          <a:p>
            <a:pPr algn="ctr">
              <a:buFont typeface="Wingdings" pitchFamily="2" charset="2"/>
              <a:buNone/>
            </a:pPr>
            <a:r>
              <a:rPr lang="pt-BR" sz="1200" b="1"/>
              <a:t>H1</a:t>
            </a:r>
            <a:endParaRPr lang="pt-BR" sz="1200" b="1" i="1"/>
          </a:p>
        </p:txBody>
      </p:sp>
      <p:pic>
        <p:nvPicPr>
          <p:cNvPr id="37911" name="Picture 126" descr="npo0000ad"/>
          <p:cNvPicPr>
            <a:picLocks noChangeAspect="1" noChangeArrowheads="1"/>
          </p:cNvPicPr>
          <p:nvPr/>
        </p:nvPicPr>
        <p:blipFill>
          <a:blip r:embed="rId4"/>
          <a:srcRect/>
          <a:stretch>
            <a:fillRect/>
          </a:stretch>
        </p:blipFill>
        <p:spPr bwMode="auto">
          <a:xfrm>
            <a:off x="2819400" y="4419600"/>
            <a:ext cx="914400" cy="466725"/>
          </a:xfrm>
          <a:prstGeom prst="rect">
            <a:avLst/>
          </a:prstGeom>
          <a:noFill/>
          <a:ln w="9525" algn="ctr">
            <a:noFill/>
            <a:miter lim="800000"/>
            <a:headEnd/>
            <a:tailEnd/>
          </a:ln>
        </p:spPr>
      </p:pic>
      <p:sp>
        <p:nvSpPr>
          <p:cNvPr id="37912" name="Rectangle 127"/>
          <p:cNvSpPr>
            <a:spLocks noChangeArrowheads="1"/>
          </p:cNvSpPr>
          <p:nvPr/>
        </p:nvSpPr>
        <p:spPr bwMode="auto">
          <a:xfrm rot="-5400000">
            <a:off x="2895600" y="5640388"/>
            <a:ext cx="76200" cy="381000"/>
          </a:xfrm>
          <a:prstGeom prst="rect">
            <a:avLst/>
          </a:prstGeom>
          <a:solidFill>
            <a:srgbClr val="9900CC"/>
          </a:solidFill>
          <a:ln w="9525">
            <a:noFill/>
            <a:miter lim="800000"/>
            <a:headEnd/>
            <a:tailEnd/>
          </a:ln>
        </p:spPr>
        <p:txBody>
          <a:bodyPr anchor="ctr">
            <a:spAutoFit/>
          </a:bodyPr>
          <a:lstStyle/>
          <a:p>
            <a:pPr eaLnBrk="0" hangingPunct="0">
              <a:buFont typeface="Wingdings" pitchFamily="2" charset="2"/>
              <a:buChar char="ü"/>
            </a:pPr>
            <a:endParaRPr lang="pt-BR"/>
          </a:p>
        </p:txBody>
      </p:sp>
      <p:grpSp>
        <p:nvGrpSpPr>
          <p:cNvPr id="37913" name="Group 129"/>
          <p:cNvGrpSpPr>
            <a:grpSpLocks/>
          </p:cNvGrpSpPr>
          <p:nvPr/>
        </p:nvGrpSpPr>
        <p:grpSpPr bwMode="auto">
          <a:xfrm>
            <a:off x="2209800" y="4267200"/>
            <a:ext cx="609600" cy="711200"/>
            <a:chOff x="1392" y="2688"/>
            <a:chExt cx="384" cy="448"/>
          </a:xfrm>
        </p:grpSpPr>
        <p:grpSp>
          <p:nvGrpSpPr>
            <p:cNvPr id="38010" name="Group 130"/>
            <p:cNvGrpSpPr>
              <a:grpSpLocks/>
            </p:cNvGrpSpPr>
            <p:nvPr/>
          </p:nvGrpSpPr>
          <p:grpSpPr bwMode="auto">
            <a:xfrm>
              <a:off x="1392" y="2688"/>
              <a:ext cx="384" cy="308"/>
              <a:chOff x="1392" y="2688"/>
              <a:chExt cx="384" cy="308"/>
            </a:xfrm>
          </p:grpSpPr>
          <p:pic>
            <p:nvPicPr>
              <p:cNvPr id="38012" name="Picture 131" descr="apid"/>
              <p:cNvPicPr preferRelativeResize="0">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536" y="2832"/>
                <a:ext cx="240" cy="164"/>
              </a:xfrm>
              <a:prstGeom prst="rect">
                <a:avLst/>
              </a:prstGeom>
              <a:noFill/>
              <a:ln w="9525" algn="ctr">
                <a:noFill/>
                <a:miter lim="800000"/>
                <a:headEnd/>
                <a:tailEnd/>
              </a:ln>
            </p:spPr>
          </p:pic>
          <p:pic>
            <p:nvPicPr>
              <p:cNvPr id="38013" name="Picture 132" descr="llag"/>
              <p:cNvPicPr preferRelativeResize="0">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392" y="2688"/>
                <a:ext cx="336" cy="230"/>
              </a:xfrm>
              <a:prstGeom prst="rect">
                <a:avLst/>
              </a:prstGeom>
              <a:noFill/>
              <a:ln w="9525" algn="ctr">
                <a:noFill/>
                <a:miter lim="800000"/>
                <a:headEnd/>
                <a:tailEnd/>
              </a:ln>
            </p:spPr>
          </p:pic>
        </p:grpSp>
        <p:pic>
          <p:nvPicPr>
            <p:cNvPr id="38011" name="Picture 133" descr="FF"/>
            <p:cNvPicPr>
              <a:picLocks noChangeAspect="1" noChangeArrowheads="1"/>
            </p:cNvPicPr>
            <p:nvPr/>
          </p:nvPicPr>
          <p:blipFill>
            <a:blip r:embed="rId3"/>
            <a:srcRect/>
            <a:stretch>
              <a:fillRect/>
            </a:stretch>
          </p:blipFill>
          <p:spPr bwMode="auto">
            <a:xfrm>
              <a:off x="1392" y="2928"/>
              <a:ext cx="240" cy="208"/>
            </a:xfrm>
            <a:prstGeom prst="rect">
              <a:avLst/>
            </a:prstGeom>
            <a:noFill/>
            <a:ln w="9525" algn="ctr">
              <a:noFill/>
              <a:miter lim="800000"/>
              <a:headEnd/>
              <a:tailEnd/>
            </a:ln>
          </p:spPr>
        </p:pic>
      </p:grpSp>
      <p:pic>
        <p:nvPicPr>
          <p:cNvPr id="37914" name="Picture 134" descr="fy302"/>
          <p:cNvPicPr>
            <a:picLocks noChangeAspect="1" noChangeArrowheads="1"/>
          </p:cNvPicPr>
          <p:nvPr/>
        </p:nvPicPr>
        <p:blipFill>
          <a:blip r:embed="rId7"/>
          <a:srcRect/>
          <a:stretch>
            <a:fillRect/>
          </a:stretch>
        </p:blipFill>
        <p:spPr bwMode="auto">
          <a:xfrm>
            <a:off x="2222500" y="5891213"/>
            <a:ext cx="379413" cy="585787"/>
          </a:xfrm>
          <a:prstGeom prst="rect">
            <a:avLst/>
          </a:prstGeom>
          <a:noFill/>
          <a:ln w="9525" algn="ctr">
            <a:noFill/>
            <a:miter lim="800000"/>
            <a:headEnd/>
            <a:tailEnd/>
          </a:ln>
        </p:spPr>
      </p:pic>
      <p:pic>
        <p:nvPicPr>
          <p:cNvPr id="37915" name="Picture 135" descr="ld302"/>
          <p:cNvPicPr>
            <a:picLocks noChangeAspect="1" noChangeArrowheads="1"/>
          </p:cNvPicPr>
          <p:nvPr/>
        </p:nvPicPr>
        <p:blipFill>
          <a:blip r:embed="rId8"/>
          <a:srcRect/>
          <a:stretch>
            <a:fillRect/>
          </a:stretch>
        </p:blipFill>
        <p:spPr bwMode="auto">
          <a:xfrm>
            <a:off x="2603500" y="5640388"/>
            <a:ext cx="292100" cy="455612"/>
          </a:xfrm>
          <a:prstGeom prst="rect">
            <a:avLst/>
          </a:prstGeom>
          <a:noFill/>
          <a:ln w="9525" algn="ctr">
            <a:noFill/>
            <a:miter lim="800000"/>
            <a:headEnd/>
            <a:tailEnd/>
          </a:ln>
        </p:spPr>
      </p:pic>
      <p:sp>
        <p:nvSpPr>
          <p:cNvPr id="37916" name="Rectangle 137"/>
          <p:cNvSpPr>
            <a:spLocks noChangeArrowheads="1"/>
          </p:cNvSpPr>
          <p:nvPr/>
        </p:nvSpPr>
        <p:spPr bwMode="auto">
          <a:xfrm rot="-5400000">
            <a:off x="4686300" y="5953125"/>
            <a:ext cx="76200" cy="3048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37917" name="Rectangle 138"/>
          <p:cNvSpPr>
            <a:spLocks noChangeArrowheads="1"/>
          </p:cNvSpPr>
          <p:nvPr/>
        </p:nvSpPr>
        <p:spPr bwMode="auto">
          <a:xfrm>
            <a:off x="4800600" y="4876800"/>
            <a:ext cx="76200" cy="15240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37918" name="Picture 141" descr="npo0000af"/>
          <p:cNvPicPr>
            <a:picLocks noChangeAspect="1" noChangeArrowheads="1"/>
          </p:cNvPicPr>
          <p:nvPr/>
        </p:nvPicPr>
        <p:blipFill>
          <a:blip r:embed="rId4"/>
          <a:srcRect/>
          <a:stretch>
            <a:fillRect/>
          </a:stretch>
        </p:blipFill>
        <p:spPr bwMode="auto">
          <a:xfrm>
            <a:off x="4572000" y="4419600"/>
            <a:ext cx="914400" cy="466725"/>
          </a:xfrm>
          <a:prstGeom prst="rect">
            <a:avLst/>
          </a:prstGeom>
          <a:noFill/>
          <a:ln w="9525" algn="ctr">
            <a:noFill/>
            <a:miter lim="800000"/>
            <a:headEnd/>
            <a:tailEnd/>
          </a:ln>
        </p:spPr>
      </p:pic>
      <p:sp>
        <p:nvSpPr>
          <p:cNvPr id="37919" name="Rectangle 142"/>
          <p:cNvSpPr>
            <a:spLocks noChangeArrowheads="1"/>
          </p:cNvSpPr>
          <p:nvPr/>
        </p:nvSpPr>
        <p:spPr bwMode="auto">
          <a:xfrm rot="-5400000">
            <a:off x="4648200" y="5257800"/>
            <a:ext cx="76200" cy="3810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grpSp>
        <p:nvGrpSpPr>
          <p:cNvPr id="37920" name="Group 144"/>
          <p:cNvGrpSpPr>
            <a:grpSpLocks/>
          </p:cNvGrpSpPr>
          <p:nvPr/>
        </p:nvGrpSpPr>
        <p:grpSpPr bwMode="auto">
          <a:xfrm>
            <a:off x="3962400" y="4267200"/>
            <a:ext cx="609600" cy="711200"/>
            <a:chOff x="2496" y="2688"/>
            <a:chExt cx="384" cy="448"/>
          </a:xfrm>
        </p:grpSpPr>
        <p:grpSp>
          <p:nvGrpSpPr>
            <p:cNvPr id="38006" name="Group 145"/>
            <p:cNvGrpSpPr>
              <a:grpSpLocks/>
            </p:cNvGrpSpPr>
            <p:nvPr/>
          </p:nvGrpSpPr>
          <p:grpSpPr bwMode="auto">
            <a:xfrm>
              <a:off x="2496" y="2688"/>
              <a:ext cx="384" cy="308"/>
              <a:chOff x="2496" y="2688"/>
              <a:chExt cx="384" cy="308"/>
            </a:xfrm>
          </p:grpSpPr>
          <p:pic>
            <p:nvPicPr>
              <p:cNvPr id="38008" name="Picture 146" descr="apid"/>
              <p:cNvPicPr preferRelativeResize="0">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640" y="2832"/>
                <a:ext cx="240" cy="164"/>
              </a:xfrm>
              <a:prstGeom prst="rect">
                <a:avLst/>
              </a:prstGeom>
              <a:noFill/>
              <a:ln w="9525" algn="ctr">
                <a:noFill/>
                <a:miter lim="800000"/>
                <a:headEnd/>
                <a:tailEnd/>
              </a:ln>
            </p:spPr>
          </p:pic>
          <p:pic>
            <p:nvPicPr>
              <p:cNvPr id="38009" name="Picture 147" descr="llag"/>
              <p:cNvPicPr preferRelativeResize="0">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2496" y="2688"/>
                <a:ext cx="336" cy="230"/>
              </a:xfrm>
              <a:prstGeom prst="rect">
                <a:avLst/>
              </a:prstGeom>
              <a:noFill/>
              <a:ln w="9525" algn="ctr">
                <a:noFill/>
                <a:miter lim="800000"/>
                <a:headEnd/>
                <a:tailEnd/>
              </a:ln>
            </p:spPr>
          </p:pic>
        </p:grpSp>
        <p:pic>
          <p:nvPicPr>
            <p:cNvPr id="38007" name="Picture 148" descr="FF"/>
            <p:cNvPicPr>
              <a:picLocks noChangeAspect="1" noChangeArrowheads="1"/>
            </p:cNvPicPr>
            <p:nvPr/>
          </p:nvPicPr>
          <p:blipFill>
            <a:blip r:embed="rId3"/>
            <a:srcRect/>
            <a:stretch>
              <a:fillRect/>
            </a:stretch>
          </p:blipFill>
          <p:spPr bwMode="auto">
            <a:xfrm>
              <a:off x="2496" y="2928"/>
              <a:ext cx="240" cy="208"/>
            </a:xfrm>
            <a:prstGeom prst="rect">
              <a:avLst/>
            </a:prstGeom>
            <a:noFill/>
            <a:ln w="9525" algn="ctr">
              <a:noFill/>
              <a:miter lim="800000"/>
              <a:headEnd/>
              <a:tailEnd/>
            </a:ln>
          </p:spPr>
        </p:pic>
      </p:grpSp>
      <p:sp>
        <p:nvSpPr>
          <p:cNvPr id="37921" name="Rectangle 153"/>
          <p:cNvSpPr>
            <a:spLocks noChangeArrowheads="1"/>
          </p:cNvSpPr>
          <p:nvPr/>
        </p:nvSpPr>
        <p:spPr bwMode="auto">
          <a:xfrm>
            <a:off x="6553200" y="4876800"/>
            <a:ext cx="76200" cy="1524000"/>
          </a:xfrm>
          <a:prstGeom prst="rect">
            <a:avLst/>
          </a:prstGeom>
          <a:solidFill>
            <a:srgbClr val="FFCC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37922" name="Picture 156" descr="npo0000b1"/>
          <p:cNvPicPr>
            <a:picLocks noChangeAspect="1" noChangeArrowheads="1"/>
          </p:cNvPicPr>
          <p:nvPr/>
        </p:nvPicPr>
        <p:blipFill>
          <a:blip r:embed="rId4"/>
          <a:srcRect/>
          <a:stretch>
            <a:fillRect/>
          </a:stretch>
        </p:blipFill>
        <p:spPr bwMode="auto">
          <a:xfrm>
            <a:off x="6324600" y="4419600"/>
            <a:ext cx="914400" cy="466725"/>
          </a:xfrm>
          <a:prstGeom prst="rect">
            <a:avLst/>
          </a:prstGeom>
          <a:noFill/>
          <a:ln w="9525" algn="ctr">
            <a:noFill/>
            <a:miter lim="800000"/>
            <a:headEnd/>
            <a:tailEnd/>
          </a:ln>
        </p:spPr>
      </p:pic>
      <p:sp>
        <p:nvSpPr>
          <p:cNvPr id="37923" name="Rectangle 157"/>
          <p:cNvSpPr>
            <a:spLocks noChangeArrowheads="1"/>
          </p:cNvSpPr>
          <p:nvPr/>
        </p:nvSpPr>
        <p:spPr bwMode="auto">
          <a:xfrm rot="-5400000">
            <a:off x="6400800" y="5257800"/>
            <a:ext cx="76200" cy="381000"/>
          </a:xfrm>
          <a:prstGeom prst="rect">
            <a:avLst/>
          </a:prstGeom>
          <a:solidFill>
            <a:srgbClr val="FF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37924" name="Rectangle 158"/>
          <p:cNvSpPr>
            <a:spLocks noChangeArrowheads="1"/>
          </p:cNvSpPr>
          <p:nvPr/>
        </p:nvSpPr>
        <p:spPr bwMode="auto">
          <a:xfrm rot="-5400000">
            <a:off x="6400800" y="6019800"/>
            <a:ext cx="76200" cy="381000"/>
          </a:xfrm>
          <a:prstGeom prst="rect">
            <a:avLst/>
          </a:prstGeom>
          <a:solidFill>
            <a:srgbClr val="FFCC00"/>
          </a:solidFill>
          <a:ln w="9525">
            <a:noFill/>
            <a:miter lim="800000"/>
            <a:headEnd/>
            <a:tailEnd/>
          </a:ln>
        </p:spPr>
        <p:txBody>
          <a:bodyPr anchor="ctr">
            <a:spAutoFit/>
          </a:bodyPr>
          <a:lstStyle/>
          <a:p>
            <a:pPr eaLnBrk="0" hangingPunct="0">
              <a:buFont typeface="Wingdings" pitchFamily="2" charset="2"/>
              <a:buChar char="ü"/>
            </a:pPr>
            <a:endParaRPr lang="pt-BR"/>
          </a:p>
        </p:txBody>
      </p:sp>
      <p:grpSp>
        <p:nvGrpSpPr>
          <p:cNvPr id="37925" name="Group 159"/>
          <p:cNvGrpSpPr>
            <a:grpSpLocks/>
          </p:cNvGrpSpPr>
          <p:nvPr/>
        </p:nvGrpSpPr>
        <p:grpSpPr bwMode="auto">
          <a:xfrm>
            <a:off x="5715000" y="4267200"/>
            <a:ext cx="609600" cy="711200"/>
            <a:chOff x="3600" y="2688"/>
            <a:chExt cx="384" cy="448"/>
          </a:xfrm>
        </p:grpSpPr>
        <p:grpSp>
          <p:nvGrpSpPr>
            <p:cNvPr id="38002" name="Group 160"/>
            <p:cNvGrpSpPr>
              <a:grpSpLocks/>
            </p:cNvGrpSpPr>
            <p:nvPr/>
          </p:nvGrpSpPr>
          <p:grpSpPr bwMode="auto">
            <a:xfrm>
              <a:off x="3600" y="2688"/>
              <a:ext cx="384" cy="308"/>
              <a:chOff x="3600" y="2688"/>
              <a:chExt cx="384" cy="308"/>
            </a:xfrm>
          </p:grpSpPr>
          <p:pic>
            <p:nvPicPr>
              <p:cNvPr id="38004" name="Picture 161" descr="apid"/>
              <p:cNvPicPr preferRelativeResize="0">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744" y="2832"/>
                <a:ext cx="240" cy="164"/>
              </a:xfrm>
              <a:prstGeom prst="rect">
                <a:avLst/>
              </a:prstGeom>
              <a:noFill/>
              <a:ln w="9525" algn="ctr">
                <a:noFill/>
                <a:miter lim="800000"/>
                <a:headEnd/>
                <a:tailEnd/>
              </a:ln>
            </p:spPr>
          </p:pic>
          <p:pic>
            <p:nvPicPr>
              <p:cNvPr id="38005" name="Picture 162" descr="llag"/>
              <p:cNvPicPr preferRelativeResize="0">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600" y="2688"/>
                <a:ext cx="336" cy="230"/>
              </a:xfrm>
              <a:prstGeom prst="rect">
                <a:avLst/>
              </a:prstGeom>
              <a:noFill/>
              <a:ln w="9525" algn="ctr">
                <a:noFill/>
                <a:miter lim="800000"/>
                <a:headEnd/>
                <a:tailEnd/>
              </a:ln>
            </p:spPr>
          </p:pic>
        </p:grpSp>
        <p:pic>
          <p:nvPicPr>
            <p:cNvPr id="38003" name="Picture 163" descr="FF"/>
            <p:cNvPicPr>
              <a:picLocks noChangeAspect="1" noChangeArrowheads="1"/>
            </p:cNvPicPr>
            <p:nvPr/>
          </p:nvPicPr>
          <p:blipFill>
            <a:blip r:embed="rId3"/>
            <a:srcRect/>
            <a:stretch>
              <a:fillRect/>
            </a:stretch>
          </p:blipFill>
          <p:spPr bwMode="auto">
            <a:xfrm>
              <a:off x="3600" y="2928"/>
              <a:ext cx="240" cy="208"/>
            </a:xfrm>
            <a:prstGeom prst="rect">
              <a:avLst/>
            </a:prstGeom>
            <a:noFill/>
            <a:ln w="9525" algn="ctr">
              <a:noFill/>
              <a:miter lim="800000"/>
              <a:headEnd/>
              <a:tailEnd/>
            </a:ln>
          </p:spPr>
        </p:pic>
      </p:grpSp>
      <p:pic>
        <p:nvPicPr>
          <p:cNvPr id="37926" name="Picture 171" descr="npo0000b3"/>
          <p:cNvPicPr>
            <a:picLocks noChangeAspect="1" noChangeArrowheads="1"/>
          </p:cNvPicPr>
          <p:nvPr/>
        </p:nvPicPr>
        <p:blipFill>
          <a:blip r:embed="rId4"/>
          <a:srcRect/>
          <a:stretch>
            <a:fillRect/>
          </a:stretch>
        </p:blipFill>
        <p:spPr bwMode="auto">
          <a:xfrm>
            <a:off x="8077200" y="4419600"/>
            <a:ext cx="914400" cy="466725"/>
          </a:xfrm>
          <a:prstGeom prst="rect">
            <a:avLst/>
          </a:prstGeom>
          <a:noFill/>
          <a:ln w="9525" algn="ctr">
            <a:noFill/>
            <a:miter lim="800000"/>
            <a:headEnd/>
            <a:tailEnd/>
          </a:ln>
        </p:spPr>
      </p:pic>
      <p:grpSp>
        <p:nvGrpSpPr>
          <p:cNvPr id="37927" name="Group 174"/>
          <p:cNvGrpSpPr>
            <a:grpSpLocks/>
          </p:cNvGrpSpPr>
          <p:nvPr/>
        </p:nvGrpSpPr>
        <p:grpSpPr bwMode="auto">
          <a:xfrm>
            <a:off x="7467600" y="4267200"/>
            <a:ext cx="609600" cy="711200"/>
            <a:chOff x="4704" y="2688"/>
            <a:chExt cx="384" cy="448"/>
          </a:xfrm>
        </p:grpSpPr>
        <p:grpSp>
          <p:nvGrpSpPr>
            <p:cNvPr id="37998" name="Group 175"/>
            <p:cNvGrpSpPr>
              <a:grpSpLocks/>
            </p:cNvGrpSpPr>
            <p:nvPr/>
          </p:nvGrpSpPr>
          <p:grpSpPr bwMode="auto">
            <a:xfrm>
              <a:off x="4704" y="2688"/>
              <a:ext cx="384" cy="308"/>
              <a:chOff x="4704" y="2688"/>
              <a:chExt cx="384" cy="308"/>
            </a:xfrm>
          </p:grpSpPr>
          <p:pic>
            <p:nvPicPr>
              <p:cNvPr id="38000" name="Picture 176" descr="apid"/>
              <p:cNvPicPr preferRelativeResize="0">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848" y="2832"/>
                <a:ext cx="240" cy="164"/>
              </a:xfrm>
              <a:prstGeom prst="rect">
                <a:avLst/>
              </a:prstGeom>
              <a:noFill/>
              <a:ln w="9525" algn="ctr">
                <a:noFill/>
                <a:miter lim="800000"/>
                <a:headEnd/>
                <a:tailEnd/>
              </a:ln>
            </p:spPr>
          </p:pic>
          <p:pic>
            <p:nvPicPr>
              <p:cNvPr id="38001" name="Picture 177" descr="llag"/>
              <p:cNvPicPr preferRelativeResize="0">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704" y="2688"/>
                <a:ext cx="336" cy="230"/>
              </a:xfrm>
              <a:prstGeom prst="rect">
                <a:avLst/>
              </a:prstGeom>
              <a:noFill/>
              <a:ln w="9525" algn="ctr">
                <a:noFill/>
                <a:miter lim="800000"/>
                <a:headEnd/>
                <a:tailEnd/>
              </a:ln>
            </p:spPr>
          </p:pic>
        </p:grpSp>
        <p:pic>
          <p:nvPicPr>
            <p:cNvPr id="37999" name="Picture 178" descr="FF"/>
            <p:cNvPicPr>
              <a:picLocks noChangeAspect="1" noChangeArrowheads="1"/>
            </p:cNvPicPr>
            <p:nvPr/>
          </p:nvPicPr>
          <p:blipFill>
            <a:blip r:embed="rId3"/>
            <a:srcRect/>
            <a:stretch>
              <a:fillRect/>
            </a:stretch>
          </p:blipFill>
          <p:spPr bwMode="auto">
            <a:xfrm>
              <a:off x="4704" y="2928"/>
              <a:ext cx="240" cy="208"/>
            </a:xfrm>
            <a:prstGeom prst="rect">
              <a:avLst/>
            </a:prstGeom>
            <a:noFill/>
            <a:ln w="9525" algn="ctr">
              <a:noFill/>
              <a:miter lim="800000"/>
              <a:headEnd/>
              <a:tailEnd/>
            </a:ln>
          </p:spPr>
        </p:pic>
      </p:grpSp>
      <p:pic>
        <p:nvPicPr>
          <p:cNvPr id="37928" name="Picture 182" descr="npo0000b4"/>
          <p:cNvPicPr>
            <a:picLocks noChangeAspect="1" noChangeArrowheads="1"/>
          </p:cNvPicPr>
          <p:nvPr/>
        </p:nvPicPr>
        <p:blipFill>
          <a:blip r:embed="rId10"/>
          <a:srcRect/>
          <a:stretch>
            <a:fillRect/>
          </a:stretch>
        </p:blipFill>
        <p:spPr bwMode="auto">
          <a:xfrm>
            <a:off x="3200400" y="5715000"/>
            <a:ext cx="609600" cy="228600"/>
          </a:xfrm>
          <a:prstGeom prst="rect">
            <a:avLst/>
          </a:prstGeom>
          <a:noFill/>
          <a:ln w="9525" algn="ctr">
            <a:noFill/>
            <a:miter lim="800000"/>
            <a:headEnd/>
            <a:tailEnd/>
          </a:ln>
        </p:spPr>
      </p:pic>
      <p:sp>
        <p:nvSpPr>
          <p:cNvPr id="37929" name="Rectangle 184"/>
          <p:cNvSpPr>
            <a:spLocks noChangeArrowheads="1"/>
          </p:cNvSpPr>
          <p:nvPr/>
        </p:nvSpPr>
        <p:spPr bwMode="auto">
          <a:xfrm rot="-5400000">
            <a:off x="3276600" y="4876800"/>
            <a:ext cx="76200" cy="533400"/>
          </a:xfrm>
          <a:prstGeom prst="rect">
            <a:avLst/>
          </a:prstGeom>
          <a:solidFill>
            <a:srgbClr val="9900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37930" name="Picture 183" descr="CFW"/>
          <p:cNvPicPr>
            <a:picLocks noChangeAspect="1" noChangeArrowheads="1"/>
          </p:cNvPicPr>
          <p:nvPr/>
        </p:nvPicPr>
        <p:blipFill>
          <a:blip r:embed="rId11"/>
          <a:srcRect/>
          <a:stretch>
            <a:fillRect/>
          </a:stretch>
        </p:blipFill>
        <p:spPr bwMode="auto">
          <a:xfrm>
            <a:off x="3429000" y="4876800"/>
            <a:ext cx="325438" cy="463550"/>
          </a:xfrm>
          <a:prstGeom prst="rect">
            <a:avLst/>
          </a:prstGeom>
          <a:noFill/>
          <a:ln w="9525" algn="ctr">
            <a:noFill/>
            <a:miter lim="800000"/>
            <a:headEnd/>
            <a:tailEnd/>
          </a:ln>
        </p:spPr>
      </p:pic>
      <p:pic>
        <p:nvPicPr>
          <p:cNvPr id="37931" name="Picture 185" descr="P&amp;F_2"/>
          <p:cNvPicPr>
            <a:picLocks noChangeAspect="1" noChangeArrowheads="1"/>
          </p:cNvPicPr>
          <p:nvPr/>
        </p:nvPicPr>
        <p:blipFill>
          <a:blip r:embed="rId12">
            <a:clrChange>
              <a:clrFrom>
                <a:srgbClr val="C0C0C0"/>
              </a:clrFrom>
              <a:clrTo>
                <a:srgbClr val="C0C0C0">
                  <a:alpha val="0"/>
                </a:srgbClr>
              </a:clrTo>
            </a:clrChange>
          </a:blip>
          <a:srcRect/>
          <a:stretch>
            <a:fillRect/>
          </a:stretch>
        </p:blipFill>
        <p:spPr bwMode="auto">
          <a:xfrm>
            <a:off x="2938463" y="5257800"/>
            <a:ext cx="338137" cy="381000"/>
          </a:xfrm>
          <a:prstGeom prst="rect">
            <a:avLst/>
          </a:prstGeom>
          <a:noFill/>
          <a:ln w="9525" algn="ctr">
            <a:noFill/>
            <a:miter lim="800000"/>
            <a:headEnd/>
            <a:tailEnd/>
          </a:ln>
        </p:spPr>
      </p:pic>
      <p:pic>
        <p:nvPicPr>
          <p:cNvPr id="37932" name="Picture 186" descr="motor"/>
          <p:cNvPicPr>
            <a:picLocks noChangeAspect="1" noChangeArrowheads="1"/>
          </p:cNvPicPr>
          <p:nvPr/>
        </p:nvPicPr>
        <p:blipFill>
          <a:blip r:embed="rId13"/>
          <a:srcRect/>
          <a:stretch>
            <a:fillRect/>
          </a:stretch>
        </p:blipFill>
        <p:spPr bwMode="auto">
          <a:xfrm>
            <a:off x="4267200" y="5915025"/>
            <a:ext cx="457200" cy="333375"/>
          </a:xfrm>
          <a:prstGeom prst="rect">
            <a:avLst/>
          </a:prstGeom>
          <a:noFill/>
          <a:ln w="9525" algn="ctr">
            <a:noFill/>
            <a:miter lim="800000"/>
            <a:headEnd/>
            <a:tailEnd/>
          </a:ln>
        </p:spPr>
      </p:pic>
      <p:pic>
        <p:nvPicPr>
          <p:cNvPr id="37933" name="Picture 187" descr="CFW"/>
          <p:cNvPicPr>
            <a:picLocks noChangeAspect="1" noChangeArrowheads="1"/>
          </p:cNvPicPr>
          <p:nvPr/>
        </p:nvPicPr>
        <p:blipFill>
          <a:blip r:embed="rId11"/>
          <a:srcRect/>
          <a:stretch>
            <a:fillRect/>
          </a:stretch>
        </p:blipFill>
        <p:spPr bwMode="auto">
          <a:xfrm>
            <a:off x="4343400" y="5181600"/>
            <a:ext cx="325438" cy="463550"/>
          </a:xfrm>
          <a:prstGeom prst="rect">
            <a:avLst/>
          </a:prstGeom>
          <a:noFill/>
          <a:ln w="9525" algn="ctr">
            <a:noFill/>
            <a:miter lim="800000"/>
            <a:headEnd/>
            <a:tailEnd/>
          </a:ln>
        </p:spPr>
      </p:pic>
      <p:pic>
        <p:nvPicPr>
          <p:cNvPr id="37934" name="Picture 188" descr="npo0000b6"/>
          <p:cNvPicPr>
            <a:picLocks noChangeAspect="1" noChangeArrowheads="1"/>
          </p:cNvPicPr>
          <p:nvPr/>
        </p:nvPicPr>
        <p:blipFill>
          <a:blip r:embed="rId14"/>
          <a:srcRect/>
          <a:stretch>
            <a:fillRect/>
          </a:stretch>
        </p:blipFill>
        <p:spPr bwMode="auto">
          <a:xfrm>
            <a:off x="4953000" y="5441950"/>
            <a:ext cx="762000" cy="273050"/>
          </a:xfrm>
          <a:prstGeom prst="rect">
            <a:avLst/>
          </a:prstGeom>
          <a:noFill/>
          <a:ln w="9525" algn="ctr">
            <a:noFill/>
            <a:miter lim="800000"/>
            <a:headEnd/>
            <a:tailEnd/>
          </a:ln>
        </p:spPr>
      </p:pic>
      <p:pic>
        <p:nvPicPr>
          <p:cNvPr id="37935" name="Picture 189" descr="As-i Cable Logo"/>
          <p:cNvPicPr>
            <a:picLocks noChangeAspect="1" noChangeArrowheads="1"/>
          </p:cNvPicPr>
          <p:nvPr/>
        </p:nvPicPr>
        <p:blipFill>
          <a:blip r:embed="rId15"/>
          <a:srcRect/>
          <a:stretch>
            <a:fillRect/>
          </a:stretch>
        </p:blipFill>
        <p:spPr bwMode="auto">
          <a:xfrm>
            <a:off x="6705600" y="5407025"/>
            <a:ext cx="393700" cy="384175"/>
          </a:xfrm>
          <a:prstGeom prst="rect">
            <a:avLst/>
          </a:prstGeom>
          <a:noFill/>
          <a:ln w="9525" algn="ctr">
            <a:noFill/>
            <a:miter lim="800000"/>
            <a:headEnd/>
            <a:tailEnd/>
          </a:ln>
        </p:spPr>
      </p:pic>
      <p:pic>
        <p:nvPicPr>
          <p:cNvPr id="37936" name="Picture 190" descr="npo0000b9"/>
          <p:cNvPicPr>
            <a:picLocks noChangeAspect="1" noChangeArrowheads="1"/>
          </p:cNvPicPr>
          <p:nvPr/>
        </p:nvPicPr>
        <p:blipFill>
          <a:blip r:embed="rId16"/>
          <a:srcRect/>
          <a:stretch>
            <a:fillRect/>
          </a:stretch>
        </p:blipFill>
        <p:spPr bwMode="auto">
          <a:xfrm>
            <a:off x="5943600" y="5791200"/>
            <a:ext cx="341313" cy="582613"/>
          </a:xfrm>
          <a:prstGeom prst="rect">
            <a:avLst/>
          </a:prstGeom>
          <a:noFill/>
          <a:ln w="9525" algn="ctr">
            <a:noFill/>
            <a:miter lim="800000"/>
            <a:headEnd/>
            <a:tailEnd/>
          </a:ln>
        </p:spPr>
      </p:pic>
      <p:pic>
        <p:nvPicPr>
          <p:cNvPr id="37937" name="Picture 191" descr="npo0000ba"/>
          <p:cNvPicPr>
            <a:picLocks noChangeAspect="1" noChangeArrowheads="1"/>
          </p:cNvPicPr>
          <p:nvPr/>
        </p:nvPicPr>
        <p:blipFill>
          <a:blip r:embed="rId17"/>
          <a:srcRect/>
          <a:stretch>
            <a:fillRect/>
          </a:stretch>
        </p:blipFill>
        <p:spPr bwMode="auto">
          <a:xfrm>
            <a:off x="5943600" y="5280025"/>
            <a:ext cx="381000" cy="358775"/>
          </a:xfrm>
          <a:prstGeom prst="rect">
            <a:avLst/>
          </a:prstGeom>
          <a:noFill/>
          <a:ln w="9525" algn="ctr">
            <a:noFill/>
            <a:miter lim="800000"/>
            <a:headEnd/>
            <a:tailEnd/>
          </a:ln>
        </p:spPr>
      </p:pic>
      <p:sp>
        <p:nvSpPr>
          <p:cNvPr id="37938" name="Line 192"/>
          <p:cNvSpPr>
            <a:spLocks noChangeShapeType="1"/>
          </p:cNvSpPr>
          <p:nvPr/>
        </p:nvSpPr>
        <p:spPr bwMode="auto">
          <a:xfrm>
            <a:off x="8077200" y="5486400"/>
            <a:ext cx="457200" cy="0"/>
          </a:xfrm>
          <a:prstGeom prst="line">
            <a:avLst/>
          </a:prstGeom>
          <a:noFill/>
          <a:ln w="9525">
            <a:solidFill>
              <a:schemeClr val="tx1"/>
            </a:solidFill>
            <a:round/>
            <a:headEnd/>
            <a:tailEnd/>
          </a:ln>
        </p:spPr>
        <p:txBody>
          <a:bodyPr anchor="ctr">
            <a:spAutoFit/>
          </a:bodyPr>
          <a:lstStyle/>
          <a:p>
            <a:endParaRPr lang="pt-BR"/>
          </a:p>
        </p:txBody>
      </p:sp>
      <p:sp>
        <p:nvSpPr>
          <p:cNvPr id="37939" name="Line 194"/>
          <p:cNvSpPr>
            <a:spLocks noChangeShapeType="1"/>
          </p:cNvSpPr>
          <p:nvPr/>
        </p:nvSpPr>
        <p:spPr bwMode="auto">
          <a:xfrm>
            <a:off x="8458200" y="4876800"/>
            <a:ext cx="0" cy="533400"/>
          </a:xfrm>
          <a:prstGeom prst="line">
            <a:avLst/>
          </a:prstGeom>
          <a:noFill/>
          <a:ln w="9525">
            <a:solidFill>
              <a:schemeClr val="tx1"/>
            </a:solidFill>
            <a:round/>
            <a:headEnd/>
            <a:tailEnd/>
          </a:ln>
        </p:spPr>
        <p:txBody>
          <a:bodyPr anchor="ctr">
            <a:spAutoFit/>
          </a:bodyPr>
          <a:lstStyle/>
          <a:p>
            <a:endParaRPr lang="pt-BR"/>
          </a:p>
        </p:txBody>
      </p:sp>
      <p:sp>
        <p:nvSpPr>
          <p:cNvPr id="37940" name="Line 195"/>
          <p:cNvSpPr>
            <a:spLocks noChangeShapeType="1"/>
          </p:cNvSpPr>
          <p:nvPr/>
        </p:nvSpPr>
        <p:spPr bwMode="auto">
          <a:xfrm>
            <a:off x="8534400" y="4876800"/>
            <a:ext cx="0" cy="609600"/>
          </a:xfrm>
          <a:prstGeom prst="line">
            <a:avLst/>
          </a:prstGeom>
          <a:noFill/>
          <a:ln w="9525">
            <a:solidFill>
              <a:schemeClr val="tx1"/>
            </a:solidFill>
            <a:round/>
            <a:headEnd/>
            <a:tailEnd/>
          </a:ln>
        </p:spPr>
        <p:txBody>
          <a:bodyPr anchor="ctr">
            <a:spAutoFit/>
          </a:bodyPr>
          <a:lstStyle/>
          <a:p>
            <a:endParaRPr lang="pt-BR"/>
          </a:p>
        </p:txBody>
      </p:sp>
      <p:sp>
        <p:nvSpPr>
          <p:cNvPr id="37941" name="Line 196"/>
          <p:cNvSpPr>
            <a:spLocks noChangeShapeType="1"/>
          </p:cNvSpPr>
          <p:nvPr/>
        </p:nvSpPr>
        <p:spPr bwMode="auto">
          <a:xfrm>
            <a:off x="8610600" y="4876800"/>
            <a:ext cx="0" cy="990600"/>
          </a:xfrm>
          <a:prstGeom prst="line">
            <a:avLst/>
          </a:prstGeom>
          <a:noFill/>
          <a:ln w="9525">
            <a:solidFill>
              <a:schemeClr val="tx1"/>
            </a:solidFill>
            <a:round/>
            <a:headEnd/>
            <a:tailEnd/>
          </a:ln>
        </p:spPr>
        <p:txBody>
          <a:bodyPr anchor="ctr">
            <a:spAutoFit/>
          </a:bodyPr>
          <a:lstStyle/>
          <a:p>
            <a:endParaRPr lang="pt-BR"/>
          </a:p>
        </p:txBody>
      </p:sp>
      <p:pic>
        <p:nvPicPr>
          <p:cNvPr id="37942" name="Picture 197" descr="npo0000bc"/>
          <p:cNvPicPr>
            <a:picLocks noChangeAspect="1" noChangeArrowheads="1"/>
          </p:cNvPicPr>
          <p:nvPr/>
        </p:nvPicPr>
        <p:blipFill>
          <a:blip r:embed="rId18"/>
          <a:srcRect/>
          <a:stretch>
            <a:fillRect/>
          </a:stretch>
        </p:blipFill>
        <p:spPr bwMode="auto">
          <a:xfrm>
            <a:off x="8458200" y="5562600"/>
            <a:ext cx="514350" cy="385763"/>
          </a:xfrm>
          <a:prstGeom prst="rect">
            <a:avLst/>
          </a:prstGeom>
          <a:noFill/>
          <a:ln w="9525" algn="ctr">
            <a:noFill/>
            <a:miter lim="800000"/>
            <a:headEnd/>
            <a:tailEnd/>
          </a:ln>
        </p:spPr>
      </p:pic>
      <p:sp>
        <p:nvSpPr>
          <p:cNvPr id="37943" name="Line 198"/>
          <p:cNvSpPr>
            <a:spLocks noChangeShapeType="1"/>
          </p:cNvSpPr>
          <p:nvPr/>
        </p:nvSpPr>
        <p:spPr bwMode="auto">
          <a:xfrm>
            <a:off x="7696200" y="5410200"/>
            <a:ext cx="762000" cy="0"/>
          </a:xfrm>
          <a:prstGeom prst="line">
            <a:avLst/>
          </a:prstGeom>
          <a:noFill/>
          <a:ln w="9525">
            <a:solidFill>
              <a:schemeClr val="tx1"/>
            </a:solidFill>
            <a:round/>
            <a:headEnd/>
            <a:tailEnd/>
          </a:ln>
        </p:spPr>
        <p:txBody>
          <a:bodyPr anchor="ctr">
            <a:spAutoFit/>
          </a:bodyPr>
          <a:lstStyle/>
          <a:p>
            <a:endParaRPr lang="pt-BR"/>
          </a:p>
        </p:txBody>
      </p:sp>
      <p:sp>
        <p:nvSpPr>
          <p:cNvPr id="37944" name="Line 199"/>
          <p:cNvSpPr>
            <a:spLocks noChangeShapeType="1"/>
          </p:cNvSpPr>
          <p:nvPr/>
        </p:nvSpPr>
        <p:spPr bwMode="auto">
          <a:xfrm>
            <a:off x="8610600" y="5029200"/>
            <a:ext cx="0" cy="533400"/>
          </a:xfrm>
          <a:prstGeom prst="line">
            <a:avLst/>
          </a:prstGeom>
          <a:noFill/>
          <a:ln w="9525">
            <a:solidFill>
              <a:schemeClr val="tx1"/>
            </a:solidFill>
            <a:round/>
            <a:headEnd/>
            <a:tailEnd/>
          </a:ln>
        </p:spPr>
        <p:txBody>
          <a:bodyPr anchor="ctr">
            <a:spAutoFit/>
          </a:bodyPr>
          <a:lstStyle/>
          <a:p>
            <a:endParaRPr lang="pt-BR"/>
          </a:p>
        </p:txBody>
      </p:sp>
      <p:sp>
        <p:nvSpPr>
          <p:cNvPr id="37945" name="Line 200"/>
          <p:cNvSpPr>
            <a:spLocks noChangeShapeType="1"/>
          </p:cNvSpPr>
          <p:nvPr/>
        </p:nvSpPr>
        <p:spPr bwMode="auto">
          <a:xfrm>
            <a:off x="7696200" y="5410200"/>
            <a:ext cx="0" cy="304800"/>
          </a:xfrm>
          <a:prstGeom prst="line">
            <a:avLst/>
          </a:prstGeom>
          <a:noFill/>
          <a:ln w="9525">
            <a:solidFill>
              <a:schemeClr val="tx1"/>
            </a:solidFill>
            <a:round/>
            <a:headEnd/>
            <a:tailEnd/>
          </a:ln>
        </p:spPr>
        <p:txBody>
          <a:bodyPr anchor="ctr">
            <a:spAutoFit/>
          </a:bodyPr>
          <a:lstStyle/>
          <a:p>
            <a:endParaRPr lang="pt-BR"/>
          </a:p>
        </p:txBody>
      </p:sp>
      <p:sp>
        <p:nvSpPr>
          <p:cNvPr id="37946" name="Line 201"/>
          <p:cNvSpPr>
            <a:spLocks noChangeShapeType="1"/>
          </p:cNvSpPr>
          <p:nvPr/>
        </p:nvSpPr>
        <p:spPr bwMode="auto">
          <a:xfrm>
            <a:off x="8077200" y="5486400"/>
            <a:ext cx="0" cy="533400"/>
          </a:xfrm>
          <a:prstGeom prst="line">
            <a:avLst/>
          </a:prstGeom>
          <a:noFill/>
          <a:ln w="9525">
            <a:solidFill>
              <a:schemeClr val="tx1"/>
            </a:solidFill>
            <a:round/>
            <a:headEnd/>
            <a:tailEnd/>
          </a:ln>
        </p:spPr>
        <p:txBody>
          <a:bodyPr anchor="ctr">
            <a:spAutoFit/>
          </a:bodyPr>
          <a:lstStyle/>
          <a:p>
            <a:endParaRPr lang="pt-BR"/>
          </a:p>
        </p:txBody>
      </p:sp>
      <p:pic>
        <p:nvPicPr>
          <p:cNvPr id="37947" name="Picture 179" descr="fy302"/>
          <p:cNvPicPr>
            <a:picLocks noChangeAspect="1" noChangeArrowheads="1"/>
          </p:cNvPicPr>
          <p:nvPr/>
        </p:nvPicPr>
        <p:blipFill>
          <a:blip r:embed="rId7"/>
          <a:srcRect/>
          <a:stretch>
            <a:fillRect/>
          </a:stretch>
        </p:blipFill>
        <p:spPr bwMode="auto">
          <a:xfrm>
            <a:off x="7924800" y="5562600"/>
            <a:ext cx="379413" cy="585788"/>
          </a:xfrm>
          <a:prstGeom prst="rect">
            <a:avLst/>
          </a:prstGeom>
          <a:noFill/>
          <a:ln w="9525" algn="ctr">
            <a:noFill/>
            <a:miter lim="800000"/>
            <a:headEnd/>
            <a:tailEnd/>
          </a:ln>
        </p:spPr>
      </p:pic>
      <p:pic>
        <p:nvPicPr>
          <p:cNvPr id="37948" name="Picture 180" descr="ld302"/>
          <p:cNvPicPr>
            <a:picLocks noChangeAspect="1" noChangeArrowheads="1"/>
          </p:cNvPicPr>
          <p:nvPr/>
        </p:nvPicPr>
        <p:blipFill>
          <a:blip r:embed="rId8"/>
          <a:srcRect/>
          <a:stretch>
            <a:fillRect/>
          </a:stretch>
        </p:blipFill>
        <p:spPr bwMode="auto">
          <a:xfrm>
            <a:off x="7543800" y="5562600"/>
            <a:ext cx="292100" cy="455613"/>
          </a:xfrm>
          <a:prstGeom prst="rect">
            <a:avLst/>
          </a:prstGeom>
          <a:noFill/>
          <a:ln w="9525" algn="ctr">
            <a:noFill/>
            <a:miter lim="800000"/>
            <a:headEnd/>
            <a:tailEnd/>
          </a:ln>
        </p:spPr>
      </p:pic>
      <p:sp>
        <p:nvSpPr>
          <p:cNvPr id="37949" name="Text Box 207"/>
          <p:cNvSpPr txBox="1">
            <a:spLocks noChangeArrowheads="1"/>
          </p:cNvSpPr>
          <p:nvPr/>
        </p:nvSpPr>
        <p:spPr bwMode="auto">
          <a:xfrm>
            <a:off x="533400" y="41910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HSE Linking Device</a:t>
            </a:r>
            <a:endParaRPr lang="pt-BR" sz="1200" b="1" i="1"/>
          </a:p>
        </p:txBody>
      </p:sp>
      <p:sp>
        <p:nvSpPr>
          <p:cNvPr id="37950" name="Text Box 208"/>
          <p:cNvSpPr txBox="1">
            <a:spLocks noChangeArrowheads="1"/>
          </p:cNvSpPr>
          <p:nvPr/>
        </p:nvSpPr>
        <p:spPr bwMode="auto">
          <a:xfrm>
            <a:off x="2133600" y="41910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HSE Gateway</a:t>
            </a:r>
            <a:endParaRPr lang="pt-BR" sz="1200" b="1" i="1"/>
          </a:p>
        </p:txBody>
      </p:sp>
      <p:sp>
        <p:nvSpPr>
          <p:cNvPr id="37951" name="Text Box 209"/>
          <p:cNvSpPr txBox="1">
            <a:spLocks noChangeArrowheads="1"/>
          </p:cNvSpPr>
          <p:nvPr/>
        </p:nvSpPr>
        <p:spPr bwMode="auto">
          <a:xfrm>
            <a:off x="3886200" y="41910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HSE Gateway</a:t>
            </a:r>
            <a:endParaRPr lang="pt-BR" sz="1200" b="1" i="1"/>
          </a:p>
        </p:txBody>
      </p:sp>
      <p:sp>
        <p:nvSpPr>
          <p:cNvPr id="37952" name="Text Box 210"/>
          <p:cNvSpPr txBox="1">
            <a:spLocks noChangeArrowheads="1"/>
          </p:cNvSpPr>
          <p:nvPr/>
        </p:nvSpPr>
        <p:spPr bwMode="auto">
          <a:xfrm>
            <a:off x="5638800" y="41910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HSE Gateway</a:t>
            </a:r>
            <a:endParaRPr lang="pt-BR" sz="1200" b="1" i="1"/>
          </a:p>
        </p:txBody>
      </p:sp>
      <p:sp>
        <p:nvSpPr>
          <p:cNvPr id="37953" name="Text Box 211"/>
          <p:cNvSpPr txBox="1">
            <a:spLocks noChangeArrowheads="1"/>
          </p:cNvSpPr>
          <p:nvPr/>
        </p:nvSpPr>
        <p:spPr bwMode="auto">
          <a:xfrm>
            <a:off x="7467600" y="41910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HSE Controller</a:t>
            </a:r>
            <a:endParaRPr lang="pt-BR" sz="1200" b="1" i="1"/>
          </a:p>
        </p:txBody>
      </p:sp>
      <p:sp>
        <p:nvSpPr>
          <p:cNvPr id="37954" name="Text Box 212"/>
          <p:cNvSpPr txBox="1">
            <a:spLocks noChangeArrowheads="1"/>
          </p:cNvSpPr>
          <p:nvPr/>
        </p:nvSpPr>
        <p:spPr bwMode="auto">
          <a:xfrm>
            <a:off x="533400" y="4800600"/>
            <a:ext cx="990600" cy="457200"/>
          </a:xfrm>
          <a:prstGeom prst="rect">
            <a:avLst/>
          </a:prstGeom>
          <a:noFill/>
          <a:ln w="9525">
            <a:noFill/>
            <a:miter lim="800000"/>
            <a:headEnd/>
            <a:tailEnd/>
          </a:ln>
        </p:spPr>
        <p:txBody>
          <a:bodyPr>
            <a:spAutoFit/>
          </a:bodyPr>
          <a:lstStyle/>
          <a:p>
            <a:pPr algn="ctr">
              <a:buFont typeface="Wingdings" pitchFamily="2" charset="2"/>
              <a:buNone/>
            </a:pPr>
            <a:r>
              <a:rPr lang="pt-BR" sz="1200" b="1"/>
              <a:t>DF62</a:t>
            </a:r>
          </a:p>
          <a:p>
            <a:pPr>
              <a:buFont typeface="Wingdings" pitchFamily="2" charset="2"/>
              <a:buNone/>
            </a:pPr>
            <a:r>
              <a:rPr lang="pt-BR" sz="1200" b="1"/>
              <a:t>DF63  </a:t>
            </a:r>
            <a:endParaRPr lang="pt-BR" sz="1200" b="1" i="1"/>
          </a:p>
        </p:txBody>
      </p:sp>
      <p:sp>
        <p:nvSpPr>
          <p:cNvPr id="37955" name="Text Box 213"/>
          <p:cNvSpPr txBox="1">
            <a:spLocks noChangeArrowheads="1"/>
          </p:cNvSpPr>
          <p:nvPr/>
        </p:nvSpPr>
        <p:spPr bwMode="auto">
          <a:xfrm>
            <a:off x="2362200" y="4830763"/>
            <a:ext cx="990600" cy="274637"/>
          </a:xfrm>
          <a:prstGeom prst="rect">
            <a:avLst/>
          </a:prstGeom>
          <a:noFill/>
          <a:ln w="9525">
            <a:noFill/>
            <a:miter lim="800000"/>
            <a:headEnd/>
            <a:tailEnd/>
          </a:ln>
        </p:spPr>
        <p:txBody>
          <a:bodyPr>
            <a:spAutoFit/>
          </a:bodyPr>
          <a:lstStyle/>
          <a:p>
            <a:pPr algn="ctr">
              <a:buFont typeface="Wingdings" pitchFamily="2" charset="2"/>
              <a:buNone/>
            </a:pPr>
            <a:r>
              <a:rPr lang="pt-BR" sz="1200" b="1"/>
              <a:t>DF73</a:t>
            </a:r>
            <a:endParaRPr lang="pt-BR" sz="1200" b="1" i="1"/>
          </a:p>
        </p:txBody>
      </p:sp>
      <p:sp>
        <p:nvSpPr>
          <p:cNvPr id="37956" name="Text Box 214"/>
          <p:cNvSpPr txBox="1">
            <a:spLocks noChangeArrowheads="1"/>
          </p:cNvSpPr>
          <p:nvPr/>
        </p:nvSpPr>
        <p:spPr bwMode="auto">
          <a:xfrm>
            <a:off x="4114800" y="4830763"/>
            <a:ext cx="990600" cy="274637"/>
          </a:xfrm>
          <a:prstGeom prst="rect">
            <a:avLst/>
          </a:prstGeom>
          <a:noFill/>
          <a:ln w="9525">
            <a:noFill/>
            <a:miter lim="800000"/>
            <a:headEnd/>
            <a:tailEnd/>
          </a:ln>
        </p:spPr>
        <p:txBody>
          <a:bodyPr>
            <a:spAutoFit/>
          </a:bodyPr>
          <a:lstStyle/>
          <a:p>
            <a:pPr algn="ctr">
              <a:buFont typeface="Wingdings" pitchFamily="2" charset="2"/>
              <a:buNone/>
            </a:pPr>
            <a:r>
              <a:rPr lang="pt-BR" sz="1200" b="1"/>
              <a:t>DF79</a:t>
            </a:r>
            <a:endParaRPr lang="pt-BR" sz="1200" b="1" i="1"/>
          </a:p>
        </p:txBody>
      </p:sp>
      <p:sp>
        <p:nvSpPr>
          <p:cNvPr id="37957" name="Text Box 215"/>
          <p:cNvSpPr txBox="1">
            <a:spLocks noChangeArrowheads="1"/>
          </p:cNvSpPr>
          <p:nvPr/>
        </p:nvSpPr>
        <p:spPr bwMode="auto">
          <a:xfrm>
            <a:off x="5867400" y="4830763"/>
            <a:ext cx="990600" cy="274637"/>
          </a:xfrm>
          <a:prstGeom prst="rect">
            <a:avLst/>
          </a:prstGeom>
          <a:noFill/>
          <a:ln w="9525">
            <a:noFill/>
            <a:miter lim="800000"/>
            <a:headEnd/>
            <a:tailEnd/>
          </a:ln>
        </p:spPr>
        <p:txBody>
          <a:bodyPr>
            <a:spAutoFit/>
          </a:bodyPr>
          <a:lstStyle/>
          <a:p>
            <a:pPr algn="ctr">
              <a:buFont typeface="Wingdings" pitchFamily="2" charset="2"/>
              <a:buNone/>
            </a:pPr>
            <a:r>
              <a:rPr lang="pt-BR" sz="1200" b="1"/>
              <a:t>DF81</a:t>
            </a:r>
            <a:endParaRPr lang="pt-BR" sz="1200" b="1" i="1"/>
          </a:p>
        </p:txBody>
      </p:sp>
      <p:sp>
        <p:nvSpPr>
          <p:cNvPr id="37958" name="Text Box 216"/>
          <p:cNvSpPr txBox="1">
            <a:spLocks noChangeArrowheads="1"/>
          </p:cNvSpPr>
          <p:nvPr/>
        </p:nvSpPr>
        <p:spPr bwMode="auto">
          <a:xfrm>
            <a:off x="7772400" y="4830763"/>
            <a:ext cx="990600" cy="274637"/>
          </a:xfrm>
          <a:prstGeom prst="rect">
            <a:avLst/>
          </a:prstGeom>
          <a:noFill/>
          <a:ln w="9525">
            <a:noFill/>
            <a:miter lim="800000"/>
            <a:headEnd/>
            <a:tailEnd/>
          </a:ln>
        </p:spPr>
        <p:txBody>
          <a:bodyPr>
            <a:spAutoFit/>
          </a:bodyPr>
          <a:lstStyle/>
          <a:p>
            <a:pPr algn="ctr">
              <a:buFont typeface="Wingdings" pitchFamily="2" charset="2"/>
              <a:buNone/>
            </a:pPr>
            <a:r>
              <a:rPr lang="pt-BR" sz="1200" b="1"/>
              <a:t>DF75</a:t>
            </a:r>
            <a:endParaRPr lang="pt-BR" sz="1200" b="1" i="1"/>
          </a:p>
        </p:txBody>
      </p:sp>
      <p:sp>
        <p:nvSpPr>
          <p:cNvPr id="37959" name="Rectangle 219"/>
          <p:cNvSpPr>
            <a:spLocks noChangeArrowheads="1"/>
          </p:cNvSpPr>
          <p:nvPr/>
        </p:nvSpPr>
        <p:spPr bwMode="auto">
          <a:xfrm>
            <a:off x="2971800" y="3276600"/>
            <a:ext cx="76200" cy="4572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37960" name="Rectangle 220"/>
          <p:cNvSpPr>
            <a:spLocks noChangeArrowheads="1"/>
          </p:cNvSpPr>
          <p:nvPr/>
        </p:nvSpPr>
        <p:spPr bwMode="auto">
          <a:xfrm>
            <a:off x="381000" y="3246438"/>
            <a:ext cx="5638800" cy="106362"/>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37961" name="Rectangle 223"/>
          <p:cNvSpPr>
            <a:spLocks noChangeArrowheads="1"/>
          </p:cNvSpPr>
          <p:nvPr/>
        </p:nvSpPr>
        <p:spPr bwMode="auto">
          <a:xfrm>
            <a:off x="3505200" y="3048000"/>
            <a:ext cx="76200" cy="2286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37962" name="Picture 224" descr="npo0000be"/>
          <p:cNvPicPr>
            <a:picLocks noChangeAspect="1" noChangeArrowheads="1"/>
          </p:cNvPicPr>
          <p:nvPr/>
        </p:nvPicPr>
        <p:blipFill>
          <a:blip r:embed="rId19"/>
          <a:srcRect/>
          <a:stretch>
            <a:fillRect/>
          </a:stretch>
        </p:blipFill>
        <p:spPr bwMode="auto">
          <a:xfrm>
            <a:off x="2971800" y="2209800"/>
            <a:ext cx="1143000" cy="800100"/>
          </a:xfrm>
          <a:prstGeom prst="rect">
            <a:avLst/>
          </a:prstGeom>
          <a:noFill/>
          <a:ln w="9525" algn="ctr">
            <a:noFill/>
            <a:miter lim="800000"/>
            <a:headEnd/>
            <a:tailEnd/>
          </a:ln>
        </p:spPr>
      </p:pic>
      <p:sp>
        <p:nvSpPr>
          <p:cNvPr id="37963" name="Text Box 225"/>
          <p:cNvSpPr txBox="1">
            <a:spLocks noChangeArrowheads="1"/>
          </p:cNvSpPr>
          <p:nvPr/>
        </p:nvSpPr>
        <p:spPr bwMode="auto">
          <a:xfrm>
            <a:off x="3048000" y="1981200"/>
            <a:ext cx="990600" cy="274638"/>
          </a:xfrm>
          <a:prstGeom prst="rect">
            <a:avLst/>
          </a:prstGeom>
          <a:noFill/>
          <a:ln w="9525">
            <a:noFill/>
            <a:miter lim="800000"/>
            <a:headEnd/>
            <a:tailEnd/>
          </a:ln>
        </p:spPr>
        <p:txBody>
          <a:bodyPr>
            <a:spAutoFit/>
          </a:bodyPr>
          <a:lstStyle/>
          <a:p>
            <a:pPr algn="ctr">
              <a:buFont typeface="Wingdings" pitchFamily="2" charset="2"/>
              <a:buNone/>
            </a:pPr>
            <a:r>
              <a:rPr lang="pt-BR" sz="1200" b="1"/>
              <a:t>Servidor</a:t>
            </a:r>
          </a:p>
        </p:txBody>
      </p:sp>
      <p:sp>
        <p:nvSpPr>
          <p:cNvPr id="37964" name="Rectangle 226"/>
          <p:cNvSpPr>
            <a:spLocks noChangeArrowheads="1"/>
          </p:cNvSpPr>
          <p:nvPr/>
        </p:nvSpPr>
        <p:spPr bwMode="auto">
          <a:xfrm>
            <a:off x="2362200" y="3048000"/>
            <a:ext cx="76200" cy="2286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37965" name="Picture 227" descr="npo0000c0"/>
          <p:cNvPicPr>
            <a:picLocks noChangeAspect="1" noChangeArrowheads="1"/>
          </p:cNvPicPr>
          <p:nvPr/>
        </p:nvPicPr>
        <p:blipFill>
          <a:blip r:embed="rId20"/>
          <a:srcRect/>
          <a:stretch>
            <a:fillRect/>
          </a:stretch>
        </p:blipFill>
        <p:spPr bwMode="auto">
          <a:xfrm>
            <a:off x="2057400" y="2590800"/>
            <a:ext cx="685800" cy="466725"/>
          </a:xfrm>
          <a:prstGeom prst="rect">
            <a:avLst/>
          </a:prstGeom>
          <a:noFill/>
          <a:ln w="9525" algn="ctr">
            <a:noFill/>
            <a:miter lim="800000"/>
            <a:headEnd/>
            <a:tailEnd/>
          </a:ln>
        </p:spPr>
      </p:pic>
      <p:sp>
        <p:nvSpPr>
          <p:cNvPr id="37966" name="Text Box 228"/>
          <p:cNvSpPr txBox="1">
            <a:spLocks noChangeArrowheads="1"/>
          </p:cNvSpPr>
          <p:nvPr/>
        </p:nvSpPr>
        <p:spPr bwMode="auto">
          <a:xfrm>
            <a:off x="1714500" y="2362200"/>
            <a:ext cx="1600200" cy="274638"/>
          </a:xfrm>
          <a:prstGeom prst="rect">
            <a:avLst/>
          </a:prstGeom>
          <a:noFill/>
          <a:ln w="9525">
            <a:noFill/>
            <a:miter lim="800000"/>
            <a:headEnd/>
            <a:tailEnd/>
          </a:ln>
        </p:spPr>
        <p:txBody>
          <a:bodyPr>
            <a:spAutoFit/>
          </a:bodyPr>
          <a:lstStyle/>
          <a:p>
            <a:pPr algn="ctr">
              <a:buFont typeface="Wingdings" pitchFamily="2" charset="2"/>
              <a:buNone/>
            </a:pPr>
            <a:r>
              <a:rPr lang="pt-BR" sz="1200" b="1"/>
              <a:t>Estação Operação</a:t>
            </a:r>
            <a:endParaRPr lang="pt-BR" sz="1200" b="1" i="1"/>
          </a:p>
        </p:txBody>
      </p:sp>
      <p:sp>
        <p:nvSpPr>
          <p:cNvPr id="37967" name="Text Box 229"/>
          <p:cNvSpPr txBox="1">
            <a:spLocks noChangeArrowheads="1"/>
          </p:cNvSpPr>
          <p:nvPr/>
        </p:nvSpPr>
        <p:spPr bwMode="auto">
          <a:xfrm>
            <a:off x="2552700" y="2667000"/>
            <a:ext cx="3810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endParaRPr lang="pt-BR"/>
          </a:p>
        </p:txBody>
      </p:sp>
      <p:sp>
        <p:nvSpPr>
          <p:cNvPr id="37968" name="Rectangle 230"/>
          <p:cNvSpPr>
            <a:spLocks noChangeArrowheads="1"/>
          </p:cNvSpPr>
          <p:nvPr/>
        </p:nvSpPr>
        <p:spPr bwMode="auto">
          <a:xfrm>
            <a:off x="2971800" y="3733800"/>
            <a:ext cx="76200" cy="457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37969" name="Picture 231" descr="npo0000c1"/>
          <p:cNvPicPr>
            <a:picLocks noChangeAspect="1" noChangeArrowheads="1"/>
          </p:cNvPicPr>
          <p:nvPr/>
        </p:nvPicPr>
        <p:blipFill>
          <a:blip r:embed="rId21"/>
          <a:srcRect/>
          <a:stretch>
            <a:fillRect/>
          </a:stretch>
        </p:blipFill>
        <p:spPr bwMode="auto">
          <a:xfrm>
            <a:off x="2667000" y="3497263"/>
            <a:ext cx="762000" cy="533400"/>
          </a:xfrm>
          <a:prstGeom prst="rect">
            <a:avLst/>
          </a:prstGeom>
          <a:noFill/>
          <a:ln w="9525" algn="ctr">
            <a:noFill/>
            <a:miter lim="800000"/>
            <a:headEnd/>
            <a:tailEnd/>
          </a:ln>
        </p:spPr>
      </p:pic>
      <p:sp>
        <p:nvSpPr>
          <p:cNvPr id="37970" name="Text Box 232"/>
          <p:cNvSpPr txBox="1">
            <a:spLocks noChangeArrowheads="1"/>
          </p:cNvSpPr>
          <p:nvPr/>
        </p:nvSpPr>
        <p:spPr bwMode="auto">
          <a:xfrm>
            <a:off x="3124200" y="3459163"/>
            <a:ext cx="1371600" cy="274637"/>
          </a:xfrm>
          <a:prstGeom prst="rect">
            <a:avLst/>
          </a:prstGeom>
          <a:noFill/>
          <a:ln w="9525">
            <a:noFill/>
            <a:miter lim="800000"/>
            <a:headEnd/>
            <a:tailEnd/>
          </a:ln>
        </p:spPr>
        <p:txBody>
          <a:bodyPr>
            <a:spAutoFit/>
          </a:bodyPr>
          <a:lstStyle/>
          <a:p>
            <a:pPr algn="ctr">
              <a:buFont typeface="Wingdings" pitchFamily="2" charset="2"/>
              <a:buNone/>
            </a:pPr>
            <a:r>
              <a:rPr lang="pt-BR" sz="1200" b="1"/>
              <a:t>OPC Gateway</a:t>
            </a:r>
            <a:endParaRPr lang="pt-BR" sz="1200" b="1" i="1"/>
          </a:p>
        </p:txBody>
      </p:sp>
      <p:pic>
        <p:nvPicPr>
          <p:cNvPr id="37971" name="Picture 233" descr="npo0000c2"/>
          <p:cNvPicPr>
            <a:picLocks noChangeAspect="1" noChangeArrowheads="1"/>
          </p:cNvPicPr>
          <p:nvPr/>
        </p:nvPicPr>
        <p:blipFill>
          <a:blip r:embed="rId22"/>
          <a:srcRect/>
          <a:stretch>
            <a:fillRect/>
          </a:stretch>
        </p:blipFill>
        <p:spPr bwMode="auto">
          <a:xfrm>
            <a:off x="3352800" y="3724275"/>
            <a:ext cx="838200" cy="314325"/>
          </a:xfrm>
          <a:prstGeom prst="rect">
            <a:avLst/>
          </a:prstGeom>
          <a:noFill/>
          <a:ln w="9525" algn="ctr">
            <a:noFill/>
            <a:miter lim="800000"/>
            <a:headEnd/>
            <a:tailEnd/>
          </a:ln>
        </p:spPr>
      </p:pic>
      <p:sp>
        <p:nvSpPr>
          <p:cNvPr id="37972" name="Rectangle 239"/>
          <p:cNvSpPr>
            <a:spLocks noChangeArrowheads="1"/>
          </p:cNvSpPr>
          <p:nvPr/>
        </p:nvSpPr>
        <p:spPr bwMode="auto">
          <a:xfrm>
            <a:off x="838200" y="3048000"/>
            <a:ext cx="76200" cy="2286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37973" name="Picture 240" descr="npo0000c5"/>
          <p:cNvPicPr>
            <a:picLocks noChangeAspect="1" noChangeArrowheads="1"/>
          </p:cNvPicPr>
          <p:nvPr/>
        </p:nvPicPr>
        <p:blipFill>
          <a:blip r:embed="rId20"/>
          <a:srcRect/>
          <a:stretch>
            <a:fillRect/>
          </a:stretch>
        </p:blipFill>
        <p:spPr bwMode="auto">
          <a:xfrm>
            <a:off x="533400" y="2590800"/>
            <a:ext cx="685800" cy="466725"/>
          </a:xfrm>
          <a:prstGeom prst="rect">
            <a:avLst/>
          </a:prstGeom>
          <a:noFill/>
          <a:ln w="9525" algn="ctr">
            <a:noFill/>
            <a:miter lim="800000"/>
            <a:headEnd/>
            <a:tailEnd/>
          </a:ln>
        </p:spPr>
      </p:pic>
      <p:sp>
        <p:nvSpPr>
          <p:cNvPr id="37974" name="Text Box 241"/>
          <p:cNvSpPr txBox="1">
            <a:spLocks noChangeArrowheads="1"/>
          </p:cNvSpPr>
          <p:nvPr/>
        </p:nvSpPr>
        <p:spPr bwMode="auto">
          <a:xfrm>
            <a:off x="1028700" y="2651125"/>
            <a:ext cx="3810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endParaRPr lang="pt-BR"/>
          </a:p>
        </p:txBody>
      </p:sp>
      <p:sp>
        <p:nvSpPr>
          <p:cNvPr id="37975" name="Text Box 242"/>
          <p:cNvSpPr txBox="1">
            <a:spLocks noChangeArrowheads="1"/>
          </p:cNvSpPr>
          <p:nvPr/>
        </p:nvSpPr>
        <p:spPr bwMode="auto">
          <a:xfrm>
            <a:off x="190500" y="23622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Estação Operação</a:t>
            </a:r>
            <a:endParaRPr lang="pt-BR" sz="1200" b="1" i="1"/>
          </a:p>
        </p:txBody>
      </p:sp>
      <p:pic>
        <p:nvPicPr>
          <p:cNvPr id="37976" name="Picture 243" descr="npo0000c7"/>
          <p:cNvPicPr>
            <a:picLocks noChangeAspect="1" noChangeArrowheads="1"/>
          </p:cNvPicPr>
          <p:nvPr/>
        </p:nvPicPr>
        <p:blipFill>
          <a:blip r:embed="rId23"/>
          <a:srcRect/>
          <a:stretch>
            <a:fillRect/>
          </a:stretch>
        </p:blipFill>
        <p:spPr bwMode="auto">
          <a:xfrm>
            <a:off x="2324100" y="1905000"/>
            <a:ext cx="838200" cy="468313"/>
          </a:xfrm>
          <a:prstGeom prst="rect">
            <a:avLst/>
          </a:prstGeom>
          <a:noFill/>
          <a:ln w="9525" algn="ctr">
            <a:noFill/>
            <a:miter lim="800000"/>
            <a:headEnd/>
            <a:tailEnd/>
          </a:ln>
        </p:spPr>
      </p:pic>
      <p:pic>
        <p:nvPicPr>
          <p:cNvPr id="37977" name="Object 244" descr="npo0000ad"/>
          <p:cNvPicPr>
            <a:picLocks noChangeAspect="1" noChangeArrowheads="1"/>
          </p:cNvPicPr>
          <p:nvPr/>
        </p:nvPicPr>
        <p:blipFill>
          <a:blip r:embed="rId24"/>
          <a:srcRect/>
          <a:stretch>
            <a:fillRect/>
          </a:stretch>
        </p:blipFill>
        <p:spPr bwMode="auto">
          <a:xfrm>
            <a:off x="6096000" y="3733800"/>
            <a:ext cx="990600" cy="322263"/>
          </a:xfrm>
          <a:prstGeom prst="rect">
            <a:avLst/>
          </a:prstGeom>
          <a:noFill/>
          <a:ln w="28575" algn="ctr">
            <a:noFill/>
            <a:miter lim="800000"/>
            <a:headEnd/>
            <a:tailEnd/>
          </a:ln>
        </p:spPr>
      </p:pic>
      <p:sp>
        <p:nvSpPr>
          <p:cNvPr id="37978" name="Rectangle 246"/>
          <p:cNvSpPr>
            <a:spLocks noChangeArrowheads="1"/>
          </p:cNvSpPr>
          <p:nvPr/>
        </p:nvSpPr>
        <p:spPr bwMode="auto">
          <a:xfrm>
            <a:off x="4648200" y="3048000"/>
            <a:ext cx="76200" cy="2286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37979" name="Picture 247" descr="npo0000c9"/>
          <p:cNvPicPr>
            <a:picLocks noChangeAspect="1" noChangeArrowheads="1"/>
          </p:cNvPicPr>
          <p:nvPr/>
        </p:nvPicPr>
        <p:blipFill>
          <a:blip r:embed="rId20"/>
          <a:srcRect/>
          <a:stretch>
            <a:fillRect/>
          </a:stretch>
        </p:blipFill>
        <p:spPr bwMode="auto">
          <a:xfrm>
            <a:off x="4343400" y="2590800"/>
            <a:ext cx="685800" cy="466725"/>
          </a:xfrm>
          <a:prstGeom prst="rect">
            <a:avLst/>
          </a:prstGeom>
          <a:noFill/>
          <a:ln w="9525" algn="ctr">
            <a:noFill/>
            <a:miter lim="800000"/>
            <a:headEnd/>
            <a:tailEnd/>
          </a:ln>
        </p:spPr>
      </p:pic>
      <p:sp>
        <p:nvSpPr>
          <p:cNvPr id="37980" name="Rectangle 248"/>
          <p:cNvSpPr>
            <a:spLocks noChangeArrowheads="1"/>
          </p:cNvSpPr>
          <p:nvPr/>
        </p:nvSpPr>
        <p:spPr bwMode="auto">
          <a:xfrm>
            <a:off x="5715000" y="3048000"/>
            <a:ext cx="76200" cy="2286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37981" name="Picture 249" descr="npo0000cb"/>
          <p:cNvPicPr>
            <a:picLocks noChangeAspect="1" noChangeArrowheads="1"/>
          </p:cNvPicPr>
          <p:nvPr/>
        </p:nvPicPr>
        <p:blipFill>
          <a:blip r:embed="rId19"/>
          <a:srcRect/>
          <a:stretch>
            <a:fillRect/>
          </a:stretch>
        </p:blipFill>
        <p:spPr bwMode="auto">
          <a:xfrm>
            <a:off x="5181600" y="2209800"/>
            <a:ext cx="1143000" cy="800100"/>
          </a:xfrm>
          <a:prstGeom prst="rect">
            <a:avLst/>
          </a:prstGeom>
          <a:noFill/>
          <a:ln w="9525" algn="ctr">
            <a:noFill/>
            <a:miter lim="800000"/>
            <a:headEnd/>
            <a:tailEnd/>
          </a:ln>
        </p:spPr>
      </p:pic>
      <p:sp>
        <p:nvSpPr>
          <p:cNvPr id="37982" name="Text Box 250"/>
          <p:cNvSpPr txBox="1">
            <a:spLocks noChangeArrowheads="1"/>
          </p:cNvSpPr>
          <p:nvPr/>
        </p:nvSpPr>
        <p:spPr bwMode="auto">
          <a:xfrm>
            <a:off x="5257800" y="1981200"/>
            <a:ext cx="990600" cy="274638"/>
          </a:xfrm>
          <a:prstGeom prst="rect">
            <a:avLst/>
          </a:prstGeom>
          <a:noFill/>
          <a:ln w="9525">
            <a:noFill/>
            <a:miter lim="800000"/>
            <a:headEnd/>
            <a:tailEnd/>
          </a:ln>
        </p:spPr>
        <p:txBody>
          <a:bodyPr>
            <a:spAutoFit/>
          </a:bodyPr>
          <a:lstStyle/>
          <a:p>
            <a:pPr algn="ctr">
              <a:buFont typeface="Wingdings" pitchFamily="2" charset="2"/>
              <a:buNone/>
            </a:pPr>
            <a:r>
              <a:rPr lang="pt-BR" sz="1200" b="1"/>
              <a:t>Servidor</a:t>
            </a:r>
          </a:p>
        </p:txBody>
      </p:sp>
      <p:sp>
        <p:nvSpPr>
          <p:cNvPr id="37983" name="Text Box 251"/>
          <p:cNvSpPr txBox="1">
            <a:spLocks noChangeArrowheads="1"/>
          </p:cNvSpPr>
          <p:nvPr/>
        </p:nvSpPr>
        <p:spPr bwMode="auto">
          <a:xfrm>
            <a:off x="3810000" y="2362200"/>
            <a:ext cx="1752600" cy="274638"/>
          </a:xfrm>
          <a:prstGeom prst="rect">
            <a:avLst/>
          </a:prstGeom>
          <a:noFill/>
          <a:ln w="9525">
            <a:noFill/>
            <a:miter lim="800000"/>
            <a:headEnd/>
            <a:tailEnd/>
          </a:ln>
        </p:spPr>
        <p:txBody>
          <a:bodyPr>
            <a:spAutoFit/>
          </a:bodyPr>
          <a:lstStyle/>
          <a:p>
            <a:pPr algn="ctr">
              <a:buFont typeface="Wingdings" pitchFamily="2" charset="2"/>
              <a:buNone/>
            </a:pPr>
            <a:r>
              <a:rPr lang="pt-BR" sz="1200" b="1"/>
              <a:t>Estação Manutenção</a:t>
            </a:r>
            <a:endParaRPr lang="pt-BR" sz="1200" b="1" i="1"/>
          </a:p>
        </p:txBody>
      </p:sp>
      <p:pic>
        <p:nvPicPr>
          <p:cNvPr id="37984" name="Picture 4" descr="npo0000cd"/>
          <p:cNvPicPr>
            <a:picLocks noChangeAspect="1" noChangeArrowheads="1"/>
          </p:cNvPicPr>
          <p:nvPr/>
        </p:nvPicPr>
        <p:blipFill>
          <a:blip r:embed="rId25"/>
          <a:srcRect/>
          <a:stretch>
            <a:fillRect/>
          </a:stretch>
        </p:blipFill>
        <p:spPr bwMode="auto">
          <a:xfrm>
            <a:off x="4495800" y="1905000"/>
            <a:ext cx="838200" cy="446088"/>
          </a:xfrm>
          <a:prstGeom prst="rect">
            <a:avLst/>
          </a:prstGeom>
          <a:noFill/>
          <a:ln w="9525" algn="ctr">
            <a:noFill/>
            <a:miter lim="800000"/>
            <a:headEnd/>
            <a:tailEnd/>
          </a:ln>
        </p:spPr>
      </p:pic>
      <p:sp>
        <p:nvSpPr>
          <p:cNvPr id="37985" name="Rectangle 259"/>
          <p:cNvSpPr>
            <a:spLocks noChangeArrowheads="1"/>
          </p:cNvSpPr>
          <p:nvPr/>
        </p:nvSpPr>
        <p:spPr bwMode="auto">
          <a:xfrm>
            <a:off x="6781800" y="3048000"/>
            <a:ext cx="76200" cy="2286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37986" name="Picture 260" descr="npo0000cf"/>
          <p:cNvPicPr>
            <a:picLocks noChangeAspect="1" noChangeArrowheads="1"/>
          </p:cNvPicPr>
          <p:nvPr/>
        </p:nvPicPr>
        <p:blipFill>
          <a:blip r:embed="rId20"/>
          <a:srcRect/>
          <a:stretch>
            <a:fillRect/>
          </a:stretch>
        </p:blipFill>
        <p:spPr bwMode="auto">
          <a:xfrm>
            <a:off x="6477000" y="2590800"/>
            <a:ext cx="685800" cy="466725"/>
          </a:xfrm>
          <a:prstGeom prst="rect">
            <a:avLst/>
          </a:prstGeom>
          <a:noFill/>
          <a:ln w="9525" algn="ctr">
            <a:noFill/>
            <a:miter lim="800000"/>
            <a:headEnd/>
            <a:tailEnd/>
          </a:ln>
        </p:spPr>
      </p:pic>
      <p:sp>
        <p:nvSpPr>
          <p:cNvPr id="37987" name="Rectangle 261"/>
          <p:cNvSpPr>
            <a:spLocks noChangeArrowheads="1"/>
          </p:cNvSpPr>
          <p:nvPr/>
        </p:nvSpPr>
        <p:spPr bwMode="auto">
          <a:xfrm>
            <a:off x="6477000" y="3246438"/>
            <a:ext cx="2362200" cy="106362"/>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37988" name="Rectangle 262"/>
          <p:cNvSpPr>
            <a:spLocks noChangeArrowheads="1"/>
          </p:cNvSpPr>
          <p:nvPr/>
        </p:nvSpPr>
        <p:spPr bwMode="auto">
          <a:xfrm>
            <a:off x="8534400" y="3048000"/>
            <a:ext cx="76200" cy="2286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37989" name="Picture 263" descr="npo0000d1"/>
          <p:cNvPicPr>
            <a:picLocks noChangeAspect="1" noChangeArrowheads="1"/>
          </p:cNvPicPr>
          <p:nvPr/>
        </p:nvPicPr>
        <p:blipFill>
          <a:blip r:embed="rId19"/>
          <a:srcRect/>
          <a:stretch>
            <a:fillRect/>
          </a:stretch>
        </p:blipFill>
        <p:spPr bwMode="auto">
          <a:xfrm>
            <a:off x="8001000" y="2209800"/>
            <a:ext cx="1143000" cy="800100"/>
          </a:xfrm>
          <a:prstGeom prst="rect">
            <a:avLst/>
          </a:prstGeom>
          <a:noFill/>
          <a:ln w="9525" algn="ctr">
            <a:noFill/>
            <a:miter lim="800000"/>
            <a:headEnd/>
            <a:tailEnd/>
          </a:ln>
        </p:spPr>
      </p:pic>
      <p:sp>
        <p:nvSpPr>
          <p:cNvPr id="37990" name="Rectangle 265"/>
          <p:cNvSpPr>
            <a:spLocks noChangeArrowheads="1"/>
          </p:cNvSpPr>
          <p:nvPr/>
        </p:nvSpPr>
        <p:spPr bwMode="auto">
          <a:xfrm>
            <a:off x="7772400" y="3048000"/>
            <a:ext cx="76200" cy="2286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37991" name="Picture 266" descr="npo0000d3"/>
          <p:cNvPicPr>
            <a:picLocks noChangeAspect="1" noChangeArrowheads="1"/>
          </p:cNvPicPr>
          <p:nvPr/>
        </p:nvPicPr>
        <p:blipFill>
          <a:blip r:embed="rId20"/>
          <a:srcRect/>
          <a:stretch>
            <a:fillRect/>
          </a:stretch>
        </p:blipFill>
        <p:spPr bwMode="auto">
          <a:xfrm>
            <a:off x="7467600" y="2590800"/>
            <a:ext cx="685800" cy="466725"/>
          </a:xfrm>
          <a:prstGeom prst="rect">
            <a:avLst/>
          </a:prstGeom>
          <a:noFill/>
          <a:ln w="9525" algn="ctr">
            <a:noFill/>
            <a:miter lim="800000"/>
            <a:headEnd/>
            <a:tailEnd/>
          </a:ln>
        </p:spPr>
      </p:pic>
      <p:sp>
        <p:nvSpPr>
          <p:cNvPr id="37992" name="Text Box 267"/>
          <p:cNvSpPr txBox="1">
            <a:spLocks noChangeArrowheads="1"/>
          </p:cNvSpPr>
          <p:nvPr/>
        </p:nvSpPr>
        <p:spPr bwMode="auto">
          <a:xfrm>
            <a:off x="6858000" y="2133600"/>
            <a:ext cx="1676400" cy="457200"/>
          </a:xfrm>
          <a:prstGeom prst="rect">
            <a:avLst/>
          </a:prstGeom>
          <a:noFill/>
          <a:ln w="9525">
            <a:noFill/>
            <a:miter lim="800000"/>
            <a:headEnd/>
            <a:tailEnd/>
          </a:ln>
        </p:spPr>
        <p:txBody>
          <a:bodyPr>
            <a:spAutoFit/>
          </a:bodyPr>
          <a:lstStyle/>
          <a:p>
            <a:pPr algn="ctr">
              <a:buFont typeface="Wingdings" pitchFamily="2" charset="2"/>
              <a:buNone/>
            </a:pPr>
            <a:r>
              <a:rPr lang="pt-BR" sz="1200" b="1"/>
              <a:t>Estação</a:t>
            </a:r>
          </a:p>
          <a:p>
            <a:pPr algn="ctr">
              <a:buFont typeface="Wingdings" pitchFamily="2" charset="2"/>
              <a:buNone/>
            </a:pPr>
            <a:r>
              <a:rPr lang="pt-BR" sz="1200" b="1"/>
              <a:t> Engenharia</a:t>
            </a:r>
            <a:endParaRPr lang="pt-BR" sz="1200" b="1" i="1"/>
          </a:p>
        </p:txBody>
      </p:sp>
      <p:sp>
        <p:nvSpPr>
          <p:cNvPr id="37993" name="Text Box 268"/>
          <p:cNvSpPr txBox="1">
            <a:spLocks noChangeArrowheads="1"/>
          </p:cNvSpPr>
          <p:nvPr/>
        </p:nvSpPr>
        <p:spPr bwMode="auto">
          <a:xfrm>
            <a:off x="8077200" y="1981200"/>
            <a:ext cx="990600" cy="274638"/>
          </a:xfrm>
          <a:prstGeom prst="rect">
            <a:avLst/>
          </a:prstGeom>
          <a:noFill/>
          <a:ln w="9525">
            <a:noFill/>
            <a:miter lim="800000"/>
            <a:headEnd/>
            <a:tailEnd/>
          </a:ln>
        </p:spPr>
        <p:txBody>
          <a:bodyPr>
            <a:spAutoFit/>
          </a:bodyPr>
          <a:lstStyle/>
          <a:p>
            <a:pPr algn="ctr">
              <a:buFont typeface="Wingdings" pitchFamily="2" charset="2"/>
              <a:buNone/>
            </a:pPr>
            <a:r>
              <a:rPr lang="pt-BR" sz="1200" b="1"/>
              <a:t>Servidor</a:t>
            </a:r>
          </a:p>
        </p:txBody>
      </p:sp>
      <p:sp>
        <p:nvSpPr>
          <p:cNvPr id="62733" name="Rectangle 269"/>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SYSTEM302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pic>
        <p:nvPicPr>
          <p:cNvPr id="37995" name="Picture 270" descr="npo0000d5"/>
          <p:cNvPicPr>
            <a:picLocks noChangeAspect="1" noChangeArrowheads="1"/>
          </p:cNvPicPr>
          <p:nvPr/>
        </p:nvPicPr>
        <p:blipFill>
          <a:blip r:embed="rId26"/>
          <a:srcRect/>
          <a:stretch>
            <a:fillRect/>
          </a:stretch>
        </p:blipFill>
        <p:spPr bwMode="auto">
          <a:xfrm>
            <a:off x="7620000" y="1828800"/>
            <a:ext cx="609600" cy="361950"/>
          </a:xfrm>
          <a:prstGeom prst="rect">
            <a:avLst/>
          </a:prstGeom>
          <a:noFill/>
          <a:ln w="9525" algn="ctr">
            <a:noFill/>
            <a:miter lim="800000"/>
            <a:headEnd/>
            <a:tailEnd/>
          </a:ln>
        </p:spPr>
      </p:pic>
      <p:pic>
        <p:nvPicPr>
          <p:cNvPr id="37996" name="Picture 271" descr="npo0000d6"/>
          <p:cNvPicPr>
            <a:picLocks noChangeAspect="1" noChangeArrowheads="1"/>
          </p:cNvPicPr>
          <p:nvPr/>
        </p:nvPicPr>
        <p:blipFill>
          <a:blip r:embed="rId27"/>
          <a:srcRect/>
          <a:stretch>
            <a:fillRect/>
          </a:stretch>
        </p:blipFill>
        <p:spPr bwMode="auto">
          <a:xfrm>
            <a:off x="3962400" y="2667000"/>
            <a:ext cx="381000" cy="295275"/>
          </a:xfrm>
          <a:prstGeom prst="rect">
            <a:avLst/>
          </a:prstGeom>
          <a:noFill/>
          <a:ln w="9525" algn="ctr">
            <a:noFill/>
            <a:miter lim="800000"/>
            <a:headEnd/>
            <a:tailEnd/>
          </a:ln>
        </p:spPr>
      </p:pic>
      <p:sp>
        <p:nvSpPr>
          <p:cNvPr id="37997" name="Text Box 306"/>
          <p:cNvSpPr txBox="1">
            <a:spLocks noChangeArrowheads="1"/>
          </p:cNvSpPr>
          <p:nvPr/>
        </p:nvSpPr>
        <p:spPr bwMode="auto">
          <a:xfrm>
            <a:off x="5867400" y="2133600"/>
            <a:ext cx="1676400" cy="457200"/>
          </a:xfrm>
          <a:prstGeom prst="rect">
            <a:avLst/>
          </a:prstGeom>
          <a:noFill/>
          <a:ln w="9525">
            <a:noFill/>
            <a:miter lim="800000"/>
            <a:headEnd/>
            <a:tailEnd/>
          </a:ln>
        </p:spPr>
        <p:txBody>
          <a:bodyPr>
            <a:spAutoFit/>
          </a:bodyPr>
          <a:lstStyle/>
          <a:p>
            <a:pPr algn="ctr">
              <a:buFont typeface="Wingdings" pitchFamily="2" charset="2"/>
              <a:buNone/>
            </a:pPr>
            <a:r>
              <a:rPr lang="pt-BR" sz="1200" b="1"/>
              <a:t>Estação</a:t>
            </a:r>
          </a:p>
          <a:p>
            <a:pPr algn="ctr">
              <a:buFont typeface="Wingdings" pitchFamily="2" charset="2"/>
              <a:buNone/>
            </a:pPr>
            <a:r>
              <a:rPr lang="pt-BR" sz="1200" b="1"/>
              <a:t> Engenharia</a:t>
            </a:r>
            <a:endParaRPr lang="pt-BR" sz="1200" b="1" i="1"/>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ChangeAspect="1" noChangeArrowheads="1"/>
          </p:cNvSpPr>
          <p:nvPr/>
        </p:nvSpPr>
        <p:spPr bwMode="auto">
          <a:xfrm>
            <a:off x="3352800" y="1295400"/>
            <a:ext cx="5562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TECNOLOGIA ABERTA</a:t>
            </a:r>
          </a:p>
        </p:txBody>
      </p:sp>
      <p:sp>
        <p:nvSpPr>
          <p:cNvPr id="39938" name="Text Box 4"/>
          <p:cNvSpPr txBox="1">
            <a:spLocks noChangeArrowheads="1"/>
          </p:cNvSpPr>
          <p:nvPr/>
        </p:nvSpPr>
        <p:spPr bwMode="auto">
          <a:xfrm>
            <a:off x="762000" y="2041525"/>
            <a:ext cx="7848600" cy="3352800"/>
          </a:xfrm>
          <a:prstGeom prst="rect">
            <a:avLst/>
          </a:prstGeom>
          <a:noFill/>
          <a:ln w="9525">
            <a:noFill/>
            <a:miter lim="800000"/>
            <a:headEnd/>
            <a:tailEnd/>
          </a:ln>
        </p:spPr>
        <p:txBody>
          <a:bodyPr>
            <a:spAutoFit/>
          </a:bodyPr>
          <a:lstStyle/>
          <a:p>
            <a:pPr>
              <a:buFont typeface="Wingdings" pitchFamily="2" charset="2"/>
              <a:buNone/>
            </a:pPr>
            <a:r>
              <a:rPr lang="pt-BR"/>
              <a:t>O SYSTEM302</a:t>
            </a:r>
            <a:r>
              <a:rPr lang="pt-BR" sz="1600" baseline="50000">
                <a:cs typeface="Arial" charset="0"/>
              </a:rPr>
              <a:t>®</a:t>
            </a:r>
            <a:r>
              <a:rPr lang="pt-BR"/>
              <a:t> possui tecnologia aberta porque...</a:t>
            </a:r>
          </a:p>
          <a:p>
            <a:pPr lvl="2">
              <a:buFont typeface="Wingdings" pitchFamily="2" charset="2"/>
              <a:buNone/>
            </a:pPr>
            <a:endParaRPr lang="pt-BR" sz="1400"/>
          </a:p>
          <a:p>
            <a:pPr>
              <a:buFont typeface="Wingdings" pitchFamily="2" charset="2"/>
              <a:buChar char="ü"/>
            </a:pPr>
            <a:r>
              <a:rPr lang="pt-BR"/>
              <a:t> é integrado a outras tecnologias de comunicação abertas:</a:t>
            </a:r>
          </a:p>
          <a:p>
            <a:pPr>
              <a:buFont typeface="Wingdings" pitchFamily="2" charset="2"/>
              <a:buNone/>
            </a:pPr>
            <a:endParaRPr lang="pt-BR"/>
          </a:p>
          <a:p>
            <a:pPr lvl="2">
              <a:buFont typeface="Wingdings" pitchFamily="2" charset="2"/>
              <a:buChar char="Ø"/>
            </a:pPr>
            <a:r>
              <a:rPr lang="pt-BR"/>
              <a:t> OPC – OLE for Process Control;</a:t>
            </a:r>
          </a:p>
          <a:p>
            <a:pPr lvl="2">
              <a:buFont typeface="Wingdings" pitchFamily="2" charset="2"/>
              <a:buChar char="Ø"/>
            </a:pPr>
            <a:endParaRPr lang="pt-BR"/>
          </a:p>
          <a:p>
            <a:pPr lvl="2">
              <a:buFont typeface="Wingdings" pitchFamily="2" charset="2"/>
              <a:buChar char="Ø"/>
            </a:pPr>
            <a:r>
              <a:rPr lang="pt-BR"/>
              <a:t> Modbus;</a:t>
            </a:r>
          </a:p>
          <a:p>
            <a:pPr lvl="2">
              <a:buFont typeface="Wingdings" pitchFamily="2" charset="2"/>
              <a:buChar char="Ø"/>
            </a:pPr>
            <a:endParaRPr lang="pt-BR"/>
          </a:p>
          <a:p>
            <a:pPr lvl="2">
              <a:buFont typeface="Wingdings" pitchFamily="2" charset="2"/>
              <a:buChar char="Ø"/>
            </a:pPr>
            <a:r>
              <a:rPr lang="pt-BR"/>
              <a:t> HART – </a:t>
            </a:r>
            <a:r>
              <a:rPr lang="pt-BR" i="1"/>
              <a:t>Highway Addressable Remote Transducer</a:t>
            </a:r>
            <a:r>
              <a:rPr lang="pt-BR"/>
              <a:t>;</a:t>
            </a:r>
          </a:p>
          <a:p>
            <a:pPr lvl="2">
              <a:buFont typeface="Wingdings" pitchFamily="2" charset="2"/>
              <a:buChar char="Ø"/>
            </a:pPr>
            <a:endParaRPr lang="pt-BR"/>
          </a:p>
          <a:p>
            <a:pPr lvl="2">
              <a:buFont typeface="Wingdings" pitchFamily="2" charset="2"/>
              <a:buChar char="Ø"/>
            </a:pPr>
            <a:r>
              <a:rPr lang="pt-BR"/>
              <a:t> FTD/DTM.</a:t>
            </a:r>
          </a:p>
        </p:txBody>
      </p:sp>
      <p:pic>
        <p:nvPicPr>
          <p:cNvPr id="39939" name="Picture 7" descr="npo0000d7"/>
          <p:cNvPicPr>
            <a:picLocks noChangeAspect="1" noChangeArrowheads="1"/>
          </p:cNvPicPr>
          <p:nvPr/>
        </p:nvPicPr>
        <p:blipFill>
          <a:blip r:embed="rId3"/>
          <a:srcRect/>
          <a:stretch>
            <a:fillRect/>
          </a:stretch>
        </p:blipFill>
        <p:spPr bwMode="auto">
          <a:xfrm>
            <a:off x="6477000" y="3105150"/>
            <a:ext cx="1752600" cy="657225"/>
          </a:xfrm>
          <a:prstGeom prst="rect">
            <a:avLst/>
          </a:prstGeom>
          <a:noFill/>
          <a:ln w="9525" algn="ctr">
            <a:noFill/>
            <a:miter lim="800000"/>
            <a:headEnd/>
            <a:tailEnd/>
          </a:ln>
        </p:spPr>
      </p:pic>
      <p:pic>
        <p:nvPicPr>
          <p:cNvPr id="39940" name="Picture 8" descr="npo0000da"/>
          <p:cNvPicPr>
            <a:picLocks noChangeAspect="1" noChangeArrowheads="1"/>
          </p:cNvPicPr>
          <p:nvPr/>
        </p:nvPicPr>
        <p:blipFill>
          <a:blip r:embed="rId4"/>
          <a:srcRect/>
          <a:stretch>
            <a:fillRect/>
          </a:stretch>
        </p:blipFill>
        <p:spPr bwMode="auto">
          <a:xfrm>
            <a:off x="4038600" y="3678238"/>
            <a:ext cx="2133600" cy="588962"/>
          </a:xfrm>
          <a:prstGeom prst="rect">
            <a:avLst/>
          </a:prstGeom>
          <a:noFill/>
          <a:ln w="9525" algn="ctr">
            <a:noFill/>
            <a:miter lim="800000"/>
            <a:headEnd/>
            <a:tailEnd/>
          </a:ln>
        </p:spPr>
      </p:pic>
      <p:pic>
        <p:nvPicPr>
          <p:cNvPr id="39941" name="Picture 9" descr="npo0000db"/>
          <p:cNvPicPr>
            <a:picLocks noChangeAspect="1" noChangeArrowheads="1"/>
          </p:cNvPicPr>
          <p:nvPr/>
        </p:nvPicPr>
        <p:blipFill>
          <a:blip r:embed="rId5"/>
          <a:srcRect/>
          <a:stretch>
            <a:fillRect/>
          </a:stretch>
        </p:blipFill>
        <p:spPr bwMode="auto">
          <a:xfrm>
            <a:off x="6553200" y="4821238"/>
            <a:ext cx="2209800" cy="711200"/>
          </a:xfrm>
          <a:prstGeom prst="rect">
            <a:avLst/>
          </a:prstGeom>
          <a:noFill/>
          <a:ln w="12700" algn="ctr">
            <a:noFill/>
            <a:miter lim="800000"/>
            <a:headEnd/>
            <a:tailEnd/>
          </a:ln>
        </p:spPr>
      </p:pic>
      <p:pic>
        <p:nvPicPr>
          <p:cNvPr id="39942" name="Picture 10" descr="npo0000dd"/>
          <p:cNvPicPr>
            <a:picLocks noChangeAspect="1" noChangeArrowheads="1"/>
          </p:cNvPicPr>
          <p:nvPr/>
        </p:nvPicPr>
        <p:blipFill>
          <a:blip r:embed="rId6"/>
          <a:srcRect/>
          <a:stretch>
            <a:fillRect/>
          </a:stretch>
        </p:blipFill>
        <p:spPr bwMode="auto">
          <a:xfrm>
            <a:off x="3581400" y="4953000"/>
            <a:ext cx="1600200" cy="1117600"/>
          </a:xfrm>
          <a:prstGeom prst="rect">
            <a:avLst/>
          </a:prstGeom>
          <a:noFill/>
          <a:ln w="9525" algn="ctr">
            <a:noFill/>
            <a:miter lim="800000"/>
            <a:headEnd/>
            <a:tailEnd/>
          </a:ln>
        </p:spPr>
      </p:pic>
      <p:sp>
        <p:nvSpPr>
          <p:cNvPr id="64523" name="Rectangle 11"/>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SYSTEM302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ChangeArrowheads="1"/>
          </p:cNvSpPr>
          <p:nvPr/>
        </p:nvSpPr>
        <p:spPr bwMode="auto">
          <a:xfrm>
            <a:off x="1219200" y="4191000"/>
            <a:ext cx="76200" cy="457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41986" name="Rectangle 3"/>
          <p:cNvSpPr>
            <a:spLocks noChangeArrowheads="1"/>
          </p:cNvSpPr>
          <p:nvPr/>
        </p:nvSpPr>
        <p:spPr bwMode="auto">
          <a:xfrm>
            <a:off x="6553200" y="4191000"/>
            <a:ext cx="76200" cy="457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41987" name="Rectangle 4"/>
          <p:cNvSpPr>
            <a:spLocks noChangeArrowheads="1"/>
          </p:cNvSpPr>
          <p:nvPr/>
        </p:nvSpPr>
        <p:spPr bwMode="auto">
          <a:xfrm>
            <a:off x="4800600" y="4191000"/>
            <a:ext cx="76200" cy="457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41988" name="Rectangle 5"/>
          <p:cNvSpPr>
            <a:spLocks noChangeArrowheads="1"/>
          </p:cNvSpPr>
          <p:nvPr/>
        </p:nvSpPr>
        <p:spPr bwMode="auto">
          <a:xfrm>
            <a:off x="2971800" y="4114800"/>
            <a:ext cx="76200" cy="457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41989" name="Rectangle 6"/>
          <p:cNvSpPr>
            <a:spLocks noChangeArrowheads="1"/>
          </p:cNvSpPr>
          <p:nvPr/>
        </p:nvSpPr>
        <p:spPr bwMode="auto">
          <a:xfrm>
            <a:off x="8305800" y="4114800"/>
            <a:ext cx="76200" cy="457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41990" name="Rectangle 8"/>
          <p:cNvSpPr>
            <a:spLocks noChangeArrowheads="1"/>
          </p:cNvSpPr>
          <p:nvPr/>
        </p:nvSpPr>
        <p:spPr bwMode="auto">
          <a:xfrm>
            <a:off x="7772400" y="3276600"/>
            <a:ext cx="74613" cy="9144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41991" name="Rectangle 9"/>
          <p:cNvSpPr>
            <a:spLocks noChangeArrowheads="1"/>
          </p:cNvSpPr>
          <p:nvPr/>
        </p:nvSpPr>
        <p:spPr bwMode="auto">
          <a:xfrm>
            <a:off x="2971800" y="3276600"/>
            <a:ext cx="76200" cy="4572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41992" name="Rectangle 10"/>
          <p:cNvSpPr>
            <a:spLocks noChangeArrowheads="1"/>
          </p:cNvSpPr>
          <p:nvPr/>
        </p:nvSpPr>
        <p:spPr bwMode="auto">
          <a:xfrm>
            <a:off x="381000" y="3246438"/>
            <a:ext cx="5638800" cy="106362"/>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41993" name="Rectangle 11"/>
          <p:cNvSpPr>
            <a:spLocks noChangeArrowheads="1"/>
          </p:cNvSpPr>
          <p:nvPr/>
        </p:nvSpPr>
        <p:spPr bwMode="auto">
          <a:xfrm>
            <a:off x="381000" y="4114800"/>
            <a:ext cx="8610600" cy="1524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41994" name="Rectangle 12"/>
          <p:cNvSpPr>
            <a:spLocks noChangeArrowheads="1"/>
          </p:cNvSpPr>
          <p:nvPr/>
        </p:nvSpPr>
        <p:spPr bwMode="auto">
          <a:xfrm>
            <a:off x="6781800" y="3048000"/>
            <a:ext cx="76200" cy="2286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41995" name="Picture 13" descr="npo0000df"/>
          <p:cNvPicPr>
            <a:picLocks noChangeAspect="1" noChangeArrowheads="1"/>
          </p:cNvPicPr>
          <p:nvPr/>
        </p:nvPicPr>
        <p:blipFill>
          <a:blip r:embed="rId3"/>
          <a:srcRect/>
          <a:stretch>
            <a:fillRect/>
          </a:stretch>
        </p:blipFill>
        <p:spPr bwMode="auto">
          <a:xfrm>
            <a:off x="6477000" y="2590800"/>
            <a:ext cx="685800" cy="466725"/>
          </a:xfrm>
          <a:prstGeom prst="rect">
            <a:avLst/>
          </a:prstGeom>
          <a:noFill/>
          <a:ln w="9525" algn="ctr">
            <a:noFill/>
            <a:miter lim="800000"/>
            <a:headEnd/>
            <a:tailEnd/>
          </a:ln>
        </p:spPr>
      </p:pic>
      <p:sp>
        <p:nvSpPr>
          <p:cNvPr id="41996" name="Rectangle 16"/>
          <p:cNvSpPr>
            <a:spLocks noChangeArrowheads="1"/>
          </p:cNvSpPr>
          <p:nvPr/>
        </p:nvSpPr>
        <p:spPr bwMode="auto">
          <a:xfrm>
            <a:off x="3390900" y="3048000"/>
            <a:ext cx="76200" cy="2286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41997" name="Picture 17" descr="npo0000e1"/>
          <p:cNvPicPr>
            <a:picLocks noChangeAspect="1" noChangeArrowheads="1"/>
          </p:cNvPicPr>
          <p:nvPr/>
        </p:nvPicPr>
        <p:blipFill>
          <a:blip r:embed="rId4"/>
          <a:srcRect/>
          <a:stretch>
            <a:fillRect/>
          </a:stretch>
        </p:blipFill>
        <p:spPr bwMode="auto">
          <a:xfrm>
            <a:off x="2857500" y="2209800"/>
            <a:ext cx="1143000" cy="800100"/>
          </a:xfrm>
          <a:prstGeom prst="rect">
            <a:avLst/>
          </a:prstGeom>
          <a:noFill/>
          <a:ln w="9525" algn="ctr">
            <a:noFill/>
            <a:miter lim="800000"/>
            <a:headEnd/>
            <a:tailEnd/>
          </a:ln>
        </p:spPr>
      </p:pic>
      <p:sp>
        <p:nvSpPr>
          <p:cNvPr id="41998" name="Text Box 18"/>
          <p:cNvSpPr txBox="1">
            <a:spLocks noChangeArrowheads="1"/>
          </p:cNvSpPr>
          <p:nvPr/>
        </p:nvSpPr>
        <p:spPr bwMode="auto">
          <a:xfrm>
            <a:off x="3048000" y="1981200"/>
            <a:ext cx="990600" cy="274638"/>
          </a:xfrm>
          <a:prstGeom prst="rect">
            <a:avLst/>
          </a:prstGeom>
          <a:noFill/>
          <a:ln w="9525">
            <a:noFill/>
            <a:miter lim="800000"/>
            <a:headEnd/>
            <a:tailEnd/>
          </a:ln>
        </p:spPr>
        <p:txBody>
          <a:bodyPr>
            <a:spAutoFit/>
          </a:bodyPr>
          <a:lstStyle/>
          <a:p>
            <a:pPr algn="ctr">
              <a:buFont typeface="Wingdings" pitchFamily="2" charset="2"/>
              <a:buNone/>
            </a:pPr>
            <a:r>
              <a:rPr lang="pt-BR" sz="1200" b="1"/>
              <a:t>Servidor</a:t>
            </a:r>
          </a:p>
        </p:txBody>
      </p:sp>
      <p:sp>
        <p:nvSpPr>
          <p:cNvPr id="65556" name="Rectangle 20"/>
          <p:cNvSpPr>
            <a:spLocks noChangeAspect="1" noChangeArrowheads="1"/>
          </p:cNvSpPr>
          <p:nvPr/>
        </p:nvSpPr>
        <p:spPr bwMode="auto">
          <a:xfrm>
            <a:off x="3352800" y="1295400"/>
            <a:ext cx="5562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ARQUITETURA</a:t>
            </a:r>
          </a:p>
        </p:txBody>
      </p:sp>
      <p:sp>
        <p:nvSpPr>
          <p:cNvPr id="42000" name="Rectangle 21"/>
          <p:cNvSpPr>
            <a:spLocks noChangeArrowheads="1"/>
          </p:cNvSpPr>
          <p:nvPr/>
        </p:nvSpPr>
        <p:spPr bwMode="auto">
          <a:xfrm>
            <a:off x="2247900" y="3048000"/>
            <a:ext cx="76200" cy="2286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42001" name="Picture 22" descr="npo0000e3"/>
          <p:cNvPicPr>
            <a:picLocks noChangeAspect="1" noChangeArrowheads="1"/>
          </p:cNvPicPr>
          <p:nvPr/>
        </p:nvPicPr>
        <p:blipFill>
          <a:blip r:embed="rId3"/>
          <a:srcRect/>
          <a:stretch>
            <a:fillRect/>
          </a:stretch>
        </p:blipFill>
        <p:spPr bwMode="auto">
          <a:xfrm>
            <a:off x="1943100" y="2590800"/>
            <a:ext cx="685800" cy="466725"/>
          </a:xfrm>
          <a:prstGeom prst="rect">
            <a:avLst/>
          </a:prstGeom>
          <a:noFill/>
          <a:ln w="9525" algn="ctr">
            <a:noFill/>
            <a:miter lim="800000"/>
            <a:headEnd/>
            <a:tailEnd/>
          </a:ln>
        </p:spPr>
      </p:pic>
      <p:sp>
        <p:nvSpPr>
          <p:cNvPr id="42002" name="Text Box 23"/>
          <p:cNvSpPr txBox="1">
            <a:spLocks noChangeArrowheads="1"/>
          </p:cNvSpPr>
          <p:nvPr/>
        </p:nvSpPr>
        <p:spPr bwMode="auto">
          <a:xfrm>
            <a:off x="1600200" y="2362200"/>
            <a:ext cx="1600200" cy="274638"/>
          </a:xfrm>
          <a:prstGeom prst="rect">
            <a:avLst/>
          </a:prstGeom>
          <a:noFill/>
          <a:ln w="9525">
            <a:noFill/>
            <a:miter lim="800000"/>
            <a:headEnd/>
            <a:tailEnd/>
          </a:ln>
        </p:spPr>
        <p:txBody>
          <a:bodyPr>
            <a:spAutoFit/>
          </a:bodyPr>
          <a:lstStyle/>
          <a:p>
            <a:pPr algn="ctr">
              <a:buFont typeface="Wingdings" pitchFamily="2" charset="2"/>
              <a:buNone/>
            </a:pPr>
            <a:r>
              <a:rPr lang="pt-BR" sz="1200" b="1"/>
              <a:t>Estação Operação</a:t>
            </a:r>
            <a:endParaRPr lang="pt-BR" sz="1200" b="1" i="1"/>
          </a:p>
        </p:txBody>
      </p:sp>
      <p:sp>
        <p:nvSpPr>
          <p:cNvPr id="42003" name="Text Box 24"/>
          <p:cNvSpPr txBox="1">
            <a:spLocks noChangeArrowheads="1"/>
          </p:cNvSpPr>
          <p:nvPr/>
        </p:nvSpPr>
        <p:spPr bwMode="auto">
          <a:xfrm>
            <a:off x="2438400" y="2667000"/>
            <a:ext cx="3810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endParaRPr lang="pt-BR"/>
          </a:p>
        </p:txBody>
      </p:sp>
      <p:sp>
        <p:nvSpPr>
          <p:cNvPr id="42004" name="Rectangle 25"/>
          <p:cNvSpPr>
            <a:spLocks noChangeArrowheads="1"/>
          </p:cNvSpPr>
          <p:nvPr/>
        </p:nvSpPr>
        <p:spPr bwMode="auto">
          <a:xfrm>
            <a:off x="2971800" y="3733800"/>
            <a:ext cx="76200" cy="457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42005" name="Picture 26" descr="npo0000e4"/>
          <p:cNvPicPr>
            <a:picLocks noChangeAspect="1" noChangeArrowheads="1"/>
          </p:cNvPicPr>
          <p:nvPr/>
        </p:nvPicPr>
        <p:blipFill>
          <a:blip r:embed="rId5"/>
          <a:srcRect/>
          <a:stretch>
            <a:fillRect/>
          </a:stretch>
        </p:blipFill>
        <p:spPr bwMode="auto">
          <a:xfrm>
            <a:off x="2667000" y="3497263"/>
            <a:ext cx="762000" cy="533400"/>
          </a:xfrm>
          <a:prstGeom prst="rect">
            <a:avLst/>
          </a:prstGeom>
          <a:noFill/>
          <a:ln w="9525" algn="ctr">
            <a:noFill/>
            <a:miter lim="800000"/>
            <a:headEnd/>
            <a:tailEnd/>
          </a:ln>
        </p:spPr>
      </p:pic>
      <p:sp>
        <p:nvSpPr>
          <p:cNvPr id="42006" name="Text Box 27"/>
          <p:cNvSpPr txBox="1">
            <a:spLocks noChangeArrowheads="1"/>
          </p:cNvSpPr>
          <p:nvPr/>
        </p:nvSpPr>
        <p:spPr bwMode="auto">
          <a:xfrm>
            <a:off x="3124200" y="3459163"/>
            <a:ext cx="1371600" cy="274637"/>
          </a:xfrm>
          <a:prstGeom prst="rect">
            <a:avLst/>
          </a:prstGeom>
          <a:noFill/>
          <a:ln w="9525">
            <a:noFill/>
            <a:miter lim="800000"/>
            <a:headEnd/>
            <a:tailEnd/>
          </a:ln>
        </p:spPr>
        <p:txBody>
          <a:bodyPr>
            <a:spAutoFit/>
          </a:bodyPr>
          <a:lstStyle/>
          <a:p>
            <a:pPr algn="ctr">
              <a:buFont typeface="Wingdings" pitchFamily="2" charset="2"/>
              <a:buNone/>
            </a:pPr>
            <a:r>
              <a:rPr lang="pt-BR" sz="1200" b="1"/>
              <a:t>OPC Gateway</a:t>
            </a:r>
            <a:endParaRPr lang="pt-BR" sz="1200" b="1" i="1"/>
          </a:p>
        </p:txBody>
      </p:sp>
      <p:pic>
        <p:nvPicPr>
          <p:cNvPr id="42007" name="Picture 28" descr="npo0000e5"/>
          <p:cNvPicPr>
            <a:picLocks noChangeAspect="1" noChangeArrowheads="1"/>
          </p:cNvPicPr>
          <p:nvPr/>
        </p:nvPicPr>
        <p:blipFill>
          <a:blip r:embed="rId6"/>
          <a:srcRect/>
          <a:stretch>
            <a:fillRect/>
          </a:stretch>
        </p:blipFill>
        <p:spPr bwMode="auto">
          <a:xfrm>
            <a:off x="3352800" y="3724275"/>
            <a:ext cx="838200" cy="314325"/>
          </a:xfrm>
          <a:prstGeom prst="rect">
            <a:avLst/>
          </a:prstGeom>
          <a:noFill/>
          <a:ln w="9525" algn="ctr">
            <a:noFill/>
            <a:miter lim="800000"/>
            <a:headEnd/>
            <a:tailEnd/>
          </a:ln>
        </p:spPr>
      </p:pic>
      <p:sp>
        <p:nvSpPr>
          <p:cNvPr id="42008" name="Rectangle 29"/>
          <p:cNvSpPr>
            <a:spLocks noChangeArrowheads="1"/>
          </p:cNvSpPr>
          <p:nvPr/>
        </p:nvSpPr>
        <p:spPr bwMode="auto">
          <a:xfrm>
            <a:off x="6477000" y="3246438"/>
            <a:ext cx="2362200" cy="106362"/>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42009" name="Rectangle 30"/>
          <p:cNvSpPr>
            <a:spLocks noChangeArrowheads="1"/>
          </p:cNvSpPr>
          <p:nvPr/>
        </p:nvSpPr>
        <p:spPr bwMode="auto">
          <a:xfrm>
            <a:off x="8534400" y="3048000"/>
            <a:ext cx="76200" cy="2286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42010" name="Picture 31" descr="npo0000e8"/>
          <p:cNvPicPr>
            <a:picLocks noChangeAspect="1" noChangeArrowheads="1"/>
          </p:cNvPicPr>
          <p:nvPr/>
        </p:nvPicPr>
        <p:blipFill>
          <a:blip r:embed="rId4"/>
          <a:srcRect/>
          <a:stretch>
            <a:fillRect/>
          </a:stretch>
        </p:blipFill>
        <p:spPr bwMode="auto">
          <a:xfrm>
            <a:off x="8001000" y="2209800"/>
            <a:ext cx="1143000" cy="800100"/>
          </a:xfrm>
          <a:prstGeom prst="rect">
            <a:avLst/>
          </a:prstGeom>
          <a:noFill/>
          <a:ln w="9525" algn="ctr">
            <a:noFill/>
            <a:miter lim="800000"/>
            <a:headEnd/>
            <a:tailEnd/>
          </a:ln>
        </p:spPr>
      </p:pic>
      <p:sp>
        <p:nvSpPr>
          <p:cNvPr id="42011" name="Rectangle 34"/>
          <p:cNvSpPr>
            <a:spLocks noChangeArrowheads="1"/>
          </p:cNvSpPr>
          <p:nvPr/>
        </p:nvSpPr>
        <p:spPr bwMode="auto">
          <a:xfrm>
            <a:off x="838200" y="3048000"/>
            <a:ext cx="76200" cy="2286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42012" name="Picture 35" descr="npo0000ea"/>
          <p:cNvPicPr>
            <a:picLocks noChangeAspect="1" noChangeArrowheads="1"/>
          </p:cNvPicPr>
          <p:nvPr/>
        </p:nvPicPr>
        <p:blipFill>
          <a:blip r:embed="rId3"/>
          <a:srcRect/>
          <a:stretch>
            <a:fillRect/>
          </a:stretch>
        </p:blipFill>
        <p:spPr bwMode="auto">
          <a:xfrm>
            <a:off x="533400" y="2590800"/>
            <a:ext cx="685800" cy="466725"/>
          </a:xfrm>
          <a:prstGeom prst="rect">
            <a:avLst/>
          </a:prstGeom>
          <a:noFill/>
          <a:ln w="9525" algn="ctr">
            <a:noFill/>
            <a:miter lim="800000"/>
            <a:headEnd/>
            <a:tailEnd/>
          </a:ln>
        </p:spPr>
      </p:pic>
      <p:sp>
        <p:nvSpPr>
          <p:cNvPr id="42013" name="Text Box 36"/>
          <p:cNvSpPr txBox="1">
            <a:spLocks noChangeArrowheads="1"/>
          </p:cNvSpPr>
          <p:nvPr/>
        </p:nvSpPr>
        <p:spPr bwMode="auto">
          <a:xfrm>
            <a:off x="1028700" y="2651125"/>
            <a:ext cx="3810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endParaRPr lang="pt-BR"/>
          </a:p>
        </p:txBody>
      </p:sp>
      <p:sp>
        <p:nvSpPr>
          <p:cNvPr id="42014" name="Text Box 37"/>
          <p:cNvSpPr txBox="1">
            <a:spLocks noChangeArrowheads="1"/>
          </p:cNvSpPr>
          <p:nvPr/>
        </p:nvSpPr>
        <p:spPr bwMode="auto">
          <a:xfrm>
            <a:off x="190500" y="23622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Estação Operação</a:t>
            </a:r>
            <a:endParaRPr lang="pt-BR" sz="1200" b="1" i="1"/>
          </a:p>
        </p:txBody>
      </p:sp>
      <p:sp>
        <p:nvSpPr>
          <p:cNvPr id="42015" name="Rectangle 40"/>
          <p:cNvSpPr>
            <a:spLocks noChangeArrowheads="1"/>
          </p:cNvSpPr>
          <p:nvPr/>
        </p:nvSpPr>
        <p:spPr bwMode="auto">
          <a:xfrm>
            <a:off x="1219200" y="4876800"/>
            <a:ext cx="76200" cy="1524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42016" name="Picture 43" descr="npo0000ec"/>
          <p:cNvPicPr>
            <a:picLocks noChangeAspect="1" noChangeArrowheads="1"/>
          </p:cNvPicPr>
          <p:nvPr/>
        </p:nvPicPr>
        <p:blipFill>
          <a:blip r:embed="rId7"/>
          <a:srcRect/>
          <a:stretch>
            <a:fillRect/>
          </a:stretch>
        </p:blipFill>
        <p:spPr bwMode="auto">
          <a:xfrm>
            <a:off x="990600" y="4419600"/>
            <a:ext cx="914400" cy="466725"/>
          </a:xfrm>
          <a:prstGeom prst="rect">
            <a:avLst/>
          </a:prstGeom>
          <a:noFill/>
          <a:ln w="9525" algn="ctr">
            <a:noFill/>
            <a:miter lim="800000"/>
            <a:headEnd/>
            <a:tailEnd/>
          </a:ln>
        </p:spPr>
      </p:pic>
      <p:pic>
        <p:nvPicPr>
          <p:cNvPr id="42017" name="Picture 44" descr="npo0000ee"/>
          <p:cNvPicPr>
            <a:picLocks noChangeAspect="1" noChangeArrowheads="1"/>
          </p:cNvPicPr>
          <p:nvPr/>
        </p:nvPicPr>
        <p:blipFill>
          <a:blip r:embed="rId8"/>
          <a:srcRect/>
          <a:stretch>
            <a:fillRect/>
          </a:stretch>
        </p:blipFill>
        <p:spPr bwMode="auto">
          <a:xfrm>
            <a:off x="2286000" y="1905000"/>
            <a:ext cx="838200" cy="468313"/>
          </a:xfrm>
          <a:prstGeom prst="rect">
            <a:avLst/>
          </a:prstGeom>
          <a:noFill/>
          <a:ln w="9525" algn="ctr">
            <a:noFill/>
            <a:miter lim="800000"/>
            <a:headEnd/>
            <a:tailEnd/>
          </a:ln>
        </p:spPr>
      </p:pic>
      <p:pic>
        <p:nvPicPr>
          <p:cNvPr id="42018" name="Object 45" descr="npo0000d2"/>
          <p:cNvPicPr>
            <a:picLocks noChangeAspect="1" noChangeArrowheads="1"/>
          </p:cNvPicPr>
          <p:nvPr/>
        </p:nvPicPr>
        <p:blipFill>
          <a:blip r:embed="rId9"/>
          <a:srcRect/>
          <a:stretch>
            <a:fillRect/>
          </a:stretch>
        </p:blipFill>
        <p:spPr bwMode="auto">
          <a:xfrm>
            <a:off x="6096000" y="3733800"/>
            <a:ext cx="990600" cy="322263"/>
          </a:xfrm>
          <a:prstGeom prst="rect">
            <a:avLst/>
          </a:prstGeom>
          <a:noFill/>
          <a:ln w="28575" algn="ctr">
            <a:noFill/>
            <a:miter lim="800000"/>
            <a:headEnd/>
            <a:tailEnd/>
          </a:ln>
        </p:spPr>
      </p:pic>
      <p:grpSp>
        <p:nvGrpSpPr>
          <p:cNvPr id="42019" name="Group 48"/>
          <p:cNvGrpSpPr>
            <a:grpSpLocks/>
          </p:cNvGrpSpPr>
          <p:nvPr/>
        </p:nvGrpSpPr>
        <p:grpSpPr bwMode="auto">
          <a:xfrm>
            <a:off x="381000" y="4267200"/>
            <a:ext cx="609600" cy="711200"/>
            <a:chOff x="240" y="2688"/>
            <a:chExt cx="384" cy="448"/>
          </a:xfrm>
        </p:grpSpPr>
        <p:grpSp>
          <p:nvGrpSpPr>
            <p:cNvPr id="42103" name="Group 49"/>
            <p:cNvGrpSpPr>
              <a:grpSpLocks/>
            </p:cNvGrpSpPr>
            <p:nvPr/>
          </p:nvGrpSpPr>
          <p:grpSpPr bwMode="auto">
            <a:xfrm>
              <a:off x="240" y="2688"/>
              <a:ext cx="384" cy="308"/>
              <a:chOff x="240" y="2688"/>
              <a:chExt cx="384" cy="308"/>
            </a:xfrm>
          </p:grpSpPr>
          <p:pic>
            <p:nvPicPr>
              <p:cNvPr id="42105" name="Picture 50" descr="apid"/>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384" y="2832"/>
                <a:ext cx="240" cy="164"/>
              </a:xfrm>
              <a:prstGeom prst="rect">
                <a:avLst/>
              </a:prstGeom>
              <a:noFill/>
              <a:ln w="9525" algn="ctr">
                <a:noFill/>
                <a:miter lim="800000"/>
                <a:headEnd/>
                <a:tailEnd/>
              </a:ln>
            </p:spPr>
          </p:pic>
          <p:pic>
            <p:nvPicPr>
              <p:cNvPr id="42106" name="Picture 51" descr="llag"/>
              <p:cNvPicPr preferRelativeResize="0">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240" y="2688"/>
                <a:ext cx="336" cy="230"/>
              </a:xfrm>
              <a:prstGeom prst="rect">
                <a:avLst/>
              </a:prstGeom>
              <a:noFill/>
              <a:ln w="9525" algn="ctr">
                <a:noFill/>
                <a:miter lim="800000"/>
                <a:headEnd/>
                <a:tailEnd/>
              </a:ln>
            </p:spPr>
          </p:pic>
        </p:grpSp>
        <p:pic>
          <p:nvPicPr>
            <p:cNvPr id="42104" name="Picture 52" descr="FF"/>
            <p:cNvPicPr>
              <a:picLocks noChangeAspect="1" noChangeArrowheads="1"/>
            </p:cNvPicPr>
            <p:nvPr/>
          </p:nvPicPr>
          <p:blipFill>
            <a:blip r:embed="rId12"/>
            <a:srcRect/>
            <a:stretch>
              <a:fillRect/>
            </a:stretch>
          </p:blipFill>
          <p:spPr bwMode="auto">
            <a:xfrm>
              <a:off x="240" y="2928"/>
              <a:ext cx="240" cy="208"/>
            </a:xfrm>
            <a:prstGeom prst="rect">
              <a:avLst/>
            </a:prstGeom>
            <a:noFill/>
            <a:ln w="9525" algn="ctr">
              <a:noFill/>
              <a:miter lim="800000"/>
              <a:headEnd/>
              <a:tailEnd/>
            </a:ln>
          </p:spPr>
        </p:pic>
      </p:grpSp>
      <p:sp>
        <p:nvSpPr>
          <p:cNvPr id="42020" name="Rectangle 57"/>
          <p:cNvSpPr>
            <a:spLocks noChangeArrowheads="1"/>
          </p:cNvSpPr>
          <p:nvPr/>
        </p:nvSpPr>
        <p:spPr bwMode="auto">
          <a:xfrm>
            <a:off x="3048000" y="4876800"/>
            <a:ext cx="76200" cy="762000"/>
          </a:xfrm>
          <a:prstGeom prst="rect">
            <a:avLst/>
          </a:prstGeom>
          <a:solidFill>
            <a:srgbClr val="9900FF"/>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42021" name="Picture 59" descr="npo0000f0"/>
          <p:cNvPicPr>
            <a:picLocks noChangeAspect="1" noChangeArrowheads="1"/>
          </p:cNvPicPr>
          <p:nvPr/>
        </p:nvPicPr>
        <p:blipFill>
          <a:blip r:embed="rId7"/>
          <a:srcRect/>
          <a:stretch>
            <a:fillRect/>
          </a:stretch>
        </p:blipFill>
        <p:spPr bwMode="auto">
          <a:xfrm>
            <a:off x="2819400" y="4419600"/>
            <a:ext cx="914400" cy="466725"/>
          </a:xfrm>
          <a:prstGeom prst="rect">
            <a:avLst/>
          </a:prstGeom>
          <a:noFill/>
          <a:ln w="9525" algn="ctr">
            <a:noFill/>
            <a:miter lim="800000"/>
            <a:headEnd/>
            <a:tailEnd/>
          </a:ln>
        </p:spPr>
      </p:pic>
      <p:grpSp>
        <p:nvGrpSpPr>
          <p:cNvPr id="42022" name="Group 61"/>
          <p:cNvGrpSpPr>
            <a:grpSpLocks/>
          </p:cNvGrpSpPr>
          <p:nvPr/>
        </p:nvGrpSpPr>
        <p:grpSpPr bwMode="auto">
          <a:xfrm>
            <a:off x="2209800" y="4267200"/>
            <a:ext cx="609600" cy="711200"/>
            <a:chOff x="1392" y="2688"/>
            <a:chExt cx="384" cy="448"/>
          </a:xfrm>
        </p:grpSpPr>
        <p:grpSp>
          <p:nvGrpSpPr>
            <p:cNvPr id="42099" name="Group 62"/>
            <p:cNvGrpSpPr>
              <a:grpSpLocks/>
            </p:cNvGrpSpPr>
            <p:nvPr/>
          </p:nvGrpSpPr>
          <p:grpSpPr bwMode="auto">
            <a:xfrm>
              <a:off x="1392" y="2688"/>
              <a:ext cx="384" cy="308"/>
              <a:chOff x="1392" y="2688"/>
              <a:chExt cx="384" cy="308"/>
            </a:xfrm>
          </p:grpSpPr>
          <p:pic>
            <p:nvPicPr>
              <p:cNvPr id="42101" name="Picture 63" descr="apid"/>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1536" y="2832"/>
                <a:ext cx="240" cy="164"/>
              </a:xfrm>
              <a:prstGeom prst="rect">
                <a:avLst/>
              </a:prstGeom>
              <a:noFill/>
              <a:ln w="9525" algn="ctr">
                <a:noFill/>
                <a:miter lim="800000"/>
                <a:headEnd/>
                <a:tailEnd/>
              </a:ln>
            </p:spPr>
          </p:pic>
          <p:pic>
            <p:nvPicPr>
              <p:cNvPr id="42102" name="Picture 64" descr="llag"/>
              <p:cNvPicPr preferRelativeResize="0">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1392" y="2688"/>
                <a:ext cx="336" cy="230"/>
              </a:xfrm>
              <a:prstGeom prst="rect">
                <a:avLst/>
              </a:prstGeom>
              <a:noFill/>
              <a:ln w="9525" algn="ctr">
                <a:noFill/>
                <a:miter lim="800000"/>
                <a:headEnd/>
                <a:tailEnd/>
              </a:ln>
            </p:spPr>
          </p:pic>
        </p:grpSp>
        <p:pic>
          <p:nvPicPr>
            <p:cNvPr id="42100" name="Picture 65" descr="FF"/>
            <p:cNvPicPr>
              <a:picLocks noChangeAspect="1" noChangeArrowheads="1"/>
            </p:cNvPicPr>
            <p:nvPr/>
          </p:nvPicPr>
          <p:blipFill>
            <a:blip r:embed="rId12"/>
            <a:srcRect/>
            <a:stretch>
              <a:fillRect/>
            </a:stretch>
          </p:blipFill>
          <p:spPr bwMode="auto">
            <a:xfrm>
              <a:off x="1392" y="2928"/>
              <a:ext cx="240" cy="208"/>
            </a:xfrm>
            <a:prstGeom prst="rect">
              <a:avLst/>
            </a:prstGeom>
            <a:noFill/>
            <a:ln w="9525" algn="ctr">
              <a:noFill/>
              <a:miter lim="800000"/>
              <a:headEnd/>
              <a:tailEnd/>
            </a:ln>
          </p:spPr>
        </p:pic>
      </p:grpSp>
      <p:sp>
        <p:nvSpPr>
          <p:cNvPr id="42023" name="Rectangle 69"/>
          <p:cNvSpPr>
            <a:spLocks noChangeArrowheads="1"/>
          </p:cNvSpPr>
          <p:nvPr/>
        </p:nvSpPr>
        <p:spPr bwMode="auto">
          <a:xfrm>
            <a:off x="4800600" y="4876800"/>
            <a:ext cx="76200" cy="7620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42024" name="Picture 70" descr="npo0000f2"/>
          <p:cNvPicPr>
            <a:picLocks noChangeAspect="1" noChangeArrowheads="1"/>
          </p:cNvPicPr>
          <p:nvPr/>
        </p:nvPicPr>
        <p:blipFill>
          <a:blip r:embed="rId7"/>
          <a:srcRect/>
          <a:stretch>
            <a:fillRect/>
          </a:stretch>
        </p:blipFill>
        <p:spPr bwMode="auto">
          <a:xfrm>
            <a:off x="4572000" y="4419600"/>
            <a:ext cx="914400" cy="466725"/>
          </a:xfrm>
          <a:prstGeom prst="rect">
            <a:avLst/>
          </a:prstGeom>
          <a:noFill/>
          <a:ln w="9525" algn="ctr">
            <a:noFill/>
            <a:miter lim="800000"/>
            <a:headEnd/>
            <a:tailEnd/>
          </a:ln>
        </p:spPr>
      </p:pic>
      <p:grpSp>
        <p:nvGrpSpPr>
          <p:cNvPr id="42025" name="Group 72"/>
          <p:cNvGrpSpPr>
            <a:grpSpLocks/>
          </p:cNvGrpSpPr>
          <p:nvPr/>
        </p:nvGrpSpPr>
        <p:grpSpPr bwMode="auto">
          <a:xfrm>
            <a:off x="3962400" y="4267200"/>
            <a:ext cx="609600" cy="711200"/>
            <a:chOff x="2496" y="2688"/>
            <a:chExt cx="384" cy="448"/>
          </a:xfrm>
        </p:grpSpPr>
        <p:grpSp>
          <p:nvGrpSpPr>
            <p:cNvPr id="42095" name="Group 73"/>
            <p:cNvGrpSpPr>
              <a:grpSpLocks/>
            </p:cNvGrpSpPr>
            <p:nvPr/>
          </p:nvGrpSpPr>
          <p:grpSpPr bwMode="auto">
            <a:xfrm>
              <a:off x="2496" y="2688"/>
              <a:ext cx="384" cy="308"/>
              <a:chOff x="2496" y="2688"/>
              <a:chExt cx="384" cy="308"/>
            </a:xfrm>
          </p:grpSpPr>
          <p:pic>
            <p:nvPicPr>
              <p:cNvPr id="42097" name="Picture 74" descr="apid"/>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2640" y="2832"/>
                <a:ext cx="240" cy="164"/>
              </a:xfrm>
              <a:prstGeom prst="rect">
                <a:avLst/>
              </a:prstGeom>
              <a:noFill/>
              <a:ln w="9525" algn="ctr">
                <a:noFill/>
                <a:miter lim="800000"/>
                <a:headEnd/>
                <a:tailEnd/>
              </a:ln>
            </p:spPr>
          </p:pic>
          <p:pic>
            <p:nvPicPr>
              <p:cNvPr id="42098" name="Picture 75" descr="llag"/>
              <p:cNvPicPr preferRelativeResize="0">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2496" y="2688"/>
                <a:ext cx="336" cy="230"/>
              </a:xfrm>
              <a:prstGeom prst="rect">
                <a:avLst/>
              </a:prstGeom>
              <a:noFill/>
              <a:ln w="9525" algn="ctr">
                <a:noFill/>
                <a:miter lim="800000"/>
                <a:headEnd/>
                <a:tailEnd/>
              </a:ln>
            </p:spPr>
          </p:pic>
        </p:grpSp>
        <p:pic>
          <p:nvPicPr>
            <p:cNvPr id="42096" name="Picture 76" descr="FF"/>
            <p:cNvPicPr>
              <a:picLocks noChangeAspect="1" noChangeArrowheads="1"/>
            </p:cNvPicPr>
            <p:nvPr/>
          </p:nvPicPr>
          <p:blipFill>
            <a:blip r:embed="rId12"/>
            <a:srcRect/>
            <a:stretch>
              <a:fillRect/>
            </a:stretch>
          </p:blipFill>
          <p:spPr bwMode="auto">
            <a:xfrm>
              <a:off x="2496" y="2928"/>
              <a:ext cx="240" cy="208"/>
            </a:xfrm>
            <a:prstGeom prst="rect">
              <a:avLst/>
            </a:prstGeom>
            <a:noFill/>
            <a:ln w="9525" algn="ctr">
              <a:noFill/>
              <a:miter lim="800000"/>
              <a:headEnd/>
              <a:tailEnd/>
            </a:ln>
          </p:spPr>
        </p:pic>
      </p:grpSp>
      <p:sp>
        <p:nvSpPr>
          <p:cNvPr id="42026" name="Rectangle 77"/>
          <p:cNvSpPr>
            <a:spLocks noChangeArrowheads="1"/>
          </p:cNvSpPr>
          <p:nvPr/>
        </p:nvSpPr>
        <p:spPr bwMode="auto">
          <a:xfrm>
            <a:off x="6553200" y="4876800"/>
            <a:ext cx="76200" cy="762000"/>
          </a:xfrm>
          <a:prstGeom prst="rect">
            <a:avLst/>
          </a:prstGeom>
          <a:solidFill>
            <a:srgbClr val="FFCC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42027" name="Picture 78" descr="npo0000f4"/>
          <p:cNvPicPr>
            <a:picLocks noChangeAspect="1" noChangeArrowheads="1"/>
          </p:cNvPicPr>
          <p:nvPr/>
        </p:nvPicPr>
        <p:blipFill>
          <a:blip r:embed="rId7"/>
          <a:srcRect/>
          <a:stretch>
            <a:fillRect/>
          </a:stretch>
        </p:blipFill>
        <p:spPr bwMode="auto">
          <a:xfrm>
            <a:off x="6324600" y="4419600"/>
            <a:ext cx="914400" cy="466725"/>
          </a:xfrm>
          <a:prstGeom prst="rect">
            <a:avLst/>
          </a:prstGeom>
          <a:noFill/>
          <a:ln w="9525" algn="ctr">
            <a:noFill/>
            <a:miter lim="800000"/>
            <a:headEnd/>
            <a:tailEnd/>
          </a:ln>
        </p:spPr>
      </p:pic>
      <p:grpSp>
        <p:nvGrpSpPr>
          <p:cNvPr id="42028" name="Group 81"/>
          <p:cNvGrpSpPr>
            <a:grpSpLocks/>
          </p:cNvGrpSpPr>
          <p:nvPr/>
        </p:nvGrpSpPr>
        <p:grpSpPr bwMode="auto">
          <a:xfrm>
            <a:off x="5715000" y="4267200"/>
            <a:ext cx="609600" cy="711200"/>
            <a:chOff x="3600" y="2688"/>
            <a:chExt cx="384" cy="448"/>
          </a:xfrm>
        </p:grpSpPr>
        <p:grpSp>
          <p:nvGrpSpPr>
            <p:cNvPr id="42091" name="Group 82"/>
            <p:cNvGrpSpPr>
              <a:grpSpLocks/>
            </p:cNvGrpSpPr>
            <p:nvPr/>
          </p:nvGrpSpPr>
          <p:grpSpPr bwMode="auto">
            <a:xfrm>
              <a:off x="3600" y="2688"/>
              <a:ext cx="384" cy="308"/>
              <a:chOff x="3600" y="2688"/>
              <a:chExt cx="384" cy="308"/>
            </a:xfrm>
          </p:grpSpPr>
          <p:pic>
            <p:nvPicPr>
              <p:cNvPr id="42093" name="Picture 83" descr="apid"/>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3744" y="2832"/>
                <a:ext cx="240" cy="164"/>
              </a:xfrm>
              <a:prstGeom prst="rect">
                <a:avLst/>
              </a:prstGeom>
              <a:noFill/>
              <a:ln w="9525" algn="ctr">
                <a:noFill/>
                <a:miter lim="800000"/>
                <a:headEnd/>
                <a:tailEnd/>
              </a:ln>
            </p:spPr>
          </p:pic>
          <p:pic>
            <p:nvPicPr>
              <p:cNvPr id="42094" name="Picture 84" descr="llag"/>
              <p:cNvPicPr preferRelativeResize="0">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3600" y="2688"/>
                <a:ext cx="336" cy="230"/>
              </a:xfrm>
              <a:prstGeom prst="rect">
                <a:avLst/>
              </a:prstGeom>
              <a:noFill/>
              <a:ln w="9525" algn="ctr">
                <a:noFill/>
                <a:miter lim="800000"/>
                <a:headEnd/>
                <a:tailEnd/>
              </a:ln>
            </p:spPr>
          </p:pic>
        </p:grpSp>
        <p:pic>
          <p:nvPicPr>
            <p:cNvPr id="42092" name="Picture 85" descr="FF"/>
            <p:cNvPicPr>
              <a:picLocks noChangeAspect="1" noChangeArrowheads="1"/>
            </p:cNvPicPr>
            <p:nvPr/>
          </p:nvPicPr>
          <p:blipFill>
            <a:blip r:embed="rId12"/>
            <a:srcRect/>
            <a:stretch>
              <a:fillRect/>
            </a:stretch>
          </p:blipFill>
          <p:spPr bwMode="auto">
            <a:xfrm>
              <a:off x="3600" y="2928"/>
              <a:ext cx="240" cy="208"/>
            </a:xfrm>
            <a:prstGeom prst="rect">
              <a:avLst/>
            </a:prstGeom>
            <a:noFill/>
            <a:ln w="9525" algn="ctr">
              <a:noFill/>
              <a:miter lim="800000"/>
              <a:headEnd/>
              <a:tailEnd/>
            </a:ln>
          </p:spPr>
        </p:pic>
      </p:grpSp>
      <p:pic>
        <p:nvPicPr>
          <p:cNvPr id="42029" name="Picture 86" descr="npo0000f6"/>
          <p:cNvPicPr>
            <a:picLocks noChangeAspect="1" noChangeArrowheads="1"/>
          </p:cNvPicPr>
          <p:nvPr/>
        </p:nvPicPr>
        <p:blipFill>
          <a:blip r:embed="rId7"/>
          <a:srcRect/>
          <a:stretch>
            <a:fillRect/>
          </a:stretch>
        </p:blipFill>
        <p:spPr bwMode="auto">
          <a:xfrm>
            <a:off x="8077200" y="4419600"/>
            <a:ext cx="914400" cy="466725"/>
          </a:xfrm>
          <a:prstGeom prst="rect">
            <a:avLst/>
          </a:prstGeom>
          <a:noFill/>
          <a:ln w="9525" algn="ctr">
            <a:noFill/>
            <a:miter lim="800000"/>
            <a:headEnd/>
            <a:tailEnd/>
          </a:ln>
        </p:spPr>
      </p:pic>
      <p:grpSp>
        <p:nvGrpSpPr>
          <p:cNvPr id="42030" name="Group 87"/>
          <p:cNvGrpSpPr>
            <a:grpSpLocks/>
          </p:cNvGrpSpPr>
          <p:nvPr/>
        </p:nvGrpSpPr>
        <p:grpSpPr bwMode="auto">
          <a:xfrm>
            <a:off x="7467600" y="4267200"/>
            <a:ext cx="609600" cy="711200"/>
            <a:chOff x="4704" y="2688"/>
            <a:chExt cx="384" cy="448"/>
          </a:xfrm>
        </p:grpSpPr>
        <p:grpSp>
          <p:nvGrpSpPr>
            <p:cNvPr id="42087" name="Group 88"/>
            <p:cNvGrpSpPr>
              <a:grpSpLocks/>
            </p:cNvGrpSpPr>
            <p:nvPr/>
          </p:nvGrpSpPr>
          <p:grpSpPr bwMode="auto">
            <a:xfrm>
              <a:off x="4704" y="2688"/>
              <a:ext cx="384" cy="308"/>
              <a:chOff x="4704" y="2688"/>
              <a:chExt cx="384" cy="308"/>
            </a:xfrm>
          </p:grpSpPr>
          <p:pic>
            <p:nvPicPr>
              <p:cNvPr id="42089" name="Picture 89" descr="apid"/>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4848" y="2832"/>
                <a:ext cx="240" cy="164"/>
              </a:xfrm>
              <a:prstGeom prst="rect">
                <a:avLst/>
              </a:prstGeom>
              <a:noFill/>
              <a:ln w="9525" algn="ctr">
                <a:noFill/>
                <a:miter lim="800000"/>
                <a:headEnd/>
                <a:tailEnd/>
              </a:ln>
            </p:spPr>
          </p:pic>
          <p:pic>
            <p:nvPicPr>
              <p:cNvPr id="42090" name="Picture 90" descr="llag"/>
              <p:cNvPicPr preferRelativeResize="0">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4704" y="2688"/>
                <a:ext cx="336" cy="230"/>
              </a:xfrm>
              <a:prstGeom prst="rect">
                <a:avLst/>
              </a:prstGeom>
              <a:noFill/>
              <a:ln w="9525" algn="ctr">
                <a:noFill/>
                <a:miter lim="800000"/>
                <a:headEnd/>
                <a:tailEnd/>
              </a:ln>
            </p:spPr>
          </p:pic>
        </p:grpSp>
        <p:pic>
          <p:nvPicPr>
            <p:cNvPr id="42088" name="Picture 91" descr="FF"/>
            <p:cNvPicPr>
              <a:picLocks noChangeAspect="1" noChangeArrowheads="1"/>
            </p:cNvPicPr>
            <p:nvPr/>
          </p:nvPicPr>
          <p:blipFill>
            <a:blip r:embed="rId12"/>
            <a:srcRect/>
            <a:stretch>
              <a:fillRect/>
            </a:stretch>
          </p:blipFill>
          <p:spPr bwMode="auto">
            <a:xfrm>
              <a:off x="4704" y="2928"/>
              <a:ext cx="240" cy="208"/>
            </a:xfrm>
            <a:prstGeom prst="rect">
              <a:avLst/>
            </a:prstGeom>
            <a:noFill/>
            <a:ln w="9525" algn="ctr">
              <a:noFill/>
              <a:miter lim="800000"/>
              <a:headEnd/>
              <a:tailEnd/>
            </a:ln>
          </p:spPr>
        </p:pic>
      </p:grpSp>
      <p:sp>
        <p:nvSpPr>
          <p:cNvPr id="42031" name="Text Box 113"/>
          <p:cNvSpPr txBox="1">
            <a:spLocks noChangeArrowheads="1"/>
          </p:cNvSpPr>
          <p:nvPr/>
        </p:nvSpPr>
        <p:spPr bwMode="auto">
          <a:xfrm>
            <a:off x="533400" y="41910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HSE Linking Device</a:t>
            </a:r>
            <a:endParaRPr lang="pt-BR" sz="1200" b="1" i="1"/>
          </a:p>
        </p:txBody>
      </p:sp>
      <p:sp>
        <p:nvSpPr>
          <p:cNvPr id="42032" name="Text Box 114"/>
          <p:cNvSpPr txBox="1">
            <a:spLocks noChangeArrowheads="1"/>
          </p:cNvSpPr>
          <p:nvPr/>
        </p:nvSpPr>
        <p:spPr bwMode="auto">
          <a:xfrm>
            <a:off x="2133600" y="41910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HSE Gateway</a:t>
            </a:r>
            <a:endParaRPr lang="pt-BR" sz="1200" b="1" i="1"/>
          </a:p>
        </p:txBody>
      </p:sp>
      <p:sp>
        <p:nvSpPr>
          <p:cNvPr id="42033" name="Text Box 115"/>
          <p:cNvSpPr txBox="1">
            <a:spLocks noChangeArrowheads="1"/>
          </p:cNvSpPr>
          <p:nvPr/>
        </p:nvSpPr>
        <p:spPr bwMode="auto">
          <a:xfrm>
            <a:off x="3886200" y="41910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HSE Gateway</a:t>
            </a:r>
            <a:endParaRPr lang="pt-BR" sz="1200" b="1" i="1"/>
          </a:p>
        </p:txBody>
      </p:sp>
      <p:sp>
        <p:nvSpPr>
          <p:cNvPr id="42034" name="Text Box 116"/>
          <p:cNvSpPr txBox="1">
            <a:spLocks noChangeArrowheads="1"/>
          </p:cNvSpPr>
          <p:nvPr/>
        </p:nvSpPr>
        <p:spPr bwMode="auto">
          <a:xfrm>
            <a:off x="5638800" y="41910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HSE Gateway</a:t>
            </a:r>
            <a:endParaRPr lang="pt-BR" sz="1200" b="1" i="1"/>
          </a:p>
        </p:txBody>
      </p:sp>
      <p:sp>
        <p:nvSpPr>
          <p:cNvPr id="42035" name="Text Box 117"/>
          <p:cNvSpPr txBox="1">
            <a:spLocks noChangeArrowheads="1"/>
          </p:cNvSpPr>
          <p:nvPr/>
        </p:nvSpPr>
        <p:spPr bwMode="auto">
          <a:xfrm>
            <a:off x="7467600" y="41910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HSE Controller</a:t>
            </a:r>
            <a:endParaRPr lang="pt-BR" sz="1200" b="1" i="1"/>
          </a:p>
        </p:txBody>
      </p:sp>
      <p:sp>
        <p:nvSpPr>
          <p:cNvPr id="42036" name="Text Box 118"/>
          <p:cNvSpPr txBox="1">
            <a:spLocks noChangeArrowheads="1"/>
          </p:cNvSpPr>
          <p:nvPr/>
        </p:nvSpPr>
        <p:spPr bwMode="auto">
          <a:xfrm>
            <a:off x="304800" y="4953000"/>
            <a:ext cx="990600" cy="274638"/>
          </a:xfrm>
          <a:prstGeom prst="rect">
            <a:avLst/>
          </a:prstGeom>
          <a:noFill/>
          <a:ln w="9525">
            <a:noFill/>
            <a:miter lim="800000"/>
            <a:headEnd/>
            <a:tailEnd/>
          </a:ln>
        </p:spPr>
        <p:txBody>
          <a:bodyPr>
            <a:spAutoFit/>
          </a:bodyPr>
          <a:lstStyle/>
          <a:p>
            <a:pPr algn="ctr">
              <a:buFont typeface="Wingdings" pitchFamily="2" charset="2"/>
              <a:buNone/>
            </a:pPr>
            <a:r>
              <a:rPr lang="pt-BR" sz="1200" b="1"/>
              <a:t>DF62/DF63</a:t>
            </a:r>
            <a:endParaRPr lang="pt-BR" sz="1200" b="1" i="1"/>
          </a:p>
        </p:txBody>
      </p:sp>
      <p:sp>
        <p:nvSpPr>
          <p:cNvPr id="42037" name="Text Box 119"/>
          <p:cNvSpPr txBox="1">
            <a:spLocks noChangeArrowheads="1"/>
          </p:cNvSpPr>
          <p:nvPr/>
        </p:nvSpPr>
        <p:spPr bwMode="auto">
          <a:xfrm>
            <a:off x="2362200" y="4830763"/>
            <a:ext cx="990600" cy="274637"/>
          </a:xfrm>
          <a:prstGeom prst="rect">
            <a:avLst/>
          </a:prstGeom>
          <a:noFill/>
          <a:ln w="9525">
            <a:noFill/>
            <a:miter lim="800000"/>
            <a:headEnd/>
            <a:tailEnd/>
          </a:ln>
        </p:spPr>
        <p:txBody>
          <a:bodyPr>
            <a:spAutoFit/>
          </a:bodyPr>
          <a:lstStyle/>
          <a:p>
            <a:pPr algn="ctr">
              <a:buFont typeface="Wingdings" pitchFamily="2" charset="2"/>
              <a:buNone/>
            </a:pPr>
            <a:r>
              <a:rPr lang="pt-BR" sz="1200" b="1"/>
              <a:t>DF73</a:t>
            </a:r>
            <a:endParaRPr lang="pt-BR" sz="1200" b="1" i="1"/>
          </a:p>
        </p:txBody>
      </p:sp>
      <p:sp>
        <p:nvSpPr>
          <p:cNvPr id="42038" name="Text Box 120"/>
          <p:cNvSpPr txBox="1">
            <a:spLocks noChangeArrowheads="1"/>
          </p:cNvSpPr>
          <p:nvPr/>
        </p:nvSpPr>
        <p:spPr bwMode="auto">
          <a:xfrm>
            <a:off x="4114800" y="4830763"/>
            <a:ext cx="990600" cy="274637"/>
          </a:xfrm>
          <a:prstGeom prst="rect">
            <a:avLst/>
          </a:prstGeom>
          <a:noFill/>
          <a:ln w="9525">
            <a:noFill/>
            <a:miter lim="800000"/>
            <a:headEnd/>
            <a:tailEnd/>
          </a:ln>
        </p:spPr>
        <p:txBody>
          <a:bodyPr>
            <a:spAutoFit/>
          </a:bodyPr>
          <a:lstStyle/>
          <a:p>
            <a:pPr algn="ctr">
              <a:buFont typeface="Wingdings" pitchFamily="2" charset="2"/>
              <a:buNone/>
            </a:pPr>
            <a:r>
              <a:rPr lang="pt-BR" sz="1200" b="1"/>
              <a:t>DF79</a:t>
            </a:r>
            <a:endParaRPr lang="pt-BR" sz="1200" b="1" i="1"/>
          </a:p>
        </p:txBody>
      </p:sp>
      <p:sp>
        <p:nvSpPr>
          <p:cNvPr id="42039" name="Text Box 121"/>
          <p:cNvSpPr txBox="1">
            <a:spLocks noChangeArrowheads="1"/>
          </p:cNvSpPr>
          <p:nvPr/>
        </p:nvSpPr>
        <p:spPr bwMode="auto">
          <a:xfrm>
            <a:off x="5867400" y="4830763"/>
            <a:ext cx="990600" cy="274637"/>
          </a:xfrm>
          <a:prstGeom prst="rect">
            <a:avLst/>
          </a:prstGeom>
          <a:noFill/>
          <a:ln w="9525">
            <a:noFill/>
            <a:miter lim="800000"/>
            <a:headEnd/>
            <a:tailEnd/>
          </a:ln>
        </p:spPr>
        <p:txBody>
          <a:bodyPr>
            <a:spAutoFit/>
          </a:bodyPr>
          <a:lstStyle/>
          <a:p>
            <a:pPr algn="ctr">
              <a:buFont typeface="Wingdings" pitchFamily="2" charset="2"/>
              <a:buNone/>
            </a:pPr>
            <a:r>
              <a:rPr lang="pt-BR" sz="1200" b="1"/>
              <a:t>DF81</a:t>
            </a:r>
            <a:endParaRPr lang="pt-BR" sz="1200" b="1" i="1"/>
          </a:p>
        </p:txBody>
      </p:sp>
      <p:sp>
        <p:nvSpPr>
          <p:cNvPr id="42040" name="Text Box 122"/>
          <p:cNvSpPr txBox="1">
            <a:spLocks noChangeArrowheads="1"/>
          </p:cNvSpPr>
          <p:nvPr/>
        </p:nvSpPr>
        <p:spPr bwMode="auto">
          <a:xfrm>
            <a:off x="7620000" y="4830763"/>
            <a:ext cx="990600" cy="274637"/>
          </a:xfrm>
          <a:prstGeom prst="rect">
            <a:avLst/>
          </a:prstGeom>
          <a:noFill/>
          <a:ln w="9525">
            <a:noFill/>
            <a:miter lim="800000"/>
            <a:headEnd/>
            <a:tailEnd/>
          </a:ln>
        </p:spPr>
        <p:txBody>
          <a:bodyPr>
            <a:spAutoFit/>
          </a:bodyPr>
          <a:lstStyle/>
          <a:p>
            <a:pPr algn="ctr">
              <a:buFont typeface="Wingdings" pitchFamily="2" charset="2"/>
              <a:buNone/>
            </a:pPr>
            <a:r>
              <a:rPr lang="pt-BR" sz="1200" b="1"/>
              <a:t>DF75</a:t>
            </a:r>
            <a:endParaRPr lang="pt-BR" sz="1200" b="1" i="1"/>
          </a:p>
        </p:txBody>
      </p:sp>
      <p:pic>
        <p:nvPicPr>
          <p:cNvPr id="42041" name="Picture 123" descr="npo0000f8"/>
          <p:cNvPicPr>
            <a:picLocks noChangeAspect="1" noChangeArrowheads="1"/>
          </p:cNvPicPr>
          <p:nvPr/>
        </p:nvPicPr>
        <p:blipFill>
          <a:blip r:embed="rId13"/>
          <a:srcRect/>
          <a:stretch>
            <a:fillRect/>
          </a:stretch>
        </p:blipFill>
        <p:spPr bwMode="auto">
          <a:xfrm>
            <a:off x="4953000" y="3733800"/>
            <a:ext cx="1066800" cy="295275"/>
          </a:xfrm>
          <a:prstGeom prst="rect">
            <a:avLst/>
          </a:prstGeom>
          <a:noFill/>
          <a:ln w="9525" algn="ctr">
            <a:noFill/>
            <a:miter lim="800000"/>
            <a:headEnd/>
            <a:tailEnd/>
          </a:ln>
        </p:spPr>
      </p:pic>
      <p:sp>
        <p:nvSpPr>
          <p:cNvPr id="42042" name="Line 124"/>
          <p:cNvSpPr>
            <a:spLocks noChangeShapeType="1"/>
          </p:cNvSpPr>
          <p:nvPr/>
        </p:nvSpPr>
        <p:spPr bwMode="auto">
          <a:xfrm>
            <a:off x="1295400" y="4876800"/>
            <a:ext cx="0" cy="304800"/>
          </a:xfrm>
          <a:prstGeom prst="line">
            <a:avLst/>
          </a:prstGeom>
          <a:noFill/>
          <a:ln w="25400">
            <a:solidFill>
              <a:schemeClr val="tx1"/>
            </a:solidFill>
            <a:round/>
            <a:headEnd/>
            <a:tailEnd/>
          </a:ln>
        </p:spPr>
        <p:txBody>
          <a:bodyPr anchor="ctr">
            <a:spAutoFit/>
          </a:bodyPr>
          <a:lstStyle/>
          <a:p>
            <a:endParaRPr lang="pt-BR"/>
          </a:p>
        </p:txBody>
      </p:sp>
      <p:sp>
        <p:nvSpPr>
          <p:cNvPr id="42043" name="Line 126"/>
          <p:cNvSpPr>
            <a:spLocks noChangeShapeType="1"/>
          </p:cNvSpPr>
          <p:nvPr/>
        </p:nvSpPr>
        <p:spPr bwMode="auto">
          <a:xfrm flipH="1" flipV="1">
            <a:off x="1295400" y="5181600"/>
            <a:ext cx="304800" cy="0"/>
          </a:xfrm>
          <a:prstGeom prst="line">
            <a:avLst/>
          </a:prstGeom>
          <a:noFill/>
          <a:ln w="25400">
            <a:solidFill>
              <a:schemeClr val="tx1"/>
            </a:solidFill>
            <a:round/>
            <a:headEnd/>
            <a:tailEnd/>
          </a:ln>
        </p:spPr>
        <p:txBody>
          <a:bodyPr anchor="ctr">
            <a:spAutoFit/>
          </a:bodyPr>
          <a:lstStyle/>
          <a:p>
            <a:endParaRPr lang="pt-BR"/>
          </a:p>
        </p:txBody>
      </p:sp>
      <p:pic>
        <p:nvPicPr>
          <p:cNvPr id="42044" name="Picture 127" descr="npo0000f9"/>
          <p:cNvPicPr>
            <a:picLocks noChangeAspect="1" noChangeArrowheads="1"/>
          </p:cNvPicPr>
          <p:nvPr/>
        </p:nvPicPr>
        <p:blipFill>
          <a:blip r:embed="rId14"/>
          <a:srcRect/>
          <a:stretch>
            <a:fillRect/>
          </a:stretch>
        </p:blipFill>
        <p:spPr bwMode="auto">
          <a:xfrm>
            <a:off x="1371600" y="5427663"/>
            <a:ext cx="762000" cy="211137"/>
          </a:xfrm>
          <a:prstGeom prst="rect">
            <a:avLst/>
          </a:prstGeom>
          <a:noFill/>
          <a:ln w="9525" algn="ctr">
            <a:noFill/>
            <a:miter lim="800000"/>
            <a:headEnd/>
            <a:tailEnd/>
          </a:ln>
        </p:spPr>
      </p:pic>
      <p:sp>
        <p:nvSpPr>
          <p:cNvPr id="42045" name="Rectangle 155"/>
          <p:cNvSpPr>
            <a:spLocks noChangeArrowheads="1"/>
          </p:cNvSpPr>
          <p:nvPr/>
        </p:nvSpPr>
        <p:spPr bwMode="auto">
          <a:xfrm>
            <a:off x="4648200" y="3048000"/>
            <a:ext cx="76200" cy="2286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42046" name="Picture 156" descr="npo0000fb"/>
          <p:cNvPicPr>
            <a:picLocks noChangeAspect="1" noChangeArrowheads="1"/>
          </p:cNvPicPr>
          <p:nvPr/>
        </p:nvPicPr>
        <p:blipFill>
          <a:blip r:embed="rId3"/>
          <a:srcRect/>
          <a:stretch>
            <a:fillRect/>
          </a:stretch>
        </p:blipFill>
        <p:spPr bwMode="auto">
          <a:xfrm>
            <a:off x="4343400" y="2590800"/>
            <a:ext cx="685800" cy="466725"/>
          </a:xfrm>
          <a:prstGeom prst="rect">
            <a:avLst/>
          </a:prstGeom>
          <a:noFill/>
          <a:ln w="9525" algn="ctr">
            <a:noFill/>
            <a:miter lim="800000"/>
            <a:headEnd/>
            <a:tailEnd/>
          </a:ln>
        </p:spPr>
      </p:pic>
      <p:sp>
        <p:nvSpPr>
          <p:cNvPr id="42047" name="Rectangle 157"/>
          <p:cNvSpPr>
            <a:spLocks noChangeArrowheads="1"/>
          </p:cNvSpPr>
          <p:nvPr/>
        </p:nvSpPr>
        <p:spPr bwMode="auto">
          <a:xfrm>
            <a:off x="5715000" y="3048000"/>
            <a:ext cx="76200" cy="2286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42048" name="Picture 158" descr="npo0000fd"/>
          <p:cNvPicPr>
            <a:picLocks noChangeAspect="1" noChangeArrowheads="1"/>
          </p:cNvPicPr>
          <p:nvPr/>
        </p:nvPicPr>
        <p:blipFill>
          <a:blip r:embed="rId4"/>
          <a:srcRect/>
          <a:stretch>
            <a:fillRect/>
          </a:stretch>
        </p:blipFill>
        <p:spPr bwMode="auto">
          <a:xfrm>
            <a:off x="5181600" y="2209800"/>
            <a:ext cx="1143000" cy="800100"/>
          </a:xfrm>
          <a:prstGeom prst="rect">
            <a:avLst/>
          </a:prstGeom>
          <a:noFill/>
          <a:ln w="9525" algn="ctr">
            <a:noFill/>
            <a:miter lim="800000"/>
            <a:headEnd/>
            <a:tailEnd/>
          </a:ln>
        </p:spPr>
      </p:pic>
      <p:sp>
        <p:nvSpPr>
          <p:cNvPr id="42049" name="Text Box 159"/>
          <p:cNvSpPr txBox="1">
            <a:spLocks noChangeArrowheads="1"/>
          </p:cNvSpPr>
          <p:nvPr/>
        </p:nvSpPr>
        <p:spPr bwMode="auto">
          <a:xfrm>
            <a:off x="5257800" y="1981200"/>
            <a:ext cx="990600" cy="274638"/>
          </a:xfrm>
          <a:prstGeom prst="rect">
            <a:avLst/>
          </a:prstGeom>
          <a:noFill/>
          <a:ln w="9525">
            <a:noFill/>
            <a:miter lim="800000"/>
            <a:headEnd/>
            <a:tailEnd/>
          </a:ln>
        </p:spPr>
        <p:txBody>
          <a:bodyPr>
            <a:spAutoFit/>
          </a:bodyPr>
          <a:lstStyle/>
          <a:p>
            <a:pPr algn="ctr">
              <a:buFont typeface="Wingdings" pitchFamily="2" charset="2"/>
              <a:buNone/>
            </a:pPr>
            <a:r>
              <a:rPr lang="pt-BR" sz="1200" b="1"/>
              <a:t>Servidor</a:t>
            </a:r>
          </a:p>
        </p:txBody>
      </p:sp>
      <p:sp>
        <p:nvSpPr>
          <p:cNvPr id="42050" name="Text Box 160"/>
          <p:cNvSpPr txBox="1">
            <a:spLocks noChangeArrowheads="1"/>
          </p:cNvSpPr>
          <p:nvPr/>
        </p:nvSpPr>
        <p:spPr bwMode="auto">
          <a:xfrm>
            <a:off x="3810000" y="2362200"/>
            <a:ext cx="1752600" cy="274638"/>
          </a:xfrm>
          <a:prstGeom prst="rect">
            <a:avLst/>
          </a:prstGeom>
          <a:noFill/>
          <a:ln w="9525">
            <a:noFill/>
            <a:miter lim="800000"/>
            <a:headEnd/>
            <a:tailEnd/>
          </a:ln>
        </p:spPr>
        <p:txBody>
          <a:bodyPr>
            <a:spAutoFit/>
          </a:bodyPr>
          <a:lstStyle/>
          <a:p>
            <a:pPr algn="ctr">
              <a:buFont typeface="Wingdings" pitchFamily="2" charset="2"/>
              <a:buNone/>
            </a:pPr>
            <a:r>
              <a:rPr lang="pt-BR" sz="1200" b="1"/>
              <a:t>Estação Manutenção</a:t>
            </a:r>
            <a:endParaRPr lang="pt-BR" sz="1200" b="1" i="1"/>
          </a:p>
        </p:txBody>
      </p:sp>
      <p:pic>
        <p:nvPicPr>
          <p:cNvPr id="42051" name="Picture 125" descr="CFW"/>
          <p:cNvPicPr>
            <a:picLocks noChangeAspect="1" noChangeArrowheads="1"/>
          </p:cNvPicPr>
          <p:nvPr/>
        </p:nvPicPr>
        <p:blipFill>
          <a:blip r:embed="rId15"/>
          <a:srcRect/>
          <a:stretch>
            <a:fillRect/>
          </a:stretch>
        </p:blipFill>
        <p:spPr bwMode="auto">
          <a:xfrm>
            <a:off x="1524000" y="4953000"/>
            <a:ext cx="325438" cy="463550"/>
          </a:xfrm>
          <a:prstGeom prst="rect">
            <a:avLst/>
          </a:prstGeom>
          <a:noFill/>
          <a:ln w="9525" algn="ctr">
            <a:noFill/>
            <a:miter lim="800000"/>
            <a:headEnd/>
            <a:tailEnd/>
          </a:ln>
        </p:spPr>
      </p:pic>
      <p:sp>
        <p:nvSpPr>
          <p:cNvPr id="42052" name="Rectangle 165"/>
          <p:cNvSpPr>
            <a:spLocks noChangeArrowheads="1"/>
          </p:cNvSpPr>
          <p:nvPr/>
        </p:nvSpPr>
        <p:spPr bwMode="auto">
          <a:xfrm rot="-5400000">
            <a:off x="1409700" y="5905500"/>
            <a:ext cx="76200" cy="4572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42053" name="Picture 163" descr="FF Power supply"/>
          <p:cNvPicPr preferRelativeResize="0">
            <a:picLocks noChangeAspect="1" noChangeArrowheads="1"/>
          </p:cNvPicPr>
          <p:nvPr/>
        </p:nvPicPr>
        <p:blipFill>
          <a:blip r:embed="rId16">
            <a:clrChange>
              <a:clrFrom>
                <a:srgbClr val="FEFEFE"/>
              </a:clrFrom>
              <a:clrTo>
                <a:srgbClr val="FEFEFE">
                  <a:alpha val="0"/>
                </a:srgbClr>
              </a:clrTo>
            </a:clrChange>
          </a:blip>
          <a:srcRect/>
          <a:stretch>
            <a:fillRect/>
          </a:stretch>
        </p:blipFill>
        <p:spPr bwMode="auto">
          <a:xfrm>
            <a:off x="1524000" y="5943600"/>
            <a:ext cx="223838" cy="496888"/>
          </a:xfrm>
          <a:prstGeom prst="rect">
            <a:avLst/>
          </a:prstGeom>
          <a:noFill/>
          <a:ln w="9525" algn="ctr">
            <a:noFill/>
            <a:miter lim="800000"/>
            <a:headEnd/>
            <a:tailEnd/>
          </a:ln>
        </p:spPr>
      </p:pic>
      <p:pic>
        <p:nvPicPr>
          <p:cNvPr id="42054" name="Picture 166" descr="fy302"/>
          <p:cNvPicPr>
            <a:picLocks noChangeAspect="1" noChangeArrowheads="1"/>
          </p:cNvPicPr>
          <p:nvPr/>
        </p:nvPicPr>
        <p:blipFill>
          <a:blip r:embed="rId17"/>
          <a:srcRect/>
          <a:stretch>
            <a:fillRect/>
          </a:stretch>
        </p:blipFill>
        <p:spPr bwMode="auto">
          <a:xfrm>
            <a:off x="2438400" y="5943600"/>
            <a:ext cx="330200" cy="509588"/>
          </a:xfrm>
          <a:prstGeom prst="rect">
            <a:avLst/>
          </a:prstGeom>
          <a:noFill/>
          <a:ln w="9525" algn="ctr">
            <a:noFill/>
            <a:miter lim="800000"/>
            <a:headEnd/>
            <a:tailEnd/>
          </a:ln>
        </p:spPr>
      </p:pic>
      <p:pic>
        <p:nvPicPr>
          <p:cNvPr id="42055" name="Picture 167" descr="ld302"/>
          <p:cNvPicPr>
            <a:picLocks noChangeAspect="1" noChangeArrowheads="1"/>
          </p:cNvPicPr>
          <p:nvPr/>
        </p:nvPicPr>
        <p:blipFill>
          <a:blip r:embed="rId18"/>
          <a:srcRect/>
          <a:stretch>
            <a:fillRect/>
          </a:stretch>
        </p:blipFill>
        <p:spPr bwMode="auto">
          <a:xfrm>
            <a:off x="2070100" y="5792788"/>
            <a:ext cx="292100" cy="455612"/>
          </a:xfrm>
          <a:prstGeom prst="rect">
            <a:avLst/>
          </a:prstGeom>
          <a:noFill/>
          <a:ln w="9525" algn="ctr">
            <a:noFill/>
            <a:miter lim="800000"/>
            <a:headEnd/>
            <a:tailEnd/>
          </a:ln>
        </p:spPr>
      </p:pic>
      <p:sp>
        <p:nvSpPr>
          <p:cNvPr id="42056" name="Line 168"/>
          <p:cNvSpPr>
            <a:spLocks noChangeShapeType="1"/>
          </p:cNvSpPr>
          <p:nvPr/>
        </p:nvSpPr>
        <p:spPr bwMode="auto">
          <a:xfrm>
            <a:off x="1752600" y="6324600"/>
            <a:ext cx="762000" cy="0"/>
          </a:xfrm>
          <a:prstGeom prst="line">
            <a:avLst/>
          </a:prstGeom>
          <a:noFill/>
          <a:ln w="9525">
            <a:solidFill>
              <a:schemeClr val="tx1"/>
            </a:solidFill>
            <a:round/>
            <a:headEnd/>
            <a:tailEnd/>
          </a:ln>
        </p:spPr>
        <p:txBody>
          <a:bodyPr anchor="ctr">
            <a:spAutoFit/>
          </a:bodyPr>
          <a:lstStyle/>
          <a:p>
            <a:endParaRPr lang="pt-BR"/>
          </a:p>
        </p:txBody>
      </p:sp>
      <p:sp>
        <p:nvSpPr>
          <p:cNvPr id="42057" name="Line 169"/>
          <p:cNvSpPr>
            <a:spLocks noChangeShapeType="1"/>
          </p:cNvSpPr>
          <p:nvPr/>
        </p:nvSpPr>
        <p:spPr bwMode="auto">
          <a:xfrm>
            <a:off x="1676400" y="6096000"/>
            <a:ext cx="457200" cy="0"/>
          </a:xfrm>
          <a:prstGeom prst="line">
            <a:avLst/>
          </a:prstGeom>
          <a:noFill/>
          <a:ln w="9525">
            <a:solidFill>
              <a:schemeClr val="tx1"/>
            </a:solidFill>
            <a:round/>
            <a:headEnd/>
            <a:tailEnd/>
          </a:ln>
        </p:spPr>
        <p:txBody>
          <a:bodyPr anchor="ctr">
            <a:spAutoFit/>
          </a:bodyPr>
          <a:lstStyle/>
          <a:p>
            <a:endParaRPr lang="pt-BR"/>
          </a:p>
        </p:txBody>
      </p:sp>
      <p:sp>
        <p:nvSpPr>
          <p:cNvPr id="42058" name="Text Box 170"/>
          <p:cNvSpPr txBox="1">
            <a:spLocks noChangeArrowheads="1"/>
          </p:cNvSpPr>
          <p:nvPr/>
        </p:nvSpPr>
        <p:spPr bwMode="auto">
          <a:xfrm>
            <a:off x="1295400" y="5715000"/>
            <a:ext cx="685800" cy="274638"/>
          </a:xfrm>
          <a:prstGeom prst="rect">
            <a:avLst/>
          </a:prstGeom>
          <a:noFill/>
          <a:ln w="9525">
            <a:noFill/>
            <a:miter lim="800000"/>
            <a:headEnd/>
            <a:tailEnd/>
          </a:ln>
        </p:spPr>
        <p:txBody>
          <a:bodyPr>
            <a:spAutoFit/>
          </a:bodyPr>
          <a:lstStyle/>
          <a:p>
            <a:pPr algn="ctr">
              <a:buFont typeface="Wingdings" pitchFamily="2" charset="2"/>
              <a:buNone/>
            </a:pPr>
            <a:r>
              <a:rPr lang="pt-BR" sz="1200" b="1"/>
              <a:t>HI302</a:t>
            </a:r>
            <a:endParaRPr lang="pt-BR" sz="1200" b="1" i="1"/>
          </a:p>
        </p:txBody>
      </p:sp>
      <p:pic>
        <p:nvPicPr>
          <p:cNvPr id="42059" name="Picture 171" descr="npo0000fe"/>
          <p:cNvPicPr>
            <a:picLocks noChangeAspect="1" noChangeArrowheads="1"/>
          </p:cNvPicPr>
          <p:nvPr/>
        </p:nvPicPr>
        <p:blipFill>
          <a:blip r:embed="rId19"/>
          <a:srcRect/>
          <a:stretch>
            <a:fillRect/>
          </a:stretch>
        </p:blipFill>
        <p:spPr bwMode="auto">
          <a:xfrm>
            <a:off x="2819400" y="5956300"/>
            <a:ext cx="1371600" cy="444500"/>
          </a:xfrm>
          <a:prstGeom prst="rect">
            <a:avLst/>
          </a:prstGeom>
          <a:noFill/>
          <a:ln w="12700" algn="ctr">
            <a:noFill/>
            <a:miter lim="800000"/>
            <a:headEnd/>
            <a:tailEnd/>
          </a:ln>
        </p:spPr>
      </p:pic>
      <p:sp>
        <p:nvSpPr>
          <p:cNvPr id="42060" name="Line 172"/>
          <p:cNvSpPr>
            <a:spLocks noChangeShapeType="1"/>
          </p:cNvSpPr>
          <p:nvPr/>
        </p:nvSpPr>
        <p:spPr bwMode="auto">
          <a:xfrm>
            <a:off x="3124200" y="4876800"/>
            <a:ext cx="0" cy="304800"/>
          </a:xfrm>
          <a:prstGeom prst="line">
            <a:avLst/>
          </a:prstGeom>
          <a:noFill/>
          <a:ln w="25400">
            <a:solidFill>
              <a:schemeClr val="tx1"/>
            </a:solidFill>
            <a:round/>
            <a:headEnd/>
            <a:tailEnd/>
          </a:ln>
        </p:spPr>
        <p:txBody>
          <a:bodyPr anchor="ctr">
            <a:spAutoFit/>
          </a:bodyPr>
          <a:lstStyle/>
          <a:p>
            <a:endParaRPr lang="pt-BR"/>
          </a:p>
        </p:txBody>
      </p:sp>
      <p:sp>
        <p:nvSpPr>
          <p:cNvPr id="42061" name="Line 173"/>
          <p:cNvSpPr>
            <a:spLocks noChangeShapeType="1"/>
          </p:cNvSpPr>
          <p:nvPr/>
        </p:nvSpPr>
        <p:spPr bwMode="auto">
          <a:xfrm flipH="1" flipV="1">
            <a:off x="3124200" y="5181600"/>
            <a:ext cx="304800" cy="0"/>
          </a:xfrm>
          <a:prstGeom prst="line">
            <a:avLst/>
          </a:prstGeom>
          <a:noFill/>
          <a:ln w="25400">
            <a:solidFill>
              <a:schemeClr val="tx1"/>
            </a:solidFill>
            <a:round/>
            <a:headEnd/>
            <a:tailEnd/>
          </a:ln>
        </p:spPr>
        <p:txBody>
          <a:bodyPr anchor="ctr">
            <a:spAutoFit/>
          </a:bodyPr>
          <a:lstStyle/>
          <a:p>
            <a:endParaRPr lang="pt-BR"/>
          </a:p>
        </p:txBody>
      </p:sp>
      <p:pic>
        <p:nvPicPr>
          <p:cNvPr id="42062" name="Picture 174" descr="npo000100"/>
          <p:cNvPicPr>
            <a:picLocks noChangeAspect="1" noChangeArrowheads="1"/>
          </p:cNvPicPr>
          <p:nvPr/>
        </p:nvPicPr>
        <p:blipFill>
          <a:blip r:embed="rId14"/>
          <a:srcRect/>
          <a:stretch>
            <a:fillRect/>
          </a:stretch>
        </p:blipFill>
        <p:spPr bwMode="auto">
          <a:xfrm>
            <a:off x="3200400" y="5427663"/>
            <a:ext cx="762000" cy="211137"/>
          </a:xfrm>
          <a:prstGeom prst="rect">
            <a:avLst/>
          </a:prstGeom>
          <a:noFill/>
          <a:ln w="9525" algn="ctr">
            <a:noFill/>
            <a:miter lim="800000"/>
            <a:headEnd/>
            <a:tailEnd/>
          </a:ln>
        </p:spPr>
      </p:pic>
      <p:pic>
        <p:nvPicPr>
          <p:cNvPr id="42063" name="Picture 175" descr="CFW"/>
          <p:cNvPicPr>
            <a:picLocks noChangeAspect="1" noChangeArrowheads="1"/>
          </p:cNvPicPr>
          <p:nvPr/>
        </p:nvPicPr>
        <p:blipFill>
          <a:blip r:embed="rId15"/>
          <a:srcRect/>
          <a:stretch>
            <a:fillRect/>
          </a:stretch>
        </p:blipFill>
        <p:spPr bwMode="auto">
          <a:xfrm>
            <a:off x="3352800" y="4953000"/>
            <a:ext cx="325438" cy="463550"/>
          </a:xfrm>
          <a:prstGeom prst="rect">
            <a:avLst/>
          </a:prstGeom>
          <a:noFill/>
          <a:ln w="9525" algn="ctr">
            <a:noFill/>
            <a:miter lim="800000"/>
            <a:headEnd/>
            <a:tailEnd/>
          </a:ln>
        </p:spPr>
      </p:pic>
      <p:sp>
        <p:nvSpPr>
          <p:cNvPr id="42064" name="Line 176"/>
          <p:cNvSpPr>
            <a:spLocks noChangeShapeType="1"/>
          </p:cNvSpPr>
          <p:nvPr/>
        </p:nvSpPr>
        <p:spPr bwMode="auto">
          <a:xfrm>
            <a:off x="4876800" y="4876800"/>
            <a:ext cx="0" cy="304800"/>
          </a:xfrm>
          <a:prstGeom prst="line">
            <a:avLst/>
          </a:prstGeom>
          <a:noFill/>
          <a:ln w="25400">
            <a:solidFill>
              <a:schemeClr val="tx1"/>
            </a:solidFill>
            <a:round/>
            <a:headEnd/>
            <a:tailEnd/>
          </a:ln>
        </p:spPr>
        <p:txBody>
          <a:bodyPr anchor="ctr">
            <a:spAutoFit/>
          </a:bodyPr>
          <a:lstStyle/>
          <a:p>
            <a:endParaRPr lang="pt-BR"/>
          </a:p>
        </p:txBody>
      </p:sp>
      <p:sp>
        <p:nvSpPr>
          <p:cNvPr id="42065" name="Line 177"/>
          <p:cNvSpPr>
            <a:spLocks noChangeShapeType="1"/>
          </p:cNvSpPr>
          <p:nvPr/>
        </p:nvSpPr>
        <p:spPr bwMode="auto">
          <a:xfrm flipH="1" flipV="1">
            <a:off x="4876800" y="5181600"/>
            <a:ext cx="304800" cy="0"/>
          </a:xfrm>
          <a:prstGeom prst="line">
            <a:avLst/>
          </a:prstGeom>
          <a:noFill/>
          <a:ln w="25400">
            <a:solidFill>
              <a:schemeClr val="tx1"/>
            </a:solidFill>
            <a:round/>
            <a:headEnd/>
            <a:tailEnd/>
          </a:ln>
        </p:spPr>
        <p:txBody>
          <a:bodyPr anchor="ctr">
            <a:spAutoFit/>
          </a:bodyPr>
          <a:lstStyle/>
          <a:p>
            <a:endParaRPr lang="pt-BR"/>
          </a:p>
        </p:txBody>
      </p:sp>
      <p:pic>
        <p:nvPicPr>
          <p:cNvPr id="42066" name="Picture 178" descr="npo000101"/>
          <p:cNvPicPr>
            <a:picLocks noChangeAspect="1" noChangeArrowheads="1"/>
          </p:cNvPicPr>
          <p:nvPr/>
        </p:nvPicPr>
        <p:blipFill>
          <a:blip r:embed="rId14"/>
          <a:srcRect/>
          <a:stretch>
            <a:fillRect/>
          </a:stretch>
        </p:blipFill>
        <p:spPr bwMode="auto">
          <a:xfrm>
            <a:off x="4953000" y="5427663"/>
            <a:ext cx="762000" cy="211137"/>
          </a:xfrm>
          <a:prstGeom prst="rect">
            <a:avLst/>
          </a:prstGeom>
          <a:noFill/>
          <a:ln w="9525" algn="ctr">
            <a:noFill/>
            <a:miter lim="800000"/>
            <a:headEnd/>
            <a:tailEnd/>
          </a:ln>
        </p:spPr>
      </p:pic>
      <p:pic>
        <p:nvPicPr>
          <p:cNvPr id="42067" name="Picture 179" descr="CFW"/>
          <p:cNvPicPr>
            <a:picLocks noChangeAspect="1" noChangeArrowheads="1"/>
          </p:cNvPicPr>
          <p:nvPr/>
        </p:nvPicPr>
        <p:blipFill>
          <a:blip r:embed="rId15"/>
          <a:srcRect/>
          <a:stretch>
            <a:fillRect/>
          </a:stretch>
        </p:blipFill>
        <p:spPr bwMode="auto">
          <a:xfrm>
            <a:off x="5105400" y="4953000"/>
            <a:ext cx="325438" cy="463550"/>
          </a:xfrm>
          <a:prstGeom prst="rect">
            <a:avLst/>
          </a:prstGeom>
          <a:noFill/>
          <a:ln w="9525" algn="ctr">
            <a:noFill/>
            <a:miter lim="800000"/>
            <a:headEnd/>
            <a:tailEnd/>
          </a:ln>
        </p:spPr>
      </p:pic>
      <p:sp>
        <p:nvSpPr>
          <p:cNvPr id="42068" name="Line 180"/>
          <p:cNvSpPr>
            <a:spLocks noChangeShapeType="1"/>
          </p:cNvSpPr>
          <p:nvPr/>
        </p:nvSpPr>
        <p:spPr bwMode="auto">
          <a:xfrm>
            <a:off x="6629400" y="4876800"/>
            <a:ext cx="0" cy="304800"/>
          </a:xfrm>
          <a:prstGeom prst="line">
            <a:avLst/>
          </a:prstGeom>
          <a:noFill/>
          <a:ln w="25400">
            <a:solidFill>
              <a:schemeClr val="tx1"/>
            </a:solidFill>
            <a:round/>
            <a:headEnd/>
            <a:tailEnd/>
          </a:ln>
        </p:spPr>
        <p:txBody>
          <a:bodyPr anchor="ctr">
            <a:spAutoFit/>
          </a:bodyPr>
          <a:lstStyle/>
          <a:p>
            <a:endParaRPr lang="pt-BR"/>
          </a:p>
        </p:txBody>
      </p:sp>
      <p:sp>
        <p:nvSpPr>
          <p:cNvPr id="42069" name="Line 181"/>
          <p:cNvSpPr>
            <a:spLocks noChangeShapeType="1"/>
          </p:cNvSpPr>
          <p:nvPr/>
        </p:nvSpPr>
        <p:spPr bwMode="auto">
          <a:xfrm flipH="1" flipV="1">
            <a:off x="6629400" y="5181600"/>
            <a:ext cx="304800" cy="0"/>
          </a:xfrm>
          <a:prstGeom prst="line">
            <a:avLst/>
          </a:prstGeom>
          <a:noFill/>
          <a:ln w="25400">
            <a:solidFill>
              <a:schemeClr val="tx1"/>
            </a:solidFill>
            <a:round/>
            <a:headEnd/>
            <a:tailEnd/>
          </a:ln>
        </p:spPr>
        <p:txBody>
          <a:bodyPr anchor="ctr">
            <a:spAutoFit/>
          </a:bodyPr>
          <a:lstStyle/>
          <a:p>
            <a:endParaRPr lang="pt-BR"/>
          </a:p>
        </p:txBody>
      </p:sp>
      <p:pic>
        <p:nvPicPr>
          <p:cNvPr id="42070" name="Picture 182" descr="npo000102"/>
          <p:cNvPicPr>
            <a:picLocks noChangeAspect="1" noChangeArrowheads="1"/>
          </p:cNvPicPr>
          <p:nvPr/>
        </p:nvPicPr>
        <p:blipFill>
          <a:blip r:embed="rId14"/>
          <a:srcRect/>
          <a:stretch>
            <a:fillRect/>
          </a:stretch>
        </p:blipFill>
        <p:spPr bwMode="auto">
          <a:xfrm>
            <a:off x="6705600" y="5427663"/>
            <a:ext cx="762000" cy="211137"/>
          </a:xfrm>
          <a:prstGeom prst="rect">
            <a:avLst/>
          </a:prstGeom>
          <a:noFill/>
          <a:ln w="9525" algn="ctr">
            <a:noFill/>
            <a:miter lim="800000"/>
            <a:headEnd/>
            <a:tailEnd/>
          </a:ln>
        </p:spPr>
      </p:pic>
      <p:pic>
        <p:nvPicPr>
          <p:cNvPr id="42071" name="Picture 183" descr="CFW"/>
          <p:cNvPicPr>
            <a:picLocks noChangeAspect="1" noChangeArrowheads="1"/>
          </p:cNvPicPr>
          <p:nvPr/>
        </p:nvPicPr>
        <p:blipFill>
          <a:blip r:embed="rId15"/>
          <a:srcRect/>
          <a:stretch>
            <a:fillRect/>
          </a:stretch>
        </p:blipFill>
        <p:spPr bwMode="auto">
          <a:xfrm>
            <a:off x="6858000" y="4953000"/>
            <a:ext cx="325438" cy="463550"/>
          </a:xfrm>
          <a:prstGeom prst="rect">
            <a:avLst/>
          </a:prstGeom>
          <a:noFill/>
          <a:ln w="9525" algn="ctr">
            <a:noFill/>
            <a:miter lim="800000"/>
            <a:headEnd/>
            <a:tailEnd/>
          </a:ln>
        </p:spPr>
      </p:pic>
      <p:sp>
        <p:nvSpPr>
          <p:cNvPr id="42072" name="Line 184"/>
          <p:cNvSpPr>
            <a:spLocks noChangeShapeType="1"/>
          </p:cNvSpPr>
          <p:nvPr/>
        </p:nvSpPr>
        <p:spPr bwMode="auto">
          <a:xfrm>
            <a:off x="8382000" y="4876800"/>
            <a:ext cx="0" cy="304800"/>
          </a:xfrm>
          <a:prstGeom prst="line">
            <a:avLst/>
          </a:prstGeom>
          <a:noFill/>
          <a:ln w="25400">
            <a:solidFill>
              <a:schemeClr val="tx1"/>
            </a:solidFill>
            <a:round/>
            <a:headEnd/>
            <a:tailEnd/>
          </a:ln>
        </p:spPr>
        <p:txBody>
          <a:bodyPr anchor="ctr">
            <a:spAutoFit/>
          </a:bodyPr>
          <a:lstStyle/>
          <a:p>
            <a:endParaRPr lang="pt-BR"/>
          </a:p>
        </p:txBody>
      </p:sp>
      <p:sp>
        <p:nvSpPr>
          <p:cNvPr id="42073" name="Line 185"/>
          <p:cNvSpPr>
            <a:spLocks noChangeShapeType="1"/>
          </p:cNvSpPr>
          <p:nvPr/>
        </p:nvSpPr>
        <p:spPr bwMode="auto">
          <a:xfrm flipH="1" flipV="1">
            <a:off x="8382000" y="5181600"/>
            <a:ext cx="304800" cy="0"/>
          </a:xfrm>
          <a:prstGeom prst="line">
            <a:avLst/>
          </a:prstGeom>
          <a:noFill/>
          <a:ln w="25400">
            <a:solidFill>
              <a:schemeClr val="tx1"/>
            </a:solidFill>
            <a:round/>
            <a:headEnd/>
            <a:tailEnd/>
          </a:ln>
        </p:spPr>
        <p:txBody>
          <a:bodyPr anchor="ctr">
            <a:spAutoFit/>
          </a:bodyPr>
          <a:lstStyle/>
          <a:p>
            <a:endParaRPr lang="pt-BR"/>
          </a:p>
        </p:txBody>
      </p:sp>
      <p:pic>
        <p:nvPicPr>
          <p:cNvPr id="42074" name="Picture 186" descr="npo000103"/>
          <p:cNvPicPr>
            <a:picLocks noChangeAspect="1" noChangeArrowheads="1"/>
          </p:cNvPicPr>
          <p:nvPr/>
        </p:nvPicPr>
        <p:blipFill>
          <a:blip r:embed="rId14"/>
          <a:srcRect/>
          <a:stretch>
            <a:fillRect/>
          </a:stretch>
        </p:blipFill>
        <p:spPr bwMode="auto">
          <a:xfrm>
            <a:off x="8229600" y="5427663"/>
            <a:ext cx="762000" cy="211137"/>
          </a:xfrm>
          <a:prstGeom prst="rect">
            <a:avLst/>
          </a:prstGeom>
          <a:noFill/>
          <a:ln w="9525" algn="ctr">
            <a:noFill/>
            <a:miter lim="800000"/>
            <a:headEnd/>
            <a:tailEnd/>
          </a:ln>
        </p:spPr>
      </p:pic>
      <p:pic>
        <p:nvPicPr>
          <p:cNvPr id="42075" name="Picture 187" descr="CFW"/>
          <p:cNvPicPr>
            <a:picLocks noChangeAspect="1" noChangeArrowheads="1"/>
          </p:cNvPicPr>
          <p:nvPr/>
        </p:nvPicPr>
        <p:blipFill>
          <a:blip r:embed="rId15"/>
          <a:srcRect/>
          <a:stretch>
            <a:fillRect/>
          </a:stretch>
        </p:blipFill>
        <p:spPr bwMode="auto">
          <a:xfrm>
            <a:off x="8610600" y="4953000"/>
            <a:ext cx="325438" cy="463550"/>
          </a:xfrm>
          <a:prstGeom prst="rect">
            <a:avLst/>
          </a:prstGeom>
          <a:noFill/>
          <a:ln w="9525" algn="ctr">
            <a:noFill/>
            <a:miter lim="800000"/>
            <a:headEnd/>
            <a:tailEnd/>
          </a:ln>
        </p:spPr>
      </p:pic>
      <p:sp>
        <p:nvSpPr>
          <p:cNvPr id="42076" name="Text Box 188"/>
          <p:cNvSpPr txBox="1">
            <a:spLocks noChangeArrowheads="1"/>
          </p:cNvSpPr>
          <p:nvPr/>
        </p:nvSpPr>
        <p:spPr bwMode="auto">
          <a:xfrm>
            <a:off x="838200" y="6172200"/>
            <a:ext cx="457200" cy="274638"/>
          </a:xfrm>
          <a:prstGeom prst="rect">
            <a:avLst/>
          </a:prstGeom>
          <a:noFill/>
          <a:ln w="9525">
            <a:noFill/>
            <a:miter lim="800000"/>
            <a:headEnd/>
            <a:tailEnd/>
          </a:ln>
        </p:spPr>
        <p:txBody>
          <a:bodyPr>
            <a:spAutoFit/>
          </a:bodyPr>
          <a:lstStyle/>
          <a:p>
            <a:pPr algn="ctr">
              <a:buFont typeface="Wingdings" pitchFamily="2" charset="2"/>
              <a:buNone/>
            </a:pPr>
            <a:r>
              <a:rPr lang="pt-BR" sz="1200" b="1"/>
              <a:t>H1</a:t>
            </a:r>
            <a:endParaRPr lang="pt-BR" sz="1200" b="1" i="1"/>
          </a:p>
        </p:txBody>
      </p:sp>
      <p:pic>
        <p:nvPicPr>
          <p:cNvPr id="42077" name="Picture 189" descr="npo000105"/>
          <p:cNvPicPr>
            <a:picLocks noChangeAspect="1" noChangeArrowheads="1"/>
          </p:cNvPicPr>
          <p:nvPr/>
        </p:nvPicPr>
        <p:blipFill>
          <a:blip r:embed="rId20"/>
          <a:srcRect/>
          <a:stretch>
            <a:fillRect/>
          </a:stretch>
        </p:blipFill>
        <p:spPr bwMode="auto">
          <a:xfrm>
            <a:off x="3886200" y="1981200"/>
            <a:ext cx="533400" cy="373063"/>
          </a:xfrm>
          <a:prstGeom prst="rect">
            <a:avLst/>
          </a:prstGeom>
          <a:noFill/>
          <a:ln w="9525" algn="ctr">
            <a:noFill/>
            <a:miter lim="800000"/>
            <a:headEnd/>
            <a:tailEnd/>
          </a:ln>
        </p:spPr>
      </p:pic>
      <p:pic>
        <p:nvPicPr>
          <p:cNvPr id="42078" name="Picture 4" descr="npo000107"/>
          <p:cNvPicPr>
            <a:picLocks noChangeAspect="1" noChangeArrowheads="1"/>
          </p:cNvPicPr>
          <p:nvPr/>
        </p:nvPicPr>
        <p:blipFill>
          <a:blip r:embed="rId21"/>
          <a:srcRect/>
          <a:stretch>
            <a:fillRect/>
          </a:stretch>
        </p:blipFill>
        <p:spPr bwMode="auto">
          <a:xfrm>
            <a:off x="4495800" y="1905000"/>
            <a:ext cx="838200" cy="446088"/>
          </a:xfrm>
          <a:prstGeom prst="rect">
            <a:avLst/>
          </a:prstGeom>
          <a:noFill/>
          <a:ln w="9525" algn="ctr">
            <a:noFill/>
            <a:miter lim="800000"/>
            <a:headEnd/>
            <a:tailEnd/>
          </a:ln>
        </p:spPr>
      </p:pic>
      <p:sp>
        <p:nvSpPr>
          <p:cNvPr id="42079" name="Rectangle 191"/>
          <p:cNvSpPr>
            <a:spLocks noChangeArrowheads="1"/>
          </p:cNvSpPr>
          <p:nvPr/>
        </p:nvSpPr>
        <p:spPr bwMode="auto">
          <a:xfrm>
            <a:off x="7772400" y="3048000"/>
            <a:ext cx="76200" cy="2286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42080" name="Picture 192" descr="npo000109"/>
          <p:cNvPicPr>
            <a:picLocks noChangeAspect="1" noChangeArrowheads="1"/>
          </p:cNvPicPr>
          <p:nvPr/>
        </p:nvPicPr>
        <p:blipFill>
          <a:blip r:embed="rId3"/>
          <a:srcRect/>
          <a:stretch>
            <a:fillRect/>
          </a:stretch>
        </p:blipFill>
        <p:spPr bwMode="auto">
          <a:xfrm>
            <a:off x="7467600" y="2590800"/>
            <a:ext cx="685800" cy="466725"/>
          </a:xfrm>
          <a:prstGeom prst="rect">
            <a:avLst/>
          </a:prstGeom>
          <a:noFill/>
          <a:ln w="9525" algn="ctr">
            <a:noFill/>
            <a:miter lim="800000"/>
            <a:headEnd/>
            <a:tailEnd/>
          </a:ln>
        </p:spPr>
      </p:pic>
      <p:sp>
        <p:nvSpPr>
          <p:cNvPr id="42081" name="Text Box 193"/>
          <p:cNvSpPr txBox="1">
            <a:spLocks noChangeArrowheads="1"/>
          </p:cNvSpPr>
          <p:nvPr/>
        </p:nvSpPr>
        <p:spPr bwMode="auto">
          <a:xfrm>
            <a:off x="6858000" y="2133600"/>
            <a:ext cx="1676400" cy="457200"/>
          </a:xfrm>
          <a:prstGeom prst="rect">
            <a:avLst/>
          </a:prstGeom>
          <a:noFill/>
          <a:ln w="9525">
            <a:noFill/>
            <a:miter lim="800000"/>
            <a:headEnd/>
            <a:tailEnd/>
          </a:ln>
        </p:spPr>
        <p:txBody>
          <a:bodyPr>
            <a:spAutoFit/>
          </a:bodyPr>
          <a:lstStyle/>
          <a:p>
            <a:pPr algn="ctr">
              <a:buFont typeface="Wingdings" pitchFamily="2" charset="2"/>
              <a:buNone/>
            </a:pPr>
            <a:r>
              <a:rPr lang="pt-BR" sz="1200" b="1"/>
              <a:t>Estação</a:t>
            </a:r>
          </a:p>
          <a:p>
            <a:pPr algn="ctr">
              <a:buFont typeface="Wingdings" pitchFamily="2" charset="2"/>
              <a:buNone/>
            </a:pPr>
            <a:r>
              <a:rPr lang="pt-BR" sz="1200" b="1"/>
              <a:t> Engenharia</a:t>
            </a:r>
            <a:endParaRPr lang="pt-BR" sz="1200" b="1" i="1"/>
          </a:p>
        </p:txBody>
      </p:sp>
      <p:sp>
        <p:nvSpPr>
          <p:cNvPr id="42082" name="Text Box 32"/>
          <p:cNvSpPr txBox="1">
            <a:spLocks noChangeArrowheads="1"/>
          </p:cNvSpPr>
          <p:nvPr/>
        </p:nvSpPr>
        <p:spPr bwMode="auto">
          <a:xfrm>
            <a:off x="8077200" y="1981200"/>
            <a:ext cx="990600" cy="274638"/>
          </a:xfrm>
          <a:prstGeom prst="rect">
            <a:avLst/>
          </a:prstGeom>
          <a:noFill/>
          <a:ln w="9525">
            <a:noFill/>
            <a:miter lim="800000"/>
            <a:headEnd/>
            <a:tailEnd/>
          </a:ln>
        </p:spPr>
        <p:txBody>
          <a:bodyPr>
            <a:spAutoFit/>
          </a:bodyPr>
          <a:lstStyle/>
          <a:p>
            <a:pPr algn="ctr">
              <a:buFont typeface="Wingdings" pitchFamily="2" charset="2"/>
              <a:buNone/>
            </a:pPr>
            <a:r>
              <a:rPr lang="pt-BR" sz="1200" b="1"/>
              <a:t>Servidor</a:t>
            </a:r>
          </a:p>
        </p:txBody>
      </p:sp>
      <p:sp>
        <p:nvSpPr>
          <p:cNvPr id="65730" name="Rectangle 194"/>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SYSTEM302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pic>
        <p:nvPicPr>
          <p:cNvPr id="42084" name="Picture 195" descr="npo00010b"/>
          <p:cNvPicPr>
            <a:picLocks noChangeAspect="1" noChangeArrowheads="1"/>
          </p:cNvPicPr>
          <p:nvPr/>
        </p:nvPicPr>
        <p:blipFill>
          <a:blip r:embed="rId22"/>
          <a:srcRect/>
          <a:stretch>
            <a:fillRect/>
          </a:stretch>
        </p:blipFill>
        <p:spPr bwMode="auto">
          <a:xfrm>
            <a:off x="7620000" y="1828800"/>
            <a:ext cx="609600" cy="361950"/>
          </a:xfrm>
          <a:prstGeom prst="rect">
            <a:avLst/>
          </a:prstGeom>
          <a:noFill/>
          <a:ln w="9525" algn="ctr">
            <a:noFill/>
            <a:miter lim="800000"/>
            <a:headEnd/>
            <a:tailEnd/>
          </a:ln>
        </p:spPr>
      </p:pic>
      <p:pic>
        <p:nvPicPr>
          <p:cNvPr id="42085" name="Picture 196" descr="npo00010c"/>
          <p:cNvPicPr>
            <a:picLocks noChangeAspect="1" noChangeArrowheads="1"/>
          </p:cNvPicPr>
          <p:nvPr/>
        </p:nvPicPr>
        <p:blipFill>
          <a:blip r:embed="rId23"/>
          <a:srcRect/>
          <a:stretch>
            <a:fillRect/>
          </a:stretch>
        </p:blipFill>
        <p:spPr bwMode="auto">
          <a:xfrm>
            <a:off x="3962400" y="2667000"/>
            <a:ext cx="381000" cy="295275"/>
          </a:xfrm>
          <a:prstGeom prst="rect">
            <a:avLst/>
          </a:prstGeom>
          <a:noFill/>
          <a:ln w="9525" algn="ctr">
            <a:noFill/>
            <a:miter lim="800000"/>
            <a:headEnd/>
            <a:tailEnd/>
          </a:ln>
        </p:spPr>
      </p:pic>
      <p:sp>
        <p:nvSpPr>
          <p:cNvPr id="42086" name="Text Box 33"/>
          <p:cNvSpPr txBox="1">
            <a:spLocks noChangeArrowheads="1"/>
          </p:cNvSpPr>
          <p:nvPr/>
        </p:nvSpPr>
        <p:spPr bwMode="auto">
          <a:xfrm>
            <a:off x="5867400" y="2133600"/>
            <a:ext cx="1676400" cy="457200"/>
          </a:xfrm>
          <a:prstGeom prst="rect">
            <a:avLst/>
          </a:prstGeom>
          <a:noFill/>
          <a:ln w="9525">
            <a:noFill/>
            <a:miter lim="800000"/>
            <a:headEnd/>
            <a:tailEnd/>
          </a:ln>
        </p:spPr>
        <p:txBody>
          <a:bodyPr>
            <a:spAutoFit/>
          </a:bodyPr>
          <a:lstStyle/>
          <a:p>
            <a:pPr algn="ctr">
              <a:buFont typeface="Wingdings" pitchFamily="2" charset="2"/>
              <a:buNone/>
            </a:pPr>
            <a:r>
              <a:rPr lang="pt-BR" sz="1200" b="1"/>
              <a:t>Estação</a:t>
            </a:r>
          </a:p>
          <a:p>
            <a:pPr algn="ctr">
              <a:buFont typeface="Wingdings" pitchFamily="2" charset="2"/>
              <a:buNone/>
            </a:pPr>
            <a:r>
              <a:rPr lang="pt-BR" sz="1200" b="1"/>
              <a:t> Engenharia</a:t>
            </a:r>
            <a:endParaRPr lang="pt-BR" sz="1200" b="1" i="1"/>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ChangeAspect="1" noChangeArrowheads="1"/>
          </p:cNvSpPr>
          <p:nvPr/>
        </p:nvSpPr>
        <p:spPr bwMode="auto">
          <a:xfrm>
            <a:off x="3352800" y="1295400"/>
            <a:ext cx="5562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TECNOLOGIA ABERTA</a:t>
            </a:r>
          </a:p>
        </p:txBody>
      </p:sp>
      <p:sp>
        <p:nvSpPr>
          <p:cNvPr id="44034" name="Text Box 4"/>
          <p:cNvSpPr txBox="1">
            <a:spLocks noChangeArrowheads="1"/>
          </p:cNvSpPr>
          <p:nvPr/>
        </p:nvSpPr>
        <p:spPr bwMode="auto">
          <a:xfrm>
            <a:off x="762000" y="2041525"/>
            <a:ext cx="7848600" cy="3048000"/>
          </a:xfrm>
          <a:prstGeom prst="rect">
            <a:avLst/>
          </a:prstGeom>
          <a:noFill/>
          <a:ln w="9525">
            <a:noFill/>
            <a:miter lim="800000"/>
            <a:headEnd/>
            <a:tailEnd/>
          </a:ln>
        </p:spPr>
        <p:txBody>
          <a:bodyPr>
            <a:spAutoFit/>
          </a:bodyPr>
          <a:lstStyle/>
          <a:p>
            <a:pPr>
              <a:buFont typeface="Wingdings" pitchFamily="2" charset="2"/>
              <a:buNone/>
            </a:pPr>
            <a:r>
              <a:rPr lang="pt-BR"/>
              <a:t>A filosofia do System302</a:t>
            </a:r>
            <a:r>
              <a:rPr lang="pt-BR" sz="1600" baseline="50000">
                <a:cs typeface="Arial" charset="0"/>
              </a:rPr>
              <a:t>®</a:t>
            </a:r>
            <a:r>
              <a:rPr lang="pt-BR"/>
              <a:t> é de múltiplos controladores porque...</a:t>
            </a:r>
          </a:p>
          <a:p>
            <a:pPr lvl="2">
              <a:buFont typeface="Wingdings" pitchFamily="2" charset="2"/>
              <a:buNone/>
            </a:pPr>
            <a:endParaRPr lang="pt-BR" sz="1400"/>
          </a:p>
          <a:p>
            <a:pPr>
              <a:buFont typeface="Wingdings" pitchFamily="2" charset="2"/>
              <a:buChar char="ü"/>
            </a:pPr>
            <a:r>
              <a:rPr lang="pt-BR"/>
              <a:t> Adota a verdadeira arquitetura distribuída fisicamente na planta:</a:t>
            </a:r>
          </a:p>
          <a:p>
            <a:pPr>
              <a:buFont typeface="Wingdings" pitchFamily="2" charset="2"/>
              <a:buNone/>
            </a:pPr>
            <a:endParaRPr lang="pt-BR"/>
          </a:p>
          <a:p>
            <a:pPr lvl="2">
              <a:buFont typeface="Wingdings" pitchFamily="2" charset="2"/>
              <a:buChar char="Ø"/>
            </a:pPr>
            <a:r>
              <a:rPr lang="pt-BR"/>
              <a:t> Cada um dos </a:t>
            </a:r>
            <a:r>
              <a:rPr lang="pt-BR" i="1"/>
              <a:t>Controller</a:t>
            </a:r>
            <a:r>
              <a:rPr lang="pt-BR"/>
              <a:t>, </a:t>
            </a:r>
            <a:r>
              <a:rPr lang="pt-BR" i="1"/>
              <a:t>Linking Device</a:t>
            </a:r>
            <a:r>
              <a:rPr lang="pt-BR"/>
              <a:t> ou </a:t>
            </a:r>
            <a:r>
              <a:rPr lang="pt-BR" i="1"/>
              <a:t>Gateway</a:t>
            </a:r>
            <a:r>
              <a:rPr lang="pt-BR"/>
              <a:t> HSE têm capacidade  para processar uma estratégia de controle individualmente utilizando também os Blocos Funcionais disponíveis em sua memória como também pode publicar e consumir dados entre sí através da rede HSE ou com os </a:t>
            </a:r>
            <a:r>
              <a:rPr lang="pt-BR" i="1"/>
              <a:t>devices</a:t>
            </a:r>
            <a:r>
              <a:rPr lang="pt-BR"/>
              <a:t> de campo local;</a:t>
            </a:r>
          </a:p>
        </p:txBody>
      </p:sp>
      <p:grpSp>
        <p:nvGrpSpPr>
          <p:cNvPr id="44035" name="Group 7"/>
          <p:cNvGrpSpPr>
            <a:grpSpLocks/>
          </p:cNvGrpSpPr>
          <p:nvPr/>
        </p:nvGrpSpPr>
        <p:grpSpPr bwMode="auto">
          <a:xfrm>
            <a:off x="301625" y="4038600"/>
            <a:ext cx="1450975" cy="1390650"/>
            <a:chOff x="190" y="2544"/>
            <a:chExt cx="914" cy="876"/>
          </a:xfrm>
        </p:grpSpPr>
        <p:pic>
          <p:nvPicPr>
            <p:cNvPr id="44038" name="Picture 8" descr="apid"/>
            <p:cNvPicPr preferRelativeResize="0">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90" y="3024"/>
              <a:ext cx="578" cy="396"/>
            </a:xfrm>
            <a:prstGeom prst="rect">
              <a:avLst/>
            </a:prstGeom>
            <a:noFill/>
            <a:ln w="9525" algn="ctr">
              <a:noFill/>
              <a:miter lim="800000"/>
              <a:headEnd/>
              <a:tailEnd/>
            </a:ln>
          </p:spPr>
        </p:pic>
        <p:pic>
          <p:nvPicPr>
            <p:cNvPr id="44039" name="Picture 9" descr="char"/>
            <p:cNvPicPr preferRelativeResize="0">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80" y="2892"/>
              <a:ext cx="624" cy="427"/>
            </a:xfrm>
            <a:prstGeom prst="rect">
              <a:avLst/>
            </a:prstGeom>
            <a:noFill/>
            <a:ln w="9525" algn="ctr">
              <a:noFill/>
              <a:miter lim="800000"/>
              <a:headEnd/>
              <a:tailEnd/>
            </a:ln>
          </p:spPr>
        </p:pic>
        <p:pic>
          <p:nvPicPr>
            <p:cNvPr id="44040" name="Picture 10" descr="dens"/>
            <p:cNvPicPr preferRelativeResize="0">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40" y="2640"/>
              <a:ext cx="480" cy="328"/>
            </a:xfrm>
            <a:prstGeom prst="rect">
              <a:avLst/>
            </a:prstGeom>
            <a:noFill/>
            <a:ln w="9525" algn="ctr">
              <a:noFill/>
              <a:miter lim="800000"/>
              <a:headEnd/>
              <a:tailEnd/>
            </a:ln>
          </p:spPr>
        </p:pic>
        <p:pic>
          <p:nvPicPr>
            <p:cNvPr id="44041" name="Picture 11" descr="intg"/>
            <p:cNvPicPr preferRelativeResize="0">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32" y="2544"/>
              <a:ext cx="576" cy="394"/>
            </a:xfrm>
            <a:prstGeom prst="rect">
              <a:avLst/>
            </a:prstGeom>
            <a:noFill/>
            <a:ln w="9525" algn="ctr">
              <a:noFill/>
              <a:miter lim="800000"/>
              <a:headEnd/>
              <a:tailEnd/>
            </a:ln>
          </p:spPr>
        </p:pic>
        <p:pic>
          <p:nvPicPr>
            <p:cNvPr id="44042" name="Picture 12" descr="splt"/>
            <p:cNvPicPr preferRelativeResize="0">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384" y="2784"/>
              <a:ext cx="441" cy="302"/>
            </a:xfrm>
            <a:prstGeom prst="rect">
              <a:avLst/>
            </a:prstGeom>
            <a:noFill/>
            <a:ln w="9525" algn="ctr">
              <a:noFill/>
              <a:miter lim="800000"/>
              <a:headEnd/>
              <a:tailEnd/>
            </a:ln>
          </p:spPr>
        </p:pic>
      </p:grpSp>
      <p:pic>
        <p:nvPicPr>
          <p:cNvPr id="44036" name="Picture 13" descr="npo000112"/>
          <p:cNvPicPr>
            <a:picLocks noChangeAspect="1" noChangeArrowheads="1"/>
          </p:cNvPicPr>
          <p:nvPr/>
        </p:nvPicPr>
        <p:blipFill>
          <a:blip r:embed="rId8"/>
          <a:srcRect/>
          <a:stretch>
            <a:fillRect/>
          </a:stretch>
        </p:blipFill>
        <p:spPr bwMode="auto">
          <a:xfrm>
            <a:off x="381000" y="3276600"/>
            <a:ext cx="1219200" cy="622300"/>
          </a:xfrm>
          <a:prstGeom prst="rect">
            <a:avLst/>
          </a:prstGeom>
          <a:noFill/>
          <a:ln w="9525" algn="ctr">
            <a:noFill/>
            <a:miter lim="800000"/>
            <a:headEnd/>
            <a:tailEnd/>
          </a:ln>
        </p:spPr>
      </p:pic>
      <p:sp>
        <p:nvSpPr>
          <p:cNvPr id="67598" name="Rectangle 14"/>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SYSTEM302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600200" y="2209800"/>
            <a:ext cx="6096000" cy="1554163"/>
          </a:xfrm>
          <a:prstGeom prst="rect">
            <a:avLst/>
          </a:prstGeom>
          <a:noFill/>
          <a:ln w="9525">
            <a:noFill/>
            <a:miter lim="800000"/>
            <a:headEnd/>
            <a:tailEnd/>
          </a:ln>
          <a:effectLst/>
        </p:spPr>
        <p:txBody>
          <a:bodyPr>
            <a:spAutoFit/>
          </a:bodyPr>
          <a:lstStyle/>
          <a:p>
            <a:pPr algn="ctr">
              <a:buFont typeface="Wingdings" pitchFamily="2" charset="2"/>
              <a:buNone/>
              <a:defRPr/>
            </a:pPr>
            <a:r>
              <a:rPr lang="pt-BR" sz="3200" b="1">
                <a:solidFill>
                  <a:srgbClr val="333399"/>
                </a:solidFill>
                <a:effectLst>
                  <a:outerShdw blurRad="38100" dist="38100" dir="2700000" algn="tl">
                    <a:srgbClr val="C0C0C0"/>
                  </a:outerShdw>
                </a:effectLst>
                <a:latin typeface="Arial" pitchFamily="34" charset="0"/>
              </a:rPr>
              <a:t>O System302</a:t>
            </a:r>
            <a:r>
              <a:rPr lang="pt-BR" sz="2400" b="1" baseline="60000">
                <a:solidFill>
                  <a:srgbClr val="333399"/>
                </a:solidFill>
                <a:effectLst>
                  <a:outerShdw blurRad="38100" dist="38100" dir="2700000" algn="tl">
                    <a:srgbClr val="C0C0C0"/>
                  </a:outerShdw>
                </a:effectLst>
                <a:latin typeface="Arial" pitchFamily="34" charset="0"/>
                <a:cs typeface="Arial" pitchFamily="34" charset="0"/>
              </a:rPr>
              <a:t>®</a:t>
            </a:r>
            <a:r>
              <a:rPr lang="pt-BR" sz="3200" b="1">
                <a:solidFill>
                  <a:srgbClr val="333399"/>
                </a:solidFill>
                <a:effectLst>
                  <a:outerShdw blurRad="38100" dist="38100" dir="2700000" algn="tl">
                    <a:srgbClr val="C0C0C0"/>
                  </a:outerShdw>
                </a:effectLst>
                <a:latin typeface="Arial" pitchFamily="34" charset="0"/>
              </a:rPr>
              <a:t> é o </a:t>
            </a:r>
            <a:r>
              <a:rPr lang="pt-BR" sz="3200" b="1" u="sng">
                <a:solidFill>
                  <a:srgbClr val="333399"/>
                </a:solidFill>
                <a:effectLst>
                  <a:outerShdw blurRad="38100" dist="38100" dir="2700000" algn="tl">
                    <a:srgbClr val="C0C0C0"/>
                  </a:outerShdw>
                </a:effectLst>
                <a:latin typeface="Arial" pitchFamily="34" charset="0"/>
              </a:rPr>
              <a:t>pioneiro</a:t>
            </a:r>
            <a:r>
              <a:rPr lang="pt-BR" sz="3200" b="1">
                <a:solidFill>
                  <a:srgbClr val="333399"/>
                </a:solidFill>
                <a:effectLst>
                  <a:outerShdw blurRad="38100" dist="38100" dir="2700000" algn="tl">
                    <a:srgbClr val="C0C0C0"/>
                  </a:outerShdw>
                </a:effectLst>
                <a:latin typeface="Arial" pitchFamily="34" charset="0"/>
              </a:rPr>
              <a:t> em Sistema de Controle Distribuído </a:t>
            </a:r>
            <a:r>
              <a:rPr lang="pt-BR" sz="3200" b="1" u="sng">
                <a:solidFill>
                  <a:srgbClr val="333399"/>
                </a:solidFill>
                <a:effectLst>
                  <a:outerShdw blurRad="38100" dist="38100" dir="2700000" algn="tl">
                    <a:srgbClr val="C0C0C0"/>
                  </a:outerShdw>
                </a:effectLst>
                <a:latin typeface="Arial" pitchFamily="34" charset="0"/>
              </a:rPr>
              <a:t>Integrável</a:t>
            </a:r>
            <a:r>
              <a:rPr lang="pt-BR" sz="3200" b="1">
                <a:solidFill>
                  <a:srgbClr val="333399"/>
                </a:solidFill>
                <a:effectLst>
                  <a:outerShdw blurRad="38100" dist="38100" dir="2700000" algn="tl">
                    <a:srgbClr val="C0C0C0"/>
                  </a:outerShdw>
                </a:effectLst>
                <a:latin typeface="Arial" pitchFamily="34" charset="0"/>
              </a:rPr>
              <a:t>.</a:t>
            </a:r>
          </a:p>
        </p:txBody>
      </p:sp>
      <p:pic>
        <p:nvPicPr>
          <p:cNvPr id="46082" name="Picture 3" descr="logo"/>
          <p:cNvPicPr>
            <a:picLocks noChangeAspect="1" noChangeArrowheads="1"/>
          </p:cNvPicPr>
          <p:nvPr/>
        </p:nvPicPr>
        <p:blipFill>
          <a:blip r:embed="rId3"/>
          <a:srcRect/>
          <a:stretch>
            <a:fillRect/>
          </a:stretch>
        </p:blipFill>
        <p:spPr bwMode="auto">
          <a:xfrm>
            <a:off x="3581400" y="4267200"/>
            <a:ext cx="2057400" cy="1327150"/>
          </a:xfrm>
          <a:prstGeom prst="rect">
            <a:avLst/>
          </a:prstGeom>
          <a:noFill/>
          <a:ln w="9525" algn="ctr">
            <a:noFill/>
            <a:miter lim="800000"/>
            <a:headEnd/>
            <a:tailEnd/>
          </a:ln>
        </p:spPr>
      </p:pic>
      <p:sp>
        <p:nvSpPr>
          <p:cNvPr id="49157" name="Rectangle 5"/>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SYSTEM302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48"/>
          <p:cNvSpPr>
            <a:spLocks noChangeArrowheads="1"/>
          </p:cNvSpPr>
          <p:nvPr/>
        </p:nvSpPr>
        <p:spPr bwMode="auto">
          <a:xfrm>
            <a:off x="1295400" y="4572000"/>
            <a:ext cx="76200" cy="3048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48130" name="Rectangle 245"/>
          <p:cNvSpPr>
            <a:spLocks noChangeArrowheads="1"/>
          </p:cNvSpPr>
          <p:nvPr/>
        </p:nvSpPr>
        <p:spPr bwMode="auto">
          <a:xfrm>
            <a:off x="1066800" y="4876800"/>
            <a:ext cx="76200" cy="3048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48131" name="Rectangle 234"/>
          <p:cNvSpPr>
            <a:spLocks noChangeArrowheads="1"/>
          </p:cNvSpPr>
          <p:nvPr/>
        </p:nvSpPr>
        <p:spPr bwMode="auto">
          <a:xfrm>
            <a:off x="2514600" y="3429000"/>
            <a:ext cx="3124200" cy="2895600"/>
          </a:xfrm>
          <a:prstGeom prst="rect">
            <a:avLst/>
          </a:prstGeom>
          <a:solidFill>
            <a:srgbClr val="808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48132" name="Rectangle 162"/>
          <p:cNvSpPr>
            <a:spLocks noChangeArrowheads="1"/>
          </p:cNvSpPr>
          <p:nvPr/>
        </p:nvSpPr>
        <p:spPr bwMode="auto">
          <a:xfrm>
            <a:off x="8153400" y="3581400"/>
            <a:ext cx="76200" cy="7620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69635" name="Rectangle 3"/>
          <p:cNvSpPr>
            <a:spLocks noChangeAspect="1" noChangeArrowheads="1"/>
          </p:cNvSpPr>
          <p:nvPr/>
        </p:nvSpPr>
        <p:spPr bwMode="auto">
          <a:xfrm>
            <a:off x="2895600" y="1295400"/>
            <a:ext cx="60198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HSE – </a:t>
            </a:r>
            <a:r>
              <a:rPr lang="pt-BR" sz="2800" b="1" i="1">
                <a:solidFill>
                  <a:srgbClr val="333300"/>
                </a:solidFill>
                <a:effectLst>
                  <a:outerShdw blurRad="38100" dist="38100" dir="2700000" algn="tl">
                    <a:srgbClr val="C0C0C0"/>
                  </a:outerShdw>
                </a:effectLst>
                <a:latin typeface="Bookman Old Style" pitchFamily="18" charset="0"/>
              </a:rPr>
              <a:t>HIGH SPEED ETHERNET</a:t>
            </a:r>
          </a:p>
        </p:txBody>
      </p:sp>
      <p:sp>
        <p:nvSpPr>
          <p:cNvPr id="69637" name="Rectangle 5"/>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SYSTEM302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sp>
        <p:nvSpPr>
          <p:cNvPr id="48135" name="Text Box 87"/>
          <p:cNvSpPr txBox="1">
            <a:spLocks noChangeArrowheads="1"/>
          </p:cNvSpPr>
          <p:nvPr/>
        </p:nvSpPr>
        <p:spPr bwMode="auto">
          <a:xfrm>
            <a:off x="762000" y="2041525"/>
            <a:ext cx="7848600" cy="1158875"/>
          </a:xfrm>
          <a:prstGeom prst="rect">
            <a:avLst/>
          </a:prstGeom>
          <a:noFill/>
          <a:ln w="9525">
            <a:noFill/>
            <a:miter lim="800000"/>
            <a:headEnd/>
            <a:tailEnd/>
          </a:ln>
        </p:spPr>
        <p:txBody>
          <a:bodyPr>
            <a:spAutoFit/>
          </a:bodyPr>
          <a:lstStyle/>
          <a:p>
            <a:pPr>
              <a:buFont typeface="Wingdings" pitchFamily="2" charset="2"/>
              <a:buNone/>
            </a:pPr>
            <a:r>
              <a:rPr lang="pt-BR"/>
              <a:t>O SYSTEM302</a:t>
            </a:r>
            <a:r>
              <a:rPr lang="pt-BR" sz="1600" baseline="50000">
                <a:cs typeface="Arial" charset="0"/>
              </a:rPr>
              <a:t>®</a:t>
            </a:r>
            <a:r>
              <a:rPr lang="pt-BR"/>
              <a:t> é integrável porque...</a:t>
            </a:r>
          </a:p>
          <a:p>
            <a:pPr lvl="2">
              <a:buFont typeface="Wingdings" pitchFamily="2" charset="2"/>
              <a:buNone/>
            </a:pPr>
            <a:endParaRPr lang="pt-BR" sz="1000"/>
          </a:p>
          <a:p>
            <a:pPr>
              <a:buFont typeface="Wingdings" pitchFamily="2" charset="2"/>
              <a:buChar char="ü"/>
            </a:pPr>
            <a:r>
              <a:rPr lang="pt-BR"/>
              <a:t> Adotando a rede HSE Foundation</a:t>
            </a:r>
            <a:r>
              <a:rPr lang="pt-BR" sz="1600" baseline="50000">
                <a:cs typeface="Arial" charset="0"/>
              </a:rPr>
              <a:t>®</a:t>
            </a:r>
            <a:r>
              <a:rPr lang="pt-BR"/>
              <a:t> Fieldbus como </a:t>
            </a:r>
            <a:r>
              <a:rPr lang="pt-BR" i="1"/>
              <a:t>backbone</a:t>
            </a:r>
            <a:r>
              <a:rPr lang="pt-BR"/>
              <a:t> do sistema é possível integrar qualquer outra tecnologia aberta.</a:t>
            </a:r>
          </a:p>
        </p:txBody>
      </p:sp>
      <p:sp>
        <p:nvSpPr>
          <p:cNvPr id="48136" name="Rectangle 106"/>
          <p:cNvSpPr>
            <a:spLocks noChangeArrowheads="1"/>
          </p:cNvSpPr>
          <p:nvPr/>
        </p:nvSpPr>
        <p:spPr bwMode="auto">
          <a:xfrm>
            <a:off x="6629400" y="4495800"/>
            <a:ext cx="76200" cy="457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48137" name="Rectangle 107"/>
          <p:cNvSpPr>
            <a:spLocks noChangeArrowheads="1"/>
          </p:cNvSpPr>
          <p:nvPr/>
        </p:nvSpPr>
        <p:spPr bwMode="auto">
          <a:xfrm>
            <a:off x="8229600" y="4419600"/>
            <a:ext cx="76200" cy="457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48138" name="Rectangle 108"/>
          <p:cNvSpPr>
            <a:spLocks noChangeArrowheads="1"/>
          </p:cNvSpPr>
          <p:nvPr/>
        </p:nvSpPr>
        <p:spPr bwMode="auto">
          <a:xfrm rot="-5400000">
            <a:off x="6324600" y="5791200"/>
            <a:ext cx="76200" cy="6858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48139" name="Rectangle 109"/>
          <p:cNvSpPr>
            <a:spLocks noChangeArrowheads="1"/>
          </p:cNvSpPr>
          <p:nvPr/>
        </p:nvSpPr>
        <p:spPr bwMode="auto">
          <a:xfrm>
            <a:off x="6629400" y="5181600"/>
            <a:ext cx="76200" cy="10668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48140" name="Text Box 110"/>
          <p:cNvSpPr txBox="1">
            <a:spLocks noChangeArrowheads="1"/>
          </p:cNvSpPr>
          <p:nvPr/>
        </p:nvSpPr>
        <p:spPr bwMode="auto">
          <a:xfrm>
            <a:off x="6477000" y="6172200"/>
            <a:ext cx="457200" cy="274638"/>
          </a:xfrm>
          <a:prstGeom prst="rect">
            <a:avLst/>
          </a:prstGeom>
          <a:noFill/>
          <a:ln w="9525">
            <a:noFill/>
            <a:miter lim="800000"/>
            <a:headEnd/>
            <a:tailEnd/>
          </a:ln>
        </p:spPr>
        <p:txBody>
          <a:bodyPr>
            <a:spAutoFit/>
          </a:bodyPr>
          <a:lstStyle/>
          <a:p>
            <a:pPr algn="ctr">
              <a:buFont typeface="Wingdings" pitchFamily="2" charset="2"/>
              <a:buNone/>
            </a:pPr>
            <a:r>
              <a:rPr lang="pt-BR" sz="1200" b="1"/>
              <a:t>H1</a:t>
            </a:r>
            <a:endParaRPr lang="pt-BR" sz="1200" b="1" i="1"/>
          </a:p>
        </p:txBody>
      </p:sp>
      <p:pic>
        <p:nvPicPr>
          <p:cNvPr id="48141" name="Picture 111" descr="FF"/>
          <p:cNvPicPr>
            <a:picLocks noChangeAspect="1" noChangeArrowheads="1"/>
          </p:cNvPicPr>
          <p:nvPr/>
        </p:nvPicPr>
        <p:blipFill>
          <a:blip r:embed="rId3"/>
          <a:srcRect/>
          <a:stretch>
            <a:fillRect/>
          </a:stretch>
        </p:blipFill>
        <p:spPr bwMode="auto">
          <a:xfrm>
            <a:off x="6781800" y="5715000"/>
            <a:ext cx="381000" cy="330200"/>
          </a:xfrm>
          <a:prstGeom prst="rect">
            <a:avLst/>
          </a:prstGeom>
          <a:noFill/>
          <a:ln w="9525" algn="ctr">
            <a:noFill/>
            <a:miter lim="800000"/>
            <a:headEnd/>
            <a:tailEnd/>
          </a:ln>
        </p:spPr>
      </p:pic>
      <p:pic>
        <p:nvPicPr>
          <p:cNvPr id="48142" name="Picture 112" descr="npo000114"/>
          <p:cNvPicPr>
            <a:picLocks noChangeAspect="1" noChangeArrowheads="1"/>
          </p:cNvPicPr>
          <p:nvPr/>
        </p:nvPicPr>
        <p:blipFill>
          <a:blip r:embed="rId4"/>
          <a:srcRect/>
          <a:stretch>
            <a:fillRect/>
          </a:stretch>
        </p:blipFill>
        <p:spPr bwMode="auto">
          <a:xfrm>
            <a:off x="6400800" y="4860925"/>
            <a:ext cx="647700" cy="330200"/>
          </a:xfrm>
          <a:prstGeom prst="rect">
            <a:avLst/>
          </a:prstGeom>
          <a:noFill/>
          <a:ln w="9525" algn="ctr">
            <a:noFill/>
            <a:miter lim="800000"/>
            <a:headEnd/>
            <a:tailEnd/>
          </a:ln>
        </p:spPr>
      </p:pic>
      <p:sp>
        <p:nvSpPr>
          <p:cNvPr id="48143" name="Rectangle 113"/>
          <p:cNvSpPr>
            <a:spLocks noChangeArrowheads="1"/>
          </p:cNvSpPr>
          <p:nvPr/>
        </p:nvSpPr>
        <p:spPr bwMode="auto">
          <a:xfrm rot="-5400000">
            <a:off x="6477000" y="5562600"/>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grpSp>
        <p:nvGrpSpPr>
          <p:cNvPr id="48144" name="Group 115"/>
          <p:cNvGrpSpPr>
            <a:grpSpLocks/>
          </p:cNvGrpSpPr>
          <p:nvPr/>
        </p:nvGrpSpPr>
        <p:grpSpPr bwMode="auto">
          <a:xfrm>
            <a:off x="5791200" y="4572000"/>
            <a:ext cx="609600" cy="711200"/>
            <a:chOff x="3648" y="2880"/>
            <a:chExt cx="384" cy="448"/>
          </a:xfrm>
        </p:grpSpPr>
        <p:grpSp>
          <p:nvGrpSpPr>
            <p:cNvPr id="48211" name="Group 116"/>
            <p:cNvGrpSpPr>
              <a:grpSpLocks/>
            </p:cNvGrpSpPr>
            <p:nvPr/>
          </p:nvGrpSpPr>
          <p:grpSpPr bwMode="auto">
            <a:xfrm>
              <a:off x="3648" y="2880"/>
              <a:ext cx="384" cy="308"/>
              <a:chOff x="3648" y="2880"/>
              <a:chExt cx="384" cy="308"/>
            </a:xfrm>
          </p:grpSpPr>
          <p:pic>
            <p:nvPicPr>
              <p:cNvPr id="48213" name="Picture 117" descr="apid"/>
              <p:cNvPicPr preferRelativeResize="0">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792" y="3024"/>
                <a:ext cx="240" cy="164"/>
              </a:xfrm>
              <a:prstGeom prst="rect">
                <a:avLst/>
              </a:prstGeom>
              <a:noFill/>
              <a:ln w="9525" algn="ctr">
                <a:noFill/>
                <a:miter lim="800000"/>
                <a:headEnd/>
                <a:tailEnd/>
              </a:ln>
            </p:spPr>
          </p:pic>
          <p:pic>
            <p:nvPicPr>
              <p:cNvPr id="48214" name="Picture 118" descr="llag"/>
              <p:cNvPicPr preferRelativeResize="0">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648" y="2880"/>
                <a:ext cx="336" cy="230"/>
              </a:xfrm>
              <a:prstGeom prst="rect">
                <a:avLst/>
              </a:prstGeom>
              <a:noFill/>
              <a:ln w="9525" algn="ctr">
                <a:noFill/>
                <a:miter lim="800000"/>
                <a:headEnd/>
                <a:tailEnd/>
              </a:ln>
            </p:spPr>
          </p:pic>
        </p:grpSp>
        <p:pic>
          <p:nvPicPr>
            <p:cNvPr id="48212" name="Picture 119" descr="FF"/>
            <p:cNvPicPr>
              <a:picLocks noChangeAspect="1" noChangeArrowheads="1"/>
            </p:cNvPicPr>
            <p:nvPr/>
          </p:nvPicPr>
          <p:blipFill>
            <a:blip r:embed="rId3"/>
            <a:srcRect/>
            <a:stretch>
              <a:fillRect/>
            </a:stretch>
          </p:blipFill>
          <p:spPr bwMode="auto">
            <a:xfrm>
              <a:off x="3648" y="3120"/>
              <a:ext cx="240" cy="208"/>
            </a:xfrm>
            <a:prstGeom prst="rect">
              <a:avLst/>
            </a:prstGeom>
            <a:noFill/>
            <a:ln w="9525" algn="ctr">
              <a:noFill/>
              <a:miter lim="800000"/>
              <a:headEnd/>
              <a:tailEnd/>
            </a:ln>
          </p:spPr>
        </p:pic>
      </p:grpSp>
      <p:pic>
        <p:nvPicPr>
          <p:cNvPr id="48145" name="Picture 120" descr="fy302"/>
          <p:cNvPicPr>
            <a:picLocks noChangeAspect="1" noChangeArrowheads="1"/>
          </p:cNvPicPr>
          <p:nvPr/>
        </p:nvPicPr>
        <p:blipFill>
          <a:blip r:embed="rId7"/>
          <a:srcRect/>
          <a:stretch>
            <a:fillRect/>
          </a:stretch>
        </p:blipFill>
        <p:spPr bwMode="auto">
          <a:xfrm>
            <a:off x="5803900" y="5867400"/>
            <a:ext cx="379413" cy="585788"/>
          </a:xfrm>
          <a:prstGeom prst="rect">
            <a:avLst/>
          </a:prstGeom>
          <a:noFill/>
          <a:ln w="9525" algn="ctr">
            <a:noFill/>
            <a:miter lim="800000"/>
            <a:headEnd/>
            <a:tailEnd/>
          </a:ln>
        </p:spPr>
      </p:pic>
      <p:pic>
        <p:nvPicPr>
          <p:cNvPr id="48146" name="Picture 121" descr="ld302"/>
          <p:cNvPicPr>
            <a:picLocks noChangeAspect="1" noChangeArrowheads="1"/>
          </p:cNvPicPr>
          <p:nvPr/>
        </p:nvPicPr>
        <p:blipFill>
          <a:blip r:embed="rId8"/>
          <a:srcRect/>
          <a:stretch>
            <a:fillRect/>
          </a:stretch>
        </p:blipFill>
        <p:spPr bwMode="auto">
          <a:xfrm>
            <a:off x="6184900" y="5562600"/>
            <a:ext cx="292100" cy="455613"/>
          </a:xfrm>
          <a:prstGeom prst="rect">
            <a:avLst/>
          </a:prstGeom>
          <a:noFill/>
          <a:ln w="9525" algn="ctr">
            <a:noFill/>
            <a:miter lim="800000"/>
            <a:headEnd/>
            <a:tailEnd/>
          </a:ln>
        </p:spPr>
      </p:pic>
      <p:sp>
        <p:nvSpPr>
          <p:cNvPr id="48147" name="Rectangle 124"/>
          <p:cNvSpPr>
            <a:spLocks noChangeArrowheads="1"/>
          </p:cNvSpPr>
          <p:nvPr/>
        </p:nvSpPr>
        <p:spPr bwMode="auto">
          <a:xfrm>
            <a:off x="8305800" y="5181600"/>
            <a:ext cx="76200" cy="1066800"/>
          </a:xfrm>
          <a:prstGeom prst="rect">
            <a:avLst/>
          </a:prstGeom>
          <a:solidFill>
            <a:srgbClr val="9900FF"/>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48148" name="Text Box 125"/>
          <p:cNvSpPr txBox="1">
            <a:spLocks noChangeArrowheads="1"/>
          </p:cNvSpPr>
          <p:nvPr/>
        </p:nvSpPr>
        <p:spPr bwMode="auto">
          <a:xfrm>
            <a:off x="8153400" y="6172200"/>
            <a:ext cx="457200" cy="274638"/>
          </a:xfrm>
          <a:prstGeom prst="rect">
            <a:avLst/>
          </a:prstGeom>
          <a:noFill/>
          <a:ln w="9525">
            <a:noFill/>
            <a:miter lim="800000"/>
            <a:headEnd/>
            <a:tailEnd/>
          </a:ln>
        </p:spPr>
        <p:txBody>
          <a:bodyPr>
            <a:spAutoFit/>
          </a:bodyPr>
          <a:lstStyle/>
          <a:p>
            <a:pPr algn="ctr">
              <a:buFont typeface="Wingdings" pitchFamily="2" charset="2"/>
              <a:buNone/>
            </a:pPr>
            <a:r>
              <a:rPr lang="pt-BR" sz="1200" b="1"/>
              <a:t>H1</a:t>
            </a:r>
            <a:endParaRPr lang="pt-BR" sz="1200" b="1" i="1"/>
          </a:p>
        </p:txBody>
      </p:sp>
      <p:sp>
        <p:nvSpPr>
          <p:cNvPr id="48149" name="Rectangle 127"/>
          <p:cNvSpPr>
            <a:spLocks noChangeArrowheads="1"/>
          </p:cNvSpPr>
          <p:nvPr/>
        </p:nvSpPr>
        <p:spPr bwMode="auto">
          <a:xfrm rot="-5400000">
            <a:off x="8153400" y="5945188"/>
            <a:ext cx="76200" cy="381000"/>
          </a:xfrm>
          <a:prstGeom prst="rect">
            <a:avLst/>
          </a:prstGeom>
          <a:solidFill>
            <a:srgbClr val="9900CC"/>
          </a:solidFill>
          <a:ln w="9525">
            <a:noFill/>
            <a:miter lim="800000"/>
            <a:headEnd/>
            <a:tailEnd/>
          </a:ln>
        </p:spPr>
        <p:txBody>
          <a:bodyPr anchor="ctr">
            <a:spAutoFit/>
          </a:bodyPr>
          <a:lstStyle/>
          <a:p>
            <a:pPr eaLnBrk="0" hangingPunct="0">
              <a:buFont typeface="Wingdings" pitchFamily="2" charset="2"/>
              <a:buChar char="ü"/>
            </a:pPr>
            <a:endParaRPr lang="pt-BR"/>
          </a:p>
        </p:txBody>
      </p:sp>
      <p:grpSp>
        <p:nvGrpSpPr>
          <p:cNvPr id="48150" name="Group 128"/>
          <p:cNvGrpSpPr>
            <a:grpSpLocks/>
          </p:cNvGrpSpPr>
          <p:nvPr/>
        </p:nvGrpSpPr>
        <p:grpSpPr bwMode="auto">
          <a:xfrm>
            <a:off x="7467600" y="4572000"/>
            <a:ext cx="609600" cy="711200"/>
            <a:chOff x="4704" y="2880"/>
            <a:chExt cx="384" cy="448"/>
          </a:xfrm>
        </p:grpSpPr>
        <p:grpSp>
          <p:nvGrpSpPr>
            <p:cNvPr id="48207" name="Group 129"/>
            <p:cNvGrpSpPr>
              <a:grpSpLocks/>
            </p:cNvGrpSpPr>
            <p:nvPr/>
          </p:nvGrpSpPr>
          <p:grpSpPr bwMode="auto">
            <a:xfrm>
              <a:off x="4704" y="2880"/>
              <a:ext cx="384" cy="308"/>
              <a:chOff x="4704" y="2880"/>
              <a:chExt cx="384" cy="308"/>
            </a:xfrm>
          </p:grpSpPr>
          <p:pic>
            <p:nvPicPr>
              <p:cNvPr id="48209" name="Picture 130" descr="apid"/>
              <p:cNvPicPr preferRelativeResize="0">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848" y="3024"/>
                <a:ext cx="240" cy="164"/>
              </a:xfrm>
              <a:prstGeom prst="rect">
                <a:avLst/>
              </a:prstGeom>
              <a:noFill/>
              <a:ln w="9525" algn="ctr">
                <a:noFill/>
                <a:miter lim="800000"/>
                <a:headEnd/>
                <a:tailEnd/>
              </a:ln>
            </p:spPr>
          </p:pic>
          <p:pic>
            <p:nvPicPr>
              <p:cNvPr id="48210" name="Picture 131" descr="llag"/>
              <p:cNvPicPr preferRelativeResize="0">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704" y="2880"/>
                <a:ext cx="336" cy="230"/>
              </a:xfrm>
              <a:prstGeom prst="rect">
                <a:avLst/>
              </a:prstGeom>
              <a:noFill/>
              <a:ln w="9525" algn="ctr">
                <a:noFill/>
                <a:miter lim="800000"/>
                <a:headEnd/>
                <a:tailEnd/>
              </a:ln>
            </p:spPr>
          </p:pic>
        </p:grpSp>
        <p:pic>
          <p:nvPicPr>
            <p:cNvPr id="48208" name="Picture 132" descr="FF"/>
            <p:cNvPicPr>
              <a:picLocks noChangeAspect="1" noChangeArrowheads="1"/>
            </p:cNvPicPr>
            <p:nvPr/>
          </p:nvPicPr>
          <p:blipFill>
            <a:blip r:embed="rId3"/>
            <a:srcRect/>
            <a:stretch>
              <a:fillRect/>
            </a:stretch>
          </p:blipFill>
          <p:spPr bwMode="auto">
            <a:xfrm>
              <a:off x="4704" y="3120"/>
              <a:ext cx="240" cy="208"/>
            </a:xfrm>
            <a:prstGeom prst="rect">
              <a:avLst/>
            </a:prstGeom>
            <a:noFill/>
            <a:ln w="9525" algn="ctr">
              <a:noFill/>
              <a:miter lim="800000"/>
              <a:headEnd/>
              <a:tailEnd/>
            </a:ln>
          </p:spPr>
        </p:pic>
      </p:grpSp>
      <p:pic>
        <p:nvPicPr>
          <p:cNvPr id="48151" name="Picture 134" descr="ld302"/>
          <p:cNvPicPr>
            <a:picLocks noChangeAspect="1" noChangeArrowheads="1"/>
          </p:cNvPicPr>
          <p:nvPr/>
        </p:nvPicPr>
        <p:blipFill>
          <a:blip r:embed="rId8"/>
          <a:srcRect/>
          <a:stretch>
            <a:fillRect/>
          </a:stretch>
        </p:blipFill>
        <p:spPr bwMode="auto">
          <a:xfrm>
            <a:off x="7861300" y="5945188"/>
            <a:ext cx="292100" cy="455612"/>
          </a:xfrm>
          <a:prstGeom prst="rect">
            <a:avLst/>
          </a:prstGeom>
          <a:noFill/>
          <a:ln w="9525" algn="ctr">
            <a:noFill/>
            <a:miter lim="800000"/>
            <a:headEnd/>
            <a:tailEnd/>
          </a:ln>
        </p:spPr>
      </p:pic>
      <p:pic>
        <p:nvPicPr>
          <p:cNvPr id="48152" name="Picture 135" descr="npo000115"/>
          <p:cNvPicPr>
            <a:picLocks noChangeAspect="1" noChangeArrowheads="1"/>
          </p:cNvPicPr>
          <p:nvPr/>
        </p:nvPicPr>
        <p:blipFill>
          <a:blip r:embed="rId9"/>
          <a:srcRect/>
          <a:stretch>
            <a:fillRect/>
          </a:stretch>
        </p:blipFill>
        <p:spPr bwMode="auto">
          <a:xfrm>
            <a:off x="8458200" y="6019800"/>
            <a:ext cx="609600" cy="228600"/>
          </a:xfrm>
          <a:prstGeom prst="rect">
            <a:avLst/>
          </a:prstGeom>
          <a:noFill/>
          <a:ln w="9525" algn="ctr">
            <a:noFill/>
            <a:miter lim="800000"/>
            <a:headEnd/>
            <a:tailEnd/>
          </a:ln>
        </p:spPr>
      </p:pic>
      <p:sp>
        <p:nvSpPr>
          <p:cNvPr id="48153" name="Rectangle 136"/>
          <p:cNvSpPr>
            <a:spLocks noChangeArrowheads="1"/>
          </p:cNvSpPr>
          <p:nvPr/>
        </p:nvSpPr>
        <p:spPr bwMode="auto">
          <a:xfrm rot="-5400000">
            <a:off x="8534400" y="5181600"/>
            <a:ext cx="76200" cy="533400"/>
          </a:xfrm>
          <a:prstGeom prst="rect">
            <a:avLst/>
          </a:prstGeom>
          <a:solidFill>
            <a:srgbClr val="9900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48154" name="Picture 137" descr="CFW"/>
          <p:cNvPicPr>
            <a:picLocks noChangeAspect="1" noChangeArrowheads="1"/>
          </p:cNvPicPr>
          <p:nvPr/>
        </p:nvPicPr>
        <p:blipFill>
          <a:blip r:embed="rId10"/>
          <a:srcRect/>
          <a:stretch>
            <a:fillRect/>
          </a:stretch>
        </p:blipFill>
        <p:spPr bwMode="auto">
          <a:xfrm>
            <a:off x="8686800" y="5181600"/>
            <a:ext cx="325438" cy="463550"/>
          </a:xfrm>
          <a:prstGeom prst="rect">
            <a:avLst/>
          </a:prstGeom>
          <a:noFill/>
          <a:ln w="9525" algn="ctr">
            <a:noFill/>
            <a:miter lim="800000"/>
            <a:headEnd/>
            <a:tailEnd/>
          </a:ln>
        </p:spPr>
      </p:pic>
      <p:pic>
        <p:nvPicPr>
          <p:cNvPr id="48155" name="Picture 138" descr="P&amp;F_2"/>
          <p:cNvPicPr>
            <a:picLocks noChangeAspect="1" noChangeArrowheads="1"/>
          </p:cNvPicPr>
          <p:nvPr/>
        </p:nvPicPr>
        <p:blipFill>
          <a:blip r:embed="rId11">
            <a:clrChange>
              <a:clrFrom>
                <a:srgbClr val="C0C0C0"/>
              </a:clrFrom>
              <a:clrTo>
                <a:srgbClr val="C0C0C0">
                  <a:alpha val="0"/>
                </a:srgbClr>
              </a:clrTo>
            </a:clrChange>
          </a:blip>
          <a:srcRect/>
          <a:stretch>
            <a:fillRect/>
          </a:stretch>
        </p:blipFill>
        <p:spPr bwMode="auto">
          <a:xfrm>
            <a:off x="8196263" y="5562600"/>
            <a:ext cx="338137" cy="381000"/>
          </a:xfrm>
          <a:prstGeom prst="rect">
            <a:avLst/>
          </a:prstGeom>
          <a:noFill/>
          <a:ln w="9525" algn="ctr">
            <a:noFill/>
            <a:miter lim="800000"/>
            <a:headEnd/>
            <a:tailEnd/>
          </a:ln>
        </p:spPr>
      </p:pic>
      <p:sp>
        <p:nvSpPr>
          <p:cNvPr id="48156" name="Text Box 139"/>
          <p:cNvSpPr txBox="1">
            <a:spLocks noChangeArrowheads="1"/>
          </p:cNvSpPr>
          <p:nvPr/>
        </p:nvSpPr>
        <p:spPr bwMode="auto">
          <a:xfrm>
            <a:off x="5943600" y="44958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HSE Linking Device</a:t>
            </a:r>
            <a:endParaRPr lang="pt-BR" sz="1200" b="1" i="1"/>
          </a:p>
        </p:txBody>
      </p:sp>
      <p:sp>
        <p:nvSpPr>
          <p:cNvPr id="48157" name="Text Box 140"/>
          <p:cNvSpPr txBox="1">
            <a:spLocks noChangeArrowheads="1"/>
          </p:cNvSpPr>
          <p:nvPr/>
        </p:nvSpPr>
        <p:spPr bwMode="auto">
          <a:xfrm>
            <a:off x="7391400" y="44958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HSE Gateway</a:t>
            </a:r>
            <a:endParaRPr lang="pt-BR" sz="1200" b="1" i="1"/>
          </a:p>
        </p:txBody>
      </p:sp>
      <p:sp>
        <p:nvSpPr>
          <p:cNvPr id="48158" name="Text Box 141"/>
          <p:cNvSpPr txBox="1">
            <a:spLocks noChangeArrowheads="1"/>
          </p:cNvSpPr>
          <p:nvPr/>
        </p:nvSpPr>
        <p:spPr bwMode="auto">
          <a:xfrm>
            <a:off x="5943600" y="5105400"/>
            <a:ext cx="990600" cy="457200"/>
          </a:xfrm>
          <a:prstGeom prst="rect">
            <a:avLst/>
          </a:prstGeom>
          <a:noFill/>
          <a:ln w="9525">
            <a:noFill/>
            <a:miter lim="800000"/>
            <a:headEnd/>
            <a:tailEnd/>
          </a:ln>
        </p:spPr>
        <p:txBody>
          <a:bodyPr>
            <a:spAutoFit/>
          </a:bodyPr>
          <a:lstStyle/>
          <a:p>
            <a:pPr algn="ctr">
              <a:buFont typeface="Wingdings" pitchFamily="2" charset="2"/>
              <a:buNone/>
            </a:pPr>
            <a:r>
              <a:rPr lang="pt-BR" sz="1200" b="1"/>
              <a:t>DF62</a:t>
            </a:r>
          </a:p>
          <a:p>
            <a:pPr>
              <a:buFont typeface="Wingdings" pitchFamily="2" charset="2"/>
              <a:buNone/>
            </a:pPr>
            <a:r>
              <a:rPr lang="pt-BR" sz="1200" b="1"/>
              <a:t>DF63  </a:t>
            </a:r>
            <a:endParaRPr lang="pt-BR" sz="1200" b="1" i="1"/>
          </a:p>
        </p:txBody>
      </p:sp>
      <p:sp>
        <p:nvSpPr>
          <p:cNvPr id="48159" name="Text Box 142"/>
          <p:cNvSpPr txBox="1">
            <a:spLocks noChangeArrowheads="1"/>
          </p:cNvSpPr>
          <p:nvPr/>
        </p:nvSpPr>
        <p:spPr bwMode="auto">
          <a:xfrm>
            <a:off x="7620000" y="5135563"/>
            <a:ext cx="990600" cy="274637"/>
          </a:xfrm>
          <a:prstGeom prst="rect">
            <a:avLst/>
          </a:prstGeom>
          <a:noFill/>
          <a:ln w="9525">
            <a:noFill/>
            <a:miter lim="800000"/>
            <a:headEnd/>
            <a:tailEnd/>
          </a:ln>
        </p:spPr>
        <p:txBody>
          <a:bodyPr>
            <a:spAutoFit/>
          </a:bodyPr>
          <a:lstStyle/>
          <a:p>
            <a:pPr algn="ctr">
              <a:buFont typeface="Wingdings" pitchFamily="2" charset="2"/>
              <a:buNone/>
            </a:pPr>
            <a:r>
              <a:rPr lang="pt-BR" sz="1200" b="1"/>
              <a:t>DF73</a:t>
            </a:r>
            <a:endParaRPr lang="pt-BR" sz="1200" b="1" i="1"/>
          </a:p>
        </p:txBody>
      </p:sp>
      <p:sp>
        <p:nvSpPr>
          <p:cNvPr id="48160" name="Rectangle 143"/>
          <p:cNvSpPr>
            <a:spLocks noChangeArrowheads="1"/>
          </p:cNvSpPr>
          <p:nvPr/>
        </p:nvSpPr>
        <p:spPr bwMode="auto">
          <a:xfrm>
            <a:off x="7239000" y="3581400"/>
            <a:ext cx="76200" cy="7620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48161" name="Picture 145" descr="npo000116"/>
          <p:cNvPicPr>
            <a:picLocks noChangeAspect="1" noChangeArrowheads="1"/>
          </p:cNvPicPr>
          <p:nvPr/>
        </p:nvPicPr>
        <p:blipFill>
          <a:blip r:embed="rId12"/>
          <a:srcRect/>
          <a:stretch>
            <a:fillRect/>
          </a:stretch>
        </p:blipFill>
        <p:spPr bwMode="auto">
          <a:xfrm>
            <a:off x="7848600" y="3273425"/>
            <a:ext cx="762000" cy="533400"/>
          </a:xfrm>
          <a:prstGeom prst="rect">
            <a:avLst/>
          </a:prstGeom>
          <a:noFill/>
          <a:ln w="9525" algn="ctr">
            <a:noFill/>
            <a:miter lim="800000"/>
            <a:headEnd/>
            <a:tailEnd/>
          </a:ln>
        </p:spPr>
      </p:pic>
      <p:sp>
        <p:nvSpPr>
          <p:cNvPr id="48162" name="Rectangle 151"/>
          <p:cNvSpPr>
            <a:spLocks noChangeArrowheads="1"/>
          </p:cNvSpPr>
          <p:nvPr/>
        </p:nvSpPr>
        <p:spPr bwMode="auto">
          <a:xfrm>
            <a:off x="8229600" y="4419600"/>
            <a:ext cx="74613" cy="76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48163" name="Rectangle 158"/>
          <p:cNvSpPr>
            <a:spLocks noChangeArrowheads="1"/>
          </p:cNvSpPr>
          <p:nvPr/>
        </p:nvSpPr>
        <p:spPr bwMode="auto">
          <a:xfrm>
            <a:off x="5791200" y="4343400"/>
            <a:ext cx="3200400" cy="1524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48164" name="Rectangle 159"/>
          <p:cNvSpPr>
            <a:spLocks noChangeArrowheads="1"/>
          </p:cNvSpPr>
          <p:nvPr/>
        </p:nvSpPr>
        <p:spPr bwMode="auto">
          <a:xfrm>
            <a:off x="5791200" y="3856038"/>
            <a:ext cx="3200400" cy="106362"/>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48165" name="Picture 160" descr="npo000117"/>
          <p:cNvPicPr>
            <a:picLocks noChangeAspect="1" noChangeArrowheads="1"/>
          </p:cNvPicPr>
          <p:nvPr/>
        </p:nvPicPr>
        <p:blipFill>
          <a:blip r:embed="rId13"/>
          <a:srcRect/>
          <a:stretch>
            <a:fillRect/>
          </a:stretch>
        </p:blipFill>
        <p:spPr bwMode="auto">
          <a:xfrm>
            <a:off x="7086600" y="3395663"/>
            <a:ext cx="609600" cy="414337"/>
          </a:xfrm>
          <a:prstGeom prst="rect">
            <a:avLst/>
          </a:prstGeom>
          <a:noFill/>
          <a:ln w="9525" algn="ctr">
            <a:noFill/>
            <a:miter lim="800000"/>
            <a:headEnd/>
            <a:tailEnd/>
          </a:ln>
        </p:spPr>
      </p:pic>
      <p:pic>
        <p:nvPicPr>
          <p:cNvPr id="48166" name="Picture 163" descr="npo000119"/>
          <p:cNvPicPr>
            <a:picLocks noChangeAspect="1" noChangeArrowheads="1"/>
          </p:cNvPicPr>
          <p:nvPr/>
        </p:nvPicPr>
        <p:blipFill>
          <a:blip r:embed="rId4"/>
          <a:srcRect/>
          <a:stretch>
            <a:fillRect/>
          </a:stretch>
        </p:blipFill>
        <p:spPr bwMode="auto">
          <a:xfrm>
            <a:off x="8077200" y="4876800"/>
            <a:ext cx="647700" cy="330200"/>
          </a:xfrm>
          <a:prstGeom prst="rect">
            <a:avLst/>
          </a:prstGeom>
          <a:noFill/>
          <a:ln w="9525" algn="ctr">
            <a:noFill/>
            <a:miter lim="800000"/>
            <a:headEnd/>
            <a:tailEnd/>
          </a:ln>
        </p:spPr>
      </p:pic>
      <p:pic>
        <p:nvPicPr>
          <p:cNvPr id="48167" name="Object 164" descr="npo0000ff"/>
          <p:cNvPicPr>
            <a:picLocks noChangeAspect="1" noChangeArrowheads="1"/>
          </p:cNvPicPr>
          <p:nvPr/>
        </p:nvPicPr>
        <p:blipFill>
          <a:blip r:embed="rId14"/>
          <a:srcRect/>
          <a:stretch>
            <a:fillRect/>
          </a:stretch>
        </p:blipFill>
        <p:spPr bwMode="auto">
          <a:xfrm>
            <a:off x="6019800" y="3962400"/>
            <a:ext cx="990600" cy="322263"/>
          </a:xfrm>
          <a:prstGeom prst="rect">
            <a:avLst/>
          </a:prstGeom>
          <a:noFill/>
          <a:ln w="28575" algn="ctr">
            <a:noFill/>
            <a:miter lim="800000"/>
            <a:headEnd/>
            <a:tailEnd/>
          </a:ln>
        </p:spPr>
      </p:pic>
      <p:pic>
        <p:nvPicPr>
          <p:cNvPr id="48168" name="Object 181" descr="npo000100"/>
          <p:cNvPicPr>
            <a:picLocks noChangeAspect="1" noChangeArrowheads="1"/>
          </p:cNvPicPr>
          <p:nvPr/>
        </p:nvPicPr>
        <p:blipFill>
          <a:blip r:embed="rId15"/>
          <a:srcRect/>
          <a:stretch>
            <a:fillRect/>
          </a:stretch>
        </p:blipFill>
        <p:spPr bwMode="auto">
          <a:xfrm>
            <a:off x="4343400" y="3487738"/>
            <a:ext cx="1066800" cy="322262"/>
          </a:xfrm>
          <a:prstGeom prst="rect">
            <a:avLst/>
          </a:prstGeom>
          <a:noFill/>
          <a:ln w="28575" algn="ctr">
            <a:noFill/>
            <a:miter lim="800000"/>
            <a:headEnd/>
            <a:tailEnd/>
          </a:ln>
        </p:spPr>
      </p:pic>
      <p:sp>
        <p:nvSpPr>
          <p:cNvPr id="48169" name="Text Box 194"/>
          <p:cNvSpPr txBox="1">
            <a:spLocks noChangeArrowheads="1"/>
          </p:cNvSpPr>
          <p:nvPr/>
        </p:nvSpPr>
        <p:spPr bwMode="auto">
          <a:xfrm>
            <a:off x="2514600" y="5988050"/>
            <a:ext cx="3124200" cy="336550"/>
          </a:xfrm>
          <a:prstGeom prst="rect">
            <a:avLst/>
          </a:prstGeom>
          <a:noFill/>
          <a:ln w="9525">
            <a:noFill/>
            <a:miter lim="800000"/>
            <a:headEnd/>
            <a:tailEnd/>
          </a:ln>
        </p:spPr>
        <p:txBody>
          <a:bodyPr>
            <a:spAutoFit/>
          </a:bodyPr>
          <a:lstStyle/>
          <a:p>
            <a:pPr algn="ctr">
              <a:buFont typeface="Wingdings" pitchFamily="2" charset="2"/>
              <a:buNone/>
            </a:pPr>
            <a:r>
              <a:rPr lang="pt-BR" sz="1600" b="1">
                <a:solidFill>
                  <a:schemeClr val="bg1"/>
                </a:solidFill>
              </a:rPr>
              <a:t>Modelo OSI</a:t>
            </a:r>
          </a:p>
        </p:txBody>
      </p:sp>
      <p:sp>
        <p:nvSpPr>
          <p:cNvPr id="48170" name="Rectangle 201"/>
          <p:cNvSpPr>
            <a:spLocks noChangeArrowheads="1"/>
          </p:cNvSpPr>
          <p:nvPr/>
        </p:nvSpPr>
        <p:spPr bwMode="auto">
          <a:xfrm>
            <a:off x="2590800" y="5378450"/>
            <a:ext cx="1371600" cy="304800"/>
          </a:xfrm>
          <a:prstGeom prst="rect">
            <a:avLst/>
          </a:prstGeom>
          <a:solidFill>
            <a:srgbClr val="99CC00"/>
          </a:solidFill>
          <a:ln w="9525">
            <a:solidFill>
              <a:schemeClr val="tx1"/>
            </a:solidFill>
            <a:miter lim="800000"/>
            <a:headEnd/>
            <a:tailEnd/>
          </a:ln>
        </p:spPr>
        <p:txBody>
          <a:bodyPr anchor="ctr">
            <a:spAutoFit/>
          </a:bodyPr>
          <a:lstStyle/>
          <a:p>
            <a:pPr eaLnBrk="0" hangingPunct="0">
              <a:buFont typeface="Wingdings" pitchFamily="2" charset="2"/>
              <a:buChar char="ü"/>
            </a:pPr>
            <a:endParaRPr lang="pt-BR"/>
          </a:p>
        </p:txBody>
      </p:sp>
      <p:sp>
        <p:nvSpPr>
          <p:cNvPr id="48171" name="Rectangle 202"/>
          <p:cNvSpPr>
            <a:spLocks noChangeArrowheads="1"/>
          </p:cNvSpPr>
          <p:nvPr/>
        </p:nvSpPr>
        <p:spPr bwMode="auto">
          <a:xfrm>
            <a:off x="2590800" y="5073650"/>
            <a:ext cx="1371600" cy="304800"/>
          </a:xfrm>
          <a:prstGeom prst="rect">
            <a:avLst/>
          </a:prstGeom>
          <a:solidFill>
            <a:srgbClr val="99CC00"/>
          </a:solidFill>
          <a:ln w="9525">
            <a:solidFill>
              <a:schemeClr val="tx1"/>
            </a:solidFill>
            <a:miter lim="800000"/>
            <a:headEnd/>
            <a:tailEnd/>
          </a:ln>
        </p:spPr>
        <p:txBody>
          <a:bodyPr anchor="ctr">
            <a:spAutoFit/>
          </a:bodyPr>
          <a:lstStyle/>
          <a:p>
            <a:pPr eaLnBrk="0" hangingPunct="0">
              <a:buFont typeface="Wingdings" pitchFamily="2" charset="2"/>
              <a:buChar char="ü"/>
            </a:pPr>
            <a:endParaRPr lang="pt-BR"/>
          </a:p>
        </p:txBody>
      </p:sp>
      <p:sp>
        <p:nvSpPr>
          <p:cNvPr id="48172" name="Rectangle 203"/>
          <p:cNvSpPr>
            <a:spLocks noChangeArrowheads="1"/>
          </p:cNvSpPr>
          <p:nvPr/>
        </p:nvSpPr>
        <p:spPr bwMode="auto">
          <a:xfrm>
            <a:off x="2590800" y="5683250"/>
            <a:ext cx="1371600" cy="304800"/>
          </a:xfrm>
          <a:prstGeom prst="rect">
            <a:avLst/>
          </a:prstGeom>
          <a:solidFill>
            <a:srgbClr val="99CC00"/>
          </a:solidFill>
          <a:ln w="9525">
            <a:solidFill>
              <a:schemeClr val="tx1"/>
            </a:solidFill>
            <a:miter lim="800000"/>
            <a:headEnd/>
            <a:tailEnd/>
          </a:ln>
        </p:spPr>
        <p:txBody>
          <a:bodyPr anchor="ctr">
            <a:spAutoFit/>
          </a:bodyPr>
          <a:lstStyle/>
          <a:p>
            <a:pPr eaLnBrk="0" hangingPunct="0">
              <a:buFont typeface="Wingdings" pitchFamily="2" charset="2"/>
              <a:buChar char="ü"/>
            </a:pPr>
            <a:endParaRPr lang="pt-BR"/>
          </a:p>
        </p:txBody>
      </p:sp>
      <p:sp>
        <p:nvSpPr>
          <p:cNvPr id="48173" name="Rectangle 204"/>
          <p:cNvSpPr>
            <a:spLocks noChangeArrowheads="1"/>
          </p:cNvSpPr>
          <p:nvPr/>
        </p:nvSpPr>
        <p:spPr bwMode="auto">
          <a:xfrm>
            <a:off x="2590800" y="3854450"/>
            <a:ext cx="1371600" cy="1219200"/>
          </a:xfrm>
          <a:prstGeom prst="rect">
            <a:avLst/>
          </a:prstGeom>
          <a:solidFill>
            <a:srgbClr val="FF0000"/>
          </a:solidFill>
          <a:ln w="9525">
            <a:solidFill>
              <a:schemeClr val="tx1"/>
            </a:solidFill>
            <a:miter lim="800000"/>
            <a:headEnd/>
            <a:tailEnd/>
          </a:ln>
        </p:spPr>
        <p:txBody>
          <a:bodyPr anchor="ctr">
            <a:spAutoFit/>
          </a:bodyPr>
          <a:lstStyle/>
          <a:p>
            <a:pPr eaLnBrk="0" hangingPunct="0">
              <a:buFont typeface="Wingdings" pitchFamily="2" charset="2"/>
              <a:buChar char="ü"/>
            </a:pPr>
            <a:endParaRPr lang="pt-BR"/>
          </a:p>
        </p:txBody>
      </p:sp>
      <p:sp>
        <p:nvSpPr>
          <p:cNvPr id="48174" name="Text Box 207"/>
          <p:cNvSpPr txBox="1">
            <a:spLocks noChangeArrowheads="1"/>
          </p:cNvSpPr>
          <p:nvPr/>
        </p:nvSpPr>
        <p:spPr bwMode="auto">
          <a:xfrm>
            <a:off x="2590800" y="5073650"/>
            <a:ext cx="1371600" cy="336550"/>
          </a:xfrm>
          <a:prstGeom prst="rect">
            <a:avLst/>
          </a:prstGeom>
          <a:noFill/>
          <a:ln w="9525">
            <a:noFill/>
            <a:miter lim="800000"/>
            <a:headEnd/>
            <a:tailEnd/>
          </a:ln>
        </p:spPr>
        <p:txBody>
          <a:bodyPr>
            <a:spAutoFit/>
          </a:bodyPr>
          <a:lstStyle/>
          <a:p>
            <a:pPr algn="ctr">
              <a:buFont typeface="Wingdings" pitchFamily="2" charset="2"/>
              <a:buNone/>
            </a:pPr>
            <a:r>
              <a:rPr lang="pt-BR" sz="1600" b="1"/>
              <a:t>TCP/UDP</a:t>
            </a:r>
          </a:p>
        </p:txBody>
      </p:sp>
      <p:sp>
        <p:nvSpPr>
          <p:cNvPr id="48175" name="Text Box 208"/>
          <p:cNvSpPr txBox="1">
            <a:spLocks noChangeArrowheads="1"/>
          </p:cNvSpPr>
          <p:nvPr/>
        </p:nvSpPr>
        <p:spPr bwMode="auto">
          <a:xfrm>
            <a:off x="2590800" y="3822700"/>
            <a:ext cx="1371600" cy="336550"/>
          </a:xfrm>
          <a:prstGeom prst="rect">
            <a:avLst/>
          </a:prstGeom>
          <a:noFill/>
          <a:ln w="9525">
            <a:noFill/>
            <a:miter lim="800000"/>
            <a:headEnd/>
            <a:tailEnd/>
          </a:ln>
        </p:spPr>
        <p:txBody>
          <a:bodyPr>
            <a:spAutoFit/>
          </a:bodyPr>
          <a:lstStyle/>
          <a:p>
            <a:pPr algn="ctr">
              <a:buFont typeface="Wingdings" pitchFamily="2" charset="2"/>
              <a:buNone/>
            </a:pPr>
            <a:r>
              <a:rPr lang="pt-BR" sz="1600" b="1"/>
              <a:t>Proprietário</a:t>
            </a:r>
          </a:p>
        </p:txBody>
      </p:sp>
      <p:sp>
        <p:nvSpPr>
          <p:cNvPr id="48176" name="Text Box 209"/>
          <p:cNvSpPr txBox="1">
            <a:spLocks noChangeArrowheads="1"/>
          </p:cNvSpPr>
          <p:nvPr/>
        </p:nvSpPr>
        <p:spPr bwMode="auto">
          <a:xfrm>
            <a:off x="2590800" y="4127500"/>
            <a:ext cx="1371600" cy="336550"/>
          </a:xfrm>
          <a:prstGeom prst="rect">
            <a:avLst/>
          </a:prstGeom>
          <a:noFill/>
          <a:ln w="9525">
            <a:noFill/>
            <a:miter lim="800000"/>
            <a:headEnd/>
            <a:tailEnd/>
          </a:ln>
        </p:spPr>
        <p:txBody>
          <a:bodyPr>
            <a:spAutoFit/>
          </a:bodyPr>
          <a:lstStyle/>
          <a:p>
            <a:pPr algn="ctr">
              <a:buFont typeface="Wingdings" pitchFamily="2" charset="2"/>
              <a:buNone/>
            </a:pPr>
            <a:r>
              <a:rPr lang="pt-BR" sz="1600" b="1"/>
              <a:t>Proprietário</a:t>
            </a:r>
          </a:p>
        </p:txBody>
      </p:sp>
      <p:sp>
        <p:nvSpPr>
          <p:cNvPr id="48177" name="Text Box 210"/>
          <p:cNvSpPr txBox="1">
            <a:spLocks noChangeArrowheads="1"/>
          </p:cNvSpPr>
          <p:nvPr/>
        </p:nvSpPr>
        <p:spPr bwMode="auto">
          <a:xfrm>
            <a:off x="2590800" y="4432300"/>
            <a:ext cx="1371600" cy="336550"/>
          </a:xfrm>
          <a:prstGeom prst="rect">
            <a:avLst/>
          </a:prstGeom>
          <a:noFill/>
          <a:ln w="9525">
            <a:noFill/>
            <a:miter lim="800000"/>
            <a:headEnd/>
            <a:tailEnd/>
          </a:ln>
        </p:spPr>
        <p:txBody>
          <a:bodyPr>
            <a:spAutoFit/>
          </a:bodyPr>
          <a:lstStyle/>
          <a:p>
            <a:pPr algn="ctr">
              <a:buFont typeface="Wingdings" pitchFamily="2" charset="2"/>
              <a:buNone/>
            </a:pPr>
            <a:r>
              <a:rPr lang="pt-BR" sz="1600" b="1"/>
              <a:t>Proprietário</a:t>
            </a:r>
          </a:p>
        </p:txBody>
      </p:sp>
      <p:sp>
        <p:nvSpPr>
          <p:cNvPr id="48178" name="Text Box 211"/>
          <p:cNvSpPr txBox="1">
            <a:spLocks noChangeArrowheads="1"/>
          </p:cNvSpPr>
          <p:nvPr/>
        </p:nvSpPr>
        <p:spPr bwMode="auto">
          <a:xfrm>
            <a:off x="2590800" y="4724400"/>
            <a:ext cx="1371600" cy="336550"/>
          </a:xfrm>
          <a:prstGeom prst="rect">
            <a:avLst/>
          </a:prstGeom>
          <a:noFill/>
          <a:ln w="9525">
            <a:noFill/>
            <a:miter lim="800000"/>
            <a:headEnd/>
            <a:tailEnd/>
          </a:ln>
        </p:spPr>
        <p:txBody>
          <a:bodyPr>
            <a:spAutoFit/>
          </a:bodyPr>
          <a:lstStyle/>
          <a:p>
            <a:pPr algn="ctr">
              <a:buFont typeface="Wingdings" pitchFamily="2" charset="2"/>
              <a:buNone/>
            </a:pPr>
            <a:r>
              <a:rPr lang="pt-BR" sz="1600" b="1"/>
              <a:t>Proprietário</a:t>
            </a:r>
          </a:p>
        </p:txBody>
      </p:sp>
      <p:sp>
        <p:nvSpPr>
          <p:cNvPr id="48179" name="Text Box 212"/>
          <p:cNvSpPr txBox="1">
            <a:spLocks noChangeArrowheads="1"/>
          </p:cNvSpPr>
          <p:nvPr/>
        </p:nvSpPr>
        <p:spPr bwMode="auto">
          <a:xfrm>
            <a:off x="2590800" y="5346700"/>
            <a:ext cx="1371600" cy="336550"/>
          </a:xfrm>
          <a:prstGeom prst="rect">
            <a:avLst/>
          </a:prstGeom>
          <a:noFill/>
          <a:ln w="9525">
            <a:noFill/>
            <a:miter lim="800000"/>
            <a:headEnd/>
            <a:tailEnd/>
          </a:ln>
        </p:spPr>
        <p:txBody>
          <a:bodyPr>
            <a:spAutoFit/>
          </a:bodyPr>
          <a:lstStyle/>
          <a:p>
            <a:pPr algn="ctr">
              <a:buFont typeface="Wingdings" pitchFamily="2" charset="2"/>
              <a:buNone/>
            </a:pPr>
            <a:r>
              <a:rPr lang="pt-BR" sz="1600" b="1"/>
              <a:t>IP</a:t>
            </a:r>
          </a:p>
        </p:txBody>
      </p:sp>
      <p:sp>
        <p:nvSpPr>
          <p:cNvPr id="48180" name="Text Box 213"/>
          <p:cNvSpPr txBox="1">
            <a:spLocks noChangeArrowheads="1"/>
          </p:cNvSpPr>
          <p:nvPr/>
        </p:nvSpPr>
        <p:spPr bwMode="auto">
          <a:xfrm>
            <a:off x="2590800" y="5683250"/>
            <a:ext cx="1371600" cy="336550"/>
          </a:xfrm>
          <a:prstGeom prst="rect">
            <a:avLst/>
          </a:prstGeom>
          <a:noFill/>
          <a:ln w="9525">
            <a:noFill/>
            <a:miter lim="800000"/>
            <a:headEnd/>
            <a:tailEnd/>
          </a:ln>
        </p:spPr>
        <p:txBody>
          <a:bodyPr>
            <a:spAutoFit/>
          </a:bodyPr>
          <a:lstStyle/>
          <a:p>
            <a:pPr algn="ctr">
              <a:buFont typeface="Wingdings" pitchFamily="2" charset="2"/>
              <a:buNone/>
            </a:pPr>
            <a:r>
              <a:rPr lang="pt-BR" sz="1600" b="1"/>
              <a:t>Ethernet</a:t>
            </a:r>
          </a:p>
        </p:txBody>
      </p:sp>
      <p:sp>
        <p:nvSpPr>
          <p:cNvPr id="48181" name="Rectangle 214"/>
          <p:cNvSpPr>
            <a:spLocks noChangeArrowheads="1"/>
          </p:cNvSpPr>
          <p:nvPr/>
        </p:nvSpPr>
        <p:spPr bwMode="auto">
          <a:xfrm>
            <a:off x="4191000" y="5378450"/>
            <a:ext cx="1371600" cy="304800"/>
          </a:xfrm>
          <a:prstGeom prst="rect">
            <a:avLst/>
          </a:prstGeom>
          <a:solidFill>
            <a:srgbClr val="99CC00"/>
          </a:solidFill>
          <a:ln w="9525">
            <a:solidFill>
              <a:schemeClr val="tx1"/>
            </a:solidFill>
            <a:miter lim="800000"/>
            <a:headEnd/>
            <a:tailEnd/>
          </a:ln>
        </p:spPr>
        <p:txBody>
          <a:bodyPr anchor="ctr">
            <a:spAutoFit/>
          </a:bodyPr>
          <a:lstStyle/>
          <a:p>
            <a:pPr eaLnBrk="0" hangingPunct="0">
              <a:buFont typeface="Wingdings" pitchFamily="2" charset="2"/>
              <a:buChar char="ü"/>
            </a:pPr>
            <a:endParaRPr lang="pt-BR"/>
          </a:p>
        </p:txBody>
      </p:sp>
      <p:sp>
        <p:nvSpPr>
          <p:cNvPr id="48182" name="Rectangle 215"/>
          <p:cNvSpPr>
            <a:spLocks noChangeArrowheads="1"/>
          </p:cNvSpPr>
          <p:nvPr/>
        </p:nvSpPr>
        <p:spPr bwMode="auto">
          <a:xfrm>
            <a:off x="4191000" y="5073650"/>
            <a:ext cx="1371600" cy="304800"/>
          </a:xfrm>
          <a:prstGeom prst="rect">
            <a:avLst/>
          </a:prstGeom>
          <a:solidFill>
            <a:srgbClr val="99CC00"/>
          </a:solidFill>
          <a:ln w="9525">
            <a:solidFill>
              <a:schemeClr val="tx1"/>
            </a:solidFill>
            <a:miter lim="800000"/>
            <a:headEnd/>
            <a:tailEnd/>
          </a:ln>
        </p:spPr>
        <p:txBody>
          <a:bodyPr anchor="ctr">
            <a:spAutoFit/>
          </a:bodyPr>
          <a:lstStyle/>
          <a:p>
            <a:pPr eaLnBrk="0" hangingPunct="0">
              <a:buFont typeface="Wingdings" pitchFamily="2" charset="2"/>
              <a:buChar char="ü"/>
            </a:pPr>
            <a:endParaRPr lang="pt-BR"/>
          </a:p>
        </p:txBody>
      </p:sp>
      <p:sp>
        <p:nvSpPr>
          <p:cNvPr id="48183" name="Rectangle 216"/>
          <p:cNvSpPr>
            <a:spLocks noChangeArrowheads="1"/>
          </p:cNvSpPr>
          <p:nvPr/>
        </p:nvSpPr>
        <p:spPr bwMode="auto">
          <a:xfrm>
            <a:off x="4191000" y="5683250"/>
            <a:ext cx="1371600" cy="304800"/>
          </a:xfrm>
          <a:prstGeom prst="rect">
            <a:avLst/>
          </a:prstGeom>
          <a:solidFill>
            <a:srgbClr val="99CC00"/>
          </a:solidFill>
          <a:ln w="9525">
            <a:solidFill>
              <a:schemeClr val="tx1"/>
            </a:solidFill>
            <a:miter lim="800000"/>
            <a:headEnd/>
            <a:tailEnd/>
          </a:ln>
        </p:spPr>
        <p:txBody>
          <a:bodyPr anchor="ctr">
            <a:spAutoFit/>
          </a:bodyPr>
          <a:lstStyle/>
          <a:p>
            <a:pPr eaLnBrk="0" hangingPunct="0">
              <a:buFont typeface="Wingdings" pitchFamily="2" charset="2"/>
              <a:buChar char="ü"/>
            </a:pPr>
            <a:endParaRPr lang="pt-BR"/>
          </a:p>
        </p:txBody>
      </p:sp>
      <p:sp>
        <p:nvSpPr>
          <p:cNvPr id="48184" name="Rectangle 217"/>
          <p:cNvSpPr>
            <a:spLocks noChangeArrowheads="1"/>
          </p:cNvSpPr>
          <p:nvPr/>
        </p:nvSpPr>
        <p:spPr bwMode="auto">
          <a:xfrm>
            <a:off x="4191000" y="3854450"/>
            <a:ext cx="1371600" cy="1219200"/>
          </a:xfrm>
          <a:prstGeom prst="rect">
            <a:avLst/>
          </a:prstGeom>
          <a:solidFill>
            <a:srgbClr val="FFFF99"/>
          </a:solidFill>
          <a:ln w="9525">
            <a:solidFill>
              <a:schemeClr val="tx1"/>
            </a:solidFill>
            <a:miter lim="800000"/>
            <a:headEnd/>
            <a:tailEnd/>
          </a:ln>
        </p:spPr>
        <p:txBody>
          <a:bodyPr anchor="ctr">
            <a:spAutoFit/>
          </a:bodyPr>
          <a:lstStyle/>
          <a:p>
            <a:pPr eaLnBrk="0" hangingPunct="0">
              <a:buFont typeface="Wingdings" pitchFamily="2" charset="2"/>
              <a:buChar char="ü"/>
            </a:pPr>
            <a:endParaRPr lang="pt-BR"/>
          </a:p>
        </p:txBody>
      </p:sp>
      <p:sp>
        <p:nvSpPr>
          <p:cNvPr id="48185" name="Text Box 220"/>
          <p:cNvSpPr txBox="1">
            <a:spLocks noChangeArrowheads="1"/>
          </p:cNvSpPr>
          <p:nvPr/>
        </p:nvSpPr>
        <p:spPr bwMode="auto">
          <a:xfrm>
            <a:off x="4191000" y="5073650"/>
            <a:ext cx="1371600" cy="336550"/>
          </a:xfrm>
          <a:prstGeom prst="rect">
            <a:avLst/>
          </a:prstGeom>
          <a:noFill/>
          <a:ln w="9525">
            <a:noFill/>
            <a:miter lim="800000"/>
            <a:headEnd/>
            <a:tailEnd/>
          </a:ln>
        </p:spPr>
        <p:txBody>
          <a:bodyPr>
            <a:spAutoFit/>
          </a:bodyPr>
          <a:lstStyle/>
          <a:p>
            <a:pPr algn="ctr">
              <a:buFont typeface="Wingdings" pitchFamily="2" charset="2"/>
              <a:buNone/>
            </a:pPr>
            <a:r>
              <a:rPr lang="pt-BR" sz="1600" b="1"/>
              <a:t>TCP/UDP</a:t>
            </a:r>
          </a:p>
        </p:txBody>
      </p:sp>
      <p:sp>
        <p:nvSpPr>
          <p:cNvPr id="48186" name="Text Box 221"/>
          <p:cNvSpPr txBox="1">
            <a:spLocks noChangeArrowheads="1"/>
          </p:cNvSpPr>
          <p:nvPr/>
        </p:nvSpPr>
        <p:spPr bwMode="auto">
          <a:xfrm>
            <a:off x="4191000" y="3854450"/>
            <a:ext cx="1371600" cy="336550"/>
          </a:xfrm>
          <a:prstGeom prst="rect">
            <a:avLst/>
          </a:prstGeom>
          <a:noFill/>
          <a:ln w="9525">
            <a:noFill/>
            <a:miter lim="800000"/>
            <a:headEnd/>
            <a:tailEnd/>
          </a:ln>
        </p:spPr>
        <p:txBody>
          <a:bodyPr>
            <a:spAutoFit/>
          </a:bodyPr>
          <a:lstStyle/>
          <a:p>
            <a:pPr algn="ctr">
              <a:buFont typeface="Wingdings" pitchFamily="2" charset="2"/>
              <a:buNone/>
            </a:pPr>
            <a:r>
              <a:rPr lang="pt-BR" sz="1600" b="1"/>
              <a:t>User</a:t>
            </a:r>
          </a:p>
        </p:txBody>
      </p:sp>
      <p:sp>
        <p:nvSpPr>
          <p:cNvPr id="48187" name="Text Box 222"/>
          <p:cNvSpPr txBox="1">
            <a:spLocks noChangeArrowheads="1"/>
          </p:cNvSpPr>
          <p:nvPr/>
        </p:nvSpPr>
        <p:spPr bwMode="auto">
          <a:xfrm>
            <a:off x="4191000" y="4159250"/>
            <a:ext cx="1371600" cy="336550"/>
          </a:xfrm>
          <a:prstGeom prst="rect">
            <a:avLst/>
          </a:prstGeom>
          <a:noFill/>
          <a:ln w="9525">
            <a:noFill/>
            <a:miter lim="800000"/>
            <a:headEnd/>
            <a:tailEnd/>
          </a:ln>
        </p:spPr>
        <p:txBody>
          <a:bodyPr>
            <a:spAutoFit/>
          </a:bodyPr>
          <a:lstStyle/>
          <a:p>
            <a:pPr algn="ctr">
              <a:buFont typeface="Wingdings" pitchFamily="2" charset="2"/>
              <a:buNone/>
            </a:pPr>
            <a:r>
              <a:rPr lang="pt-BR" sz="1600" b="1"/>
              <a:t>Application</a:t>
            </a:r>
          </a:p>
        </p:txBody>
      </p:sp>
      <p:sp>
        <p:nvSpPr>
          <p:cNvPr id="48188" name="Text Box 225"/>
          <p:cNvSpPr txBox="1">
            <a:spLocks noChangeArrowheads="1"/>
          </p:cNvSpPr>
          <p:nvPr/>
        </p:nvSpPr>
        <p:spPr bwMode="auto">
          <a:xfrm>
            <a:off x="4191000" y="5346700"/>
            <a:ext cx="1371600" cy="336550"/>
          </a:xfrm>
          <a:prstGeom prst="rect">
            <a:avLst/>
          </a:prstGeom>
          <a:noFill/>
          <a:ln w="9525">
            <a:noFill/>
            <a:miter lim="800000"/>
            <a:headEnd/>
            <a:tailEnd/>
          </a:ln>
        </p:spPr>
        <p:txBody>
          <a:bodyPr>
            <a:spAutoFit/>
          </a:bodyPr>
          <a:lstStyle/>
          <a:p>
            <a:pPr algn="ctr">
              <a:buFont typeface="Wingdings" pitchFamily="2" charset="2"/>
              <a:buNone/>
            </a:pPr>
            <a:r>
              <a:rPr lang="pt-BR" sz="1600" b="1"/>
              <a:t>IP</a:t>
            </a:r>
          </a:p>
        </p:txBody>
      </p:sp>
      <p:sp>
        <p:nvSpPr>
          <p:cNvPr id="48189" name="Text Box 226"/>
          <p:cNvSpPr txBox="1">
            <a:spLocks noChangeArrowheads="1"/>
          </p:cNvSpPr>
          <p:nvPr/>
        </p:nvSpPr>
        <p:spPr bwMode="auto">
          <a:xfrm>
            <a:off x="4191000" y="5683250"/>
            <a:ext cx="1371600" cy="336550"/>
          </a:xfrm>
          <a:prstGeom prst="rect">
            <a:avLst/>
          </a:prstGeom>
          <a:noFill/>
          <a:ln w="9525">
            <a:noFill/>
            <a:miter lim="800000"/>
            <a:headEnd/>
            <a:tailEnd/>
          </a:ln>
        </p:spPr>
        <p:txBody>
          <a:bodyPr>
            <a:spAutoFit/>
          </a:bodyPr>
          <a:lstStyle/>
          <a:p>
            <a:pPr algn="ctr">
              <a:buFont typeface="Wingdings" pitchFamily="2" charset="2"/>
              <a:buNone/>
            </a:pPr>
            <a:r>
              <a:rPr lang="pt-BR" sz="1600" b="1"/>
              <a:t>Ethernet</a:t>
            </a:r>
          </a:p>
        </p:txBody>
      </p:sp>
      <p:sp>
        <p:nvSpPr>
          <p:cNvPr id="48190" name="Line 228"/>
          <p:cNvSpPr>
            <a:spLocks noChangeShapeType="1"/>
          </p:cNvSpPr>
          <p:nvPr/>
        </p:nvSpPr>
        <p:spPr bwMode="auto">
          <a:xfrm>
            <a:off x="2590800" y="4800600"/>
            <a:ext cx="1371600" cy="0"/>
          </a:xfrm>
          <a:prstGeom prst="line">
            <a:avLst/>
          </a:prstGeom>
          <a:noFill/>
          <a:ln w="9525">
            <a:solidFill>
              <a:schemeClr val="tx1"/>
            </a:solidFill>
            <a:prstDash val="sysDot"/>
            <a:round/>
            <a:headEnd/>
            <a:tailEnd/>
          </a:ln>
        </p:spPr>
        <p:txBody>
          <a:bodyPr wrap="none" anchor="ctr">
            <a:spAutoFit/>
          </a:bodyPr>
          <a:lstStyle/>
          <a:p>
            <a:endParaRPr lang="pt-BR"/>
          </a:p>
        </p:txBody>
      </p:sp>
      <p:sp>
        <p:nvSpPr>
          <p:cNvPr id="48191" name="Line 229"/>
          <p:cNvSpPr>
            <a:spLocks noChangeShapeType="1"/>
          </p:cNvSpPr>
          <p:nvPr/>
        </p:nvSpPr>
        <p:spPr bwMode="auto">
          <a:xfrm>
            <a:off x="4191000" y="4800600"/>
            <a:ext cx="1371600" cy="0"/>
          </a:xfrm>
          <a:prstGeom prst="line">
            <a:avLst/>
          </a:prstGeom>
          <a:noFill/>
          <a:ln w="9525">
            <a:solidFill>
              <a:schemeClr val="tx1"/>
            </a:solidFill>
            <a:prstDash val="sysDot"/>
            <a:round/>
            <a:headEnd/>
            <a:tailEnd/>
          </a:ln>
        </p:spPr>
        <p:txBody>
          <a:bodyPr wrap="none" anchor="ctr">
            <a:spAutoFit/>
          </a:bodyPr>
          <a:lstStyle/>
          <a:p>
            <a:endParaRPr lang="pt-BR"/>
          </a:p>
        </p:txBody>
      </p:sp>
      <p:sp>
        <p:nvSpPr>
          <p:cNvPr id="48192" name="Line 230"/>
          <p:cNvSpPr>
            <a:spLocks noChangeShapeType="1"/>
          </p:cNvSpPr>
          <p:nvPr/>
        </p:nvSpPr>
        <p:spPr bwMode="auto">
          <a:xfrm>
            <a:off x="2590800" y="4495800"/>
            <a:ext cx="1371600" cy="0"/>
          </a:xfrm>
          <a:prstGeom prst="line">
            <a:avLst/>
          </a:prstGeom>
          <a:noFill/>
          <a:ln w="9525">
            <a:solidFill>
              <a:schemeClr val="tx1"/>
            </a:solidFill>
            <a:prstDash val="sysDot"/>
            <a:round/>
            <a:headEnd/>
            <a:tailEnd/>
          </a:ln>
        </p:spPr>
        <p:txBody>
          <a:bodyPr wrap="none" anchor="ctr">
            <a:spAutoFit/>
          </a:bodyPr>
          <a:lstStyle/>
          <a:p>
            <a:endParaRPr lang="pt-BR"/>
          </a:p>
        </p:txBody>
      </p:sp>
      <p:sp>
        <p:nvSpPr>
          <p:cNvPr id="48193" name="Line 231"/>
          <p:cNvSpPr>
            <a:spLocks noChangeShapeType="1"/>
          </p:cNvSpPr>
          <p:nvPr/>
        </p:nvSpPr>
        <p:spPr bwMode="auto">
          <a:xfrm>
            <a:off x="2590800" y="4191000"/>
            <a:ext cx="1371600" cy="0"/>
          </a:xfrm>
          <a:prstGeom prst="line">
            <a:avLst/>
          </a:prstGeom>
          <a:noFill/>
          <a:ln w="9525">
            <a:solidFill>
              <a:schemeClr val="tx1"/>
            </a:solidFill>
            <a:prstDash val="sysDot"/>
            <a:round/>
            <a:headEnd/>
            <a:tailEnd/>
          </a:ln>
        </p:spPr>
        <p:txBody>
          <a:bodyPr wrap="none" anchor="ctr">
            <a:spAutoFit/>
          </a:bodyPr>
          <a:lstStyle/>
          <a:p>
            <a:endParaRPr lang="pt-BR"/>
          </a:p>
        </p:txBody>
      </p:sp>
      <p:sp>
        <p:nvSpPr>
          <p:cNvPr id="48194" name="Line 232"/>
          <p:cNvSpPr>
            <a:spLocks noChangeShapeType="1"/>
          </p:cNvSpPr>
          <p:nvPr/>
        </p:nvSpPr>
        <p:spPr bwMode="auto">
          <a:xfrm>
            <a:off x="4191000" y="4191000"/>
            <a:ext cx="1371600" cy="0"/>
          </a:xfrm>
          <a:prstGeom prst="line">
            <a:avLst/>
          </a:prstGeom>
          <a:noFill/>
          <a:ln w="9525">
            <a:solidFill>
              <a:schemeClr val="tx1"/>
            </a:solidFill>
            <a:prstDash val="sysDot"/>
            <a:round/>
            <a:headEnd/>
            <a:tailEnd/>
          </a:ln>
        </p:spPr>
        <p:txBody>
          <a:bodyPr wrap="none" anchor="ctr">
            <a:spAutoFit/>
          </a:bodyPr>
          <a:lstStyle/>
          <a:p>
            <a:endParaRPr lang="pt-BR"/>
          </a:p>
        </p:txBody>
      </p:sp>
      <p:sp>
        <p:nvSpPr>
          <p:cNvPr id="48195" name="Line 233"/>
          <p:cNvSpPr>
            <a:spLocks noChangeShapeType="1"/>
          </p:cNvSpPr>
          <p:nvPr/>
        </p:nvSpPr>
        <p:spPr bwMode="auto">
          <a:xfrm>
            <a:off x="4191000" y="4495800"/>
            <a:ext cx="1371600" cy="0"/>
          </a:xfrm>
          <a:prstGeom prst="line">
            <a:avLst/>
          </a:prstGeom>
          <a:noFill/>
          <a:ln w="9525">
            <a:solidFill>
              <a:schemeClr val="tx1"/>
            </a:solidFill>
            <a:prstDash val="sysDot"/>
            <a:round/>
            <a:headEnd/>
            <a:tailEnd/>
          </a:ln>
        </p:spPr>
        <p:txBody>
          <a:bodyPr wrap="none" anchor="ctr">
            <a:spAutoFit/>
          </a:bodyPr>
          <a:lstStyle/>
          <a:p>
            <a:endParaRPr lang="pt-BR"/>
          </a:p>
        </p:txBody>
      </p:sp>
      <p:sp>
        <p:nvSpPr>
          <p:cNvPr id="48196" name="Text Box 235"/>
          <p:cNvSpPr txBox="1">
            <a:spLocks noChangeArrowheads="1"/>
          </p:cNvSpPr>
          <p:nvPr/>
        </p:nvSpPr>
        <p:spPr bwMode="auto">
          <a:xfrm>
            <a:off x="2667000" y="3505200"/>
            <a:ext cx="1295400" cy="336550"/>
          </a:xfrm>
          <a:prstGeom prst="rect">
            <a:avLst/>
          </a:prstGeom>
          <a:noFill/>
          <a:ln w="9525">
            <a:noFill/>
            <a:miter lim="800000"/>
            <a:headEnd/>
            <a:tailEnd/>
          </a:ln>
        </p:spPr>
        <p:txBody>
          <a:bodyPr>
            <a:spAutoFit/>
          </a:bodyPr>
          <a:lstStyle/>
          <a:p>
            <a:pPr algn="ctr">
              <a:buFont typeface="Wingdings" pitchFamily="2" charset="2"/>
              <a:buNone/>
            </a:pPr>
            <a:r>
              <a:rPr lang="pt-BR" sz="1600" b="1">
                <a:solidFill>
                  <a:schemeClr val="bg1"/>
                </a:solidFill>
              </a:rPr>
              <a:t>Outros</a:t>
            </a:r>
          </a:p>
        </p:txBody>
      </p:sp>
      <p:pic>
        <p:nvPicPr>
          <p:cNvPr id="48197" name="Picture 236" descr="npo00011b"/>
          <p:cNvPicPr>
            <a:picLocks noChangeAspect="1" noChangeArrowheads="1"/>
          </p:cNvPicPr>
          <p:nvPr/>
        </p:nvPicPr>
        <p:blipFill>
          <a:blip r:embed="rId16"/>
          <a:srcRect/>
          <a:stretch>
            <a:fillRect/>
          </a:stretch>
        </p:blipFill>
        <p:spPr bwMode="auto">
          <a:xfrm>
            <a:off x="762000" y="3886200"/>
            <a:ext cx="1143000" cy="800100"/>
          </a:xfrm>
          <a:prstGeom prst="rect">
            <a:avLst/>
          </a:prstGeom>
          <a:noFill/>
          <a:ln w="9525" algn="ctr">
            <a:noFill/>
            <a:miter lim="800000"/>
            <a:headEnd/>
            <a:tailEnd/>
          </a:ln>
        </p:spPr>
      </p:pic>
      <p:sp>
        <p:nvSpPr>
          <p:cNvPr id="48198" name="Rectangle 237"/>
          <p:cNvSpPr>
            <a:spLocks noChangeArrowheads="1"/>
          </p:cNvSpPr>
          <p:nvPr/>
        </p:nvSpPr>
        <p:spPr bwMode="auto">
          <a:xfrm>
            <a:off x="609600" y="5105400"/>
            <a:ext cx="381000" cy="304800"/>
          </a:xfrm>
          <a:prstGeom prst="rect">
            <a:avLst/>
          </a:prstGeom>
          <a:solidFill>
            <a:srgbClr val="4D4D4D"/>
          </a:solidFill>
          <a:ln w="9525">
            <a:solidFill>
              <a:schemeClr val="tx1"/>
            </a:solidFill>
            <a:miter lim="800000"/>
            <a:headEnd/>
            <a:tailEnd/>
          </a:ln>
        </p:spPr>
        <p:txBody>
          <a:bodyPr anchor="ctr">
            <a:spAutoFit/>
          </a:bodyPr>
          <a:lstStyle/>
          <a:p>
            <a:pPr eaLnBrk="0" hangingPunct="0">
              <a:buFont typeface="Wingdings" pitchFamily="2" charset="2"/>
              <a:buChar char="ü"/>
            </a:pPr>
            <a:endParaRPr lang="pt-BR"/>
          </a:p>
        </p:txBody>
      </p:sp>
      <p:sp>
        <p:nvSpPr>
          <p:cNvPr id="48199" name="Rectangle 238"/>
          <p:cNvSpPr>
            <a:spLocks noChangeArrowheads="1"/>
          </p:cNvSpPr>
          <p:nvPr/>
        </p:nvSpPr>
        <p:spPr bwMode="auto">
          <a:xfrm>
            <a:off x="990600" y="5105400"/>
            <a:ext cx="228600" cy="533400"/>
          </a:xfrm>
          <a:prstGeom prst="rect">
            <a:avLst/>
          </a:prstGeom>
          <a:solidFill>
            <a:srgbClr val="3399FF"/>
          </a:solidFill>
          <a:ln w="9525">
            <a:solidFill>
              <a:schemeClr val="tx1"/>
            </a:solidFill>
            <a:miter lim="800000"/>
            <a:headEnd/>
            <a:tailEnd/>
          </a:ln>
        </p:spPr>
        <p:txBody>
          <a:bodyPr anchor="ctr">
            <a:spAutoFit/>
          </a:bodyPr>
          <a:lstStyle/>
          <a:p>
            <a:pPr eaLnBrk="0" hangingPunct="0">
              <a:buFont typeface="Wingdings" pitchFamily="2" charset="2"/>
              <a:buChar char="ü"/>
            </a:pPr>
            <a:endParaRPr lang="pt-BR"/>
          </a:p>
        </p:txBody>
      </p:sp>
      <p:sp>
        <p:nvSpPr>
          <p:cNvPr id="48200" name="Rectangle 239"/>
          <p:cNvSpPr>
            <a:spLocks noChangeArrowheads="1"/>
          </p:cNvSpPr>
          <p:nvPr/>
        </p:nvSpPr>
        <p:spPr bwMode="auto">
          <a:xfrm>
            <a:off x="1219200" y="5105400"/>
            <a:ext cx="228600" cy="457200"/>
          </a:xfrm>
          <a:prstGeom prst="rect">
            <a:avLst/>
          </a:prstGeom>
          <a:solidFill>
            <a:srgbClr val="0000FF"/>
          </a:solidFill>
          <a:ln w="9525">
            <a:solidFill>
              <a:schemeClr val="tx1"/>
            </a:solidFill>
            <a:miter lim="800000"/>
            <a:headEnd/>
            <a:tailEnd/>
          </a:ln>
        </p:spPr>
        <p:txBody>
          <a:bodyPr anchor="ctr">
            <a:spAutoFit/>
          </a:bodyPr>
          <a:lstStyle/>
          <a:p>
            <a:pPr eaLnBrk="0" hangingPunct="0">
              <a:buFont typeface="Wingdings" pitchFamily="2" charset="2"/>
              <a:buChar char="ü"/>
            </a:pPr>
            <a:endParaRPr lang="pt-BR"/>
          </a:p>
        </p:txBody>
      </p:sp>
      <p:sp>
        <p:nvSpPr>
          <p:cNvPr id="48201" name="Rectangle 241"/>
          <p:cNvSpPr>
            <a:spLocks noChangeArrowheads="1"/>
          </p:cNvSpPr>
          <p:nvPr/>
        </p:nvSpPr>
        <p:spPr bwMode="auto">
          <a:xfrm>
            <a:off x="1905000" y="5105400"/>
            <a:ext cx="228600" cy="457200"/>
          </a:xfrm>
          <a:prstGeom prst="rect">
            <a:avLst/>
          </a:prstGeom>
          <a:solidFill>
            <a:srgbClr val="0000FF"/>
          </a:solidFill>
          <a:ln w="9525">
            <a:solidFill>
              <a:schemeClr val="tx1"/>
            </a:solidFill>
            <a:miter lim="800000"/>
            <a:headEnd/>
            <a:tailEnd/>
          </a:ln>
        </p:spPr>
        <p:txBody>
          <a:bodyPr anchor="ctr">
            <a:spAutoFit/>
          </a:bodyPr>
          <a:lstStyle/>
          <a:p>
            <a:pPr eaLnBrk="0" hangingPunct="0">
              <a:buFont typeface="Wingdings" pitchFamily="2" charset="2"/>
              <a:buChar char="ü"/>
            </a:pPr>
            <a:endParaRPr lang="pt-BR"/>
          </a:p>
        </p:txBody>
      </p:sp>
      <p:sp>
        <p:nvSpPr>
          <p:cNvPr id="48202" name="Rectangle 242"/>
          <p:cNvSpPr>
            <a:spLocks noChangeArrowheads="1"/>
          </p:cNvSpPr>
          <p:nvPr/>
        </p:nvSpPr>
        <p:spPr bwMode="auto">
          <a:xfrm>
            <a:off x="1676400" y="5105400"/>
            <a:ext cx="228600" cy="457200"/>
          </a:xfrm>
          <a:prstGeom prst="rect">
            <a:avLst/>
          </a:prstGeom>
          <a:solidFill>
            <a:srgbClr val="0000FF"/>
          </a:solidFill>
          <a:ln w="9525">
            <a:solidFill>
              <a:schemeClr val="tx1"/>
            </a:solidFill>
            <a:miter lim="800000"/>
            <a:headEnd/>
            <a:tailEnd/>
          </a:ln>
        </p:spPr>
        <p:txBody>
          <a:bodyPr anchor="ctr">
            <a:spAutoFit/>
          </a:bodyPr>
          <a:lstStyle/>
          <a:p>
            <a:pPr eaLnBrk="0" hangingPunct="0">
              <a:buFont typeface="Wingdings" pitchFamily="2" charset="2"/>
              <a:buChar char="ü"/>
            </a:pPr>
            <a:endParaRPr lang="pt-BR"/>
          </a:p>
        </p:txBody>
      </p:sp>
      <p:sp>
        <p:nvSpPr>
          <p:cNvPr id="48203" name="Rectangle 243"/>
          <p:cNvSpPr>
            <a:spLocks noChangeArrowheads="1"/>
          </p:cNvSpPr>
          <p:nvPr/>
        </p:nvSpPr>
        <p:spPr bwMode="auto">
          <a:xfrm>
            <a:off x="1447800" y="5105400"/>
            <a:ext cx="228600" cy="457200"/>
          </a:xfrm>
          <a:prstGeom prst="rect">
            <a:avLst/>
          </a:prstGeom>
          <a:solidFill>
            <a:srgbClr val="0000FF"/>
          </a:solidFill>
          <a:ln w="9525">
            <a:solidFill>
              <a:schemeClr val="tx1"/>
            </a:solidFill>
            <a:miter lim="800000"/>
            <a:headEnd/>
            <a:tailEnd/>
          </a:ln>
        </p:spPr>
        <p:txBody>
          <a:bodyPr anchor="ctr">
            <a:spAutoFit/>
          </a:bodyPr>
          <a:lstStyle/>
          <a:p>
            <a:pPr eaLnBrk="0" hangingPunct="0">
              <a:buFont typeface="Wingdings" pitchFamily="2" charset="2"/>
              <a:buChar char="ü"/>
            </a:pPr>
            <a:endParaRPr lang="pt-BR"/>
          </a:p>
        </p:txBody>
      </p:sp>
      <p:sp>
        <p:nvSpPr>
          <p:cNvPr id="48204" name="Rectangle 244"/>
          <p:cNvSpPr>
            <a:spLocks noChangeArrowheads="1"/>
          </p:cNvSpPr>
          <p:nvPr/>
        </p:nvSpPr>
        <p:spPr bwMode="auto">
          <a:xfrm>
            <a:off x="381000" y="4800600"/>
            <a:ext cx="1905000" cy="1524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48205" name="Text Box 246"/>
          <p:cNvSpPr txBox="1">
            <a:spLocks noChangeArrowheads="1"/>
          </p:cNvSpPr>
          <p:nvPr/>
        </p:nvSpPr>
        <p:spPr bwMode="auto">
          <a:xfrm>
            <a:off x="838200" y="5592763"/>
            <a:ext cx="1676400" cy="274637"/>
          </a:xfrm>
          <a:prstGeom prst="rect">
            <a:avLst/>
          </a:prstGeom>
          <a:noFill/>
          <a:ln w="9525">
            <a:noFill/>
            <a:miter lim="800000"/>
            <a:headEnd/>
            <a:tailEnd/>
          </a:ln>
        </p:spPr>
        <p:txBody>
          <a:bodyPr>
            <a:spAutoFit/>
          </a:bodyPr>
          <a:lstStyle/>
          <a:p>
            <a:pPr algn="ctr">
              <a:buFont typeface="Wingdings" pitchFamily="2" charset="2"/>
              <a:buNone/>
            </a:pPr>
            <a:r>
              <a:rPr lang="pt-BR" sz="1200" b="1"/>
              <a:t>I/O</a:t>
            </a:r>
            <a:endParaRPr lang="pt-BR" sz="1200" b="1" i="1"/>
          </a:p>
        </p:txBody>
      </p:sp>
      <p:sp>
        <p:nvSpPr>
          <p:cNvPr id="48206" name="Text Box 247"/>
          <p:cNvSpPr txBox="1">
            <a:spLocks noChangeArrowheads="1"/>
          </p:cNvSpPr>
          <p:nvPr/>
        </p:nvSpPr>
        <p:spPr bwMode="auto">
          <a:xfrm>
            <a:off x="457200" y="4724400"/>
            <a:ext cx="1828800" cy="274638"/>
          </a:xfrm>
          <a:prstGeom prst="rect">
            <a:avLst/>
          </a:prstGeom>
          <a:noFill/>
          <a:ln w="9525">
            <a:noFill/>
            <a:miter lim="800000"/>
            <a:headEnd/>
            <a:tailEnd/>
          </a:ln>
        </p:spPr>
        <p:txBody>
          <a:bodyPr>
            <a:spAutoFit/>
          </a:bodyPr>
          <a:lstStyle/>
          <a:p>
            <a:pPr algn="ctr">
              <a:buFont typeface="Wingdings" pitchFamily="2" charset="2"/>
              <a:buNone/>
            </a:pPr>
            <a:r>
              <a:rPr lang="pt-BR" sz="1200" b="1"/>
              <a:t>Protocolo Proprietário</a:t>
            </a:r>
            <a:endParaRPr lang="pt-BR" sz="1200" b="1" i="1"/>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spect="1" noChangeArrowheads="1"/>
          </p:cNvSpPr>
          <p:nvPr/>
        </p:nvSpPr>
        <p:spPr bwMode="auto">
          <a:xfrm>
            <a:off x="2895600" y="1295400"/>
            <a:ext cx="60198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HSE – </a:t>
            </a:r>
            <a:r>
              <a:rPr lang="pt-BR" sz="2800" b="1" i="1">
                <a:solidFill>
                  <a:srgbClr val="333300"/>
                </a:solidFill>
                <a:effectLst>
                  <a:outerShdw blurRad="38100" dist="38100" dir="2700000" algn="tl">
                    <a:srgbClr val="C0C0C0"/>
                  </a:outerShdw>
                </a:effectLst>
                <a:latin typeface="Bookman Old Style" pitchFamily="18" charset="0"/>
              </a:rPr>
              <a:t>HIGH SPEED ETHERNET</a:t>
            </a:r>
          </a:p>
        </p:txBody>
      </p:sp>
      <p:sp>
        <p:nvSpPr>
          <p:cNvPr id="50178" name="Text Box 3"/>
          <p:cNvSpPr txBox="1">
            <a:spLocks noChangeArrowheads="1"/>
          </p:cNvSpPr>
          <p:nvPr/>
        </p:nvSpPr>
        <p:spPr bwMode="auto">
          <a:xfrm>
            <a:off x="762000" y="2041525"/>
            <a:ext cx="7848600" cy="3502025"/>
          </a:xfrm>
          <a:prstGeom prst="rect">
            <a:avLst/>
          </a:prstGeom>
          <a:noFill/>
          <a:ln w="9525">
            <a:noFill/>
            <a:miter lim="800000"/>
            <a:headEnd/>
            <a:tailEnd/>
          </a:ln>
        </p:spPr>
        <p:txBody>
          <a:bodyPr>
            <a:spAutoFit/>
          </a:bodyPr>
          <a:lstStyle/>
          <a:p>
            <a:pPr>
              <a:buFont typeface="Wingdings" pitchFamily="2" charset="2"/>
              <a:buChar char="ü"/>
            </a:pPr>
            <a:r>
              <a:rPr lang="pt-BR"/>
              <a:t> É o protocolo de rede nível H2 Foundation</a:t>
            </a:r>
            <a:r>
              <a:rPr lang="pt-BR" sz="1600" baseline="50000">
                <a:cs typeface="Arial" charset="0"/>
              </a:rPr>
              <a:t>®</a:t>
            </a:r>
            <a:r>
              <a:rPr lang="pt-BR"/>
              <a:t> Fieldbus :</a:t>
            </a:r>
          </a:p>
          <a:p>
            <a:pPr lvl="2">
              <a:buFont typeface="Wingdings" pitchFamily="2" charset="2"/>
              <a:buNone/>
            </a:pPr>
            <a:endParaRPr lang="pt-BR" sz="1400"/>
          </a:p>
          <a:p>
            <a:pPr lvl="2">
              <a:buFont typeface="Wingdings" pitchFamily="2" charset="2"/>
              <a:buChar char="Ø"/>
            </a:pPr>
            <a:r>
              <a:rPr lang="pt-BR"/>
              <a:t> Media Ethernet IP e TCP/UDP (100 Mbits/s);</a:t>
            </a:r>
          </a:p>
          <a:p>
            <a:pPr lvl="2">
              <a:buFont typeface="Wingdings" pitchFamily="2" charset="2"/>
              <a:buChar char="Ø"/>
            </a:pPr>
            <a:endParaRPr lang="pt-BR" sz="1400"/>
          </a:p>
          <a:p>
            <a:pPr lvl="2">
              <a:buFont typeface="Wingdings" pitchFamily="2" charset="2"/>
              <a:buChar char="Ø"/>
            </a:pPr>
            <a:r>
              <a:rPr lang="pt-BR"/>
              <a:t> Desenvolvido para funções de controle e de supervisão;</a:t>
            </a:r>
          </a:p>
          <a:p>
            <a:pPr lvl="2">
              <a:buFont typeface="Wingdings" pitchFamily="2" charset="2"/>
              <a:buNone/>
            </a:pPr>
            <a:endParaRPr lang="pt-BR" sz="1400"/>
          </a:p>
          <a:p>
            <a:pPr lvl="2">
              <a:buFont typeface="Wingdings" pitchFamily="2" charset="2"/>
              <a:buChar char="Ø"/>
            </a:pPr>
            <a:r>
              <a:rPr lang="pt-BR"/>
              <a:t>Provê comunicação horizontal Integrando em seus nós:</a:t>
            </a:r>
          </a:p>
          <a:p>
            <a:pPr lvl="2">
              <a:buFont typeface="Wingdings" pitchFamily="2" charset="2"/>
              <a:buChar char="Ø"/>
            </a:pPr>
            <a:endParaRPr lang="pt-BR" sz="1400"/>
          </a:p>
          <a:p>
            <a:pPr lvl="3">
              <a:buFont typeface="Wingdings" pitchFamily="2" charset="2"/>
              <a:buChar char="v"/>
            </a:pPr>
            <a:r>
              <a:rPr lang="pt-BR" i="1"/>
              <a:t> Linking Device</a:t>
            </a:r>
            <a:r>
              <a:rPr lang="pt-BR"/>
              <a:t>, </a:t>
            </a:r>
            <a:r>
              <a:rPr lang="pt-BR" i="1"/>
              <a:t>Gateway</a:t>
            </a:r>
            <a:r>
              <a:rPr lang="pt-BR"/>
              <a:t>, </a:t>
            </a:r>
            <a:r>
              <a:rPr lang="pt-BR" i="1"/>
              <a:t>Controller</a:t>
            </a:r>
            <a:r>
              <a:rPr lang="pt-BR"/>
              <a:t> e </a:t>
            </a:r>
            <a:r>
              <a:rPr lang="pt-BR" i="1"/>
              <a:t>Device</a:t>
            </a:r>
            <a:r>
              <a:rPr lang="pt-BR"/>
              <a:t>;</a:t>
            </a:r>
          </a:p>
          <a:p>
            <a:pPr lvl="3">
              <a:buFont typeface="Wingdings" pitchFamily="2" charset="2"/>
              <a:buChar char="v"/>
            </a:pPr>
            <a:endParaRPr lang="pt-BR" sz="1400"/>
          </a:p>
          <a:p>
            <a:pPr lvl="3">
              <a:buFont typeface="Wingdings" pitchFamily="2" charset="2"/>
              <a:buChar char="v"/>
            </a:pPr>
            <a:r>
              <a:rPr lang="pt-BR"/>
              <a:t> Estações de Supervisão, Engenharia e Manutenção; </a:t>
            </a:r>
          </a:p>
          <a:p>
            <a:pPr lvl="3">
              <a:buFont typeface="Wingdings" pitchFamily="2" charset="2"/>
              <a:buChar char="v"/>
            </a:pPr>
            <a:endParaRPr lang="pt-BR" sz="1400"/>
          </a:p>
          <a:p>
            <a:pPr lvl="3">
              <a:buFont typeface="Wingdings" pitchFamily="2" charset="2"/>
              <a:buChar char="v"/>
            </a:pPr>
            <a:r>
              <a:rPr lang="pt-BR"/>
              <a:t> Servidores.</a:t>
            </a:r>
          </a:p>
        </p:txBody>
      </p:sp>
      <p:sp>
        <p:nvSpPr>
          <p:cNvPr id="70660" name="Rectangle 4"/>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SYSTEM302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89"/>
          <p:cNvSpPr>
            <a:spLocks noChangeArrowheads="1"/>
          </p:cNvSpPr>
          <p:nvPr/>
        </p:nvSpPr>
        <p:spPr bwMode="auto">
          <a:xfrm>
            <a:off x="1447800" y="4724400"/>
            <a:ext cx="7543800" cy="762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26" name="Rectangle 11"/>
          <p:cNvSpPr>
            <a:spLocks noChangeArrowheads="1"/>
          </p:cNvSpPr>
          <p:nvPr/>
        </p:nvSpPr>
        <p:spPr bwMode="auto">
          <a:xfrm>
            <a:off x="3276600" y="2895600"/>
            <a:ext cx="76200" cy="381000"/>
          </a:xfrm>
          <a:prstGeom prst="rect">
            <a:avLst/>
          </a:prstGeom>
          <a:solidFill>
            <a:srgbClr val="CC0066"/>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27" name="Rectangle 103"/>
          <p:cNvSpPr>
            <a:spLocks noChangeArrowheads="1"/>
          </p:cNvSpPr>
          <p:nvPr/>
        </p:nvSpPr>
        <p:spPr bwMode="auto">
          <a:xfrm>
            <a:off x="685800" y="3200400"/>
            <a:ext cx="4953000" cy="76200"/>
          </a:xfrm>
          <a:prstGeom prst="rect">
            <a:avLst/>
          </a:prstGeom>
          <a:solidFill>
            <a:srgbClr val="CC0066"/>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28" name="Rectangle 104"/>
          <p:cNvSpPr>
            <a:spLocks noChangeArrowheads="1"/>
          </p:cNvSpPr>
          <p:nvPr/>
        </p:nvSpPr>
        <p:spPr bwMode="auto">
          <a:xfrm>
            <a:off x="685800" y="2895600"/>
            <a:ext cx="76200" cy="381000"/>
          </a:xfrm>
          <a:prstGeom prst="rect">
            <a:avLst/>
          </a:prstGeom>
          <a:solidFill>
            <a:srgbClr val="CC0066"/>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29" name="Rectangle 105"/>
          <p:cNvSpPr>
            <a:spLocks noChangeArrowheads="1"/>
          </p:cNvSpPr>
          <p:nvPr/>
        </p:nvSpPr>
        <p:spPr bwMode="auto">
          <a:xfrm>
            <a:off x="2133600" y="2895600"/>
            <a:ext cx="76200" cy="381000"/>
          </a:xfrm>
          <a:prstGeom prst="rect">
            <a:avLst/>
          </a:prstGeom>
          <a:solidFill>
            <a:srgbClr val="CC0066"/>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30" name="Rectangle 107"/>
          <p:cNvSpPr>
            <a:spLocks noChangeArrowheads="1"/>
          </p:cNvSpPr>
          <p:nvPr/>
        </p:nvSpPr>
        <p:spPr bwMode="auto">
          <a:xfrm>
            <a:off x="4495800" y="2895600"/>
            <a:ext cx="76200" cy="381000"/>
          </a:xfrm>
          <a:prstGeom prst="rect">
            <a:avLst/>
          </a:prstGeom>
          <a:solidFill>
            <a:srgbClr val="CC0066"/>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31" name="Rectangle 108"/>
          <p:cNvSpPr>
            <a:spLocks noChangeArrowheads="1"/>
          </p:cNvSpPr>
          <p:nvPr/>
        </p:nvSpPr>
        <p:spPr bwMode="auto">
          <a:xfrm>
            <a:off x="5562600" y="2895600"/>
            <a:ext cx="76200" cy="381000"/>
          </a:xfrm>
          <a:prstGeom prst="rect">
            <a:avLst/>
          </a:prstGeom>
          <a:solidFill>
            <a:srgbClr val="CC0066"/>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32" name="Rectangle 102"/>
          <p:cNvSpPr>
            <a:spLocks noChangeArrowheads="1"/>
          </p:cNvSpPr>
          <p:nvPr/>
        </p:nvSpPr>
        <p:spPr bwMode="auto">
          <a:xfrm>
            <a:off x="8686800" y="2971800"/>
            <a:ext cx="76200" cy="13716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33" name="Rectangle 100"/>
          <p:cNvSpPr>
            <a:spLocks noChangeArrowheads="1"/>
          </p:cNvSpPr>
          <p:nvPr/>
        </p:nvSpPr>
        <p:spPr bwMode="auto">
          <a:xfrm>
            <a:off x="8382000" y="4800600"/>
            <a:ext cx="76200" cy="6096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34" name="Rectangle 99"/>
          <p:cNvSpPr>
            <a:spLocks noChangeArrowheads="1"/>
          </p:cNvSpPr>
          <p:nvPr/>
        </p:nvSpPr>
        <p:spPr bwMode="auto">
          <a:xfrm>
            <a:off x="6705600" y="4800600"/>
            <a:ext cx="76200" cy="6096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35" name="Rectangle 98"/>
          <p:cNvSpPr>
            <a:spLocks noChangeArrowheads="1"/>
          </p:cNvSpPr>
          <p:nvPr/>
        </p:nvSpPr>
        <p:spPr bwMode="auto">
          <a:xfrm>
            <a:off x="5410200" y="4724400"/>
            <a:ext cx="76200" cy="9144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36" name="Rectangle 96"/>
          <p:cNvSpPr>
            <a:spLocks noChangeArrowheads="1"/>
          </p:cNvSpPr>
          <p:nvPr/>
        </p:nvSpPr>
        <p:spPr bwMode="auto">
          <a:xfrm>
            <a:off x="5410200" y="5715000"/>
            <a:ext cx="76200" cy="3048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37" name="Rectangle 86"/>
          <p:cNvSpPr>
            <a:spLocks noChangeArrowheads="1"/>
          </p:cNvSpPr>
          <p:nvPr/>
        </p:nvSpPr>
        <p:spPr bwMode="auto">
          <a:xfrm>
            <a:off x="1447800" y="5715000"/>
            <a:ext cx="76200" cy="3048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38" name="Rectangle 91"/>
          <p:cNvSpPr>
            <a:spLocks noChangeArrowheads="1"/>
          </p:cNvSpPr>
          <p:nvPr/>
        </p:nvSpPr>
        <p:spPr bwMode="auto">
          <a:xfrm>
            <a:off x="1447800" y="4343400"/>
            <a:ext cx="7543800" cy="762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39" name="Rectangle 90"/>
          <p:cNvSpPr>
            <a:spLocks noChangeArrowheads="1"/>
          </p:cNvSpPr>
          <p:nvPr/>
        </p:nvSpPr>
        <p:spPr bwMode="auto">
          <a:xfrm>
            <a:off x="3124200" y="4724400"/>
            <a:ext cx="76200" cy="6096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40" name="Rectangle 88"/>
          <p:cNvSpPr>
            <a:spLocks noChangeArrowheads="1"/>
          </p:cNvSpPr>
          <p:nvPr/>
        </p:nvSpPr>
        <p:spPr bwMode="auto">
          <a:xfrm>
            <a:off x="1447800" y="4343400"/>
            <a:ext cx="76200" cy="13716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41" name="Rectangle 80"/>
          <p:cNvSpPr>
            <a:spLocks noChangeArrowheads="1"/>
          </p:cNvSpPr>
          <p:nvPr/>
        </p:nvSpPr>
        <p:spPr bwMode="auto">
          <a:xfrm>
            <a:off x="3733800" y="4038600"/>
            <a:ext cx="76200" cy="3048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42" name="Line 81"/>
          <p:cNvSpPr>
            <a:spLocks noChangeShapeType="1"/>
          </p:cNvSpPr>
          <p:nvPr/>
        </p:nvSpPr>
        <p:spPr bwMode="auto">
          <a:xfrm>
            <a:off x="3733800" y="3276600"/>
            <a:ext cx="0" cy="533400"/>
          </a:xfrm>
          <a:prstGeom prst="line">
            <a:avLst/>
          </a:prstGeom>
          <a:noFill/>
          <a:ln w="63500">
            <a:solidFill>
              <a:srgbClr val="CC0066"/>
            </a:solidFill>
            <a:round/>
            <a:headEnd/>
            <a:tailEnd/>
          </a:ln>
        </p:spPr>
        <p:txBody>
          <a:bodyPr anchor="ctr">
            <a:spAutoFit/>
          </a:bodyPr>
          <a:lstStyle/>
          <a:p>
            <a:endParaRPr lang="pt-BR"/>
          </a:p>
        </p:txBody>
      </p:sp>
      <p:sp>
        <p:nvSpPr>
          <p:cNvPr id="52243" name="Rectangle 2"/>
          <p:cNvSpPr>
            <a:spLocks noChangeArrowheads="1"/>
          </p:cNvSpPr>
          <p:nvPr/>
        </p:nvSpPr>
        <p:spPr bwMode="auto">
          <a:xfrm>
            <a:off x="3124200" y="4114800"/>
            <a:ext cx="76200" cy="457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44" name="Rectangle 3"/>
          <p:cNvSpPr>
            <a:spLocks noChangeArrowheads="1"/>
          </p:cNvSpPr>
          <p:nvPr/>
        </p:nvSpPr>
        <p:spPr bwMode="auto">
          <a:xfrm>
            <a:off x="914400" y="4495800"/>
            <a:ext cx="76200" cy="10668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45" name="Rectangle 4"/>
          <p:cNvSpPr>
            <a:spLocks noChangeArrowheads="1"/>
          </p:cNvSpPr>
          <p:nvPr/>
        </p:nvSpPr>
        <p:spPr bwMode="auto">
          <a:xfrm>
            <a:off x="6553200" y="4953000"/>
            <a:ext cx="76200" cy="6096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46" name="Rectangle 5"/>
          <p:cNvSpPr>
            <a:spLocks noChangeArrowheads="1"/>
          </p:cNvSpPr>
          <p:nvPr/>
        </p:nvSpPr>
        <p:spPr bwMode="auto">
          <a:xfrm>
            <a:off x="4800600" y="4876800"/>
            <a:ext cx="76200" cy="6858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47" name="Rectangle 6"/>
          <p:cNvSpPr>
            <a:spLocks noChangeArrowheads="1"/>
          </p:cNvSpPr>
          <p:nvPr/>
        </p:nvSpPr>
        <p:spPr bwMode="auto">
          <a:xfrm>
            <a:off x="2971800" y="5029200"/>
            <a:ext cx="76200" cy="457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48" name="Rectangle 7"/>
          <p:cNvSpPr>
            <a:spLocks noChangeArrowheads="1"/>
          </p:cNvSpPr>
          <p:nvPr/>
        </p:nvSpPr>
        <p:spPr bwMode="auto">
          <a:xfrm>
            <a:off x="8229600" y="4876800"/>
            <a:ext cx="76200" cy="6096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49" name="Rectangle 8"/>
          <p:cNvSpPr>
            <a:spLocks noChangeArrowheads="1"/>
          </p:cNvSpPr>
          <p:nvPr/>
        </p:nvSpPr>
        <p:spPr bwMode="auto">
          <a:xfrm>
            <a:off x="7772400" y="3276600"/>
            <a:ext cx="74613" cy="3810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50" name="Rectangle 9"/>
          <p:cNvSpPr>
            <a:spLocks noChangeArrowheads="1"/>
          </p:cNvSpPr>
          <p:nvPr/>
        </p:nvSpPr>
        <p:spPr bwMode="auto">
          <a:xfrm>
            <a:off x="6781800" y="3048000"/>
            <a:ext cx="76200" cy="6096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52251" name="Picture 10" descr="npo00019b"/>
          <p:cNvPicPr>
            <a:picLocks noChangeAspect="1" noChangeArrowheads="1"/>
          </p:cNvPicPr>
          <p:nvPr/>
        </p:nvPicPr>
        <p:blipFill>
          <a:blip r:embed="rId3"/>
          <a:srcRect/>
          <a:stretch>
            <a:fillRect/>
          </a:stretch>
        </p:blipFill>
        <p:spPr bwMode="auto">
          <a:xfrm>
            <a:off x="6477000" y="2590800"/>
            <a:ext cx="685800" cy="466725"/>
          </a:xfrm>
          <a:prstGeom prst="rect">
            <a:avLst/>
          </a:prstGeom>
          <a:noFill/>
          <a:ln w="9525" algn="ctr">
            <a:noFill/>
            <a:miter lim="800000"/>
            <a:headEnd/>
            <a:tailEnd/>
          </a:ln>
        </p:spPr>
      </p:pic>
      <p:pic>
        <p:nvPicPr>
          <p:cNvPr id="52252" name="Picture 12" descr="npo00019d"/>
          <p:cNvPicPr>
            <a:picLocks noChangeAspect="1" noChangeArrowheads="1"/>
          </p:cNvPicPr>
          <p:nvPr/>
        </p:nvPicPr>
        <p:blipFill>
          <a:blip r:embed="rId4"/>
          <a:srcRect/>
          <a:stretch>
            <a:fillRect/>
          </a:stretch>
        </p:blipFill>
        <p:spPr bwMode="auto">
          <a:xfrm>
            <a:off x="2857500" y="2209800"/>
            <a:ext cx="1143000" cy="800100"/>
          </a:xfrm>
          <a:prstGeom prst="rect">
            <a:avLst/>
          </a:prstGeom>
          <a:noFill/>
          <a:ln w="9525" algn="ctr">
            <a:noFill/>
            <a:miter lim="800000"/>
            <a:headEnd/>
            <a:tailEnd/>
          </a:ln>
        </p:spPr>
      </p:pic>
      <p:sp>
        <p:nvSpPr>
          <p:cNvPr id="52253" name="Text Box 13"/>
          <p:cNvSpPr txBox="1">
            <a:spLocks noChangeArrowheads="1"/>
          </p:cNvSpPr>
          <p:nvPr/>
        </p:nvSpPr>
        <p:spPr bwMode="auto">
          <a:xfrm>
            <a:off x="3048000" y="1981200"/>
            <a:ext cx="990600" cy="274638"/>
          </a:xfrm>
          <a:prstGeom prst="rect">
            <a:avLst/>
          </a:prstGeom>
          <a:noFill/>
          <a:ln w="9525">
            <a:noFill/>
            <a:miter lim="800000"/>
            <a:headEnd/>
            <a:tailEnd/>
          </a:ln>
        </p:spPr>
        <p:txBody>
          <a:bodyPr>
            <a:spAutoFit/>
          </a:bodyPr>
          <a:lstStyle/>
          <a:p>
            <a:pPr algn="ctr">
              <a:buFont typeface="Wingdings" pitchFamily="2" charset="2"/>
              <a:buNone/>
            </a:pPr>
            <a:r>
              <a:rPr lang="pt-BR" sz="1200" b="1"/>
              <a:t>Servidor</a:t>
            </a:r>
          </a:p>
        </p:txBody>
      </p:sp>
      <p:sp>
        <p:nvSpPr>
          <p:cNvPr id="75790" name="Rectangle 14"/>
          <p:cNvSpPr>
            <a:spLocks noChangeAspect="1" noChangeArrowheads="1"/>
          </p:cNvSpPr>
          <p:nvPr/>
        </p:nvSpPr>
        <p:spPr bwMode="auto">
          <a:xfrm>
            <a:off x="304800" y="1295400"/>
            <a:ext cx="8610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HSE (ANEL/RED) – SUPERV. (ESTRELA/RED)</a:t>
            </a:r>
          </a:p>
        </p:txBody>
      </p:sp>
      <p:sp>
        <p:nvSpPr>
          <p:cNvPr id="52255" name="Rectangle 15"/>
          <p:cNvSpPr>
            <a:spLocks noChangeArrowheads="1"/>
          </p:cNvSpPr>
          <p:nvPr/>
        </p:nvSpPr>
        <p:spPr bwMode="auto">
          <a:xfrm>
            <a:off x="2249488" y="3048000"/>
            <a:ext cx="74612" cy="3810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52256" name="Picture 16" descr="npo00019f"/>
          <p:cNvPicPr>
            <a:picLocks noChangeAspect="1" noChangeArrowheads="1"/>
          </p:cNvPicPr>
          <p:nvPr/>
        </p:nvPicPr>
        <p:blipFill>
          <a:blip r:embed="rId3"/>
          <a:srcRect/>
          <a:stretch>
            <a:fillRect/>
          </a:stretch>
        </p:blipFill>
        <p:spPr bwMode="auto">
          <a:xfrm>
            <a:off x="1943100" y="2590800"/>
            <a:ext cx="685800" cy="466725"/>
          </a:xfrm>
          <a:prstGeom prst="rect">
            <a:avLst/>
          </a:prstGeom>
          <a:noFill/>
          <a:ln w="9525" algn="ctr">
            <a:noFill/>
            <a:miter lim="800000"/>
            <a:headEnd/>
            <a:tailEnd/>
          </a:ln>
        </p:spPr>
      </p:pic>
      <p:sp>
        <p:nvSpPr>
          <p:cNvPr id="52257" name="Text Box 17"/>
          <p:cNvSpPr txBox="1">
            <a:spLocks noChangeArrowheads="1"/>
          </p:cNvSpPr>
          <p:nvPr/>
        </p:nvSpPr>
        <p:spPr bwMode="auto">
          <a:xfrm>
            <a:off x="1600200" y="2362200"/>
            <a:ext cx="1600200" cy="274638"/>
          </a:xfrm>
          <a:prstGeom prst="rect">
            <a:avLst/>
          </a:prstGeom>
          <a:noFill/>
          <a:ln w="9525">
            <a:noFill/>
            <a:miter lim="800000"/>
            <a:headEnd/>
            <a:tailEnd/>
          </a:ln>
        </p:spPr>
        <p:txBody>
          <a:bodyPr>
            <a:spAutoFit/>
          </a:bodyPr>
          <a:lstStyle/>
          <a:p>
            <a:pPr algn="ctr">
              <a:buFont typeface="Wingdings" pitchFamily="2" charset="2"/>
              <a:buNone/>
            </a:pPr>
            <a:r>
              <a:rPr lang="pt-BR" sz="1200" b="1"/>
              <a:t>Estação Operação</a:t>
            </a:r>
            <a:endParaRPr lang="pt-BR" sz="1200" b="1" i="1"/>
          </a:p>
        </p:txBody>
      </p:sp>
      <p:sp>
        <p:nvSpPr>
          <p:cNvPr id="52258" name="Text Box 18"/>
          <p:cNvSpPr txBox="1">
            <a:spLocks noChangeArrowheads="1"/>
          </p:cNvSpPr>
          <p:nvPr/>
        </p:nvSpPr>
        <p:spPr bwMode="auto">
          <a:xfrm>
            <a:off x="2438400" y="2667000"/>
            <a:ext cx="3810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endParaRPr lang="pt-BR"/>
          </a:p>
        </p:txBody>
      </p:sp>
      <p:sp>
        <p:nvSpPr>
          <p:cNvPr id="52259" name="Rectangle 19"/>
          <p:cNvSpPr>
            <a:spLocks noChangeArrowheads="1"/>
          </p:cNvSpPr>
          <p:nvPr/>
        </p:nvSpPr>
        <p:spPr bwMode="auto">
          <a:xfrm>
            <a:off x="2971800" y="4876800"/>
            <a:ext cx="76200" cy="2286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52260" name="Picture 20" descr="npo0001a0"/>
          <p:cNvPicPr>
            <a:picLocks noChangeAspect="1" noChangeArrowheads="1"/>
          </p:cNvPicPr>
          <p:nvPr/>
        </p:nvPicPr>
        <p:blipFill>
          <a:blip r:embed="rId5"/>
          <a:srcRect/>
          <a:stretch>
            <a:fillRect/>
          </a:stretch>
        </p:blipFill>
        <p:spPr bwMode="auto">
          <a:xfrm>
            <a:off x="1905000" y="3733800"/>
            <a:ext cx="838200" cy="314325"/>
          </a:xfrm>
          <a:prstGeom prst="rect">
            <a:avLst/>
          </a:prstGeom>
          <a:noFill/>
          <a:ln w="9525" algn="ctr">
            <a:noFill/>
            <a:miter lim="800000"/>
            <a:headEnd/>
            <a:tailEnd/>
          </a:ln>
        </p:spPr>
      </p:pic>
      <p:sp>
        <p:nvSpPr>
          <p:cNvPr id="52261" name="Rectangle 21"/>
          <p:cNvSpPr>
            <a:spLocks noChangeArrowheads="1"/>
          </p:cNvSpPr>
          <p:nvPr/>
        </p:nvSpPr>
        <p:spPr bwMode="auto">
          <a:xfrm>
            <a:off x="8534400" y="2971800"/>
            <a:ext cx="76200" cy="19050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62" name="Rectangle 23"/>
          <p:cNvSpPr>
            <a:spLocks noChangeArrowheads="1"/>
          </p:cNvSpPr>
          <p:nvPr/>
        </p:nvSpPr>
        <p:spPr bwMode="auto">
          <a:xfrm>
            <a:off x="838200" y="3048000"/>
            <a:ext cx="76200" cy="3810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52263" name="Picture 24" descr="npo0001a3"/>
          <p:cNvPicPr>
            <a:picLocks noChangeAspect="1" noChangeArrowheads="1"/>
          </p:cNvPicPr>
          <p:nvPr/>
        </p:nvPicPr>
        <p:blipFill>
          <a:blip r:embed="rId3"/>
          <a:srcRect/>
          <a:stretch>
            <a:fillRect/>
          </a:stretch>
        </p:blipFill>
        <p:spPr bwMode="auto">
          <a:xfrm>
            <a:off x="533400" y="2590800"/>
            <a:ext cx="685800" cy="466725"/>
          </a:xfrm>
          <a:prstGeom prst="rect">
            <a:avLst/>
          </a:prstGeom>
          <a:noFill/>
          <a:ln w="9525" algn="ctr">
            <a:noFill/>
            <a:miter lim="800000"/>
            <a:headEnd/>
            <a:tailEnd/>
          </a:ln>
        </p:spPr>
      </p:pic>
      <p:sp>
        <p:nvSpPr>
          <p:cNvPr id="52264" name="Text Box 25"/>
          <p:cNvSpPr txBox="1">
            <a:spLocks noChangeArrowheads="1"/>
          </p:cNvSpPr>
          <p:nvPr/>
        </p:nvSpPr>
        <p:spPr bwMode="auto">
          <a:xfrm>
            <a:off x="1028700" y="2651125"/>
            <a:ext cx="3810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endParaRPr lang="pt-BR"/>
          </a:p>
        </p:txBody>
      </p:sp>
      <p:sp>
        <p:nvSpPr>
          <p:cNvPr id="52265" name="Text Box 26"/>
          <p:cNvSpPr txBox="1">
            <a:spLocks noChangeArrowheads="1"/>
          </p:cNvSpPr>
          <p:nvPr/>
        </p:nvSpPr>
        <p:spPr bwMode="auto">
          <a:xfrm>
            <a:off x="190500" y="23622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Estação Operação</a:t>
            </a:r>
            <a:endParaRPr lang="pt-BR" sz="1200" b="1" i="1"/>
          </a:p>
        </p:txBody>
      </p:sp>
      <p:sp>
        <p:nvSpPr>
          <p:cNvPr id="52266" name="Rectangle 27"/>
          <p:cNvSpPr>
            <a:spLocks noChangeArrowheads="1"/>
          </p:cNvSpPr>
          <p:nvPr/>
        </p:nvSpPr>
        <p:spPr bwMode="auto">
          <a:xfrm>
            <a:off x="914400" y="5791200"/>
            <a:ext cx="76200" cy="4572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52267" name="Picture 29" descr="npo0001a5"/>
          <p:cNvPicPr>
            <a:picLocks noChangeAspect="1" noChangeArrowheads="1"/>
          </p:cNvPicPr>
          <p:nvPr/>
        </p:nvPicPr>
        <p:blipFill>
          <a:blip r:embed="rId6"/>
          <a:srcRect/>
          <a:stretch>
            <a:fillRect/>
          </a:stretch>
        </p:blipFill>
        <p:spPr bwMode="auto">
          <a:xfrm>
            <a:off x="2286000" y="1905000"/>
            <a:ext cx="838200" cy="468313"/>
          </a:xfrm>
          <a:prstGeom prst="rect">
            <a:avLst/>
          </a:prstGeom>
          <a:noFill/>
          <a:ln w="9525" algn="ctr">
            <a:noFill/>
            <a:miter lim="800000"/>
            <a:headEnd/>
            <a:tailEnd/>
          </a:ln>
        </p:spPr>
      </p:pic>
      <p:pic>
        <p:nvPicPr>
          <p:cNvPr id="52268" name="Object 30" descr="npo00017f"/>
          <p:cNvPicPr>
            <a:picLocks noChangeAspect="1" noChangeArrowheads="1"/>
          </p:cNvPicPr>
          <p:nvPr/>
        </p:nvPicPr>
        <p:blipFill>
          <a:blip r:embed="rId7"/>
          <a:srcRect/>
          <a:stretch>
            <a:fillRect/>
          </a:stretch>
        </p:blipFill>
        <p:spPr bwMode="auto">
          <a:xfrm>
            <a:off x="685800" y="3962400"/>
            <a:ext cx="990600" cy="322263"/>
          </a:xfrm>
          <a:prstGeom prst="rect">
            <a:avLst/>
          </a:prstGeom>
          <a:noFill/>
          <a:ln w="28575" algn="ctr">
            <a:noFill/>
            <a:miter lim="800000"/>
            <a:headEnd/>
            <a:tailEnd/>
          </a:ln>
        </p:spPr>
      </p:pic>
      <p:sp>
        <p:nvSpPr>
          <p:cNvPr id="52269" name="Rectangle 31"/>
          <p:cNvSpPr>
            <a:spLocks noChangeArrowheads="1"/>
          </p:cNvSpPr>
          <p:nvPr/>
        </p:nvSpPr>
        <p:spPr bwMode="auto">
          <a:xfrm>
            <a:off x="3048000" y="5791200"/>
            <a:ext cx="76200" cy="457200"/>
          </a:xfrm>
          <a:prstGeom prst="rect">
            <a:avLst/>
          </a:prstGeom>
          <a:solidFill>
            <a:srgbClr val="9900FF"/>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70" name="Rectangle 33"/>
          <p:cNvSpPr>
            <a:spLocks noChangeArrowheads="1"/>
          </p:cNvSpPr>
          <p:nvPr/>
        </p:nvSpPr>
        <p:spPr bwMode="auto">
          <a:xfrm>
            <a:off x="4800600" y="5791200"/>
            <a:ext cx="76200" cy="4572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71" name="Rectangle 35"/>
          <p:cNvSpPr>
            <a:spLocks noChangeArrowheads="1"/>
          </p:cNvSpPr>
          <p:nvPr/>
        </p:nvSpPr>
        <p:spPr bwMode="auto">
          <a:xfrm>
            <a:off x="6553200" y="5791200"/>
            <a:ext cx="76200" cy="457200"/>
          </a:xfrm>
          <a:prstGeom prst="rect">
            <a:avLst/>
          </a:prstGeom>
          <a:solidFill>
            <a:srgbClr val="FF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72" name="Text Box 38"/>
          <p:cNvSpPr txBox="1">
            <a:spLocks noChangeArrowheads="1"/>
          </p:cNvSpPr>
          <p:nvPr/>
        </p:nvSpPr>
        <p:spPr bwMode="auto">
          <a:xfrm>
            <a:off x="457200" y="5135563"/>
            <a:ext cx="1676400" cy="274637"/>
          </a:xfrm>
          <a:prstGeom prst="rect">
            <a:avLst/>
          </a:prstGeom>
          <a:noFill/>
          <a:ln w="9525">
            <a:noFill/>
            <a:miter lim="800000"/>
            <a:headEnd/>
            <a:tailEnd/>
          </a:ln>
        </p:spPr>
        <p:txBody>
          <a:bodyPr>
            <a:spAutoFit/>
          </a:bodyPr>
          <a:lstStyle/>
          <a:p>
            <a:pPr algn="ctr">
              <a:buFont typeface="Wingdings" pitchFamily="2" charset="2"/>
              <a:buNone/>
            </a:pPr>
            <a:r>
              <a:rPr lang="pt-BR" sz="1200" b="1"/>
              <a:t>HSE Linking Device</a:t>
            </a:r>
            <a:endParaRPr lang="pt-BR" sz="1200" b="1" i="1"/>
          </a:p>
        </p:txBody>
      </p:sp>
      <p:sp>
        <p:nvSpPr>
          <p:cNvPr id="52273" name="Text Box 39"/>
          <p:cNvSpPr txBox="1">
            <a:spLocks noChangeArrowheads="1"/>
          </p:cNvSpPr>
          <p:nvPr/>
        </p:nvSpPr>
        <p:spPr bwMode="auto">
          <a:xfrm>
            <a:off x="2133600" y="51054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HSE Gateway</a:t>
            </a:r>
            <a:endParaRPr lang="pt-BR" sz="1200" b="1" i="1"/>
          </a:p>
        </p:txBody>
      </p:sp>
      <p:sp>
        <p:nvSpPr>
          <p:cNvPr id="52274" name="Text Box 40"/>
          <p:cNvSpPr txBox="1">
            <a:spLocks noChangeArrowheads="1"/>
          </p:cNvSpPr>
          <p:nvPr/>
        </p:nvSpPr>
        <p:spPr bwMode="auto">
          <a:xfrm>
            <a:off x="3886200" y="51054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HSE Gateway</a:t>
            </a:r>
            <a:endParaRPr lang="pt-BR" sz="1200" b="1" i="1"/>
          </a:p>
        </p:txBody>
      </p:sp>
      <p:sp>
        <p:nvSpPr>
          <p:cNvPr id="52275" name="Text Box 41"/>
          <p:cNvSpPr txBox="1">
            <a:spLocks noChangeArrowheads="1"/>
          </p:cNvSpPr>
          <p:nvPr/>
        </p:nvSpPr>
        <p:spPr bwMode="auto">
          <a:xfrm>
            <a:off x="5638800" y="51054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HSE Gateway</a:t>
            </a:r>
            <a:endParaRPr lang="pt-BR" sz="1200" b="1" i="1"/>
          </a:p>
        </p:txBody>
      </p:sp>
      <p:sp>
        <p:nvSpPr>
          <p:cNvPr id="52276" name="Text Box 42"/>
          <p:cNvSpPr txBox="1">
            <a:spLocks noChangeArrowheads="1"/>
          </p:cNvSpPr>
          <p:nvPr/>
        </p:nvSpPr>
        <p:spPr bwMode="auto">
          <a:xfrm>
            <a:off x="7467600" y="51054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HSE Controller</a:t>
            </a:r>
            <a:endParaRPr lang="pt-BR" sz="1200" b="1" i="1"/>
          </a:p>
        </p:txBody>
      </p:sp>
      <p:sp>
        <p:nvSpPr>
          <p:cNvPr id="52277" name="Text Box 43"/>
          <p:cNvSpPr txBox="1">
            <a:spLocks noChangeArrowheads="1"/>
          </p:cNvSpPr>
          <p:nvPr/>
        </p:nvSpPr>
        <p:spPr bwMode="auto">
          <a:xfrm>
            <a:off x="228600" y="5821363"/>
            <a:ext cx="990600" cy="274637"/>
          </a:xfrm>
          <a:prstGeom prst="rect">
            <a:avLst/>
          </a:prstGeom>
          <a:noFill/>
          <a:ln w="9525">
            <a:noFill/>
            <a:miter lim="800000"/>
            <a:headEnd/>
            <a:tailEnd/>
          </a:ln>
        </p:spPr>
        <p:txBody>
          <a:bodyPr>
            <a:spAutoFit/>
          </a:bodyPr>
          <a:lstStyle/>
          <a:p>
            <a:pPr algn="ctr">
              <a:buFont typeface="Wingdings" pitchFamily="2" charset="2"/>
              <a:buNone/>
            </a:pPr>
            <a:r>
              <a:rPr lang="pt-BR" sz="1200" b="1"/>
              <a:t>DF63</a:t>
            </a:r>
            <a:endParaRPr lang="pt-BR" sz="1200" b="1" i="1"/>
          </a:p>
        </p:txBody>
      </p:sp>
      <p:sp>
        <p:nvSpPr>
          <p:cNvPr id="52278" name="Text Box 44"/>
          <p:cNvSpPr txBox="1">
            <a:spLocks noChangeArrowheads="1"/>
          </p:cNvSpPr>
          <p:nvPr/>
        </p:nvSpPr>
        <p:spPr bwMode="auto">
          <a:xfrm>
            <a:off x="2362200" y="5745163"/>
            <a:ext cx="990600" cy="274637"/>
          </a:xfrm>
          <a:prstGeom prst="rect">
            <a:avLst/>
          </a:prstGeom>
          <a:noFill/>
          <a:ln w="9525">
            <a:noFill/>
            <a:miter lim="800000"/>
            <a:headEnd/>
            <a:tailEnd/>
          </a:ln>
        </p:spPr>
        <p:txBody>
          <a:bodyPr>
            <a:spAutoFit/>
          </a:bodyPr>
          <a:lstStyle/>
          <a:p>
            <a:pPr algn="ctr">
              <a:buFont typeface="Wingdings" pitchFamily="2" charset="2"/>
              <a:buNone/>
            </a:pPr>
            <a:r>
              <a:rPr lang="pt-BR" sz="1200" b="1"/>
              <a:t>DF73</a:t>
            </a:r>
            <a:endParaRPr lang="pt-BR" sz="1200" b="1" i="1"/>
          </a:p>
        </p:txBody>
      </p:sp>
      <p:sp>
        <p:nvSpPr>
          <p:cNvPr id="52279" name="Text Box 45"/>
          <p:cNvSpPr txBox="1">
            <a:spLocks noChangeArrowheads="1"/>
          </p:cNvSpPr>
          <p:nvPr/>
        </p:nvSpPr>
        <p:spPr bwMode="auto">
          <a:xfrm>
            <a:off x="4114800" y="5821363"/>
            <a:ext cx="990600" cy="274637"/>
          </a:xfrm>
          <a:prstGeom prst="rect">
            <a:avLst/>
          </a:prstGeom>
          <a:noFill/>
          <a:ln w="9525">
            <a:noFill/>
            <a:miter lim="800000"/>
            <a:headEnd/>
            <a:tailEnd/>
          </a:ln>
        </p:spPr>
        <p:txBody>
          <a:bodyPr>
            <a:spAutoFit/>
          </a:bodyPr>
          <a:lstStyle/>
          <a:p>
            <a:pPr algn="ctr">
              <a:buFont typeface="Wingdings" pitchFamily="2" charset="2"/>
              <a:buNone/>
            </a:pPr>
            <a:r>
              <a:rPr lang="pt-BR" sz="1200" b="1"/>
              <a:t>DF79</a:t>
            </a:r>
            <a:endParaRPr lang="pt-BR" sz="1200" b="1" i="1"/>
          </a:p>
        </p:txBody>
      </p:sp>
      <p:sp>
        <p:nvSpPr>
          <p:cNvPr id="52280" name="Text Box 46"/>
          <p:cNvSpPr txBox="1">
            <a:spLocks noChangeArrowheads="1"/>
          </p:cNvSpPr>
          <p:nvPr/>
        </p:nvSpPr>
        <p:spPr bwMode="auto">
          <a:xfrm>
            <a:off x="5867400" y="5745163"/>
            <a:ext cx="990600" cy="274637"/>
          </a:xfrm>
          <a:prstGeom prst="rect">
            <a:avLst/>
          </a:prstGeom>
          <a:noFill/>
          <a:ln w="9525">
            <a:noFill/>
            <a:miter lim="800000"/>
            <a:headEnd/>
            <a:tailEnd/>
          </a:ln>
        </p:spPr>
        <p:txBody>
          <a:bodyPr>
            <a:spAutoFit/>
          </a:bodyPr>
          <a:lstStyle/>
          <a:p>
            <a:pPr algn="ctr">
              <a:buFont typeface="Wingdings" pitchFamily="2" charset="2"/>
              <a:buNone/>
            </a:pPr>
            <a:r>
              <a:rPr lang="pt-BR" sz="1200" b="1"/>
              <a:t>DF81</a:t>
            </a:r>
            <a:endParaRPr lang="pt-BR" sz="1200" b="1" i="1"/>
          </a:p>
        </p:txBody>
      </p:sp>
      <p:sp>
        <p:nvSpPr>
          <p:cNvPr id="52281" name="Text Box 47"/>
          <p:cNvSpPr txBox="1">
            <a:spLocks noChangeArrowheads="1"/>
          </p:cNvSpPr>
          <p:nvPr/>
        </p:nvSpPr>
        <p:spPr bwMode="auto">
          <a:xfrm>
            <a:off x="7620000" y="5745163"/>
            <a:ext cx="990600" cy="274637"/>
          </a:xfrm>
          <a:prstGeom prst="rect">
            <a:avLst/>
          </a:prstGeom>
          <a:noFill/>
          <a:ln w="9525">
            <a:noFill/>
            <a:miter lim="800000"/>
            <a:headEnd/>
            <a:tailEnd/>
          </a:ln>
        </p:spPr>
        <p:txBody>
          <a:bodyPr>
            <a:spAutoFit/>
          </a:bodyPr>
          <a:lstStyle/>
          <a:p>
            <a:pPr algn="ctr">
              <a:buFont typeface="Wingdings" pitchFamily="2" charset="2"/>
              <a:buNone/>
            </a:pPr>
            <a:r>
              <a:rPr lang="pt-BR" sz="1200" b="1"/>
              <a:t>DF75</a:t>
            </a:r>
            <a:endParaRPr lang="pt-BR" sz="1200" b="1" i="1"/>
          </a:p>
        </p:txBody>
      </p:sp>
      <p:sp>
        <p:nvSpPr>
          <p:cNvPr id="52282" name="Rectangle 48"/>
          <p:cNvSpPr>
            <a:spLocks noChangeArrowheads="1"/>
          </p:cNvSpPr>
          <p:nvPr/>
        </p:nvSpPr>
        <p:spPr bwMode="auto">
          <a:xfrm>
            <a:off x="4648200" y="3048000"/>
            <a:ext cx="76200" cy="3810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52283" name="Picture 49" descr="npo0001a7"/>
          <p:cNvPicPr>
            <a:picLocks noChangeAspect="1" noChangeArrowheads="1"/>
          </p:cNvPicPr>
          <p:nvPr/>
        </p:nvPicPr>
        <p:blipFill>
          <a:blip r:embed="rId3"/>
          <a:srcRect/>
          <a:stretch>
            <a:fillRect/>
          </a:stretch>
        </p:blipFill>
        <p:spPr bwMode="auto">
          <a:xfrm>
            <a:off x="4343400" y="2590800"/>
            <a:ext cx="685800" cy="466725"/>
          </a:xfrm>
          <a:prstGeom prst="rect">
            <a:avLst/>
          </a:prstGeom>
          <a:noFill/>
          <a:ln w="9525" algn="ctr">
            <a:noFill/>
            <a:miter lim="800000"/>
            <a:headEnd/>
            <a:tailEnd/>
          </a:ln>
        </p:spPr>
      </p:pic>
      <p:sp>
        <p:nvSpPr>
          <p:cNvPr id="52284" name="Rectangle 50"/>
          <p:cNvSpPr>
            <a:spLocks noChangeArrowheads="1"/>
          </p:cNvSpPr>
          <p:nvPr/>
        </p:nvSpPr>
        <p:spPr bwMode="auto">
          <a:xfrm>
            <a:off x="5715000" y="3048000"/>
            <a:ext cx="76200" cy="4572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52285" name="Picture 51" descr="npo0001a9"/>
          <p:cNvPicPr>
            <a:picLocks noChangeAspect="1" noChangeArrowheads="1"/>
          </p:cNvPicPr>
          <p:nvPr/>
        </p:nvPicPr>
        <p:blipFill>
          <a:blip r:embed="rId4"/>
          <a:srcRect/>
          <a:stretch>
            <a:fillRect/>
          </a:stretch>
        </p:blipFill>
        <p:spPr bwMode="auto">
          <a:xfrm>
            <a:off x="5181600" y="2209800"/>
            <a:ext cx="1143000" cy="800100"/>
          </a:xfrm>
          <a:prstGeom prst="rect">
            <a:avLst/>
          </a:prstGeom>
          <a:noFill/>
          <a:ln w="9525" algn="ctr">
            <a:noFill/>
            <a:miter lim="800000"/>
            <a:headEnd/>
            <a:tailEnd/>
          </a:ln>
        </p:spPr>
      </p:pic>
      <p:sp>
        <p:nvSpPr>
          <p:cNvPr id="52286" name="Text Box 52"/>
          <p:cNvSpPr txBox="1">
            <a:spLocks noChangeArrowheads="1"/>
          </p:cNvSpPr>
          <p:nvPr/>
        </p:nvSpPr>
        <p:spPr bwMode="auto">
          <a:xfrm>
            <a:off x="5257800" y="1981200"/>
            <a:ext cx="990600" cy="274638"/>
          </a:xfrm>
          <a:prstGeom prst="rect">
            <a:avLst/>
          </a:prstGeom>
          <a:noFill/>
          <a:ln w="9525">
            <a:noFill/>
            <a:miter lim="800000"/>
            <a:headEnd/>
            <a:tailEnd/>
          </a:ln>
        </p:spPr>
        <p:txBody>
          <a:bodyPr>
            <a:spAutoFit/>
          </a:bodyPr>
          <a:lstStyle/>
          <a:p>
            <a:pPr algn="ctr">
              <a:buFont typeface="Wingdings" pitchFamily="2" charset="2"/>
              <a:buNone/>
            </a:pPr>
            <a:r>
              <a:rPr lang="pt-BR" sz="1200" b="1"/>
              <a:t>Servidor</a:t>
            </a:r>
          </a:p>
        </p:txBody>
      </p:sp>
      <p:sp>
        <p:nvSpPr>
          <p:cNvPr id="52287" name="Text Box 53"/>
          <p:cNvSpPr txBox="1">
            <a:spLocks noChangeArrowheads="1"/>
          </p:cNvSpPr>
          <p:nvPr/>
        </p:nvSpPr>
        <p:spPr bwMode="auto">
          <a:xfrm>
            <a:off x="3810000" y="2362200"/>
            <a:ext cx="1752600" cy="274638"/>
          </a:xfrm>
          <a:prstGeom prst="rect">
            <a:avLst/>
          </a:prstGeom>
          <a:noFill/>
          <a:ln w="9525">
            <a:noFill/>
            <a:miter lim="800000"/>
            <a:headEnd/>
            <a:tailEnd/>
          </a:ln>
        </p:spPr>
        <p:txBody>
          <a:bodyPr>
            <a:spAutoFit/>
          </a:bodyPr>
          <a:lstStyle/>
          <a:p>
            <a:pPr algn="ctr">
              <a:buFont typeface="Wingdings" pitchFamily="2" charset="2"/>
              <a:buNone/>
            </a:pPr>
            <a:r>
              <a:rPr lang="pt-BR" sz="1200" b="1"/>
              <a:t>Estação Manutenção</a:t>
            </a:r>
            <a:endParaRPr lang="pt-BR" sz="1200" b="1" i="1"/>
          </a:p>
        </p:txBody>
      </p:sp>
      <p:pic>
        <p:nvPicPr>
          <p:cNvPr id="52288" name="Picture 55" descr="npo0001ab"/>
          <p:cNvPicPr>
            <a:picLocks noChangeAspect="1" noChangeArrowheads="1"/>
          </p:cNvPicPr>
          <p:nvPr/>
        </p:nvPicPr>
        <p:blipFill>
          <a:blip r:embed="rId8"/>
          <a:srcRect/>
          <a:stretch>
            <a:fillRect/>
          </a:stretch>
        </p:blipFill>
        <p:spPr bwMode="auto">
          <a:xfrm>
            <a:off x="3886200" y="1981200"/>
            <a:ext cx="533400" cy="373063"/>
          </a:xfrm>
          <a:prstGeom prst="rect">
            <a:avLst/>
          </a:prstGeom>
          <a:noFill/>
          <a:ln w="9525" algn="ctr">
            <a:noFill/>
            <a:miter lim="800000"/>
            <a:headEnd/>
            <a:tailEnd/>
          </a:ln>
        </p:spPr>
      </p:pic>
      <p:pic>
        <p:nvPicPr>
          <p:cNvPr id="52289" name="Picture 4" descr="npo0001ad"/>
          <p:cNvPicPr>
            <a:picLocks noChangeAspect="1" noChangeArrowheads="1"/>
          </p:cNvPicPr>
          <p:nvPr/>
        </p:nvPicPr>
        <p:blipFill>
          <a:blip r:embed="rId9"/>
          <a:srcRect/>
          <a:stretch>
            <a:fillRect/>
          </a:stretch>
        </p:blipFill>
        <p:spPr bwMode="auto">
          <a:xfrm>
            <a:off x="4495800" y="1905000"/>
            <a:ext cx="838200" cy="446088"/>
          </a:xfrm>
          <a:prstGeom prst="rect">
            <a:avLst/>
          </a:prstGeom>
          <a:noFill/>
          <a:ln w="9525" algn="ctr">
            <a:noFill/>
            <a:miter lim="800000"/>
            <a:headEnd/>
            <a:tailEnd/>
          </a:ln>
        </p:spPr>
      </p:pic>
      <p:sp>
        <p:nvSpPr>
          <p:cNvPr id="52290" name="Rectangle 57"/>
          <p:cNvSpPr>
            <a:spLocks noChangeArrowheads="1"/>
          </p:cNvSpPr>
          <p:nvPr/>
        </p:nvSpPr>
        <p:spPr bwMode="auto">
          <a:xfrm>
            <a:off x="7772400" y="3048000"/>
            <a:ext cx="76200" cy="2286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52291" name="Picture 58" descr="npo0001af"/>
          <p:cNvPicPr>
            <a:picLocks noChangeAspect="1" noChangeArrowheads="1"/>
          </p:cNvPicPr>
          <p:nvPr/>
        </p:nvPicPr>
        <p:blipFill>
          <a:blip r:embed="rId3"/>
          <a:srcRect/>
          <a:stretch>
            <a:fillRect/>
          </a:stretch>
        </p:blipFill>
        <p:spPr bwMode="auto">
          <a:xfrm>
            <a:off x="7467600" y="2590800"/>
            <a:ext cx="685800" cy="466725"/>
          </a:xfrm>
          <a:prstGeom prst="rect">
            <a:avLst/>
          </a:prstGeom>
          <a:noFill/>
          <a:ln w="9525" algn="ctr">
            <a:noFill/>
            <a:miter lim="800000"/>
            <a:headEnd/>
            <a:tailEnd/>
          </a:ln>
        </p:spPr>
      </p:pic>
      <p:sp>
        <p:nvSpPr>
          <p:cNvPr id="52292" name="Text Box 60"/>
          <p:cNvSpPr txBox="1">
            <a:spLocks noChangeArrowheads="1"/>
          </p:cNvSpPr>
          <p:nvPr/>
        </p:nvSpPr>
        <p:spPr bwMode="auto">
          <a:xfrm>
            <a:off x="8077200" y="1981200"/>
            <a:ext cx="990600" cy="274638"/>
          </a:xfrm>
          <a:prstGeom prst="rect">
            <a:avLst/>
          </a:prstGeom>
          <a:noFill/>
          <a:ln w="9525">
            <a:noFill/>
            <a:miter lim="800000"/>
            <a:headEnd/>
            <a:tailEnd/>
          </a:ln>
        </p:spPr>
        <p:txBody>
          <a:bodyPr>
            <a:spAutoFit/>
          </a:bodyPr>
          <a:lstStyle/>
          <a:p>
            <a:pPr algn="ctr">
              <a:buFont typeface="Wingdings" pitchFamily="2" charset="2"/>
              <a:buNone/>
            </a:pPr>
            <a:r>
              <a:rPr lang="pt-BR" sz="1200" b="1"/>
              <a:t>Servidor</a:t>
            </a:r>
          </a:p>
        </p:txBody>
      </p:sp>
      <p:sp>
        <p:nvSpPr>
          <p:cNvPr id="75837" name="Rectangle 61"/>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SYSTEM302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sp>
        <p:nvSpPr>
          <p:cNvPr id="52294" name="Rectangle 62"/>
          <p:cNvSpPr>
            <a:spLocks noChangeArrowheads="1"/>
          </p:cNvSpPr>
          <p:nvPr/>
        </p:nvSpPr>
        <p:spPr bwMode="auto">
          <a:xfrm>
            <a:off x="914400" y="4876800"/>
            <a:ext cx="7696200" cy="76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95" name="Line 63"/>
          <p:cNvSpPr>
            <a:spLocks noChangeShapeType="1"/>
          </p:cNvSpPr>
          <p:nvPr/>
        </p:nvSpPr>
        <p:spPr bwMode="auto">
          <a:xfrm>
            <a:off x="3124200" y="3429000"/>
            <a:ext cx="0" cy="381000"/>
          </a:xfrm>
          <a:prstGeom prst="line">
            <a:avLst/>
          </a:prstGeom>
          <a:noFill/>
          <a:ln w="63500">
            <a:solidFill>
              <a:srgbClr val="3399FF"/>
            </a:solidFill>
            <a:round/>
            <a:headEnd/>
            <a:tailEnd/>
          </a:ln>
        </p:spPr>
        <p:txBody>
          <a:bodyPr anchor="ctr">
            <a:spAutoFit/>
          </a:bodyPr>
          <a:lstStyle/>
          <a:p>
            <a:endParaRPr lang="pt-BR"/>
          </a:p>
        </p:txBody>
      </p:sp>
      <p:sp>
        <p:nvSpPr>
          <p:cNvPr id="52296" name="Rectangle 64"/>
          <p:cNvSpPr>
            <a:spLocks noChangeArrowheads="1"/>
          </p:cNvSpPr>
          <p:nvPr/>
        </p:nvSpPr>
        <p:spPr bwMode="auto">
          <a:xfrm>
            <a:off x="838200" y="3429000"/>
            <a:ext cx="4953000" cy="762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97" name="Rectangle 65"/>
          <p:cNvSpPr>
            <a:spLocks noChangeArrowheads="1"/>
          </p:cNvSpPr>
          <p:nvPr/>
        </p:nvSpPr>
        <p:spPr bwMode="auto">
          <a:xfrm>
            <a:off x="6781800" y="3581400"/>
            <a:ext cx="1676400" cy="76200"/>
          </a:xfrm>
          <a:prstGeom prst="rect">
            <a:avLst/>
          </a:prstGeom>
          <a:solidFill>
            <a:srgbClr val="3399FF"/>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298" name="Rectangle 66"/>
          <p:cNvSpPr>
            <a:spLocks noChangeArrowheads="1"/>
          </p:cNvSpPr>
          <p:nvPr/>
        </p:nvSpPr>
        <p:spPr bwMode="auto">
          <a:xfrm>
            <a:off x="8382000" y="2971800"/>
            <a:ext cx="76200" cy="6858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52299" name="Picture 67" descr="npo0001b1"/>
          <p:cNvPicPr>
            <a:picLocks noChangeAspect="1" noChangeArrowheads="1"/>
          </p:cNvPicPr>
          <p:nvPr/>
        </p:nvPicPr>
        <p:blipFill>
          <a:blip r:embed="rId4"/>
          <a:srcRect/>
          <a:stretch>
            <a:fillRect/>
          </a:stretch>
        </p:blipFill>
        <p:spPr bwMode="auto">
          <a:xfrm>
            <a:off x="8001000" y="2209800"/>
            <a:ext cx="1143000" cy="800100"/>
          </a:xfrm>
          <a:prstGeom prst="rect">
            <a:avLst/>
          </a:prstGeom>
          <a:noFill/>
          <a:ln w="9525" algn="ctr">
            <a:noFill/>
            <a:miter lim="800000"/>
            <a:headEnd/>
            <a:tailEnd/>
          </a:ln>
        </p:spPr>
      </p:pic>
      <p:pic>
        <p:nvPicPr>
          <p:cNvPr id="52300" name="Picture 68" descr="npo0001b2"/>
          <p:cNvPicPr>
            <a:picLocks noChangeAspect="1" noChangeArrowheads="1"/>
          </p:cNvPicPr>
          <p:nvPr/>
        </p:nvPicPr>
        <p:blipFill>
          <a:blip r:embed="rId10"/>
          <a:srcRect/>
          <a:stretch>
            <a:fillRect/>
          </a:stretch>
        </p:blipFill>
        <p:spPr bwMode="auto">
          <a:xfrm>
            <a:off x="2743200" y="3581400"/>
            <a:ext cx="762000" cy="533400"/>
          </a:xfrm>
          <a:prstGeom prst="rect">
            <a:avLst/>
          </a:prstGeom>
          <a:noFill/>
          <a:ln w="9525" algn="ctr">
            <a:noFill/>
            <a:miter lim="800000"/>
            <a:headEnd/>
            <a:tailEnd/>
          </a:ln>
        </p:spPr>
      </p:pic>
      <p:sp>
        <p:nvSpPr>
          <p:cNvPr id="52301" name="Text Box 69"/>
          <p:cNvSpPr txBox="1">
            <a:spLocks noChangeArrowheads="1"/>
          </p:cNvSpPr>
          <p:nvPr/>
        </p:nvSpPr>
        <p:spPr bwMode="auto">
          <a:xfrm>
            <a:off x="1676400" y="3505200"/>
            <a:ext cx="1371600" cy="274638"/>
          </a:xfrm>
          <a:prstGeom prst="rect">
            <a:avLst/>
          </a:prstGeom>
          <a:noFill/>
          <a:ln w="9525">
            <a:noFill/>
            <a:miter lim="800000"/>
            <a:headEnd/>
            <a:tailEnd/>
          </a:ln>
        </p:spPr>
        <p:txBody>
          <a:bodyPr>
            <a:spAutoFit/>
          </a:bodyPr>
          <a:lstStyle/>
          <a:p>
            <a:pPr algn="ctr">
              <a:buFont typeface="Wingdings" pitchFamily="2" charset="2"/>
              <a:buNone/>
            </a:pPr>
            <a:r>
              <a:rPr lang="pt-BR" sz="1200" b="1"/>
              <a:t>OPC Gateway</a:t>
            </a:r>
            <a:endParaRPr lang="pt-BR" sz="1200" b="1" i="1"/>
          </a:p>
        </p:txBody>
      </p:sp>
      <p:pic>
        <p:nvPicPr>
          <p:cNvPr id="52302" name="Picture 70" descr="FF"/>
          <p:cNvPicPr>
            <a:picLocks noChangeAspect="1" noChangeArrowheads="1"/>
          </p:cNvPicPr>
          <p:nvPr/>
        </p:nvPicPr>
        <p:blipFill>
          <a:blip r:embed="rId11"/>
          <a:srcRect/>
          <a:stretch>
            <a:fillRect/>
          </a:stretch>
        </p:blipFill>
        <p:spPr bwMode="auto">
          <a:xfrm>
            <a:off x="1066800" y="6070600"/>
            <a:ext cx="381000" cy="330200"/>
          </a:xfrm>
          <a:prstGeom prst="rect">
            <a:avLst/>
          </a:prstGeom>
          <a:noFill/>
          <a:ln w="9525" algn="ctr">
            <a:noFill/>
            <a:miter lim="800000"/>
            <a:headEnd/>
            <a:tailEnd/>
          </a:ln>
        </p:spPr>
      </p:pic>
      <p:pic>
        <p:nvPicPr>
          <p:cNvPr id="52303" name="Picture 71" descr="npo0001b3"/>
          <p:cNvPicPr>
            <a:picLocks noChangeAspect="1" noChangeArrowheads="1"/>
          </p:cNvPicPr>
          <p:nvPr/>
        </p:nvPicPr>
        <p:blipFill>
          <a:blip r:embed="rId12"/>
          <a:srcRect/>
          <a:stretch>
            <a:fillRect/>
          </a:stretch>
        </p:blipFill>
        <p:spPr bwMode="auto">
          <a:xfrm>
            <a:off x="3187700" y="6019800"/>
            <a:ext cx="609600" cy="228600"/>
          </a:xfrm>
          <a:prstGeom prst="rect">
            <a:avLst/>
          </a:prstGeom>
          <a:noFill/>
          <a:ln w="9525" algn="ctr">
            <a:noFill/>
            <a:miter lim="800000"/>
            <a:headEnd/>
            <a:tailEnd/>
          </a:ln>
        </p:spPr>
      </p:pic>
      <p:pic>
        <p:nvPicPr>
          <p:cNvPr id="52304" name="Picture 72" descr="npo0001b5"/>
          <p:cNvPicPr>
            <a:picLocks noChangeAspect="1" noChangeArrowheads="1"/>
          </p:cNvPicPr>
          <p:nvPr/>
        </p:nvPicPr>
        <p:blipFill>
          <a:blip r:embed="rId13"/>
          <a:srcRect/>
          <a:stretch>
            <a:fillRect/>
          </a:stretch>
        </p:blipFill>
        <p:spPr bwMode="auto">
          <a:xfrm>
            <a:off x="4940300" y="6127750"/>
            <a:ext cx="762000" cy="273050"/>
          </a:xfrm>
          <a:prstGeom prst="rect">
            <a:avLst/>
          </a:prstGeom>
          <a:noFill/>
          <a:ln w="9525" algn="ctr">
            <a:noFill/>
            <a:miter lim="800000"/>
            <a:headEnd/>
            <a:tailEnd/>
          </a:ln>
        </p:spPr>
      </p:pic>
      <p:pic>
        <p:nvPicPr>
          <p:cNvPr id="52305" name="Picture 73" descr="As-i Cable Logo"/>
          <p:cNvPicPr>
            <a:picLocks noChangeAspect="1" noChangeArrowheads="1"/>
          </p:cNvPicPr>
          <p:nvPr/>
        </p:nvPicPr>
        <p:blipFill>
          <a:blip r:embed="rId14"/>
          <a:srcRect/>
          <a:stretch>
            <a:fillRect/>
          </a:stretch>
        </p:blipFill>
        <p:spPr bwMode="auto">
          <a:xfrm>
            <a:off x="6705600" y="6019800"/>
            <a:ext cx="393700" cy="384175"/>
          </a:xfrm>
          <a:prstGeom prst="rect">
            <a:avLst/>
          </a:prstGeom>
          <a:noFill/>
          <a:ln w="9525" algn="ctr">
            <a:noFill/>
            <a:miter lim="800000"/>
            <a:headEnd/>
            <a:tailEnd/>
          </a:ln>
        </p:spPr>
      </p:pic>
      <p:sp>
        <p:nvSpPr>
          <p:cNvPr id="52306" name="Rectangle 74"/>
          <p:cNvSpPr>
            <a:spLocks noChangeArrowheads="1"/>
          </p:cNvSpPr>
          <p:nvPr/>
        </p:nvSpPr>
        <p:spPr bwMode="auto">
          <a:xfrm>
            <a:off x="914400" y="4495800"/>
            <a:ext cx="7696200" cy="76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52307" name="Picture 76" descr="npo0001b7"/>
          <p:cNvPicPr>
            <a:picLocks noChangeAspect="1" noChangeArrowheads="1"/>
          </p:cNvPicPr>
          <p:nvPr/>
        </p:nvPicPr>
        <p:blipFill>
          <a:blip r:embed="rId10"/>
          <a:srcRect/>
          <a:stretch>
            <a:fillRect/>
          </a:stretch>
        </p:blipFill>
        <p:spPr bwMode="auto">
          <a:xfrm>
            <a:off x="3352800" y="3581400"/>
            <a:ext cx="762000" cy="533400"/>
          </a:xfrm>
          <a:prstGeom prst="rect">
            <a:avLst/>
          </a:prstGeom>
          <a:noFill/>
          <a:ln w="9525" algn="ctr">
            <a:noFill/>
            <a:miter lim="800000"/>
            <a:headEnd/>
            <a:tailEnd/>
          </a:ln>
        </p:spPr>
      </p:pic>
      <p:pic>
        <p:nvPicPr>
          <p:cNvPr id="52308" name="Picture 78" descr="npo0001b8"/>
          <p:cNvPicPr>
            <a:picLocks noChangeAspect="1" noChangeArrowheads="1"/>
          </p:cNvPicPr>
          <p:nvPr/>
        </p:nvPicPr>
        <p:blipFill>
          <a:blip r:embed="rId5"/>
          <a:srcRect/>
          <a:stretch>
            <a:fillRect/>
          </a:stretch>
        </p:blipFill>
        <p:spPr bwMode="auto">
          <a:xfrm>
            <a:off x="4114800" y="3733800"/>
            <a:ext cx="838200" cy="314325"/>
          </a:xfrm>
          <a:prstGeom prst="rect">
            <a:avLst/>
          </a:prstGeom>
          <a:noFill/>
          <a:ln w="9525" algn="ctr">
            <a:noFill/>
            <a:miter lim="800000"/>
            <a:headEnd/>
            <a:tailEnd/>
          </a:ln>
        </p:spPr>
      </p:pic>
      <p:sp>
        <p:nvSpPr>
          <p:cNvPr id="52309" name="Text Box 79"/>
          <p:cNvSpPr txBox="1">
            <a:spLocks noChangeArrowheads="1"/>
          </p:cNvSpPr>
          <p:nvPr/>
        </p:nvSpPr>
        <p:spPr bwMode="auto">
          <a:xfrm>
            <a:off x="3886200" y="3505200"/>
            <a:ext cx="1371600" cy="274638"/>
          </a:xfrm>
          <a:prstGeom prst="rect">
            <a:avLst/>
          </a:prstGeom>
          <a:noFill/>
          <a:ln w="9525">
            <a:noFill/>
            <a:miter lim="800000"/>
            <a:headEnd/>
            <a:tailEnd/>
          </a:ln>
        </p:spPr>
        <p:txBody>
          <a:bodyPr>
            <a:spAutoFit/>
          </a:bodyPr>
          <a:lstStyle/>
          <a:p>
            <a:pPr algn="ctr">
              <a:buFont typeface="Wingdings" pitchFamily="2" charset="2"/>
              <a:buNone/>
            </a:pPr>
            <a:r>
              <a:rPr lang="pt-BR" sz="1200" b="1"/>
              <a:t>OPC Gateway</a:t>
            </a:r>
            <a:endParaRPr lang="pt-BR" sz="1200" b="1" i="1"/>
          </a:p>
        </p:txBody>
      </p:sp>
      <p:sp>
        <p:nvSpPr>
          <p:cNvPr id="52310" name="Text Box 82"/>
          <p:cNvSpPr txBox="1">
            <a:spLocks noChangeArrowheads="1"/>
          </p:cNvSpPr>
          <p:nvPr/>
        </p:nvSpPr>
        <p:spPr bwMode="auto">
          <a:xfrm>
            <a:off x="3810000" y="3956050"/>
            <a:ext cx="3810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endParaRPr lang="pt-BR"/>
          </a:p>
        </p:txBody>
      </p:sp>
      <p:sp>
        <p:nvSpPr>
          <p:cNvPr id="52311" name="Text Box 83"/>
          <p:cNvSpPr txBox="1">
            <a:spLocks noChangeArrowheads="1"/>
          </p:cNvSpPr>
          <p:nvPr/>
        </p:nvSpPr>
        <p:spPr bwMode="auto">
          <a:xfrm>
            <a:off x="2590800" y="3940175"/>
            <a:ext cx="3810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endParaRPr lang="pt-BR"/>
          </a:p>
        </p:txBody>
      </p:sp>
      <p:sp>
        <p:nvSpPr>
          <p:cNvPr id="52312" name="Text Box 59"/>
          <p:cNvSpPr txBox="1">
            <a:spLocks noChangeArrowheads="1"/>
          </p:cNvSpPr>
          <p:nvPr/>
        </p:nvSpPr>
        <p:spPr bwMode="auto">
          <a:xfrm>
            <a:off x="6858000" y="2133600"/>
            <a:ext cx="1676400" cy="457200"/>
          </a:xfrm>
          <a:prstGeom prst="rect">
            <a:avLst/>
          </a:prstGeom>
          <a:noFill/>
          <a:ln w="9525">
            <a:noFill/>
            <a:miter lim="800000"/>
            <a:headEnd/>
            <a:tailEnd/>
          </a:ln>
        </p:spPr>
        <p:txBody>
          <a:bodyPr>
            <a:spAutoFit/>
          </a:bodyPr>
          <a:lstStyle/>
          <a:p>
            <a:pPr algn="ctr">
              <a:buFont typeface="Wingdings" pitchFamily="2" charset="2"/>
              <a:buNone/>
            </a:pPr>
            <a:r>
              <a:rPr lang="pt-BR" sz="1200" b="1"/>
              <a:t>Estação</a:t>
            </a:r>
          </a:p>
          <a:p>
            <a:pPr algn="ctr">
              <a:buFont typeface="Wingdings" pitchFamily="2" charset="2"/>
              <a:buNone/>
            </a:pPr>
            <a:r>
              <a:rPr lang="pt-BR" sz="1200" b="1"/>
              <a:t> Engenharia</a:t>
            </a:r>
            <a:endParaRPr lang="pt-BR" sz="1200" b="1" i="1"/>
          </a:p>
        </p:txBody>
      </p:sp>
      <p:sp>
        <p:nvSpPr>
          <p:cNvPr id="52313" name="Rectangle 87"/>
          <p:cNvSpPr>
            <a:spLocks noChangeArrowheads="1"/>
          </p:cNvSpPr>
          <p:nvPr/>
        </p:nvSpPr>
        <p:spPr bwMode="auto">
          <a:xfrm>
            <a:off x="914400" y="5943600"/>
            <a:ext cx="609600" cy="762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314" name="Rectangle 97"/>
          <p:cNvSpPr>
            <a:spLocks noChangeArrowheads="1"/>
          </p:cNvSpPr>
          <p:nvPr/>
        </p:nvSpPr>
        <p:spPr bwMode="auto">
          <a:xfrm>
            <a:off x="4876800" y="5943600"/>
            <a:ext cx="609600" cy="762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315" name="Rectangle 101"/>
          <p:cNvSpPr>
            <a:spLocks noChangeArrowheads="1"/>
          </p:cNvSpPr>
          <p:nvPr/>
        </p:nvSpPr>
        <p:spPr bwMode="auto">
          <a:xfrm>
            <a:off x="8915400" y="4343400"/>
            <a:ext cx="76200" cy="3810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316" name="Rectangle 106"/>
          <p:cNvSpPr>
            <a:spLocks noChangeArrowheads="1"/>
          </p:cNvSpPr>
          <p:nvPr/>
        </p:nvSpPr>
        <p:spPr bwMode="auto">
          <a:xfrm>
            <a:off x="3429000" y="3048000"/>
            <a:ext cx="76200" cy="3810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2317" name="Line 109"/>
          <p:cNvSpPr>
            <a:spLocks noChangeShapeType="1"/>
          </p:cNvSpPr>
          <p:nvPr/>
        </p:nvSpPr>
        <p:spPr bwMode="auto">
          <a:xfrm>
            <a:off x="838200" y="5715000"/>
            <a:ext cx="0" cy="152400"/>
          </a:xfrm>
          <a:prstGeom prst="line">
            <a:avLst/>
          </a:prstGeom>
          <a:noFill/>
          <a:ln w="25400">
            <a:solidFill>
              <a:schemeClr val="accent1"/>
            </a:solidFill>
            <a:round/>
            <a:headEnd/>
            <a:tailEnd/>
          </a:ln>
        </p:spPr>
        <p:txBody>
          <a:bodyPr anchor="ctr">
            <a:spAutoFit/>
          </a:bodyPr>
          <a:lstStyle/>
          <a:p>
            <a:endParaRPr lang="pt-BR"/>
          </a:p>
        </p:txBody>
      </p:sp>
      <p:sp>
        <p:nvSpPr>
          <p:cNvPr id="52318" name="Line 110"/>
          <p:cNvSpPr>
            <a:spLocks noChangeShapeType="1"/>
          </p:cNvSpPr>
          <p:nvPr/>
        </p:nvSpPr>
        <p:spPr bwMode="auto">
          <a:xfrm>
            <a:off x="1371600" y="5638800"/>
            <a:ext cx="0" cy="228600"/>
          </a:xfrm>
          <a:prstGeom prst="line">
            <a:avLst/>
          </a:prstGeom>
          <a:noFill/>
          <a:ln w="25400">
            <a:solidFill>
              <a:schemeClr val="accent1"/>
            </a:solidFill>
            <a:round/>
            <a:headEnd/>
            <a:tailEnd/>
          </a:ln>
        </p:spPr>
        <p:txBody>
          <a:bodyPr anchor="ctr">
            <a:spAutoFit/>
          </a:bodyPr>
          <a:lstStyle/>
          <a:p>
            <a:endParaRPr lang="pt-BR"/>
          </a:p>
        </p:txBody>
      </p:sp>
      <p:sp>
        <p:nvSpPr>
          <p:cNvPr id="52319" name="Line 111"/>
          <p:cNvSpPr>
            <a:spLocks noChangeShapeType="1"/>
          </p:cNvSpPr>
          <p:nvPr/>
        </p:nvSpPr>
        <p:spPr bwMode="auto">
          <a:xfrm>
            <a:off x="838200" y="5867400"/>
            <a:ext cx="533400" cy="0"/>
          </a:xfrm>
          <a:prstGeom prst="line">
            <a:avLst/>
          </a:prstGeom>
          <a:noFill/>
          <a:ln w="25400">
            <a:solidFill>
              <a:schemeClr val="accent1"/>
            </a:solidFill>
            <a:round/>
            <a:headEnd/>
            <a:tailEnd/>
          </a:ln>
        </p:spPr>
        <p:txBody>
          <a:bodyPr anchor="ctr">
            <a:spAutoFit/>
          </a:bodyPr>
          <a:lstStyle/>
          <a:p>
            <a:endParaRPr lang="pt-BR"/>
          </a:p>
        </p:txBody>
      </p:sp>
      <p:pic>
        <p:nvPicPr>
          <p:cNvPr id="52320" name="Picture 84" descr="bigdfi_transp"/>
          <p:cNvPicPr>
            <a:picLocks noChangeAspect="1" noChangeArrowheads="1"/>
          </p:cNvPicPr>
          <p:nvPr/>
        </p:nvPicPr>
        <p:blipFill>
          <a:blip r:embed="rId15"/>
          <a:srcRect/>
          <a:stretch>
            <a:fillRect/>
          </a:stretch>
        </p:blipFill>
        <p:spPr bwMode="auto">
          <a:xfrm>
            <a:off x="685800" y="5410200"/>
            <a:ext cx="533400" cy="420688"/>
          </a:xfrm>
          <a:prstGeom prst="rect">
            <a:avLst/>
          </a:prstGeom>
          <a:noFill/>
          <a:ln w="9525" algn="ctr">
            <a:noFill/>
            <a:miter lim="800000"/>
            <a:headEnd/>
            <a:tailEnd/>
          </a:ln>
        </p:spPr>
      </p:pic>
      <p:pic>
        <p:nvPicPr>
          <p:cNvPr id="52321" name="Picture 85" descr="bigdfi_transp"/>
          <p:cNvPicPr>
            <a:picLocks noChangeAspect="1" noChangeArrowheads="1"/>
          </p:cNvPicPr>
          <p:nvPr/>
        </p:nvPicPr>
        <p:blipFill>
          <a:blip r:embed="rId15"/>
          <a:srcRect/>
          <a:stretch>
            <a:fillRect/>
          </a:stretch>
        </p:blipFill>
        <p:spPr bwMode="auto">
          <a:xfrm>
            <a:off x="1295400" y="5410200"/>
            <a:ext cx="533400" cy="420688"/>
          </a:xfrm>
          <a:prstGeom prst="rect">
            <a:avLst/>
          </a:prstGeom>
          <a:noFill/>
          <a:ln w="9525" algn="ctr">
            <a:noFill/>
            <a:miter lim="800000"/>
            <a:headEnd/>
            <a:tailEnd/>
          </a:ln>
        </p:spPr>
      </p:pic>
      <p:sp>
        <p:nvSpPr>
          <p:cNvPr id="52322" name="Line 112"/>
          <p:cNvSpPr>
            <a:spLocks noChangeShapeType="1"/>
          </p:cNvSpPr>
          <p:nvPr/>
        </p:nvSpPr>
        <p:spPr bwMode="auto">
          <a:xfrm>
            <a:off x="4724400" y="5715000"/>
            <a:ext cx="0" cy="152400"/>
          </a:xfrm>
          <a:prstGeom prst="line">
            <a:avLst/>
          </a:prstGeom>
          <a:noFill/>
          <a:ln w="25400">
            <a:solidFill>
              <a:schemeClr val="accent1"/>
            </a:solidFill>
            <a:round/>
            <a:headEnd/>
            <a:tailEnd/>
          </a:ln>
        </p:spPr>
        <p:txBody>
          <a:bodyPr anchor="ctr">
            <a:spAutoFit/>
          </a:bodyPr>
          <a:lstStyle/>
          <a:p>
            <a:endParaRPr lang="pt-BR"/>
          </a:p>
        </p:txBody>
      </p:sp>
      <p:sp>
        <p:nvSpPr>
          <p:cNvPr id="52323" name="Line 113"/>
          <p:cNvSpPr>
            <a:spLocks noChangeShapeType="1"/>
          </p:cNvSpPr>
          <p:nvPr/>
        </p:nvSpPr>
        <p:spPr bwMode="auto">
          <a:xfrm>
            <a:off x="5257800" y="5638800"/>
            <a:ext cx="0" cy="228600"/>
          </a:xfrm>
          <a:prstGeom prst="line">
            <a:avLst/>
          </a:prstGeom>
          <a:noFill/>
          <a:ln w="25400">
            <a:solidFill>
              <a:schemeClr val="accent1"/>
            </a:solidFill>
            <a:round/>
            <a:headEnd/>
            <a:tailEnd/>
          </a:ln>
        </p:spPr>
        <p:txBody>
          <a:bodyPr anchor="ctr">
            <a:spAutoFit/>
          </a:bodyPr>
          <a:lstStyle/>
          <a:p>
            <a:endParaRPr lang="pt-BR"/>
          </a:p>
        </p:txBody>
      </p:sp>
      <p:sp>
        <p:nvSpPr>
          <p:cNvPr id="52324" name="Line 114"/>
          <p:cNvSpPr>
            <a:spLocks noChangeShapeType="1"/>
          </p:cNvSpPr>
          <p:nvPr/>
        </p:nvSpPr>
        <p:spPr bwMode="auto">
          <a:xfrm>
            <a:off x="4724400" y="5867400"/>
            <a:ext cx="533400" cy="0"/>
          </a:xfrm>
          <a:prstGeom prst="line">
            <a:avLst/>
          </a:prstGeom>
          <a:noFill/>
          <a:ln w="25400">
            <a:solidFill>
              <a:schemeClr val="accent1"/>
            </a:solidFill>
            <a:round/>
            <a:headEnd/>
            <a:tailEnd/>
          </a:ln>
        </p:spPr>
        <p:txBody>
          <a:bodyPr anchor="ctr">
            <a:spAutoFit/>
          </a:bodyPr>
          <a:lstStyle/>
          <a:p>
            <a:endParaRPr lang="pt-BR"/>
          </a:p>
        </p:txBody>
      </p:sp>
      <p:pic>
        <p:nvPicPr>
          <p:cNvPr id="52325" name="Picture 92" descr="bigdfi_transp"/>
          <p:cNvPicPr>
            <a:picLocks noChangeAspect="1" noChangeArrowheads="1"/>
          </p:cNvPicPr>
          <p:nvPr/>
        </p:nvPicPr>
        <p:blipFill>
          <a:blip r:embed="rId15"/>
          <a:srcRect/>
          <a:stretch>
            <a:fillRect/>
          </a:stretch>
        </p:blipFill>
        <p:spPr bwMode="auto">
          <a:xfrm>
            <a:off x="4572000" y="5410200"/>
            <a:ext cx="533400" cy="420688"/>
          </a:xfrm>
          <a:prstGeom prst="rect">
            <a:avLst/>
          </a:prstGeom>
          <a:noFill/>
          <a:ln w="9525" algn="ctr">
            <a:noFill/>
            <a:miter lim="800000"/>
            <a:headEnd/>
            <a:tailEnd/>
          </a:ln>
        </p:spPr>
      </p:pic>
      <p:pic>
        <p:nvPicPr>
          <p:cNvPr id="52326" name="Picture 93" descr="bigdfi_transp"/>
          <p:cNvPicPr>
            <a:picLocks noChangeAspect="1" noChangeArrowheads="1"/>
          </p:cNvPicPr>
          <p:nvPr/>
        </p:nvPicPr>
        <p:blipFill>
          <a:blip r:embed="rId15"/>
          <a:srcRect/>
          <a:stretch>
            <a:fillRect/>
          </a:stretch>
        </p:blipFill>
        <p:spPr bwMode="auto">
          <a:xfrm>
            <a:off x="5181600" y="5410200"/>
            <a:ext cx="533400" cy="420688"/>
          </a:xfrm>
          <a:prstGeom prst="rect">
            <a:avLst/>
          </a:prstGeom>
          <a:noFill/>
          <a:ln w="9525" algn="ctr">
            <a:noFill/>
            <a:miter lim="800000"/>
            <a:headEnd/>
            <a:tailEnd/>
          </a:ln>
        </p:spPr>
      </p:pic>
      <p:sp>
        <p:nvSpPr>
          <p:cNvPr id="52327" name="Line 115"/>
          <p:cNvSpPr>
            <a:spLocks noChangeShapeType="1"/>
          </p:cNvSpPr>
          <p:nvPr/>
        </p:nvSpPr>
        <p:spPr bwMode="auto">
          <a:xfrm>
            <a:off x="3200400" y="5791200"/>
            <a:ext cx="0" cy="152400"/>
          </a:xfrm>
          <a:prstGeom prst="line">
            <a:avLst/>
          </a:prstGeom>
          <a:noFill/>
          <a:ln w="25400">
            <a:solidFill>
              <a:schemeClr val="accent1"/>
            </a:solidFill>
            <a:round/>
            <a:headEnd/>
            <a:tailEnd/>
          </a:ln>
        </p:spPr>
        <p:txBody>
          <a:bodyPr anchor="ctr">
            <a:spAutoFit/>
          </a:bodyPr>
          <a:lstStyle/>
          <a:p>
            <a:endParaRPr lang="pt-BR"/>
          </a:p>
        </p:txBody>
      </p:sp>
      <p:sp>
        <p:nvSpPr>
          <p:cNvPr id="52328" name="Line 116"/>
          <p:cNvSpPr>
            <a:spLocks noChangeShapeType="1"/>
          </p:cNvSpPr>
          <p:nvPr/>
        </p:nvSpPr>
        <p:spPr bwMode="auto">
          <a:xfrm>
            <a:off x="3276600" y="5715000"/>
            <a:ext cx="0" cy="228600"/>
          </a:xfrm>
          <a:prstGeom prst="line">
            <a:avLst/>
          </a:prstGeom>
          <a:noFill/>
          <a:ln w="25400">
            <a:solidFill>
              <a:schemeClr val="accent1"/>
            </a:solidFill>
            <a:round/>
            <a:headEnd/>
            <a:tailEnd/>
          </a:ln>
        </p:spPr>
        <p:txBody>
          <a:bodyPr anchor="ctr">
            <a:spAutoFit/>
          </a:bodyPr>
          <a:lstStyle/>
          <a:p>
            <a:endParaRPr lang="pt-BR"/>
          </a:p>
        </p:txBody>
      </p:sp>
      <p:sp>
        <p:nvSpPr>
          <p:cNvPr id="52329" name="Line 117"/>
          <p:cNvSpPr>
            <a:spLocks noChangeShapeType="1"/>
          </p:cNvSpPr>
          <p:nvPr/>
        </p:nvSpPr>
        <p:spPr bwMode="auto">
          <a:xfrm>
            <a:off x="3200400" y="5943600"/>
            <a:ext cx="76200" cy="0"/>
          </a:xfrm>
          <a:prstGeom prst="line">
            <a:avLst/>
          </a:prstGeom>
          <a:noFill/>
          <a:ln w="25400">
            <a:solidFill>
              <a:schemeClr val="accent1"/>
            </a:solidFill>
            <a:round/>
            <a:headEnd/>
            <a:tailEnd/>
          </a:ln>
        </p:spPr>
        <p:txBody>
          <a:bodyPr anchor="ctr">
            <a:spAutoFit/>
          </a:bodyPr>
          <a:lstStyle/>
          <a:p>
            <a:endParaRPr lang="pt-BR"/>
          </a:p>
        </p:txBody>
      </p:sp>
      <p:pic>
        <p:nvPicPr>
          <p:cNvPr id="52330" name="Picture 32" descr="npo0001bb"/>
          <p:cNvPicPr>
            <a:picLocks noChangeAspect="1" noChangeArrowheads="1"/>
          </p:cNvPicPr>
          <p:nvPr/>
        </p:nvPicPr>
        <p:blipFill>
          <a:blip r:embed="rId16"/>
          <a:srcRect/>
          <a:stretch>
            <a:fillRect/>
          </a:stretch>
        </p:blipFill>
        <p:spPr bwMode="auto">
          <a:xfrm>
            <a:off x="2819400" y="5334000"/>
            <a:ext cx="914400" cy="466725"/>
          </a:xfrm>
          <a:prstGeom prst="rect">
            <a:avLst/>
          </a:prstGeom>
          <a:noFill/>
          <a:ln w="9525" algn="ctr">
            <a:noFill/>
            <a:miter lim="800000"/>
            <a:headEnd/>
            <a:tailEnd/>
          </a:ln>
        </p:spPr>
      </p:pic>
      <p:sp>
        <p:nvSpPr>
          <p:cNvPr id="52331" name="Line 118"/>
          <p:cNvSpPr>
            <a:spLocks noChangeShapeType="1"/>
          </p:cNvSpPr>
          <p:nvPr/>
        </p:nvSpPr>
        <p:spPr bwMode="auto">
          <a:xfrm>
            <a:off x="8382000" y="5791200"/>
            <a:ext cx="0" cy="152400"/>
          </a:xfrm>
          <a:prstGeom prst="line">
            <a:avLst/>
          </a:prstGeom>
          <a:noFill/>
          <a:ln w="25400">
            <a:solidFill>
              <a:schemeClr val="accent1"/>
            </a:solidFill>
            <a:round/>
            <a:headEnd/>
            <a:tailEnd/>
          </a:ln>
        </p:spPr>
        <p:txBody>
          <a:bodyPr anchor="ctr">
            <a:spAutoFit/>
          </a:bodyPr>
          <a:lstStyle/>
          <a:p>
            <a:endParaRPr lang="pt-BR"/>
          </a:p>
        </p:txBody>
      </p:sp>
      <p:sp>
        <p:nvSpPr>
          <p:cNvPr id="52332" name="Line 119"/>
          <p:cNvSpPr>
            <a:spLocks noChangeShapeType="1"/>
          </p:cNvSpPr>
          <p:nvPr/>
        </p:nvSpPr>
        <p:spPr bwMode="auto">
          <a:xfrm>
            <a:off x="8458200" y="5715000"/>
            <a:ext cx="0" cy="228600"/>
          </a:xfrm>
          <a:prstGeom prst="line">
            <a:avLst/>
          </a:prstGeom>
          <a:noFill/>
          <a:ln w="25400">
            <a:solidFill>
              <a:schemeClr val="accent1"/>
            </a:solidFill>
            <a:round/>
            <a:headEnd/>
            <a:tailEnd/>
          </a:ln>
        </p:spPr>
        <p:txBody>
          <a:bodyPr anchor="ctr">
            <a:spAutoFit/>
          </a:bodyPr>
          <a:lstStyle/>
          <a:p>
            <a:endParaRPr lang="pt-BR"/>
          </a:p>
        </p:txBody>
      </p:sp>
      <p:sp>
        <p:nvSpPr>
          <p:cNvPr id="52333" name="Line 120"/>
          <p:cNvSpPr>
            <a:spLocks noChangeShapeType="1"/>
          </p:cNvSpPr>
          <p:nvPr/>
        </p:nvSpPr>
        <p:spPr bwMode="auto">
          <a:xfrm>
            <a:off x="8382000" y="5943600"/>
            <a:ext cx="76200" cy="0"/>
          </a:xfrm>
          <a:prstGeom prst="line">
            <a:avLst/>
          </a:prstGeom>
          <a:noFill/>
          <a:ln w="25400">
            <a:solidFill>
              <a:schemeClr val="accent1"/>
            </a:solidFill>
            <a:round/>
            <a:headEnd/>
            <a:tailEnd/>
          </a:ln>
        </p:spPr>
        <p:txBody>
          <a:bodyPr anchor="ctr">
            <a:spAutoFit/>
          </a:bodyPr>
          <a:lstStyle/>
          <a:p>
            <a:endParaRPr lang="pt-BR"/>
          </a:p>
        </p:txBody>
      </p:sp>
      <p:pic>
        <p:nvPicPr>
          <p:cNvPr id="52334" name="Picture 37" descr="npo0001bd"/>
          <p:cNvPicPr>
            <a:picLocks noChangeAspect="1" noChangeArrowheads="1"/>
          </p:cNvPicPr>
          <p:nvPr/>
        </p:nvPicPr>
        <p:blipFill>
          <a:blip r:embed="rId16"/>
          <a:srcRect/>
          <a:stretch>
            <a:fillRect/>
          </a:stretch>
        </p:blipFill>
        <p:spPr bwMode="auto">
          <a:xfrm>
            <a:off x="8077200" y="5334000"/>
            <a:ext cx="914400" cy="466725"/>
          </a:xfrm>
          <a:prstGeom prst="rect">
            <a:avLst/>
          </a:prstGeom>
          <a:noFill/>
          <a:ln w="9525" algn="ctr">
            <a:noFill/>
            <a:miter lim="800000"/>
            <a:headEnd/>
            <a:tailEnd/>
          </a:ln>
        </p:spPr>
      </p:pic>
      <p:sp>
        <p:nvSpPr>
          <p:cNvPr id="52335" name="Line 121"/>
          <p:cNvSpPr>
            <a:spLocks noChangeShapeType="1"/>
          </p:cNvSpPr>
          <p:nvPr/>
        </p:nvSpPr>
        <p:spPr bwMode="auto">
          <a:xfrm>
            <a:off x="6705600" y="5791200"/>
            <a:ext cx="0" cy="152400"/>
          </a:xfrm>
          <a:prstGeom prst="line">
            <a:avLst/>
          </a:prstGeom>
          <a:noFill/>
          <a:ln w="25400">
            <a:solidFill>
              <a:schemeClr val="accent1"/>
            </a:solidFill>
            <a:round/>
            <a:headEnd/>
            <a:tailEnd/>
          </a:ln>
        </p:spPr>
        <p:txBody>
          <a:bodyPr anchor="ctr">
            <a:spAutoFit/>
          </a:bodyPr>
          <a:lstStyle/>
          <a:p>
            <a:endParaRPr lang="pt-BR"/>
          </a:p>
        </p:txBody>
      </p:sp>
      <p:sp>
        <p:nvSpPr>
          <p:cNvPr id="52336" name="Line 122"/>
          <p:cNvSpPr>
            <a:spLocks noChangeShapeType="1"/>
          </p:cNvSpPr>
          <p:nvPr/>
        </p:nvSpPr>
        <p:spPr bwMode="auto">
          <a:xfrm>
            <a:off x="6781800" y="5715000"/>
            <a:ext cx="0" cy="228600"/>
          </a:xfrm>
          <a:prstGeom prst="line">
            <a:avLst/>
          </a:prstGeom>
          <a:noFill/>
          <a:ln w="25400">
            <a:solidFill>
              <a:schemeClr val="accent1"/>
            </a:solidFill>
            <a:round/>
            <a:headEnd/>
            <a:tailEnd/>
          </a:ln>
        </p:spPr>
        <p:txBody>
          <a:bodyPr anchor="ctr">
            <a:spAutoFit/>
          </a:bodyPr>
          <a:lstStyle/>
          <a:p>
            <a:endParaRPr lang="pt-BR"/>
          </a:p>
        </p:txBody>
      </p:sp>
      <p:sp>
        <p:nvSpPr>
          <p:cNvPr id="52337" name="Line 123"/>
          <p:cNvSpPr>
            <a:spLocks noChangeShapeType="1"/>
          </p:cNvSpPr>
          <p:nvPr/>
        </p:nvSpPr>
        <p:spPr bwMode="auto">
          <a:xfrm>
            <a:off x="6705600" y="5943600"/>
            <a:ext cx="76200" cy="0"/>
          </a:xfrm>
          <a:prstGeom prst="line">
            <a:avLst/>
          </a:prstGeom>
          <a:noFill/>
          <a:ln w="25400">
            <a:solidFill>
              <a:schemeClr val="accent1"/>
            </a:solidFill>
            <a:round/>
            <a:headEnd/>
            <a:tailEnd/>
          </a:ln>
        </p:spPr>
        <p:txBody>
          <a:bodyPr anchor="ctr">
            <a:spAutoFit/>
          </a:bodyPr>
          <a:lstStyle/>
          <a:p>
            <a:endParaRPr lang="pt-BR"/>
          </a:p>
        </p:txBody>
      </p:sp>
      <p:pic>
        <p:nvPicPr>
          <p:cNvPr id="52338" name="Picture 36" descr="npo0001bf"/>
          <p:cNvPicPr>
            <a:picLocks noChangeAspect="1" noChangeArrowheads="1"/>
          </p:cNvPicPr>
          <p:nvPr/>
        </p:nvPicPr>
        <p:blipFill>
          <a:blip r:embed="rId16"/>
          <a:srcRect/>
          <a:stretch>
            <a:fillRect/>
          </a:stretch>
        </p:blipFill>
        <p:spPr bwMode="auto">
          <a:xfrm>
            <a:off x="6324600" y="5334000"/>
            <a:ext cx="914400" cy="466725"/>
          </a:xfrm>
          <a:prstGeom prst="rect">
            <a:avLst/>
          </a:prstGeom>
          <a:noFill/>
          <a:ln w="9525" algn="ctr">
            <a:noFill/>
            <a:miter lim="800000"/>
            <a:headEnd/>
            <a:tailEnd/>
          </a:ln>
        </p:spPr>
      </p:pic>
      <p:pic>
        <p:nvPicPr>
          <p:cNvPr id="52339" name="Picture 124" descr="npo0001c1"/>
          <p:cNvPicPr>
            <a:picLocks noChangeAspect="1" noChangeArrowheads="1"/>
          </p:cNvPicPr>
          <p:nvPr/>
        </p:nvPicPr>
        <p:blipFill>
          <a:blip r:embed="rId17"/>
          <a:srcRect/>
          <a:stretch>
            <a:fillRect/>
          </a:stretch>
        </p:blipFill>
        <p:spPr bwMode="auto">
          <a:xfrm>
            <a:off x="7620000" y="1828800"/>
            <a:ext cx="609600" cy="361950"/>
          </a:xfrm>
          <a:prstGeom prst="rect">
            <a:avLst/>
          </a:prstGeom>
          <a:noFill/>
          <a:ln w="9525" algn="ctr">
            <a:noFill/>
            <a:miter lim="800000"/>
            <a:headEnd/>
            <a:tailEnd/>
          </a:ln>
        </p:spPr>
      </p:pic>
      <p:pic>
        <p:nvPicPr>
          <p:cNvPr id="52340" name="Picture 125" descr="npo0001c2"/>
          <p:cNvPicPr>
            <a:picLocks noChangeAspect="1" noChangeArrowheads="1"/>
          </p:cNvPicPr>
          <p:nvPr/>
        </p:nvPicPr>
        <p:blipFill>
          <a:blip r:embed="rId18"/>
          <a:srcRect/>
          <a:stretch>
            <a:fillRect/>
          </a:stretch>
        </p:blipFill>
        <p:spPr bwMode="auto">
          <a:xfrm>
            <a:off x="3962400" y="2667000"/>
            <a:ext cx="381000" cy="295275"/>
          </a:xfrm>
          <a:prstGeom prst="rect">
            <a:avLst/>
          </a:prstGeom>
          <a:noFill/>
          <a:ln w="9525" algn="ctr">
            <a:noFill/>
            <a:miter lim="800000"/>
            <a:headEnd/>
            <a:tailEnd/>
          </a:ln>
        </p:spPr>
      </p:pic>
      <p:sp>
        <p:nvSpPr>
          <p:cNvPr id="52341" name="Text Box 22"/>
          <p:cNvSpPr txBox="1">
            <a:spLocks noChangeArrowheads="1"/>
          </p:cNvSpPr>
          <p:nvPr/>
        </p:nvSpPr>
        <p:spPr bwMode="auto">
          <a:xfrm>
            <a:off x="5867400" y="2133600"/>
            <a:ext cx="1676400" cy="457200"/>
          </a:xfrm>
          <a:prstGeom prst="rect">
            <a:avLst/>
          </a:prstGeom>
          <a:noFill/>
          <a:ln w="9525">
            <a:noFill/>
            <a:miter lim="800000"/>
            <a:headEnd/>
            <a:tailEnd/>
          </a:ln>
        </p:spPr>
        <p:txBody>
          <a:bodyPr>
            <a:spAutoFit/>
          </a:bodyPr>
          <a:lstStyle/>
          <a:p>
            <a:pPr algn="ctr">
              <a:buFont typeface="Wingdings" pitchFamily="2" charset="2"/>
              <a:buNone/>
            </a:pPr>
            <a:r>
              <a:rPr lang="pt-BR" sz="1200" b="1"/>
              <a:t>Estação</a:t>
            </a:r>
          </a:p>
          <a:p>
            <a:pPr algn="ctr">
              <a:buFont typeface="Wingdings" pitchFamily="2" charset="2"/>
              <a:buNone/>
            </a:pPr>
            <a:r>
              <a:rPr lang="pt-BR" sz="1200" b="1"/>
              <a:t> Engenharia</a:t>
            </a:r>
            <a:endParaRPr lang="pt-BR" sz="1200" b="1" i="1"/>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p:cNvSpPr>
            <a:spLocks noChangeArrowheads="1"/>
          </p:cNvSpPr>
          <p:nvPr/>
        </p:nvSpPr>
        <p:spPr bwMode="auto">
          <a:xfrm>
            <a:off x="3276600" y="2895600"/>
            <a:ext cx="76200" cy="228600"/>
          </a:xfrm>
          <a:prstGeom prst="rect">
            <a:avLst/>
          </a:prstGeom>
          <a:solidFill>
            <a:srgbClr val="CC0066"/>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74" name="Rectangle 4"/>
          <p:cNvSpPr>
            <a:spLocks noChangeArrowheads="1"/>
          </p:cNvSpPr>
          <p:nvPr/>
        </p:nvSpPr>
        <p:spPr bwMode="auto">
          <a:xfrm>
            <a:off x="685800" y="3352800"/>
            <a:ext cx="4953000" cy="76200"/>
          </a:xfrm>
          <a:prstGeom prst="rect">
            <a:avLst/>
          </a:prstGeom>
          <a:solidFill>
            <a:srgbClr val="CC0066"/>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75" name="Rectangle 5"/>
          <p:cNvSpPr>
            <a:spLocks noChangeArrowheads="1"/>
          </p:cNvSpPr>
          <p:nvPr/>
        </p:nvSpPr>
        <p:spPr bwMode="auto">
          <a:xfrm>
            <a:off x="685800" y="2895600"/>
            <a:ext cx="76200" cy="533400"/>
          </a:xfrm>
          <a:prstGeom prst="rect">
            <a:avLst/>
          </a:prstGeom>
          <a:solidFill>
            <a:srgbClr val="CC0066"/>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76" name="Rectangle 6"/>
          <p:cNvSpPr>
            <a:spLocks noChangeArrowheads="1"/>
          </p:cNvSpPr>
          <p:nvPr/>
        </p:nvSpPr>
        <p:spPr bwMode="auto">
          <a:xfrm>
            <a:off x="2133600" y="2895600"/>
            <a:ext cx="76200" cy="228600"/>
          </a:xfrm>
          <a:prstGeom prst="rect">
            <a:avLst/>
          </a:prstGeom>
          <a:solidFill>
            <a:srgbClr val="CC0066"/>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77" name="Rectangle 7"/>
          <p:cNvSpPr>
            <a:spLocks noChangeArrowheads="1"/>
          </p:cNvSpPr>
          <p:nvPr/>
        </p:nvSpPr>
        <p:spPr bwMode="auto">
          <a:xfrm>
            <a:off x="4495800" y="2895600"/>
            <a:ext cx="76200" cy="228600"/>
          </a:xfrm>
          <a:prstGeom prst="rect">
            <a:avLst/>
          </a:prstGeom>
          <a:solidFill>
            <a:srgbClr val="CC0066"/>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78" name="Rectangle 104"/>
          <p:cNvSpPr>
            <a:spLocks noChangeArrowheads="1"/>
          </p:cNvSpPr>
          <p:nvPr/>
        </p:nvSpPr>
        <p:spPr bwMode="auto">
          <a:xfrm>
            <a:off x="762000" y="3048000"/>
            <a:ext cx="4876800" cy="76200"/>
          </a:xfrm>
          <a:prstGeom prst="rect">
            <a:avLst/>
          </a:prstGeom>
          <a:solidFill>
            <a:srgbClr val="CC0066"/>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79" name="Rectangle 2"/>
          <p:cNvSpPr>
            <a:spLocks noChangeArrowheads="1"/>
          </p:cNvSpPr>
          <p:nvPr/>
        </p:nvSpPr>
        <p:spPr bwMode="auto">
          <a:xfrm>
            <a:off x="1447800" y="4800600"/>
            <a:ext cx="7543800" cy="762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80" name="Rectangle 8"/>
          <p:cNvSpPr>
            <a:spLocks noChangeArrowheads="1"/>
          </p:cNvSpPr>
          <p:nvPr/>
        </p:nvSpPr>
        <p:spPr bwMode="auto">
          <a:xfrm>
            <a:off x="5562600" y="2895600"/>
            <a:ext cx="76200" cy="457200"/>
          </a:xfrm>
          <a:prstGeom prst="rect">
            <a:avLst/>
          </a:prstGeom>
          <a:solidFill>
            <a:srgbClr val="CC0066"/>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81" name="Rectangle 9"/>
          <p:cNvSpPr>
            <a:spLocks noChangeArrowheads="1"/>
          </p:cNvSpPr>
          <p:nvPr/>
        </p:nvSpPr>
        <p:spPr bwMode="auto">
          <a:xfrm>
            <a:off x="8686800" y="3048000"/>
            <a:ext cx="76200" cy="13716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82" name="Rectangle 10"/>
          <p:cNvSpPr>
            <a:spLocks noChangeArrowheads="1"/>
          </p:cNvSpPr>
          <p:nvPr/>
        </p:nvSpPr>
        <p:spPr bwMode="auto">
          <a:xfrm>
            <a:off x="8382000" y="4876800"/>
            <a:ext cx="76200" cy="6096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83" name="Rectangle 11"/>
          <p:cNvSpPr>
            <a:spLocks noChangeArrowheads="1"/>
          </p:cNvSpPr>
          <p:nvPr/>
        </p:nvSpPr>
        <p:spPr bwMode="auto">
          <a:xfrm>
            <a:off x="6629400" y="4876800"/>
            <a:ext cx="76200" cy="6096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84" name="Rectangle 12"/>
          <p:cNvSpPr>
            <a:spLocks noChangeArrowheads="1"/>
          </p:cNvSpPr>
          <p:nvPr/>
        </p:nvSpPr>
        <p:spPr bwMode="auto">
          <a:xfrm>
            <a:off x="5410200" y="4800600"/>
            <a:ext cx="76200" cy="9144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85" name="Rectangle 13"/>
          <p:cNvSpPr>
            <a:spLocks noChangeArrowheads="1"/>
          </p:cNvSpPr>
          <p:nvPr/>
        </p:nvSpPr>
        <p:spPr bwMode="auto">
          <a:xfrm>
            <a:off x="5410200" y="5791200"/>
            <a:ext cx="76200" cy="3048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86" name="Rectangle 14"/>
          <p:cNvSpPr>
            <a:spLocks noChangeArrowheads="1"/>
          </p:cNvSpPr>
          <p:nvPr/>
        </p:nvSpPr>
        <p:spPr bwMode="auto">
          <a:xfrm>
            <a:off x="1447800" y="5791200"/>
            <a:ext cx="76200" cy="3048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87" name="Rectangle 15"/>
          <p:cNvSpPr>
            <a:spLocks noChangeArrowheads="1"/>
          </p:cNvSpPr>
          <p:nvPr/>
        </p:nvSpPr>
        <p:spPr bwMode="auto">
          <a:xfrm>
            <a:off x="1447800" y="4419600"/>
            <a:ext cx="7543800" cy="762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88" name="Rectangle 16"/>
          <p:cNvSpPr>
            <a:spLocks noChangeArrowheads="1"/>
          </p:cNvSpPr>
          <p:nvPr/>
        </p:nvSpPr>
        <p:spPr bwMode="auto">
          <a:xfrm>
            <a:off x="3048000" y="4800600"/>
            <a:ext cx="76200" cy="6096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89" name="Rectangle 17"/>
          <p:cNvSpPr>
            <a:spLocks noChangeArrowheads="1"/>
          </p:cNvSpPr>
          <p:nvPr/>
        </p:nvSpPr>
        <p:spPr bwMode="auto">
          <a:xfrm>
            <a:off x="1447800" y="4419600"/>
            <a:ext cx="76200" cy="13716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90" name="Rectangle 18"/>
          <p:cNvSpPr>
            <a:spLocks noChangeArrowheads="1"/>
          </p:cNvSpPr>
          <p:nvPr/>
        </p:nvSpPr>
        <p:spPr bwMode="auto">
          <a:xfrm>
            <a:off x="3733800" y="4114800"/>
            <a:ext cx="76200" cy="3048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91" name="Line 19"/>
          <p:cNvSpPr>
            <a:spLocks noChangeShapeType="1"/>
          </p:cNvSpPr>
          <p:nvPr/>
        </p:nvSpPr>
        <p:spPr bwMode="auto">
          <a:xfrm>
            <a:off x="3733800" y="3352800"/>
            <a:ext cx="0" cy="533400"/>
          </a:xfrm>
          <a:prstGeom prst="line">
            <a:avLst/>
          </a:prstGeom>
          <a:noFill/>
          <a:ln w="63500">
            <a:solidFill>
              <a:srgbClr val="CC0066"/>
            </a:solidFill>
            <a:round/>
            <a:headEnd/>
            <a:tailEnd/>
          </a:ln>
        </p:spPr>
        <p:txBody>
          <a:bodyPr anchor="ctr">
            <a:spAutoFit/>
          </a:bodyPr>
          <a:lstStyle/>
          <a:p>
            <a:endParaRPr lang="pt-BR"/>
          </a:p>
        </p:txBody>
      </p:sp>
      <p:sp>
        <p:nvSpPr>
          <p:cNvPr id="54292" name="Rectangle 20"/>
          <p:cNvSpPr>
            <a:spLocks noChangeArrowheads="1"/>
          </p:cNvSpPr>
          <p:nvPr/>
        </p:nvSpPr>
        <p:spPr bwMode="auto">
          <a:xfrm>
            <a:off x="3124200" y="4191000"/>
            <a:ext cx="76200" cy="457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93" name="Rectangle 21"/>
          <p:cNvSpPr>
            <a:spLocks noChangeArrowheads="1"/>
          </p:cNvSpPr>
          <p:nvPr/>
        </p:nvSpPr>
        <p:spPr bwMode="auto">
          <a:xfrm>
            <a:off x="914400" y="4572000"/>
            <a:ext cx="76200" cy="10668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94" name="Rectangle 22"/>
          <p:cNvSpPr>
            <a:spLocks noChangeArrowheads="1"/>
          </p:cNvSpPr>
          <p:nvPr/>
        </p:nvSpPr>
        <p:spPr bwMode="auto">
          <a:xfrm>
            <a:off x="6553200" y="5029200"/>
            <a:ext cx="76200" cy="6096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95" name="Rectangle 23"/>
          <p:cNvSpPr>
            <a:spLocks noChangeArrowheads="1"/>
          </p:cNvSpPr>
          <p:nvPr/>
        </p:nvSpPr>
        <p:spPr bwMode="auto">
          <a:xfrm>
            <a:off x="4800600" y="4953000"/>
            <a:ext cx="76200" cy="6858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96" name="Rectangle 24"/>
          <p:cNvSpPr>
            <a:spLocks noChangeArrowheads="1"/>
          </p:cNvSpPr>
          <p:nvPr/>
        </p:nvSpPr>
        <p:spPr bwMode="auto">
          <a:xfrm>
            <a:off x="2971800" y="5105400"/>
            <a:ext cx="76200" cy="457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97" name="Rectangle 25"/>
          <p:cNvSpPr>
            <a:spLocks noChangeArrowheads="1"/>
          </p:cNvSpPr>
          <p:nvPr/>
        </p:nvSpPr>
        <p:spPr bwMode="auto">
          <a:xfrm>
            <a:off x="8229600" y="4953000"/>
            <a:ext cx="76200" cy="6096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98" name="Rectangle 26"/>
          <p:cNvSpPr>
            <a:spLocks noChangeArrowheads="1"/>
          </p:cNvSpPr>
          <p:nvPr/>
        </p:nvSpPr>
        <p:spPr bwMode="auto">
          <a:xfrm>
            <a:off x="7772400" y="3352800"/>
            <a:ext cx="74613" cy="3810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299" name="Rectangle 27"/>
          <p:cNvSpPr>
            <a:spLocks noChangeArrowheads="1"/>
          </p:cNvSpPr>
          <p:nvPr/>
        </p:nvSpPr>
        <p:spPr bwMode="auto">
          <a:xfrm>
            <a:off x="6781800" y="3124200"/>
            <a:ext cx="76200" cy="6096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54300" name="Picture 28" descr="npo0001c4"/>
          <p:cNvPicPr>
            <a:picLocks noChangeAspect="1" noChangeArrowheads="1"/>
          </p:cNvPicPr>
          <p:nvPr/>
        </p:nvPicPr>
        <p:blipFill>
          <a:blip r:embed="rId3"/>
          <a:srcRect/>
          <a:stretch>
            <a:fillRect/>
          </a:stretch>
        </p:blipFill>
        <p:spPr bwMode="auto">
          <a:xfrm>
            <a:off x="6477000" y="2962275"/>
            <a:ext cx="685800" cy="466725"/>
          </a:xfrm>
          <a:prstGeom prst="rect">
            <a:avLst/>
          </a:prstGeom>
          <a:noFill/>
          <a:ln w="9525" algn="ctr">
            <a:noFill/>
            <a:miter lim="800000"/>
            <a:headEnd/>
            <a:tailEnd/>
          </a:ln>
        </p:spPr>
      </p:pic>
      <p:sp>
        <p:nvSpPr>
          <p:cNvPr id="54301" name="Text Box 30"/>
          <p:cNvSpPr txBox="1">
            <a:spLocks noChangeArrowheads="1"/>
          </p:cNvSpPr>
          <p:nvPr/>
        </p:nvSpPr>
        <p:spPr bwMode="auto">
          <a:xfrm>
            <a:off x="3048000" y="1828800"/>
            <a:ext cx="990600" cy="274638"/>
          </a:xfrm>
          <a:prstGeom prst="rect">
            <a:avLst/>
          </a:prstGeom>
          <a:noFill/>
          <a:ln w="9525">
            <a:noFill/>
            <a:miter lim="800000"/>
            <a:headEnd/>
            <a:tailEnd/>
          </a:ln>
        </p:spPr>
        <p:txBody>
          <a:bodyPr>
            <a:spAutoFit/>
          </a:bodyPr>
          <a:lstStyle/>
          <a:p>
            <a:pPr algn="ctr">
              <a:buFont typeface="Wingdings" pitchFamily="2" charset="2"/>
              <a:buNone/>
            </a:pPr>
            <a:r>
              <a:rPr lang="pt-BR" sz="1200" b="1"/>
              <a:t>Servidor</a:t>
            </a:r>
          </a:p>
        </p:txBody>
      </p:sp>
      <p:sp>
        <p:nvSpPr>
          <p:cNvPr id="54302" name="Rectangle 36"/>
          <p:cNvSpPr>
            <a:spLocks noChangeArrowheads="1"/>
          </p:cNvSpPr>
          <p:nvPr/>
        </p:nvSpPr>
        <p:spPr bwMode="auto">
          <a:xfrm>
            <a:off x="2971800" y="4953000"/>
            <a:ext cx="76200" cy="2286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54303" name="Picture 37" descr="npo0001c5"/>
          <p:cNvPicPr>
            <a:picLocks noChangeAspect="1" noChangeArrowheads="1"/>
          </p:cNvPicPr>
          <p:nvPr/>
        </p:nvPicPr>
        <p:blipFill>
          <a:blip r:embed="rId4"/>
          <a:srcRect/>
          <a:stretch>
            <a:fillRect/>
          </a:stretch>
        </p:blipFill>
        <p:spPr bwMode="auto">
          <a:xfrm>
            <a:off x="1905000" y="3810000"/>
            <a:ext cx="838200" cy="314325"/>
          </a:xfrm>
          <a:prstGeom prst="rect">
            <a:avLst/>
          </a:prstGeom>
          <a:noFill/>
          <a:ln w="9525" algn="ctr">
            <a:noFill/>
            <a:miter lim="800000"/>
            <a:headEnd/>
            <a:tailEnd/>
          </a:ln>
        </p:spPr>
      </p:pic>
      <p:sp>
        <p:nvSpPr>
          <p:cNvPr id="54304" name="Rectangle 38"/>
          <p:cNvSpPr>
            <a:spLocks noChangeArrowheads="1"/>
          </p:cNvSpPr>
          <p:nvPr/>
        </p:nvSpPr>
        <p:spPr bwMode="auto">
          <a:xfrm>
            <a:off x="8534400" y="3048000"/>
            <a:ext cx="76200" cy="19050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305" name="Text Box 43"/>
          <p:cNvSpPr txBox="1">
            <a:spLocks noChangeArrowheads="1"/>
          </p:cNvSpPr>
          <p:nvPr/>
        </p:nvSpPr>
        <p:spPr bwMode="auto">
          <a:xfrm>
            <a:off x="190500" y="22098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Estação Operação</a:t>
            </a:r>
            <a:endParaRPr lang="pt-BR" sz="1200" b="1" i="1"/>
          </a:p>
        </p:txBody>
      </p:sp>
      <p:sp>
        <p:nvSpPr>
          <p:cNvPr id="54306" name="Rectangle 44"/>
          <p:cNvSpPr>
            <a:spLocks noChangeArrowheads="1"/>
          </p:cNvSpPr>
          <p:nvPr/>
        </p:nvSpPr>
        <p:spPr bwMode="auto">
          <a:xfrm>
            <a:off x="914400" y="5867400"/>
            <a:ext cx="76200" cy="4572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54307" name="Picture 45" descr="npo0001c8"/>
          <p:cNvPicPr>
            <a:picLocks noChangeAspect="1" noChangeArrowheads="1"/>
          </p:cNvPicPr>
          <p:nvPr/>
        </p:nvPicPr>
        <p:blipFill>
          <a:blip r:embed="rId5"/>
          <a:srcRect/>
          <a:stretch>
            <a:fillRect/>
          </a:stretch>
        </p:blipFill>
        <p:spPr bwMode="auto">
          <a:xfrm>
            <a:off x="2286000" y="1817688"/>
            <a:ext cx="838200" cy="468312"/>
          </a:xfrm>
          <a:prstGeom prst="rect">
            <a:avLst/>
          </a:prstGeom>
          <a:noFill/>
          <a:ln w="9525" algn="ctr">
            <a:noFill/>
            <a:miter lim="800000"/>
            <a:headEnd/>
            <a:tailEnd/>
          </a:ln>
        </p:spPr>
      </p:pic>
      <p:pic>
        <p:nvPicPr>
          <p:cNvPr id="54308" name="Object 46" descr="npo00019f"/>
          <p:cNvPicPr>
            <a:picLocks noChangeAspect="1" noChangeArrowheads="1"/>
          </p:cNvPicPr>
          <p:nvPr/>
        </p:nvPicPr>
        <p:blipFill>
          <a:blip r:embed="rId6"/>
          <a:srcRect/>
          <a:stretch>
            <a:fillRect/>
          </a:stretch>
        </p:blipFill>
        <p:spPr bwMode="auto">
          <a:xfrm>
            <a:off x="685800" y="4038600"/>
            <a:ext cx="990600" cy="322263"/>
          </a:xfrm>
          <a:prstGeom prst="rect">
            <a:avLst/>
          </a:prstGeom>
          <a:noFill/>
          <a:ln w="28575" algn="ctr">
            <a:noFill/>
            <a:miter lim="800000"/>
            <a:headEnd/>
            <a:tailEnd/>
          </a:ln>
        </p:spPr>
      </p:pic>
      <p:sp>
        <p:nvSpPr>
          <p:cNvPr id="54309" name="Rectangle 47"/>
          <p:cNvSpPr>
            <a:spLocks noChangeArrowheads="1"/>
          </p:cNvSpPr>
          <p:nvPr/>
        </p:nvSpPr>
        <p:spPr bwMode="auto">
          <a:xfrm>
            <a:off x="3048000" y="5867400"/>
            <a:ext cx="76200" cy="457200"/>
          </a:xfrm>
          <a:prstGeom prst="rect">
            <a:avLst/>
          </a:prstGeom>
          <a:solidFill>
            <a:srgbClr val="9900FF"/>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310" name="Rectangle 49"/>
          <p:cNvSpPr>
            <a:spLocks noChangeArrowheads="1"/>
          </p:cNvSpPr>
          <p:nvPr/>
        </p:nvSpPr>
        <p:spPr bwMode="auto">
          <a:xfrm>
            <a:off x="4800600" y="5867400"/>
            <a:ext cx="76200" cy="4572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311" name="Rectangle 50"/>
          <p:cNvSpPr>
            <a:spLocks noChangeArrowheads="1"/>
          </p:cNvSpPr>
          <p:nvPr/>
        </p:nvSpPr>
        <p:spPr bwMode="auto">
          <a:xfrm>
            <a:off x="6553200" y="5867400"/>
            <a:ext cx="76200" cy="457200"/>
          </a:xfrm>
          <a:prstGeom prst="rect">
            <a:avLst/>
          </a:prstGeom>
          <a:solidFill>
            <a:srgbClr val="FF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312" name="Text Box 53"/>
          <p:cNvSpPr txBox="1">
            <a:spLocks noChangeArrowheads="1"/>
          </p:cNvSpPr>
          <p:nvPr/>
        </p:nvSpPr>
        <p:spPr bwMode="auto">
          <a:xfrm>
            <a:off x="457200" y="5211763"/>
            <a:ext cx="1676400" cy="274637"/>
          </a:xfrm>
          <a:prstGeom prst="rect">
            <a:avLst/>
          </a:prstGeom>
          <a:noFill/>
          <a:ln w="9525">
            <a:noFill/>
            <a:miter lim="800000"/>
            <a:headEnd/>
            <a:tailEnd/>
          </a:ln>
        </p:spPr>
        <p:txBody>
          <a:bodyPr>
            <a:spAutoFit/>
          </a:bodyPr>
          <a:lstStyle/>
          <a:p>
            <a:pPr algn="ctr">
              <a:buFont typeface="Wingdings" pitchFamily="2" charset="2"/>
              <a:buNone/>
            </a:pPr>
            <a:r>
              <a:rPr lang="pt-BR" sz="1200" b="1"/>
              <a:t>HSE Linking Device</a:t>
            </a:r>
            <a:endParaRPr lang="pt-BR" sz="1200" b="1" i="1"/>
          </a:p>
        </p:txBody>
      </p:sp>
      <p:sp>
        <p:nvSpPr>
          <p:cNvPr id="54313" name="Text Box 54"/>
          <p:cNvSpPr txBox="1">
            <a:spLocks noChangeArrowheads="1"/>
          </p:cNvSpPr>
          <p:nvPr/>
        </p:nvSpPr>
        <p:spPr bwMode="auto">
          <a:xfrm>
            <a:off x="2133600" y="51816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HSE Gateway</a:t>
            </a:r>
            <a:endParaRPr lang="pt-BR" sz="1200" b="1" i="1"/>
          </a:p>
        </p:txBody>
      </p:sp>
      <p:sp>
        <p:nvSpPr>
          <p:cNvPr id="54314" name="Text Box 55"/>
          <p:cNvSpPr txBox="1">
            <a:spLocks noChangeArrowheads="1"/>
          </p:cNvSpPr>
          <p:nvPr/>
        </p:nvSpPr>
        <p:spPr bwMode="auto">
          <a:xfrm>
            <a:off x="3886200" y="51816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HSE Gateway</a:t>
            </a:r>
            <a:endParaRPr lang="pt-BR" sz="1200" b="1" i="1"/>
          </a:p>
        </p:txBody>
      </p:sp>
      <p:sp>
        <p:nvSpPr>
          <p:cNvPr id="54315" name="Text Box 56"/>
          <p:cNvSpPr txBox="1">
            <a:spLocks noChangeArrowheads="1"/>
          </p:cNvSpPr>
          <p:nvPr/>
        </p:nvSpPr>
        <p:spPr bwMode="auto">
          <a:xfrm>
            <a:off x="5638800" y="51816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HSE Gateway</a:t>
            </a:r>
            <a:endParaRPr lang="pt-BR" sz="1200" b="1" i="1"/>
          </a:p>
        </p:txBody>
      </p:sp>
      <p:sp>
        <p:nvSpPr>
          <p:cNvPr id="54316" name="Text Box 57"/>
          <p:cNvSpPr txBox="1">
            <a:spLocks noChangeArrowheads="1"/>
          </p:cNvSpPr>
          <p:nvPr/>
        </p:nvSpPr>
        <p:spPr bwMode="auto">
          <a:xfrm>
            <a:off x="7467600" y="5181600"/>
            <a:ext cx="1676400" cy="274638"/>
          </a:xfrm>
          <a:prstGeom prst="rect">
            <a:avLst/>
          </a:prstGeom>
          <a:noFill/>
          <a:ln w="9525">
            <a:noFill/>
            <a:miter lim="800000"/>
            <a:headEnd/>
            <a:tailEnd/>
          </a:ln>
        </p:spPr>
        <p:txBody>
          <a:bodyPr>
            <a:spAutoFit/>
          </a:bodyPr>
          <a:lstStyle/>
          <a:p>
            <a:pPr algn="ctr">
              <a:buFont typeface="Wingdings" pitchFamily="2" charset="2"/>
              <a:buNone/>
            </a:pPr>
            <a:r>
              <a:rPr lang="pt-BR" sz="1200" b="1"/>
              <a:t>HSE Controller</a:t>
            </a:r>
            <a:endParaRPr lang="pt-BR" sz="1200" b="1" i="1"/>
          </a:p>
        </p:txBody>
      </p:sp>
      <p:sp>
        <p:nvSpPr>
          <p:cNvPr id="54317" name="Text Box 58"/>
          <p:cNvSpPr txBox="1">
            <a:spLocks noChangeArrowheads="1"/>
          </p:cNvSpPr>
          <p:nvPr/>
        </p:nvSpPr>
        <p:spPr bwMode="auto">
          <a:xfrm>
            <a:off x="228600" y="5897563"/>
            <a:ext cx="990600" cy="274637"/>
          </a:xfrm>
          <a:prstGeom prst="rect">
            <a:avLst/>
          </a:prstGeom>
          <a:noFill/>
          <a:ln w="9525">
            <a:noFill/>
            <a:miter lim="800000"/>
            <a:headEnd/>
            <a:tailEnd/>
          </a:ln>
        </p:spPr>
        <p:txBody>
          <a:bodyPr>
            <a:spAutoFit/>
          </a:bodyPr>
          <a:lstStyle/>
          <a:p>
            <a:pPr algn="ctr">
              <a:buFont typeface="Wingdings" pitchFamily="2" charset="2"/>
              <a:buNone/>
            </a:pPr>
            <a:r>
              <a:rPr lang="pt-BR" sz="1200" b="1"/>
              <a:t>DF63</a:t>
            </a:r>
            <a:endParaRPr lang="pt-BR" sz="1200" b="1" i="1"/>
          </a:p>
        </p:txBody>
      </p:sp>
      <p:sp>
        <p:nvSpPr>
          <p:cNvPr id="54318" name="Text Box 59"/>
          <p:cNvSpPr txBox="1">
            <a:spLocks noChangeArrowheads="1"/>
          </p:cNvSpPr>
          <p:nvPr/>
        </p:nvSpPr>
        <p:spPr bwMode="auto">
          <a:xfrm>
            <a:off x="2362200" y="5897563"/>
            <a:ext cx="990600" cy="274637"/>
          </a:xfrm>
          <a:prstGeom prst="rect">
            <a:avLst/>
          </a:prstGeom>
          <a:noFill/>
          <a:ln w="9525">
            <a:noFill/>
            <a:miter lim="800000"/>
            <a:headEnd/>
            <a:tailEnd/>
          </a:ln>
        </p:spPr>
        <p:txBody>
          <a:bodyPr>
            <a:spAutoFit/>
          </a:bodyPr>
          <a:lstStyle/>
          <a:p>
            <a:pPr algn="ctr">
              <a:buFont typeface="Wingdings" pitchFamily="2" charset="2"/>
              <a:buNone/>
            </a:pPr>
            <a:r>
              <a:rPr lang="pt-BR" sz="1200" b="1"/>
              <a:t>DF73</a:t>
            </a:r>
            <a:endParaRPr lang="pt-BR" sz="1200" b="1" i="1"/>
          </a:p>
        </p:txBody>
      </p:sp>
      <p:sp>
        <p:nvSpPr>
          <p:cNvPr id="54319" name="Text Box 60"/>
          <p:cNvSpPr txBox="1">
            <a:spLocks noChangeArrowheads="1"/>
          </p:cNvSpPr>
          <p:nvPr/>
        </p:nvSpPr>
        <p:spPr bwMode="auto">
          <a:xfrm>
            <a:off x="4114800" y="5897563"/>
            <a:ext cx="990600" cy="274637"/>
          </a:xfrm>
          <a:prstGeom prst="rect">
            <a:avLst/>
          </a:prstGeom>
          <a:noFill/>
          <a:ln w="9525">
            <a:noFill/>
            <a:miter lim="800000"/>
            <a:headEnd/>
            <a:tailEnd/>
          </a:ln>
        </p:spPr>
        <p:txBody>
          <a:bodyPr>
            <a:spAutoFit/>
          </a:bodyPr>
          <a:lstStyle/>
          <a:p>
            <a:pPr algn="ctr">
              <a:buFont typeface="Wingdings" pitchFamily="2" charset="2"/>
              <a:buNone/>
            </a:pPr>
            <a:r>
              <a:rPr lang="pt-BR" sz="1200" b="1"/>
              <a:t>DF79</a:t>
            </a:r>
            <a:endParaRPr lang="pt-BR" sz="1200" b="1" i="1"/>
          </a:p>
        </p:txBody>
      </p:sp>
      <p:sp>
        <p:nvSpPr>
          <p:cNvPr id="54320" name="Text Box 61"/>
          <p:cNvSpPr txBox="1">
            <a:spLocks noChangeArrowheads="1"/>
          </p:cNvSpPr>
          <p:nvPr/>
        </p:nvSpPr>
        <p:spPr bwMode="auto">
          <a:xfrm>
            <a:off x="5867400" y="5821363"/>
            <a:ext cx="990600" cy="274637"/>
          </a:xfrm>
          <a:prstGeom prst="rect">
            <a:avLst/>
          </a:prstGeom>
          <a:noFill/>
          <a:ln w="9525">
            <a:noFill/>
            <a:miter lim="800000"/>
            <a:headEnd/>
            <a:tailEnd/>
          </a:ln>
        </p:spPr>
        <p:txBody>
          <a:bodyPr>
            <a:spAutoFit/>
          </a:bodyPr>
          <a:lstStyle/>
          <a:p>
            <a:pPr algn="ctr">
              <a:buFont typeface="Wingdings" pitchFamily="2" charset="2"/>
              <a:buNone/>
            </a:pPr>
            <a:r>
              <a:rPr lang="pt-BR" sz="1200" b="1"/>
              <a:t>DF81</a:t>
            </a:r>
            <a:endParaRPr lang="pt-BR" sz="1200" b="1" i="1"/>
          </a:p>
        </p:txBody>
      </p:sp>
      <p:sp>
        <p:nvSpPr>
          <p:cNvPr id="54321" name="Text Box 62"/>
          <p:cNvSpPr txBox="1">
            <a:spLocks noChangeArrowheads="1"/>
          </p:cNvSpPr>
          <p:nvPr/>
        </p:nvSpPr>
        <p:spPr bwMode="auto">
          <a:xfrm>
            <a:off x="7620000" y="5821363"/>
            <a:ext cx="990600" cy="274637"/>
          </a:xfrm>
          <a:prstGeom prst="rect">
            <a:avLst/>
          </a:prstGeom>
          <a:noFill/>
          <a:ln w="9525">
            <a:noFill/>
            <a:miter lim="800000"/>
            <a:headEnd/>
            <a:tailEnd/>
          </a:ln>
        </p:spPr>
        <p:txBody>
          <a:bodyPr>
            <a:spAutoFit/>
          </a:bodyPr>
          <a:lstStyle/>
          <a:p>
            <a:pPr algn="ctr">
              <a:buFont typeface="Wingdings" pitchFamily="2" charset="2"/>
              <a:buNone/>
            </a:pPr>
            <a:r>
              <a:rPr lang="pt-BR" sz="1200" b="1"/>
              <a:t>DF75</a:t>
            </a:r>
            <a:endParaRPr lang="pt-BR" sz="1200" b="1" i="1"/>
          </a:p>
        </p:txBody>
      </p:sp>
      <p:sp>
        <p:nvSpPr>
          <p:cNvPr id="54322" name="Text Box 67"/>
          <p:cNvSpPr txBox="1">
            <a:spLocks noChangeArrowheads="1"/>
          </p:cNvSpPr>
          <p:nvPr/>
        </p:nvSpPr>
        <p:spPr bwMode="auto">
          <a:xfrm>
            <a:off x="5257800" y="1828800"/>
            <a:ext cx="990600" cy="274638"/>
          </a:xfrm>
          <a:prstGeom prst="rect">
            <a:avLst/>
          </a:prstGeom>
          <a:noFill/>
          <a:ln w="9525">
            <a:noFill/>
            <a:miter lim="800000"/>
            <a:headEnd/>
            <a:tailEnd/>
          </a:ln>
        </p:spPr>
        <p:txBody>
          <a:bodyPr>
            <a:spAutoFit/>
          </a:bodyPr>
          <a:lstStyle/>
          <a:p>
            <a:pPr algn="ctr">
              <a:buFont typeface="Wingdings" pitchFamily="2" charset="2"/>
              <a:buNone/>
            </a:pPr>
            <a:r>
              <a:rPr lang="pt-BR" sz="1200" b="1"/>
              <a:t>Servidor</a:t>
            </a:r>
          </a:p>
        </p:txBody>
      </p:sp>
      <p:pic>
        <p:nvPicPr>
          <p:cNvPr id="54323" name="Picture 73" descr="npo0001ca"/>
          <p:cNvPicPr>
            <a:picLocks noChangeAspect="1" noChangeArrowheads="1"/>
          </p:cNvPicPr>
          <p:nvPr/>
        </p:nvPicPr>
        <p:blipFill>
          <a:blip r:embed="rId3"/>
          <a:srcRect/>
          <a:stretch>
            <a:fillRect/>
          </a:stretch>
        </p:blipFill>
        <p:spPr bwMode="auto">
          <a:xfrm>
            <a:off x="7467600" y="2962275"/>
            <a:ext cx="685800" cy="466725"/>
          </a:xfrm>
          <a:prstGeom prst="rect">
            <a:avLst/>
          </a:prstGeom>
          <a:noFill/>
          <a:ln w="9525" algn="ctr">
            <a:noFill/>
            <a:miter lim="800000"/>
            <a:headEnd/>
            <a:tailEnd/>
          </a:ln>
        </p:spPr>
      </p:pic>
      <p:sp>
        <p:nvSpPr>
          <p:cNvPr id="54324" name="Text Box 74"/>
          <p:cNvSpPr txBox="1">
            <a:spLocks noChangeArrowheads="1"/>
          </p:cNvSpPr>
          <p:nvPr/>
        </p:nvSpPr>
        <p:spPr bwMode="auto">
          <a:xfrm>
            <a:off x="8077200" y="2352675"/>
            <a:ext cx="990600" cy="274638"/>
          </a:xfrm>
          <a:prstGeom prst="rect">
            <a:avLst/>
          </a:prstGeom>
          <a:noFill/>
          <a:ln w="9525">
            <a:noFill/>
            <a:miter lim="800000"/>
            <a:headEnd/>
            <a:tailEnd/>
          </a:ln>
        </p:spPr>
        <p:txBody>
          <a:bodyPr>
            <a:spAutoFit/>
          </a:bodyPr>
          <a:lstStyle/>
          <a:p>
            <a:pPr algn="ctr">
              <a:buFont typeface="Wingdings" pitchFamily="2" charset="2"/>
              <a:buNone/>
            </a:pPr>
            <a:r>
              <a:rPr lang="pt-BR" sz="1200" b="1"/>
              <a:t>Servidor</a:t>
            </a:r>
          </a:p>
        </p:txBody>
      </p:sp>
      <p:sp>
        <p:nvSpPr>
          <p:cNvPr id="77899" name="Rectangle 75"/>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SYSTEM302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sp>
        <p:nvSpPr>
          <p:cNvPr id="54326" name="Rectangle 76"/>
          <p:cNvSpPr>
            <a:spLocks noChangeArrowheads="1"/>
          </p:cNvSpPr>
          <p:nvPr/>
        </p:nvSpPr>
        <p:spPr bwMode="auto">
          <a:xfrm>
            <a:off x="914400" y="4953000"/>
            <a:ext cx="7696200" cy="76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327" name="Line 77"/>
          <p:cNvSpPr>
            <a:spLocks noChangeShapeType="1"/>
          </p:cNvSpPr>
          <p:nvPr/>
        </p:nvSpPr>
        <p:spPr bwMode="auto">
          <a:xfrm>
            <a:off x="3124200" y="3505200"/>
            <a:ext cx="0" cy="381000"/>
          </a:xfrm>
          <a:prstGeom prst="line">
            <a:avLst/>
          </a:prstGeom>
          <a:noFill/>
          <a:ln w="63500">
            <a:solidFill>
              <a:srgbClr val="3399FF"/>
            </a:solidFill>
            <a:round/>
            <a:headEnd/>
            <a:tailEnd/>
          </a:ln>
        </p:spPr>
        <p:txBody>
          <a:bodyPr anchor="ctr">
            <a:spAutoFit/>
          </a:bodyPr>
          <a:lstStyle/>
          <a:p>
            <a:endParaRPr lang="pt-BR"/>
          </a:p>
        </p:txBody>
      </p:sp>
      <p:sp>
        <p:nvSpPr>
          <p:cNvPr id="54328" name="Rectangle 79"/>
          <p:cNvSpPr>
            <a:spLocks noChangeArrowheads="1"/>
          </p:cNvSpPr>
          <p:nvPr/>
        </p:nvSpPr>
        <p:spPr bwMode="auto">
          <a:xfrm>
            <a:off x="6781800" y="3657600"/>
            <a:ext cx="1676400" cy="76200"/>
          </a:xfrm>
          <a:prstGeom prst="rect">
            <a:avLst/>
          </a:prstGeom>
          <a:solidFill>
            <a:srgbClr val="3399FF"/>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329" name="Rectangle 80"/>
          <p:cNvSpPr>
            <a:spLocks noChangeArrowheads="1"/>
          </p:cNvSpPr>
          <p:nvPr/>
        </p:nvSpPr>
        <p:spPr bwMode="auto">
          <a:xfrm>
            <a:off x="8382000" y="3048000"/>
            <a:ext cx="76200" cy="6858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54330" name="Picture 81" descr="npo0001cc"/>
          <p:cNvPicPr>
            <a:picLocks noChangeAspect="1" noChangeArrowheads="1"/>
          </p:cNvPicPr>
          <p:nvPr/>
        </p:nvPicPr>
        <p:blipFill>
          <a:blip r:embed="rId7"/>
          <a:srcRect/>
          <a:stretch>
            <a:fillRect/>
          </a:stretch>
        </p:blipFill>
        <p:spPr bwMode="auto">
          <a:xfrm>
            <a:off x="8001000" y="2581275"/>
            <a:ext cx="1143000" cy="800100"/>
          </a:xfrm>
          <a:prstGeom prst="rect">
            <a:avLst/>
          </a:prstGeom>
          <a:noFill/>
          <a:ln w="9525" algn="ctr">
            <a:noFill/>
            <a:miter lim="800000"/>
            <a:headEnd/>
            <a:tailEnd/>
          </a:ln>
        </p:spPr>
      </p:pic>
      <p:pic>
        <p:nvPicPr>
          <p:cNvPr id="54331" name="Picture 82" descr="npo0001cd"/>
          <p:cNvPicPr>
            <a:picLocks noChangeAspect="1" noChangeArrowheads="1"/>
          </p:cNvPicPr>
          <p:nvPr/>
        </p:nvPicPr>
        <p:blipFill>
          <a:blip r:embed="rId8"/>
          <a:srcRect/>
          <a:stretch>
            <a:fillRect/>
          </a:stretch>
        </p:blipFill>
        <p:spPr bwMode="auto">
          <a:xfrm>
            <a:off x="2743200" y="3657600"/>
            <a:ext cx="762000" cy="533400"/>
          </a:xfrm>
          <a:prstGeom prst="rect">
            <a:avLst/>
          </a:prstGeom>
          <a:noFill/>
          <a:ln w="9525" algn="ctr">
            <a:noFill/>
            <a:miter lim="800000"/>
            <a:headEnd/>
            <a:tailEnd/>
          </a:ln>
        </p:spPr>
      </p:pic>
      <p:sp>
        <p:nvSpPr>
          <p:cNvPr id="54332" name="Text Box 83"/>
          <p:cNvSpPr txBox="1">
            <a:spLocks noChangeArrowheads="1"/>
          </p:cNvSpPr>
          <p:nvPr/>
        </p:nvSpPr>
        <p:spPr bwMode="auto">
          <a:xfrm>
            <a:off x="1676400" y="3581400"/>
            <a:ext cx="1371600" cy="274638"/>
          </a:xfrm>
          <a:prstGeom prst="rect">
            <a:avLst/>
          </a:prstGeom>
          <a:noFill/>
          <a:ln w="9525">
            <a:noFill/>
            <a:miter lim="800000"/>
            <a:headEnd/>
            <a:tailEnd/>
          </a:ln>
        </p:spPr>
        <p:txBody>
          <a:bodyPr>
            <a:spAutoFit/>
          </a:bodyPr>
          <a:lstStyle/>
          <a:p>
            <a:pPr algn="ctr">
              <a:buFont typeface="Wingdings" pitchFamily="2" charset="2"/>
              <a:buNone/>
            </a:pPr>
            <a:r>
              <a:rPr lang="pt-BR" sz="1200" b="1"/>
              <a:t>OPC Gateway</a:t>
            </a:r>
            <a:endParaRPr lang="pt-BR" sz="1200" b="1" i="1"/>
          </a:p>
        </p:txBody>
      </p:sp>
      <p:pic>
        <p:nvPicPr>
          <p:cNvPr id="54333" name="Picture 84" descr="FF"/>
          <p:cNvPicPr>
            <a:picLocks noChangeAspect="1" noChangeArrowheads="1"/>
          </p:cNvPicPr>
          <p:nvPr/>
        </p:nvPicPr>
        <p:blipFill>
          <a:blip r:embed="rId9"/>
          <a:srcRect/>
          <a:stretch>
            <a:fillRect/>
          </a:stretch>
        </p:blipFill>
        <p:spPr bwMode="auto">
          <a:xfrm>
            <a:off x="1600200" y="6019800"/>
            <a:ext cx="381000" cy="330200"/>
          </a:xfrm>
          <a:prstGeom prst="rect">
            <a:avLst/>
          </a:prstGeom>
          <a:noFill/>
          <a:ln w="9525" algn="ctr">
            <a:noFill/>
            <a:miter lim="800000"/>
            <a:headEnd/>
            <a:tailEnd/>
          </a:ln>
        </p:spPr>
      </p:pic>
      <p:pic>
        <p:nvPicPr>
          <p:cNvPr id="54334" name="Picture 85" descr="npo0001ce"/>
          <p:cNvPicPr>
            <a:picLocks noChangeAspect="1" noChangeArrowheads="1"/>
          </p:cNvPicPr>
          <p:nvPr/>
        </p:nvPicPr>
        <p:blipFill>
          <a:blip r:embed="rId10"/>
          <a:srcRect/>
          <a:stretch>
            <a:fillRect/>
          </a:stretch>
        </p:blipFill>
        <p:spPr bwMode="auto">
          <a:xfrm>
            <a:off x="3187700" y="6096000"/>
            <a:ext cx="609600" cy="228600"/>
          </a:xfrm>
          <a:prstGeom prst="rect">
            <a:avLst/>
          </a:prstGeom>
          <a:noFill/>
          <a:ln w="9525" algn="ctr">
            <a:noFill/>
            <a:miter lim="800000"/>
            <a:headEnd/>
            <a:tailEnd/>
          </a:ln>
        </p:spPr>
      </p:pic>
      <p:pic>
        <p:nvPicPr>
          <p:cNvPr id="54335" name="Picture 86" descr="npo0001d0"/>
          <p:cNvPicPr>
            <a:picLocks noChangeAspect="1" noChangeArrowheads="1"/>
          </p:cNvPicPr>
          <p:nvPr/>
        </p:nvPicPr>
        <p:blipFill>
          <a:blip r:embed="rId11"/>
          <a:srcRect/>
          <a:stretch>
            <a:fillRect/>
          </a:stretch>
        </p:blipFill>
        <p:spPr bwMode="auto">
          <a:xfrm>
            <a:off x="4940300" y="6203950"/>
            <a:ext cx="762000" cy="273050"/>
          </a:xfrm>
          <a:prstGeom prst="rect">
            <a:avLst/>
          </a:prstGeom>
          <a:noFill/>
          <a:ln w="9525" algn="ctr">
            <a:noFill/>
            <a:miter lim="800000"/>
            <a:headEnd/>
            <a:tailEnd/>
          </a:ln>
        </p:spPr>
      </p:pic>
      <p:pic>
        <p:nvPicPr>
          <p:cNvPr id="54336" name="Picture 87" descr="As-i Cable Logo"/>
          <p:cNvPicPr>
            <a:picLocks noChangeAspect="1" noChangeArrowheads="1"/>
          </p:cNvPicPr>
          <p:nvPr/>
        </p:nvPicPr>
        <p:blipFill>
          <a:blip r:embed="rId12"/>
          <a:srcRect/>
          <a:stretch>
            <a:fillRect/>
          </a:stretch>
        </p:blipFill>
        <p:spPr bwMode="auto">
          <a:xfrm>
            <a:off x="6692900" y="6019800"/>
            <a:ext cx="393700" cy="384175"/>
          </a:xfrm>
          <a:prstGeom prst="rect">
            <a:avLst/>
          </a:prstGeom>
          <a:noFill/>
          <a:ln w="9525" algn="ctr">
            <a:noFill/>
            <a:miter lim="800000"/>
            <a:headEnd/>
            <a:tailEnd/>
          </a:ln>
        </p:spPr>
      </p:pic>
      <p:sp>
        <p:nvSpPr>
          <p:cNvPr id="54337" name="Rectangle 88"/>
          <p:cNvSpPr>
            <a:spLocks noChangeArrowheads="1"/>
          </p:cNvSpPr>
          <p:nvPr/>
        </p:nvSpPr>
        <p:spPr bwMode="auto">
          <a:xfrm>
            <a:off x="914400" y="4572000"/>
            <a:ext cx="7696200" cy="76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54338" name="Picture 89" descr="npo0001d2"/>
          <p:cNvPicPr>
            <a:picLocks noChangeAspect="1" noChangeArrowheads="1"/>
          </p:cNvPicPr>
          <p:nvPr/>
        </p:nvPicPr>
        <p:blipFill>
          <a:blip r:embed="rId8"/>
          <a:srcRect/>
          <a:stretch>
            <a:fillRect/>
          </a:stretch>
        </p:blipFill>
        <p:spPr bwMode="auto">
          <a:xfrm>
            <a:off x="3352800" y="3657600"/>
            <a:ext cx="762000" cy="533400"/>
          </a:xfrm>
          <a:prstGeom prst="rect">
            <a:avLst/>
          </a:prstGeom>
          <a:noFill/>
          <a:ln w="9525" algn="ctr">
            <a:noFill/>
            <a:miter lim="800000"/>
            <a:headEnd/>
            <a:tailEnd/>
          </a:ln>
        </p:spPr>
      </p:pic>
      <p:pic>
        <p:nvPicPr>
          <p:cNvPr id="54339" name="Picture 90" descr="npo0001d3"/>
          <p:cNvPicPr>
            <a:picLocks noChangeAspect="1" noChangeArrowheads="1"/>
          </p:cNvPicPr>
          <p:nvPr/>
        </p:nvPicPr>
        <p:blipFill>
          <a:blip r:embed="rId4"/>
          <a:srcRect/>
          <a:stretch>
            <a:fillRect/>
          </a:stretch>
        </p:blipFill>
        <p:spPr bwMode="auto">
          <a:xfrm>
            <a:off x="4114800" y="3810000"/>
            <a:ext cx="838200" cy="314325"/>
          </a:xfrm>
          <a:prstGeom prst="rect">
            <a:avLst/>
          </a:prstGeom>
          <a:noFill/>
          <a:ln w="9525" algn="ctr">
            <a:noFill/>
            <a:miter lim="800000"/>
            <a:headEnd/>
            <a:tailEnd/>
          </a:ln>
        </p:spPr>
      </p:pic>
      <p:sp>
        <p:nvSpPr>
          <p:cNvPr id="54340" name="Text Box 91"/>
          <p:cNvSpPr txBox="1">
            <a:spLocks noChangeArrowheads="1"/>
          </p:cNvSpPr>
          <p:nvPr/>
        </p:nvSpPr>
        <p:spPr bwMode="auto">
          <a:xfrm>
            <a:off x="3886200" y="3581400"/>
            <a:ext cx="1371600" cy="274638"/>
          </a:xfrm>
          <a:prstGeom prst="rect">
            <a:avLst/>
          </a:prstGeom>
          <a:noFill/>
          <a:ln w="9525">
            <a:noFill/>
            <a:miter lim="800000"/>
            <a:headEnd/>
            <a:tailEnd/>
          </a:ln>
        </p:spPr>
        <p:txBody>
          <a:bodyPr>
            <a:spAutoFit/>
          </a:bodyPr>
          <a:lstStyle/>
          <a:p>
            <a:pPr algn="ctr">
              <a:buFont typeface="Wingdings" pitchFamily="2" charset="2"/>
              <a:buNone/>
            </a:pPr>
            <a:r>
              <a:rPr lang="pt-BR" sz="1200" b="1"/>
              <a:t>OPC Gateway</a:t>
            </a:r>
            <a:endParaRPr lang="pt-BR" sz="1200" b="1" i="1"/>
          </a:p>
        </p:txBody>
      </p:sp>
      <p:sp>
        <p:nvSpPr>
          <p:cNvPr id="54341" name="Text Box 92"/>
          <p:cNvSpPr txBox="1">
            <a:spLocks noChangeArrowheads="1"/>
          </p:cNvSpPr>
          <p:nvPr/>
        </p:nvSpPr>
        <p:spPr bwMode="auto">
          <a:xfrm>
            <a:off x="3810000" y="4032250"/>
            <a:ext cx="3810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endParaRPr lang="pt-BR"/>
          </a:p>
        </p:txBody>
      </p:sp>
      <p:sp>
        <p:nvSpPr>
          <p:cNvPr id="54342" name="Text Box 93"/>
          <p:cNvSpPr txBox="1">
            <a:spLocks noChangeArrowheads="1"/>
          </p:cNvSpPr>
          <p:nvPr/>
        </p:nvSpPr>
        <p:spPr bwMode="auto">
          <a:xfrm>
            <a:off x="2590800" y="4016375"/>
            <a:ext cx="3810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endParaRPr lang="pt-BR"/>
          </a:p>
        </p:txBody>
      </p:sp>
      <p:sp>
        <p:nvSpPr>
          <p:cNvPr id="54343" name="Text Box 94"/>
          <p:cNvSpPr txBox="1">
            <a:spLocks noChangeArrowheads="1"/>
          </p:cNvSpPr>
          <p:nvPr/>
        </p:nvSpPr>
        <p:spPr bwMode="auto">
          <a:xfrm>
            <a:off x="6858000" y="2505075"/>
            <a:ext cx="1676400" cy="457200"/>
          </a:xfrm>
          <a:prstGeom prst="rect">
            <a:avLst/>
          </a:prstGeom>
          <a:noFill/>
          <a:ln w="9525">
            <a:noFill/>
            <a:miter lim="800000"/>
            <a:headEnd/>
            <a:tailEnd/>
          </a:ln>
        </p:spPr>
        <p:txBody>
          <a:bodyPr>
            <a:spAutoFit/>
          </a:bodyPr>
          <a:lstStyle/>
          <a:p>
            <a:pPr algn="ctr">
              <a:buFont typeface="Wingdings" pitchFamily="2" charset="2"/>
              <a:buNone/>
            </a:pPr>
            <a:r>
              <a:rPr lang="pt-BR" sz="1200" b="1"/>
              <a:t>Estação</a:t>
            </a:r>
          </a:p>
          <a:p>
            <a:pPr algn="ctr">
              <a:buFont typeface="Wingdings" pitchFamily="2" charset="2"/>
              <a:buNone/>
            </a:pPr>
            <a:r>
              <a:rPr lang="pt-BR" sz="1200" b="1"/>
              <a:t> Engenharia</a:t>
            </a:r>
          </a:p>
        </p:txBody>
      </p:sp>
      <p:sp>
        <p:nvSpPr>
          <p:cNvPr id="54344" name="Rectangle 97"/>
          <p:cNvSpPr>
            <a:spLocks noChangeArrowheads="1"/>
          </p:cNvSpPr>
          <p:nvPr/>
        </p:nvSpPr>
        <p:spPr bwMode="auto">
          <a:xfrm>
            <a:off x="914400" y="6019800"/>
            <a:ext cx="609600" cy="762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345" name="Rectangle 100"/>
          <p:cNvSpPr>
            <a:spLocks noChangeArrowheads="1"/>
          </p:cNvSpPr>
          <p:nvPr/>
        </p:nvSpPr>
        <p:spPr bwMode="auto">
          <a:xfrm>
            <a:off x="4876800" y="6019800"/>
            <a:ext cx="609600" cy="762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346" name="Rectangle 101"/>
          <p:cNvSpPr>
            <a:spLocks noChangeArrowheads="1"/>
          </p:cNvSpPr>
          <p:nvPr/>
        </p:nvSpPr>
        <p:spPr bwMode="auto">
          <a:xfrm>
            <a:off x="8915400" y="4419600"/>
            <a:ext cx="76200" cy="3810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347" name="Rectangle 32"/>
          <p:cNvSpPr>
            <a:spLocks noChangeArrowheads="1"/>
          </p:cNvSpPr>
          <p:nvPr/>
        </p:nvSpPr>
        <p:spPr bwMode="auto">
          <a:xfrm>
            <a:off x="2249488" y="2819400"/>
            <a:ext cx="74612" cy="3810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348" name="Rectangle 40"/>
          <p:cNvSpPr>
            <a:spLocks noChangeArrowheads="1"/>
          </p:cNvSpPr>
          <p:nvPr/>
        </p:nvSpPr>
        <p:spPr bwMode="auto">
          <a:xfrm>
            <a:off x="838200" y="2895600"/>
            <a:ext cx="76200" cy="6858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349" name="Rectangle 63"/>
          <p:cNvSpPr>
            <a:spLocks noChangeArrowheads="1"/>
          </p:cNvSpPr>
          <p:nvPr/>
        </p:nvSpPr>
        <p:spPr bwMode="auto">
          <a:xfrm>
            <a:off x="4648200" y="2819400"/>
            <a:ext cx="76200" cy="4572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350" name="Rectangle 65"/>
          <p:cNvSpPr>
            <a:spLocks noChangeArrowheads="1"/>
          </p:cNvSpPr>
          <p:nvPr/>
        </p:nvSpPr>
        <p:spPr bwMode="auto">
          <a:xfrm>
            <a:off x="5715000" y="2895600"/>
            <a:ext cx="76200" cy="6096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351" name="Rectangle 78"/>
          <p:cNvSpPr>
            <a:spLocks noChangeArrowheads="1"/>
          </p:cNvSpPr>
          <p:nvPr/>
        </p:nvSpPr>
        <p:spPr bwMode="auto">
          <a:xfrm>
            <a:off x="838200" y="3505200"/>
            <a:ext cx="4953000" cy="762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352" name="Rectangle 102"/>
          <p:cNvSpPr>
            <a:spLocks noChangeArrowheads="1"/>
          </p:cNvSpPr>
          <p:nvPr/>
        </p:nvSpPr>
        <p:spPr bwMode="auto">
          <a:xfrm>
            <a:off x="3429000" y="2895600"/>
            <a:ext cx="76200" cy="3810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4353" name="Rectangle 103"/>
          <p:cNvSpPr>
            <a:spLocks noChangeArrowheads="1"/>
          </p:cNvSpPr>
          <p:nvPr/>
        </p:nvSpPr>
        <p:spPr bwMode="auto">
          <a:xfrm>
            <a:off x="838200" y="3200400"/>
            <a:ext cx="4953000" cy="76200"/>
          </a:xfrm>
          <a:prstGeom prst="rect">
            <a:avLst/>
          </a:prstGeom>
          <a:solidFill>
            <a:srgbClr val="0099CC"/>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54354" name="Picture 33" descr="npo0001d6"/>
          <p:cNvPicPr>
            <a:picLocks noChangeAspect="1" noChangeArrowheads="1"/>
          </p:cNvPicPr>
          <p:nvPr/>
        </p:nvPicPr>
        <p:blipFill>
          <a:blip r:embed="rId3"/>
          <a:srcRect/>
          <a:stretch>
            <a:fillRect/>
          </a:stretch>
        </p:blipFill>
        <p:spPr bwMode="auto">
          <a:xfrm>
            <a:off x="1943100" y="2438400"/>
            <a:ext cx="685800" cy="466725"/>
          </a:xfrm>
          <a:prstGeom prst="rect">
            <a:avLst/>
          </a:prstGeom>
          <a:noFill/>
          <a:ln w="9525" algn="ctr">
            <a:noFill/>
            <a:miter lim="800000"/>
            <a:headEnd/>
            <a:tailEnd/>
          </a:ln>
        </p:spPr>
      </p:pic>
      <p:pic>
        <p:nvPicPr>
          <p:cNvPr id="54355" name="Picture 41" descr="npo0001d8"/>
          <p:cNvPicPr>
            <a:picLocks noChangeAspect="1" noChangeArrowheads="1"/>
          </p:cNvPicPr>
          <p:nvPr/>
        </p:nvPicPr>
        <p:blipFill>
          <a:blip r:embed="rId3"/>
          <a:srcRect/>
          <a:stretch>
            <a:fillRect/>
          </a:stretch>
        </p:blipFill>
        <p:spPr bwMode="auto">
          <a:xfrm>
            <a:off x="533400" y="2438400"/>
            <a:ext cx="685800" cy="466725"/>
          </a:xfrm>
          <a:prstGeom prst="rect">
            <a:avLst/>
          </a:prstGeom>
          <a:noFill/>
          <a:ln w="9525" algn="ctr">
            <a:noFill/>
            <a:miter lim="800000"/>
            <a:headEnd/>
            <a:tailEnd/>
          </a:ln>
        </p:spPr>
      </p:pic>
      <p:pic>
        <p:nvPicPr>
          <p:cNvPr id="54356" name="Picture 64" descr="npo0001da"/>
          <p:cNvPicPr>
            <a:picLocks noChangeAspect="1" noChangeArrowheads="1"/>
          </p:cNvPicPr>
          <p:nvPr/>
        </p:nvPicPr>
        <p:blipFill>
          <a:blip r:embed="rId3"/>
          <a:srcRect/>
          <a:stretch>
            <a:fillRect/>
          </a:stretch>
        </p:blipFill>
        <p:spPr bwMode="auto">
          <a:xfrm>
            <a:off x="4343400" y="2438400"/>
            <a:ext cx="685800" cy="466725"/>
          </a:xfrm>
          <a:prstGeom prst="rect">
            <a:avLst/>
          </a:prstGeom>
          <a:noFill/>
          <a:ln w="9525" algn="ctr">
            <a:noFill/>
            <a:miter lim="800000"/>
            <a:headEnd/>
            <a:tailEnd/>
          </a:ln>
        </p:spPr>
      </p:pic>
      <p:pic>
        <p:nvPicPr>
          <p:cNvPr id="54357" name="Picture 66" descr="npo0001dc"/>
          <p:cNvPicPr>
            <a:picLocks noChangeAspect="1" noChangeArrowheads="1"/>
          </p:cNvPicPr>
          <p:nvPr/>
        </p:nvPicPr>
        <p:blipFill>
          <a:blip r:embed="rId7"/>
          <a:srcRect/>
          <a:stretch>
            <a:fillRect/>
          </a:stretch>
        </p:blipFill>
        <p:spPr bwMode="auto">
          <a:xfrm>
            <a:off x="5181600" y="2171700"/>
            <a:ext cx="1143000" cy="800100"/>
          </a:xfrm>
          <a:prstGeom prst="rect">
            <a:avLst/>
          </a:prstGeom>
          <a:noFill/>
          <a:ln w="9525" algn="ctr">
            <a:noFill/>
            <a:miter lim="800000"/>
            <a:headEnd/>
            <a:tailEnd/>
          </a:ln>
        </p:spPr>
      </p:pic>
      <p:sp>
        <p:nvSpPr>
          <p:cNvPr id="54358" name="Text Box 35"/>
          <p:cNvSpPr txBox="1">
            <a:spLocks noChangeArrowheads="1"/>
          </p:cNvSpPr>
          <p:nvPr/>
        </p:nvSpPr>
        <p:spPr bwMode="auto">
          <a:xfrm>
            <a:off x="2438400" y="2514600"/>
            <a:ext cx="3810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endParaRPr lang="pt-BR"/>
          </a:p>
        </p:txBody>
      </p:sp>
      <p:sp>
        <p:nvSpPr>
          <p:cNvPr id="54359" name="Text Box 42"/>
          <p:cNvSpPr txBox="1">
            <a:spLocks noChangeArrowheads="1"/>
          </p:cNvSpPr>
          <p:nvPr/>
        </p:nvSpPr>
        <p:spPr bwMode="auto">
          <a:xfrm>
            <a:off x="1028700" y="2498725"/>
            <a:ext cx="3810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endParaRPr lang="pt-BR"/>
          </a:p>
        </p:txBody>
      </p:sp>
      <p:pic>
        <p:nvPicPr>
          <p:cNvPr id="54360" name="Picture 29" descr="npo0001de"/>
          <p:cNvPicPr>
            <a:picLocks noChangeAspect="1" noChangeArrowheads="1"/>
          </p:cNvPicPr>
          <p:nvPr/>
        </p:nvPicPr>
        <p:blipFill>
          <a:blip r:embed="rId7"/>
          <a:srcRect/>
          <a:stretch>
            <a:fillRect/>
          </a:stretch>
        </p:blipFill>
        <p:spPr bwMode="auto">
          <a:xfrm>
            <a:off x="2857500" y="2171700"/>
            <a:ext cx="1143000" cy="800100"/>
          </a:xfrm>
          <a:prstGeom prst="rect">
            <a:avLst/>
          </a:prstGeom>
          <a:noFill/>
          <a:ln w="9525" algn="ctr">
            <a:noFill/>
            <a:miter lim="800000"/>
            <a:headEnd/>
            <a:tailEnd/>
          </a:ln>
        </p:spPr>
      </p:pic>
      <p:sp>
        <p:nvSpPr>
          <p:cNvPr id="77929" name="Rectangle 105"/>
          <p:cNvSpPr>
            <a:spLocks noChangeAspect="1" noChangeArrowheads="1"/>
          </p:cNvSpPr>
          <p:nvPr/>
        </p:nvSpPr>
        <p:spPr bwMode="auto">
          <a:xfrm>
            <a:off x="3429000" y="1295400"/>
            <a:ext cx="54864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HSE E SUPERV. (ANEL/RED)</a:t>
            </a:r>
          </a:p>
        </p:txBody>
      </p:sp>
      <p:sp>
        <p:nvSpPr>
          <p:cNvPr id="54362" name="Text Box 68"/>
          <p:cNvSpPr txBox="1">
            <a:spLocks noChangeArrowheads="1"/>
          </p:cNvSpPr>
          <p:nvPr/>
        </p:nvSpPr>
        <p:spPr bwMode="auto">
          <a:xfrm>
            <a:off x="3810000" y="2209800"/>
            <a:ext cx="1752600" cy="274638"/>
          </a:xfrm>
          <a:prstGeom prst="rect">
            <a:avLst/>
          </a:prstGeom>
          <a:noFill/>
          <a:ln w="9525">
            <a:noFill/>
            <a:miter lim="800000"/>
            <a:headEnd/>
            <a:tailEnd/>
          </a:ln>
        </p:spPr>
        <p:txBody>
          <a:bodyPr>
            <a:spAutoFit/>
          </a:bodyPr>
          <a:lstStyle/>
          <a:p>
            <a:pPr algn="ctr">
              <a:buFont typeface="Wingdings" pitchFamily="2" charset="2"/>
              <a:buNone/>
            </a:pPr>
            <a:r>
              <a:rPr lang="pt-BR" sz="1200" b="1"/>
              <a:t>Estação Manutenção</a:t>
            </a:r>
            <a:endParaRPr lang="pt-BR" sz="1200" b="1" i="1"/>
          </a:p>
        </p:txBody>
      </p:sp>
      <p:sp>
        <p:nvSpPr>
          <p:cNvPr id="54363" name="Text Box 34"/>
          <p:cNvSpPr txBox="1">
            <a:spLocks noChangeArrowheads="1"/>
          </p:cNvSpPr>
          <p:nvPr/>
        </p:nvSpPr>
        <p:spPr bwMode="auto">
          <a:xfrm>
            <a:off x="1600200" y="2209800"/>
            <a:ext cx="1600200" cy="274638"/>
          </a:xfrm>
          <a:prstGeom prst="rect">
            <a:avLst/>
          </a:prstGeom>
          <a:noFill/>
          <a:ln w="9525">
            <a:noFill/>
            <a:miter lim="800000"/>
            <a:headEnd/>
            <a:tailEnd/>
          </a:ln>
        </p:spPr>
        <p:txBody>
          <a:bodyPr>
            <a:spAutoFit/>
          </a:bodyPr>
          <a:lstStyle/>
          <a:p>
            <a:pPr algn="ctr">
              <a:buFont typeface="Wingdings" pitchFamily="2" charset="2"/>
              <a:buNone/>
            </a:pPr>
            <a:r>
              <a:rPr lang="pt-BR" sz="1200" b="1"/>
              <a:t>Estação Operação</a:t>
            </a:r>
            <a:endParaRPr lang="pt-BR" sz="1200" b="1" i="1"/>
          </a:p>
        </p:txBody>
      </p:sp>
      <p:pic>
        <p:nvPicPr>
          <p:cNvPr id="54364" name="Picture 70" descr="npo0001e0"/>
          <p:cNvPicPr>
            <a:picLocks noChangeAspect="1" noChangeArrowheads="1"/>
          </p:cNvPicPr>
          <p:nvPr/>
        </p:nvPicPr>
        <p:blipFill>
          <a:blip r:embed="rId13"/>
          <a:srcRect/>
          <a:stretch>
            <a:fillRect/>
          </a:stretch>
        </p:blipFill>
        <p:spPr bwMode="auto">
          <a:xfrm>
            <a:off x="3886200" y="1912938"/>
            <a:ext cx="533400" cy="373062"/>
          </a:xfrm>
          <a:prstGeom prst="rect">
            <a:avLst/>
          </a:prstGeom>
          <a:noFill/>
          <a:ln w="9525" algn="ctr">
            <a:noFill/>
            <a:miter lim="800000"/>
            <a:headEnd/>
            <a:tailEnd/>
          </a:ln>
        </p:spPr>
      </p:pic>
      <p:pic>
        <p:nvPicPr>
          <p:cNvPr id="54365" name="Picture 4" descr="npo0001e2"/>
          <p:cNvPicPr>
            <a:picLocks noChangeAspect="1" noChangeArrowheads="1"/>
          </p:cNvPicPr>
          <p:nvPr/>
        </p:nvPicPr>
        <p:blipFill>
          <a:blip r:embed="rId14"/>
          <a:srcRect/>
          <a:stretch>
            <a:fillRect/>
          </a:stretch>
        </p:blipFill>
        <p:spPr bwMode="auto">
          <a:xfrm>
            <a:off x="4495800" y="1839913"/>
            <a:ext cx="838200" cy="446087"/>
          </a:xfrm>
          <a:prstGeom prst="rect">
            <a:avLst/>
          </a:prstGeom>
          <a:noFill/>
          <a:ln w="9525" algn="ctr">
            <a:noFill/>
            <a:miter lim="800000"/>
            <a:headEnd/>
            <a:tailEnd/>
          </a:ln>
        </p:spPr>
      </p:pic>
      <p:sp>
        <p:nvSpPr>
          <p:cNvPr id="54366" name="Line 106"/>
          <p:cNvSpPr>
            <a:spLocks noChangeShapeType="1"/>
          </p:cNvSpPr>
          <p:nvPr/>
        </p:nvSpPr>
        <p:spPr bwMode="auto">
          <a:xfrm>
            <a:off x="838200" y="5791200"/>
            <a:ext cx="0" cy="152400"/>
          </a:xfrm>
          <a:prstGeom prst="line">
            <a:avLst/>
          </a:prstGeom>
          <a:noFill/>
          <a:ln w="25400">
            <a:solidFill>
              <a:schemeClr val="accent1"/>
            </a:solidFill>
            <a:round/>
            <a:headEnd/>
            <a:tailEnd/>
          </a:ln>
        </p:spPr>
        <p:txBody>
          <a:bodyPr anchor="ctr">
            <a:spAutoFit/>
          </a:bodyPr>
          <a:lstStyle/>
          <a:p>
            <a:endParaRPr lang="pt-BR"/>
          </a:p>
        </p:txBody>
      </p:sp>
      <p:sp>
        <p:nvSpPr>
          <p:cNvPr id="54367" name="Line 107"/>
          <p:cNvSpPr>
            <a:spLocks noChangeShapeType="1"/>
          </p:cNvSpPr>
          <p:nvPr/>
        </p:nvSpPr>
        <p:spPr bwMode="auto">
          <a:xfrm>
            <a:off x="1371600" y="5715000"/>
            <a:ext cx="0" cy="228600"/>
          </a:xfrm>
          <a:prstGeom prst="line">
            <a:avLst/>
          </a:prstGeom>
          <a:noFill/>
          <a:ln w="25400">
            <a:solidFill>
              <a:schemeClr val="accent1"/>
            </a:solidFill>
            <a:round/>
            <a:headEnd/>
            <a:tailEnd/>
          </a:ln>
        </p:spPr>
        <p:txBody>
          <a:bodyPr anchor="ctr">
            <a:spAutoFit/>
          </a:bodyPr>
          <a:lstStyle/>
          <a:p>
            <a:endParaRPr lang="pt-BR"/>
          </a:p>
        </p:txBody>
      </p:sp>
      <p:sp>
        <p:nvSpPr>
          <p:cNvPr id="54368" name="Line 108"/>
          <p:cNvSpPr>
            <a:spLocks noChangeShapeType="1"/>
          </p:cNvSpPr>
          <p:nvPr/>
        </p:nvSpPr>
        <p:spPr bwMode="auto">
          <a:xfrm>
            <a:off x="838200" y="5943600"/>
            <a:ext cx="533400" cy="0"/>
          </a:xfrm>
          <a:prstGeom prst="line">
            <a:avLst/>
          </a:prstGeom>
          <a:noFill/>
          <a:ln w="25400">
            <a:solidFill>
              <a:schemeClr val="accent1"/>
            </a:solidFill>
            <a:round/>
            <a:headEnd/>
            <a:tailEnd/>
          </a:ln>
        </p:spPr>
        <p:txBody>
          <a:bodyPr anchor="ctr">
            <a:spAutoFit/>
          </a:bodyPr>
          <a:lstStyle/>
          <a:p>
            <a:endParaRPr lang="pt-BR"/>
          </a:p>
        </p:txBody>
      </p:sp>
      <p:sp>
        <p:nvSpPr>
          <p:cNvPr id="54369" name="Line 109"/>
          <p:cNvSpPr>
            <a:spLocks noChangeShapeType="1"/>
          </p:cNvSpPr>
          <p:nvPr/>
        </p:nvSpPr>
        <p:spPr bwMode="auto">
          <a:xfrm>
            <a:off x="4724400" y="5791200"/>
            <a:ext cx="0" cy="152400"/>
          </a:xfrm>
          <a:prstGeom prst="line">
            <a:avLst/>
          </a:prstGeom>
          <a:noFill/>
          <a:ln w="25400">
            <a:solidFill>
              <a:schemeClr val="accent1"/>
            </a:solidFill>
            <a:round/>
            <a:headEnd/>
            <a:tailEnd/>
          </a:ln>
        </p:spPr>
        <p:txBody>
          <a:bodyPr anchor="ctr">
            <a:spAutoFit/>
          </a:bodyPr>
          <a:lstStyle/>
          <a:p>
            <a:endParaRPr lang="pt-BR"/>
          </a:p>
        </p:txBody>
      </p:sp>
      <p:sp>
        <p:nvSpPr>
          <p:cNvPr id="54370" name="Line 110"/>
          <p:cNvSpPr>
            <a:spLocks noChangeShapeType="1"/>
          </p:cNvSpPr>
          <p:nvPr/>
        </p:nvSpPr>
        <p:spPr bwMode="auto">
          <a:xfrm>
            <a:off x="5257800" y="5715000"/>
            <a:ext cx="0" cy="228600"/>
          </a:xfrm>
          <a:prstGeom prst="line">
            <a:avLst/>
          </a:prstGeom>
          <a:noFill/>
          <a:ln w="25400">
            <a:solidFill>
              <a:schemeClr val="accent1"/>
            </a:solidFill>
            <a:round/>
            <a:headEnd/>
            <a:tailEnd/>
          </a:ln>
        </p:spPr>
        <p:txBody>
          <a:bodyPr anchor="ctr">
            <a:spAutoFit/>
          </a:bodyPr>
          <a:lstStyle/>
          <a:p>
            <a:endParaRPr lang="pt-BR"/>
          </a:p>
        </p:txBody>
      </p:sp>
      <p:sp>
        <p:nvSpPr>
          <p:cNvPr id="54371" name="Line 111"/>
          <p:cNvSpPr>
            <a:spLocks noChangeShapeType="1"/>
          </p:cNvSpPr>
          <p:nvPr/>
        </p:nvSpPr>
        <p:spPr bwMode="auto">
          <a:xfrm>
            <a:off x="4724400" y="5943600"/>
            <a:ext cx="533400" cy="0"/>
          </a:xfrm>
          <a:prstGeom prst="line">
            <a:avLst/>
          </a:prstGeom>
          <a:noFill/>
          <a:ln w="25400">
            <a:solidFill>
              <a:schemeClr val="accent1"/>
            </a:solidFill>
            <a:round/>
            <a:headEnd/>
            <a:tailEnd/>
          </a:ln>
        </p:spPr>
        <p:txBody>
          <a:bodyPr anchor="ctr">
            <a:spAutoFit/>
          </a:bodyPr>
          <a:lstStyle/>
          <a:p>
            <a:endParaRPr lang="pt-BR"/>
          </a:p>
        </p:txBody>
      </p:sp>
      <p:sp>
        <p:nvSpPr>
          <p:cNvPr id="54372" name="Line 112"/>
          <p:cNvSpPr>
            <a:spLocks noChangeShapeType="1"/>
          </p:cNvSpPr>
          <p:nvPr/>
        </p:nvSpPr>
        <p:spPr bwMode="auto">
          <a:xfrm>
            <a:off x="3200400" y="5791200"/>
            <a:ext cx="0" cy="152400"/>
          </a:xfrm>
          <a:prstGeom prst="line">
            <a:avLst/>
          </a:prstGeom>
          <a:noFill/>
          <a:ln w="25400">
            <a:solidFill>
              <a:schemeClr val="accent1"/>
            </a:solidFill>
            <a:round/>
            <a:headEnd/>
            <a:tailEnd/>
          </a:ln>
        </p:spPr>
        <p:txBody>
          <a:bodyPr anchor="ctr">
            <a:spAutoFit/>
          </a:bodyPr>
          <a:lstStyle/>
          <a:p>
            <a:endParaRPr lang="pt-BR"/>
          </a:p>
        </p:txBody>
      </p:sp>
      <p:sp>
        <p:nvSpPr>
          <p:cNvPr id="54373" name="Line 113"/>
          <p:cNvSpPr>
            <a:spLocks noChangeShapeType="1"/>
          </p:cNvSpPr>
          <p:nvPr/>
        </p:nvSpPr>
        <p:spPr bwMode="auto">
          <a:xfrm>
            <a:off x="3276600" y="5715000"/>
            <a:ext cx="0" cy="228600"/>
          </a:xfrm>
          <a:prstGeom prst="line">
            <a:avLst/>
          </a:prstGeom>
          <a:noFill/>
          <a:ln w="25400">
            <a:solidFill>
              <a:schemeClr val="accent1"/>
            </a:solidFill>
            <a:round/>
            <a:headEnd/>
            <a:tailEnd/>
          </a:ln>
        </p:spPr>
        <p:txBody>
          <a:bodyPr anchor="ctr">
            <a:spAutoFit/>
          </a:bodyPr>
          <a:lstStyle/>
          <a:p>
            <a:endParaRPr lang="pt-BR"/>
          </a:p>
        </p:txBody>
      </p:sp>
      <p:sp>
        <p:nvSpPr>
          <p:cNvPr id="54374" name="Line 114"/>
          <p:cNvSpPr>
            <a:spLocks noChangeShapeType="1"/>
          </p:cNvSpPr>
          <p:nvPr/>
        </p:nvSpPr>
        <p:spPr bwMode="auto">
          <a:xfrm>
            <a:off x="3200400" y="5943600"/>
            <a:ext cx="76200" cy="0"/>
          </a:xfrm>
          <a:prstGeom prst="line">
            <a:avLst/>
          </a:prstGeom>
          <a:noFill/>
          <a:ln w="25400">
            <a:solidFill>
              <a:schemeClr val="accent1"/>
            </a:solidFill>
            <a:round/>
            <a:headEnd/>
            <a:tailEnd/>
          </a:ln>
        </p:spPr>
        <p:txBody>
          <a:bodyPr anchor="ctr">
            <a:spAutoFit/>
          </a:bodyPr>
          <a:lstStyle/>
          <a:p>
            <a:endParaRPr lang="pt-BR"/>
          </a:p>
        </p:txBody>
      </p:sp>
      <p:sp>
        <p:nvSpPr>
          <p:cNvPr id="54375" name="Line 115"/>
          <p:cNvSpPr>
            <a:spLocks noChangeShapeType="1"/>
          </p:cNvSpPr>
          <p:nvPr/>
        </p:nvSpPr>
        <p:spPr bwMode="auto">
          <a:xfrm>
            <a:off x="8382000" y="5791200"/>
            <a:ext cx="0" cy="152400"/>
          </a:xfrm>
          <a:prstGeom prst="line">
            <a:avLst/>
          </a:prstGeom>
          <a:noFill/>
          <a:ln w="25400">
            <a:solidFill>
              <a:schemeClr val="accent1"/>
            </a:solidFill>
            <a:round/>
            <a:headEnd/>
            <a:tailEnd/>
          </a:ln>
        </p:spPr>
        <p:txBody>
          <a:bodyPr anchor="ctr">
            <a:spAutoFit/>
          </a:bodyPr>
          <a:lstStyle/>
          <a:p>
            <a:endParaRPr lang="pt-BR"/>
          </a:p>
        </p:txBody>
      </p:sp>
      <p:sp>
        <p:nvSpPr>
          <p:cNvPr id="54376" name="Line 116"/>
          <p:cNvSpPr>
            <a:spLocks noChangeShapeType="1"/>
          </p:cNvSpPr>
          <p:nvPr/>
        </p:nvSpPr>
        <p:spPr bwMode="auto">
          <a:xfrm>
            <a:off x="8458200" y="5715000"/>
            <a:ext cx="0" cy="228600"/>
          </a:xfrm>
          <a:prstGeom prst="line">
            <a:avLst/>
          </a:prstGeom>
          <a:noFill/>
          <a:ln w="25400">
            <a:solidFill>
              <a:schemeClr val="accent1"/>
            </a:solidFill>
            <a:round/>
            <a:headEnd/>
            <a:tailEnd/>
          </a:ln>
        </p:spPr>
        <p:txBody>
          <a:bodyPr anchor="ctr">
            <a:spAutoFit/>
          </a:bodyPr>
          <a:lstStyle/>
          <a:p>
            <a:endParaRPr lang="pt-BR"/>
          </a:p>
        </p:txBody>
      </p:sp>
      <p:sp>
        <p:nvSpPr>
          <p:cNvPr id="54377" name="Line 117"/>
          <p:cNvSpPr>
            <a:spLocks noChangeShapeType="1"/>
          </p:cNvSpPr>
          <p:nvPr/>
        </p:nvSpPr>
        <p:spPr bwMode="auto">
          <a:xfrm>
            <a:off x="8382000" y="5943600"/>
            <a:ext cx="76200" cy="0"/>
          </a:xfrm>
          <a:prstGeom prst="line">
            <a:avLst/>
          </a:prstGeom>
          <a:noFill/>
          <a:ln w="25400">
            <a:solidFill>
              <a:schemeClr val="accent1"/>
            </a:solidFill>
            <a:round/>
            <a:headEnd/>
            <a:tailEnd/>
          </a:ln>
        </p:spPr>
        <p:txBody>
          <a:bodyPr anchor="ctr">
            <a:spAutoFit/>
          </a:bodyPr>
          <a:lstStyle/>
          <a:p>
            <a:endParaRPr lang="pt-BR"/>
          </a:p>
        </p:txBody>
      </p:sp>
      <p:sp>
        <p:nvSpPr>
          <p:cNvPr id="54378" name="Line 118"/>
          <p:cNvSpPr>
            <a:spLocks noChangeShapeType="1"/>
          </p:cNvSpPr>
          <p:nvPr/>
        </p:nvSpPr>
        <p:spPr bwMode="auto">
          <a:xfrm>
            <a:off x="6705600" y="5791200"/>
            <a:ext cx="0" cy="152400"/>
          </a:xfrm>
          <a:prstGeom prst="line">
            <a:avLst/>
          </a:prstGeom>
          <a:noFill/>
          <a:ln w="25400">
            <a:solidFill>
              <a:schemeClr val="accent1"/>
            </a:solidFill>
            <a:round/>
            <a:headEnd/>
            <a:tailEnd/>
          </a:ln>
        </p:spPr>
        <p:txBody>
          <a:bodyPr anchor="ctr">
            <a:spAutoFit/>
          </a:bodyPr>
          <a:lstStyle/>
          <a:p>
            <a:endParaRPr lang="pt-BR"/>
          </a:p>
        </p:txBody>
      </p:sp>
      <p:sp>
        <p:nvSpPr>
          <p:cNvPr id="54379" name="Line 119"/>
          <p:cNvSpPr>
            <a:spLocks noChangeShapeType="1"/>
          </p:cNvSpPr>
          <p:nvPr/>
        </p:nvSpPr>
        <p:spPr bwMode="auto">
          <a:xfrm>
            <a:off x="6781800" y="5715000"/>
            <a:ext cx="0" cy="228600"/>
          </a:xfrm>
          <a:prstGeom prst="line">
            <a:avLst/>
          </a:prstGeom>
          <a:noFill/>
          <a:ln w="25400">
            <a:solidFill>
              <a:schemeClr val="accent1"/>
            </a:solidFill>
            <a:round/>
            <a:headEnd/>
            <a:tailEnd/>
          </a:ln>
        </p:spPr>
        <p:txBody>
          <a:bodyPr anchor="ctr">
            <a:spAutoFit/>
          </a:bodyPr>
          <a:lstStyle/>
          <a:p>
            <a:endParaRPr lang="pt-BR"/>
          </a:p>
        </p:txBody>
      </p:sp>
      <p:sp>
        <p:nvSpPr>
          <p:cNvPr id="54380" name="Line 120"/>
          <p:cNvSpPr>
            <a:spLocks noChangeShapeType="1"/>
          </p:cNvSpPr>
          <p:nvPr/>
        </p:nvSpPr>
        <p:spPr bwMode="auto">
          <a:xfrm>
            <a:off x="6705600" y="5943600"/>
            <a:ext cx="76200" cy="0"/>
          </a:xfrm>
          <a:prstGeom prst="line">
            <a:avLst/>
          </a:prstGeom>
          <a:noFill/>
          <a:ln w="25400">
            <a:solidFill>
              <a:schemeClr val="accent1"/>
            </a:solidFill>
            <a:round/>
            <a:headEnd/>
            <a:tailEnd/>
          </a:ln>
        </p:spPr>
        <p:txBody>
          <a:bodyPr anchor="ctr">
            <a:spAutoFit/>
          </a:bodyPr>
          <a:lstStyle/>
          <a:p>
            <a:endParaRPr lang="pt-BR"/>
          </a:p>
        </p:txBody>
      </p:sp>
      <p:pic>
        <p:nvPicPr>
          <p:cNvPr id="54381" name="Picture 48" descr="npo0001e4"/>
          <p:cNvPicPr>
            <a:picLocks noChangeAspect="1" noChangeArrowheads="1"/>
          </p:cNvPicPr>
          <p:nvPr/>
        </p:nvPicPr>
        <p:blipFill>
          <a:blip r:embed="rId15"/>
          <a:srcRect/>
          <a:stretch>
            <a:fillRect/>
          </a:stretch>
        </p:blipFill>
        <p:spPr bwMode="auto">
          <a:xfrm>
            <a:off x="2819400" y="5410200"/>
            <a:ext cx="914400" cy="466725"/>
          </a:xfrm>
          <a:prstGeom prst="rect">
            <a:avLst/>
          </a:prstGeom>
          <a:noFill/>
          <a:ln w="9525" algn="ctr">
            <a:noFill/>
            <a:miter lim="800000"/>
            <a:headEnd/>
            <a:tailEnd/>
          </a:ln>
        </p:spPr>
      </p:pic>
      <p:pic>
        <p:nvPicPr>
          <p:cNvPr id="54382" name="Picture 51" descr="npo0001e6"/>
          <p:cNvPicPr>
            <a:picLocks noChangeAspect="1" noChangeArrowheads="1"/>
          </p:cNvPicPr>
          <p:nvPr/>
        </p:nvPicPr>
        <p:blipFill>
          <a:blip r:embed="rId15"/>
          <a:srcRect/>
          <a:stretch>
            <a:fillRect/>
          </a:stretch>
        </p:blipFill>
        <p:spPr bwMode="auto">
          <a:xfrm>
            <a:off x="6324600" y="5410200"/>
            <a:ext cx="914400" cy="466725"/>
          </a:xfrm>
          <a:prstGeom prst="rect">
            <a:avLst/>
          </a:prstGeom>
          <a:noFill/>
          <a:ln w="9525" algn="ctr">
            <a:noFill/>
            <a:miter lim="800000"/>
            <a:headEnd/>
            <a:tailEnd/>
          </a:ln>
        </p:spPr>
      </p:pic>
      <p:pic>
        <p:nvPicPr>
          <p:cNvPr id="54383" name="Picture 52" descr="npo0001e8"/>
          <p:cNvPicPr>
            <a:picLocks noChangeAspect="1" noChangeArrowheads="1"/>
          </p:cNvPicPr>
          <p:nvPr/>
        </p:nvPicPr>
        <p:blipFill>
          <a:blip r:embed="rId15"/>
          <a:srcRect/>
          <a:stretch>
            <a:fillRect/>
          </a:stretch>
        </p:blipFill>
        <p:spPr bwMode="auto">
          <a:xfrm>
            <a:off x="8077200" y="5410200"/>
            <a:ext cx="914400" cy="466725"/>
          </a:xfrm>
          <a:prstGeom prst="rect">
            <a:avLst/>
          </a:prstGeom>
          <a:noFill/>
          <a:ln w="9525" algn="ctr">
            <a:noFill/>
            <a:miter lim="800000"/>
            <a:headEnd/>
            <a:tailEnd/>
          </a:ln>
        </p:spPr>
      </p:pic>
      <p:pic>
        <p:nvPicPr>
          <p:cNvPr id="54384" name="Picture 95" descr="bigdfi_transp"/>
          <p:cNvPicPr>
            <a:picLocks noChangeAspect="1" noChangeArrowheads="1"/>
          </p:cNvPicPr>
          <p:nvPr/>
        </p:nvPicPr>
        <p:blipFill>
          <a:blip r:embed="rId16"/>
          <a:srcRect/>
          <a:stretch>
            <a:fillRect/>
          </a:stretch>
        </p:blipFill>
        <p:spPr bwMode="auto">
          <a:xfrm>
            <a:off x="685800" y="5486400"/>
            <a:ext cx="533400" cy="420688"/>
          </a:xfrm>
          <a:prstGeom prst="rect">
            <a:avLst/>
          </a:prstGeom>
          <a:noFill/>
          <a:ln w="9525" algn="ctr">
            <a:noFill/>
            <a:miter lim="800000"/>
            <a:headEnd/>
            <a:tailEnd/>
          </a:ln>
        </p:spPr>
      </p:pic>
      <p:pic>
        <p:nvPicPr>
          <p:cNvPr id="54385" name="Picture 96" descr="bigdfi_transp"/>
          <p:cNvPicPr>
            <a:picLocks noChangeAspect="1" noChangeArrowheads="1"/>
          </p:cNvPicPr>
          <p:nvPr/>
        </p:nvPicPr>
        <p:blipFill>
          <a:blip r:embed="rId16"/>
          <a:srcRect/>
          <a:stretch>
            <a:fillRect/>
          </a:stretch>
        </p:blipFill>
        <p:spPr bwMode="auto">
          <a:xfrm>
            <a:off x="1295400" y="5486400"/>
            <a:ext cx="533400" cy="420688"/>
          </a:xfrm>
          <a:prstGeom prst="rect">
            <a:avLst/>
          </a:prstGeom>
          <a:noFill/>
          <a:ln w="9525" algn="ctr">
            <a:noFill/>
            <a:miter lim="800000"/>
            <a:headEnd/>
            <a:tailEnd/>
          </a:ln>
        </p:spPr>
      </p:pic>
      <p:pic>
        <p:nvPicPr>
          <p:cNvPr id="54386" name="Picture 98" descr="bigdfi_transp"/>
          <p:cNvPicPr>
            <a:picLocks noChangeAspect="1" noChangeArrowheads="1"/>
          </p:cNvPicPr>
          <p:nvPr/>
        </p:nvPicPr>
        <p:blipFill>
          <a:blip r:embed="rId16"/>
          <a:srcRect/>
          <a:stretch>
            <a:fillRect/>
          </a:stretch>
        </p:blipFill>
        <p:spPr bwMode="auto">
          <a:xfrm>
            <a:off x="4572000" y="5486400"/>
            <a:ext cx="533400" cy="420688"/>
          </a:xfrm>
          <a:prstGeom prst="rect">
            <a:avLst/>
          </a:prstGeom>
          <a:noFill/>
          <a:ln w="9525" algn="ctr">
            <a:noFill/>
            <a:miter lim="800000"/>
            <a:headEnd/>
            <a:tailEnd/>
          </a:ln>
        </p:spPr>
      </p:pic>
      <p:pic>
        <p:nvPicPr>
          <p:cNvPr id="54387" name="Picture 99" descr="bigdfi_transp"/>
          <p:cNvPicPr>
            <a:picLocks noChangeAspect="1" noChangeArrowheads="1"/>
          </p:cNvPicPr>
          <p:nvPr/>
        </p:nvPicPr>
        <p:blipFill>
          <a:blip r:embed="rId16"/>
          <a:srcRect/>
          <a:stretch>
            <a:fillRect/>
          </a:stretch>
        </p:blipFill>
        <p:spPr bwMode="auto">
          <a:xfrm>
            <a:off x="5181600" y="5486400"/>
            <a:ext cx="533400" cy="420688"/>
          </a:xfrm>
          <a:prstGeom prst="rect">
            <a:avLst/>
          </a:prstGeom>
          <a:noFill/>
          <a:ln w="9525" algn="ctr">
            <a:noFill/>
            <a:miter lim="800000"/>
            <a:headEnd/>
            <a:tailEnd/>
          </a:ln>
        </p:spPr>
      </p:pic>
      <p:pic>
        <p:nvPicPr>
          <p:cNvPr id="54388" name="Picture 121" descr="npo0001ea"/>
          <p:cNvPicPr>
            <a:picLocks noChangeAspect="1" noChangeArrowheads="1"/>
          </p:cNvPicPr>
          <p:nvPr/>
        </p:nvPicPr>
        <p:blipFill>
          <a:blip r:embed="rId17"/>
          <a:srcRect/>
          <a:stretch>
            <a:fillRect/>
          </a:stretch>
        </p:blipFill>
        <p:spPr bwMode="auto">
          <a:xfrm>
            <a:off x="7620000" y="2133600"/>
            <a:ext cx="609600" cy="361950"/>
          </a:xfrm>
          <a:prstGeom prst="rect">
            <a:avLst/>
          </a:prstGeom>
          <a:noFill/>
          <a:ln w="9525" algn="ctr">
            <a:noFill/>
            <a:miter lim="800000"/>
            <a:headEnd/>
            <a:tailEnd/>
          </a:ln>
        </p:spPr>
      </p:pic>
      <p:pic>
        <p:nvPicPr>
          <p:cNvPr id="54389" name="Picture 122" descr="npo0001eb"/>
          <p:cNvPicPr>
            <a:picLocks noChangeAspect="1" noChangeArrowheads="1"/>
          </p:cNvPicPr>
          <p:nvPr/>
        </p:nvPicPr>
        <p:blipFill>
          <a:blip r:embed="rId18"/>
          <a:srcRect/>
          <a:stretch>
            <a:fillRect/>
          </a:stretch>
        </p:blipFill>
        <p:spPr bwMode="auto">
          <a:xfrm>
            <a:off x="3962400" y="2514600"/>
            <a:ext cx="381000" cy="295275"/>
          </a:xfrm>
          <a:prstGeom prst="rect">
            <a:avLst/>
          </a:prstGeom>
          <a:noFill/>
          <a:ln w="9525" algn="ctr">
            <a:noFill/>
            <a:miter lim="800000"/>
            <a:headEnd/>
            <a:tailEnd/>
          </a:ln>
        </p:spPr>
      </p:pic>
      <p:sp>
        <p:nvSpPr>
          <p:cNvPr id="54390" name="Text Box 39"/>
          <p:cNvSpPr txBox="1">
            <a:spLocks noChangeArrowheads="1"/>
          </p:cNvSpPr>
          <p:nvPr/>
        </p:nvSpPr>
        <p:spPr bwMode="auto">
          <a:xfrm>
            <a:off x="5867400" y="2514600"/>
            <a:ext cx="1676400" cy="457200"/>
          </a:xfrm>
          <a:prstGeom prst="rect">
            <a:avLst/>
          </a:prstGeom>
          <a:noFill/>
          <a:ln w="9525">
            <a:noFill/>
            <a:miter lim="800000"/>
            <a:headEnd/>
            <a:tailEnd/>
          </a:ln>
        </p:spPr>
        <p:txBody>
          <a:bodyPr>
            <a:spAutoFit/>
          </a:bodyPr>
          <a:lstStyle/>
          <a:p>
            <a:pPr algn="ctr">
              <a:buFont typeface="Wingdings" pitchFamily="2" charset="2"/>
              <a:buNone/>
            </a:pPr>
            <a:r>
              <a:rPr lang="pt-BR" sz="1200" b="1"/>
              <a:t>Estação</a:t>
            </a:r>
          </a:p>
          <a:p>
            <a:pPr algn="ctr">
              <a:buFont typeface="Wingdings" pitchFamily="2" charset="2"/>
              <a:buNone/>
            </a:pPr>
            <a:r>
              <a:rPr lang="pt-BR" sz="1200" b="1"/>
              <a:t> Engenharia</a:t>
            </a:r>
            <a:endParaRPr lang="pt-BR" sz="1200" b="1" i="1"/>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9" descr="npo000012"/>
          <p:cNvPicPr>
            <a:picLocks noChangeAspect="1" noChangeArrowheads="1"/>
          </p:cNvPicPr>
          <p:nvPr/>
        </p:nvPicPr>
        <p:blipFill>
          <a:blip r:embed="rId3"/>
          <a:srcRect/>
          <a:stretch>
            <a:fillRect/>
          </a:stretch>
        </p:blipFill>
        <p:spPr bwMode="auto">
          <a:xfrm>
            <a:off x="609600" y="1905000"/>
            <a:ext cx="8153400" cy="4419600"/>
          </a:xfrm>
          <a:prstGeom prst="rect">
            <a:avLst/>
          </a:prstGeom>
          <a:noFill/>
          <a:ln w="9525" algn="ctr">
            <a:noFill/>
            <a:miter lim="800000"/>
            <a:headEnd/>
            <a:tailEnd/>
          </a:ln>
        </p:spPr>
      </p:pic>
      <p:sp>
        <p:nvSpPr>
          <p:cNvPr id="39942" name="Rectangle 6"/>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MERCADO</a:t>
            </a:r>
          </a:p>
        </p:txBody>
      </p:sp>
      <p:sp>
        <p:nvSpPr>
          <p:cNvPr id="39943" name="Rectangle 7"/>
          <p:cNvSpPr>
            <a:spLocks noChangeAspect="1" noChangeArrowheads="1"/>
          </p:cNvSpPr>
          <p:nvPr/>
        </p:nvSpPr>
        <p:spPr bwMode="auto">
          <a:xfrm>
            <a:off x="3352800" y="1295400"/>
            <a:ext cx="5562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SEGMENTOS</a:t>
            </a:r>
          </a:p>
        </p:txBody>
      </p:sp>
      <p:pic>
        <p:nvPicPr>
          <p:cNvPr id="19460" name="Picture 8" descr="npo000014"/>
          <p:cNvPicPr>
            <a:picLocks noChangeAspect="1" noChangeArrowheads="1"/>
          </p:cNvPicPr>
          <p:nvPr/>
        </p:nvPicPr>
        <p:blipFill>
          <a:blip r:embed="rId4"/>
          <a:srcRect/>
          <a:stretch>
            <a:fillRect/>
          </a:stretch>
        </p:blipFill>
        <p:spPr bwMode="auto">
          <a:xfrm>
            <a:off x="609600" y="2127250"/>
            <a:ext cx="8153400" cy="3716338"/>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spect="1" noChangeArrowheads="1"/>
          </p:cNvSpPr>
          <p:nvPr/>
        </p:nvSpPr>
        <p:spPr bwMode="auto">
          <a:xfrm>
            <a:off x="3352800" y="1295400"/>
            <a:ext cx="5562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DFI302</a:t>
            </a:r>
            <a:r>
              <a:rPr lang="pt-BR" b="1" baseline="60000">
                <a:solidFill>
                  <a:srgbClr val="333300"/>
                </a:solidFill>
                <a:effectLst>
                  <a:outerShdw blurRad="38100" dist="38100" dir="2700000" algn="tl">
                    <a:srgbClr val="C0C0C0"/>
                  </a:outerShdw>
                </a:effectLst>
                <a:latin typeface="Bookman Old Style" pitchFamily="18" charset="0"/>
              </a:rPr>
              <a:t>®</a:t>
            </a:r>
          </a:p>
        </p:txBody>
      </p:sp>
      <p:sp>
        <p:nvSpPr>
          <p:cNvPr id="78851"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SYSTEM302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pic>
        <p:nvPicPr>
          <p:cNvPr id="56323" name="Picture 4" descr="npo0001f5"/>
          <p:cNvPicPr>
            <a:picLocks noChangeAspect="1" noChangeArrowheads="1"/>
          </p:cNvPicPr>
          <p:nvPr/>
        </p:nvPicPr>
        <p:blipFill>
          <a:blip r:embed="rId3"/>
          <a:srcRect/>
          <a:stretch>
            <a:fillRect/>
          </a:stretch>
        </p:blipFill>
        <p:spPr bwMode="auto">
          <a:xfrm>
            <a:off x="4419600" y="4114800"/>
            <a:ext cx="4267200" cy="2173288"/>
          </a:xfrm>
          <a:prstGeom prst="rect">
            <a:avLst/>
          </a:prstGeom>
          <a:noFill/>
          <a:ln w="9525" algn="ctr">
            <a:noFill/>
            <a:miter lim="800000"/>
            <a:headEnd/>
            <a:tailEnd/>
          </a:ln>
        </p:spPr>
      </p:pic>
      <p:sp>
        <p:nvSpPr>
          <p:cNvPr id="56324" name="Text Box 5"/>
          <p:cNvSpPr txBox="1">
            <a:spLocks noChangeArrowheads="1"/>
          </p:cNvSpPr>
          <p:nvPr/>
        </p:nvSpPr>
        <p:spPr bwMode="auto">
          <a:xfrm>
            <a:off x="762000" y="2041525"/>
            <a:ext cx="7848600" cy="1219200"/>
          </a:xfrm>
          <a:prstGeom prst="rect">
            <a:avLst/>
          </a:prstGeom>
          <a:noFill/>
          <a:ln w="9525">
            <a:noFill/>
            <a:miter lim="800000"/>
            <a:headEnd/>
            <a:tailEnd/>
          </a:ln>
        </p:spPr>
        <p:txBody>
          <a:bodyPr>
            <a:spAutoFit/>
          </a:bodyPr>
          <a:lstStyle/>
          <a:p>
            <a:pPr>
              <a:buFont typeface="Wingdings" pitchFamily="2" charset="2"/>
              <a:buNone/>
            </a:pPr>
            <a:r>
              <a:rPr lang="pt-BR"/>
              <a:t>O SYSTEM302</a:t>
            </a:r>
            <a:r>
              <a:rPr lang="pt-BR" sz="1600" baseline="50000">
                <a:cs typeface="Arial" charset="0"/>
              </a:rPr>
              <a:t>®</a:t>
            </a:r>
            <a:r>
              <a:rPr lang="pt-BR"/>
              <a:t> utiliza a a tecnologia de processadores DFI302</a:t>
            </a:r>
            <a:r>
              <a:rPr lang="pt-BR" sz="1600" baseline="50000">
                <a:cs typeface="Arial" charset="0"/>
              </a:rPr>
              <a:t>®</a:t>
            </a:r>
            <a:r>
              <a:rPr lang="pt-BR"/>
              <a:t> para desempenhar as funções de HSE </a:t>
            </a:r>
            <a:r>
              <a:rPr lang="pt-BR" i="1"/>
              <a:t>Linking Device</a:t>
            </a:r>
            <a:r>
              <a:rPr lang="pt-BR"/>
              <a:t> (</a:t>
            </a:r>
            <a:r>
              <a:rPr lang="pt-BR" i="1"/>
              <a:t>Bridge</a:t>
            </a:r>
            <a:r>
              <a:rPr lang="pt-BR"/>
              <a:t>), HSE </a:t>
            </a:r>
            <a:r>
              <a:rPr lang="pt-BR" i="1"/>
              <a:t>Gateway</a:t>
            </a:r>
            <a:r>
              <a:rPr lang="pt-BR"/>
              <a:t> e HSE </a:t>
            </a:r>
            <a:r>
              <a:rPr lang="pt-BR" i="1"/>
              <a:t>Controller</a:t>
            </a:r>
            <a:r>
              <a:rPr lang="pt-BR"/>
              <a:t>.</a:t>
            </a:r>
          </a:p>
          <a:p>
            <a:pPr>
              <a:buFont typeface="Wingdings" pitchFamily="2" charset="2"/>
              <a:buNone/>
            </a:pPr>
            <a:endParaRPr lang="pt-BR" sz="1400"/>
          </a:p>
        </p:txBody>
      </p:sp>
      <p:sp>
        <p:nvSpPr>
          <p:cNvPr id="56325" name="Rectangle 6"/>
          <p:cNvSpPr>
            <a:spLocks noChangeArrowheads="1"/>
          </p:cNvSpPr>
          <p:nvPr/>
        </p:nvSpPr>
        <p:spPr bwMode="auto">
          <a:xfrm>
            <a:off x="762000" y="3184525"/>
            <a:ext cx="7391400" cy="1616075"/>
          </a:xfrm>
          <a:prstGeom prst="rect">
            <a:avLst/>
          </a:prstGeom>
          <a:noFill/>
          <a:ln w="9525">
            <a:noFill/>
            <a:miter lim="800000"/>
            <a:headEnd/>
            <a:tailEnd/>
          </a:ln>
        </p:spPr>
        <p:txBody>
          <a:bodyPr anchor="ctr">
            <a:spAutoFit/>
          </a:bodyPr>
          <a:lstStyle/>
          <a:p>
            <a:pPr eaLnBrk="0" hangingPunct="0">
              <a:buFont typeface="Wingdings" pitchFamily="2" charset="2"/>
              <a:buChar char="ü"/>
            </a:pPr>
            <a:r>
              <a:rPr lang="en-US"/>
              <a:t> Fonte de Alimentação </a:t>
            </a:r>
          </a:p>
          <a:p>
            <a:pPr eaLnBrk="0" hangingPunct="0">
              <a:buFont typeface="Wingdings" pitchFamily="2" charset="2"/>
              <a:buChar char="ü"/>
            </a:pPr>
            <a:r>
              <a:rPr lang="en-US"/>
              <a:t> Módulos Eletronicos (exceto E/S)</a:t>
            </a:r>
          </a:p>
          <a:p>
            <a:pPr eaLnBrk="0" hangingPunct="0">
              <a:buFont typeface="Wingdings" pitchFamily="2" charset="2"/>
              <a:buChar char="ü"/>
            </a:pPr>
            <a:r>
              <a:rPr lang="en-US"/>
              <a:t> Módulos de E/S </a:t>
            </a:r>
          </a:p>
          <a:p>
            <a:pPr eaLnBrk="0" hangingPunct="0">
              <a:buFont typeface="Wingdings" pitchFamily="2" charset="2"/>
              <a:buChar char="ü"/>
            </a:pPr>
            <a:r>
              <a:rPr lang="pt-BR"/>
              <a:t> MTTR</a:t>
            </a:r>
          </a:p>
          <a:p>
            <a:pPr eaLnBrk="0" hangingPunct="0">
              <a:buFont typeface="Wingdings" pitchFamily="2" charset="2"/>
              <a:buChar char="ü"/>
            </a:pPr>
            <a:r>
              <a:rPr lang="pt-BR"/>
              <a:t> Disponibilidade &gt; 99%.</a:t>
            </a:r>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6" descr="npo0001f7"/>
          <p:cNvPicPr>
            <a:picLocks noChangeAspect="1" noChangeArrowheads="1"/>
          </p:cNvPicPr>
          <p:nvPr/>
        </p:nvPicPr>
        <p:blipFill>
          <a:blip r:embed="rId3"/>
          <a:srcRect/>
          <a:stretch>
            <a:fillRect/>
          </a:stretch>
        </p:blipFill>
        <p:spPr bwMode="auto">
          <a:xfrm>
            <a:off x="2332038" y="2743200"/>
            <a:ext cx="1706562" cy="2790825"/>
          </a:xfrm>
          <a:prstGeom prst="rect">
            <a:avLst/>
          </a:prstGeom>
          <a:noFill/>
          <a:ln w="9525" algn="ctr">
            <a:noFill/>
            <a:miter lim="800000"/>
            <a:headEnd/>
            <a:tailEnd/>
          </a:ln>
        </p:spPr>
      </p:pic>
      <p:sp>
        <p:nvSpPr>
          <p:cNvPr id="106498" name="Rectangle 2"/>
          <p:cNvSpPr>
            <a:spLocks noChangeAspect="1" noChangeArrowheads="1"/>
          </p:cNvSpPr>
          <p:nvPr/>
        </p:nvSpPr>
        <p:spPr bwMode="auto">
          <a:xfrm>
            <a:off x="3352800" y="1295400"/>
            <a:ext cx="5562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HSE </a:t>
            </a:r>
            <a:r>
              <a:rPr lang="pt-BR" sz="2800" b="1" i="1">
                <a:solidFill>
                  <a:srgbClr val="333300"/>
                </a:solidFill>
                <a:effectLst>
                  <a:outerShdw blurRad="38100" dist="38100" dir="2700000" algn="tl">
                    <a:srgbClr val="C0C0C0"/>
                  </a:outerShdw>
                </a:effectLst>
                <a:latin typeface="Bookman Old Style" pitchFamily="18" charset="0"/>
              </a:rPr>
              <a:t>LINKING DEVICE</a:t>
            </a:r>
            <a:endParaRPr lang="pt-BR" b="1" i="1" baseline="60000">
              <a:solidFill>
                <a:srgbClr val="333300"/>
              </a:solidFill>
              <a:effectLst>
                <a:outerShdw blurRad="38100" dist="38100" dir="2700000" algn="tl">
                  <a:srgbClr val="C0C0C0"/>
                </a:outerShdw>
              </a:effectLst>
              <a:latin typeface="Bookman Old Style" pitchFamily="18" charset="0"/>
            </a:endParaRPr>
          </a:p>
        </p:txBody>
      </p:sp>
      <p:sp>
        <p:nvSpPr>
          <p:cNvPr id="106499"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DFI302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sp>
        <p:nvSpPr>
          <p:cNvPr id="58372" name="Text Box 10"/>
          <p:cNvSpPr txBox="1">
            <a:spLocks noChangeArrowheads="1"/>
          </p:cNvSpPr>
          <p:nvPr/>
        </p:nvSpPr>
        <p:spPr bwMode="auto">
          <a:xfrm>
            <a:off x="1905000" y="5408613"/>
            <a:ext cx="2590800" cy="915987"/>
          </a:xfrm>
          <a:prstGeom prst="rect">
            <a:avLst/>
          </a:prstGeom>
          <a:noFill/>
          <a:ln w="9525">
            <a:noFill/>
            <a:miter lim="800000"/>
            <a:headEnd/>
            <a:tailEnd/>
          </a:ln>
        </p:spPr>
        <p:txBody>
          <a:bodyPr>
            <a:spAutoFit/>
          </a:bodyPr>
          <a:lstStyle/>
          <a:p>
            <a:pPr algn="ctr">
              <a:buFont typeface="Wingdings" pitchFamily="2" charset="2"/>
              <a:buNone/>
            </a:pPr>
            <a:r>
              <a:rPr lang="pt-BR" sz="1800" b="1"/>
              <a:t>HSE </a:t>
            </a:r>
            <a:r>
              <a:rPr lang="pt-BR" sz="1800" b="1" i="1"/>
              <a:t>Linking Device</a:t>
            </a:r>
          </a:p>
          <a:p>
            <a:pPr algn="ctr">
              <a:buFont typeface="Wingdings" pitchFamily="2" charset="2"/>
              <a:buNone/>
            </a:pPr>
            <a:r>
              <a:rPr lang="pt-BR" sz="1800" b="1"/>
              <a:t>DF62</a:t>
            </a:r>
          </a:p>
          <a:p>
            <a:pPr algn="ctr">
              <a:buFont typeface="Wingdings" pitchFamily="2" charset="2"/>
              <a:buNone/>
            </a:pPr>
            <a:r>
              <a:rPr lang="pt-BR" sz="1800" b="1"/>
              <a:t>Foundation</a:t>
            </a:r>
            <a:r>
              <a:rPr lang="pt-BR" sz="1400" b="1" baseline="60000">
                <a:cs typeface="Arial" charset="0"/>
              </a:rPr>
              <a:t>®</a:t>
            </a:r>
            <a:r>
              <a:rPr lang="pt-BR" sz="1800" b="1"/>
              <a:t> Fieldbus</a:t>
            </a:r>
          </a:p>
        </p:txBody>
      </p:sp>
      <p:pic>
        <p:nvPicPr>
          <p:cNvPr id="58373" name="Picture 13" descr="npo0001f9"/>
          <p:cNvPicPr>
            <a:picLocks noChangeAspect="1" noChangeArrowheads="1"/>
          </p:cNvPicPr>
          <p:nvPr/>
        </p:nvPicPr>
        <p:blipFill>
          <a:blip r:embed="rId4"/>
          <a:srcRect/>
          <a:stretch>
            <a:fillRect/>
          </a:stretch>
        </p:blipFill>
        <p:spPr bwMode="auto">
          <a:xfrm>
            <a:off x="5029200" y="2676525"/>
            <a:ext cx="1712913" cy="2808288"/>
          </a:xfrm>
          <a:prstGeom prst="rect">
            <a:avLst/>
          </a:prstGeom>
          <a:noFill/>
          <a:ln w="9525" algn="ctr">
            <a:noFill/>
            <a:miter lim="800000"/>
            <a:headEnd/>
            <a:tailEnd/>
          </a:ln>
        </p:spPr>
      </p:pic>
      <p:sp>
        <p:nvSpPr>
          <p:cNvPr id="58374" name="Text Box 14"/>
          <p:cNvSpPr txBox="1">
            <a:spLocks noChangeArrowheads="1"/>
          </p:cNvSpPr>
          <p:nvPr/>
        </p:nvSpPr>
        <p:spPr bwMode="auto">
          <a:xfrm>
            <a:off x="4800600" y="5408613"/>
            <a:ext cx="2590800" cy="915987"/>
          </a:xfrm>
          <a:prstGeom prst="rect">
            <a:avLst/>
          </a:prstGeom>
          <a:noFill/>
          <a:ln w="9525">
            <a:noFill/>
            <a:miter lim="800000"/>
            <a:headEnd/>
            <a:tailEnd/>
          </a:ln>
        </p:spPr>
        <p:txBody>
          <a:bodyPr>
            <a:spAutoFit/>
          </a:bodyPr>
          <a:lstStyle/>
          <a:p>
            <a:pPr algn="ctr">
              <a:buFont typeface="Wingdings" pitchFamily="2" charset="2"/>
              <a:buNone/>
            </a:pPr>
            <a:r>
              <a:rPr lang="pt-BR" sz="1800" b="1"/>
              <a:t>HSE Linking Device</a:t>
            </a:r>
          </a:p>
          <a:p>
            <a:pPr algn="ctr">
              <a:buFont typeface="Wingdings" pitchFamily="2" charset="2"/>
              <a:buNone/>
            </a:pPr>
            <a:r>
              <a:rPr lang="pt-BR" sz="1800" b="1"/>
              <a:t>DF63</a:t>
            </a:r>
          </a:p>
          <a:p>
            <a:pPr algn="ctr">
              <a:buFont typeface="Wingdings" pitchFamily="2" charset="2"/>
              <a:buNone/>
            </a:pPr>
            <a:r>
              <a:rPr lang="pt-BR" sz="1800" b="1"/>
              <a:t>Foundation</a:t>
            </a:r>
            <a:r>
              <a:rPr lang="pt-BR" sz="1400" b="1" baseline="60000">
                <a:cs typeface="Arial" charset="0"/>
              </a:rPr>
              <a:t>®</a:t>
            </a:r>
            <a:r>
              <a:rPr lang="pt-BR" sz="1800" b="1"/>
              <a:t> Fieldbus</a:t>
            </a:r>
          </a:p>
        </p:txBody>
      </p:sp>
      <p:sp>
        <p:nvSpPr>
          <p:cNvPr id="58375" name="Text Box 15"/>
          <p:cNvSpPr txBox="1">
            <a:spLocks noChangeArrowheads="1"/>
          </p:cNvSpPr>
          <p:nvPr/>
        </p:nvSpPr>
        <p:spPr bwMode="auto">
          <a:xfrm>
            <a:off x="762000" y="2041525"/>
            <a:ext cx="7848600" cy="396875"/>
          </a:xfrm>
          <a:prstGeom prst="rect">
            <a:avLst/>
          </a:prstGeom>
          <a:noFill/>
          <a:ln w="9525">
            <a:noFill/>
            <a:miter lim="800000"/>
            <a:headEnd/>
            <a:tailEnd/>
          </a:ln>
        </p:spPr>
        <p:txBody>
          <a:bodyPr>
            <a:spAutoFit/>
          </a:bodyPr>
          <a:lstStyle/>
          <a:p>
            <a:pPr>
              <a:buFont typeface="Wingdings" pitchFamily="2" charset="2"/>
              <a:buNone/>
            </a:pPr>
            <a:r>
              <a:rPr lang="pt-BR"/>
              <a:t>Família DFI302</a:t>
            </a:r>
            <a:r>
              <a:rPr lang="pt-BR" sz="1600" baseline="50000">
                <a:cs typeface="Arial" charset="0"/>
              </a:rPr>
              <a:t>®</a:t>
            </a:r>
            <a:r>
              <a:rPr lang="pt-BR"/>
              <a:t> de processsadores HSE:</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8" descr="npo0001fb"/>
          <p:cNvPicPr>
            <a:picLocks noChangeAspect="1" noChangeArrowheads="1"/>
          </p:cNvPicPr>
          <p:nvPr/>
        </p:nvPicPr>
        <p:blipFill>
          <a:blip r:embed="rId3"/>
          <a:srcRect/>
          <a:stretch>
            <a:fillRect/>
          </a:stretch>
        </p:blipFill>
        <p:spPr bwMode="auto">
          <a:xfrm>
            <a:off x="1447800" y="2590800"/>
            <a:ext cx="1600200" cy="2667000"/>
          </a:xfrm>
          <a:prstGeom prst="rect">
            <a:avLst/>
          </a:prstGeom>
          <a:noFill/>
          <a:ln w="9525" algn="ctr">
            <a:noFill/>
            <a:miter lim="800000"/>
            <a:headEnd/>
            <a:tailEnd/>
          </a:ln>
        </p:spPr>
      </p:pic>
      <p:sp>
        <p:nvSpPr>
          <p:cNvPr id="60418" name="Text Box 9"/>
          <p:cNvSpPr txBox="1">
            <a:spLocks noChangeArrowheads="1"/>
          </p:cNvSpPr>
          <p:nvPr/>
        </p:nvSpPr>
        <p:spPr bwMode="auto">
          <a:xfrm>
            <a:off x="1219200" y="5332413"/>
            <a:ext cx="2286000" cy="915987"/>
          </a:xfrm>
          <a:prstGeom prst="rect">
            <a:avLst/>
          </a:prstGeom>
          <a:noFill/>
          <a:ln w="9525">
            <a:noFill/>
            <a:miter lim="800000"/>
            <a:headEnd/>
            <a:tailEnd/>
          </a:ln>
        </p:spPr>
        <p:txBody>
          <a:bodyPr>
            <a:spAutoFit/>
          </a:bodyPr>
          <a:lstStyle/>
          <a:p>
            <a:pPr algn="ctr">
              <a:buFont typeface="Wingdings" pitchFamily="2" charset="2"/>
              <a:buNone/>
            </a:pPr>
            <a:r>
              <a:rPr lang="pt-BR" sz="1800" b="1"/>
              <a:t>HSE Gateway</a:t>
            </a:r>
          </a:p>
          <a:p>
            <a:pPr algn="ctr">
              <a:buFont typeface="Wingdings" pitchFamily="2" charset="2"/>
              <a:buNone/>
            </a:pPr>
            <a:r>
              <a:rPr lang="pt-BR" sz="1800" b="1"/>
              <a:t>DF73</a:t>
            </a:r>
          </a:p>
          <a:p>
            <a:pPr algn="ctr">
              <a:buFont typeface="Wingdings" pitchFamily="2" charset="2"/>
              <a:buNone/>
            </a:pPr>
            <a:r>
              <a:rPr lang="pt-BR" sz="1800" b="1"/>
              <a:t>PROFIBUS DP/PA</a:t>
            </a:r>
          </a:p>
        </p:txBody>
      </p:sp>
      <p:sp>
        <p:nvSpPr>
          <p:cNvPr id="107530" name="Rectangle 10"/>
          <p:cNvSpPr>
            <a:spLocks noChangeAspect="1" noChangeArrowheads="1"/>
          </p:cNvSpPr>
          <p:nvPr/>
        </p:nvSpPr>
        <p:spPr bwMode="auto">
          <a:xfrm>
            <a:off x="3352800" y="1295400"/>
            <a:ext cx="5562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HSE </a:t>
            </a:r>
            <a:r>
              <a:rPr lang="pt-BR" sz="2800" b="1" i="1">
                <a:solidFill>
                  <a:srgbClr val="333300"/>
                </a:solidFill>
                <a:effectLst>
                  <a:outerShdw blurRad="38100" dist="38100" dir="2700000" algn="tl">
                    <a:srgbClr val="C0C0C0"/>
                  </a:outerShdw>
                </a:effectLst>
                <a:latin typeface="Bookman Old Style" pitchFamily="18" charset="0"/>
              </a:rPr>
              <a:t>GATEWAY</a:t>
            </a:r>
            <a:endParaRPr lang="pt-BR" b="1" i="1" baseline="60000">
              <a:solidFill>
                <a:srgbClr val="333300"/>
              </a:solidFill>
              <a:effectLst>
                <a:outerShdw blurRad="38100" dist="38100" dir="2700000" algn="tl">
                  <a:srgbClr val="C0C0C0"/>
                </a:outerShdw>
              </a:effectLst>
              <a:latin typeface="Bookman Old Style" pitchFamily="18" charset="0"/>
            </a:endParaRPr>
          </a:p>
        </p:txBody>
      </p:sp>
      <p:sp>
        <p:nvSpPr>
          <p:cNvPr id="107531" name="Rectangle 11"/>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DFI302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pic>
        <p:nvPicPr>
          <p:cNvPr id="60421" name="Picture 12" descr="npo0001fd"/>
          <p:cNvPicPr>
            <a:picLocks noChangeAspect="1" noChangeArrowheads="1"/>
          </p:cNvPicPr>
          <p:nvPr/>
        </p:nvPicPr>
        <p:blipFill>
          <a:blip r:embed="rId3"/>
          <a:srcRect/>
          <a:stretch>
            <a:fillRect/>
          </a:stretch>
        </p:blipFill>
        <p:spPr bwMode="auto">
          <a:xfrm>
            <a:off x="3886200" y="2590800"/>
            <a:ext cx="1600200" cy="2667000"/>
          </a:xfrm>
          <a:prstGeom prst="rect">
            <a:avLst/>
          </a:prstGeom>
          <a:noFill/>
          <a:ln w="9525" algn="ctr">
            <a:noFill/>
            <a:miter lim="800000"/>
            <a:headEnd/>
            <a:tailEnd/>
          </a:ln>
        </p:spPr>
      </p:pic>
      <p:sp>
        <p:nvSpPr>
          <p:cNvPr id="60422" name="Text Box 13"/>
          <p:cNvSpPr txBox="1">
            <a:spLocks noChangeArrowheads="1"/>
          </p:cNvSpPr>
          <p:nvPr/>
        </p:nvSpPr>
        <p:spPr bwMode="auto">
          <a:xfrm>
            <a:off x="3657600" y="5332413"/>
            <a:ext cx="2209800" cy="915987"/>
          </a:xfrm>
          <a:prstGeom prst="rect">
            <a:avLst/>
          </a:prstGeom>
          <a:noFill/>
          <a:ln w="9525">
            <a:noFill/>
            <a:miter lim="800000"/>
            <a:headEnd/>
            <a:tailEnd/>
          </a:ln>
        </p:spPr>
        <p:txBody>
          <a:bodyPr>
            <a:spAutoFit/>
          </a:bodyPr>
          <a:lstStyle/>
          <a:p>
            <a:pPr algn="ctr">
              <a:buFont typeface="Wingdings" pitchFamily="2" charset="2"/>
              <a:buNone/>
            </a:pPr>
            <a:r>
              <a:rPr lang="pt-BR" sz="1800" b="1"/>
              <a:t>HSE Gateway</a:t>
            </a:r>
          </a:p>
          <a:p>
            <a:pPr algn="ctr">
              <a:buFont typeface="Wingdings" pitchFamily="2" charset="2"/>
              <a:buNone/>
            </a:pPr>
            <a:r>
              <a:rPr lang="pt-BR" sz="1800" b="1"/>
              <a:t>DF79</a:t>
            </a:r>
          </a:p>
          <a:p>
            <a:pPr algn="ctr">
              <a:buFont typeface="Wingdings" pitchFamily="2" charset="2"/>
              <a:buNone/>
            </a:pPr>
            <a:r>
              <a:rPr lang="pt-BR" sz="1800" b="1"/>
              <a:t>DeviceNet</a:t>
            </a:r>
          </a:p>
        </p:txBody>
      </p:sp>
      <p:pic>
        <p:nvPicPr>
          <p:cNvPr id="60423" name="Picture 14" descr="npo0001ff"/>
          <p:cNvPicPr>
            <a:picLocks noChangeAspect="1" noChangeArrowheads="1"/>
          </p:cNvPicPr>
          <p:nvPr/>
        </p:nvPicPr>
        <p:blipFill>
          <a:blip r:embed="rId3"/>
          <a:srcRect/>
          <a:stretch>
            <a:fillRect/>
          </a:stretch>
        </p:blipFill>
        <p:spPr bwMode="auto">
          <a:xfrm>
            <a:off x="6324600" y="2590800"/>
            <a:ext cx="1600200" cy="2667000"/>
          </a:xfrm>
          <a:prstGeom prst="rect">
            <a:avLst/>
          </a:prstGeom>
          <a:noFill/>
          <a:ln w="9525" algn="ctr">
            <a:noFill/>
            <a:miter lim="800000"/>
            <a:headEnd/>
            <a:tailEnd/>
          </a:ln>
        </p:spPr>
      </p:pic>
      <p:sp>
        <p:nvSpPr>
          <p:cNvPr id="60424" name="Text Box 15"/>
          <p:cNvSpPr txBox="1">
            <a:spLocks noChangeArrowheads="1"/>
          </p:cNvSpPr>
          <p:nvPr/>
        </p:nvSpPr>
        <p:spPr bwMode="auto">
          <a:xfrm>
            <a:off x="6096000" y="5332413"/>
            <a:ext cx="2209800" cy="915987"/>
          </a:xfrm>
          <a:prstGeom prst="rect">
            <a:avLst/>
          </a:prstGeom>
          <a:noFill/>
          <a:ln w="9525">
            <a:noFill/>
            <a:miter lim="800000"/>
            <a:headEnd/>
            <a:tailEnd/>
          </a:ln>
        </p:spPr>
        <p:txBody>
          <a:bodyPr>
            <a:spAutoFit/>
          </a:bodyPr>
          <a:lstStyle/>
          <a:p>
            <a:pPr algn="ctr">
              <a:buFont typeface="Wingdings" pitchFamily="2" charset="2"/>
              <a:buNone/>
            </a:pPr>
            <a:r>
              <a:rPr lang="pt-BR" sz="1800" b="1"/>
              <a:t>HSE Gateway</a:t>
            </a:r>
          </a:p>
          <a:p>
            <a:pPr algn="ctr">
              <a:buFont typeface="Wingdings" pitchFamily="2" charset="2"/>
              <a:buNone/>
            </a:pPr>
            <a:r>
              <a:rPr lang="pt-BR" sz="1800" b="1"/>
              <a:t>DF81</a:t>
            </a:r>
          </a:p>
          <a:p>
            <a:pPr algn="ctr">
              <a:buFont typeface="Wingdings" pitchFamily="2" charset="2"/>
              <a:buNone/>
            </a:pPr>
            <a:r>
              <a:rPr lang="pt-BR" sz="1800" b="1"/>
              <a:t>AS-i</a:t>
            </a:r>
          </a:p>
        </p:txBody>
      </p:sp>
      <p:sp>
        <p:nvSpPr>
          <p:cNvPr id="60425" name="Text Box 16"/>
          <p:cNvSpPr txBox="1">
            <a:spLocks noChangeArrowheads="1"/>
          </p:cNvSpPr>
          <p:nvPr/>
        </p:nvSpPr>
        <p:spPr bwMode="auto">
          <a:xfrm>
            <a:off x="762000" y="2041525"/>
            <a:ext cx="7848600" cy="396875"/>
          </a:xfrm>
          <a:prstGeom prst="rect">
            <a:avLst/>
          </a:prstGeom>
          <a:noFill/>
          <a:ln w="9525">
            <a:noFill/>
            <a:miter lim="800000"/>
            <a:headEnd/>
            <a:tailEnd/>
          </a:ln>
        </p:spPr>
        <p:txBody>
          <a:bodyPr>
            <a:spAutoFit/>
          </a:bodyPr>
          <a:lstStyle/>
          <a:p>
            <a:pPr>
              <a:buFont typeface="Wingdings" pitchFamily="2" charset="2"/>
              <a:buNone/>
            </a:pPr>
            <a:r>
              <a:rPr lang="pt-BR"/>
              <a:t>Família DFI302</a:t>
            </a:r>
            <a:r>
              <a:rPr lang="pt-BR" sz="1600" baseline="50000">
                <a:cs typeface="Arial" charset="0"/>
              </a:rPr>
              <a:t>®</a:t>
            </a:r>
            <a:r>
              <a:rPr lang="pt-BR"/>
              <a:t> de processsadores HSE:</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npo000201"/>
          <p:cNvPicPr>
            <a:picLocks noChangeAspect="1" noChangeArrowheads="1"/>
          </p:cNvPicPr>
          <p:nvPr/>
        </p:nvPicPr>
        <p:blipFill>
          <a:blip r:embed="rId3"/>
          <a:srcRect/>
          <a:stretch>
            <a:fillRect/>
          </a:stretch>
        </p:blipFill>
        <p:spPr bwMode="auto">
          <a:xfrm>
            <a:off x="3776663" y="2590800"/>
            <a:ext cx="1524000" cy="2506663"/>
          </a:xfrm>
          <a:prstGeom prst="rect">
            <a:avLst/>
          </a:prstGeom>
          <a:noFill/>
          <a:ln w="9525" algn="ctr">
            <a:noFill/>
            <a:miter lim="800000"/>
            <a:headEnd/>
            <a:tailEnd/>
          </a:ln>
        </p:spPr>
      </p:pic>
      <p:sp>
        <p:nvSpPr>
          <p:cNvPr id="62466" name="Text Box 3"/>
          <p:cNvSpPr txBox="1">
            <a:spLocks noChangeArrowheads="1"/>
          </p:cNvSpPr>
          <p:nvPr/>
        </p:nvSpPr>
        <p:spPr bwMode="auto">
          <a:xfrm>
            <a:off x="3276600" y="5241925"/>
            <a:ext cx="2590800" cy="1006475"/>
          </a:xfrm>
          <a:prstGeom prst="rect">
            <a:avLst/>
          </a:prstGeom>
          <a:noFill/>
          <a:ln w="9525">
            <a:noFill/>
            <a:miter lim="800000"/>
            <a:headEnd/>
            <a:tailEnd/>
          </a:ln>
        </p:spPr>
        <p:txBody>
          <a:bodyPr>
            <a:spAutoFit/>
          </a:bodyPr>
          <a:lstStyle/>
          <a:p>
            <a:pPr algn="ctr">
              <a:buFont typeface="Wingdings" pitchFamily="2" charset="2"/>
              <a:buNone/>
            </a:pPr>
            <a:r>
              <a:rPr lang="pt-BR"/>
              <a:t>HSE Controller</a:t>
            </a:r>
          </a:p>
          <a:p>
            <a:pPr algn="ctr">
              <a:buFont typeface="Wingdings" pitchFamily="2" charset="2"/>
              <a:buNone/>
            </a:pPr>
            <a:r>
              <a:rPr lang="pt-BR"/>
              <a:t>DF75</a:t>
            </a:r>
          </a:p>
          <a:p>
            <a:pPr algn="ctr">
              <a:buFont typeface="Wingdings" pitchFamily="2" charset="2"/>
              <a:buNone/>
            </a:pPr>
            <a:r>
              <a:rPr lang="pt-BR"/>
              <a:t>E/S Convencionais</a:t>
            </a:r>
            <a:endParaRPr lang="pt-BR" sz="1400"/>
          </a:p>
        </p:txBody>
      </p:sp>
      <p:sp>
        <p:nvSpPr>
          <p:cNvPr id="108550" name="Rectangle 6"/>
          <p:cNvSpPr>
            <a:spLocks noChangeAspect="1" noChangeArrowheads="1"/>
          </p:cNvSpPr>
          <p:nvPr/>
        </p:nvSpPr>
        <p:spPr bwMode="auto">
          <a:xfrm>
            <a:off x="3352800" y="1295400"/>
            <a:ext cx="5562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HSE </a:t>
            </a:r>
            <a:r>
              <a:rPr lang="pt-BR" sz="2800" b="1" i="1">
                <a:solidFill>
                  <a:srgbClr val="333300"/>
                </a:solidFill>
                <a:effectLst>
                  <a:outerShdw blurRad="38100" dist="38100" dir="2700000" algn="tl">
                    <a:srgbClr val="C0C0C0"/>
                  </a:outerShdw>
                </a:effectLst>
                <a:latin typeface="Bookman Old Style" pitchFamily="18" charset="0"/>
              </a:rPr>
              <a:t>CONTROLLER</a:t>
            </a:r>
            <a:endParaRPr lang="pt-BR" b="1" i="1" baseline="60000">
              <a:solidFill>
                <a:srgbClr val="333300"/>
              </a:solidFill>
              <a:effectLst>
                <a:outerShdw blurRad="38100" dist="38100" dir="2700000" algn="tl">
                  <a:srgbClr val="C0C0C0"/>
                </a:outerShdw>
              </a:effectLst>
              <a:latin typeface="Bookman Old Style" pitchFamily="18" charset="0"/>
            </a:endParaRPr>
          </a:p>
        </p:txBody>
      </p:sp>
      <p:sp>
        <p:nvSpPr>
          <p:cNvPr id="108551" name="Rectangle 7"/>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DFI302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sp>
        <p:nvSpPr>
          <p:cNvPr id="62469" name="Text Box 8"/>
          <p:cNvSpPr txBox="1">
            <a:spLocks noChangeArrowheads="1"/>
          </p:cNvSpPr>
          <p:nvPr/>
        </p:nvSpPr>
        <p:spPr bwMode="auto">
          <a:xfrm>
            <a:off x="762000" y="2041525"/>
            <a:ext cx="7848600" cy="396875"/>
          </a:xfrm>
          <a:prstGeom prst="rect">
            <a:avLst/>
          </a:prstGeom>
          <a:noFill/>
          <a:ln w="9525">
            <a:noFill/>
            <a:miter lim="800000"/>
            <a:headEnd/>
            <a:tailEnd/>
          </a:ln>
        </p:spPr>
        <p:txBody>
          <a:bodyPr>
            <a:spAutoFit/>
          </a:bodyPr>
          <a:lstStyle/>
          <a:p>
            <a:pPr>
              <a:buFont typeface="Wingdings" pitchFamily="2" charset="2"/>
              <a:buNone/>
            </a:pPr>
            <a:r>
              <a:rPr lang="pt-BR"/>
              <a:t>Família DFI302</a:t>
            </a:r>
            <a:r>
              <a:rPr lang="pt-BR" sz="1600" baseline="50000">
                <a:cs typeface="Arial" charset="0"/>
              </a:rPr>
              <a:t>®</a:t>
            </a:r>
            <a:r>
              <a:rPr lang="pt-BR"/>
              <a:t> de processsadores HSE:</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spect="1" noChangeArrowheads="1"/>
          </p:cNvSpPr>
          <p:nvPr/>
        </p:nvSpPr>
        <p:spPr bwMode="auto">
          <a:xfrm>
            <a:off x="2133600" y="1295400"/>
            <a:ext cx="67818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HSE </a:t>
            </a:r>
            <a:r>
              <a:rPr lang="pt-BR" sz="2800" b="1" i="1">
                <a:solidFill>
                  <a:srgbClr val="333300"/>
                </a:solidFill>
                <a:effectLst>
                  <a:outerShdw blurRad="38100" dist="38100" dir="2700000" algn="tl">
                    <a:srgbClr val="C0C0C0"/>
                  </a:outerShdw>
                </a:effectLst>
                <a:latin typeface="Bookman Old Style" pitchFamily="18" charset="0"/>
              </a:rPr>
              <a:t>LINKING DEVICE</a:t>
            </a:r>
            <a:r>
              <a:rPr lang="pt-BR" sz="2800" b="1">
                <a:solidFill>
                  <a:srgbClr val="333300"/>
                </a:solidFill>
                <a:effectLst>
                  <a:outerShdw blurRad="38100" dist="38100" dir="2700000" algn="tl">
                    <a:srgbClr val="C0C0C0"/>
                  </a:outerShdw>
                </a:effectLst>
                <a:latin typeface="Bookman Old Style" pitchFamily="18" charset="0"/>
              </a:rPr>
              <a:t> DF62 / DF63</a:t>
            </a:r>
            <a:r>
              <a:rPr lang="pt-BR" b="1" baseline="60000">
                <a:solidFill>
                  <a:srgbClr val="333300"/>
                </a:solidFill>
                <a:effectLst>
                  <a:outerShdw blurRad="38100" dist="38100" dir="2700000" algn="tl">
                    <a:srgbClr val="C0C0C0"/>
                  </a:outerShdw>
                </a:effectLst>
                <a:latin typeface="Bookman Old Style" pitchFamily="18" charset="0"/>
              </a:rPr>
              <a:t>  </a:t>
            </a:r>
          </a:p>
        </p:txBody>
      </p:sp>
      <p:sp>
        <p:nvSpPr>
          <p:cNvPr id="79875"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DFI302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pic>
        <p:nvPicPr>
          <p:cNvPr id="64515" name="Picture 9" descr="npo000203"/>
          <p:cNvPicPr>
            <a:picLocks noChangeAspect="1" noChangeArrowheads="1"/>
          </p:cNvPicPr>
          <p:nvPr/>
        </p:nvPicPr>
        <p:blipFill>
          <a:blip r:embed="rId3"/>
          <a:srcRect/>
          <a:stretch>
            <a:fillRect/>
          </a:stretch>
        </p:blipFill>
        <p:spPr bwMode="auto">
          <a:xfrm>
            <a:off x="6934200" y="3505200"/>
            <a:ext cx="1673225" cy="2743200"/>
          </a:xfrm>
          <a:prstGeom prst="rect">
            <a:avLst/>
          </a:prstGeom>
          <a:noFill/>
          <a:ln w="9525" algn="ctr">
            <a:noFill/>
            <a:miter lim="800000"/>
            <a:headEnd/>
            <a:tailEnd/>
          </a:ln>
        </p:spPr>
      </p:pic>
      <p:sp>
        <p:nvSpPr>
          <p:cNvPr id="64516" name="Text Box 10"/>
          <p:cNvSpPr txBox="1">
            <a:spLocks noChangeArrowheads="1"/>
          </p:cNvSpPr>
          <p:nvPr/>
        </p:nvSpPr>
        <p:spPr bwMode="auto">
          <a:xfrm>
            <a:off x="762000" y="2041525"/>
            <a:ext cx="7848600" cy="701675"/>
          </a:xfrm>
          <a:prstGeom prst="rect">
            <a:avLst/>
          </a:prstGeom>
          <a:noFill/>
          <a:ln w="9525">
            <a:noFill/>
            <a:miter lim="800000"/>
            <a:headEnd/>
            <a:tailEnd/>
          </a:ln>
        </p:spPr>
        <p:txBody>
          <a:bodyPr>
            <a:spAutoFit/>
          </a:bodyPr>
          <a:lstStyle/>
          <a:p>
            <a:pPr>
              <a:buFont typeface="Wingdings" pitchFamily="2" charset="2"/>
              <a:buNone/>
            </a:pPr>
            <a:r>
              <a:rPr lang="pt-BR"/>
              <a:t>O DF63 é um HSE </a:t>
            </a:r>
            <a:r>
              <a:rPr lang="pt-BR" i="1"/>
              <a:t>Linking Device</a:t>
            </a:r>
            <a:r>
              <a:rPr lang="pt-BR"/>
              <a:t> da família DFI302</a:t>
            </a:r>
            <a:r>
              <a:rPr lang="pt-BR" sz="1600" baseline="50000">
                <a:cs typeface="Arial" charset="0"/>
              </a:rPr>
              <a:t>®</a:t>
            </a:r>
            <a:r>
              <a:rPr lang="pt-BR"/>
              <a:t> que permite integrar </a:t>
            </a:r>
            <a:r>
              <a:rPr lang="pt-BR" i="1"/>
              <a:t>devices</a:t>
            </a:r>
            <a:r>
              <a:rPr lang="pt-BR"/>
              <a:t> Foundation</a:t>
            </a:r>
            <a:r>
              <a:rPr lang="pt-BR" sz="1600" baseline="50000">
                <a:cs typeface="Arial" charset="0"/>
              </a:rPr>
              <a:t>®</a:t>
            </a:r>
            <a:r>
              <a:rPr lang="pt-BR"/>
              <a:t> Fieldbus H1:</a:t>
            </a:r>
          </a:p>
        </p:txBody>
      </p:sp>
      <p:sp>
        <p:nvSpPr>
          <p:cNvPr id="64517" name="Rectangle 11"/>
          <p:cNvSpPr>
            <a:spLocks noChangeArrowheads="1"/>
          </p:cNvSpPr>
          <p:nvPr/>
        </p:nvSpPr>
        <p:spPr bwMode="auto">
          <a:xfrm>
            <a:off x="762000" y="2819400"/>
            <a:ext cx="8382000" cy="3444875"/>
          </a:xfrm>
          <a:prstGeom prst="rect">
            <a:avLst/>
          </a:prstGeom>
          <a:noFill/>
          <a:ln w="9525">
            <a:noFill/>
            <a:miter lim="800000"/>
            <a:headEnd/>
            <a:tailEnd/>
          </a:ln>
        </p:spPr>
        <p:txBody>
          <a:bodyPr anchor="ctr">
            <a:spAutoFit/>
          </a:bodyPr>
          <a:lstStyle/>
          <a:p>
            <a:pPr eaLnBrk="0" hangingPunct="0">
              <a:buFont typeface="Wingdings" pitchFamily="2" charset="2"/>
              <a:buChar char="ü"/>
            </a:pPr>
            <a:r>
              <a:rPr lang="en-US"/>
              <a:t> 2 portas (1 porta DF62) Ethernet 10/100MB (FF HSE / Modbus TCP);</a:t>
            </a:r>
          </a:p>
          <a:p>
            <a:pPr eaLnBrk="0" hangingPunct="0">
              <a:buFont typeface="Wingdings" pitchFamily="2" charset="2"/>
              <a:buChar char="ü"/>
            </a:pPr>
            <a:r>
              <a:rPr lang="en-US"/>
              <a:t> 1 porta RS232 (Modbus RTU / Diagnóstico Local);</a:t>
            </a:r>
          </a:p>
          <a:p>
            <a:pPr eaLnBrk="0" hangingPunct="0">
              <a:buFont typeface="Wingdings" pitchFamily="2" charset="2"/>
              <a:buChar char="ü"/>
            </a:pPr>
            <a:r>
              <a:rPr lang="en-US"/>
              <a:t> 4 portas Foundation Fieldbus H1 (até 64 devices);</a:t>
            </a:r>
          </a:p>
          <a:p>
            <a:pPr eaLnBrk="0" hangingPunct="0">
              <a:buFont typeface="Wingdings" pitchFamily="2" charset="2"/>
              <a:buChar char="ü"/>
            </a:pPr>
            <a:r>
              <a:rPr lang="en-US"/>
              <a:t> 1 porta de sincronismo da redundância;</a:t>
            </a:r>
          </a:p>
          <a:p>
            <a:pPr eaLnBrk="0" hangingPunct="0">
              <a:buFont typeface="Wingdings" pitchFamily="2" charset="2"/>
              <a:buChar char="ü"/>
            </a:pPr>
            <a:endParaRPr lang="en-US"/>
          </a:p>
          <a:p>
            <a:pPr eaLnBrk="0" hangingPunct="0">
              <a:buFont typeface="Wingdings" pitchFamily="2" charset="2"/>
              <a:buChar char="ü"/>
            </a:pPr>
            <a:r>
              <a:rPr lang="en-US"/>
              <a:t> Barramento para acesso aos módulos E/S;</a:t>
            </a:r>
          </a:p>
          <a:p>
            <a:pPr eaLnBrk="0" hangingPunct="0">
              <a:buFont typeface="Wingdings" pitchFamily="2" charset="2"/>
              <a:buChar char="ü"/>
            </a:pPr>
            <a:r>
              <a:rPr lang="en-US"/>
              <a:t> Capacidade para até 15 racks (4 slots);</a:t>
            </a:r>
          </a:p>
          <a:p>
            <a:pPr eaLnBrk="0" hangingPunct="0">
              <a:buFont typeface="Wingdings" pitchFamily="2" charset="2"/>
              <a:buChar char="ü"/>
            </a:pPr>
            <a:r>
              <a:rPr lang="en-US"/>
              <a:t> Capacidade de E/S: 256 pontos;</a:t>
            </a:r>
          </a:p>
          <a:p>
            <a:pPr eaLnBrk="0" hangingPunct="0">
              <a:buFont typeface="Wingdings" pitchFamily="2" charset="2"/>
              <a:buChar char="ü"/>
            </a:pPr>
            <a:endParaRPr lang="en-US"/>
          </a:p>
          <a:p>
            <a:pPr eaLnBrk="0" hangingPunct="0">
              <a:buFont typeface="Wingdings" pitchFamily="2" charset="2"/>
              <a:buChar char="ü"/>
            </a:pPr>
            <a:r>
              <a:rPr lang="en-US"/>
              <a:t> Redundância de E/S e/ou rede H1: DF78/DF82;</a:t>
            </a:r>
          </a:p>
          <a:p>
            <a:pPr eaLnBrk="0" hangingPunct="0">
              <a:buFont typeface="Wingdings" pitchFamily="2" charset="2"/>
              <a:buChar char="ü"/>
            </a:pPr>
            <a:r>
              <a:rPr lang="en-US"/>
              <a:t> Barreira Segurança íntríseca H1: DF47;</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DFI302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sp>
        <p:nvSpPr>
          <p:cNvPr id="66562" name="Rectangle 6"/>
          <p:cNvSpPr>
            <a:spLocks noChangeArrowheads="1"/>
          </p:cNvSpPr>
          <p:nvPr/>
        </p:nvSpPr>
        <p:spPr bwMode="auto">
          <a:xfrm>
            <a:off x="762000" y="2193925"/>
            <a:ext cx="7391400" cy="1616075"/>
          </a:xfrm>
          <a:prstGeom prst="rect">
            <a:avLst/>
          </a:prstGeom>
          <a:noFill/>
          <a:ln w="9525">
            <a:noFill/>
            <a:miter lim="800000"/>
            <a:headEnd/>
            <a:tailEnd/>
          </a:ln>
        </p:spPr>
        <p:txBody>
          <a:bodyPr anchor="ctr">
            <a:spAutoFit/>
          </a:bodyPr>
          <a:lstStyle/>
          <a:p>
            <a:pPr eaLnBrk="0" hangingPunct="0">
              <a:buFont typeface="Wingdings" pitchFamily="2" charset="2"/>
              <a:buChar char="ü"/>
            </a:pPr>
            <a:r>
              <a:rPr lang="en-US"/>
              <a:t> LAS - Linking Active Schedule por rede H1;</a:t>
            </a:r>
          </a:p>
          <a:p>
            <a:pPr eaLnBrk="0" hangingPunct="0">
              <a:buFont typeface="Wingdings" pitchFamily="2" charset="2"/>
              <a:buChar char="ü"/>
            </a:pPr>
            <a:r>
              <a:rPr lang="en-US"/>
              <a:t> Modbus Mestre/Escravo configurável;</a:t>
            </a:r>
          </a:p>
          <a:p>
            <a:pPr eaLnBrk="0" hangingPunct="0">
              <a:buFont typeface="Wingdings" pitchFamily="2" charset="2"/>
              <a:buChar char="ü"/>
            </a:pPr>
            <a:r>
              <a:rPr lang="en-US"/>
              <a:t> Gateway para Modbus (RTU / TCP);</a:t>
            </a:r>
          </a:p>
          <a:p>
            <a:pPr eaLnBrk="0" hangingPunct="0">
              <a:buFont typeface="Wingdings" pitchFamily="2" charset="2"/>
              <a:buChar char="ü"/>
            </a:pPr>
            <a:r>
              <a:rPr lang="en-US"/>
              <a:t> Capacidade de até 100 blocos Funcionais; (na CPU);</a:t>
            </a:r>
          </a:p>
          <a:p>
            <a:pPr eaLnBrk="0" hangingPunct="0">
              <a:buFont typeface="Wingdings" pitchFamily="2" charset="2"/>
              <a:buChar char="ü"/>
            </a:pPr>
            <a:r>
              <a:rPr lang="en-US"/>
              <a:t> Web Server incorporado para informação e parametrização.</a:t>
            </a:r>
          </a:p>
        </p:txBody>
      </p:sp>
      <p:pic>
        <p:nvPicPr>
          <p:cNvPr id="66563" name="Picture 7" descr="npo000205"/>
          <p:cNvPicPr>
            <a:picLocks noChangeAspect="1" noChangeArrowheads="1"/>
          </p:cNvPicPr>
          <p:nvPr/>
        </p:nvPicPr>
        <p:blipFill>
          <a:blip r:embed="rId3"/>
          <a:srcRect/>
          <a:stretch>
            <a:fillRect/>
          </a:stretch>
        </p:blipFill>
        <p:spPr bwMode="auto">
          <a:xfrm>
            <a:off x="6629400" y="4038600"/>
            <a:ext cx="1395413" cy="2286000"/>
          </a:xfrm>
          <a:prstGeom prst="rect">
            <a:avLst/>
          </a:prstGeom>
          <a:noFill/>
          <a:ln w="9525" algn="ctr">
            <a:noFill/>
            <a:miter lim="800000"/>
            <a:headEnd/>
            <a:tailEnd/>
          </a:ln>
        </p:spPr>
      </p:pic>
      <p:pic>
        <p:nvPicPr>
          <p:cNvPr id="66564" name="Picture 8" descr="FF"/>
          <p:cNvPicPr>
            <a:picLocks noChangeAspect="1" noChangeArrowheads="1"/>
          </p:cNvPicPr>
          <p:nvPr/>
        </p:nvPicPr>
        <p:blipFill>
          <a:blip r:embed="rId4"/>
          <a:srcRect/>
          <a:stretch>
            <a:fillRect/>
          </a:stretch>
        </p:blipFill>
        <p:spPr bwMode="auto">
          <a:xfrm>
            <a:off x="4495800" y="4237038"/>
            <a:ext cx="914400" cy="792162"/>
          </a:xfrm>
          <a:prstGeom prst="rect">
            <a:avLst/>
          </a:prstGeom>
          <a:noFill/>
          <a:ln w="9525" algn="ctr">
            <a:noFill/>
            <a:miter lim="800000"/>
            <a:headEnd/>
            <a:tailEnd/>
          </a:ln>
        </p:spPr>
      </p:pic>
      <p:pic>
        <p:nvPicPr>
          <p:cNvPr id="66565" name="Object 9" descr="npo0001d1"/>
          <p:cNvPicPr>
            <a:picLocks noChangeAspect="1" noChangeArrowheads="1"/>
          </p:cNvPicPr>
          <p:nvPr/>
        </p:nvPicPr>
        <p:blipFill>
          <a:blip r:embed="rId5"/>
          <a:srcRect/>
          <a:stretch>
            <a:fillRect/>
          </a:stretch>
        </p:blipFill>
        <p:spPr bwMode="auto">
          <a:xfrm>
            <a:off x="1371600" y="4267200"/>
            <a:ext cx="2590800" cy="842963"/>
          </a:xfrm>
          <a:prstGeom prst="rect">
            <a:avLst/>
          </a:prstGeom>
          <a:noFill/>
          <a:ln w="28575" algn="ctr">
            <a:noFill/>
            <a:miter lim="800000"/>
            <a:headEnd/>
            <a:tailEnd/>
          </a:ln>
        </p:spPr>
      </p:pic>
      <p:pic>
        <p:nvPicPr>
          <p:cNvPr id="66566" name="Picture 10" descr="npo000207"/>
          <p:cNvPicPr>
            <a:picLocks noChangeAspect="1" noChangeArrowheads="1"/>
          </p:cNvPicPr>
          <p:nvPr/>
        </p:nvPicPr>
        <p:blipFill>
          <a:blip r:embed="rId6"/>
          <a:srcRect/>
          <a:stretch>
            <a:fillRect/>
          </a:stretch>
        </p:blipFill>
        <p:spPr bwMode="auto">
          <a:xfrm>
            <a:off x="2667000" y="5334000"/>
            <a:ext cx="2362200" cy="654050"/>
          </a:xfrm>
          <a:prstGeom prst="rect">
            <a:avLst/>
          </a:prstGeom>
          <a:noFill/>
          <a:ln w="9525" algn="ctr">
            <a:noFill/>
            <a:miter lim="800000"/>
            <a:headEnd/>
            <a:tailEnd/>
          </a:ln>
        </p:spPr>
      </p:pic>
      <p:sp>
        <p:nvSpPr>
          <p:cNvPr id="80907" name="Rectangle 11"/>
          <p:cNvSpPr>
            <a:spLocks noChangeAspect="1" noChangeArrowheads="1"/>
          </p:cNvSpPr>
          <p:nvPr/>
        </p:nvSpPr>
        <p:spPr bwMode="auto">
          <a:xfrm>
            <a:off x="2133600" y="1295400"/>
            <a:ext cx="67818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HSE </a:t>
            </a:r>
            <a:r>
              <a:rPr lang="pt-BR" sz="2800" b="1" i="1">
                <a:solidFill>
                  <a:srgbClr val="333300"/>
                </a:solidFill>
                <a:effectLst>
                  <a:outerShdw blurRad="38100" dist="38100" dir="2700000" algn="tl">
                    <a:srgbClr val="C0C0C0"/>
                  </a:outerShdw>
                </a:effectLst>
                <a:latin typeface="Bookman Old Style" pitchFamily="18" charset="0"/>
              </a:rPr>
              <a:t>LINKING DEVICE</a:t>
            </a:r>
            <a:r>
              <a:rPr lang="pt-BR" sz="2800" b="1">
                <a:solidFill>
                  <a:srgbClr val="333300"/>
                </a:solidFill>
                <a:effectLst>
                  <a:outerShdw blurRad="38100" dist="38100" dir="2700000" algn="tl">
                    <a:srgbClr val="C0C0C0"/>
                  </a:outerShdw>
                </a:effectLst>
                <a:latin typeface="Bookman Old Style" pitchFamily="18" charset="0"/>
              </a:rPr>
              <a:t> DF62 / DF63</a:t>
            </a:r>
            <a:r>
              <a:rPr lang="pt-BR" b="1" baseline="60000">
                <a:solidFill>
                  <a:srgbClr val="333300"/>
                </a:solidFill>
                <a:effectLst>
                  <a:outerShdw blurRad="38100" dist="38100" dir="2700000" algn="tl">
                    <a:srgbClr val="C0C0C0"/>
                  </a:outerShdw>
                </a:effectLst>
                <a:latin typeface="Bookman Old Style" pitchFamily="18" charset="0"/>
              </a:rPr>
              <a:t>  </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4"/>
          <p:cNvSpPr>
            <a:spLocks noChangeArrowheads="1"/>
          </p:cNvSpPr>
          <p:nvPr/>
        </p:nvSpPr>
        <p:spPr bwMode="auto">
          <a:xfrm>
            <a:off x="2971800" y="2371725"/>
            <a:ext cx="76200" cy="457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68610" name="Rectangle 5"/>
          <p:cNvSpPr>
            <a:spLocks noChangeArrowheads="1"/>
          </p:cNvSpPr>
          <p:nvPr/>
        </p:nvSpPr>
        <p:spPr bwMode="auto">
          <a:xfrm rot="-5400000">
            <a:off x="3613150" y="4117975"/>
            <a:ext cx="76200" cy="1905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68611" name="Rectangle 6"/>
          <p:cNvSpPr>
            <a:spLocks noChangeArrowheads="1"/>
          </p:cNvSpPr>
          <p:nvPr/>
        </p:nvSpPr>
        <p:spPr bwMode="auto">
          <a:xfrm>
            <a:off x="381000" y="2752725"/>
            <a:ext cx="8610600" cy="1524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68612" name="Rectangle 7"/>
          <p:cNvSpPr>
            <a:spLocks noChangeArrowheads="1"/>
          </p:cNvSpPr>
          <p:nvPr/>
        </p:nvSpPr>
        <p:spPr bwMode="auto">
          <a:xfrm>
            <a:off x="3079750" y="51085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68613" name="Rectangle 8"/>
          <p:cNvSpPr>
            <a:spLocks noChangeArrowheads="1"/>
          </p:cNvSpPr>
          <p:nvPr/>
        </p:nvSpPr>
        <p:spPr bwMode="auto">
          <a:xfrm>
            <a:off x="3689350" y="51085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68614" name="Rectangle 9"/>
          <p:cNvSpPr>
            <a:spLocks noChangeArrowheads="1"/>
          </p:cNvSpPr>
          <p:nvPr/>
        </p:nvSpPr>
        <p:spPr bwMode="auto">
          <a:xfrm>
            <a:off x="4298950" y="51085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68615" name="Picture 10" descr="fy302"/>
          <p:cNvPicPr>
            <a:picLocks noChangeAspect="1" noChangeArrowheads="1"/>
          </p:cNvPicPr>
          <p:nvPr/>
        </p:nvPicPr>
        <p:blipFill>
          <a:blip r:embed="rId3"/>
          <a:srcRect/>
          <a:stretch>
            <a:fillRect/>
          </a:stretch>
        </p:blipFill>
        <p:spPr bwMode="auto">
          <a:xfrm>
            <a:off x="4070350" y="5260975"/>
            <a:ext cx="577850" cy="890588"/>
          </a:xfrm>
          <a:prstGeom prst="rect">
            <a:avLst/>
          </a:prstGeom>
          <a:noFill/>
          <a:ln w="9525" algn="ctr">
            <a:noFill/>
            <a:miter lim="800000"/>
            <a:headEnd/>
            <a:tailEnd/>
          </a:ln>
        </p:spPr>
      </p:pic>
      <p:pic>
        <p:nvPicPr>
          <p:cNvPr id="68616" name="Picture 11" descr="ld302"/>
          <p:cNvPicPr>
            <a:picLocks noChangeAspect="1" noChangeArrowheads="1"/>
          </p:cNvPicPr>
          <p:nvPr/>
        </p:nvPicPr>
        <p:blipFill>
          <a:blip r:embed="rId4"/>
          <a:srcRect/>
          <a:stretch>
            <a:fillRect/>
          </a:stretch>
        </p:blipFill>
        <p:spPr bwMode="auto">
          <a:xfrm>
            <a:off x="2927350" y="5337175"/>
            <a:ext cx="390525" cy="608013"/>
          </a:xfrm>
          <a:prstGeom prst="rect">
            <a:avLst/>
          </a:prstGeom>
          <a:noFill/>
          <a:ln w="9525" algn="ctr">
            <a:noFill/>
            <a:miter lim="800000"/>
            <a:headEnd/>
            <a:tailEnd/>
          </a:ln>
        </p:spPr>
      </p:pic>
      <p:pic>
        <p:nvPicPr>
          <p:cNvPr id="68617" name="Picture 12" descr="tt302"/>
          <p:cNvPicPr>
            <a:picLocks noChangeAspect="1" noChangeArrowheads="1"/>
          </p:cNvPicPr>
          <p:nvPr/>
        </p:nvPicPr>
        <p:blipFill>
          <a:blip r:embed="rId5"/>
          <a:srcRect/>
          <a:stretch>
            <a:fillRect/>
          </a:stretch>
        </p:blipFill>
        <p:spPr bwMode="auto">
          <a:xfrm>
            <a:off x="3578225" y="5337175"/>
            <a:ext cx="339725" cy="346075"/>
          </a:xfrm>
          <a:prstGeom prst="rect">
            <a:avLst/>
          </a:prstGeom>
          <a:noFill/>
          <a:ln w="9525" algn="ctr">
            <a:noFill/>
            <a:miter lim="800000"/>
            <a:headEnd/>
            <a:tailEnd/>
          </a:ln>
        </p:spPr>
      </p:pic>
      <p:sp>
        <p:nvSpPr>
          <p:cNvPr id="68618" name="Text Box 13"/>
          <p:cNvSpPr txBox="1">
            <a:spLocks noChangeArrowheads="1"/>
          </p:cNvSpPr>
          <p:nvPr/>
        </p:nvSpPr>
        <p:spPr bwMode="auto">
          <a:xfrm>
            <a:off x="4495800" y="4953000"/>
            <a:ext cx="457200" cy="274638"/>
          </a:xfrm>
          <a:prstGeom prst="rect">
            <a:avLst/>
          </a:prstGeom>
          <a:noFill/>
          <a:ln w="9525">
            <a:noFill/>
            <a:miter lim="800000"/>
            <a:headEnd/>
            <a:tailEnd/>
          </a:ln>
        </p:spPr>
        <p:txBody>
          <a:bodyPr>
            <a:spAutoFit/>
          </a:bodyPr>
          <a:lstStyle/>
          <a:p>
            <a:pPr algn="ctr">
              <a:buFont typeface="Wingdings" pitchFamily="2" charset="2"/>
              <a:buNone/>
            </a:pPr>
            <a:r>
              <a:rPr lang="pt-BR" sz="1200" b="1"/>
              <a:t>H1</a:t>
            </a:r>
            <a:endParaRPr lang="pt-BR" sz="1200" b="1" i="1"/>
          </a:p>
        </p:txBody>
      </p:sp>
      <p:sp>
        <p:nvSpPr>
          <p:cNvPr id="68619" name="Rectangle 15"/>
          <p:cNvSpPr>
            <a:spLocks noChangeArrowheads="1"/>
          </p:cNvSpPr>
          <p:nvPr/>
        </p:nvSpPr>
        <p:spPr bwMode="auto">
          <a:xfrm>
            <a:off x="2667000" y="3429000"/>
            <a:ext cx="76200" cy="16764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68620" name="Rectangle 27"/>
          <p:cNvSpPr>
            <a:spLocks noChangeArrowheads="1"/>
          </p:cNvSpPr>
          <p:nvPr/>
        </p:nvSpPr>
        <p:spPr bwMode="auto">
          <a:xfrm rot="-5400000">
            <a:off x="1524000" y="4038600"/>
            <a:ext cx="76200" cy="20574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68621" name="Rectangle 28"/>
          <p:cNvSpPr>
            <a:spLocks noChangeArrowheads="1"/>
          </p:cNvSpPr>
          <p:nvPr/>
        </p:nvSpPr>
        <p:spPr bwMode="auto">
          <a:xfrm>
            <a:off x="2362200" y="336232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68622" name="Rectangle 29"/>
          <p:cNvSpPr>
            <a:spLocks noChangeArrowheads="1"/>
          </p:cNvSpPr>
          <p:nvPr/>
        </p:nvSpPr>
        <p:spPr bwMode="auto">
          <a:xfrm>
            <a:off x="838200" y="51085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68623" name="Rectangle 30"/>
          <p:cNvSpPr>
            <a:spLocks noChangeArrowheads="1"/>
          </p:cNvSpPr>
          <p:nvPr/>
        </p:nvSpPr>
        <p:spPr bwMode="auto">
          <a:xfrm>
            <a:off x="1447800" y="51085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68624" name="Rectangle 31"/>
          <p:cNvSpPr>
            <a:spLocks noChangeArrowheads="1"/>
          </p:cNvSpPr>
          <p:nvPr/>
        </p:nvSpPr>
        <p:spPr bwMode="auto">
          <a:xfrm>
            <a:off x="2057400" y="51085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68625" name="Picture 32" descr="fy302"/>
          <p:cNvPicPr>
            <a:picLocks noChangeAspect="1" noChangeArrowheads="1"/>
          </p:cNvPicPr>
          <p:nvPr/>
        </p:nvPicPr>
        <p:blipFill>
          <a:blip r:embed="rId3"/>
          <a:srcRect/>
          <a:stretch>
            <a:fillRect/>
          </a:stretch>
        </p:blipFill>
        <p:spPr bwMode="auto">
          <a:xfrm>
            <a:off x="1860550" y="5260975"/>
            <a:ext cx="577850" cy="890588"/>
          </a:xfrm>
          <a:prstGeom prst="rect">
            <a:avLst/>
          </a:prstGeom>
          <a:noFill/>
          <a:ln w="9525" algn="ctr">
            <a:noFill/>
            <a:miter lim="800000"/>
            <a:headEnd/>
            <a:tailEnd/>
          </a:ln>
        </p:spPr>
      </p:pic>
      <p:pic>
        <p:nvPicPr>
          <p:cNvPr id="68626" name="Picture 33" descr="ld302"/>
          <p:cNvPicPr>
            <a:picLocks noChangeAspect="1" noChangeArrowheads="1"/>
          </p:cNvPicPr>
          <p:nvPr/>
        </p:nvPicPr>
        <p:blipFill>
          <a:blip r:embed="rId4"/>
          <a:srcRect/>
          <a:stretch>
            <a:fillRect/>
          </a:stretch>
        </p:blipFill>
        <p:spPr bwMode="auto">
          <a:xfrm>
            <a:off x="685800" y="5337175"/>
            <a:ext cx="390525" cy="608013"/>
          </a:xfrm>
          <a:prstGeom prst="rect">
            <a:avLst/>
          </a:prstGeom>
          <a:noFill/>
          <a:ln w="9525" algn="ctr">
            <a:noFill/>
            <a:miter lim="800000"/>
            <a:headEnd/>
            <a:tailEnd/>
          </a:ln>
        </p:spPr>
      </p:pic>
      <p:pic>
        <p:nvPicPr>
          <p:cNvPr id="68627" name="Picture 34" descr="tt302"/>
          <p:cNvPicPr>
            <a:picLocks noChangeAspect="1" noChangeArrowheads="1"/>
          </p:cNvPicPr>
          <p:nvPr/>
        </p:nvPicPr>
        <p:blipFill>
          <a:blip r:embed="rId5"/>
          <a:srcRect/>
          <a:stretch>
            <a:fillRect/>
          </a:stretch>
        </p:blipFill>
        <p:spPr bwMode="auto">
          <a:xfrm>
            <a:off x="1336675" y="5337175"/>
            <a:ext cx="339725" cy="346075"/>
          </a:xfrm>
          <a:prstGeom prst="rect">
            <a:avLst/>
          </a:prstGeom>
          <a:noFill/>
          <a:ln w="9525" algn="ctr">
            <a:noFill/>
            <a:miter lim="800000"/>
            <a:headEnd/>
            <a:tailEnd/>
          </a:ln>
        </p:spPr>
      </p:pic>
      <p:sp>
        <p:nvSpPr>
          <p:cNvPr id="68628" name="Text Box 35"/>
          <p:cNvSpPr txBox="1">
            <a:spLocks noChangeArrowheads="1"/>
          </p:cNvSpPr>
          <p:nvPr/>
        </p:nvSpPr>
        <p:spPr bwMode="auto">
          <a:xfrm>
            <a:off x="228600" y="4910138"/>
            <a:ext cx="457200" cy="274637"/>
          </a:xfrm>
          <a:prstGeom prst="rect">
            <a:avLst/>
          </a:prstGeom>
          <a:noFill/>
          <a:ln w="9525">
            <a:noFill/>
            <a:miter lim="800000"/>
            <a:headEnd/>
            <a:tailEnd/>
          </a:ln>
        </p:spPr>
        <p:txBody>
          <a:bodyPr>
            <a:spAutoFit/>
          </a:bodyPr>
          <a:lstStyle/>
          <a:p>
            <a:pPr algn="ctr">
              <a:buFont typeface="Wingdings" pitchFamily="2" charset="2"/>
              <a:buNone/>
            </a:pPr>
            <a:r>
              <a:rPr lang="pt-BR" sz="1200" b="1"/>
              <a:t>H1</a:t>
            </a:r>
            <a:endParaRPr lang="pt-BR" sz="1200" b="1" i="1"/>
          </a:p>
        </p:txBody>
      </p:sp>
      <p:sp>
        <p:nvSpPr>
          <p:cNvPr id="68629" name="Rectangle 36"/>
          <p:cNvSpPr>
            <a:spLocks noChangeArrowheads="1"/>
          </p:cNvSpPr>
          <p:nvPr/>
        </p:nvSpPr>
        <p:spPr bwMode="auto">
          <a:xfrm>
            <a:off x="2590800" y="2828925"/>
            <a:ext cx="76200" cy="3048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68630" name="Picture 37" descr="FF"/>
          <p:cNvPicPr>
            <a:picLocks noChangeAspect="1" noChangeArrowheads="1"/>
          </p:cNvPicPr>
          <p:nvPr/>
        </p:nvPicPr>
        <p:blipFill>
          <a:blip r:embed="rId6"/>
          <a:srcRect/>
          <a:stretch>
            <a:fillRect/>
          </a:stretch>
        </p:blipFill>
        <p:spPr bwMode="auto">
          <a:xfrm>
            <a:off x="3124200" y="3048000"/>
            <a:ext cx="381000" cy="330200"/>
          </a:xfrm>
          <a:prstGeom prst="rect">
            <a:avLst/>
          </a:prstGeom>
          <a:noFill/>
          <a:ln w="9525" algn="ctr">
            <a:noFill/>
            <a:miter lim="800000"/>
            <a:headEnd/>
            <a:tailEnd/>
          </a:ln>
        </p:spPr>
      </p:pic>
      <p:pic>
        <p:nvPicPr>
          <p:cNvPr id="68631" name="Picture 38" descr="npo000209"/>
          <p:cNvPicPr>
            <a:picLocks noChangeAspect="1" noChangeArrowheads="1"/>
          </p:cNvPicPr>
          <p:nvPr/>
        </p:nvPicPr>
        <p:blipFill>
          <a:blip r:embed="rId7"/>
          <a:srcRect/>
          <a:stretch>
            <a:fillRect/>
          </a:stretch>
        </p:blipFill>
        <p:spPr bwMode="auto">
          <a:xfrm>
            <a:off x="2133600" y="3057525"/>
            <a:ext cx="914400" cy="466725"/>
          </a:xfrm>
          <a:prstGeom prst="rect">
            <a:avLst/>
          </a:prstGeom>
          <a:noFill/>
          <a:ln w="9525" algn="ctr">
            <a:noFill/>
            <a:miter lim="800000"/>
            <a:headEnd/>
            <a:tailEnd/>
          </a:ln>
        </p:spPr>
      </p:pic>
      <p:pic>
        <p:nvPicPr>
          <p:cNvPr id="68632" name="Picture 39" descr="apid"/>
          <p:cNvPicPr preferRelativeResize="0">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676400" y="3209925"/>
            <a:ext cx="381000" cy="260350"/>
          </a:xfrm>
          <a:prstGeom prst="rect">
            <a:avLst/>
          </a:prstGeom>
          <a:noFill/>
          <a:ln w="9525" algn="ctr">
            <a:noFill/>
            <a:miter lim="800000"/>
            <a:headEnd/>
            <a:tailEnd/>
          </a:ln>
        </p:spPr>
      </p:pic>
      <p:pic>
        <p:nvPicPr>
          <p:cNvPr id="68633" name="Picture 40" descr="arth"/>
          <p:cNvPicPr preferRelativeResize="0">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685800" y="5946775"/>
            <a:ext cx="411163" cy="280988"/>
          </a:xfrm>
          <a:prstGeom prst="rect">
            <a:avLst/>
          </a:prstGeom>
          <a:noFill/>
          <a:ln w="9525" algn="ctr">
            <a:noFill/>
            <a:miter lim="800000"/>
            <a:headEnd/>
            <a:tailEnd/>
          </a:ln>
        </p:spPr>
      </p:pic>
      <p:pic>
        <p:nvPicPr>
          <p:cNvPr id="68634" name="Picture 41" descr="llag"/>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1447800" y="2981325"/>
            <a:ext cx="533400" cy="365125"/>
          </a:xfrm>
          <a:prstGeom prst="rect">
            <a:avLst/>
          </a:prstGeom>
          <a:noFill/>
          <a:ln w="9525" algn="ctr">
            <a:noFill/>
            <a:miter lim="800000"/>
            <a:headEnd/>
            <a:tailEnd/>
          </a:ln>
        </p:spPr>
      </p:pic>
      <p:pic>
        <p:nvPicPr>
          <p:cNvPr id="68635" name="Picture 42" descr="time"/>
          <p:cNvPicPr preferRelativeResize="0">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838200" y="6022975"/>
            <a:ext cx="441325" cy="301625"/>
          </a:xfrm>
          <a:prstGeom prst="rect">
            <a:avLst/>
          </a:prstGeom>
          <a:noFill/>
          <a:ln w="9525" algn="ctr">
            <a:noFill/>
            <a:miter lim="800000"/>
            <a:headEnd/>
            <a:tailEnd/>
          </a:ln>
        </p:spPr>
      </p:pic>
      <p:pic>
        <p:nvPicPr>
          <p:cNvPr id="68636" name="Picture 43" descr="arth"/>
          <p:cNvPicPr preferRelativeResize="0">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1219200" y="5641975"/>
            <a:ext cx="411163" cy="280988"/>
          </a:xfrm>
          <a:prstGeom prst="rect">
            <a:avLst/>
          </a:prstGeom>
          <a:noFill/>
          <a:ln w="9525" algn="ctr">
            <a:noFill/>
            <a:miter lim="800000"/>
            <a:headEnd/>
            <a:tailEnd/>
          </a:ln>
        </p:spPr>
      </p:pic>
      <p:pic>
        <p:nvPicPr>
          <p:cNvPr id="68637" name="Picture 44" descr="time"/>
          <p:cNvPicPr preferRelativeResize="0">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1371600" y="5718175"/>
            <a:ext cx="441325" cy="301625"/>
          </a:xfrm>
          <a:prstGeom prst="rect">
            <a:avLst/>
          </a:prstGeom>
          <a:noFill/>
          <a:ln w="9525" algn="ctr">
            <a:noFill/>
            <a:miter lim="800000"/>
            <a:headEnd/>
            <a:tailEnd/>
          </a:ln>
        </p:spPr>
      </p:pic>
      <p:pic>
        <p:nvPicPr>
          <p:cNvPr id="68638" name="Picture 45" descr="arth"/>
          <p:cNvPicPr preferRelativeResize="0">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1828800" y="6099175"/>
            <a:ext cx="411163" cy="280988"/>
          </a:xfrm>
          <a:prstGeom prst="rect">
            <a:avLst/>
          </a:prstGeom>
          <a:noFill/>
          <a:ln w="9525" algn="ctr">
            <a:noFill/>
            <a:miter lim="800000"/>
            <a:headEnd/>
            <a:tailEnd/>
          </a:ln>
        </p:spPr>
      </p:pic>
      <p:pic>
        <p:nvPicPr>
          <p:cNvPr id="68639" name="Picture 46" descr="time"/>
          <p:cNvPicPr preferRelativeResize="0">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1981200" y="6099175"/>
            <a:ext cx="441325" cy="301625"/>
          </a:xfrm>
          <a:prstGeom prst="rect">
            <a:avLst/>
          </a:prstGeom>
          <a:noFill/>
          <a:ln w="9525" algn="ctr">
            <a:noFill/>
            <a:miter lim="800000"/>
            <a:headEnd/>
            <a:tailEnd/>
          </a:ln>
        </p:spPr>
      </p:pic>
      <p:pic>
        <p:nvPicPr>
          <p:cNvPr id="68640" name="Picture 47" descr="arth"/>
          <p:cNvPicPr preferRelativeResize="0">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2790825" y="5949950"/>
            <a:ext cx="411163" cy="280988"/>
          </a:xfrm>
          <a:prstGeom prst="rect">
            <a:avLst/>
          </a:prstGeom>
          <a:noFill/>
          <a:ln w="9525" algn="ctr">
            <a:noFill/>
            <a:miter lim="800000"/>
            <a:headEnd/>
            <a:tailEnd/>
          </a:ln>
        </p:spPr>
      </p:pic>
      <p:pic>
        <p:nvPicPr>
          <p:cNvPr id="68641" name="Picture 48" descr="time"/>
          <p:cNvPicPr preferRelativeResize="0">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2943225" y="6026150"/>
            <a:ext cx="441325" cy="301625"/>
          </a:xfrm>
          <a:prstGeom prst="rect">
            <a:avLst/>
          </a:prstGeom>
          <a:noFill/>
          <a:ln w="9525" algn="ctr">
            <a:noFill/>
            <a:miter lim="800000"/>
            <a:headEnd/>
            <a:tailEnd/>
          </a:ln>
        </p:spPr>
      </p:pic>
      <p:pic>
        <p:nvPicPr>
          <p:cNvPr id="68642" name="Picture 49" descr="arth"/>
          <p:cNvPicPr preferRelativeResize="0">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3476625" y="5641975"/>
            <a:ext cx="411163" cy="280988"/>
          </a:xfrm>
          <a:prstGeom prst="rect">
            <a:avLst/>
          </a:prstGeom>
          <a:noFill/>
          <a:ln w="9525" algn="ctr">
            <a:noFill/>
            <a:miter lim="800000"/>
            <a:headEnd/>
            <a:tailEnd/>
          </a:ln>
        </p:spPr>
      </p:pic>
      <p:pic>
        <p:nvPicPr>
          <p:cNvPr id="68643" name="Picture 50" descr="time"/>
          <p:cNvPicPr preferRelativeResize="0">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3629025" y="5718175"/>
            <a:ext cx="441325" cy="301625"/>
          </a:xfrm>
          <a:prstGeom prst="rect">
            <a:avLst/>
          </a:prstGeom>
          <a:noFill/>
          <a:ln w="9525" algn="ctr">
            <a:noFill/>
            <a:miter lim="800000"/>
            <a:headEnd/>
            <a:tailEnd/>
          </a:ln>
        </p:spPr>
      </p:pic>
      <p:pic>
        <p:nvPicPr>
          <p:cNvPr id="68644" name="Picture 51" descr="arth"/>
          <p:cNvPicPr preferRelativeResize="0">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4010025" y="6099175"/>
            <a:ext cx="411163" cy="280988"/>
          </a:xfrm>
          <a:prstGeom prst="rect">
            <a:avLst/>
          </a:prstGeom>
          <a:noFill/>
          <a:ln w="9525" algn="ctr">
            <a:noFill/>
            <a:miter lim="800000"/>
            <a:headEnd/>
            <a:tailEnd/>
          </a:ln>
        </p:spPr>
      </p:pic>
      <p:pic>
        <p:nvPicPr>
          <p:cNvPr id="68645" name="Picture 52" descr="time"/>
          <p:cNvPicPr preferRelativeResize="0">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4162425" y="6099175"/>
            <a:ext cx="441325" cy="301625"/>
          </a:xfrm>
          <a:prstGeom prst="rect">
            <a:avLst/>
          </a:prstGeom>
          <a:noFill/>
          <a:ln w="9525" algn="ctr">
            <a:noFill/>
            <a:miter lim="800000"/>
            <a:headEnd/>
            <a:tailEnd/>
          </a:ln>
        </p:spPr>
      </p:pic>
      <p:pic>
        <p:nvPicPr>
          <p:cNvPr id="68646" name="Picture 59" descr="npo00020a"/>
          <p:cNvPicPr>
            <a:picLocks noChangeAspect="1" noChangeArrowheads="1"/>
          </p:cNvPicPr>
          <p:nvPr/>
        </p:nvPicPr>
        <p:blipFill>
          <a:blip r:embed="rId12"/>
          <a:srcRect/>
          <a:stretch>
            <a:fillRect/>
          </a:stretch>
        </p:blipFill>
        <p:spPr bwMode="auto">
          <a:xfrm>
            <a:off x="3124200" y="2362200"/>
            <a:ext cx="838200" cy="314325"/>
          </a:xfrm>
          <a:prstGeom prst="rect">
            <a:avLst/>
          </a:prstGeom>
          <a:noFill/>
          <a:ln w="9525" algn="ctr">
            <a:noFill/>
            <a:miter lim="800000"/>
            <a:headEnd/>
            <a:tailEnd/>
          </a:ln>
        </p:spPr>
      </p:pic>
      <p:pic>
        <p:nvPicPr>
          <p:cNvPr id="68647" name="Object 60" descr="npo0001d5"/>
          <p:cNvPicPr>
            <a:picLocks noChangeAspect="1" noChangeArrowheads="1"/>
          </p:cNvPicPr>
          <p:nvPr/>
        </p:nvPicPr>
        <p:blipFill>
          <a:blip r:embed="rId13"/>
          <a:srcRect/>
          <a:stretch>
            <a:fillRect/>
          </a:stretch>
        </p:blipFill>
        <p:spPr bwMode="auto">
          <a:xfrm>
            <a:off x="6096000" y="2371725"/>
            <a:ext cx="990600" cy="322263"/>
          </a:xfrm>
          <a:prstGeom prst="rect">
            <a:avLst/>
          </a:prstGeom>
          <a:noFill/>
          <a:ln w="28575" algn="ctr">
            <a:noFill/>
            <a:miter lim="800000"/>
            <a:headEnd/>
            <a:tailEnd/>
          </a:ln>
        </p:spPr>
      </p:pic>
      <p:sp>
        <p:nvSpPr>
          <p:cNvPr id="68648" name="Rectangle 61"/>
          <p:cNvSpPr>
            <a:spLocks noChangeArrowheads="1"/>
          </p:cNvSpPr>
          <p:nvPr/>
        </p:nvSpPr>
        <p:spPr bwMode="auto">
          <a:xfrm rot="-5400000">
            <a:off x="1447800" y="2746375"/>
            <a:ext cx="76200" cy="1905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68649" name="Rectangle 62"/>
          <p:cNvSpPr>
            <a:spLocks noChangeArrowheads="1"/>
          </p:cNvSpPr>
          <p:nvPr/>
        </p:nvSpPr>
        <p:spPr bwMode="auto">
          <a:xfrm>
            <a:off x="838200" y="37369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68650" name="Rectangle 63"/>
          <p:cNvSpPr>
            <a:spLocks noChangeArrowheads="1"/>
          </p:cNvSpPr>
          <p:nvPr/>
        </p:nvSpPr>
        <p:spPr bwMode="auto">
          <a:xfrm>
            <a:off x="1447800" y="37369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68651" name="Rectangle 64"/>
          <p:cNvSpPr>
            <a:spLocks noChangeArrowheads="1"/>
          </p:cNvSpPr>
          <p:nvPr/>
        </p:nvSpPr>
        <p:spPr bwMode="auto">
          <a:xfrm>
            <a:off x="2057400" y="37369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68652" name="Picture 65" descr="fy302"/>
          <p:cNvPicPr>
            <a:picLocks noChangeAspect="1" noChangeArrowheads="1"/>
          </p:cNvPicPr>
          <p:nvPr/>
        </p:nvPicPr>
        <p:blipFill>
          <a:blip r:embed="rId3"/>
          <a:srcRect/>
          <a:stretch>
            <a:fillRect/>
          </a:stretch>
        </p:blipFill>
        <p:spPr bwMode="auto">
          <a:xfrm>
            <a:off x="1860550" y="3889375"/>
            <a:ext cx="577850" cy="890588"/>
          </a:xfrm>
          <a:prstGeom prst="rect">
            <a:avLst/>
          </a:prstGeom>
          <a:noFill/>
          <a:ln w="9525" algn="ctr">
            <a:noFill/>
            <a:miter lim="800000"/>
            <a:headEnd/>
            <a:tailEnd/>
          </a:ln>
        </p:spPr>
      </p:pic>
      <p:pic>
        <p:nvPicPr>
          <p:cNvPr id="68653" name="Picture 66" descr="ld302"/>
          <p:cNvPicPr>
            <a:picLocks noChangeAspect="1" noChangeArrowheads="1"/>
          </p:cNvPicPr>
          <p:nvPr/>
        </p:nvPicPr>
        <p:blipFill>
          <a:blip r:embed="rId4"/>
          <a:srcRect/>
          <a:stretch>
            <a:fillRect/>
          </a:stretch>
        </p:blipFill>
        <p:spPr bwMode="auto">
          <a:xfrm>
            <a:off x="685800" y="3965575"/>
            <a:ext cx="390525" cy="608013"/>
          </a:xfrm>
          <a:prstGeom prst="rect">
            <a:avLst/>
          </a:prstGeom>
          <a:noFill/>
          <a:ln w="9525" algn="ctr">
            <a:noFill/>
            <a:miter lim="800000"/>
            <a:headEnd/>
            <a:tailEnd/>
          </a:ln>
        </p:spPr>
      </p:pic>
      <p:pic>
        <p:nvPicPr>
          <p:cNvPr id="68654" name="Picture 67" descr="tt302"/>
          <p:cNvPicPr>
            <a:picLocks noChangeAspect="1" noChangeArrowheads="1"/>
          </p:cNvPicPr>
          <p:nvPr/>
        </p:nvPicPr>
        <p:blipFill>
          <a:blip r:embed="rId5"/>
          <a:srcRect/>
          <a:stretch>
            <a:fillRect/>
          </a:stretch>
        </p:blipFill>
        <p:spPr bwMode="auto">
          <a:xfrm>
            <a:off x="1336675" y="3965575"/>
            <a:ext cx="339725" cy="346075"/>
          </a:xfrm>
          <a:prstGeom prst="rect">
            <a:avLst/>
          </a:prstGeom>
          <a:noFill/>
          <a:ln w="9525" algn="ctr">
            <a:noFill/>
            <a:miter lim="800000"/>
            <a:headEnd/>
            <a:tailEnd/>
          </a:ln>
        </p:spPr>
      </p:pic>
      <p:sp>
        <p:nvSpPr>
          <p:cNvPr id="68655" name="Text Box 68"/>
          <p:cNvSpPr txBox="1">
            <a:spLocks noChangeArrowheads="1"/>
          </p:cNvSpPr>
          <p:nvPr/>
        </p:nvSpPr>
        <p:spPr bwMode="auto">
          <a:xfrm>
            <a:off x="228600" y="3538538"/>
            <a:ext cx="457200" cy="274637"/>
          </a:xfrm>
          <a:prstGeom prst="rect">
            <a:avLst/>
          </a:prstGeom>
          <a:noFill/>
          <a:ln w="9525">
            <a:noFill/>
            <a:miter lim="800000"/>
            <a:headEnd/>
            <a:tailEnd/>
          </a:ln>
        </p:spPr>
        <p:txBody>
          <a:bodyPr>
            <a:spAutoFit/>
          </a:bodyPr>
          <a:lstStyle/>
          <a:p>
            <a:pPr algn="ctr">
              <a:buFont typeface="Wingdings" pitchFamily="2" charset="2"/>
              <a:buNone/>
            </a:pPr>
            <a:r>
              <a:rPr lang="pt-BR" sz="1200" b="1"/>
              <a:t>H1</a:t>
            </a:r>
            <a:endParaRPr lang="pt-BR" sz="1200" b="1" i="1"/>
          </a:p>
        </p:txBody>
      </p:sp>
      <p:pic>
        <p:nvPicPr>
          <p:cNvPr id="68656" name="Picture 69" descr="arth"/>
          <p:cNvPicPr preferRelativeResize="0">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685800" y="4575175"/>
            <a:ext cx="411163" cy="280988"/>
          </a:xfrm>
          <a:prstGeom prst="rect">
            <a:avLst/>
          </a:prstGeom>
          <a:noFill/>
          <a:ln w="9525" algn="ctr">
            <a:noFill/>
            <a:miter lim="800000"/>
            <a:headEnd/>
            <a:tailEnd/>
          </a:ln>
        </p:spPr>
      </p:pic>
      <p:pic>
        <p:nvPicPr>
          <p:cNvPr id="68657" name="Picture 70" descr="time"/>
          <p:cNvPicPr preferRelativeResize="0">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838200" y="4651375"/>
            <a:ext cx="441325" cy="301625"/>
          </a:xfrm>
          <a:prstGeom prst="rect">
            <a:avLst/>
          </a:prstGeom>
          <a:noFill/>
          <a:ln w="9525" algn="ctr">
            <a:noFill/>
            <a:miter lim="800000"/>
            <a:headEnd/>
            <a:tailEnd/>
          </a:ln>
        </p:spPr>
      </p:pic>
      <p:pic>
        <p:nvPicPr>
          <p:cNvPr id="68658" name="Picture 71" descr="arth"/>
          <p:cNvPicPr preferRelativeResize="0">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1219200" y="4270375"/>
            <a:ext cx="411163" cy="280988"/>
          </a:xfrm>
          <a:prstGeom prst="rect">
            <a:avLst/>
          </a:prstGeom>
          <a:noFill/>
          <a:ln w="9525" algn="ctr">
            <a:noFill/>
            <a:miter lim="800000"/>
            <a:headEnd/>
            <a:tailEnd/>
          </a:ln>
        </p:spPr>
      </p:pic>
      <p:pic>
        <p:nvPicPr>
          <p:cNvPr id="68659" name="Picture 72" descr="time"/>
          <p:cNvPicPr preferRelativeResize="0">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1371600" y="4346575"/>
            <a:ext cx="441325" cy="301625"/>
          </a:xfrm>
          <a:prstGeom prst="rect">
            <a:avLst/>
          </a:prstGeom>
          <a:noFill/>
          <a:ln w="9525" algn="ctr">
            <a:noFill/>
            <a:miter lim="800000"/>
            <a:headEnd/>
            <a:tailEnd/>
          </a:ln>
        </p:spPr>
      </p:pic>
      <p:pic>
        <p:nvPicPr>
          <p:cNvPr id="68660" name="Picture 73" descr="arth"/>
          <p:cNvPicPr preferRelativeResize="0">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1828800" y="4727575"/>
            <a:ext cx="411163" cy="280988"/>
          </a:xfrm>
          <a:prstGeom prst="rect">
            <a:avLst/>
          </a:prstGeom>
          <a:noFill/>
          <a:ln w="9525" algn="ctr">
            <a:noFill/>
            <a:miter lim="800000"/>
            <a:headEnd/>
            <a:tailEnd/>
          </a:ln>
        </p:spPr>
      </p:pic>
      <p:pic>
        <p:nvPicPr>
          <p:cNvPr id="68661" name="Picture 74" descr="time"/>
          <p:cNvPicPr preferRelativeResize="0">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1981200" y="4727575"/>
            <a:ext cx="441325" cy="301625"/>
          </a:xfrm>
          <a:prstGeom prst="rect">
            <a:avLst/>
          </a:prstGeom>
          <a:noFill/>
          <a:ln w="9525" algn="ctr">
            <a:noFill/>
            <a:miter lim="800000"/>
            <a:headEnd/>
            <a:tailEnd/>
          </a:ln>
        </p:spPr>
      </p:pic>
      <p:sp>
        <p:nvSpPr>
          <p:cNvPr id="68662" name="Rectangle 75"/>
          <p:cNvSpPr>
            <a:spLocks noChangeArrowheads="1"/>
          </p:cNvSpPr>
          <p:nvPr/>
        </p:nvSpPr>
        <p:spPr bwMode="auto">
          <a:xfrm>
            <a:off x="2514600" y="3514725"/>
            <a:ext cx="76200" cy="1590675"/>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68663" name="Rectangle 76"/>
          <p:cNvSpPr>
            <a:spLocks noChangeArrowheads="1"/>
          </p:cNvSpPr>
          <p:nvPr/>
        </p:nvSpPr>
        <p:spPr bwMode="auto">
          <a:xfrm>
            <a:off x="2819400" y="3505200"/>
            <a:ext cx="76200" cy="8382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68664" name="Text Box 77"/>
          <p:cNvSpPr txBox="1">
            <a:spLocks noChangeArrowheads="1"/>
          </p:cNvSpPr>
          <p:nvPr/>
        </p:nvSpPr>
        <p:spPr bwMode="auto">
          <a:xfrm>
            <a:off x="228600" y="3733800"/>
            <a:ext cx="3810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endParaRPr lang="pt-BR"/>
          </a:p>
        </p:txBody>
      </p:sp>
      <p:sp>
        <p:nvSpPr>
          <p:cNvPr id="68665" name="Text Box 78"/>
          <p:cNvSpPr txBox="1">
            <a:spLocks noChangeArrowheads="1"/>
          </p:cNvSpPr>
          <p:nvPr/>
        </p:nvSpPr>
        <p:spPr bwMode="auto">
          <a:xfrm>
            <a:off x="228600" y="5105400"/>
            <a:ext cx="3810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endParaRPr lang="pt-BR"/>
          </a:p>
        </p:txBody>
      </p:sp>
      <p:sp>
        <p:nvSpPr>
          <p:cNvPr id="68666" name="Text Box 79"/>
          <p:cNvSpPr txBox="1">
            <a:spLocks noChangeArrowheads="1"/>
          </p:cNvSpPr>
          <p:nvPr/>
        </p:nvSpPr>
        <p:spPr bwMode="auto">
          <a:xfrm>
            <a:off x="4495800" y="5105400"/>
            <a:ext cx="3810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p>
        </p:txBody>
      </p:sp>
      <p:pic>
        <p:nvPicPr>
          <p:cNvPr id="68667" name="Picture 81" descr="npo00020d"/>
          <p:cNvPicPr>
            <a:picLocks noChangeAspect="1" noChangeArrowheads="1"/>
          </p:cNvPicPr>
          <p:nvPr/>
        </p:nvPicPr>
        <p:blipFill>
          <a:blip r:embed="rId14"/>
          <a:srcRect/>
          <a:stretch>
            <a:fillRect/>
          </a:stretch>
        </p:blipFill>
        <p:spPr bwMode="auto">
          <a:xfrm>
            <a:off x="3505200" y="4343400"/>
            <a:ext cx="1066800" cy="295275"/>
          </a:xfrm>
          <a:prstGeom prst="rect">
            <a:avLst/>
          </a:prstGeom>
          <a:noFill/>
          <a:ln w="9525" algn="ctr">
            <a:noFill/>
            <a:miter lim="800000"/>
            <a:headEnd/>
            <a:tailEnd/>
          </a:ln>
        </p:spPr>
      </p:pic>
      <p:pic>
        <p:nvPicPr>
          <p:cNvPr id="68668" name="Picture 82" descr="npo00020f"/>
          <p:cNvPicPr>
            <a:picLocks noChangeAspect="1" noChangeArrowheads="1"/>
          </p:cNvPicPr>
          <p:nvPr/>
        </p:nvPicPr>
        <p:blipFill>
          <a:blip r:embed="rId14"/>
          <a:srcRect/>
          <a:stretch>
            <a:fillRect/>
          </a:stretch>
        </p:blipFill>
        <p:spPr bwMode="auto">
          <a:xfrm>
            <a:off x="5029200" y="2362200"/>
            <a:ext cx="1066800" cy="295275"/>
          </a:xfrm>
          <a:prstGeom prst="rect">
            <a:avLst/>
          </a:prstGeom>
          <a:noFill/>
          <a:ln w="9525" algn="ctr">
            <a:noFill/>
            <a:miter lim="800000"/>
            <a:headEnd/>
            <a:tailEnd/>
          </a:ln>
        </p:spPr>
      </p:pic>
      <p:sp>
        <p:nvSpPr>
          <p:cNvPr id="68669" name="Line 83"/>
          <p:cNvSpPr>
            <a:spLocks noChangeShapeType="1"/>
          </p:cNvSpPr>
          <p:nvPr/>
        </p:nvSpPr>
        <p:spPr bwMode="auto">
          <a:xfrm>
            <a:off x="2971800" y="3505200"/>
            <a:ext cx="0" cy="990600"/>
          </a:xfrm>
          <a:prstGeom prst="line">
            <a:avLst/>
          </a:prstGeom>
          <a:noFill/>
          <a:ln w="25400">
            <a:solidFill>
              <a:schemeClr val="tx1"/>
            </a:solidFill>
            <a:round/>
            <a:headEnd/>
            <a:tailEnd/>
          </a:ln>
        </p:spPr>
        <p:txBody>
          <a:bodyPr anchor="ctr">
            <a:spAutoFit/>
          </a:bodyPr>
          <a:lstStyle/>
          <a:p>
            <a:endParaRPr lang="pt-BR"/>
          </a:p>
        </p:txBody>
      </p:sp>
      <p:sp>
        <p:nvSpPr>
          <p:cNvPr id="68670" name="Line 84"/>
          <p:cNvSpPr>
            <a:spLocks noChangeShapeType="1"/>
          </p:cNvSpPr>
          <p:nvPr/>
        </p:nvSpPr>
        <p:spPr bwMode="auto">
          <a:xfrm flipH="1" flipV="1">
            <a:off x="2971800" y="4495800"/>
            <a:ext cx="304800" cy="0"/>
          </a:xfrm>
          <a:prstGeom prst="line">
            <a:avLst/>
          </a:prstGeom>
          <a:noFill/>
          <a:ln w="25400">
            <a:solidFill>
              <a:schemeClr val="tx1"/>
            </a:solidFill>
            <a:round/>
            <a:headEnd/>
            <a:tailEnd/>
          </a:ln>
        </p:spPr>
        <p:txBody>
          <a:bodyPr anchor="ctr">
            <a:spAutoFit/>
          </a:bodyPr>
          <a:lstStyle/>
          <a:p>
            <a:endParaRPr lang="pt-BR"/>
          </a:p>
        </p:txBody>
      </p:sp>
      <p:pic>
        <p:nvPicPr>
          <p:cNvPr id="68671" name="Picture 85" descr="CFW"/>
          <p:cNvPicPr>
            <a:picLocks noChangeAspect="1" noChangeArrowheads="1"/>
          </p:cNvPicPr>
          <p:nvPr/>
        </p:nvPicPr>
        <p:blipFill>
          <a:blip r:embed="rId15"/>
          <a:srcRect/>
          <a:stretch>
            <a:fillRect/>
          </a:stretch>
        </p:blipFill>
        <p:spPr bwMode="auto">
          <a:xfrm>
            <a:off x="3200400" y="4267200"/>
            <a:ext cx="325438" cy="463550"/>
          </a:xfrm>
          <a:prstGeom prst="rect">
            <a:avLst/>
          </a:prstGeom>
          <a:noFill/>
          <a:ln w="9525" algn="ctr">
            <a:noFill/>
            <a:miter lim="800000"/>
            <a:headEnd/>
            <a:tailEnd/>
          </a:ln>
        </p:spPr>
      </p:pic>
      <p:sp>
        <p:nvSpPr>
          <p:cNvPr id="68672" name="Rectangle 89"/>
          <p:cNvSpPr>
            <a:spLocks noChangeArrowheads="1"/>
          </p:cNvSpPr>
          <p:nvPr/>
        </p:nvSpPr>
        <p:spPr bwMode="auto">
          <a:xfrm rot="-5400000">
            <a:off x="5671344" y="2013744"/>
            <a:ext cx="87312" cy="57912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68673" name="Rectangle 90"/>
          <p:cNvSpPr>
            <a:spLocks noChangeArrowheads="1"/>
          </p:cNvSpPr>
          <p:nvPr/>
        </p:nvSpPr>
        <p:spPr bwMode="auto">
          <a:xfrm>
            <a:off x="7086600" y="4941888"/>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68674" name="Rectangle 91"/>
          <p:cNvSpPr>
            <a:spLocks noChangeArrowheads="1"/>
          </p:cNvSpPr>
          <p:nvPr/>
        </p:nvSpPr>
        <p:spPr bwMode="auto">
          <a:xfrm>
            <a:off x="7696200" y="4941888"/>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68675" name="Rectangle 92"/>
          <p:cNvSpPr>
            <a:spLocks noChangeArrowheads="1"/>
          </p:cNvSpPr>
          <p:nvPr/>
        </p:nvSpPr>
        <p:spPr bwMode="auto">
          <a:xfrm>
            <a:off x="8305800" y="4941888"/>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68676" name="Picture 93" descr="fy302"/>
          <p:cNvPicPr>
            <a:picLocks noChangeAspect="1" noChangeArrowheads="1"/>
          </p:cNvPicPr>
          <p:nvPr/>
        </p:nvPicPr>
        <p:blipFill>
          <a:blip r:embed="rId3"/>
          <a:srcRect/>
          <a:stretch>
            <a:fillRect/>
          </a:stretch>
        </p:blipFill>
        <p:spPr bwMode="auto">
          <a:xfrm>
            <a:off x="8077200" y="5094288"/>
            <a:ext cx="577850" cy="890587"/>
          </a:xfrm>
          <a:prstGeom prst="rect">
            <a:avLst/>
          </a:prstGeom>
          <a:noFill/>
          <a:ln w="9525" algn="ctr">
            <a:noFill/>
            <a:miter lim="800000"/>
            <a:headEnd/>
            <a:tailEnd/>
          </a:ln>
        </p:spPr>
      </p:pic>
      <p:pic>
        <p:nvPicPr>
          <p:cNvPr id="68677" name="Picture 94" descr="ld302"/>
          <p:cNvPicPr>
            <a:picLocks noChangeAspect="1" noChangeArrowheads="1"/>
          </p:cNvPicPr>
          <p:nvPr/>
        </p:nvPicPr>
        <p:blipFill>
          <a:blip r:embed="rId4"/>
          <a:srcRect/>
          <a:stretch>
            <a:fillRect/>
          </a:stretch>
        </p:blipFill>
        <p:spPr bwMode="auto">
          <a:xfrm>
            <a:off x="6934200" y="5170488"/>
            <a:ext cx="390525" cy="608012"/>
          </a:xfrm>
          <a:prstGeom prst="rect">
            <a:avLst/>
          </a:prstGeom>
          <a:noFill/>
          <a:ln w="9525" algn="ctr">
            <a:noFill/>
            <a:miter lim="800000"/>
            <a:headEnd/>
            <a:tailEnd/>
          </a:ln>
        </p:spPr>
      </p:pic>
      <p:pic>
        <p:nvPicPr>
          <p:cNvPr id="68678" name="Picture 95" descr="tt302"/>
          <p:cNvPicPr>
            <a:picLocks noChangeAspect="1" noChangeArrowheads="1"/>
          </p:cNvPicPr>
          <p:nvPr/>
        </p:nvPicPr>
        <p:blipFill>
          <a:blip r:embed="rId5"/>
          <a:srcRect/>
          <a:stretch>
            <a:fillRect/>
          </a:stretch>
        </p:blipFill>
        <p:spPr bwMode="auto">
          <a:xfrm>
            <a:off x="7585075" y="5170488"/>
            <a:ext cx="339725" cy="346075"/>
          </a:xfrm>
          <a:prstGeom prst="rect">
            <a:avLst/>
          </a:prstGeom>
          <a:noFill/>
          <a:ln w="9525" algn="ctr">
            <a:noFill/>
            <a:miter lim="800000"/>
            <a:headEnd/>
            <a:tailEnd/>
          </a:ln>
        </p:spPr>
      </p:pic>
      <p:sp>
        <p:nvSpPr>
          <p:cNvPr id="68679" name="Text Box 96"/>
          <p:cNvSpPr txBox="1">
            <a:spLocks noChangeArrowheads="1"/>
          </p:cNvSpPr>
          <p:nvPr/>
        </p:nvSpPr>
        <p:spPr bwMode="auto">
          <a:xfrm>
            <a:off x="8534400" y="4743450"/>
            <a:ext cx="457200" cy="274638"/>
          </a:xfrm>
          <a:prstGeom prst="rect">
            <a:avLst/>
          </a:prstGeom>
          <a:noFill/>
          <a:ln w="9525">
            <a:noFill/>
            <a:miter lim="800000"/>
            <a:headEnd/>
            <a:tailEnd/>
          </a:ln>
        </p:spPr>
        <p:txBody>
          <a:bodyPr>
            <a:spAutoFit/>
          </a:bodyPr>
          <a:lstStyle/>
          <a:p>
            <a:pPr algn="ctr">
              <a:buFont typeface="Wingdings" pitchFamily="2" charset="2"/>
              <a:buNone/>
            </a:pPr>
            <a:r>
              <a:rPr lang="pt-BR" sz="1200" b="1"/>
              <a:t>H1</a:t>
            </a:r>
            <a:endParaRPr lang="pt-BR" sz="1200" b="1" i="1"/>
          </a:p>
        </p:txBody>
      </p:sp>
      <p:sp>
        <p:nvSpPr>
          <p:cNvPr id="68680" name="AutoShape 97"/>
          <p:cNvSpPr>
            <a:spLocks noChangeArrowheads="1"/>
          </p:cNvSpPr>
          <p:nvPr/>
        </p:nvSpPr>
        <p:spPr bwMode="auto">
          <a:xfrm>
            <a:off x="6400800" y="4179888"/>
            <a:ext cx="2590800" cy="2209800"/>
          </a:xfrm>
          <a:prstGeom prst="octagon">
            <a:avLst>
              <a:gd name="adj" fmla="val 29287"/>
            </a:avLst>
          </a:prstGeom>
          <a:solidFill>
            <a:srgbClr val="00CCFF">
              <a:alpha val="50195"/>
            </a:srgbClr>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68681" name="Picture 98" descr="FF Power supply"/>
          <p:cNvPicPr preferRelativeResize="0">
            <a:picLocks noChangeAspect="1" noChangeArrowheads="1"/>
          </p:cNvPicPr>
          <p:nvPr/>
        </p:nvPicPr>
        <p:blipFill>
          <a:blip r:embed="rId16">
            <a:clrChange>
              <a:clrFrom>
                <a:srgbClr val="FEFEFE"/>
              </a:clrFrom>
              <a:clrTo>
                <a:srgbClr val="FEFEFE">
                  <a:alpha val="0"/>
                </a:srgbClr>
              </a:clrTo>
            </a:clrChange>
          </a:blip>
          <a:srcRect/>
          <a:stretch>
            <a:fillRect/>
          </a:stretch>
        </p:blipFill>
        <p:spPr bwMode="auto">
          <a:xfrm>
            <a:off x="5715000" y="4673600"/>
            <a:ext cx="223838" cy="496888"/>
          </a:xfrm>
          <a:prstGeom prst="rect">
            <a:avLst/>
          </a:prstGeom>
          <a:noFill/>
          <a:ln w="9525" algn="ctr">
            <a:noFill/>
            <a:miter lim="800000"/>
            <a:headEnd/>
            <a:tailEnd/>
          </a:ln>
        </p:spPr>
      </p:pic>
      <p:pic>
        <p:nvPicPr>
          <p:cNvPr id="68682" name="Picture 99" descr="exsign"/>
          <p:cNvPicPr preferRelativeResize="0">
            <a:picLocks noChangeAspect="1" noChangeArrowheads="1"/>
          </p:cNvPicPr>
          <p:nvPr/>
        </p:nvPicPr>
        <p:blipFill>
          <a:blip r:embed="rId17">
            <a:clrChange>
              <a:clrFrom>
                <a:srgbClr val="FFFFFF"/>
              </a:clrFrom>
              <a:clrTo>
                <a:srgbClr val="FFFFFF">
                  <a:alpha val="0"/>
                </a:srgbClr>
              </a:clrTo>
            </a:clrChange>
          </a:blip>
          <a:srcRect/>
          <a:stretch>
            <a:fillRect/>
          </a:stretch>
        </p:blipFill>
        <p:spPr bwMode="auto">
          <a:xfrm>
            <a:off x="5334000" y="5018088"/>
            <a:ext cx="381000" cy="315912"/>
          </a:xfrm>
          <a:prstGeom prst="rect">
            <a:avLst/>
          </a:prstGeom>
          <a:noFill/>
          <a:ln w="9525" algn="ctr">
            <a:noFill/>
            <a:miter lim="800000"/>
            <a:headEnd/>
            <a:tailEnd/>
          </a:ln>
        </p:spPr>
      </p:pic>
      <p:pic>
        <p:nvPicPr>
          <p:cNvPr id="68683" name="Picture 100" descr="arth"/>
          <p:cNvPicPr preferRelativeResize="0">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8001000" y="5935663"/>
            <a:ext cx="411163" cy="280987"/>
          </a:xfrm>
          <a:prstGeom prst="rect">
            <a:avLst/>
          </a:prstGeom>
          <a:noFill/>
          <a:ln w="9525" algn="ctr">
            <a:noFill/>
            <a:miter lim="800000"/>
            <a:headEnd/>
            <a:tailEnd/>
          </a:ln>
        </p:spPr>
      </p:pic>
      <p:pic>
        <p:nvPicPr>
          <p:cNvPr id="68684" name="Picture 101" descr="time"/>
          <p:cNvPicPr preferRelativeResize="0">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8153400" y="5935663"/>
            <a:ext cx="441325" cy="301625"/>
          </a:xfrm>
          <a:prstGeom prst="rect">
            <a:avLst/>
          </a:prstGeom>
          <a:noFill/>
          <a:ln w="9525" algn="ctr">
            <a:noFill/>
            <a:miter lim="800000"/>
            <a:headEnd/>
            <a:tailEnd/>
          </a:ln>
        </p:spPr>
      </p:pic>
      <p:pic>
        <p:nvPicPr>
          <p:cNvPr id="68685" name="Picture 102" descr="arth"/>
          <p:cNvPicPr preferRelativeResize="0">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6950075" y="5780088"/>
            <a:ext cx="411163" cy="280987"/>
          </a:xfrm>
          <a:prstGeom prst="rect">
            <a:avLst/>
          </a:prstGeom>
          <a:noFill/>
          <a:ln w="9525" algn="ctr">
            <a:noFill/>
            <a:miter lim="800000"/>
            <a:headEnd/>
            <a:tailEnd/>
          </a:ln>
        </p:spPr>
      </p:pic>
      <p:pic>
        <p:nvPicPr>
          <p:cNvPr id="68686" name="Picture 103" descr="time"/>
          <p:cNvPicPr preferRelativeResize="0">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7102475" y="5856288"/>
            <a:ext cx="441325" cy="301625"/>
          </a:xfrm>
          <a:prstGeom prst="rect">
            <a:avLst/>
          </a:prstGeom>
          <a:noFill/>
          <a:ln w="9525" algn="ctr">
            <a:noFill/>
            <a:miter lim="800000"/>
            <a:headEnd/>
            <a:tailEnd/>
          </a:ln>
        </p:spPr>
      </p:pic>
      <p:pic>
        <p:nvPicPr>
          <p:cNvPr id="68687" name="Picture 104" descr="arth"/>
          <p:cNvPicPr preferRelativeResize="0">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7483475" y="5478463"/>
            <a:ext cx="411163" cy="280987"/>
          </a:xfrm>
          <a:prstGeom prst="rect">
            <a:avLst/>
          </a:prstGeom>
          <a:noFill/>
          <a:ln w="9525" algn="ctr">
            <a:noFill/>
            <a:miter lim="800000"/>
            <a:headEnd/>
            <a:tailEnd/>
          </a:ln>
        </p:spPr>
      </p:pic>
      <p:pic>
        <p:nvPicPr>
          <p:cNvPr id="68688" name="Picture 105" descr="time"/>
          <p:cNvPicPr preferRelativeResize="0">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7635875" y="5554663"/>
            <a:ext cx="441325" cy="301625"/>
          </a:xfrm>
          <a:prstGeom prst="rect">
            <a:avLst/>
          </a:prstGeom>
          <a:noFill/>
          <a:ln w="9525" algn="ctr">
            <a:noFill/>
            <a:miter lim="800000"/>
            <a:headEnd/>
            <a:tailEnd/>
          </a:ln>
        </p:spPr>
      </p:pic>
      <p:sp>
        <p:nvSpPr>
          <p:cNvPr id="68689" name="Rectangle 106"/>
          <p:cNvSpPr>
            <a:spLocks noChangeArrowheads="1"/>
          </p:cNvSpPr>
          <p:nvPr/>
        </p:nvSpPr>
        <p:spPr bwMode="auto">
          <a:xfrm>
            <a:off x="2819400" y="4114800"/>
            <a:ext cx="76200" cy="8382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68690" name="Text Box 107"/>
          <p:cNvSpPr txBox="1">
            <a:spLocks noChangeArrowheads="1"/>
          </p:cNvSpPr>
          <p:nvPr/>
        </p:nvSpPr>
        <p:spPr bwMode="auto">
          <a:xfrm>
            <a:off x="8610600" y="4876800"/>
            <a:ext cx="3048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endParaRPr lang="pt-BR"/>
          </a:p>
        </p:txBody>
      </p:sp>
      <p:sp>
        <p:nvSpPr>
          <p:cNvPr id="68691" name="Text Box 110"/>
          <p:cNvSpPr txBox="1">
            <a:spLocks noChangeArrowheads="1"/>
          </p:cNvSpPr>
          <p:nvPr/>
        </p:nvSpPr>
        <p:spPr bwMode="auto">
          <a:xfrm>
            <a:off x="5715000" y="5105400"/>
            <a:ext cx="609600" cy="274638"/>
          </a:xfrm>
          <a:prstGeom prst="rect">
            <a:avLst/>
          </a:prstGeom>
          <a:noFill/>
          <a:ln w="9525">
            <a:noFill/>
            <a:miter lim="800000"/>
            <a:headEnd/>
            <a:tailEnd/>
          </a:ln>
        </p:spPr>
        <p:txBody>
          <a:bodyPr>
            <a:spAutoFit/>
          </a:bodyPr>
          <a:lstStyle/>
          <a:p>
            <a:pPr algn="ctr">
              <a:buFont typeface="Wingdings" pitchFamily="2" charset="2"/>
              <a:buNone/>
            </a:pPr>
            <a:r>
              <a:rPr lang="pt-BR" sz="1200" b="1"/>
              <a:t>DF47</a:t>
            </a:r>
            <a:endParaRPr lang="pt-BR" sz="1200" b="1" i="1"/>
          </a:p>
        </p:txBody>
      </p:sp>
      <p:sp>
        <p:nvSpPr>
          <p:cNvPr id="68692" name="Text Box 111"/>
          <p:cNvSpPr txBox="1">
            <a:spLocks noChangeArrowheads="1"/>
          </p:cNvSpPr>
          <p:nvPr/>
        </p:nvSpPr>
        <p:spPr bwMode="auto">
          <a:xfrm>
            <a:off x="4953000" y="5135563"/>
            <a:ext cx="609600" cy="274637"/>
          </a:xfrm>
          <a:prstGeom prst="rect">
            <a:avLst/>
          </a:prstGeom>
          <a:noFill/>
          <a:ln w="9525">
            <a:noFill/>
            <a:miter lim="800000"/>
            <a:headEnd/>
            <a:tailEnd/>
          </a:ln>
        </p:spPr>
        <p:txBody>
          <a:bodyPr>
            <a:spAutoFit/>
          </a:bodyPr>
          <a:lstStyle/>
          <a:p>
            <a:pPr algn="ctr">
              <a:buFont typeface="Wingdings" pitchFamily="2" charset="2"/>
              <a:buNone/>
            </a:pPr>
            <a:r>
              <a:rPr lang="pt-BR" sz="1200" b="1"/>
              <a:t>BS</a:t>
            </a:r>
            <a:endParaRPr lang="pt-BR" sz="1200" b="1" i="1"/>
          </a:p>
        </p:txBody>
      </p:sp>
      <p:sp>
        <p:nvSpPr>
          <p:cNvPr id="68693" name="Text Box 113"/>
          <p:cNvSpPr txBox="1">
            <a:spLocks noChangeArrowheads="1"/>
          </p:cNvSpPr>
          <p:nvPr/>
        </p:nvSpPr>
        <p:spPr bwMode="auto">
          <a:xfrm>
            <a:off x="1524000" y="3429000"/>
            <a:ext cx="990600" cy="274638"/>
          </a:xfrm>
          <a:prstGeom prst="rect">
            <a:avLst/>
          </a:prstGeom>
          <a:noFill/>
          <a:ln w="9525">
            <a:noFill/>
            <a:miter lim="800000"/>
            <a:headEnd/>
            <a:tailEnd/>
          </a:ln>
        </p:spPr>
        <p:txBody>
          <a:bodyPr>
            <a:spAutoFit/>
          </a:bodyPr>
          <a:lstStyle/>
          <a:p>
            <a:pPr algn="ctr">
              <a:buFont typeface="Wingdings" pitchFamily="2" charset="2"/>
              <a:buNone/>
            </a:pPr>
            <a:r>
              <a:rPr lang="pt-BR" sz="1200" b="1"/>
              <a:t>DF63</a:t>
            </a:r>
            <a:endParaRPr lang="pt-BR" sz="1200" b="1" i="1"/>
          </a:p>
        </p:txBody>
      </p:sp>
      <p:sp>
        <p:nvSpPr>
          <p:cNvPr id="83058" name="Rectangle 114"/>
          <p:cNvSpPr>
            <a:spLocks noChangeAspect="1" noChangeArrowheads="1"/>
          </p:cNvSpPr>
          <p:nvPr/>
        </p:nvSpPr>
        <p:spPr bwMode="auto">
          <a:xfrm>
            <a:off x="2133600" y="1295400"/>
            <a:ext cx="67818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HSE </a:t>
            </a:r>
            <a:r>
              <a:rPr lang="pt-BR" sz="2800" b="1" i="1">
                <a:solidFill>
                  <a:srgbClr val="333300"/>
                </a:solidFill>
                <a:effectLst>
                  <a:outerShdw blurRad="38100" dist="38100" dir="2700000" algn="tl">
                    <a:srgbClr val="C0C0C0"/>
                  </a:outerShdw>
                </a:effectLst>
                <a:latin typeface="Bookman Old Style" pitchFamily="18" charset="0"/>
              </a:rPr>
              <a:t>LINKING DEVICE</a:t>
            </a:r>
            <a:r>
              <a:rPr lang="pt-BR" sz="2800" b="1">
                <a:solidFill>
                  <a:srgbClr val="333300"/>
                </a:solidFill>
                <a:effectLst>
                  <a:outerShdw blurRad="38100" dist="38100" dir="2700000" algn="tl">
                    <a:srgbClr val="C0C0C0"/>
                  </a:outerShdw>
                </a:effectLst>
                <a:latin typeface="Bookman Old Style" pitchFamily="18" charset="0"/>
              </a:rPr>
              <a:t> DF62 / DF63</a:t>
            </a:r>
            <a:r>
              <a:rPr lang="pt-BR" b="1" baseline="60000">
                <a:solidFill>
                  <a:srgbClr val="333300"/>
                </a:solidFill>
                <a:effectLst>
                  <a:outerShdw blurRad="38100" dist="38100" dir="2700000" algn="tl">
                    <a:srgbClr val="C0C0C0"/>
                  </a:outerShdw>
                </a:effectLst>
                <a:latin typeface="Bookman Old Style" pitchFamily="18" charset="0"/>
              </a:rPr>
              <a:t>  </a:t>
            </a:r>
          </a:p>
        </p:txBody>
      </p:sp>
      <p:sp>
        <p:nvSpPr>
          <p:cNvPr id="83059" name="Rectangle 115"/>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DFI302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pic>
        <p:nvPicPr>
          <p:cNvPr id="68696" name="Picture 124" descr="exsign"/>
          <p:cNvPicPr preferRelativeResize="0">
            <a:picLocks noChangeAspect="1" noChangeArrowheads="1"/>
          </p:cNvPicPr>
          <p:nvPr/>
        </p:nvPicPr>
        <p:blipFill>
          <a:blip r:embed="rId17">
            <a:clrChange>
              <a:clrFrom>
                <a:srgbClr val="FFFFFF"/>
              </a:clrFrom>
              <a:clrTo>
                <a:srgbClr val="FFFFFF">
                  <a:alpha val="0"/>
                </a:srgbClr>
              </a:clrTo>
            </a:clrChange>
          </a:blip>
          <a:srcRect/>
          <a:stretch>
            <a:fillRect/>
          </a:stretch>
        </p:blipFill>
        <p:spPr bwMode="auto">
          <a:xfrm>
            <a:off x="6443663" y="6137275"/>
            <a:ext cx="381000" cy="315913"/>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ARQUITETURA REDUNDANTE</a:t>
            </a:r>
            <a:r>
              <a:rPr lang="pt-BR" b="1" baseline="60000">
                <a:solidFill>
                  <a:srgbClr val="333300"/>
                </a:solidFill>
                <a:effectLst>
                  <a:outerShdw blurRad="38100" dist="38100" dir="2700000" algn="tl">
                    <a:srgbClr val="C0C0C0"/>
                  </a:outerShdw>
                </a:effectLst>
                <a:latin typeface="Bookman Old Style" pitchFamily="18" charset="0"/>
              </a:rPr>
              <a:t>  </a:t>
            </a:r>
          </a:p>
        </p:txBody>
      </p:sp>
      <p:sp>
        <p:nvSpPr>
          <p:cNvPr id="87043"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DF62 / DF63</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pic>
        <p:nvPicPr>
          <p:cNvPr id="70659" name="Picture 6" descr="racks"/>
          <p:cNvPicPr preferRelativeResize="0">
            <a:picLocks noChangeAspect="1" noChangeArrowheads="1"/>
          </p:cNvPicPr>
          <p:nvPr/>
        </p:nvPicPr>
        <p:blipFill>
          <a:blip r:embed="rId3">
            <a:clrChange>
              <a:clrFrom>
                <a:srgbClr val="0086FF"/>
              </a:clrFrom>
              <a:clrTo>
                <a:srgbClr val="0086FF">
                  <a:alpha val="0"/>
                </a:srgbClr>
              </a:clrTo>
            </a:clrChange>
          </a:blip>
          <a:srcRect/>
          <a:stretch>
            <a:fillRect/>
          </a:stretch>
        </p:blipFill>
        <p:spPr bwMode="auto">
          <a:xfrm>
            <a:off x="533400" y="2362200"/>
            <a:ext cx="3122613" cy="3149600"/>
          </a:xfrm>
          <a:prstGeom prst="rect">
            <a:avLst/>
          </a:prstGeom>
          <a:noFill/>
          <a:ln w="9525" algn="ctr">
            <a:noFill/>
            <a:miter lim="800000"/>
            <a:headEnd/>
            <a:tailEnd/>
          </a:ln>
        </p:spPr>
      </p:pic>
      <p:pic>
        <p:nvPicPr>
          <p:cNvPr id="70660" name="Picture 4" descr="npo000211"/>
          <p:cNvPicPr>
            <a:picLocks noChangeAspect="1" noChangeArrowheads="1"/>
          </p:cNvPicPr>
          <p:nvPr/>
        </p:nvPicPr>
        <p:blipFill>
          <a:blip r:embed="rId4"/>
          <a:srcRect/>
          <a:stretch>
            <a:fillRect/>
          </a:stretch>
        </p:blipFill>
        <p:spPr bwMode="auto">
          <a:xfrm>
            <a:off x="6973888" y="2906713"/>
            <a:ext cx="1712912" cy="2808287"/>
          </a:xfrm>
          <a:prstGeom prst="rect">
            <a:avLst/>
          </a:prstGeom>
          <a:noFill/>
          <a:ln w="9525" algn="ctr">
            <a:noFill/>
            <a:miter lim="800000"/>
            <a:headEnd/>
            <a:tailEnd/>
          </a:ln>
        </p:spPr>
      </p:pic>
      <p:pic>
        <p:nvPicPr>
          <p:cNvPr id="70661" name="Picture 5" descr="npo000213"/>
          <p:cNvPicPr>
            <a:picLocks noChangeAspect="1" noChangeArrowheads="1"/>
          </p:cNvPicPr>
          <p:nvPr/>
        </p:nvPicPr>
        <p:blipFill>
          <a:blip r:embed="rId4"/>
          <a:srcRect/>
          <a:stretch>
            <a:fillRect/>
          </a:stretch>
        </p:blipFill>
        <p:spPr bwMode="auto">
          <a:xfrm>
            <a:off x="6327775" y="2373313"/>
            <a:ext cx="1712913" cy="2808287"/>
          </a:xfrm>
          <a:prstGeom prst="rect">
            <a:avLst/>
          </a:prstGeom>
          <a:noFill/>
          <a:ln w="9525" algn="ctr">
            <a:noFill/>
            <a:miter lim="800000"/>
            <a:headEnd/>
            <a:tailEnd/>
          </a:ln>
        </p:spPr>
      </p:pic>
      <p:pic>
        <p:nvPicPr>
          <p:cNvPr id="70662" name="Picture 7" descr="rack"/>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800600" y="2819400"/>
            <a:ext cx="1485900" cy="2971800"/>
          </a:xfrm>
          <a:prstGeom prst="rect">
            <a:avLst/>
          </a:prstGeom>
          <a:noFill/>
          <a:ln w="9525" algn="ctr">
            <a:noFill/>
            <a:miter lim="800000"/>
            <a:headEnd/>
            <a:tailEnd/>
          </a:ln>
        </p:spPr>
      </p:pic>
      <p:pic>
        <p:nvPicPr>
          <p:cNvPr id="70663" name="Picture 8" descr="rack"/>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114800" y="2362200"/>
            <a:ext cx="1485900" cy="2971800"/>
          </a:xfrm>
          <a:prstGeom prst="rect">
            <a:avLst/>
          </a:prstGeom>
          <a:noFill/>
          <a:ln w="9525" algn="ctr">
            <a:noFill/>
            <a:miter lim="800000"/>
            <a:headEnd/>
            <a:tailEnd/>
          </a:ln>
        </p:spPr>
      </p:pic>
      <p:sp>
        <p:nvSpPr>
          <p:cNvPr id="70664" name="Rectangle 9"/>
          <p:cNvSpPr>
            <a:spLocks noChangeArrowheads="1"/>
          </p:cNvSpPr>
          <p:nvPr/>
        </p:nvSpPr>
        <p:spPr bwMode="auto">
          <a:xfrm>
            <a:off x="1676400" y="5486400"/>
            <a:ext cx="914400" cy="396875"/>
          </a:xfrm>
          <a:prstGeom prst="rect">
            <a:avLst/>
          </a:prstGeom>
          <a:noFill/>
          <a:ln w="9525">
            <a:noFill/>
            <a:miter lim="800000"/>
            <a:headEnd/>
            <a:tailEnd/>
          </a:ln>
        </p:spPr>
        <p:txBody>
          <a:bodyPr anchor="ctr">
            <a:spAutoFit/>
          </a:bodyPr>
          <a:lstStyle/>
          <a:p>
            <a:pPr eaLnBrk="0" hangingPunct="0">
              <a:buFont typeface="Wingdings" pitchFamily="2" charset="2"/>
              <a:buNone/>
            </a:pPr>
            <a:r>
              <a:rPr lang="en-US"/>
              <a:t>DF78</a:t>
            </a:r>
          </a:p>
        </p:txBody>
      </p:sp>
      <p:sp>
        <p:nvSpPr>
          <p:cNvPr id="70665" name="Rectangle 10"/>
          <p:cNvSpPr>
            <a:spLocks noChangeArrowheads="1"/>
          </p:cNvSpPr>
          <p:nvPr/>
        </p:nvSpPr>
        <p:spPr bwMode="auto">
          <a:xfrm>
            <a:off x="6705600" y="5867400"/>
            <a:ext cx="2209800" cy="396875"/>
          </a:xfrm>
          <a:prstGeom prst="rect">
            <a:avLst/>
          </a:prstGeom>
          <a:noFill/>
          <a:ln w="9525">
            <a:noFill/>
            <a:miter lim="800000"/>
            <a:headEnd/>
            <a:tailEnd/>
          </a:ln>
        </p:spPr>
        <p:txBody>
          <a:bodyPr anchor="ctr">
            <a:spAutoFit/>
          </a:bodyPr>
          <a:lstStyle/>
          <a:p>
            <a:pPr eaLnBrk="0" hangingPunct="0">
              <a:buFont typeface="Wingdings" pitchFamily="2" charset="2"/>
              <a:buNone/>
            </a:pPr>
            <a:r>
              <a:rPr lang="en-US"/>
              <a:t>2 x (DF62) DF63</a:t>
            </a:r>
          </a:p>
        </p:txBody>
      </p:sp>
      <p:sp>
        <p:nvSpPr>
          <p:cNvPr id="70666" name="Rectangle 12"/>
          <p:cNvSpPr>
            <a:spLocks noChangeArrowheads="1"/>
          </p:cNvSpPr>
          <p:nvPr/>
        </p:nvSpPr>
        <p:spPr bwMode="auto">
          <a:xfrm>
            <a:off x="4648200" y="5867400"/>
            <a:ext cx="1219200" cy="396875"/>
          </a:xfrm>
          <a:prstGeom prst="rect">
            <a:avLst/>
          </a:prstGeom>
          <a:noFill/>
          <a:ln w="9525">
            <a:noFill/>
            <a:miter lim="800000"/>
            <a:headEnd/>
            <a:tailEnd/>
          </a:ln>
        </p:spPr>
        <p:txBody>
          <a:bodyPr anchor="ctr">
            <a:spAutoFit/>
          </a:bodyPr>
          <a:lstStyle/>
          <a:p>
            <a:pPr eaLnBrk="0" hangingPunct="0">
              <a:buFont typeface="Wingdings" pitchFamily="2" charset="2"/>
              <a:buNone/>
            </a:pPr>
            <a:r>
              <a:rPr lang="en-US"/>
              <a:t>2 x DF50</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ARQUITETURA REDUNDANTE</a:t>
            </a:r>
            <a:r>
              <a:rPr lang="pt-BR" b="1" baseline="60000">
                <a:solidFill>
                  <a:srgbClr val="333300"/>
                </a:solidFill>
                <a:effectLst>
                  <a:outerShdw blurRad="38100" dist="38100" dir="2700000" algn="tl">
                    <a:srgbClr val="C0C0C0"/>
                  </a:outerShdw>
                </a:effectLst>
                <a:latin typeface="Bookman Old Style" pitchFamily="18" charset="0"/>
              </a:rPr>
              <a:t>  </a:t>
            </a:r>
          </a:p>
        </p:txBody>
      </p:sp>
      <p:sp>
        <p:nvSpPr>
          <p:cNvPr id="72706" name="Rectangle 5"/>
          <p:cNvSpPr>
            <a:spLocks noChangeArrowheads="1"/>
          </p:cNvSpPr>
          <p:nvPr/>
        </p:nvSpPr>
        <p:spPr bwMode="auto">
          <a:xfrm rot="-5400000">
            <a:off x="3636168" y="4139407"/>
            <a:ext cx="74613" cy="186055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2707" name="Rectangle 7"/>
          <p:cNvSpPr>
            <a:spLocks noChangeArrowheads="1"/>
          </p:cNvSpPr>
          <p:nvPr/>
        </p:nvSpPr>
        <p:spPr bwMode="auto">
          <a:xfrm>
            <a:off x="3079750" y="51085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2708" name="Rectangle 8"/>
          <p:cNvSpPr>
            <a:spLocks noChangeArrowheads="1"/>
          </p:cNvSpPr>
          <p:nvPr/>
        </p:nvSpPr>
        <p:spPr bwMode="auto">
          <a:xfrm>
            <a:off x="3689350" y="51085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2709" name="Rectangle 9"/>
          <p:cNvSpPr>
            <a:spLocks noChangeArrowheads="1"/>
          </p:cNvSpPr>
          <p:nvPr/>
        </p:nvSpPr>
        <p:spPr bwMode="auto">
          <a:xfrm>
            <a:off x="4298950" y="51085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2710" name="Picture 10" descr="fy302"/>
          <p:cNvPicPr>
            <a:picLocks noChangeAspect="1" noChangeArrowheads="1"/>
          </p:cNvPicPr>
          <p:nvPr/>
        </p:nvPicPr>
        <p:blipFill>
          <a:blip r:embed="rId3"/>
          <a:srcRect/>
          <a:stretch>
            <a:fillRect/>
          </a:stretch>
        </p:blipFill>
        <p:spPr bwMode="auto">
          <a:xfrm>
            <a:off x="4070350" y="5260975"/>
            <a:ext cx="577850" cy="890588"/>
          </a:xfrm>
          <a:prstGeom prst="rect">
            <a:avLst/>
          </a:prstGeom>
          <a:noFill/>
          <a:ln w="9525" algn="ctr">
            <a:noFill/>
            <a:miter lim="800000"/>
            <a:headEnd/>
            <a:tailEnd/>
          </a:ln>
        </p:spPr>
      </p:pic>
      <p:pic>
        <p:nvPicPr>
          <p:cNvPr id="72711" name="Picture 11" descr="ld302"/>
          <p:cNvPicPr>
            <a:picLocks noChangeAspect="1" noChangeArrowheads="1"/>
          </p:cNvPicPr>
          <p:nvPr/>
        </p:nvPicPr>
        <p:blipFill>
          <a:blip r:embed="rId4"/>
          <a:srcRect/>
          <a:stretch>
            <a:fillRect/>
          </a:stretch>
        </p:blipFill>
        <p:spPr bwMode="auto">
          <a:xfrm>
            <a:off x="2927350" y="5337175"/>
            <a:ext cx="390525" cy="608013"/>
          </a:xfrm>
          <a:prstGeom prst="rect">
            <a:avLst/>
          </a:prstGeom>
          <a:noFill/>
          <a:ln w="9525" algn="ctr">
            <a:noFill/>
            <a:miter lim="800000"/>
            <a:headEnd/>
            <a:tailEnd/>
          </a:ln>
        </p:spPr>
      </p:pic>
      <p:pic>
        <p:nvPicPr>
          <p:cNvPr id="72712" name="Picture 12" descr="tt302"/>
          <p:cNvPicPr>
            <a:picLocks noChangeAspect="1" noChangeArrowheads="1"/>
          </p:cNvPicPr>
          <p:nvPr/>
        </p:nvPicPr>
        <p:blipFill>
          <a:blip r:embed="rId5"/>
          <a:srcRect/>
          <a:stretch>
            <a:fillRect/>
          </a:stretch>
        </p:blipFill>
        <p:spPr bwMode="auto">
          <a:xfrm>
            <a:off x="3578225" y="5337175"/>
            <a:ext cx="339725" cy="346075"/>
          </a:xfrm>
          <a:prstGeom prst="rect">
            <a:avLst/>
          </a:prstGeom>
          <a:noFill/>
          <a:ln w="9525" algn="ctr">
            <a:noFill/>
            <a:miter lim="800000"/>
            <a:headEnd/>
            <a:tailEnd/>
          </a:ln>
        </p:spPr>
      </p:pic>
      <p:sp>
        <p:nvSpPr>
          <p:cNvPr id="72713" name="Text Box 13"/>
          <p:cNvSpPr txBox="1">
            <a:spLocks noChangeArrowheads="1"/>
          </p:cNvSpPr>
          <p:nvPr/>
        </p:nvSpPr>
        <p:spPr bwMode="auto">
          <a:xfrm>
            <a:off x="4495800" y="4953000"/>
            <a:ext cx="457200" cy="274638"/>
          </a:xfrm>
          <a:prstGeom prst="rect">
            <a:avLst/>
          </a:prstGeom>
          <a:noFill/>
          <a:ln w="9525">
            <a:noFill/>
            <a:miter lim="800000"/>
            <a:headEnd/>
            <a:tailEnd/>
          </a:ln>
        </p:spPr>
        <p:txBody>
          <a:bodyPr>
            <a:spAutoFit/>
          </a:bodyPr>
          <a:lstStyle/>
          <a:p>
            <a:pPr algn="ctr">
              <a:buFont typeface="Wingdings" pitchFamily="2" charset="2"/>
              <a:buNone/>
            </a:pPr>
            <a:r>
              <a:rPr lang="pt-BR" sz="1200" b="1"/>
              <a:t>H1</a:t>
            </a:r>
            <a:endParaRPr lang="pt-BR" sz="1200" b="1" i="1"/>
          </a:p>
        </p:txBody>
      </p:sp>
      <p:sp>
        <p:nvSpPr>
          <p:cNvPr id="72714" name="Rectangle 15"/>
          <p:cNvSpPr>
            <a:spLocks noChangeArrowheads="1"/>
          </p:cNvSpPr>
          <p:nvPr/>
        </p:nvSpPr>
        <p:spPr bwMode="auto">
          <a:xfrm rot="-5400000">
            <a:off x="1524000" y="4038600"/>
            <a:ext cx="76200" cy="20574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2715" name="Rectangle 17"/>
          <p:cNvSpPr>
            <a:spLocks noChangeArrowheads="1"/>
          </p:cNvSpPr>
          <p:nvPr/>
        </p:nvSpPr>
        <p:spPr bwMode="auto">
          <a:xfrm>
            <a:off x="838200" y="51085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2716" name="Rectangle 18"/>
          <p:cNvSpPr>
            <a:spLocks noChangeArrowheads="1"/>
          </p:cNvSpPr>
          <p:nvPr/>
        </p:nvSpPr>
        <p:spPr bwMode="auto">
          <a:xfrm>
            <a:off x="1447800" y="51085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2717" name="Rectangle 19"/>
          <p:cNvSpPr>
            <a:spLocks noChangeArrowheads="1"/>
          </p:cNvSpPr>
          <p:nvPr/>
        </p:nvSpPr>
        <p:spPr bwMode="auto">
          <a:xfrm>
            <a:off x="2057400" y="51085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2718" name="Picture 20" descr="fy302"/>
          <p:cNvPicPr>
            <a:picLocks noChangeAspect="1" noChangeArrowheads="1"/>
          </p:cNvPicPr>
          <p:nvPr/>
        </p:nvPicPr>
        <p:blipFill>
          <a:blip r:embed="rId3"/>
          <a:srcRect/>
          <a:stretch>
            <a:fillRect/>
          </a:stretch>
        </p:blipFill>
        <p:spPr bwMode="auto">
          <a:xfrm>
            <a:off x="1860550" y="5260975"/>
            <a:ext cx="577850" cy="890588"/>
          </a:xfrm>
          <a:prstGeom prst="rect">
            <a:avLst/>
          </a:prstGeom>
          <a:noFill/>
          <a:ln w="9525" algn="ctr">
            <a:noFill/>
            <a:miter lim="800000"/>
            <a:headEnd/>
            <a:tailEnd/>
          </a:ln>
        </p:spPr>
      </p:pic>
      <p:pic>
        <p:nvPicPr>
          <p:cNvPr id="72719" name="Picture 21" descr="ld302"/>
          <p:cNvPicPr>
            <a:picLocks noChangeAspect="1" noChangeArrowheads="1"/>
          </p:cNvPicPr>
          <p:nvPr/>
        </p:nvPicPr>
        <p:blipFill>
          <a:blip r:embed="rId4"/>
          <a:srcRect/>
          <a:stretch>
            <a:fillRect/>
          </a:stretch>
        </p:blipFill>
        <p:spPr bwMode="auto">
          <a:xfrm>
            <a:off x="685800" y="5337175"/>
            <a:ext cx="390525" cy="608013"/>
          </a:xfrm>
          <a:prstGeom prst="rect">
            <a:avLst/>
          </a:prstGeom>
          <a:noFill/>
          <a:ln w="9525" algn="ctr">
            <a:noFill/>
            <a:miter lim="800000"/>
            <a:headEnd/>
            <a:tailEnd/>
          </a:ln>
        </p:spPr>
      </p:pic>
      <p:pic>
        <p:nvPicPr>
          <p:cNvPr id="72720" name="Picture 22" descr="tt302"/>
          <p:cNvPicPr>
            <a:picLocks noChangeAspect="1" noChangeArrowheads="1"/>
          </p:cNvPicPr>
          <p:nvPr/>
        </p:nvPicPr>
        <p:blipFill>
          <a:blip r:embed="rId5"/>
          <a:srcRect/>
          <a:stretch>
            <a:fillRect/>
          </a:stretch>
        </p:blipFill>
        <p:spPr bwMode="auto">
          <a:xfrm>
            <a:off x="1336675" y="5337175"/>
            <a:ext cx="339725" cy="346075"/>
          </a:xfrm>
          <a:prstGeom prst="rect">
            <a:avLst/>
          </a:prstGeom>
          <a:noFill/>
          <a:ln w="9525" algn="ctr">
            <a:noFill/>
            <a:miter lim="800000"/>
            <a:headEnd/>
            <a:tailEnd/>
          </a:ln>
        </p:spPr>
      </p:pic>
      <p:sp>
        <p:nvSpPr>
          <p:cNvPr id="72721" name="Text Box 23"/>
          <p:cNvSpPr txBox="1">
            <a:spLocks noChangeArrowheads="1"/>
          </p:cNvSpPr>
          <p:nvPr/>
        </p:nvSpPr>
        <p:spPr bwMode="auto">
          <a:xfrm>
            <a:off x="228600" y="4910138"/>
            <a:ext cx="457200" cy="274637"/>
          </a:xfrm>
          <a:prstGeom prst="rect">
            <a:avLst/>
          </a:prstGeom>
          <a:noFill/>
          <a:ln w="9525">
            <a:noFill/>
            <a:miter lim="800000"/>
            <a:headEnd/>
            <a:tailEnd/>
          </a:ln>
        </p:spPr>
        <p:txBody>
          <a:bodyPr>
            <a:spAutoFit/>
          </a:bodyPr>
          <a:lstStyle/>
          <a:p>
            <a:pPr algn="ctr">
              <a:buFont typeface="Wingdings" pitchFamily="2" charset="2"/>
              <a:buNone/>
            </a:pPr>
            <a:r>
              <a:rPr lang="pt-BR" sz="1200" b="1"/>
              <a:t>H1</a:t>
            </a:r>
            <a:endParaRPr lang="pt-BR" sz="1200" b="1" i="1"/>
          </a:p>
        </p:txBody>
      </p:sp>
      <p:pic>
        <p:nvPicPr>
          <p:cNvPr id="72722" name="Picture 25" descr="FF"/>
          <p:cNvPicPr>
            <a:picLocks noChangeAspect="1" noChangeArrowheads="1"/>
          </p:cNvPicPr>
          <p:nvPr/>
        </p:nvPicPr>
        <p:blipFill>
          <a:blip r:embed="rId6"/>
          <a:srcRect/>
          <a:stretch>
            <a:fillRect/>
          </a:stretch>
        </p:blipFill>
        <p:spPr bwMode="auto">
          <a:xfrm>
            <a:off x="3124200" y="3048000"/>
            <a:ext cx="381000" cy="330200"/>
          </a:xfrm>
          <a:prstGeom prst="rect">
            <a:avLst/>
          </a:prstGeom>
          <a:noFill/>
          <a:ln w="9525" algn="ctr">
            <a:noFill/>
            <a:miter lim="800000"/>
            <a:headEnd/>
            <a:tailEnd/>
          </a:ln>
        </p:spPr>
      </p:pic>
      <p:pic>
        <p:nvPicPr>
          <p:cNvPr id="72723" name="Picture 27" descr="apid"/>
          <p:cNvPicPr preferRelativeResize="0">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676400" y="3209925"/>
            <a:ext cx="381000" cy="260350"/>
          </a:xfrm>
          <a:prstGeom prst="rect">
            <a:avLst/>
          </a:prstGeom>
          <a:noFill/>
          <a:ln w="9525" algn="ctr">
            <a:noFill/>
            <a:miter lim="800000"/>
            <a:headEnd/>
            <a:tailEnd/>
          </a:ln>
        </p:spPr>
      </p:pic>
      <p:pic>
        <p:nvPicPr>
          <p:cNvPr id="72724" name="Picture 28" descr="arth"/>
          <p:cNvPicPr preferRelativeResize="0">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685800" y="5946775"/>
            <a:ext cx="411163" cy="280988"/>
          </a:xfrm>
          <a:prstGeom prst="rect">
            <a:avLst/>
          </a:prstGeom>
          <a:noFill/>
          <a:ln w="9525" algn="ctr">
            <a:noFill/>
            <a:miter lim="800000"/>
            <a:headEnd/>
            <a:tailEnd/>
          </a:ln>
        </p:spPr>
      </p:pic>
      <p:pic>
        <p:nvPicPr>
          <p:cNvPr id="72725" name="Picture 29" descr="llag"/>
          <p:cNvPicPr preferRelativeResize="0">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1447800" y="2981325"/>
            <a:ext cx="533400" cy="365125"/>
          </a:xfrm>
          <a:prstGeom prst="rect">
            <a:avLst/>
          </a:prstGeom>
          <a:noFill/>
          <a:ln w="9525" algn="ctr">
            <a:noFill/>
            <a:miter lim="800000"/>
            <a:headEnd/>
            <a:tailEnd/>
          </a:ln>
        </p:spPr>
      </p:pic>
      <p:pic>
        <p:nvPicPr>
          <p:cNvPr id="72726" name="Picture 30" descr="time"/>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838200" y="6022975"/>
            <a:ext cx="441325" cy="301625"/>
          </a:xfrm>
          <a:prstGeom prst="rect">
            <a:avLst/>
          </a:prstGeom>
          <a:noFill/>
          <a:ln w="9525" algn="ctr">
            <a:noFill/>
            <a:miter lim="800000"/>
            <a:headEnd/>
            <a:tailEnd/>
          </a:ln>
        </p:spPr>
      </p:pic>
      <p:pic>
        <p:nvPicPr>
          <p:cNvPr id="72727" name="Picture 31" descr="arth"/>
          <p:cNvPicPr preferRelativeResize="0">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219200" y="5641975"/>
            <a:ext cx="411163" cy="280988"/>
          </a:xfrm>
          <a:prstGeom prst="rect">
            <a:avLst/>
          </a:prstGeom>
          <a:noFill/>
          <a:ln w="9525" algn="ctr">
            <a:noFill/>
            <a:miter lim="800000"/>
            <a:headEnd/>
            <a:tailEnd/>
          </a:ln>
        </p:spPr>
      </p:pic>
      <p:pic>
        <p:nvPicPr>
          <p:cNvPr id="72728" name="Picture 32" descr="time"/>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1371600" y="5718175"/>
            <a:ext cx="441325" cy="301625"/>
          </a:xfrm>
          <a:prstGeom prst="rect">
            <a:avLst/>
          </a:prstGeom>
          <a:noFill/>
          <a:ln w="9525" algn="ctr">
            <a:noFill/>
            <a:miter lim="800000"/>
            <a:headEnd/>
            <a:tailEnd/>
          </a:ln>
        </p:spPr>
      </p:pic>
      <p:pic>
        <p:nvPicPr>
          <p:cNvPr id="72729" name="Picture 33" descr="arth"/>
          <p:cNvPicPr preferRelativeResize="0">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828800" y="6099175"/>
            <a:ext cx="411163" cy="280988"/>
          </a:xfrm>
          <a:prstGeom prst="rect">
            <a:avLst/>
          </a:prstGeom>
          <a:noFill/>
          <a:ln w="9525" algn="ctr">
            <a:noFill/>
            <a:miter lim="800000"/>
            <a:headEnd/>
            <a:tailEnd/>
          </a:ln>
        </p:spPr>
      </p:pic>
      <p:pic>
        <p:nvPicPr>
          <p:cNvPr id="72730" name="Picture 34" descr="time"/>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1981200" y="6099175"/>
            <a:ext cx="441325" cy="301625"/>
          </a:xfrm>
          <a:prstGeom prst="rect">
            <a:avLst/>
          </a:prstGeom>
          <a:noFill/>
          <a:ln w="9525" algn="ctr">
            <a:noFill/>
            <a:miter lim="800000"/>
            <a:headEnd/>
            <a:tailEnd/>
          </a:ln>
        </p:spPr>
      </p:pic>
      <p:pic>
        <p:nvPicPr>
          <p:cNvPr id="72731" name="Picture 35" descr="arth"/>
          <p:cNvPicPr preferRelativeResize="0">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2790825" y="5949950"/>
            <a:ext cx="411163" cy="280988"/>
          </a:xfrm>
          <a:prstGeom prst="rect">
            <a:avLst/>
          </a:prstGeom>
          <a:noFill/>
          <a:ln w="9525" algn="ctr">
            <a:noFill/>
            <a:miter lim="800000"/>
            <a:headEnd/>
            <a:tailEnd/>
          </a:ln>
        </p:spPr>
      </p:pic>
      <p:pic>
        <p:nvPicPr>
          <p:cNvPr id="72732" name="Picture 36" descr="time"/>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2943225" y="6026150"/>
            <a:ext cx="441325" cy="301625"/>
          </a:xfrm>
          <a:prstGeom prst="rect">
            <a:avLst/>
          </a:prstGeom>
          <a:noFill/>
          <a:ln w="9525" algn="ctr">
            <a:noFill/>
            <a:miter lim="800000"/>
            <a:headEnd/>
            <a:tailEnd/>
          </a:ln>
        </p:spPr>
      </p:pic>
      <p:pic>
        <p:nvPicPr>
          <p:cNvPr id="72733" name="Picture 37" descr="arth"/>
          <p:cNvPicPr preferRelativeResize="0">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3476625" y="5641975"/>
            <a:ext cx="411163" cy="280988"/>
          </a:xfrm>
          <a:prstGeom prst="rect">
            <a:avLst/>
          </a:prstGeom>
          <a:noFill/>
          <a:ln w="9525" algn="ctr">
            <a:noFill/>
            <a:miter lim="800000"/>
            <a:headEnd/>
            <a:tailEnd/>
          </a:ln>
        </p:spPr>
      </p:pic>
      <p:pic>
        <p:nvPicPr>
          <p:cNvPr id="72734" name="Picture 38" descr="time"/>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3629025" y="5718175"/>
            <a:ext cx="441325" cy="301625"/>
          </a:xfrm>
          <a:prstGeom prst="rect">
            <a:avLst/>
          </a:prstGeom>
          <a:noFill/>
          <a:ln w="9525" algn="ctr">
            <a:noFill/>
            <a:miter lim="800000"/>
            <a:headEnd/>
            <a:tailEnd/>
          </a:ln>
        </p:spPr>
      </p:pic>
      <p:pic>
        <p:nvPicPr>
          <p:cNvPr id="72735" name="Picture 39" descr="arth"/>
          <p:cNvPicPr preferRelativeResize="0">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4010025" y="6099175"/>
            <a:ext cx="411163" cy="280988"/>
          </a:xfrm>
          <a:prstGeom prst="rect">
            <a:avLst/>
          </a:prstGeom>
          <a:noFill/>
          <a:ln w="9525" algn="ctr">
            <a:noFill/>
            <a:miter lim="800000"/>
            <a:headEnd/>
            <a:tailEnd/>
          </a:ln>
        </p:spPr>
      </p:pic>
      <p:pic>
        <p:nvPicPr>
          <p:cNvPr id="72736" name="Picture 40" descr="time"/>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4162425" y="6099175"/>
            <a:ext cx="441325" cy="301625"/>
          </a:xfrm>
          <a:prstGeom prst="rect">
            <a:avLst/>
          </a:prstGeom>
          <a:noFill/>
          <a:ln w="9525" algn="ctr">
            <a:noFill/>
            <a:miter lim="800000"/>
            <a:headEnd/>
            <a:tailEnd/>
          </a:ln>
        </p:spPr>
      </p:pic>
      <p:sp>
        <p:nvSpPr>
          <p:cNvPr id="72737" name="Rectangle 43"/>
          <p:cNvSpPr>
            <a:spLocks noChangeArrowheads="1"/>
          </p:cNvSpPr>
          <p:nvPr/>
        </p:nvSpPr>
        <p:spPr bwMode="auto">
          <a:xfrm rot="-5400000">
            <a:off x="1448593" y="2745582"/>
            <a:ext cx="74613" cy="1905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2738" name="Rectangle 44"/>
          <p:cNvSpPr>
            <a:spLocks noChangeArrowheads="1"/>
          </p:cNvSpPr>
          <p:nvPr/>
        </p:nvSpPr>
        <p:spPr bwMode="auto">
          <a:xfrm>
            <a:off x="838200" y="37369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2739" name="Rectangle 45"/>
          <p:cNvSpPr>
            <a:spLocks noChangeArrowheads="1"/>
          </p:cNvSpPr>
          <p:nvPr/>
        </p:nvSpPr>
        <p:spPr bwMode="auto">
          <a:xfrm>
            <a:off x="1447800" y="37369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2740" name="Rectangle 46"/>
          <p:cNvSpPr>
            <a:spLocks noChangeArrowheads="1"/>
          </p:cNvSpPr>
          <p:nvPr/>
        </p:nvSpPr>
        <p:spPr bwMode="auto">
          <a:xfrm>
            <a:off x="2057400" y="37369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2741" name="Picture 47" descr="fy302"/>
          <p:cNvPicPr>
            <a:picLocks noChangeAspect="1" noChangeArrowheads="1"/>
          </p:cNvPicPr>
          <p:nvPr/>
        </p:nvPicPr>
        <p:blipFill>
          <a:blip r:embed="rId3"/>
          <a:srcRect/>
          <a:stretch>
            <a:fillRect/>
          </a:stretch>
        </p:blipFill>
        <p:spPr bwMode="auto">
          <a:xfrm>
            <a:off x="1860550" y="3889375"/>
            <a:ext cx="577850" cy="890588"/>
          </a:xfrm>
          <a:prstGeom prst="rect">
            <a:avLst/>
          </a:prstGeom>
          <a:noFill/>
          <a:ln w="9525" algn="ctr">
            <a:noFill/>
            <a:miter lim="800000"/>
            <a:headEnd/>
            <a:tailEnd/>
          </a:ln>
        </p:spPr>
      </p:pic>
      <p:pic>
        <p:nvPicPr>
          <p:cNvPr id="72742" name="Picture 48" descr="ld302"/>
          <p:cNvPicPr>
            <a:picLocks noChangeAspect="1" noChangeArrowheads="1"/>
          </p:cNvPicPr>
          <p:nvPr/>
        </p:nvPicPr>
        <p:blipFill>
          <a:blip r:embed="rId4"/>
          <a:srcRect/>
          <a:stretch>
            <a:fillRect/>
          </a:stretch>
        </p:blipFill>
        <p:spPr bwMode="auto">
          <a:xfrm>
            <a:off x="685800" y="3965575"/>
            <a:ext cx="390525" cy="608013"/>
          </a:xfrm>
          <a:prstGeom prst="rect">
            <a:avLst/>
          </a:prstGeom>
          <a:noFill/>
          <a:ln w="9525" algn="ctr">
            <a:noFill/>
            <a:miter lim="800000"/>
            <a:headEnd/>
            <a:tailEnd/>
          </a:ln>
        </p:spPr>
      </p:pic>
      <p:pic>
        <p:nvPicPr>
          <p:cNvPr id="72743" name="Picture 49" descr="tt302"/>
          <p:cNvPicPr>
            <a:picLocks noChangeAspect="1" noChangeArrowheads="1"/>
          </p:cNvPicPr>
          <p:nvPr/>
        </p:nvPicPr>
        <p:blipFill>
          <a:blip r:embed="rId5"/>
          <a:srcRect/>
          <a:stretch>
            <a:fillRect/>
          </a:stretch>
        </p:blipFill>
        <p:spPr bwMode="auto">
          <a:xfrm>
            <a:off x="1336675" y="3965575"/>
            <a:ext cx="339725" cy="346075"/>
          </a:xfrm>
          <a:prstGeom prst="rect">
            <a:avLst/>
          </a:prstGeom>
          <a:noFill/>
          <a:ln w="9525" algn="ctr">
            <a:noFill/>
            <a:miter lim="800000"/>
            <a:headEnd/>
            <a:tailEnd/>
          </a:ln>
        </p:spPr>
      </p:pic>
      <p:sp>
        <p:nvSpPr>
          <p:cNvPr id="72744" name="Text Box 50"/>
          <p:cNvSpPr txBox="1">
            <a:spLocks noChangeArrowheads="1"/>
          </p:cNvSpPr>
          <p:nvPr/>
        </p:nvSpPr>
        <p:spPr bwMode="auto">
          <a:xfrm>
            <a:off x="228600" y="3538538"/>
            <a:ext cx="457200" cy="274637"/>
          </a:xfrm>
          <a:prstGeom prst="rect">
            <a:avLst/>
          </a:prstGeom>
          <a:noFill/>
          <a:ln w="9525">
            <a:noFill/>
            <a:miter lim="800000"/>
            <a:headEnd/>
            <a:tailEnd/>
          </a:ln>
        </p:spPr>
        <p:txBody>
          <a:bodyPr>
            <a:spAutoFit/>
          </a:bodyPr>
          <a:lstStyle/>
          <a:p>
            <a:pPr algn="ctr">
              <a:buFont typeface="Wingdings" pitchFamily="2" charset="2"/>
              <a:buNone/>
            </a:pPr>
            <a:r>
              <a:rPr lang="pt-BR" sz="1200" b="1"/>
              <a:t>H1</a:t>
            </a:r>
            <a:endParaRPr lang="pt-BR" sz="1200" b="1" i="1"/>
          </a:p>
        </p:txBody>
      </p:sp>
      <p:pic>
        <p:nvPicPr>
          <p:cNvPr id="72745" name="Picture 51" descr="arth"/>
          <p:cNvPicPr preferRelativeResize="0">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685800" y="4575175"/>
            <a:ext cx="411163" cy="280988"/>
          </a:xfrm>
          <a:prstGeom prst="rect">
            <a:avLst/>
          </a:prstGeom>
          <a:noFill/>
          <a:ln w="9525" algn="ctr">
            <a:noFill/>
            <a:miter lim="800000"/>
            <a:headEnd/>
            <a:tailEnd/>
          </a:ln>
        </p:spPr>
      </p:pic>
      <p:pic>
        <p:nvPicPr>
          <p:cNvPr id="72746" name="Picture 52" descr="time"/>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838200" y="4651375"/>
            <a:ext cx="441325" cy="301625"/>
          </a:xfrm>
          <a:prstGeom prst="rect">
            <a:avLst/>
          </a:prstGeom>
          <a:noFill/>
          <a:ln w="9525" algn="ctr">
            <a:noFill/>
            <a:miter lim="800000"/>
            <a:headEnd/>
            <a:tailEnd/>
          </a:ln>
        </p:spPr>
      </p:pic>
      <p:pic>
        <p:nvPicPr>
          <p:cNvPr id="72747" name="Picture 53" descr="arth"/>
          <p:cNvPicPr preferRelativeResize="0">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219200" y="4270375"/>
            <a:ext cx="411163" cy="280988"/>
          </a:xfrm>
          <a:prstGeom prst="rect">
            <a:avLst/>
          </a:prstGeom>
          <a:noFill/>
          <a:ln w="9525" algn="ctr">
            <a:noFill/>
            <a:miter lim="800000"/>
            <a:headEnd/>
            <a:tailEnd/>
          </a:ln>
        </p:spPr>
      </p:pic>
      <p:pic>
        <p:nvPicPr>
          <p:cNvPr id="72748" name="Picture 54" descr="time"/>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1371600" y="4346575"/>
            <a:ext cx="441325" cy="301625"/>
          </a:xfrm>
          <a:prstGeom prst="rect">
            <a:avLst/>
          </a:prstGeom>
          <a:noFill/>
          <a:ln w="9525" algn="ctr">
            <a:noFill/>
            <a:miter lim="800000"/>
            <a:headEnd/>
            <a:tailEnd/>
          </a:ln>
        </p:spPr>
      </p:pic>
      <p:pic>
        <p:nvPicPr>
          <p:cNvPr id="72749" name="Picture 55" descr="arth"/>
          <p:cNvPicPr preferRelativeResize="0">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828800" y="4727575"/>
            <a:ext cx="411163" cy="280988"/>
          </a:xfrm>
          <a:prstGeom prst="rect">
            <a:avLst/>
          </a:prstGeom>
          <a:noFill/>
          <a:ln w="9525" algn="ctr">
            <a:noFill/>
            <a:miter lim="800000"/>
            <a:headEnd/>
            <a:tailEnd/>
          </a:ln>
        </p:spPr>
      </p:pic>
      <p:pic>
        <p:nvPicPr>
          <p:cNvPr id="72750" name="Picture 56" descr="time"/>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1981200" y="4727575"/>
            <a:ext cx="441325" cy="301625"/>
          </a:xfrm>
          <a:prstGeom prst="rect">
            <a:avLst/>
          </a:prstGeom>
          <a:noFill/>
          <a:ln w="9525" algn="ctr">
            <a:noFill/>
            <a:miter lim="800000"/>
            <a:headEnd/>
            <a:tailEnd/>
          </a:ln>
        </p:spPr>
      </p:pic>
      <p:sp>
        <p:nvSpPr>
          <p:cNvPr id="72751" name="Text Box 59"/>
          <p:cNvSpPr txBox="1">
            <a:spLocks noChangeArrowheads="1"/>
          </p:cNvSpPr>
          <p:nvPr/>
        </p:nvSpPr>
        <p:spPr bwMode="auto">
          <a:xfrm>
            <a:off x="228600" y="3733800"/>
            <a:ext cx="3810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endParaRPr lang="pt-BR"/>
          </a:p>
        </p:txBody>
      </p:sp>
      <p:sp>
        <p:nvSpPr>
          <p:cNvPr id="72752" name="Text Box 60"/>
          <p:cNvSpPr txBox="1">
            <a:spLocks noChangeArrowheads="1"/>
          </p:cNvSpPr>
          <p:nvPr/>
        </p:nvSpPr>
        <p:spPr bwMode="auto">
          <a:xfrm>
            <a:off x="228600" y="5105400"/>
            <a:ext cx="3810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endParaRPr lang="pt-BR"/>
          </a:p>
        </p:txBody>
      </p:sp>
      <p:sp>
        <p:nvSpPr>
          <p:cNvPr id="72753" name="Text Box 61"/>
          <p:cNvSpPr txBox="1">
            <a:spLocks noChangeArrowheads="1"/>
          </p:cNvSpPr>
          <p:nvPr/>
        </p:nvSpPr>
        <p:spPr bwMode="auto">
          <a:xfrm>
            <a:off x="4495800" y="5105400"/>
            <a:ext cx="3810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p>
        </p:txBody>
      </p:sp>
      <p:pic>
        <p:nvPicPr>
          <p:cNvPr id="72754" name="Picture 62" descr="npo000215"/>
          <p:cNvPicPr>
            <a:picLocks noChangeAspect="1" noChangeArrowheads="1"/>
          </p:cNvPicPr>
          <p:nvPr/>
        </p:nvPicPr>
        <p:blipFill>
          <a:blip r:embed="rId11"/>
          <a:srcRect/>
          <a:stretch>
            <a:fillRect/>
          </a:stretch>
        </p:blipFill>
        <p:spPr bwMode="auto">
          <a:xfrm>
            <a:off x="3505200" y="4343400"/>
            <a:ext cx="1066800" cy="295275"/>
          </a:xfrm>
          <a:prstGeom prst="rect">
            <a:avLst/>
          </a:prstGeom>
          <a:noFill/>
          <a:ln w="9525" algn="ctr">
            <a:noFill/>
            <a:miter lim="800000"/>
            <a:headEnd/>
            <a:tailEnd/>
          </a:ln>
        </p:spPr>
      </p:pic>
      <p:sp>
        <p:nvSpPr>
          <p:cNvPr id="72755" name="Line 64"/>
          <p:cNvSpPr>
            <a:spLocks noChangeShapeType="1"/>
          </p:cNvSpPr>
          <p:nvPr/>
        </p:nvSpPr>
        <p:spPr bwMode="auto">
          <a:xfrm>
            <a:off x="2971800" y="3429000"/>
            <a:ext cx="0" cy="1066800"/>
          </a:xfrm>
          <a:prstGeom prst="line">
            <a:avLst/>
          </a:prstGeom>
          <a:noFill/>
          <a:ln w="25400">
            <a:solidFill>
              <a:schemeClr val="tx1"/>
            </a:solidFill>
            <a:round/>
            <a:headEnd/>
            <a:tailEnd/>
          </a:ln>
        </p:spPr>
        <p:txBody>
          <a:bodyPr anchor="ctr">
            <a:spAutoFit/>
          </a:bodyPr>
          <a:lstStyle/>
          <a:p>
            <a:endParaRPr lang="pt-BR"/>
          </a:p>
        </p:txBody>
      </p:sp>
      <p:sp>
        <p:nvSpPr>
          <p:cNvPr id="72756" name="Line 65"/>
          <p:cNvSpPr>
            <a:spLocks noChangeShapeType="1"/>
          </p:cNvSpPr>
          <p:nvPr/>
        </p:nvSpPr>
        <p:spPr bwMode="auto">
          <a:xfrm flipH="1" flipV="1">
            <a:off x="2971800" y="4495800"/>
            <a:ext cx="304800" cy="0"/>
          </a:xfrm>
          <a:prstGeom prst="line">
            <a:avLst/>
          </a:prstGeom>
          <a:noFill/>
          <a:ln w="25400">
            <a:solidFill>
              <a:schemeClr val="tx1"/>
            </a:solidFill>
            <a:round/>
            <a:headEnd/>
            <a:tailEnd/>
          </a:ln>
        </p:spPr>
        <p:txBody>
          <a:bodyPr anchor="ctr">
            <a:spAutoFit/>
          </a:bodyPr>
          <a:lstStyle/>
          <a:p>
            <a:endParaRPr lang="pt-BR"/>
          </a:p>
        </p:txBody>
      </p:sp>
      <p:pic>
        <p:nvPicPr>
          <p:cNvPr id="72757" name="Picture 66" descr="CFW"/>
          <p:cNvPicPr>
            <a:picLocks noChangeAspect="1" noChangeArrowheads="1"/>
          </p:cNvPicPr>
          <p:nvPr/>
        </p:nvPicPr>
        <p:blipFill>
          <a:blip r:embed="rId12"/>
          <a:srcRect/>
          <a:stretch>
            <a:fillRect/>
          </a:stretch>
        </p:blipFill>
        <p:spPr bwMode="auto">
          <a:xfrm>
            <a:off x="3200400" y="4267200"/>
            <a:ext cx="325438" cy="463550"/>
          </a:xfrm>
          <a:prstGeom prst="rect">
            <a:avLst/>
          </a:prstGeom>
          <a:noFill/>
          <a:ln w="9525" algn="ctr">
            <a:noFill/>
            <a:miter lim="800000"/>
            <a:headEnd/>
            <a:tailEnd/>
          </a:ln>
        </p:spPr>
      </p:pic>
      <p:sp>
        <p:nvSpPr>
          <p:cNvPr id="72758" name="Rectangle 67"/>
          <p:cNvSpPr>
            <a:spLocks noChangeArrowheads="1"/>
          </p:cNvSpPr>
          <p:nvPr/>
        </p:nvSpPr>
        <p:spPr bwMode="auto">
          <a:xfrm rot="-5400000">
            <a:off x="5709444" y="2051844"/>
            <a:ext cx="87312" cy="5715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2759" name="Rectangle 68"/>
          <p:cNvSpPr>
            <a:spLocks noChangeArrowheads="1"/>
          </p:cNvSpPr>
          <p:nvPr/>
        </p:nvSpPr>
        <p:spPr bwMode="auto">
          <a:xfrm>
            <a:off x="7086600" y="4941888"/>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2760" name="Rectangle 69"/>
          <p:cNvSpPr>
            <a:spLocks noChangeArrowheads="1"/>
          </p:cNvSpPr>
          <p:nvPr/>
        </p:nvSpPr>
        <p:spPr bwMode="auto">
          <a:xfrm>
            <a:off x="7696200" y="4941888"/>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2761" name="Rectangle 70"/>
          <p:cNvSpPr>
            <a:spLocks noChangeArrowheads="1"/>
          </p:cNvSpPr>
          <p:nvPr/>
        </p:nvSpPr>
        <p:spPr bwMode="auto">
          <a:xfrm>
            <a:off x="8305800" y="4941888"/>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2762" name="Picture 71" descr="fy302"/>
          <p:cNvPicPr>
            <a:picLocks noChangeAspect="1" noChangeArrowheads="1"/>
          </p:cNvPicPr>
          <p:nvPr/>
        </p:nvPicPr>
        <p:blipFill>
          <a:blip r:embed="rId3"/>
          <a:srcRect/>
          <a:stretch>
            <a:fillRect/>
          </a:stretch>
        </p:blipFill>
        <p:spPr bwMode="auto">
          <a:xfrm>
            <a:off x="8077200" y="5094288"/>
            <a:ext cx="577850" cy="890587"/>
          </a:xfrm>
          <a:prstGeom prst="rect">
            <a:avLst/>
          </a:prstGeom>
          <a:noFill/>
          <a:ln w="9525" algn="ctr">
            <a:noFill/>
            <a:miter lim="800000"/>
            <a:headEnd/>
            <a:tailEnd/>
          </a:ln>
        </p:spPr>
      </p:pic>
      <p:pic>
        <p:nvPicPr>
          <p:cNvPr id="72763" name="Picture 72" descr="ld302"/>
          <p:cNvPicPr>
            <a:picLocks noChangeAspect="1" noChangeArrowheads="1"/>
          </p:cNvPicPr>
          <p:nvPr/>
        </p:nvPicPr>
        <p:blipFill>
          <a:blip r:embed="rId4"/>
          <a:srcRect/>
          <a:stretch>
            <a:fillRect/>
          </a:stretch>
        </p:blipFill>
        <p:spPr bwMode="auto">
          <a:xfrm>
            <a:off x="6934200" y="5170488"/>
            <a:ext cx="390525" cy="608012"/>
          </a:xfrm>
          <a:prstGeom prst="rect">
            <a:avLst/>
          </a:prstGeom>
          <a:noFill/>
          <a:ln w="9525" algn="ctr">
            <a:noFill/>
            <a:miter lim="800000"/>
            <a:headEnd/>
            <a:tailEnd/>
          </a:ln>
        </p:spPr>
      </p:pic>
      <p:pic>
        <p:nvPicPr>
          <p:cNvPr id="72764" name="Picture 73" descr="tt302"/>
          <p:cNvPicPr>
            <a:picLocks noChangeAspect="1" noChangeArrowheads="1"/>
          </p:cNvPicPr>
          <p:nvPr/>
        </p:nvPicPr>
        <p:blipFill>
          <a:blip r:embed="rId5"/>
          <a:srcRect/>
          <a:stretch>
            <a:fillRect/>
          </a:stretch>
        </p:blipFill>
        <p:spPr bwMode="auto">
          <a:xfrm>
            <a:off x="7585075" y="5170488"/>
            <a:ext cx="339725" cy="346075"/>
          </a:xfrm>
          <a:prstGeom prst="rect">
            <a:avLst/>
          </a:prstGeom>
          <a:noFill/>
          <a:ln w="9525" algn="ctr">
            <a:noFill/>
            <a:miter lim="800000"/>
            <a:headEnd/>
            <a:tailEnd/>
          </a:ln>
        </p:spPr>
      </p:pic>
      <p:sp>
        <p:nvSpPr>
          <p:cNvPr id="72765" name="Text Box 74"/>
          <p:cNvSpPr txBox="1">
            <a:spLocks noChangeArrowheads="1"/>
          </p:cNvSpPr>
          <p:nvPr/>
        </p:nvSpPr>
        <p:spPr bwMode="auto">
          <a:xfrm>
            <a:off x="8534400" y="4743450"/>
            <a:ext cx="457200" cy="274638"/>
          </a:xfrm>
          <a:prstGeom prst="rect">
            <a:avLst/>
          </a:prstGeom>
          <a:noFill/>
          <a:ln w="9525">
            <a:noFill/>
            <a:miter lim="800000"/>
            <a:headEnd/>
            <a:tailEnd/>
          </a:ln>
        </p:spPr>
        <p:txBody>
          <a:bodyPr>
            <a:spAutoFit/>
          </a:bodyPr>
          <a:lstStyle/>
          <a:p>
            <a:pPr algn="ctr">
              <a:buFont typeface="Wingdings" pitchFamily="2" charset="2"/>
              <a:buNone/>
            </a:pPr>
            <a:r>
              <a:rPr lang="pt-BR" sz="1200" b="1"/>
              <a:t>H1</a:t>
            </a:r>
            <a:endParaRPr lang="pt-BR" sz="1200" b="1" i="1"/>
          </a:p>
        </p:txBody>
      </p:sp>
      <p:sp>
        <p:nvSpPr>
          <p:cNvPr id="72766" name="AutoShape 75"/>
          <p:cNvSpPr>
            <a:spLocks noChangeArrowheads="1"/>
          </p:cNvSpPr>
          <p:nvPr/>
        </p:nvSpPr>
        <p:spPr bwMode="auto">
          <a:xfrm>
            <a:off x="6400800" y="4179888"/>
            <a:ext cx="2590800" cy="2209800"/>
          </a:xfrm>
          <a:prstGeom prst="octagon">
            <a:avLst>
              <a:gd name="adj" fmla="val 29287"/>
            </a:avLst>
          </a:prstGeom>
          <a:solidFill>
            <a:srgbClr val="00CCFF">
              <a:alpha val="50195"/>
            </a:srgbClr>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2767" name="Picture 76" descr="FF Power supply"/>
          <p:cNvPicPr preferRelativeResize="0">
            <a:picLocks noChangeAspect="1" noChangeArrowheads="1"/>
          </p:cNvPicPr>
          <p:nvPr/>
        </p:nvPicPr>
        <p:blipFill>
          <a:blip r:embed="rId13">
            <a:clrChange>
              <a:clrFrom>
                <a:srgbClr val="FEFEFE"/>
              </a:clrFrom>
              <a:clrTo>
                <a:srgbClr val="FEFEFE">
                  <a:alpha val="0"/>
                </a:srgbClr>
              </a:clrTo>
            </a:clrChange>
          </a:blip>
          <a:srcRect/>
          <a:stretch>
            <a:fillRect/>
          </a:stretch>
        </p:blipFill>
        <p:spPr bwMode="auto">
          <a:xfrm>
            <a:off x="5715000" y="4673600"/>
            <a:ext cx="223838" cy="496888"/>
          </a:xfrm>
          <a:prstGeom prst="rect">
            <a:avLst/>
          </a:prstGeom>
          <a:noFill/>
          <a:ln w="9525" algn="ctr">
            <a:noFill/>
            <a:miter lim="800000"/>
            <a:headEnd/>
            <a:tailEnd/>
          </a:ln>
        </p:spPr>
      </p:pic>
      <p:pic>
        <p:nvPicPr>
          <p:cNvPr id="72768" name="Picture 77" descr="exsign"/>
          <p:cNvPicPr preferRelativeResize="0">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5334000" y="5018088"/>
            <a:ext cx="381000" cy="315912"/>
          </a:xfrm>
          <a:prstGeom prst="rect">
            <a:avLst/>
          </a:prstGeom>
          <a:noFill/>
          <a:ln w="9525" algn="ctr">
            <a:noFill/>
            <a:miter lim="800000"/>
            <a:headEnd/>
            <a:tailEnd/>
          </a:ln>
        </p:spPr>
      </p:pic>
      <p:pic>
        <p:nvPicPr>
          <p:cNvPr id="72769" name="Picture 78" descr="arth"/>
          <p:cNvPicPr preferRelativeResize="0">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8001000" y="5935663"/>
            <a:ext cx="411163" cy="280987"/>
          </a:xfrm>
          <a:prstGeom prst="rect">
            <a:avLst/>
          </a:prstGeom>
          <a:noFill/>
          <a:ln w="9525" algn="ctr">
            <a:noFill/>
            <a:miter lim="800000"/>
            <a:headEnd/>
            <a:tailEnd/>
          </a:ln>
        </p:spPr>
      </p:pic>
      <p:pic>
        <p:nvPicPr>
          <p:cNvPr id="72770" name="Picture 79" descr="time"/>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8153400" y="5935663"/>
            <a:ext cx="441325" cy="301625"/>
          </a:xfrm>
          <a:prstGeom prst="rect">
            <a:avLst/>
          </a:prstGeom>
          <a:noFill/>
          <a:ln w="9525" algn="ctr">
            <a:noFill/>
            <a:miter lim="800000"/>
            <a:headEnd/>
            <a:tailEnd/>
          </a:ln>
        </p:spPr>
      </p:pic>
      <p:pic>
        <p:nvPicPr>
          <p:cNvPr id="72771" name="Picture 80" descr="arth"/>
          <p:cNvPicPr preferRelativeResize="0">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6950075" y="5780088"/>
            <a:ext cx="411163" cy="280987"/>
          </a:xfrm>
          <a:prstGeom prst="rect">
            <a:avLst/>
          </a:prstGeom>
          <a:noFill/>
          <a:ln w="9525" algn="ctr">
            <a:noFill/>
            <a:miter lim="800000"/>
            <a:headEnd/>
            <a:tailEnd/>
          </a:ln>
        </p:spPr>
      </p:pic>
      <p:pic>
        <p:nvPicPr>
          <p:cNvPr id="72772" name="Picture 81" descr="time"/>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7102475" y="5856288"/>
            <a:ext cx="441325" cy="301625"/>
          </a:xfrm>
          <a:prstGeom prst="rect">
            <a:avLst/>
          </a:prstGeom>
          <a:noFill/>
          <a:ln w="9525" algn="ctr">
            <a:noFill/>
            <a:miter lim="800000"/>
            <a:headEnd/>
            <a:tailEnd/>
          </a:ln>
        </p:spPr>
      </p:pic>
      <p:pic>
        <p:nvPicPr>
          <p:cNvPr id="72773" name="Picture 82" descr="arth"/>
          <p:cNvPicPr preferRelativeResize="0">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7483475" y="5478463"/>
            <a:ext cx="411163" cy="280987"/>
          </a:xfrm>
          <a:prstGeom prst="rect">
            <a:avLst/>
          </a:prstGeom>
          <a:noFill/>
          <a:ln w="9525" algn="ctr">
            <a:noFill/>
            <a:miter lim="800000"/>
            <a:headEnd/>
            <a:tailEnd/>
          </a:ln>
        </p:spPr>
      </p:pic>
      <p:pic>
        <p:nvPicPr>
          <p:cNvPr id="72774" name="Picture 83" descr="time"/>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7635875" y="5554663"/>
            <a:ext cx="441325" cy="301625"/>
          </a:xfrm>
          <a:prstGeom prst="rect">
            <a:avLst/>
          </a:prstGeom>
          <a:noFill/>
          <a:ln w="9525" algn="ctr">
            <a:noFill/>
            <a:miter lim="800000"/>
            <a:headEnd/>
            <a:tailEnd/>
          </a:ln>
        </p:spPr>
      </p:pic>
      <p:sp>
        <p:nvSpPr>
          <p:cNvPr id="72775" name="Text Box 85"/>
          <p:cNvSpPr txBox="1">
            <a:spLocks noChangeArrowheads="1"/>
          </p:cNvSpPr>
          <p:nvPr/>
        </p:nvSpPr>
        <p:spPr bwMode="auto">
          <a:xfrm>
            <a:off x="8610600" y="4876800"/>
            <a:ext cx="3048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endParaRPr lang="pt-BR"/>
          </a:p>
        </p:txBody>
      </p:sp>
      <p:sp>
        <p:nvSpPr>
          <p:cNvPr id="72776" name="Text Box 86"/>
          <p:cNvSpPr txBox="1">
            <a:spLocks noChangeArrowheads="1"/>
          </p:cNvSpPr>
          <p:nvPr/>
        </p:nvSpPr>
        <p:spPr bwMode="auto">
          <a:xfrm>
            <a:off x="5715000" y="5105400"/>
            <a:ext cx="609600" cy="274638"/>
          </a:xfrm>
          <a:prstGeom prst="rect">
            <a:avLst/>
          </a:prstGeom>
          <a:noFill/>
          <a:ln w="9525">
            <a:noFill/>
            <a:miter lim="800000"/>
            <a:headEnd/>
            <a:tailEnd/>
          </a:ln>
        </p:spPr>
        <p:txBody>
          <a:bodyPr>
            <a:spAutoFit/>
          </a:bodyPr>
          <a:lstStyle/>
          <a:p>
            <a:pPr algn="ctr">
              <a:buFont typeface="Wingdings" pitchFamily="2" charset="2"/>
              <a:buNone/>
            </a:pPr>
            <a:r>
              <a:rPr lang="pt-BR" sz="1200" b="1"/>
              <a:t>DF47</a:t>
            </a:r>
            <a:endParaRPr lang="pt-BR" sz="1200" b="1" i="1"/>
          </a:p>
        </p:txBody>
      </p:sp>
      <p:sp>
        <p:nvSpPr>
          <p:cNvPr id="72777" name="Text Box 87"/>
          <p:cNvSpPr txBox="1">
            <a:spLocks noChangeArrowheads="1"/>
          </p:cNvSpPr>
          <p:nvPr/>
        </p:nvSpPr>
        <p:spPr bwMode="auto">
          <a:xfrm>
            <a:off x="4953000" y="5135563"/>
            <a:ext cx="609600" cy="274637"/>
          </a:xfrm>
          <a:prstGeom prst="rect">
            <a:avLst/>
          </a:prstGeom>
          <a:noFill/>
          <a:ln w="9525">
            <a:noFill/>
            <a:miter lim="800000"/>
            <a:headEnd/>
            <a:tailEnd/>
          </a:ln>
        </p:spPr>
        <p:txBody>
          <a:bodyPr>
            <a:spAutoFit/>
          </a:bodyPr>
          <a:lstStyle/>
          <a:p>
            <a:pPr algn="ctr">
              <a:buFont typeface="Wingdings" pitchFamily="2" charset="2"/>
              <a:buNone/>
            </a:pPr>
            <a:r>
              <a:rPr lang="pt-BR" sz="1200" b="1"/>
              <a:t>BS</a:t>
            </a:r>
            <a:endParaRPr lang="pt-BR" sz="1200" b="1" i="1"/>
          </a:p>
        </p:txBody>
      </p:sp>
      <p:grpSp>
        <p:nvGrpSpPr>
          <p:cNvPr id="72778" name="Group 91"/>
          <p:cNvGrpSpPr>
            <a:grpSpLocks/>
          </p:cNvGrpSpPr>
          <p:nvPr/>
        </p:nvGrpSpPr>
        <p:grpSpPr bwMode="auto">
          <a:xfrm>
            <a:off x="2362200" y="3352800"/>
            <a:ext cx="76200" cy="304800"/>
            <a:chOff x="2256" y="2208"/>
            <a:chExt cx="48" cy="192"/>
          </a:xfrm>
        </p:grpSpPr>
        <p:sp>
          <p:nvSpPr>
            <p:cNvPr id="72812" name="Line 88"/>
            <p:cNvSpPr>
              <a:spLocks noChangeShapeType="1"/>
            </p:cNvSpPr>
            <p:nvPr/>
          </p:nvSpPr>
          <p:spPr bwMode="auto">
            <a:xfrm flipV="1">
              <a:off x="2304" y="2208"/>
              <a:ext cx="0" cy="192"/>
            </a:xfrm>
            <a:prstGeom prst="line">
              <a:avLst/>
            </a:prstGeom>
            <a:noFill/>
            <a:ln w="25400">
              <a:solidFill>
                <a:srgbClr val="FF0000"/>
              </a:solidFill>
              <a:round/>
              <a:headEnd/>
              <a:tailEnd/>
            </a:ln>
          </p:spPr>
          <p:txBody>
            <a:bodyPr anchor="ctr">
              <a:spAutoFit/>
            </a:bodyPr>
            <a:lstStyle/>
            <a:p>
              <a:endParaRPr lang="pt-BR"/>
            </a:p>
          </p:txBody>
        </p:sp>
        <p:sp>
          <p:nvSpPr>
            <p:cNvPr id="72813" name="Line 89"/>
            <p:cNvSpPr>
              <a:spLocks noChangeShapeType="1"/>
            </p:cNvSpPr>
            <p:nvPr/>
          </p:nvSpPr>
          <p:spPr bwMode="auto">
            <a:xfrm flipV="1">
              <a:off x="2256" y="2208"/>
              <a:ext cx="0" cy="144"/>
            </a:xfrm>
            <a:prstGeom prst="line">
              <a:avLst/>
            </a:prstGeom>
            <a:noFill/>
            <a:ln w="25400">
              <a:solidFill>
                <a:srgbClr val="FF0000"/>
              </a:solidFill>
              <a:round/>
              <a:headEnd/>
              <a:tailEnd/>
            </a:ln>
          </p:spPr>
          <p:txBody>
            <a:bodyPr anchor="ctr">
              <a:spAutoFit/>
            </a:bodyPr>
            <a:lstStyle/>
            <a:p>
              <a:endParaRPr lang="pt-BR"/>
            </a:p>
          </p:txBody>
        </p:sp>
        <p:sp>
          <p:nvSpPr>
            <p:cNvPr id="72814" name="Line 90"/>
            <p:cNvSpPr>
              <a:spLocks noChangeShapeType="1"/>
            </p:cNvSpPr>
            <p:nvPr/>
          </p:nvSpPr>
          <p:spPr bwMode="auto">
            <a:xfrm flipH="1" flipV="1">
              <a:off x="2256" y="2352"/>
              <a:ext cx="48" cy="0"/>
            </a:xfrm>
            <a:prstGeom prst="line">
              <a:avLst/>
            </a:prstGeom>
            <a:noFill/>
            <a:ln w="25400">
              <a:solidFill>
                <a:srgbClr val="FF0000"/>
              </a:solidFill>
              <a:round/>
              <a:headEnd/>
              <a:tailEnd/>
            </a:ln>
          </p:spPr>
          <p:txBody>
            <a:bodyPr anchor="ctr">
              <a:spAutoFit/>
            </a:bodyPr>
            <a:lstStyle/>
            <a:p>
              <a:endParaRPr lang="pt-BR"/>
            </a:p>
          </p:txBody>
        </p:sp>
      </p:grpSp>
      <p:grpSp>
        <p:nvGrpSpPr>
          <p:cNvPr id="72779" name="Group 92"/>
          <p:cNvGrpSpPr>
            <a:grpSpLocks/>
          </p:cNvGrpSpPr>
          <p:nvPr/>
        </p:nvGrpSpPr>
        <p:grpSpPr bwMode="auto">
          <a:xfrm>
            <a:off x="2514600" y="3352800"/>
            <a:ext cx="76200" cy="304800"/>
            <a:chOff x="2256" y="2208"/>
            <a:chExt cx="48" cy="192"/>
          </a:xfrm>
        </p:grpSpPr>
        <p:sp>
          <p:nvSpPr>
            <p:cNvPr id="72809" name="Line 93"/>
            <p:cNvSpPr>
              <a:spLocks noChangeShapeType="1"/>
            </p:cNvSpPr>
            <p:nvPr/>
          </p:nvSpPr>
          <p:spPr bwMode="auto">
            <a:xfrm flipV="1">
              <a:off x="2304" y="2208"/>
              <a:ext cx="0" cy="192"/>
            </a:xfrm>
            <a:prstGeom prst="line">
              <a:avLst/>
            </a:prstGeom>
            <a:noFill/>
            <a:ln w="25400">
              <a:solidFill>
                <a:srgbClr val="FF0000"/>
              </a:solidFill>
              <a:round/>
              <a:headEnd/>
              <a:tailEnd/>
            </a:ln>
          </p:spPr>
          <p:txBody>
            <a:bodyPr anchor="ctr">
              <a:spAutoFit/>
            </a:bodyPr>
            <a:lstStyle/>
            <a:p>
              <a:endParaRPr lang="pt-BR"/>
            </a:p>
          </p:txBody>
        </p:sp>
        <p:sp>
          <p:nvSpPr>
            <p:cNvPr id="72810" name="Line 94"/>
            <p:cNvSpPr>
              <a:spLocks noChangeShapeType="1"/>
            </p:cNvSpPr>
            <p:nvPr/>
          </p:nvSpPr>
          <p:spPr bwMode="auto">
            <a:xfrm flipV="1">
              <a:off x="2256" y="2208"/>
              <a:ext cx="0" cy="144"/>
            </a:xfrm>
            <a:prstGeom prst="line">
              <a:avLst/>
            </a:prstGeom>
            <a:noFill/>
            <a:ln w="25400">
              <a:solidFill>
                <a:srgbClr val="FF0000"/>
              </a:solidFill>
              <a:round/>
              <a:headEnd/>
              <a:tailEnd/>
            </a:ln>
          </p:spPr>
          <p:txBody>
            <a:bodyPr anchor="ctr">
              <a:spAutoFit/>
            </a:bodyPr>
            <a:lstStyle/>
            <a:p>
              <a:endParaRPr lang="pt-BR"/>
            </a:p>
          </p:txBody>
        </p:sp>
        <p:sp>
          <p:nvSpPr>
            <p:cNvPr id="72811" name="Line 95"/>
            <p:cNvSpPr>
              <a:spLocks noChangeShapeType="1"/>
            </p:cNvSpPr>
            <p:nvPr/>
          </p:nvSpPr>
          <p:spPr bwMode="auto">
            <a:xfrm flipH="1" flipV="1">
              <a:off x="2256" y="2352"/>
              <a:ext cx="48" cy="0"/>
            </a:xfrm>
            <a:prstGeom prst="line">
              <a:avLst/>
            </a:prstGeom>
            <a:noFill/>
            <a:ln w="25400">
              <a:solidFill>
                <a:srgbClr val="FF0000"/>
              </a:solidFill>
              <a:round/>
              <a:headEnd/>
              <a:tailEnd/>
            </a:ln>
          </p:spPr>
          <p:txBody>
            <a:bodyPr anchor="ctr">
              <a:spAutoFit/>
            </a:bodyPr>
            <a:lstStyle/>
            <a:p>
              <a:endParaRPr lang="pt-BR"/>
            </a:p>
          </p:txBody>
        </p:sp>
      </p:grpSp>
      <p:grpSp>
        <p:nvGrpSpPr>
          <p:cNvPr id="72780" name="Group 96"/>
          <p:cNvGrpSpPr>
            <a:grpSpLocks/>
          </p:cNvGrpSpPr>
          <p:nvPr/>
        </p:nvGrpSpPr>
        <p:grpSpPr bwMode="auto">
          <a:xfrm>
            <a:off x="2667000" y="3352800"/>
            <a:ext cx="76200" cy="304800"/>
            <a:chOff x="2256" y="2208"/>
            <a:chExt cx="48" cy="192"/>
          </a:xfrm>
        </p:grpSpPr>
        <p:sp>
          <p:nvSpPr>
            <p:cNvPr id="72806" name="Line 97"/>
            <p:cNvSpPr>
              <a:spLocks noChangeShapeType="1"/>
            </p:cNvSpPr>
            <p:nvPr/>
          </p:nvSpPr>
          <p:spPr bwMode="auto">
            <a:xfrm flipV="1">
              <a:off x="2304" y="2208"/>
              <a:ext cx="0" cy="192"/>
            </a:xfrm>
            <a:prstGeom prst="line">
              <a:avLst/>
            </a:prstGeom>
            <a:noFill/>
            <a:ln w="25400">
              <a:solidFill>
                <a:srgbClr val="FF0000"/>
              </a:solidFill>
              <a:round/>
              <a:headEnd/>
              <a:tailEnd/>
            </a:ln>
          </p:spPr>
          <p:txBody>
            <a:bodyPr anchor="ctr">
              <a:spAutoFit/>
            </a:bodyPr>
            <a:lstStyle/>
            <a:p>
              <a:endParaRPr lang="pt-BR"/>
            </a:p>
          </p:txBody>
        </p:sp>
        <p:sp>
          <p:nvSpPr>
            <p:cNvPr id="72807" name="Line 98"/>
            <p:cNvSpPr>
              <a:spLocks noChangeShapeType="1"/>
            </p:cNvSpPr>
            <p:nvPr/>
          </p:nvSpPr>
          <p:spPr bwMode="auto">
            <a:xfrm flipV="1">
              <a:off x="2256" y="2208"/>
              <a:ext cx="0" cy="144"/>
            </a:xfrm>
            <a:prstGeom prst="line">
              <a:avLst/>
            </a:prstGeom>
            <a:noFill/>
            <a:ln w="25400">
              <a:solidFill>
                <a:srgbClr val="FF0000"/>
              </a:solidFill>
              <a:round/>
              <a:headEnd/>
              <a:tailEnd/>
            </a:ln>
          </p:spPr>
          <p:txBody>
            <a:bodyPr anchor="ctr">
              <a:spAutoFit/>
            </a:bodyPr>
            <a:lstStyle/>
            <a:p>
              <a:endParaRPr lang="pt-BR"/>
            </a:p>
          </p:txBody>
        </p:sp>
        <p:sp>
          <p:nvSpPr>
            <p:cNvPr id="72808" name="Line 99"/>
            <p:cNvSpPr>
              <a:spLocks noChangeShapeType="1"/>
            </p:cNvSpPr>
            <p:nvPr/>
          </p:nvSpPr>
          <p:spPr bwMode="auto">
            <a:xfrm flipH="1" flipV="1">
              <a:off x="2256" y="2352"/>
              <a:ext cx="48" cy="0"/>
            </a:xfrm>
            <a:prstGeom prst="line">
              <a:avLst/>
            </a:prstGeom>
            <a:noFill/>
            <a:ln w="25400">
              <a:solidFill>
                <a:srgbClr val="FF0000"/>
              </a:solidFill>
              <a:round/>
              <a:headEnd/>
              <a:tailEnd/>
            </a:ln>
          </p:spPr>
          <p:txBody>
            <a:bodyPr anchor="ctr">
              <a:spAutoFit/>
            </a:bodyPr>
            <a:lstStyle/>
            <a:p>
              <a:endParaRPr lang="pt-BR"/>
            </a:p>
          </p:txBody>
        </p:sp>
      </p:grpSp>
      <p:grpSp>
        <p:nvGrpSpPr>
          <p:cNvPr id="72781" name="Group 100"/>
          <p:cNvGrpSpPr>
            <a:grpSpLocks/>
          </p:cNvGrpSpPr>
          <p:nvPr/>
        </p:nvGrpSpPr>
        <p:grpSpPr bwMode="auto">
          <a:xfrm>
            <a:off x="2819400" y="3352800"/>
            <a:ext cx="76200" cy="304800"/>
            <a:chOff x="2256" y="2208"/>
            <a:chExt cx="48" cy="192"/>
          </a:xfrm>
        </p:grpSpPr>
        <p:sp>
          <p:nvSpPr>
            <p:cNvPr id="72803" name="Line 101"/>
            <p:cNvSpPr>
              <a:spLocks noChangeShapeType="1"/>
            </p:cNvSpPr>
            <p:nvPr/>
          </p:nvSpPr>
          <p:spPr bwMode="auto">
            <a:xfrm flipV="1">
              <a:off x="2304" y="2208"/>
              <a:ext cx="0" cy="192"/>
            </a:xfrm>
            <a:prstGeom prst="line">
              <a:avLst/>
            </a:prstGeom>
            <a:noFill/>
            <a:ln w="25400">
              <a:solidFill>
                <a:srgbClr val="FF0000"/>
              </a:solidFill>
              <a:round/>
              <a:headEnd/>
              <a:tailEnd/>
            </a:ln>
          </p:spPr>
          <p:txBody>
            <a:bodyPr anchor="ctr">
              <a:spAutoFit/>
            </a:bodyPr>
            <a:lstStyle/>
            <a:p>
              <a:endParaRPr lang="pt-BR"/>
            </a:p>
          </p:txBody>
        </p:sp>
        <p:sp>
          <p:nvSpPr>
            <p:cNvPr id="72804" name="Line 102"/>
            <p:cNvSpPr>
              <a:spLocks noChangeShapeType="1"/>
            </p:cNvSpPr>
            <p:nvPr/>
          </p:nvSpPr>
          <p:spPr bwMode="auto">
            <a:xfrm flipV="1">
              <a:off x="2256" y="2208"/>
              <a:ext cx="0" cy="144"/>
            </a:xfrm>
            <a:prstGeom prst="line">
              <a:avLst/>
            </a:prstGeom>
            <a:noFill/>
            <a:ln w="25400">
              <a:solidFill>
                <a:srgbClr val="FF0000"/>
              </a:solidFill>
              <a:round/>
              <a:headEnd/>
              <a:tailEnd/>
            </a:ln>
          </p:spPr>
          <p:txBody>
            <a:bodyPr anchor="ctr">
              <a:spAutoFit/>
            </a:bodyPr>
            <a:lstStyle/>
            <a:p>
              <a:endParaRPr lang="pt-BR"/>
            </a:p>
          </p:txBody>
        </p:sp>
        <p:sp>
          <p:nvSpPr>
            <p:cNvPr id="72805" name="Line 103"/>
            <p:cNvSpPr>
              <a:spLocks noChangeShapeType="1"/>
            </p:cNvSpPr>
            <p:nvPr/>
          </p:nvSpPr>
          <p:spPr bwMode="auto">
            <a:xfrm flipH="1" flipV="1">
              <a:off x="2256" y="2352"/>
              <a:ext cx="48" cy="0"/>
            </a:xfrm>
            <a:prstGeom prst="line">
              <a:avLst/>
            </a:prstGeom>
            <a:noFill/>
            <a:ln w="25400">
              <a:solidFill>
                <a:srgbClr val="FF0000"/>
              </a:solidFill>
              <a:round/>
              <a:headEnd/>
              <a:tailEnd/>
            </a:ln>
          </p:spPr>
          <p:txBody>
            <a:bodyPr anchor="ctr">
              <a:spAutoFit/>
            </a:bodyPr>
            <a:lstStyle/>
            <a:p>
              <a:endParaRPr lang="pt-BR"/>
            </a:p>
          </p:txBody>
        </p:sp>
      </p:grpSp>
      <p:sp>
        <p:nvSpPr>
          <p:cNvPr id="72782" name="Line 108"/>
          <p:cNvSpPr>
            <a:spLocks noChangeShapeType="1"/>
          </p:cNvSpPr>
          <p:nvPr/>
        </p:nvSpPr>
        <p:spPr bwMode="auto">
          <a:xfrm flipV="1">
            <a:off x="2590800" y="3657600"/>
            <a:ext cx="0" cy="1447800"/>
          </a:xfrm>
          <a:prstGeom prst="line">
            <a:avLst/>
          </a:prstGeom>
          <a:noFill/>
          <a:ln w="25400">
            <a:solidFill>
              <a:srgbClr val="FF0000"/>
            </a:solidFill>
            <a:round/>
            <a:headEnd/>
            <a:tailEnd/>
          </a:ln>
        </p:spPr>
        <p:txBody>
          <a:bodyPr anchor="ctr">
            <a:spAutoFit/>
          </a:bodyPr>
          <a:lstStyle/>
          <a:p>
            <a:endParaRPr lang="pt-BR"/>
          </a:p>
        </p:txBody>
      </p:sp>
      <p:sp>
        <p:nvSpPr>
          <p:cNvPr id="72783" name="Line 109"/>
          <p:cNvSpPr>
            <a:spLocks noChangeShapeType="1"/>
          </p:cNvSpPr>
          <p:nvPr/>
        </p:nvSpPr>
        <p:spPr bwMode="auto">
          <a:xfrm flipV="1">
            <a:off x="2743200" y="3581400"/>
            <a:ext cx="0" cy="1524000"/>
          </a:xfrm>
          <a:prstGeom prst="line">
            <a:avLst/>
          </a:prstGeom>
          <a:noFill/>
          <a:ln w="25400">
            <a:solidFill>
              <a:srgbClr val="FF0000"/>
            </a:solidFill>
            <a:round/>
            <a:headEnd/>
            <a:tailEnd/>
          </a:ln>
        </p:spPr>
        <p:txBody>
          <a:bodyPr anchor="ctr">
            <a:spAutoFit/>
          </a:bodyPr>
          <a:lstStyle/>
          <a:p>
            <a:endParaRPr lang="pt-BR"/>
          </a:p>
        </p:txBody>
      </p:sp>
      <p:sp>
        <p:nvSpPr>
          <p:cNvPr id="72784" name="Line 110"/>
          <p:cNvSpPr>
            <a:spLocks noChangeShapeType="1"/>
          </p:cNvSpPr>
          <p:nvPr/>
        </p:nvSpPr>
        <p:spPr bwMode="auto">
          <a:xfrm flipV="1">
            <a:off x="2895600" y="3505200"/>
            <a:ext cx="0" cy="1447800"/>
          </a:xfrm>
          <a:prstGeom prst="line">
            <a:avLst/>
          </a:prstGeom>
          <a:noFill/>
          <a:ln w="25400">
            <a:solidFill>
              <a:srgbClr val="FF0000"/>
            </a:solidFill>
            <a:round/>
            <a:headEnd/>
            <a:tailEnd/>
          </a:ln>
        </p:spPr>
        <p:txBody>
          <a:bodyPr anchor="ctr">
            <a:spAutoFit/>
          </a:bodyPr>
          <a:lstStyle/>
          <a:p>
            <a:endParaRPr lang="pt-BR"/>
          </a:p>
        </p:txBody>
      </p:sp>
      <p:sp>
        <p:nvSpPr>
          <p:cNvPr id="72785" name="Line 111"/>
          <p:cNvSpPr>
            <a:spLocks noChangeShapeType="1"/>
          </p:cNvSpPr>
          <p:nvPr/>
        </p:nvSpPr>
        <p:spPr bwMode="auto">
          <a:xfrm flipV="1">
            <a:off x="2438400" y="3505200"/>
            <a:ext cx="0" cy="228600"/>
          </a:xfrm>
          <a:prstGeom prst="line">
            <a:avLst/>
          </a:prstGeom>
          <a:noFill/>
          <a:ln w="25400">
            <a:solidFill>
              <a:srgbClr val="FF0000"/>
            </a:solidFill>
            <a:round/>
            <a:headEnd/>
            <a:tailEnd/>
          </a:ln>
        </p:spPr>
        <p:txBody>
          <a:bodyPr anchor="ctr">
            <a:spAutoFit/>
          </a:bodyPr>
          <a:lstStyle/>
          <a:p>
            <a:endParaRPr lang="pt-BR"/>
          </a:p>
        </p:txBody>
      </p:sp>
      <p:sp>
        <p:nvSpPr>
          <p:cNvPr id="72786" name="Rectangle 112"/>
          <p:cNvSpPr>
            <a:spLocks noChangeArrowheads="1"/>
          </p:cNvSpPr>
          <p:nvPr/>
        </p:nvSpPr>
        <p:spPr bwMode="auto">
          <a:xfrm>
            <a:off x="5181600" y="2955925"/>
            <a:ext cx="3810000" cy="1006475"/>
          </a:xfrm>
          <a:prstGeom prst="rect">
            <a:avLst/>
          </a:prstGeom>
          <a:noFill/>
          <a:ln w="9525">
            <a:noFill/>
            <a:miter lim="800000"/>
            <a:headEnd/>
            <a:tailEnd/>
          </a:ln>
        </p:spPr>
        <p:txBody>
          <a:bodyPr anchor="ctr">
            <a:spAutoFit/>
          </a:bodyPr>
          <a:lstStyle/>
          <a:p>
            <a:pPr eaLnBrk="0" hangingPunct="0">
              <a:buFont typeface="Wingdings" pitchFamily="2" charset="2"/>
              <a:buNone/>
            </a:pPr>
            <a:r>
              <a:rPr lang="en-US"/>
              <a:t>Redundância de Rede H1e E/S:</a:t>
            </a:r>
          </a:p>
          <a:p>
            <a:pPr eaLnBrk="0" hangingPunct="0">
              <a:buFont typeface="Wingdings" pitchFamily="2" charset="2"/>
              <a:buChar char="Ø"/>
            </a:pPr>
            <a:r>
              <a:rPr lang="en-US"/>
              <a:t> Cabo de sincronismo DF82;</a:t>
            </a:r>
          </a:p>
          <a:p>
            <a:pPr eaLnBrk="0" hangingPunct="0">
              <a:buFont typeface="Wingdings" pitchFamily="2" charset="2"/>
              <a:buChar char="Ø"/>
            </a:pPr>
            <a:r>
              <a:rPr lang="en-US"/>
              <a:t> Rack DF78.</a:t>
            </a:r>
          </a:p>
        </p:txBody>
      </p:sp>
      <p:sp>
        <p:nvSpPr>
          <p:cNvPr id="72787" name="Rectangle 113"/>
          <p:cNvSpPr>
            <a:spLocks noChangeArrowheads="1"/>
          </p:cNvSpPr>
          <p:nvPr/>
        </p:nvSpPr>
        <p:spPr bwMode="auto">
          <a:xfrm>
            <a:off x="2590800" y="2133600"/>
            <a:ext cx="76200" cy="9906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2788" name="Rectangle 114"/>
          <p:cNvSpPr>
            <a:spLocks noChangeArrowheads="1"/>
          </p:cNvSpPr>
          <p:nvPr/>
        </p:nvSpPr>
        <p:spPr bwMode="auto">
          <a:xfrm>
            <a:off x="381000" y="2752725"/>
            <a:ext cx="8610600" cy="1524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2789" name="Picture 115" descr="npo000216"/>
          <p:cNvPicPr>
            <a:picLocks noChangeAspect="1" noChangeArrowheads="1"/>
          </p:cNvPicPr>
          <p:nvPr/>
        </p:nvPicPr>
        <p:blipFill>
          <a:blip r:embed="rId15"/>
          <a:srcRect/>
          <a:stretch>
            <a:fillRect/>
          </a:stretch>
        </p:blipFill>
        <p:spPr bwMode="auto">
          <a:xfrm>
            <a:off x="762000" y="2057400"/>
            <a:ext cx="838200" cy="314325"/>
          </a:xfrm>
          <a:prstGeom prst="rect">
            <a:avLst/>
          </a:prstGeom>
          <a:noFill/>
          <a:ln w="9525" algn="ctr">
            <a:noFill/>
            <a:miter lim="800000"/>
            <a:headEnd/>
            <a:tailEnd/>
          </a:ln>
        </p:spPr>
      </p:pic>
      <p:pic>
        <p:nvPicPr>
          <p:cNvPr id="72790" name="Object 116" descr="npo0001dc"/>
          <p:cNvPicPr>
            <a:picLocks noChangeAspect="1" noChangeArrowheads="1"/>
          </p:cNvPicPr>
          <p:nvPr/>
        </p:nvPicPr>
        <p:blipFill>
          <a:blip r:embed="rId16"/>
          <a:srcRect/>
          <a:stretch>
            <a:fillRect/>
          </a:stretch>
        </p:blipFill>
        <p:spPr bwMode="auto">
          <a:xfrm>
            <a:off x="5943600" y="2057400"/>
            <a:ext cx="990600" cy="322263"/>
          </a:xfrm>
          <a:prstGeom prst="rect">
            <a:avLst/>
          </a:prstGeom>
          <a:noFill/>
          <a:ln w="28575" algn="ctr">
            <a:noFill/>
            <a:miter lim="800000"/>
            <a:headEnd/>
            <a:tailEnd/>
          </a:ln>
        </p:spPr>
      </p:pic>
      <p:pic>
        <p:nvPicPr>
          <p:cNvPr id="72791" name="Picture 117" descr="npo000219"/>
          <p:cNvPicPr>
            <a:picLocks noChangeAspect="1" noChangeArrowheads="1"/>
          </p:cNvPicPr>
          <p:nvPr/>
        </p:nvPicPr>
        <p:blipFill>
          <a:blip r:embed="rId11"/>
          <a:srcRect/>
          <a:stretch>
            <a:fillRect/>
          </a:stretch>
        </p:blipFill>
        <p:spPr bwMode="auto">
          <a:xfrm>
            <a:off x="4876800" y="2057400"/>
            <a:ext cx="1066800" cy="295275"/>
          </a:xfrm>
          <a:prstGeom prst="rect">
            <a:avLst/>
          </a:prstGeom>
          <a:noFill/>
          <a:ln w="9525" algn="ctr">
            <a:noFill/>
            <a:miter lim="800000"/>
            <a:headEnd/>
            <a:tailEnd/>
          </a:ln>
        </p:spPr>
      </p:pic>
      <p:sp>
        <p:nvSpPr>
          <p:cNvPr id="72792" name="Rectangle 118"/>
          <p:cNvSpPr>
            <a:spLocks noChangeArrowheads="1"/>
          </p:cNvSpPr>
          <p:nvPr/>
        </p:nvSpPr>
        <p:spPr bwMode="auto">
          <a:xfrm>
            <a:off x="381000" y="2438400"/>
            <a:ext cx="8610600" cy="1524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2793" name="Rectangle 119"/>
          <p:cNvSpPr>
            <a:spLocks noChangeArrowheads="1"/>
          </p:cNvSpPr>
          <p:nvPr/>
        </p:nvSpPr>
        <p:spPr bwMode="auto">
          <a:xfrm>
            <a:off x="2362200" y="2133600"/>
            <a:ext cx="76200" cy="10668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2794" name="Text Box 120"/>
          <p:cNvSpPr txBox="1">
            <a:spLocks noChangeArrowheads="1"/>
          </p:cNvSpPr>
          <p:nvPr/>
        </p:nvSpPr>
        <p:spPr bwMode="auto">
          <a:xfrm>
            <a:off x="2514600" y="1858963"/>
            <a:ext cx="1066800" cy="274637"/>
          </a:xfrm>
          <a:prstGeom prst="rect">
            <a:avLst/>
          </a:prstGeom>
          <a:noFill/>
          <a:ln w="9525">
            <a:noFill/>
            <a:miter lim="800000"/>
            <a:headEnd/>
            <a:tailEnd/>
          </a:ln>
        </p:spPr>
        <p:txBody>
          <a:bodyPr>
            <a:spAutoFit/>
          </a:bodyPr>
          <a:lstStyle/>
          <a:p>
            <a:pPr algn="ctr">
              <a:buFont typeface="Wingdings" pitchFamily="2" charset="2"/>
              <a:buNone/>
            </a:pPr>
            <a:r>
              <a:rPr lang="pt-BR" sz="1200" b="1"/>
              <a:t>Redundante</a:t>
            </a:r>
            <a:endParaRPr lang="pt-BR" sz="1200" b="1" i="1"/>
          </a:p>
        </p:txBody>
      </p:sp>
      <p:sp>
        <p:nvSpPr>
          <p:cNvPr id="72795" name="Text Box 121"/>
          <p:cNvSpPr txBox="1">
            <a:spLocks noChangeArrowheads="1"/>
          </p:cNvSpPr>
          <p:nvPr/>
        </p:nvSpPr>
        <p:spPr bwMode="auto">
          <a:xfrm>
            <a:off x="1600200" y="1858963"/>
            <a:ext cx="1066800" cy="274637"/>
          </a:xfrm>
          <a:prstGeom prst="rect">
            <a:avLst/>
          </a:prstGeom>
          <a:noFill/>
          <a:ln w="9525">
            <a:noFill/>
            <a:miter lim="800000"/>
            <a:headEnd/>
            <a:tailEnd/>
          </a:ln>
        </p:spPr>
        <p:txBody>
          <a:bodyPr>
            <a:spAutoFit/>
          </a:bodyPr>
          <a:lstStyle/>
          <a:p>
            <a:pPr algn="ctr">
              <a:buFont typeface="Wingdings" pitchFamily="2" charset="2"/>
              <a:buNone/>
            </a:pPr>
            <a:r>
              <a:rPr lang="pt-BR" sz="1200" b="1"/>
              <a:t>Principal</a:t>
            </a:r>
            <a:endParaRPr lang="pt-BR" sz="1200" b="1" i="1"/>
          </a:p>
        </p:txBody>
      </p:sp>
      <p:sp>
        <p:nvSpPr>
          <p:cNvPr id="72796" name="Line 122"/>
          <p:cNvSpPr>
            <a:spLocks noChangeShapeType="1"/>
          </p:cNvSpPr>
          <p:nvPr/>
        </p:nvSpPr>
        <p:spPr bwMode="auto">
          <a:xfrm>
            <a:off x="2209800" y="3429000"/>
            <a:ext cx="0" cy="152400"/>
          </a:xfrm>
          <a:prstGeom prst="line">
            <a:avLst/>
          </a:prstGeom>
          <a:noFill/>
          <a:ln w="25400">
            <a:solidFill>
              <a:schemeClr val="accent1"/>
            </a:solidFill>
            <a:round/>
            <a:headEnd/>
            <a:tailEnd/>
          </a:ln>
        </p:spPr>
        <p:txBody>
          <a:bodyPr anchor="ctr">
            <a:spAutoFit/>
          </a:bodyPr>
          <a:lstStyle/>
          <a:p>
            <a:endParaRPr lang="pt-BR"/>
          </a:p>
        </p:txBody>
      </p:sp>
      <p:sp>
        <p:nvSpPr>
          <p:cNvPr id="72797" name="Line 123"/>
          <p:cNvSpPr>
            <a:spLocks noChangeShapeType="1"/>
          </p:cNvSpPr>
          <p:nvPr/>
        </p:nvSpPr>
        <p:spPr bwMode="auto">
          <a:xfrm>
            <a:off x="2286000" y="3352800"/>
            <a:ext cx="0" cy="228600"/>
          </a:xfrm>
          <a:prstGeom prst="line">
            <a:avLst/>
          </a:prstGeom>
          <a:noFill/>
          <a:ln w="25400">
            <a:solidFill>
              <a:schemeClr val="accent1"/>
            </a:solidFill>
            <a:round/>
            <a:headEnd/>
            <a:tailEnd/>
          </a:ln>
        </p:spPr>
        <p:txBody>
          <a:bodyPr anchor="ctr">
            <a:spAutoFit/>
          </a:bodyPr>
          <a:lstStyle/>
          <a:p>
            <a:endParaRPr lang="pt-BR"/>
          </a:p>
        </p:txBody>
      </p:sp>
      <p:sp>
        <p:nvSpPr>
          <p:cNvPr id="72798" name="Line 124"/>
          <p:cNvSpPr>
            <a:spLocks noChangeShapeType="1"/>
          </p:cNvSpPr>
          <p:nvPr/>
        </p:nvSpPr>
        <p:spPr bwMode="auto">
          <a:xfrm>
            <a:off x="2209800" y="3581400"/>
            <a:ext cx="76200" cy="0"/>
          </a:xfrm>
          <a:prstGeom prst="line">
            <a:avLst/>
          </a:prstGeom>
          <a:noFill/>
          <a:ln w="25400">
            <a:solidFill>
              <a:schemeClr val="accent1"/>
            </a:solidFill>
            <a:round/>
            <a:headEnd/>
            <a:tailEnd/>
          </a:ln>
        </p:spPr>
        <p:txBody>
          <a:bodyPr anchor="ctr">
            <a:spAutoFit/>
          </a:bodyPr>
          <a:lstStyle/>
          <a:p>
            <a:endParaRPr lang="pt-BR"/>
          </a:p>
        </p:txBody>
      </p:sp>
      <p:pic>
        <p:nvPicPr>
          <p:cNvPr id="72799" name="Picture 26" descr="npo00021b"/>
          <p:cNvPicPr>
            <a:picLocks noChangeAspect="1" noChangeArrowheads="1"/>
          </p:cNvPicPr>
          <p:nvPr/>
        </p:nvPicPr>
        <p:blipFill>
          <a:blip r:embed="rId17"/>
          <a:srcRect/>
          <a:stretch>
            <a:fillRect/>
          </a:stretch>
        </p:blipFill>
        <p:spPr bwMode="auto">
          <a:xfrm>
            <a:off x="2133600" y="3057525"/>
            <a:ext cx="914400" cy="466725"/>
          </a:xfrm>
          <a:prstGeom prst="rect">
            <a:avLst/>
          </a:prstGeom>
          <a:noFill/>
          <a:ln w="9525" algn="ctr">
            <a:noFill/>
            <a:miter lim="800000"/>
            <a:headEnd/>
            <a:tailEnd/>
          </a:ln>
        </p:spPr>
      </p:pic>
      <p:sp>
        <p:nvSpPr>
          <p:cNvPr id="72800" name="Text Box 125"/>
          <p:cNvSpPr txBox="1">
            <a:spLocks noChangeArrowheads="1"/>
          </p:cNvSpPr>
          <p:nvPr/>
        </p:nvSpPr>
        <p:spPr bwMode="auto">
          <a:xfrm>
            <a:off x="1447800" y="3429000"/>
            <a:ext cx="990600" cy="274638"/>
          </a:xfrm>
          <a:prstGeom prst="rect">
            <a:avLst/>
          </a:prstGeom>
          <a:noFill/>
          <a:ln w="9525">
            <a:noFill/>
            <a:miter lim="800000"/>
            <a:headEnd/>
            <a:tailEnd/>
          </a:ln>
        </p:spPr>
        <p:txBody>
          <a:bodyPr>
            <a:spAutoFit/>
          </a:bodyPr>
          <a:lstStyle/>
          <a:p>
            <a:pPr algn="ctr">
              <a:buFont typeface="Wingdings" pitchFamily="2" charset="2"/>
              <a:buNone/>
            </a:pPr>
            <a:r>
              <a:rPr lang="pt-BR" sz="1200" b="1"/>
              <a:t>DF63</a:t>
            </a:r>
            <a:endParaRPr lang="pt-BR" sz="1200" b="1" i="1"/>
          </a:p>
        </p:txBody>
      </p:sp>
      <p:sp>
        <p:nvSpPr>
          <p:cNvPr id="86142" name="Rectangle 126"/>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DF62 / DF63</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pic>
        <p:nvPicPr>
          <p:cNvPr id="72802" name="Picture 135" descr="exsign"/>
          <p:cNvPicPr preferRelativeResize="0">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6443663" y="6137275"/>
            <a:ext cx="381000" cy="315913"/>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ChangeArrowheads="1"/>
          </p:cNvSpPr>
          <p:nvPr/>
        </p:nvSpPr>
        <p:spPr bwMode="auto">
          <a:xfrm>
            <a:off x="4038600" y="2133600"/>
            <a:ext cx="76200" cy="9906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84995" name="Rectangle 3"/>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ARQUITETURA REDUNDANTE</a:t>
            </a:r>
            <a:r>
              <a:rPr lang="pt-BR" b="1" baseline="60000">
                <a:solidFill>
                  <a:srgbClr val="333300"/>
                </a:solidFill>
                <a:effectLst>
                  <a:outerShdw blurRad="38100" dist="38100" dir="2700000" algn="tl">
                    <a:srgbClr val="C0C0C0"/>
                  </a:outerShdw>
                </a:effectLst>
                <a:latin typeface="Bookman Old Style" pitchFamily="18" charset="0"/>
              </a:rPr>
              <a:t>  </a:t>
            </a:r>
          </a:p>
        </p:txBody>
      </p:sp>
      <p:sp>
        <p:nvSpPr>
          <p:cNvPr id="74755" name="Rectangle 5"/>
          <p:cNvSpPr>
            <a:spLocks noChangeArrowheads="1"/>
          </p:cNvSpPr>
          <p:nvPr/>
        </p:nvSpPr>
        <p:spPr bwMode="auto">
          <a:xfrm rot="-5400000">
            <a:off x="3636168" y="4139407"/>
            <a:ext cx="74613" cy="186055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4756" name="Rectangle 6"/>
          <p:cNvSpPr>
            <a:spLocks noChangeArrowheads="1"/>
          </p:cNvSpPr>
          <p:nvPr/>
        </p:nvSpPr>
        <p:spPr bwMode="auto">
          <a:xfrm>
            <a:off x="381000" y="2752725"/>
            <a:ext cx="8610600" cy="1524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4757" name="Rectangle 7"/>
          <p:cNvSpPr>
            <a:spLocks noChangeArrowheads="1"/>
          </p:cNvSpPr>
          <p:nvPr/>
        </p:nvSpPr>
        <p:spPr bwMode="auto">
          <a:xfrm>
            <a:off x="3079750" y="51085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4758" name="Rectangle 8"/>
          <p:cNvSpPr>
            <a:spLocks noChangeArrowheads="1"/>
          </p:cNvSpPr>
          <p:nvPr/>
        </p:nvSpPr>
        <p:spPr bwMode="auto">
          <a:xfrm>
            <a:off x="3689350" y="51085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4759" name="Rectangle 9"/>
          <p:cNvSpPr>
            <a:spLocks noChangeArrowheads="1"/>
          </p:cNvSpPr>
          <p:nvPr/>
        </p:nvSpPr>
        <p:spPr bwMode="auto">
          <a:xfrm>
            <a:off x="4298950" y="51085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4760" name="Picture 10" descr="fy302"/>
          <p:cNvPicPr>
            <a:picLocks noChangeAspect="1" noChangeArrowheads="1"/>
          </p:cNvPicPr>
          <p:nvPr/>
        </p:nvPicPr>
        <p:blipFill>
          <a:blip r:embed="rId3"/>
          <a:srcRect/>
          <a:stretch>
            <a:fillRect/>
          </a:stretch>
        </p:blipFill>
        <p:spPr bwMode="auto">
          <a:xfrm>
            <a:off x="4070350" y="5260975"/>
            <a:ext cx="577850" cy="890588"/>
          </a:xfrm>
          <a:prstGeom prst="rect">
            <a:avLst/>
          </a:prstGeom>
          <a:noFill/>
          <a:ln w="9525" algn="ctr">
            <a:noFill/>
            <a:miter lim="800000"/>
            <a:headEnd/>
            <a:tailEnd/>
          </a:ln>
        </p:spPr>
      </p:pic>
      <p:pic>
        <p:nvPicPr>
          <p:cNvPr id="74761" name="Picture 11" descr="ld302"/>
          <p:cNvPicPr>
            <a:picLocks noChangeAspect="1" noChangeArrowheads="1"/>
          </p:cNvPicPr>
          <p:nvPr/>
        </p:nvPicPr>
        <p:blipFill>
          <a:blip r:embed="rId4"/>
          <a:srcRect/>
          <a:stretch>
            <a:fillRect/>
          </a:stretch>
        </p:blipFill>
        <p:spPr bwMode="auto">
          <a:xfrm>
            <a:off x="2927350" y="5337175"/>
            <a:ext cx="390525" cy="608013"/>
          </a:xfrm>
          <a:prstGeom prst="rect">
            <a:avLst/>
          </a:prstGeom>
          <a:noFill/>
          <a:ln w="9525" algn="ctr">
            <a:noFill/>
            <a:miter lim="800000"/>
            <a:headEnd/>
            <a:tailEnd/>
          </a:ln>
        </p:spPr>
      </p:pic>
      <p:pic>
        <p:nvPicPr>
          <p:cNvPr id="74762" name="Picture 12" descr="tt302"/>
          <p:cNvPicPr>
            <a:picLocks noChangeAspect="1" noChangeArrowheads="1"/>
          </p:cNvPicPr>
          <p:nvPr/>
        </p:nvPicPr>
        <p:blipFill>
          <a:blip r:embed="rId5"/>
          <a:srcRect/>
          <a:stretch>
            <a:fillRect/>
          </a:stretch>
        </p:blipFill>
        <p:spPr bwMode="auto">
          <a:xfrm>
            <a:off x="3578225" y="5337175"/>
            <a:ext cx="339725" cy="346075"/>
          </a:xfrm>
          <a:prstGeom prst="rect">
            <a:avLst/>
          </a:prstGeom>
          <a:noFill/>
          <a:ln w="9525" algn="ctr">
            <a:noFill/>
            <a:miter lim="800000"/>
            <a:headEnd/>
            <a:tailEnd/>
          </a:ln>
        </p:spPr>
      </p:pic>
      <p:sp>
        <p:nvSpPr>
          <p:cNvPr id="74763" name="Text Box 13"/>
          <p:cNvSpPr txBox="1">
            <a:spLocks noChangeArrowheads="1"/>
          </p:cNvSpPr>
          <p:nvPr/>
        </p:nvSpPr>
        <p:spPr bwMode="auto">
          <a:xfrm>
            <a:off x="4495800" y="4953000"/>
            <a:ext cx="457200" cy="274638"/>
          </a:xfrm>
          <a:prstGeom prst="rect">
            <a:avLst/>
          </a:prstGeom>
          <a:noFill/>
          <a:ln w="9525">
            <a:noFill/>
            <a:miter lim="800000"/>
            <a:headEnd/>
            <a:tailEnd/>
          </a:ln>
        </p:spPr>
        <p:txBody>
          <a:bodyPr>
            <a:spAutoFit/>
          </a:bodyPr>
          <a:lstStyle/>
          <a:p>
            <a:pPr algn="ctr">
              <a:buFont typeface="Wingdings" pitchFamily="2" charset="2"/>
              <a:buNone/>
            </a:pPr>
            <a:r>
              <a:rPr lang="pt-BR" sz="1200" b="1"/>
              <a:t>H1</a:t>
            </a:r>
            <a:endParaRPr lang="pt-BR" sz="1200" b="1" i="1"/>
          </a:p>
        </p:txBody>
      </p:sp>
      <p:sp>
        <p:nvSpPr>
          <p:cNvPr id="74764" name="Rectangle 14"/>
          <p:cNvSpPr>
            <a:spLocks noChangeArrowheads="1"/>
          </p:cNvSpPr>
          <p:nvPr/>
        </p:nvSpPr>
        <p:spPr bwMode="auto">
          <a:xfrm rot="-5400000">
            <a:off x="5709444" y="2051844"/>
            <a:ext cx="87312" cy="5715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4765" name="Rectangle 16"/>
          <p:cNvSpPr>
            <a:spLocks noChangeArrowheads="1"/>
          </p:cNvSpPr>
          <p:nvPr/>
        </p:nvSpPr>
        <p:spPr bwMode="auto">
          <a:xfrm>
            <a:off x="7086600" y="4941888"/>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4766" name="Rectangle 17"/>
          <p:cNvSpPr>
            <a:spLocks noChangeArrowheads="1"/>
          </p:cNvSpPr>
          <p:nvPr/>
        </p:nvSpPr>
        <p:spPr bwMode="auto">
          <a:xfrm>
            <a:off x="7696200" y="4941888"/>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4767" name="Rectangle 18"/>
          <p:cNvSpPr>
            <a:spLocks noChangeArrowheads="1"/>
          </p:cNvSpPr>
          <p:nvPr/>
        </p:nvSpPr>
        <p:spPr bwMode="auto">
          <a:xfrm>
            <a:off x="8305800" y="4941888"/>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4768" name="Picture 19" descr="fy302"/>
          <p:cNvPicPr>
            <a:picLocks noChangeAspect="1" noChangeArrowheads="1"/>
          </p:cNvPicPr>
          <p:nvPr/>
        </p:nvPicPr>
        <p:blipFill>
          <a:blip r:embed="rId3"/>
          <a:srcRect/>
          <a:stretch>
            <a:fillRect/>
          </a:stretch>
        </p:blipFill>
        <p:spPr bwMode="auto">
          <a:xfrm>
            <a:off x="8077200" y="5094288"/>
            <a:ext cx="577850" cy="890587"/>
          </a:xfrm>
          <a:prstGeom prst="rect">
            <a:avLst/>
          </a:prstGeom>
          <a:noFill/>
          <a:ln w="9525" algn="ctr">
            <a:noFill/>
            <a:miter lim="800000"/>
            <a:headEnd/>
            <a:tailEnd/>
          </a:ln>
        </p:spPr>
      </p:pic>
      <p:pic>
        <p:nvPicPr>
          <p:cNvPr id="74769" name="Picture 20" descr="ld302"/>
          <p:cNvPicPr>
            <a:picLocks noChangeAspect="1" noChangeArrowheads="1"/>
          </p:cNvPicPr>
          <p:nvPr/>
        </p:nvPicPr>
        <p:blipFill>
          <a:blip r:embed="rId4"/>
          <a:srcRect/>
          <a:stretch>
            <a:fillRect/>
          </a:stretch>
        </p:blipFill>
        <p:spPr bwMode="auto">
          <a:xfrm>
            <a:off x="6934200" y="5170488"/>
            <a:ext cx="390525" cy="608012"/>
          </a:xfrm>
          <a:prstGeom prst="rect">
            <a:avLst/>
          </a:prstGeom>
          <a:noFill/>
          <a:ln w="9525" algn="ctr">
            <a:noFill/>
            <a:miter lim="800000"/>
            <a:headEnd/>
            <a:tailEnd/>
          </a:ln>
        </p:spPr>
      </p:pic>
      <p:pic>
        <p:nvPicPr>
          <p:cNvPr id="74770" name="Picture 21" descr="tt302"/>
          <p:cNvPicPr>
            <a:picLocks noChangeAspect="1" noChangeArrowheads="1"/>
          </p:cNvPicPr>
          <p:nvPr/>
        </p:nvPicPr>
        <p:blipFill>
          <a:blip r:embed="rId5"/>
          <a:srcRect/>
          <a:stretch>
            <a:fillRect/>
          </a:stretch>
        </p:blipFill>
        <p:spPr bwMode="auto">
          <a:xfrm>
            <a:off x="7585075" y="5170488"/>
            <a:ext cx="339725" cy="346075"/>
          </a:xfrm>
          <a:prstGeom prst="rect">
            <a:avLst/>
          </a:prstGeom>
          <a:noFill/>
          <a:ln w="9525" algn="ctr">
            <a:noFill/>
            <a:miter lim="800000"/>
            <a:headEnd/>
            <a:tailEnd/>
          </a:ln>
        </p:spPr>
      </p:pic>
      <p:sp>
        <p:nvSpPr>
          <p:cNvPr id="74771" name="Text Box 22"/>
          <p:cNvSpPr txBox="1">
            <a:spLocks noChangeArrowheads="1"/>
          </p:cNvSpPr>
          <p:nvPr/>
        </p:nvSpPr>
        <p:spPr bwMode="auto">
          <a:xfrm>
            <a:off x="8534400" y="4743450"/>
            <a:ext cx="457200" cy="274638"/>
          </a:xfrm>
          <a:prstGeom prst="rect">
            <a:avLst/>
          </a:prstGeom>
          <a:noFill/>
          <a:ln w="9525">
            <a:noFill/>
            <a:miter lim="800000"/>
            <a:headEnd/>
            <a:tailEnd/>
          </a:ln>
        </p:spPr>
        <p:txBody>
          <a:bodyPr>
            <a:spAutoFit/>
          </a:bodyPr>
          <a:lstStyle/>
          <a:p>
            <a:pPr algn="ctr">
              <a:buFont typeface="Wingdings" pitchFamily="2" charset="2"/>
              <a:buNone/>
            </a:pPr>
            <a:r>
              <a:rPr lang="pt-BR" sz="1200" b="1"/>
              <a:t>H1</a:t>
            </a:r>
            <a:endParaRPr lang="pt-BR" sz="1200" b="1" i="1"/>
          </a:p>
        </p:txBody>
      </p:sp>
      <p:sp>
        <p:nvSpPr>
          <p:cNvPr id="74772" name="AutoShape 23"/>
          <p:cNvSpPr>
            <a:spLocks noChangeArrowheads="1"/>
          </p:cNvSpPr>
          <p:nvPr/>
        </p:nvSpPr>
        <p:spPr bwMode="auto">
          <a:xfrm>
            <a:off x="6400800" y="4179888"/>
            <a:ext cx="2590800" cy="2209800"/>
          </a:xfrm>
          <a:prstGeom prst="octagon">
            <a:avLst>
              <a:gd name="adj" fmla="val 29287"/>
            </a:avLst>
          </a:prstGeom>
          <a:solidFill>
            <a:srgbClr val="00CCFF">
              <a:alpha val="50195"/>
            </a:srgbClr>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4773" name="Picture 24" descr="FF Power supply"/>
          <p:cNvPicPr preferRelativeResize="0">
            <a:picLocks noChangeAspect="1" noChangeArrowheads="1"/>
          </p:cNvPicPr>
          <p:nvPr/>
        </p:nvPicPr>
        <p:blipFill>
          <a:blip r:embed="rId6">
            <a:clrChange>
              <a:clrFrom>
                <a:srgbClr val="FEFEFE"/>
              </a:clrFrom>
              <a:clrTo>
                <a:srgbClr val="FEFEFE">
                  <a:alpha val="0"/>
                </a:srgbClr>
              </a:clrTo>
            </a:clrChange>
          </a:blip>
          <a:srcRect/>
          <a:stretch>
            <a:fillRect/>
          </a:stretch>
        </p:blipFill>
        <p:spPr bwMode="auto">
          <a:xfrm>
            <a:off x="5715000" y="4673600"/>
            <a:ext cx="223838" cy="496888"/>
          </a:xfrm>
          <a:prstGeom prst="rect">
            <a:avLst/>
          </a:prstGeom>
          <a:noFill/>
          <a:ln w="9525" algn="ctr">
            <a:noFill/>
            <a:miter lim="800000"/>
            <a:headEnd/>
            <a:tailEnd/>
          </a:ln>
        </p:spPr>
      </p:pic>
      <p:pic>
        <p:nvPicPr>
          <p:cNvPr id="74774" name="Picture 26" descr="exsign"/>
          <p:cNvPicPr preferRelativeResize="0">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5334000" y="5018088"/>
            <a:ext cx="381000" cy="315912"/>
          </a:xfrm>
          <a:prstGeom prst="rect">
            <a:avLst/>
          </a:prstGeom>
          <a:noFill/>
          <a:ln w="9525" algn="ctr">
            <a:noFill/>
            <a:miter lim="800000"/>
            <a:headEnd/>
            <a:tailEnd/>
          </a:ln>
        </p:spPr>
      </p:pic>
      <p:sp>
        <p:nvSpPr>
          <p:cNvPr id="74775" name="Rectangle 27"/>
          <p:cNvSpPr>
            <a:spLocks noChangeArrowheads="1"/>
          </p:cNvSpPr>
          <p:nvPr/>
        </p:nvSpPr>
        <p:spPr bwMode="auto">
          <a:xfrm rot="-5400000">
            <a:off x="1524000" y="4038600"/>
            <a:ext cx="76200" cy="20574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4776" name="Rectangle 29"/>
          <p:cNvSpPr>
            <a:spLocks noChangeArrowheads="1"/>
          </p:cNvSpPr>
          <p:nvPr/>
        </p:nvSpPr>
        <p:spPr bwMode="auto">
          <a:xfrm>
            <a:off x="838200" y="51085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4777" name="Rectangle 30"/>
          <p:cNvSpPr>
            <a:spLocks noChangeArrowheads="1"/>
          </p:cNvSpPr>
          <p:nvPr/>
        </p:nvSpPr>
        <p:spPr bwMode="auto">
          <a:xfrm>
            <a:off x="1447800" y="51085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4778" name="Rectangle 31"/>
          <p:cNvSpPr>
            <a:spLocks noChangeArrowheads="1"/>
          </p:cNvSpPr>
          <p:nvPr/>
        </p:nvSpPr>
        <p:spPr bwMode="auto">
          <a:xfrm>
            <a:off x="2057400" y="51085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4779" name="Picture 32" descr="fy302"/>
          <p:cNvPicPr>
            <a:picLocks noChangeAspect="1" noChangeArrowheads="1"/>
          </p:cNvPicPr>
          <p:nvPr/>
        </p:nvPicPr>
        <p:blipFill>
          <a:blip r:embed="rId3"/>
          <a:srcRect/>
          <a:stretch>
            <a:fillRect/>
          </a:stretch>
        </p:blipFill>
        <p:spPr bwMode="auto">
          <a:xfrm>
            <a:off x="1860550" y="5260975"/>
            <a:ext cx="577850" cy="890588"/>
          </a:xfrm>
          <a:prstGeom prst="rect">
            <a:avLst/>
          </a:prstGeom>
          <a:noFill/>
          <a:ln w="9525" algn="ctr">
            <a:noFill/>
            <a:miter lim="800000"/>
            <a:headEnd/>
            <a:tailEnd/>
          </a:ln>
        </p:spPr>
      </p:pic>
      <p:pic>
        <p:nvPicPr>
          <p:cNvPr id="74780" name="Picture 33" descr="ld302"/>
          <p:cNvPicPr>
            <a:picLocks noChangeAspect="1" noChangeArrowheads="1"/>
          </p:cNvPicPr>
          <p:nvPr/>
        </p:nvPicPr>
        <p:blipFill>
          <a:blip r:embed="rId4"/>
          <a:srcRect/>
          <a:stretch>
            <a:fillRect/>
          </a:stretch>
        </p:blipFill>
        <p:spPr bwMode="auto">
          <a:xfrm>
            <a:off x="685800" y="5337175"/>
            <a:ext cx="390525" cy="608013"/>
          </a:xfrm>
          <a:prstGeom prst="rect">
            <a:avLst/>
          </a:prstGeom>
          <a:noFill/>
          <a:ln w="9525" algn="ctr">
            <a:noFill/>
            <a:miter lim="800000"/>
            <a:headEnd/>
            <a:tailEnd/>
          </a:ln>
        </p:spPr>
      </p:pic>
      <p:pic>
        <p:nvPicPr>
          <p:cNvPr id="74781" name="Picture 34" descr="tt302"/>
          <p:cNvPicPr>
            <a:picLocks noChangeAspect="1" noChangeArrowheads="1"/>
          </p:cNvPicPr>
          <p:nvPr/>
        </p:nvPicPr>
        <p:blipFill>
          <a:blip r:embed="rId5"/>
          <a:srcRect/>
          <a:stretch>
            <a:fillRect/>
          </a:stretch>
        </p:blipFill>
        <p:spPr bwMode="auto">
          <a:xfrm>
            <a:off x="1336675" y="5337175"/>
            <a:ext cx="339725" cy="346075"/>
          </a:xfrm>
          <a:prstGeom prst="rect">
            <a:avLst/>
          </a:prstGeom>
          <a:noFill/>
          <a:ln w="9525" algn="ctr">
            <a:noFill/>
            <a:miter lim="800000"/>
            <a:headEnd/>
            <a:tailEnd/>
          </a:ln>
        </p:spPr>
      </p:pic>
      <p:sp>
        <p:nvSpPr>
          <p:cNvPr id="74782" name="Text Box 35"/>
          <p:cNvSpPr txBox="1">
            <a:spLocks noChangeArrowheads="1"/>
          </p:cNvSpPr>
          <p:nvPr/>
        </p:nvSpPr>
        <p:spPr bwMode="auto">
          <a:xfrm>
            <a:off x="228600" y="4910138"/>
            <a:ext cx="457200" cy="274637"/>
          </a:xfrm>
          <a:prstGeom prst="rect">
            <a:avLst/>
          </a:prstGeom>
          <a:noFill/>
          <a:ln w="9525">
            <a:noFill/>
            <a:miter lim="800000"/>
            <a:headEnd/>
            <a:tailEnd/>
          </a:ln>
        </p:spPr>
        <p:txBody>
          <a:bodyPr>
            <a:spAutoFit/>
          </a:bodyPr>
          <a:lstStyle/>
          <a:p>
            <a:pPr algn="ctr">
              <a:buFont typeface="Wingdings" pitchFamily="2" charset="2"/>
              <a:buNone/>
            </a:pPr>
            <a:r>
              <a:rPr lang="pt-BR" sz="1200" b="1"/>
              <a:t>H1</a:t>
            </a:r>
            <a:endParaRPr lang="pt-BR" sz="1200" b="1" i="1"/>
          </a:p>
        </p:txBody>
      </p:sp>
      <p:sp>
        <p:nvSpPr>
          <p:cNvPr id="74783" name="Rectangle 36"/>
          <p:cNvSpPr>
            <a:spLocks noChangeArrowheads="1"/>
          </p:cNvSpPr>
          <p:nvPr/>
        </p:nvSpPr>
        <p:spPr bwMode="auto">
          <a:xfrm>
            <a:off x="2362200" y="2828925"/>
            <a:ext cx="76200" cy="3048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4784" name="Picture 37" descr="FF"/>
          <p:cNvPicPr>
            <a:picLocks noChangeAspect="1" noChangeArrowheads="1"/>
          </p:cNvPicPr>
          <p:nvPr/>
        </p:nvPicPr>
        <p:blipFill>
          <a:blip r:embed="rId8"/>
          <a:srcRect/>
          <a:stretch>
            <a:fillRect/>
          </a:stretch>
        </p:blipFill>
        <p:spPr bwMode="auto">
          <a:xfrm>
            <a:off x="3124200" y="3048000"/>
            <a:ext cx="381000" cy="330200"/>
          </a:xfrm>
          <a:prstGeom prst="rect">
            <a:avLst/>
          </a:prstGeom>
          <a:noFill/>
          <a:ln w="9525" algn="ctr">
            <a:noFill/>
            <a:miter lim="800000"/>
            <a:headEnd/>
            <a:tailEnd/>
          </a:ln>
        </p:spPr>
      </p:pic>
      <p:pic>
        <p:nvPicPr>
          <p:cNvPr id="74785" name="Picture 38" descr="apid"/>
          <p:cNvPicPr preferRelativeResize="0">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1676400" y="3209925"/>
            <a:ext cx="381000" cy="260350"/>
          </a:xfrm>
          <a:prstGeom prst="rect">
            <a:avLst/>
          </a:prstGeom>
          <a:noFill/>
          <a:ln w="9525" algn="ctr">
            <a:noFill/>
            <a:miter lim="800000"/>
            <a:headEnd/>
            <a:tailEnd/>
          </a:ln>
        </p:spPr>
      </p:pic>
      <p:pic>
        <p:nvPicPr>
          <p:cNvPr id="74786" name="Picture 39" descr="arth"/>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685800" y="5946775"/>
            <a:ext cx="411163" cy="280988"/>
          </a:xfrm>
          <a:prstGeom prst="rect">
            <a:avLst/>
          </a:prstGeom>
          <a:noFill/>
          <a:ln w="9525" algn="ctr">
            <a:noFill/>
            <a:miter lim="800000"/>
            <a:headEnd/>
            <a:tailEnd/>
          </a:ln>
        </p:spPr>
      </p:pic>
      <p:pic>
        <p:nvPicPr>
          <p:cNvPr id="74787" name="Picture 40" descr="llag"/>
          <p:cNvPicPr preferRelativeResize="0">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1447800" y="2981325"/>
            <a:ext cx="533400" cy="365125"/>
          </a:xfrm>
          <a:prstGeom prst="rect">
            <a:avLst/>
          </a:prstGeom>
          <a:noFill/>
          <a:ln w="9525" algn="ctr">
            <a:noFill/>
            <a:miter lim="800000"/>
            <a:headEnd/>
            <a:tailEnd/>
          </a:ln>
        </p:spPr>
      </p:pic>
      <p:pic>
        <p:nvPicPr>
          <p:cNvPr id="74788" name="Picture 41" descr="time"/>
          <p:cNvPicPr preferRelativeResize="0">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838200" y="6022975"/>
            <a:ext cx="441325" cy="301625"/>
          </a:xfrm>
          <a:prstGeom prst="rect">
            <a:avLst/>
          </a:prstGeom>
          <a:noFill/>
          <a:ln w="9525" algn="ctr">
            <a:noFill/>
            <a:miter lim="800000"/>
            <a:headEnd/>
            <a:tailEnd/>
          </a:ln>
        </p:spPr>
      </p:pic>
      <p:pic>
        <p:nvPicPr>
          <p:cNvPr id="74789" name="Picture 42" descr="arth"/>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1219200" y="5641975"/>
            <a:ext cx="411163" cy="280988"/>
          </a:xfrm>
          <a:prstGeom prst="rect">
            <a:avLst/>
          </a:prstGeom>
          <a:noFill/>
          <a:ln w="9525" algn="ctr">
            <a:noFill/>
            <a:miter lim="800000"/>
            <a:headEnd/>
            <a:tailEnd/>
          </a:ln>
        </p:spPr>
      </p:pic>
      <p:pic>
        <p:nvPicPr>
          <p:cNvPr id="74790" name="Picture 43" descr="time"/>
          <p:cNvPicPr preferRelativeResize="0">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1371600" y="5718175"/>
            <a:ext cx="441325" cy="301625"/>
          </a:xfrm>
          <a:prstGeom prst="rect">
            <a:avLst/>
          </a:prstGeom>
          <a:noFill/>
          <a:ln w="9525" algn="ctr">
            <a:noFill/>
            <a:miter lim="800000"/>
            <a:headEnd/>
            <a:tailEnd/>
          </a:ln>
        </p:spPr>
      </p:pic>
      <p:pic>
        <p:nvPicPr>
          <p:cNvPr id="74791" name="Picture 44" descr="arth"/>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1828800" y="6099175"/>
            <a:ext cx="411163" cy="280988"/>
          </a:xfrm>
          <a:prstGeom prst="rect">
            <a:avLst/>
          </a:prstGeom>
          <a:noFill/>
          <a:ln w="9525" algn="ctr">
            <a:noFill/>
            <a:miter lim="800000"/>
            <a:headEnd/>
            <a:tailEnd/>
          </a:ln>
        </p:spPr>
      </p:pic>
      <p:pic>
        <p:nvPicPr>
          <p:cNvPr id="74792" name="Picture 45" descr="time"/>
          <p:cNvPicPr preferRelativeResize="0">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1981200" y="6099175"/>
            <a:ext cx="441325" cy="301625"/>
          </a:xfrm>
          <a:prstGeom prst="rect">
            <a:avLst/>
          </a:prstGeom>
          <a:noFill/>
          <a:ln w="9525" algn="ctr">
            <a:noFill/>
            <a:miter lim="800000"/>
            <a:headEnd/>
            <a:tailEnd/>
          </a:ln>
        </p:spPr>
      </p:pic>
      <p:pic>
        <p:nvPicPr>
          <p:cNvPr id="74793" name="Picture 46" descr="arth"/>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2790825" y="5949950"/>
            <a:ext cx="411163" cy="280988"/>
          </a:xfrm>
          <a:prstGeom prst="rect">
            <a:avLst/>
          </a:prstGeom>
          <a:noFill/>
          <a:ln w="9525" algn="ctr">
            <a:noFill/>
            <a:miter lim="800000"/>
            <a:headEnd/>
            <a:tailEnd/>
          </a:ln>
        </p:spPr>
      </p:pic>
      <p:pic>
        <p:nvPicPr>
          <p:cNvPr id="74794" name="Picture 47" descr="time"/>
          <p:cNvPicPr preferRelativeResize="0">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2943225" y="6026150"/>
            <a:ext cx="441325" cy="301625"/>
          </a:xfrm>
          <a:prstGeom prst="rect">
            <a:avLst/>
          </a:prstGeom>
          <a:noFill/>
          <a:ln w="9525" algn="ctr">
            <a:noFill/>
            <a:miter lim="800000"/>
            <a:headEnd/>
            <a:tailEnd/>
          </a:ln>
        </p:spPr>
      </p:pic>
      <p:pic>
        <p:nvPicPr>
          <p:cNvPr id="74795" name="Picture 48" descr="arth"/>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3476625" y="5641975"/>
            <a:ext cx="411163" cy="280988"/>
          </a:xfrm>
          <a:prstGeom prst="rect">
            <a:avLst/>
          </a:prstGeom>
          <a:noFill/>
          <a:ln w="9525" algn="ctr">
            <a:noFill/>
            <a:miter lim="800000"/>
            <a:headEnd/>
            <a:tailEnd/>
          </a:ln>
        </p:spPr>
      </p:pic>
      <p:pic>
        <p:nvPicPr>
          <p:cNvPr id="74796" name="Picture 49" descr="time"/>
          <p:cNvPicPr preferRelativeResize="0">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3629025" y="5718175"/>
            <a:ext cx="441325" cy="301625"/>
          </a:xfrm>
          <a:prstGeom prst="rect">
            <a:avLst/>
          </a:prstGeom>
          <a:noFill/>
          <a:ln w="9525" algn="ctr">
            <a:noFill/>
            <a:miter lim="800000"/>
            <a:headEnd/>
            <a:tailEnd/>
          </a:ln>
        </p:spPr>
      </p:pic>
      <p:pic>
        <p:nvPicPr>
          <p:cNvPr id="74797" name="Picture 50" descr="arth"/>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4010025" y="6099175"/>
            <a:ext cx="411163" cy="280988"/>
          </a:xfrm>
          <a:prstGeom prst="rect">
            <a:avLst/>
          </a:prstGeom>
          <a:noFill/>
          <a:ln w="9525" algn="ctr">
            <a:noFill/>
            <a:miter lim="800000"/>
            <a:headEnd/>
            <a:tailEnd/>
          </a:ln>
        </p:spPr>
      </p:pic>
      <p:pic>
        <p:nvPicPr>
          <p:cNvPr id="74798" name="Picture 51" descr="time"/>
          <p:cNvPicPr preferRelativeResize="0">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4162425" y="6099175"/>
            <a:ext cx="441325" cy="301625"/>
          </a:xfrm>
          <a:prstGeom prst="rect">
            <a:avLst/>
          </a:prstGeom>
          <a:noFill/>
          <a:ln w="9525" algn="ctr">
            <a:noFill/>
            <a:miter lim="800000"/>
            <a:headEnd/>
            <a:tailEnd/>
          </a:ln>
        </p:spPr>
      </p:pic>
      <p:pic>
        <p:nvPicPr>
          <p:cNvPr id="74799" name="Picture 52" descr="arth"/>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8001000" y="5935663"/>
            <a:ext cx="411163" cy="280987"/>
          </a:xfrm>
          <a:prstGeom prst="rect">
            <a:avLst/>
          </a:prstGeom>
          <a:noFill/>
          <a:ln w="9525" algn="ctr">
            <a:noFill/>
            <a:miter lim="800000"/>
            <a:headEnd/>
            <a:tailEnd/>
          </a:ln>
        </p:spPr>
      </p:pic>
      <p:pic>
        <p:nvPicPr>
          <p:cNvPr id="74800" name="Picture 53" descr="time"/>
          <p:cNvPicPr preferRelativeResize="0">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8153400" y="5935663"/>
            <a:ext cx="441325" cy="301625"/>
          </a:xfrm>
          <a:prstGeom prst="rect">
            <a:avLst/>
          </a:prstGeom>
          <a:noFill/>
          <a:ln w="9525" algn="ctr">
            <a:noFill/>
            <a:miter lim="800000"/>
            <a:headEnd/>
            <a:tailEnd/>
          </a:ln>
        </p:spPr>
      </p:pic>
      <p:pic>
        <p:nvPicPr>
          <p:cNvPr id="74801" name="Picture 54" descr="arth"/>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6950075" y="5780088"/>
            <a:ext cx="411163" cy="280987"/>
          </a:xfrm>
          <a:prstGeom prst="rect">
            <a:avLst/>
          </a:prstGeom>
          <a:noFill/>
          <a:ln w="9525" algn="ctr">
            <a:noFill/>
            <a:miter lim="800000"/>
            <a:headEnd/>
            <a:tailEnd/>
          </a:ln>
        </p:spPr>
      </p:pic>
      <p:pic>
        <p:nvPicPr>
          <p:cNvPr id="74802" name="Picture 55" descr="time"/>
          <p:cNvPicPr preferRelativeResize="0">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7102475" y="5856288"/>
            <a:ext cx="441325" cy="301625"/>
          </a:xfrm>
          <a:prstGeom prst="rect">
            <a:avLst/>
          </a:prstGeom>
          <a:noFill/>
          <a:ln w="9525" algn="ctr">
            <a:noFill/>
            <a:miter lim="800000"/>
            <a:headEnd/>
            <a:tailEnd/>
          </a:ln>
        </p:spPr>
      </p:pic>
      <p:pic>
        <p:nvPicPr>
          <p:cNvPr id="74803" name="Picture 56" descr="arth"/>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7483475" y="5478463"/>
            <a:ext cx="411163" cy="280987"/>
          </a:xfrm>
          <a:prstGeom prst="rect">
            <a:avLst/>
          </a:prstGeom>
          <a:noFill/>
          <a:ln w="9525" algn="ctr">
            <a:noFill/>
            <a:miter lim="800000"/>
            <a:headEnd/>
            <a:tailEnd/>
          </a:ln>
        </p:spPr>
      </p:pic>
      <p:pic>
        <p:nvPicPr>
          <p:cNvPr id="74804" name="Picture 57" descr="time"/>
          <p:cNvPicPr preferRelativeResize="0">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7635875" y="5554663"/>
            <a:ext cx="441325" cy="301625"/>
          </a:xfrm>
          <a:prstGeom prst="rect">
            <a:avLst/>
          </a:prstGeom>
          <a:noFill/>
          <a:ln w="9525" algn="ctr">
            <a:noFill/>
            <a:miter lim="800000"/>
            <a:headEnd/>
            <a:tailEnd/>
          </a:ln>
        </p:spPr>
      </p:pic>
      <p:pic>
        <p:nvPicPr>
          <p:cNvPr id="74805" name="Picture 58" descr="npo00021c"/>
          <p:cNvPicPr>
            <a:picLocks noChangeAspect="1" noChangeArrowheads="1"/>
          </p:cNvPicPr>
          <p:nvPr/>
        </p:nvPicPr>
        <p:blipFill>
          <a:blip r:embed="rId13"/>
          <a:srcRect/>
          <a:stretch>
            <a:fillRect/>
          </a:stretch>
        </p:blipFill>
        <p:spPr bwMode="auto">
          <a:xfrm>
            <a:off x="990600" y="2057400"/>
            <a:ext cx="838200" cy="314325"/>
          </a:xfrm>
          <a:prstGeom prst="rect">
            <a:avLst/>
          </a:prstGeom>
          <a:noFill/>
          <a:ln w="9525" algn="ctr">
            <a:noFill/>
            <a:miter lim="800000"/>
            <a:headEnd/>
            <a:tailEnd/>
          </a:ln>
        </p:spPr>
      </p:pic>
      <p:pic>
        <p:nvPicPr>
          <p:cNvPr id="74806" name="Object 59" descr="npo0001e0"/>
          <p:cNvPicPr>
            <a:picLocks noChangeAspect="1" noChangeArrowheads="1"/>
          </p:cNvPicPr>
          <p:nvPr/>
        </p:nvPicPr>
        <p:blipFill>
          <a:blip r:embed="rId14"/>
          <a:srcRect/>
          <a:stretch>
            <a:fillRect/>
          </a:stretch>
        </p:blipFill>
        <p:spPr bwMode="auto">
          <a:xfrm>
            <a:off x="5943600" y="2057400"/>
            <a:ext cx="990600" cy="322263"/>
          </a:xfrm>
          <a:prstGeom prst="rect">
            <a:avLst/>
          </a:prstGeom>
          <a:noFill/>
          <a:ln w="28575" algn="ctr">
            <a:noFill/>
            <a:miter lim="800000"/>
            <a:headEnd/>
            <a:tailEnd/>
          </a:ln>
        </p:spPr>
      </p:pic>
      <p:sp>
        <p:nvSpPr>
          <p:cNvPr id="74807" name="Rectangle 60"/>
          <p:cNvSpPr>
            <a:spLocks noChangeArrowheads="1"/>
          </p:cNvSpPr>
          <p:nvPr/>
        </p:nvSpPr>
        <p:spPr bwMode="auto">
          <a:xfrm rot="-5400000">
            <a:off x="1448593" y="2745582"/>
            <a:ext cx="74613" cy="1905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4808" name="Rectangle 61"/>
          <p:cNvSpPr>
            <a:spLocks noChangeArrowheads="1"/>
          </p:cNvSpPr>
          <p:nvPr/>
        </p:nvSpPr>
        <p:spPr bwMode="auto">
          <a:xfrm>
            <a:off x="838200" y="37369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4809" name="Rectangle 62"/>
          <p:cNvSpPr>
            <a:spLocks noChangeArrowheads="1"/>
          </p:cNvSpPr>
          <p:nvPr/>
        </p:nvSpPr>
        <p:spPr bwMode="auto">
          <a:xfrm>
            <a:off x="1447800" y="37369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4810" name="Rectangle 63"/>
          <p:cNvSpPr>
            <a:spLocks noChangeArrowheads="1"/>
          </p:cNvSpPr>
          <p:nvPr/>
        </p:nvSpPr>
        <p:spPr bwMode="auto">
          <a:xfrm>
            <a:off x="2057400" y="3736975"/>
            <a:ext cx="76200" cy="381000"/>
          </a:xfrm>
          <a:prstGeom prst="rect">
            <a:avLst/>
          </a:prstGeom>
          <a:solidFill>
            <a:srgbClr val="FF00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4811" name="Picture 64" descr="fy302"/>
          <p:cNvPicPr>
            <a:picLocks noChangeAspect="1" noChangeArrowheads="1"/>
          </p:cNvPicPr>
          <p:nvPr/>
        </p:nvPicPr>
        <p:blipFill>
          <a:blip r:embed="rId3"/>
          <a:srcRect/>
          <a:stretch>
            <a:fillRect/>
          </a:stretch>
        </p:blipFill>
        <p:spPr bwMode="auto">
          <a:xfrm>
            <a:off x="1860550" y="3889375"/>
            <a:ext cx="577850" cy="890588"/>
          </a:xfrm>
          <a:prstGeom prst="rect">
            <a:avLst/>
          </a:prstGeom>
          <a:noFill/>
          <a:ln w="9525" algn="ctr">
            <a:noFill/>
            <a:miter lim="800000"/>
            <a:headEnd/>
            <a:tailEnd/>
          </a:ln>
        </p:spPr>
      </p:pic>
      <p:pic>
        <p:nvPicPr>
          <p:cNvPr id="74812" name="Picture 65" descr="ld302"/>
          <p:cNvPicPr>
            <a:picLocks noChangeAspect="1" noChangeArrowheads="1"/>
          </p:cNvPicPr>
          <p:nvPr/>
        </p:nvPicPr>
        <p:blipFill>
          <a:blip r:embed="rId4"/>
          <a:srcRect/>
          <a:stretch>
            <a:fillRect/>
          </a:stretch>
        </p:blipFill>
        <p:spPr bwMode="auto">
          <a:xfrm>
            <a:off x="685800" y="3965575"/>
            <a:ext cx="390525" cy="608013"/>
          </a:xfrm>
          <a:prstGeom prst="rect">
            <a:avLst/>
          </a:prstGeom>
          <a:noFill/>
          <a:ln w="9525" algn="ctr">
            <a:noFill/>
            <a:miter lim="800000"/>
            <a:headEnd/>
            <a:tailEnd/>
          </a:ln>
        </p:spPr>
      </p:pic>
      <p:pic>
        <p:nvPicPr>
          <p:cNvPr id="74813" name="Picture 66" descr="tt302"/>
          <p:cNvPicPr>
            <a:picLocks noChangeAspect="1" noChangeArrowheads="1"/>
          </p:cNvPicPr>
          <p:nvPr/>
        </p:nvPicPr>
        <p:blipFill>
          <a:blip r:embed="rId5"/>
          <a:srcRect/>
          <a:stretch>
            <a:fillRect/>
          </a:stretch>
        </p:blipFill>
        <p:spPr bwMode="auto">
          <a:xfrm>
            <a:off x="1336675" y="3965575"/>
            <a:ext cx="339725" cy="346075"/>
          </a:xfrm>
          <a:prstGeom prst="rect">
            <a:avLst/>
          </a:prstGeom>
          <a:noFill/>
          <a:ln w="9525" algn="ctr">
            <a:noFill/>
            <a:miter lim="800000"/>
            <a:headEnd/>
            <a:tailEnd/>
          </a:ln>
        </p:spPr>
      </p:pic>
      <p:sp>
        <p:nvSpPr>
          <p:cNvPr id="74814" name="Text Box 67"/>
          <p:cNvSpPr txBox="1">
            <a:spLocks noChangeArrowheads="1"/>
          </p:cNvSpPr>
          <p:nvPr/>
        </p:nvSpPr>
        <p:spPr bwMode="auto">
          <a:xfrm>
            <a:off x="228600" y="3538538"/>
            <a:ext cx="457200" cy="274637"/>
          </a:xfrm>
          <a:prstGeom prst="rect">
            <a:avLst/>
          </a:prstGeom>
          <a:noFill/>
          <a:ln w="9525">
            <a:noFill/>
            <a:miter lim="800000"/>
            <a:headEnd/>
            <a:tailEnd/>
          </a:ln>
        </p:spPr>
        <p:txBody>
          <a:bodyPr>
            <a:spAutoFit/>
          </a:bodyPr>
          <a:lstStyle/>
          <a:p>
            <a:pPr algn="ctr">
              <a:buFont typeface="Wingdings" pitchFamily="2" charset="2"/>
              <a:buNone/>
            </a:pPr>
            <a:r>
              <a:rPr lang="pt-BR" sz="1200" b="1"/>
              <a:t>H1</a:t>
            </a:r>
            <a:endParaRPr lang="pt-BR" sz="1200" b="1" i="1"/>
          </a:p>
        </p:txBody>
      </p:sp>
      <p:pic>
        <p:nvPicPr>
          <p:cNvPr id="74815" name="Picture 68" descr="arth"/>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685800" y="4575175"/>
            <a:ext cx="411163" cy="280988"/>
          </a:xfrm>
          <a:prstGeom prst="rect">
            <a:avLst/>
          </a:prstGeom>
          <a:noFill/>
          <a:ln w="9525" algn="ctr">
            <a:noFill/>
            <a:miter lim="800000"/>
            <a:headEnd/>
            <a:tailEnd/>
          </a:ln>
        </p:spPr>
      </p:pic>
      <p:pic>
        <p:nvPicPr>
          <p:cNvPr id="74816" name="Picture 69" descr="time"/>
          <p:cNvPicPr preferRelativeResize="0">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838200" y="4651375"/>
            <a:ext cx="441325" cy="301625"/>
          </a:xfrm>
          <a:prstGeom prst="rect">
            <a:avLst/>
          </a:prstGeom>
          <a:noFill/>
          <a:ln w="9525" algn="ctr">
            <a:noFill/>
            <a:miter lim="800000"/>
            <a:headEnd/>
            <a:tailEnd/>
          </a:ln>
        </p:spPr>
      </p:pic>
      <p:pic>
        <p:nvPicPr>
          <p:cNvPr id="74817" name="Picture 70" descr="arth"/>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1219200" y="4270375"/>
            <a:ext cx="411163" cy="280988"/>
          </a:xfrm>
          <a:prstGeom prst="rect">
            <a:avLst/>
          </a:prstGeom>
          <a:noFill/>
          <a:ln w="9525" algn="ctr">
            <a:noFill/>
            <a:miter lim="800000"/>
            <a:headEnd/>
            <a:tailEnd/>
          </a:ln>
        </p:spPr>
      </p:pic>
      <p:pic>
        <p:nvPicPr>
          <p:cNvPr id="74818" name="Picture 71" descr="time"/>
          <p:cNvPicPr preferRelativeResize="0">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1371600" y="4346575"/>
            <a:ext cx="441325" cy="301625"/>
          </a:xfrm>
          <a:prstGeom prst="rect">
            <a:avLst/>
          </a:prstGeom>
          <a:noFill/>
          <a:ln w="9525" algn="ctr">
            <a:noFill/>
            <a:miter lim="800000"/>
            <a:headEnd/>
            <a:tailEnd/>
          </a:ln>
        </p:spPr>
      </p:pic>
      <p:pic>
        <p:nvPicPr>
          <p:cNvPr id="74819" name="Picture 72" descr="arth"/>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1828800" y="4727575"/>
            <a:ext cx="411163" cy="280988"/>
          </a:xfrm>
          <a:prstGeom prst="rect">
            <a:avLst/>
          </a:prstGeom>
          <a:noFill/>
          <a:ln w="9525" algn="ctr">
            <a:noFill/>
            <a:miter lim="800000"/>
            <a:headEnd/>
            <a:tailEnd/>
          </a:ln>
        </p:spPr>
      </p:pic>
      <p:pic>
        <p:nvPicPr>
          <p:cNvPr id="74820" name="Picture 73" descr="time"/>
          <p:cNvPicPr preferRelativeResize="0">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1981200" y="4727575"/>
            <a:ext cx="441325" cy="301625"/>
          </a:xfrm>
          <a:prstGeom prst="rect">
            <a:avLst/>
          </a:prstGeom>
          <a:noFill/>
          <a:ln w="9525" algn="ctr">
            <a:noFill/>
            <a:miter lim="800000"/>
            <a:headEnd/>
            <a:tailEnd/>
          </a:ln>
        </p:spPr>
      </p:pic>
      <p:sp>
        <p:nvSpPr>
          <p:cNvPr id="74821" name="Text Box 76"/>
          <p:cNvSpPr txBox="1">
            <a:spLocks noChangeArrowheads="1"/>
          </p:cNvSpPr>
          <p:nvPr/>
        </p:nvSpPr>
        <p:spPr bwMode="auto">
          <a:xfrm>
            <a:off x="228600" y="3733800"/>
            <a:ext cx="3810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endParaRPr lang="pt-BR"/>
          </a:p>
        </p:txBody>
      </p:sp>
      <p:sp>
        <p:nvSpPr>
          <p:cNvPr id="74822" name="Text Box 77"/>
          <p:cNvSpPr txBox="1">
            <a:spLocks noChangeArrowheads="1"/>
          </p:cNvSpPr>
          <p:nvPr/>
        </p:nvSpPr>
        <p:spPr bwMode="auto">
          <a:xfrm>
            <a:off x="228600" y="5105400"/>
            <a:ext cx="3810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endParaRPr lang="pt-BR"/>
          </a:p>
        </p:txBody>
      </p:sp>
      <p:sp>
        <p:nvSpPr>
          <p:cNvPr id="74823" name="Text Box 78"/>
          <p:cNvSpPr txBox="1">
            <a:spLocks noChangeArrowheads="1"/>
          </p:cNvSpPr>
          <p:nvPr/>
        </p:nvSpPr>
        <p:spPr bwMode="auto">
          <a:xfrm>
            <a:off x="4495800" y="5105400"/>
            <a:ext cx="3810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p>
        </p:txBody>
      </p:sp>
      <p:sp>
        <p:nvSpPr>
          <p:cNvPr id="74824" name="Text Box 79"/>
          <p:cNvSpPr txBox="1">
            <a:spLocks noChangeArrowheads="1"/>
          </p:cNvSpPr>
          <p:nvPr/>
        </p:nvSpPr>
        <p:spPr bwMode="auto">
          <a:xfrm>
            <a:off x="8610600" y="4876800"/>
            <a:ext cx="304800" cy="396875"/>
          </a:xfrm>
          <a:prstGeom prst="rect">
            <a:avLst/>
          </a:prstGeom>
          <a:noFill/>
          <a:ln w="9525">
            <a:noFill/>
            <a:miter lim="800000"/>
            <a:headEnd/>
            <a:tailEnd/>
          </a:ln>
        </p:spPr>
        <p:txBody>
          <a:bodyPr>
            <a:spAutoFit/>
          </a:bodyPr>
          <a:lstStyle/>
          <a:p>
            <a:pPr>
              <a:buFont typeface="Wingdings" pitchFamily="2" charset="2"/>
              <a:buNone/>
            </a:pPr>
            <a:r>
              <a:rPr lang="pt-BR">
                <a:sym typeface="Wingdings 2" pitchFamily="18" charset="2"/>
              </a:rPr>
              <a:t></a:t>
            </a:r>
            <a:endParaRPr lang="pt-BR"/>
          </a:p>
        </p:txBody>
      </p:sp>
      <p:pic>
        <p:nvPicPr>
          <p:cNvPr id="74825" name="Picture 80" descr="npo00021f"/>
          <p:cNvPicPr>
            <a:picLocks noChangeAspect="1" noChangeArrowheads="1"/>
          </p:cNvPicPr>
          <p:nvPr/>
        </p:nvPicPr>
        <p:blipFill>
          <a:blip r:embed="rId15"/>
          <a:srcRect/>
          <a:stretch>
            <a:fillRect/>
          </a:stretch>
        </p:blipFill>
        <p:spPr bwMode="auto">
          <a:xfrm>
            <a:off x="5181600" y="4038600"/>
            <a:ext cx="1066800" cy="295275"/>
          </a:xfrm>
          <a:prstGeom prst="rect">
            <a:avLst/>
          </a:prstGeom>
          <a:noFill/>
          <a:ln w="9525" algn="ctr">
            <a:noFill/>
            <a:miter lim="800000"/>
            <a:headEnd/>
            <a:tailEnd/>
          </a:ln>
        </p:spPr>
      </p:pic>
      <p:pic>
        <p:nvPicPr>
          <p:cNvPr id="74826" name="Picture 81" descr="npo000221"/>
          <p:cNvPicPr>
            <a:picLocks noChangeAspect="1" noChangeArrowheads="1"/>
          </p:cNvPicPr>
          <p:nvPr/>
        </p:nvPicPr>
        <p:blipFill>
          <a:blip r:embed="rId15"/>
          <a:srcRect/>
          <a:stretch>
            <a:fillRect/>
          </a:stretch>
        </p:blipFill>
        <p:spPr bwMode="auto">
          <a:xfrm>
            <a:off x="4876800" y="2057400"/>
            <a:ext cx="1066800" cy="295275"/>
          </a:xfrm>
          <a:prstGeom prst="rect">
            <a:avLst/>
          </a:prstGeom>
          <a:noFill/>
          <a:ln w="9525" algn="ctr">
            <a:noFill/>
            <a:miter lim="800000"/>
            <a:headEnd/>
            <a:tailEnd/>
          </a:ln>
        </p:spPr>
      </p:pic>
      <p:sp>
        <p:nvSpPr>
          <p:cNvPr id="74827" name="Line 82"/>
          <p:cNvSpPr>
            <a:spLocks noChangeShapeType="1"/>
          </p:cNvSpPr>
          <p:nvPr/>
        </p:nvSpPr>
        <p:spPr bwMode="auto">
          <a:xfrm>
            <a:off x="2971800" y="3505200"/>
            <a:ext cx="0" cy="1066800"/>
          </a:xfrm>
          <a:prstGeom prst="line">
            <a:avLst/>
          </a:prstGeom>
          <a:noFill/>
          <a:ln w="25400">
            <a:solidFill>
              <a:schemeClr val="tx1"/>
            </a:solidFill>
            <a:round/>
            <a:headEnd/>
            <a:tailEnd/>
          </a:ln>
        </p:spPr>
        <p:txBody>
          <a:bodyPr anchor="ctr">
            <a:spAutoFit/>
          </a:bodyPr>
          <a:lstStyle/>
          <a:p>
            <a:endParaRPr lang="pt-BR"/>
          </a:p>
        </p:txBody>
      </p:sp>
      <p:sp>
        <p:nvSpPr>
          <p:cNvPr id="74828" name="Line 83"/>
          <p:cNvSpPr>
            <a:spLocks noChangeShapeType="1"/>
          </p:cNvSpPr>
          <p:nvPr/>
        </p:nvSpPr>
        <p:spPr bwMode="auto">
          <a:xfrm flipH="1" flipV="1">
            <a:off x="2971800" y="4572000"/>
            <a:ext cx="2057400" cy="0"/>
          </a:xfrm>
          <a:prstGeom prst="line">
            <a:avLst/>
          </a:prstGeom>
          <a:noFill/>
          <a:ln w="25400">
            <a:solidFill>
              <a:schemeClr val="tx1"/>
            </a:solidFill>
            <a:round/>
            <a:headEnd/>
            <a:tailEnd/>
          </a:ln>
        </p:spPr>
        <p:txBody>
          <a:bodyPr anchor="ctr">
            <a:spAutoFit/>
          </a:bodyPr>
          <a:lstStyle/>
          <a:p>
            <a:endParaRPr lang="pt-BR"/>
          </a:p>
        </p:txBody>
      </p:sp>
      <p:pic>
        <p:nvPicPr>
          <p:cNvPr id="74829" name="Picture 84" descr="CFW"/>
          <p:cNvPicPr>
            <a:picLocks noChangeAspect="1" noChangeArrowheads="1"/>
          </p:cNvPicPr>
          <p:nvPr/>
        </p:nvPicPr>
        <p:blipFill>
          <a:blip r:embed="rId16"/>
          <a:srcRect/>
          <a:stretch>
            <a:fillRect/>
          </a:stretch>
        </p:blipFill>
        <p:spPr bwMode="auto">
          <a:xfrm>
            <a:off x="4876800" y="3962400"/>
            <a:ext cx="325438" cy="463550"/>
          </a:xfrm>
          <a:prstGeom prst="rect">
            <a:avLst/>
          </a:prstGeom>
          <a:noFill/>
          <a:ln w="9525" algn="ctr">
            <a:noFill/>
            <a:miter lim="800000"/>
            <a:headEnd/>
            <a:tailEnd/>
          </a:ln>
        </p:spPr>
      </p:pic>
      <p:sp>
        <p:nvSpPr>
          <p:cNvPr id="74830" name="Text Box 85"/>
          <p:cNvSpPr txBox="1">
            <a:spLocks noChangeArrowheads="1"/>
          </p:cNvSpPr>
          <p:nvPr/>
        </p:nvSpPr>
        <p:spPr bwMode="auto">
          <a:xfrm>
            <a:off x="5715000" y="5105400"/>
            <a:ext cx="609600" cy="274638"/>
          </a:xfrm>
          <a:prstGeom prst="rect">
            <a:avLst/>
          </a:prstGeom>
          <a:noFill/>
          <a:ln w="9525">
            <a:noFill/>
            <a:miter lim="800000"/>
            <a:headEnd/>
            <a:tailEnd/>
          </a:ln>
        </p:spPr>
        <p:txBody>
          <a:bodyPr>
            <a:spAutoFit/>
          </a:bodyPr>
          <a:lstStyle/>
          <a:p>
            <a:pPr algn="ctr">
              <a:buFont typeface="Wingdings" pitchFamily="2" charset="2"/>
              <a:buNone/>
            </a:pPr>
            <a:r>
              <a:rPr lang="pt-BR" sz="1200" b="1"/>
              <a:t>DF47</a:t>
            </a:r>
            <a:endParaRPr lang="pt-BR" sz="1200" b="1" i="1"/>
          </a:p>
        </p:txBody>
      </p:sp>
      <p:sp>
        <p:nvSpPr>
          <p:cNvPr id="74831" name="Text Box 86"/>
          <p:cNvSpPr txBox="1">
            <a:spLocks noChangeArrowheads="1"/>
          </p:cNvSpPr>
          <p:nvPr/>
        </p:nvSpPr>
        <p:spPr bwMode="auto">
          <a:xfrm>
            <a:off x="4953000" y="5135563"/>
            <a:ext cx="609600" cy="274637"/>
          </a:xfrm>
          <a:prstGeom prst="rect">
            <a:avLst/>
          </a:prstGeom>
          <a:noFill/>
          <a:ln w="9525">
            <a:noFill/>
            <a:miter lim="800000"/>
            <a:headEnd/>
            <a:tailEnd/>
          </a:ln>
        </p:spPr>
        <p:txBody>
          <a:bodyPr>
            <a:spAutoFit/>
          </a:bodyPr>
          <a:lstStyle/>
          <a:p>
            <a:pPr algn="ctr">
              <a:buFont typeface="Wingdings" pitchFamily="2" charset="2"/>
              <a:buNone/>
            </a:pPr>
            <a:r>
              <a:rPr lang="pt-BR" sz="1200" b="1"/>
              <a:t>BS</a:t>
            </a:r>
            <a:endParaRPr lang="pt-BR" sz="1200" b="1" i="1"/>
          </a:p>
        </p:txBody>
      </p:sp>
      <p:sp>
        <p:nvSpPr>
          <p:cNvPr id="74832" name="Line 90"/>
          <p:cNvSpPr>
            <a:spLocks noChangeShapeType="1"/>
          </p:cNvSpPr>
          <p:nvPr/>
        </p:nvSpPr>
        <p:spPr bwMode="auto">
          <a:xfrm>
            <a:off x="5029200" y="4343400"/>
            <a:ext cx="0" cy="228600"/>
          </a:xfrm>
          <a:prstGeom prst="line">
            <a:avLst/>
          </a:prstGeom>
          <a:noFill/>
          <a:ln w="25400">
            <a:solidFill>
              <a:schemeClr val="tx1"/>
            </a:solidFill>
            <a:round/>
            <a:headEnd/>
            <a:tailEnd/>
          </a:ln>
        </p:spPr>
        <p:txBody>
          <a:bodyPr anchor="ctr">
            <a:spAutoFit/>
          </a:bodyPr>
          <a:lstStyle/>
          <a:p>
            <a:endParaRPr lang="pt-BR"/>
          </a:p>
        </p:txBody>
      </p:sp>
      <p:sp>
        <p:nvSpPr>
          <p:cNvPr id="74833" name="Rectangle 94"/>
          <p:cNvSpPr>
            <a:spLocks noChangeArrowheads="1"/>
          </p:cNvSpPr>
          <p:nvPr/>
        </p:nvSpPr>
        <p:spPr bwMode="auto">
          <a:xfrm>
            <a:off x="381000" y="2438400"/>
            <a:ext cx="8610600" cy="1524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4834" name="Rectangle 95"/>
          <p:cNvSpPr>
            <a:spLocks noChangeArrowheads="1"/>
          </p:cNvSpPr>
          <p:nvPr/>
        </p:nvSpPr>
        <p:spPr bwMode="auto">
          <a:xfrm>
            <a:off x="2362200" y="2133600"/>
            <a:ext cx="76200" cy="695325"/>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4835" name="Text Box 96"/>
          <p:cNvSpPr txBox="1">
            <a:spLocks noChangeArrowheads="1"/>
          </p:cNvSpPr>
          <p:nvPr/>
        </p:nvSpPr>
        <p:spPr bwMode="auto">
          <a:xfrm>
            <a:off x="3581400" y="1858963"/>
            <a:ext cx="1066800" cy="274637"/>
          </a:xfrm>
          <a:prstGeom prst="rect">
            <a:avLst/>
          </a:prstGeom>
          <a:noFill/>
          <a:ln w="9525">
            <a:noFill/>
            <a:miter lim="800000"/>
            <a:headEnd/>
            <a:tailEnd/>
          </a:ln>
        </p:spPr>
        <p:txBody>
          <a:bodyPr>
            <a:spAutoFit/>
          </a:bodyPr>
          <a:lstStyle/>
          <a:p>
            <a:pPr algn="ctr">
              <a:buFont typeface="Wingdings" pitchFamily="2" charset="2"/>
              <a:buNone/>
            </a:pPr>
            <a:r>
              <a:rPr lang="pt-BR" sz="1200" b="1"/>
              <a:t>Redundante</a:t>
            </a:r>
            <a:endParaRPr lang="pt-BR" sz="1200" b="1" i="1"/>
          </a:p>
        </p:txBody>
      </p:sp>
      <p:sp>
        <p:nvSpPr>
          <p:cNvPr id="74836" name="Text Box 97"/>
          <p:cNvSpPr txBox="1">
            <a:spLocks noChangeArrowheads="1"/>
          </p:cNvSpPr>
          <p:nvPr/>
        </p:nvSpPr>
        <p:spPr bwMode="auto">
          <a:xfrm>
            <a:off x="1905000" y="1858963"/>
            <a:ext cx="1066800" cy="274637"/>
          </a:xfrm>
          <a:prstGeom prst="rect">
            <a:avLst/>
          </a:prstGeom>
          <a:noFill/>
          <a:ln w="9525">
            <a:noFill/>
            <a:miter lim="800000"/>
            <a:headEnd/>
            <a:tailEnd/>
          </a:ln>
        </p:spPr>
        <p:txBody>
          <a:bodyPr>
            <a:spAutoFit/>
          </a:bodyPr>
          <a:lstStyle/>
          <a:p>
            <a:pPr algn="ctr">
              <a:buFont typeface="Wingdings" pitchFamily="2" charset="2"/>
              <a:buNone/>
            </a:pPr>
            <a:r>
              <a:rPr lang="pt-BR" sz="1200" b="1"/>
              <a:t>Principal</a:t>
            </a:r>
            <a:endParaRPr lang="pt-BR" sz="1200" b="1" i="1"/>
          </a:p>
        </p:txBody>
      </p:sp>
      <p:sp>
        <p:nvSpPr>
          <p:cNvPr id="74837" name="Line 98"/>
          <p:cNvSpPr>
            <a:spLocks noChangeShapeType="1"/>
          </p:cNvSpPr>
          <p:nvPr/>
        </p:nvSpPr>
        <p:spPr bwMode="auto">
          <a:xfrm>
            <a:off x="2209800" y="3429000"/>
            <a:ext cx="0" cy="152400"/>
          </a:xfrm>
          <a:prstGeom prst="line">
            <a:avLst/>
          </a:prstGeom>
          <a:noFill/>
          <a:ln w="25400">
            <a:solidFill>
              <a:schemeClr val="accent1"/>
            </a:solidFill>
            <a:round/>
            <a:headEnd/>
            <a:tailEnd/>
          </a:ln>
        </p:spPr>
        <p:txBody>
          <a:bodyPr anchor="ctr">
            <a:spAutoFit/>
          </a:bodyPr>
          <a:lstStyle/>
          <a:p>
            <a:endParaRPr lang="pt-BR"/>
          </a:p>
        </p:txBody>
      </p:sp>
      <p:sp>
        <p:nvSpPr>
          <p:cNvPr id="74838" name="Line 99"/>
          <p:cNvSpPr>
            <a:spLocks noChangeShapeType="1"/>
          </p:cNvSpPr>
          <p:nvPr/>
        </p:nvSpPr>
        <p:spPr bwMode="auto">
          <a:xfrm>
            <a:off x="3733800" y="3352800"/>
            <a:ext cx="0" cy="228600"/>
          </a:xfrm>
          <a:prstGeom prst="line">
            <a:avLst/>
          </a:prstGeom>
          <a:noFill/>
          <a:ln w="25400">
            <a:solidFill>
              <a:schemeClr val="accent1"/>
            </a:solidFill>
            <a:round/>
            <a:headEnd/>
            <a:tailEnd/>
          </a:ln>
        </p:spPr>
        <p:txBody>
          <a:bodyPr anchor="ctr">
            <a:spAutoFit/>
          </a:bodyPr>
          <a:lstStyle/>
          <a:p>
            <a:endParaRPr lang="pt-BR"/>
          </a:p>
        </p:txBody>
      </p:sp>
      <p:sp>
        <p:nvSpPr>
          <p:cNvPr id="74839" name="Line 100"/>
          <p:cNvSpPr>
            <a:spLocks noChangeShapeType="1"/>
          </p:cNvSpPr>
          <p:nvPr/>
        </p:nvSpPr>
        <p:spPr bwMode="auto">
          <a:xfrm>
            <a:off x="2209800" y="3581400"/>
            <a:ext cx="1524000" cy="0"/>
          </a:xfrm>
          <a:prstGeom prst="line">
            <a:avLst/>
          </a:prstGeom>
          <a:noFill/>
          <a:ln w="25400">
            <a:solidFill>
              <a:schemeClr val="accent1"/>
            </a:solidFill>
            <a:round/>
            <a:headEnd/>
            <a:tailEnd/>
          </a:ln>
        </p:spPr>
        <p:txBody>
          <a:bodyPr anchor="ctr">
            <a:spAutoFit/>
          </a:bodyPr>
          <a:lstStyle/>
          <a:p>
            <a:endParaRPr lang="pt-BR"/>
          </a:p>
        </p:txBody>
      </p:sp>
      <p:sp>
        <p:nvSpPr>
          <p:cNvPr id="74840" name="Line 102"/>
          <p:cNvSpPr>
            <a:spLocks noChangeShapeType="1"/>
          </p:cNvSpPr>
          <p:nvPr/>
        </p:nvSpPr>
        <p:spPr bwMode="auto">
          <a:xfrm>
            <a:off x="3733800" y="3352800"/>
            <a:ext cx="228600" cy="0"/>
          </a:xfrm>
          <a:prstGeom prst="line">
            <a:avLst/>
          </a:prstGeom>
          <a:noFill/>
          <a:ln w="25400">
            <a:solidFill>
              <a:schemeClr val="accent1"/>
            </a:solidFill>
            <a:round/>
            <a:headEnd/>
            <a:tailEnd/>
          </a:ln>
        </p:spPr>
        <p:txBody>
          <a:bodyPr anchor="ctr">
            <a:spAutoFit/>
          </a:bodyPr>
          <a:lstStyle/>
          <a:p>
            <a:endParaRPr lang="pt-BR"/>
          </a:p>
        </p:txBody>
      </p:sp>
      <p:pic>
        <p:nvPicPr>
          <p:cNvPr id="74841" name="Picture 104" descr="apid"/>
          <p:cNvPicPr preferRelativeResize="0">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4648200" y="3200400"/>
            <a:ext cx="381000" cy="260350"/>
          </a:xfrm>
          <a:prstGeom prst="rect">
            <a:avLst/>
          </a:prstGeom>
          <a:noFill/>
          <a:ln w="9525" algn="ctr">
            <a:noFill/>
            <a:miter lim="800000"/>
            <a:headEnd/>
            <a:tailEnd/>
          </a:ln>
        </p:spPr>
      </p:pic>
      <p:pic>
        <p:nvPicPr>
          <p:cNvPr id="74842" name="Picture 105" descr="llag"/>
          <p:cNvPicPr preferRelativeResize="0">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4419600" y="2971800"/>
            <a:ext cx="533400" cy="365125"/>
          </a:xfrm>
          <a:prstGeom prst="rect">
            <a:avLst/>
          </a:prstGeom>
          <a:noFill/>
          <a:ln w="9525" algn="ctr">
            <a:noFill/>
            <a:miter lim="800000"/>
            <a:headEnd/>
            <a:tailEnd/>
          </a:ln>
        </p:spPr>
      </p:pic>
      <p:sp>
        <p:nvSpPr>
          <p:cNvPr id="74843" name="Line 106"/>
          <p:cNvSpPr>
            <a:spLocks noChangeShapeType="1"/>
          </p:cNvSpPr>
          <p:nvPr/>
        </p:nvSpPr>
        <p:spPr bwMode="auto">
          <a:xfrm flipV="1">
            <a:off x="3886200" y="3352800"/>
            <a:ext cx="0" cy="381000"/>
          </a:xfrm>
          <a:prstGeom prst="line">
            <a:avLst/>
          </a:prstGeom>
          <a:noFill/>
          <a:ln w="25400">
            <a:solidFill>
              <a:srgbClr val="FF0000"/>
            </a:solidFill>
            <a:round/>
            <a:headEnd/>
            <a:tailEnd/>
          </a:ln>
        </p:spPr>
        <p:txBody>
          <a:bodyPr wrap="none" anchor="ctr">
            <a:spAutoFit/>
          </a:bodyPr>
          <a:lstStyle/>
          <a:p>
            <a:endParaRPr lang="pt-BR"/>
          </a:p>
        </p:txBody>
      </p:sp>
      <p:sp>
        <p:nvSpPr>
          <p:cNvPr id="74844" name="Line 107"/>
          <p:cNvSpPr>
            <a:spLocks noChangeShapeType="1"/>
          </p:cNvSpPr>
          <p:nvPr/>
        </p:nvSpPr>
        <p:spPr bwMode="auto">
          <a:xfrm flipV="1">
            <a:off x="3962400" y="3429000"/>
            <a:ext cx="0" cy="457200"/>
          </a:xfrm>
          <a:prstGeom prst="line">
            <a:avLst/>
          </a:prstGeom>
          <a:noFill/>
          <a:ln w="25400">
            <a:solidFill>
              <a:srgbClr val="FF0000"/>
            </a:solidFill>
            <a:round/>
            <a:headEnd/>
            <a:tailEnd/>
          </a:ln>
        </p:spPr>
        <p:txBody>
          <a:bodyPr anchor="ctr">
            <a:spAutoFit/>
          </a:bodyPr>
          <a:lstStyle/>
          <a:p>
            <a:endParaRPr lang="pt-BR"/>
          </a:p>
        </p:txBody>
      </p:sp>
      <p:sp>
        <p:nvSpPr>
          <p:cNvPr id="74845" name="Line 108"/>
          <p:cNvSpPr>
            <a:spLocks noChangeShapeType="1"/>
          </p:cNvSpPr>
          <p:nvPr/>
        </p:nvSpPr>
        <p:spPr bwMode="auto">
          <a:xfrm flipV="1">
            <a:off x="4114800" y="3505200"/>
            <a:ext cx="0" cy="685800"/>
          </a:xfrm>
          <a:prstGeom prst="line">
            <a:avLst/>
          </a:prstGeom>
          <a:noFill/>
          <a:ln w="25400">
            <a:solidFill>
              <a:srgbClr val="FF0000"/>
            </a:solidFill>
            <a:round/>
            <a:headEnd/>
            <a:tailEnd/>
          </a:ln>
        </p:spPr>
        <p:txBody>
          <a:bodyPr anchor="ctr">
            <a:spAutoFit/>
          </a:bodyPr>
          <a:lstStyle/>
          <a:p>
            <a:endParaRPr lang="pt-BR"/>
          </a:p>
        </p:txBody>
      </p:sp>
      <p:sp>
        <p:nvSpPr>
          <p:cNvPr id="74846" name="Line 109"/>
          <p:cNvSpPr>
            <a:spLocks noChangeShapeType="1"/>
          </p:cNvSpPr>
          <p:nvPr/>
        </p:nvSpPr>
        <p:spPr bwMode="auto">
          <a:xfrm flipV="1">
            <a:off x="4038600" y="3429000"/>
            <a:ext cx="0" cy="609600"/>
          </a:xfrm>
          <a:prstGeom prst="line">
            <a:avLst/>
          </a:prstGeom>
          <a:noFill/>
          <a:ln w="25400">
            <a:solidFill>
              <a:srgbClr val="FF0000"/>
            </a:solidFill>
            <a:round/>
            <a:headEnd/>
            <a:tailEnd/>
          </a:ln>
        </p:spPr>
        <p:txBody>
          <a:bodyPr anchor="ctr">
            <a:spAutoFit/>
          </a:bodyPr>
          <a:lstStyle/>
          <a:p>
            <a:endParaRPr lang="pt-BR"/>
          </a:p>
        </p:txBody>
      </p:sp>
      <p:pic>
        <p:nvPicPr>
          <p:cNvPr id="74847" name="Picture 110" descr="bigdfi_transp"/>
          <p:cNvPicPr>
            <a:picLocks noChangeAspect="1" noChangeArrowheads="1"/>
          </p:cNvPicPr>
          <p:nvPr/>
        </p:nvPicPr>
        <p:blipFill>
          <a:blip r:embed="rId17"/>
          <a:srcRect/>
          <a:stretch>
            <a:fillRect/>
          </a:stretch>
        </p:blipFill>
        <p:spPr bwMode="auto">
          <a:xfrm>
            <a:off x="3810000" y="3124200"/>
            <a:ext cx="533400" cy="420688"/>
          </a:xfrm>
          <a:prstGeom prst="rect">
            <a:avLst/>
          </a:prstGeom>
          <a:noFill/>
          <a:ln w="9525" algn="ctr">
            <a:noFill/>
            <a:miter lim="800000"/>
            <a:headEnd/>
            <a:tailEnd/>
          </a:ln>
        </p:spPr>
      </p:pic>
      <p:sp>
        <p:nvSpPr>
          <p:cNvPr id="74848" name="Rectangle 111"/>
          <p:cNvSpPr>
            <a:spLocks noChangeArrowheads="1"/>
          </p:cNvSpPr>
          <p:nvPr/>
        </p:nvSpPr>
        <p:spPr bwMode="auto">
          <a:xfrm>
            <a:off x="5334000" y="3001963"/>
            <a:ext cx="3657600" cy="701675"/>
          </a:xfrm>
          <a:prstGeom prst="rect">
            <a:avLst/>
          </a:prstGeom>
          <a:noFill/>
          <a:ln w="9525">
            <a:noFill/>
            <a:miter lim="800000"/>
            <a:headEnd/>
            <a:tailEnd/>
          </a:ln>
        </p:spPr>
        <p:txBody>
          <a:bodyPr anchor="ctr">
            <a:spAutoFit/>
          </a:bodyPr>
          <a:lstStyle/>
          <a:p>
            <a:pPr eaLnBrk="0" hangingPunct="0">
              <a:buFont typeface="Wingdings" pitchFamily="2" charset="2"/>
              <a:buNone/>
            </a:pPr>
            <a:r>
              <a:rPr lang="en-US"/>
              <a:t>Redundância de Rede H1:</a:t>
            </a:r>
          </a:p>
          <a:p>
            <a:pPr eaLnBrk="0" hangingPunct="0">
              <a:buFont typeface="Wingdings" pitchFamily="2" charset="2"/>
              <a:buChar char="Ø"/>
            </a:pPr>
            <a:r>
              <a:rPr lang="en-US"/>
              <a:t> Cabo de sincronismo DF82.</a:t>
            </a:r>
          </a:p>
        </p:txBody>
      </p:sp>
      <p:sp>
        <p:nvSpPr>
          <p:cNvPr id="74849" name="Line 112"/>
          <p:cNvSpPr>
            <a:spLocks noChangeShapeType="1"/>
          </p:cNvSpPr>
          <p:nvPr/>
        </p:nvSpPr>
        <p:spPr bwMode="auto">
          <a:xfrm flipV="1">
            <a:off x="2590800" y="3429000"/>
            <a:ext cx="0" cy="1676400"/>
          </a:xfrm>
          <a:prstGeom prst="line">
            <a:avLst/>
          </a:prstGeom>
          <a:noFill/>
          <a:ln w="25400">
            <a:solidFill>
              <a:srgbClr val="FF0000"/>
            </a:solidFill>
            <a:round/>
            <a:headEnd/>
            <a:tailEnd/>
          </a:ln>
        </p:spPr>
        <p:txBody>
          <a:bodyPr anchor="ctr">
            <a:spAutoFit/>
          </a:bodyPr>
          <a:lstStyle/>
          <a:p>
            <a:endParaRPr lang="pt-BR"/>
          </a:p>
        </p:txBody>
      </p:sp>
      <p:sp>
        <p:nvSpPr>
          <p:cNvPr id="74850" name="Line 113"/>
          <p:cNvSpPr>
            <a:spLocks noChangeShapeType="1"/>
          </p:cNvSpPr>
          <p:nvPr/>
        </p:nvSpPr>
        <p:spPr bwMode="auto">
          <a:xfrm flipV="1">
            <a:off x="2743200" y="3352800"/>
            <a:ext cx="0" cy="1752600"/>
          </a:xfrm>
          <a:prstGeom prst="line">
            <a:avLst/>
          </a:prstGeom>
          <a:noFill/>
          <a:ln w="25400">
            <a:solidFill>
              <a:srgbClr val="FF0000"/>
            </a:solidFill>
            <a:round/>
            <a:headEnd/>
            <a:tailEnd/>
          </a:ln>
        </p:spPr>
        <p:txBody>
          <a:bodyPr anchor="ctr">
            <a:spAutoFit/>
          </a:bodyPr>
          <a:lstStyle/>
          <a:p>
            <a:endParaRPr lang="pt-BR"/>
          </a:p>
        </p:txBody>
      </p:sp>
      <p:sp>
        <p:nvSpPr>
          <p:cNvPr id="74851" name="Line 114"/>
          <p:cNvSpPr>
            <a:spLocks noChangeShapeType="1"/>
          </p:cNvSpPr>
          <p:nvPr/>
        </p:nvSpPr>
        <p:spPr bwMode="auto">
          <a:xfrm flipV="1">
            <a:off x="2895600" y="3352800"/>
            <a:ext cx="0" cy="1600200"/>
          </a:xfrm>
          <a:prstGeom prst="line">
            <a:avLst/>
          </a:prstGeom>
          <a:noFill/>
          <a:ln w="25400">
            <a:solidFill>
              <a:srgbClr val="FF0000"/>
            </a:solidFill>
            <a:round/>
            <a:headEnd/>
            <a:tailEnd/>
          </a:ln>
        </p:spPr>
        <p:txBody>
          <a:bodyPr anchor="ctr">
            <a:spAutoFit/>
          </a:bodyPr>
          <a:lstStyle/>
          <a:p>
            <a:endParaRPr lang="pt-BR"/>
          </a:p>
        </p:txBody>
      </p:sp>
      <p:sp>
        <p:nvSpPr>
          <p:cNvPr id="74852" name="Line 116"/>
          <p:cNvSpPr>
            <a:spLocks noChangeShapeType="1"/>
          </p:cNvSpPr>
          <p:nvPr/>
        </p:nvSpPr>
        <p:spPr bwMode="auto">
          <a:xfrm flipV="1">
            <a:off x="2438400" y="3352800"/>
            <a:ext cx="0" cy="381000"/>
          </a:xfrm>
          <a:prstGeom prst="line">
            <a:avLst/>
          </a:prstGeom>
          <a:noFill/>
          <a:ln w="25400">
            <a:solidFill>
              <a:srgbClr val="FF0000"/>
            </a:solidFill>
            <a:round/>
            <a:headEnd/>
            <a:tailEnd/>
          </a:ln>
        </p:spPr>
        <p:txBody>
          <a:bodyPr anchor="ctr">
            <a:spAutoFit/>
          </a:bodyPr>
          <a:lstStyle/>
          <a:p>
            <a:endParaRPr lang="pt-BR"/>
          </a:p>
        </p:txBody>
      </p:sp>
      <p:sp>
        <p:nvSpPr>
          <p:cNvPr id="74853" name="Line 117"/>
          <p:cNvSpPr>
            <a:spLocks noChangeShapeType="1"/>
          </p:cNvSpPr>
          <p:nvPr/>
        </p:nvSpPr>
        <p:spPr bwMode="auto">
          <a:xfrm flipV="1">
            <a:off x="2438400" y="3733800"/>
            <a:ext cx="1447800" cy="0"/>
          </a:xfrm>
          <a:prstGeom prst="line">
            <a:avLst/>
          </a:prstGeom>
          <a:noFill/>
          <a:ln w="25400">
            <a:solidFill>
              <a:srgbClr val="FF0000"/>
            </a:solidFill>
            <a:round/>
            <a:headEnd/>
            <a:tailEnd/>
          </a:ln>
        </p:spPr>
        <p:txBody>
          <a:bodyPr anchor="ctr">
            <a:spAutoFit/>
          </a:bodyPr>
          <a:lstStyle/>
          <a:p>
            <a:endParaRPr lang="pt-BR"/>
          </a:p>
        </p:txBody>
      </p:sp>
      <p:sp>
        <p:nvSpPr>
          <p:cNvPr id="74854" name="Line 118"/>
          <p:cNvSpPr>
            <a:spLocks noChangeShapeType="1"/>
          </p:cNvSpPr>
          <p:nvPr/>
        </p:nvSpPr>
        <p:spPr bwMode="auto">
          <a:xfrm flipV="1">
            <a:off x="2590800" y="3886200"/>
            <a:ext cx="1371600" cy="0"/>
          </a:xfrm>
          <a:prstGeom prst="line">
            <a:avLst/>
          </a:prstGeom>
          <a:noFill/>
          <a:ln w="25400">
            <a:solidFill>
              <a:srgbClr val="FF0000"/>
            </a:solidFill>
            <a:round/>
            <a:headEnd/>
            <a:tailEnd/>
          </a:ln>
        </p:spPr>
        <p:txBody>
          <a:bodyPr anchor="ctr">
            <a:spAutoFit/>
          </a:bodyPr>
          <a:lstStyle/>
          <a:p>
            <a:endParaRPr lang="pt-BR"/>
          </a:p>
        </p:txBody>
      </p:sp>
      <p:sp>
        <p:nvSpPr>
          <p:cNvPr id="74855" name="Line 119"/>
          <p:cNvSpPr>
            <a:spLocks noChangeShapeType="1"/>
          </p:cNvSpPr>
          <p:nvPr/>
        </p:nvSpPr>
        <p:spPr bwMode="auto">
          <a:xfrm flipV="1">
            <a:off x="2743200" y="4038600"/>
            <a:ext cx="1295400" cy="0"/>
          </a:xfrm>
          <a:prstGeom prst="line">
            <a:avLst/>
          </a:prstGeom>
          <a:noFill/>
          <a:ln w="25400">
            <a:solidFill>
              <a:srgbClr val="FF0000"/>
            </a:solidFill>
            <a:round/>
            <a:headEnd/>
            <a:tailEnd/>
          </a:ln>
        </p:spPr>
        <p:txBody>
          <a:bodyPr anchor="ctr">
            <a:spAutoFit/>
          </a:bodyPr>
          <a:lstStyle/>
          <a:p>
            <a:endParaRPr lang="pt-BR"/>
          </a:p>
        </p:txBody>
      </p:sp>
      <p:pic>
        <p:nvPicPr>
          <p:cNvPr id="74856" name="Picture 101" descr="npo000223"/>
          <p:cNvPicPr>
            <a:picLocks noChangeAspect="1" noChangeArrowheads="1"/>
          </p:cNvPicPr>
          <p:nvPr/>
        </p:nvPicPr>
        <p:blipFill>
          <a:blip r:embed="rId18"/>
          <a:srcRect/>
          <a:stretch>
            <a:fillRect/>
          </a:stretch>
        </p:blipFill>
        <p:spPr bwMode="auto">
          <a:xfrm>
            <a:off x="2133600" y="3057525"/>
            <a:ext cx="914400" cy="466725"/>
          </a:xfrm>
          <a:prstGeom prst="rect">
            <a:avLst/>
          </a:prstGeom>
          <a:noFill/>
          <a:ln w="9525" algn="ctr">
            <a:noFill/>
            <a:miter lim="800000"/>
            <a:headEnd/>
            <a:tailEnd/>
          </a:ln>
        </p:spPr>
      </p:pic>
      <p:sp>
        <p:nvSpPr>
          <p:cNvPr id="74857" name="Line 121"/>
          <p:cNvSpPr>
            <a:spLocks noChangeShapeType="1"/>
          </p:cNvSpPr>
          <p:nvPr/>
        </p:nvSpPr>
        <p:spPr bwMode="auto">
          <a:xfrm flipV="1">
            <a:off x="2895600" y="4191000"/>
            <a:ext cx="1219200" cy="0"/>
          </a:xfrm>
          <a:prstGeom prst="line">
            <a:avLst/>
          </a:prstGeom>
          <a:noFill/>
          <a:ln w="25400">
            <a:solidFill>
              <a:srgbClr val="FF0000"/>
            </a:solidFill>
            <a:round/>
            <a:headEnd/>
            <a:tailEnd/>
          </a:ln>
        </p:spPr>
        <p:txBody>
          <a:bodyPr anchor="ctr">
            <a:spAutoFit/>
          </a:bodyPr>
          <a:lstStyle/>
          <a:p>
            <a:endParaRPr lang="pt-BR"/>
          </a:p>
        </p:txBody>
      </p:sp>
      <p:sp>
        <p:nvSpPr>
          <p:cNvPr id="74858" name="Text Box 122"/>
          <p:cNvSpPr txBox="1">
            <a:spLocks noChangeArrowheads="1"/>
          </p:cNvSpPr>
          <p:nvPr/>
        </p:nvSpPr>
        <p:spPr bwMode="auto">
          <a:xfrm>
            <a:off x="1447800" y="3429000"/>
            <a:ext cx="990600" cy="274638"/>
          </a:xfrm>
          <a:prstGeom prst="rect">
            <a:avLst/>
          </a:prstGeom>
          <a:noFill/>
          <a:ln w="9525">
            <a:noFill/>
            <a:miter lim="800000"/>
            <a:headEnd/>
            <a:tailEnd/>
          </a:ln>
        </p:spPr>
        <p:txBody>
          <a:bodyPr>
            <a:spAutoFit/>
          </a:bodyPr>
          <a:lstStyle/>
          <a:p>
            <a:pPr algn="ctr">
              <a:buFont typeface="Wingdings" pitchFamily="2" charset="2"/>
              <a:buNone/>
            </a:pPr>
            <a:r>
              <a:rPr lang="pt-BR" sz="1200" b="1"/>
              <a:t>DF63</a:t>
            </a:r>
            <a:endParaRPr lang="pt-BR" sz="1200" b="1" i="1"/>
          </a:p>
        </p:txBody>
      </p:sp>
      <p:sp>
        <p:nvSpPr>
          <p:cNvPr id="85115" name="Rectangle 12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DF62 / DF63</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pic>
        <p:nvPicPr>
          <p:cNvPr id="74860" name="Picture 132" descr="exsign"/>
          <p:cNvPicPr preferRelativeResize="0">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6443663" y="6137275"/>
            <a:ext cx="381000" cy="315913"/>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npo000015"/>
          <p:cNvPicPr>
            <a:picLocks noChangeAspect="1" noChangeArrowheads="1"/>
          </p:cNvPicPr>
          <p:nvPr/>
        </p:nvPicPr>
        <p:blipFill>
          <a:blip r:embed="rId3"/>
          <a:srcRect/>
          <a:stretch>
            <a:fillRect/>
          </a:stretch>
        </p:blipFill>
        <p:spPr bwMode="auto">
          <a:xfrm>
            <a:off x="533400" y="1752600"/>
            <a:ext cx="4294188" cy="4724400"/>
          </a:xfrm>
          <a:prstGeom prst="rect">
            <a:avLst/>
          </a:prstGeom>
          <a:noFill/>
          <a:ln w="9525" algn="ctr">
            <a:noFill/>
            <a:miter lim="800000"/>
            <a:headEnd/>
            <a:tailEnd/>
          </a:ln>
        </p:spPr>
      </p:pic>
      <p:sp>
        <p:nvSpPr>
          <p:cNvPr id="21506" name="Text Box 3"/>
          <p:cNvSpPr txBox="1">
            <a:spLocks noChangeArrowheads="1"/>
          </p:cNvSpPr>
          <p:nvPr/>
        </p:nvSpPr>
        <p:spPr bwMode="auto">
          <a:xfrm>
            <a:off x="2254250" y="3149600"/>
            <a:ext cx="838200" cy="290513"/>
          </a:xfrm>
          <a:prstGeom prst="rect">
            <a:avLst/>
          </a:prstGeom>
          <a:noFill/>
          <a:ln w="9525">
            <a:noFill/>
            <a:miter lim="800000"/>
            <a:headEnd/>
            <a:tailEnd/>
          </a:ln>
        </p:spPr>
        <p:txBody>
          <a:bodyPr>
            <a:spAutoFit/>
          </a:bodyPr>
          <a:lstStyle/>
          <a:p>
            <a:pPr algn="ctr" eaLnBrk="0" hangingPunct="0">
              <a:spcBef>
                <a:spcPct val="50000"/>
              </a:spcBef>
            </a:pPr>
            <a:r>
              <a:rPr lang="en-US" sz="1300" b="1">
                <a:solidFill>
                  <a:srgbClr val="FFFFFF"/>
                </a:solidFill>
              </a:rPr>
              <a:t>ERP</a:t>
            </a:r>
            <a:endParaRPr lang="en-US" sz="1300">
              <a:solidFill>
                <a:srgbClr val="FFFFFF"/>
              </a:solidFill>
            </a:endParaRPr>
          </a:p>
        </p:txBody>
      </p:sp>
      <p:sp>
        <p:nvSpPr>
          <p:cNvPr id="21507" name="Text Box 4"/>
          <p:cNvSpPr txBox="1">
            <a:spLocks noChangeArrowheads="1"/>
          </p:cNvSpPr>
          <p:nvPr/>
        </p:nvSpPr>
        <p:spPr bwMode="auto">
          <a:xfrm>
            <a:off x="2163763" y="4329113"/>
            <a:ext cx="990600" cy="428625"/>
          </a:xfrm>
          <a:prstGeom prst="rect">
            <a:avLst/>
          </a:prstGeom>
          <a:noFill/>
          <a:ln w="9525">
            <a:noFill/>
            <a:miter lim="800000"/>
            <a:headEnd/>
            <a:tailEnd/>
          </a:ln>
        </p:spPr>
        <p:txBody>
          <a:bodyPr>
            <a:spAutoFit/>
          </a:bodyPr>
          <a:lstStyle/>
          <a:p>
            <a:pPr algn="ctr" eaLnBrk="0" hangingPunct="0">
              <a:spcBef>
                <a:spcPct val="50000"/>
              </a:spcBef>
            </a:pPr>
            <a:r>
              <a:rPr lang="en-US" sz="1100" b="1"/>
              <a:t>Automação Empresarial</a:t>
            </a:r>
            <a:endParaRPr lang="en-US" sz="1100"/>
          </a:p>
        </p:txBody>
      </p:sp>
      <p:sp>
        <p:nvSpPr>
          <p:cNvPr id="21508" name="Text Box 5"/>
          <p:cNvSpPr txBox="1">
            <a:spLocks noChangeArrowheads="1"/>
          </p:cNvSpPr>
          <p:nvPr/>
        </p:nvSpPr>
        <p:spPr bwMode="auto">
          <a:xfrm>
            <a:off x="1260475" y="5430838"/>
            <a:ext cx="882650" cy="596900"/>
          </a:xfrm>
          <a:prstGeom prst="rect">
            <a:avLst/>
          </a:prstGeom>
          <a:noFill/>
          <a:ln w="9525">
            <a:noFill/>
            <a:miter lim="800000"/>
            <a:headEnd/>
            <a:tailEnd/>
          </a:ln>
        </p:spPr>
        <p:txBody>
          <a:bodyPr>
            <a:spAutoFit/>
          </a:bodyPr>
          <a:lstStyle/>
          <a:p>
            <a:pPr algn="ctr" eaLnBrk="0" hangingPunct="0">
              <a:spcBef>
                <a:spcPct val="50000"/>
              </a:spcBef>
            </a:pPr>
            <a:r>
              <a:rPr lang="en-US" sz="1100" b="1">
                <a:solidFill>
                  <a:srgbClr val="FFFFFF"/>
                </a:solidFill>
              </a:rPr>
              <a:t>Controle de Processo</a:t>
            </a:r>
          </a:p>
        </p:txBody>
      </p:sp>
      <p:sp>
        <p:nvSpPr>
          <p:cNvPr id="21509" name="Text Box 6"/>
          <p:cNvSpPr txBox="1">
            <a:spLocks noChangeArrowheads="1"/>
          </p:cNvSpPr>
          <p:nvPr/>
        </p:nvSpPr>
        <p:spPr bwMode="auto">
          <a:xfrm>
            <a:off x="3195638" y="5391150"/>
            <a:ext cx="958850" cy="596900"/>
          </a:xfrm>
          <a:prstGeom prst="rect">
            <a:avLst/>
          </a:prstGeom>
          <a:noFill/>
          <a:ln w="9525">
            <a:noFill/>
            <a:miter lim="800000"/>
            <a:headEnd/>
            <a:tailEnd/>
          </a:ln>
        </p:spPr>
        <p:txBody>
          <a:bodyPr>
            <a:spAutoFit/>
          </a:bodyPr>
          <a:lstStyle/>
          <a:p>
            <a:pPr algn="ctr" eaLnBrk="0" hangingPunct="0">
              <a:spcBef>
                <a:spcPct val="50000"/>
              </a:spcBef>
            </a:pPr>
            <a:r>
              <a:rPr lang="en-US" sz="1100" b="1">
                <a:solidFill>
                  <a:srgbClr val="FFFFFF"/>
                </a:solidFill>
              </a:rPr>
              <a:t>Controle da Manufatura </a:t>
            </a:r>
          </a:p>
        </p:txBody>
      </p:sp>
      <p:sp>
        <p:nvSpPr>
          <p:cNvPr id="647175" name="Text Box 7"/>
          <p:cNvSpPr txBox="1">
            <a:spLocks noChangeArrowheads="1"/>
          </p:cNvSpPr>
          <p:nvPr/>
        </p:nvSpPr>
        <p:spPr bwMode="auto">
          <a:xfrm>
            <a:off x="6464300" y="3022600"/>
            <a:ext cx="1993900" cy="396875"/>
          </a:xfrm>
          <a:prstGeom prst="rect">
            <a:avLst/>
          </a:prstGeom>
          <a:noFill/>
          <a:ln w="9525">
            <a:noFill/>
            <a:miter lim="800000"/>
            <a:headEnd/>
            <a:tailEnd/>
          </a:ln>
        </p:spPr>
        <p:txBody>
          <a:bodyPr>
            <a:spAutoFit/>
          </a:bodyPr>
          <a:lstStyle/>
          <a:p>
            <a:pPr eaLnBrk="0" hangingPunct="0">
              <a:spcBef>
                <a:spcPct val="50000"/>
              </a:spcBef>
            </a:pPr>
            <a:r>
              <a:rPr lang="en-US" b="1"/>
              <a:t>Lucratividade</a:t>
            </a:r>
          </a:p>
        </p:txBody>
      </p:sp>
      <p:sp>
        <p:nvSpPr>
          <p:cNvPr id="647176" name="Text Box 8"/>
          <p:cNvSpPr txBox="1">
            <a:spLocks noChangeArrowheads="1"/>
          </p:cNvSpPr>
          <p:nvPr/>
        </p:nvSpPr>
        <p:spPr bwMode="auto">
          <a:xfrm>
            <a:off x="4343400" y="5384800"/>
            <a:ext cx="2781300" cy="396875"/>
          </a:xfrm>
          <a:prstGeom prst="rect">
            <a:avLst/>
          </a:prstGeom>
          <a:noFill/>
          <a:ln w="9525">
            <a:noFill/>
            <a:miter lim="800000"/>
            <a:headEnd/>
            <a:tailEnd/>
          </a:ln>
        </p:spPr>
        <p:txBody>
          <a:bodyPr>
            <a:spAutoFit/>
          </a:bodyPr>
          <a:lstStyle/>
          <a:p>
            <a:pPr eaLnBrk="0" hangingPunct="0">
              <a:spcBef>
                <a:spcPct val="50000"/>
              </a:spcBef>
            </a:pPr>
            <a:r>
              <a:rPr lang="en-US" b="1"/>
              <a:t>Área Industrial</a:t>
            </a:r>
          </a:p>
        </p:txBody>
      </p:sp>
      <p:sp>
        <p:nvSpPr>
          <p:cNvPr id="647177" name="Text Box 9"/>
          <p:cNvSpPr txBox="1">
            <a:spLocks noChangeArrowheads="1"/>
          </p:cNvSpPr>
          <p:nvPr/>
        </p:nvSpPr>
        <p:spPr bwMode="auto">
          <a:xfrm>
            <a:off x="3505200" y="3276600"/>
            <a:ext cx="2362200" cy="396875"/>
          </a:xfrm>
          <a:prstGeom prst="rect">
            <a:avLst/>
          </a:prstGeom>
          <a:noFill/>
          <a:ln w="9525">
            <a:noFill/>
            <a:miter lim="800000"/>
            <a:headEnd/>
            <a:tailEnd/>
          </a:ln>
        </p:spPr>
        <p:txBody>
          <a:bodyPr>
            <a:spAutoFit/>
          </a:bodyPr>
          <a:lstStyle/>
          <a:p>
            <a:pPr eaLnBrk="0" hangingPunct="0">
              <a:spcBef>
                <a:spcPct val="50000"/>
              </a:spcBef>
            </a:pPr>
            <a:r>
              <a:rPr lang="en-US" b="1"/>
              <a:t>Área de Negócios</a:t>
            </a:r>
          </a:p>
        </p:txBody>
      </p:sp>
      <p:sp>
        <p:nvSpPr>
          <p:cNvPr id="647178" name="Line 10"/>
          <p:cNvSpPr>
            <a:spLocks noChangeShapeType="1"/>
          </p:cNvSpPr>
          <p:nvPr/>
        </p:nvSpPr>
        <p:spPr bwMode="auto">
          <a:xfrm>
            <a:off x="2667000" y="3733800"/>
            <a:ext cx="0" cy="381000"/>
          </a:xfrm>
          <a:prstGeom prst="line">
            <a:avLst/>
          </a:prstGeom>
          <a:noFill/>
          <a:ln w="9525">
            <a:solidFill>
              <a:schemeClr val="tx1"/>
            </a:solidFill>
            <a:round/>
            <a:headEnd/>
            <a:tailEnd type="triangle" w="med" len="med"/>
          </a:ln>
        </p:spPr>
        <p:txBody>
          <a:bodyPr wrap="none" anchor="ctr"/>
          <a:lstStyle/>
          <a:p>
            <a:endParaRPr lang="pt-BR"/>
          </a:p>
        </p:txBody>
      </p:sp>
      <p:sp>
        <p:nvSpPr>
          <p:cNvPr id="647179" name="Line 11"/>
          <p:cNvSpPr>
            <a:spLocks noChangeShapeType="1"/>
          </p:cNvSpPr>
          <p:nvPr/>
        </p:nvSpPr>
        <p:spPr bwMode="auto">
          <a:xfrm flipV="1">
            <a:off x="1981200" y="4953000"/>
            <a:ext cx="381000" cy="304800"/>
          </a:xfrm>
          <a:prstGeom prst="line">
            <a:avLst/>
          </a:prstGeom>
          <a:noFill/>
          <a:ln w="9525">
            <a:solidFill>
              <a:schemeClr val="tx1"/>
            </a:solidFill>
            <a:round/>
            <a:headEnd/>
            <a:tailEnd type="triangle" w="med" len="med"/>
          </a:ln>
        </p:spPr>
        <p:txBody>
          <a:bodyPr wrap="none" anchor="ctr"/>
          <a:lstStyle/>
          <a:p>
            <a:endParaRPr lang="pt-BR"/>
          </a:p>
        </p:txBody>
      </p:sp>
      <p:pic>
        <p:nvPicPr>
          <p:cNvPr id="647180" name="Picture 12" descr="npo000017"/>
          <p:cNvPicPr>
            <a:picLocks noChangeAspect="1" noChangeArrowheads="1"/>
          </p:cNvPicPr>
          <p:nvPr/>
        </p:nvPicPr>
        <p:blipFill>
          <a:blip r:embed="rId4"/>
          <a:srcRect/>
          <a:stretch>
            <a:fillRect/>
          </a:stretch>
        </p:blipFill>
        <p:spPr bwMode="auto">
          <a:xfrm>
            <a:off x="6096000" y="3352800"/>
            <a:ext cx="2895600" cy="2132013"/>
          </a:xfrm>
          <a:prstGeom prst="rect">
            <a:avLst/>
          </a:prstGeom>
          <a:noFill/>
          <a:ln w="9525" algn="ctr">
            <a:noFill/>
            <a:miter lim="800000"/>
            <a:headEnd/>
            <a:tailEnd/>
          </a:ln>
        </p:spPr>
      </p:pic>
      <p:sp>
        <p:nvSpPr>
          <p:cNvPr id="647181" name="Line 13"/>
          <p:cNvSpPr>
            <a:spLocks noChangeShapeType="1"/>
          </p:cNvSpPr>
          <p:nvPr/>
        </p:nvSpPr>
        <p:spPr bwMode="auto">
          <a:xfrm rot="15898785" flipV="1">
            <a:off x="3009900" y="4991100"/>
            <a:ext cx="381000" cy="304800"/>
          </a:xfrm>
          <a:prstGeom prst="line">
            <a:avLst/>
          </a:prstGeom>
          <a:noFill/>
          <a:ln w="9525">
            <a:solidFill>
              <a:schemeClr val="tx1"/>
            </a:solidFill>
            <a:round/>
            <a:headEnd/>
            <a:tailEnd type="triangle" w="med" len="med"/>
          </a:ln>
        </p:spPr>
        <p:txBody>
          <a:bodyPr wrap="none" anchor="ctr"/>
          <a:lstStyle/>
          <a:p>
            <a:endParaRPr lang="pt-BR"/>
          </a:p>
        </p:txBody>
      </p:sp>
      <p:sp>
        <p:nvSpPr>
          <p:cNvPr id="647182" name="Rectangle 14"/>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MERCADO</a:t>
            </a:r>
          </a:p>
        </p:txBody>
      </p:sp>
      <p:sp>
        <p:nvSpPr>
          <p:cNvPr id="647183" name="Rectangle 15"/>
          <p:cNvSpPr>
            <a:spLocks noChangeAspect="1" noChangeArrowheads="1"/>
          </p:cNvSpPr>
          <p:nvPr/>
        </p:nvSpPr>
        <p:spPr bwMode="auto">
          <a:xfrm>
            <a:off x="1828800" y="1295400"/>
            <a:ext cx="7086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RETORNO SOBRE O INVESTIMENTO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47178"/>
                                        </p:tgtEl>
                                        <p:attrNameLst>
                                          <p:attrName>style.visibility</p:attrName>
                                        </p:attrNameLst>
                                      </p:cBhvr>
                                      <p:to>
                                        <p:strVal val="visible"/>
                                      </p:to>
                                    </p:set>
                                    <p:anim calcmode="lin" valueType="num">
                                      <p:cBhvr additive="base">
                                        <p:cTn id="7" dur="500" fill="hold"/>
                                        <p:tgtEl>
                                          <p:spTgt spid="647178"/>
                                        </p:tgtEl>
                                        <p:attrNameLst>
                                          <p:attrName>ppt_x</p:attrName>
                                        </p:attrNameLst>
                                      </p:cBhvr>
                                      <p:tavLst>
                                        <p:tav tm="0">
                                          <p:val>
                                            <p:strVal val="#ppt_x"/>
                                          </p:val>
                                        </p:tav>
                                        <p:tav tm="100000">
                                          <p:val>
                                            <p:strVal val="#ppt_x"/>
                                          </p:val>
                                        </p:tav>
                                      </p:tavLst>
                                    </p:anim>
                                    <p:anim calcmode="lin" valueType="num">
                                      <p:cBhvr additive="base">
                                        <p:cTn id="8" dur="500" fill="hold"/>
                                        <p:tgtEl>
                                          <p:spTgt spid="64717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647179"/>
                                        </p:tgtEl>
                                        <p:attrNameLst>
                                          <p:attrName>style.visibility</p:attrName>
                                        </p:attrNameLst>
                                      </p:cBhvr>
                                      <p:to>
                                        <p:strVal val="visible"/>
                                      </p:to>
                                    </p:set>
                                    <p:anim calcmode="lin" valueType="num">
                                      <p:cBhvr additive="base">
                                        <p:cTn id="12" dur="500" fill="hold"/>
                                        <p:tgtEl>
                                          <p:spTgt spid="647179"/>
                                        </p:tgtEl>
                                        <p:attrNameLst>
                                          <p:attrName>ppt_x</p:attrName>
                                        </p:attrNameLst>
                                      </p:cBhvr>
                                      <p:tavLst>
                                        <p:tav tm="0">
                                          <p:val>
                                            <p:strVal val="0-#ppt_w/2"/>
                                          </p:val>
                                        </p:tav>
                                        <p:tav tm="100000">
                                          <p:val>
                                            <p:strVal val="#ppt_x"/>
                                          </p:val>
                                        </p:tav>
                                      </p:tavLst>
                                    </p:anim>
                                    <p:anim calcmode="lin" valueType="num">
                                      <p:cBhvr additive="base">
                                        <p:cTn id="13" dur="500" fill="hold"/>
                                        <p:tgtEl>
                                          <p:spTgt spid="64717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6" fill="hold" grpId="0" nodeType="afterEffect">
                                  <p:stCondLst>
                                    <p:cond delay="0"/>
                                  </p:stCondLst>
                                  <p:childTnLst>
                                    <p:set>
                                      <p:cBhvr>
                                        <p:cTn id="16" dur="1" fill="hold">
                                          <p:stCondLst>
                                            <p:cond delay="0"/>
                                          </p:stCondLst>
                                        </p:cTn>
                                        <p:tgtEl>
                                          <p:spTgt spid="647181"/>
                                        </p:tgtEl>
                                        <p:attrNameLst>
                                          <p:attrName>style.visibility</p:attrName>
                                        </p:attrNameLst>
                                      </p:cBhvr>
                                      <p:to>
                                        <p:strVal val="visible"/>
                                      </p:to>
                                    </p:set>
                                    <p:anim calcmode="lin" valueType="num">
                                      <p:cBhvr additive="base">
                                        <p:cTn id="17" dur="500" fill="hold"/>
                                        <p:tgtEl>
                                          <p:spTgt spid="647181"/>
                                        </p:tgtEl>
                                        <p:attrNameLst>
                                          <p:attrName>ppt_x</p:attrName>
                                        </p:attrNameLst>
                                      </p:cBhvr>
                                      <p:tavLst>
                                        <p:tav tm="0">
                                          <p:val>
                                            <p:strVal val="1+#ppt_w/2"/>
                                          </p:val>
                                        </p:tav>
                                        <p:tav tm="100000">
                                          <p:val>
                                            <p:strVal val="#ppt_x"/>
                                          </p:val>
                                        </p:tav>
                                      </p:tavLst>
                                    </p:anim>
                                    <p:anim calcmode="lin" valueType="num">
                                      <p:cBhvr additive="base">
                                        <p:cTn id="18" dur="500" fill="hold"/>
                                        <p:tgtEl>
                                          <p:spTgt spid="64718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grpId="0" nodeType="afterEffect">
                                  <p:stCondLst>
                                    <p:cond delay="0"/>
                                  </p:stCondLst>
                                  <p:childTnLst>
                                    <p:set>
                                      <p:cBhvr>
                                        <p:cTn id="21" dur="1" fill="hold">
                                          <p:stCondLst>
                                            <p:cond delay="0"/>
                                          </p:stCondLst>
                                        </p:cTn>
                                        <p:tgtEl>
                                          <p:spTgt spid="647177"/>
                                        </p:tgtEl>
                                        <p:attrNameLst>
                                          <p:attrName>style.visibility</p:attrName>
                                        </p:attrNameLst>
                                      </p:cBhvr>
                                      <p:to>
                                        <p:strVal val="visible"/>
                                      </p:to>
                                    </p:set>
                                    <p:anim calcmode="lin" valueType="num">
                                      <p:cBhvr>
                                        <p:cTn id="22" dur="1000" fill="hold"/>
                                        <p:tgtEl>
                                          <p:spTgt spid="647177"/>
                                        </p:tgtEl>
                                        <p:attrNameLst>
                                          <p:attrName>ppt_w</p:attrName>
                                        </p:attrNameLst>
                                      </p:cBhvr>
                                      <p:tavLst>
                                        <p:tav tm="0">
                                          <p:val>
                                            <p:fltVal val="0"/>
                                          </p:val>
                                        </p:tav>
                                        <p:tav tm="100000">
                                          <p:val>
                                            <p:strVal val="#ppt_w"/>
                                          </p:val>
                                        </p:tav>
                                      </p:tavLst>
                                    </p:anim>
                                    <p:anim calcmode="lin" valueType="num">
                                      <p:cBhvr>
                                        <p:cTn id="23" dur="1000" fill="hold"/>
                                        <p:tgtEl>
                                          <p:spTgt spid="647177"/>
                                        </p:tgtEl>
                                        <p:attrNameLst>
                                          <p:attrName>ppt_h</p:attrName>
                                        </p:attrNameLst>
                                      </p:cBhvr>
                                      <p:tavLst>
                                        <p:tav tm="0">
                                          <p:val>
                                            <p:fltVal val="0"/>
                                          </p:val>
                                        </p:tav>
                                        <p:tav tm="100000">
                                          <p:val>
                                            <p:strVal val="#ppt_h"/>
                                          </p:val>
                                        </p:tav>
                                      </p:tavLst>
                                    </p:anim>
                                    <p:anim calcmode="lin" valueType="num">
                                      <p:cBhvr>
                                        <p:cTn id="24" dur="1000" fill="hold"/>
                                        <p:tgtEl>
                                          <p:spTgt spid="647177"/>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647177"/>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15" presetClass="entr" presetSubtype="0" fill="hold" grpId="0" nodeType="afterEffect">
                                  <p:stCondLst>
                                    <p:cond delay="0"/>
                                  </p:stCondLst>
                                  <p:childTnLst>
                                    <p:set>
                                      <p:cBhvr>
                                        <p:cTn id="28" dur="1" fill="hold">
                                          <p:stCondLst>
                                            <p:cond delay="0"/>
                                          </p:stCondLst>
                                        </p:cTn>
                                        <p:tgtEl>
                                          <p:spTgt spid="647176"/>
                                        </p:tgtEl>
                                        <p:attrNameLst>
                                          <p:attrName>style.visibility</p:attrName>
                                        </p:attrNameLst>
                                      </p:cBhvr>
                                      <p:to>
                                        <p:strVal val="visible"/>
                                      </p:to>
                                    </p:set>
                                    <p:anim calcmode="lin" valueType="num">
                                      <p:cBhvr>
                                        <p:cTn id="29" dur="1000" fill="hold"/>
                                        <p:tgtEl>
                                          <p:spTgt spid="647176"/>
                                        </p:tgtEl>
                                        <p:attrNameLst>
                                          <p:attrName>ppt_w</p:attrName>
                                        </p:attrNameLst>
                                      </p:cBhvr>
                                      <p:tavLst>
                                        <p:tav tm="0">
                                          <p:val>
                                            <p:fltVal val="0"/>
                                          </p:val>
                                        </p:tav>
                                        <p:tav tm="100000">
                                          <p:val>
                                            <p:strVal val="#ppt_w"/>
                                          </p:val>
                                        </p:tav>
                                      </p:tavLst>
                                    </p:anim>
                                    <p:anim calcmode="lin" valueType="num">
                                      <p:cBhvr>
                                        <p:cTn id="30" dur="1000" fill="hold"/>
                                        <p:tgtEl>
                                          <p:spTgt spid="647176"/>
                                        </p:tgtEl>
                                        <p:attrNameLst>
                                          <p:attrName>ppt_h</p:attrName>
                                        </p:attrNameLst>
                                      </p:cBhvr>
                                      <p:tavLst>
                                        <p:tav tm="0">
                                          <p:val>
                                            <p:fltVal val="0"/>
                                          </p:val>
                                        </p:tav>
                                        <p:tav tm="100000">
                                          <p:val>
                                            <p:strVal val="#ppt_h"/>
                                          </p:val>
                                        </p:tav>
                                      </p:tavLst>
                                    </p:anim>
                                    <p:anim calcmode="lin" valueType="num">
                                      <p:cBhvr>
                                        <p:cTn id="31" dur="1000" fill="hold"/>
                                        <p:tgtEl>
                                          <p:spTgt spid="647176"/>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7176"/>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3500"/>
                            </p:stCondLst>
                            <p:childTnLst>
                              <p:par>
                                <p:cTn id="34" presetID="17" presetClass="entr" presetSubtype="8" fill="hold" nodeType="afterEffect">
                                  <p:stCondLst>
                                    <p:cond delay="0"/>
                                  </p:stCondLst>
                                  <p:childTnLst>
                                    <p:set>
                                      <p:cBhvr>
                                        <p:cTn id="35" dur="1" fill="hold">
                                          <p:stCondLst>
                                            <p:cond delay="0"/>
                                          </p:stCondLst>
                                        </p:cTn>
                                        <p:tgtEl>
                                          <p:spTgt spid="647180"/>
                                        </p:tgtEl>
                                        <p:attrNameLst>
                                          <p:attrName>style.visibility</p:attrName>
                                        </p:attrNameLst>
                                      </p:cBhvr>
                                      <p:to>
                                        <p:strVal val="visible"/>
                                      </p:to>
                                    </p:set>
                                    <p:anim calcmode="lin" valueType="num">
                                      <p:cBhvr>
                                        <p:cTn id="36" dur="500" fill="hold"/>
                                        <p:tgtEl>
                                          <p:spTgt spid="647180"/>
                                        </p:tgtEl>
                                        <p:attrNameLst>
                                          <p:attrName>ppt_x</p:attrName>
                                        </p:attrNameLst>
                                      </p:cBhvr>
                                      <p:tavLst>
                                        <p:tav tm="0">
                                          <p:val>
                                            <p:strVal val="#ppt_x-#ppt_w/2"/>
                                          </p:val>
                                        </p:tav>
                                        <p:tav tm="100000">
                                          <p:val>
                                            <p:strVal val="#ppt_x"/>
                                          </p:val>
                                        </p:tav>
                                      </p:tavLst>
                                    </p:anim>
                                    <p:anim calcmode="lin" valueType="num">
                                      <p:cBhvr>
                                        <p:cTn id="37" dur="500" fill="hold"/>
                                        <p:tgtEl>
                                          <p:spTgt spid="647180"/>
                                        </p:tgtEl>
                                        <p:attrNameLst>
                                          <p:attrName>ppt_y</p:attrName>
                                        </p:attrNameLst>
                                      </p:cBhvr>
                                      <p:tavLst>
                                        <p:tav tm="0">
                                          <p:val>
                                            <p:strVal val="#ppt_y"/>
                                          </p:val>
                                        </p:tav>
                                        <p:tav tm="100000">
                                          <p:val>
                                            <p:strVal val="#ppt_y"/>
                                          </p:val>
                                        </p:tav>
                                      </p:tavLst>
                                    </p:anim>
                                    <p:anim calcmode="lin" valueType="num">
                                      <p:cBhvr>
                                        <p:cTn id="38" dur="500" fill="hold"/>
                                        <p:tgtEl>
                                          <p:spTgt spid="647180"/>
                                        </p:tgtEl>
                                        <p:attrNameLst>
                                          <p:attrName>ppt_w</p:attrName>
                                        </p:attrNameLst>
                                      </p:cBhvr>
                                      <p:tavLst>
                                        <p:tav tm="0">
                                          <p:val>
                                            <p:fltVal val="0"/>
                                          </p:val>
                                        </p:tav>
                                        <p:tav tm="100000">
                                          <p:val>
                                            <p:strVal val="#ppt_w"/>
                                          </p:val>
                                        </p:tav>
                                      </p:tavLst>
                                    </p:anim>
                                    <p:anim calcmode="lin" valueType="num">
                                      <p:cBhvr>
                                        <p:cTn id="39" dur="500" fill="hold"/>
                                        <p:tgtEl>
                                          <p:spTgt spid="647180"/>
                                        </p:tgtEl>
                                        <p:attrNameLst>
                                          <p:attrName>ppt_h</p:attrName>
                                        </p:attrNameLst>
                                      </p:cBhvr>
                                      <p:tavLst>
                                        <p:tav tm="0">
                                          <p:val>
                                            <p:strVal val="#ppt_h"/>
                                          </p:val>
                                        </p:tav>
                                        <p:tav tm="100000">
                                          <p:val>
                                            <p:strVal val="#ppt_h"/>
                                          </p:val>
                                        </p:tav>
                                      </p:tavLst>
                                    </p:anim>
                                  </p:child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499"/>
                                          </p:stCondLst>
                                        </p:cTn>
                                        <p:tgtEl>
                                          <p:spTgt spid="647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175" grpId="0" autoUpdateAnimBg="0"/>
      <p:bldP spid="647176" grpId="0" autoUpdateAnimBg="0"/>
      <p:bldP spid="647177" grpId="0" autoUpdateAnimBg="0"/>
      <p:bldP spid="647178" grpId="0" animBg="1"/>
      <p:bldP spid="647179" grpId="0" animBg="1"/>
      <p:bldP spid="64718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HSE </a:t>
            </a:r>
            <a:r>
              <a:rPr lang="pt-BR" sz="2800" b="1" i="1">
                <a:solidFill>
                  <a:srgbClr val="333300"/>
                </a:solidFill>
                <a:effectLst>
                  <a:outerShdw blurRad="38100" dist="38100" dir="2700000" algn="tl">
                    <a:srgbClr val="C0C0C0"/>
                  </a:outerShdw>
                </a:effectLst>
                <a:latin typeface="Bookman Old Style" pitchFamily="18" charset="0"/>
              </a:rPr>
              <a:t>GATEWAY</a:t>
            </a:r>
            <a:r>
              <a:rPr lang="pt-BR" sz="2800" b="1">
                <a:solidFill>
                  <a:srgbClr val="333300"/>
                </a:solidFill>
                <a:effectLst>
                  <a:outerShdw blurRad="38100" dist="38100" dir="2700000" algn="tl">
                    <a:srgbClr val="C0C0C0"/>
                  </a:outerShdw>
                </a:effectLst>
                <a:latin typeface="Bookman Old Style" pitchFamily="18" charset="0"/>
              </a:rPr>
              <a:t> DF73</a:t>
            </a:r>
            <a:r>
              <a:rPr lang="pt-BR" b="1" baseline="60000">
                <a:solidFill>
                  <a:srgbClr val="333300"/>
                </a:solidFill>
                <a:effectLst>
                  <a:outerShdw blurRad="38100" dist="38100" dir="2700000" algn="tl">
                    <a:srgbClr val="C0C0C0"/>
                  </a:outerShdw>
                </a:effectLst>
                <a:latin typeface="Bookman Old Style" pitchFamily="18" charset="0"/>
              </a:rPr>
              <a:t>  </a:t>
            </a:r>
          </a:p>
        </p:txBody>
      </p:sp>
      <p:sp>
        <p:nvSpPr>
          <p:cNvPr id="88067"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DFI302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sp>
        <p:nvSpPr>
          <p:cNvPr id="76803" name="Text Box 5"/>
          <p:cNvSpPr txBox="1">
            <a:spLocks noChangeArrowheads="1"/>
          </p:cNvSpPr>
          <p:nvPr/>
        </p:nvSpPr>
        <p:spPr bwMode="auto">
          <a:xfrm>
            <a:off x="762000" y="2041525"/>
            <a:ext cx="7848600" cy="701675"/>
          </a:xfrm>
          <a:prstGeom prst="rect">
            <a:avLst/>
          </a:prstGeom>
          <a:noFill/>
          <a:ln w="9525">
            <a:noFill/>
            <a:miter lim="800000"/>
            <a:headEnd/>
            <a:tailEnd/>
          </a:ln>
        </p:spPr>
        <p:txBody>
          <a:bodyPr>
            <a:spAutoFit/>
          </a:bodyPr>
          <a:lstStyle/>
          <a:p>
            <a:pPr>
              <a:buFont typeface="Wingdings" pitchFamily="2" charset="2"/>
              <a:buNone/>
            </a:pPr>
            <a:r>
              <a:rPr lang="pt-BR"/>
              <a:t>O DF73 é um HSE </a:t>
            </a:r>
            <a:r>
              <a:rPr lang="pt-BR" i="1"/>
              <a:t>Gateway</a:t>
            </a:r>
            <a:r>
              <a:rPr lang="pt-BR"/>
              <a:t> da família DFI302</a:t>
            </a:r>
            <a:r>
              <a:rPr lang="pt-BR" sz="1600" baseline="50000">
                <a:cs typeface="Arial" charset="0"/>
              </a:rPr>
              <a:t>®</a:t>
            </a:r>
            <a:r>
              <a:rPr lang="pt-BR"/>
              <a:t> que permite integrar devices e dispositivos PROFIBUS</a:t>
            </a:r>
            <a:r>
              <a:rPr lang="pt-BR" sz="1600" baseline="50000">
                <a:cs typeface="Arial" charset="0"/>
              </a:rPr>
              <a:t>®</a:t>
            </a:r>
            <a:r>
              <a:rPr lang="pt-BR"/>
              <a:t> DP e PA:</a:t>
            </a:r>
          </a:p>
        </p:txBody>
      </p:sp>
      <p:sp>
        <p:nvSpPr>
          <p:cNvPr id="76804" name="Rectangle 6"/>
          <p:cNvSpPr>
            <a:spLocks noChangeArrowheads="1"/>
          </p:cNvSpPr>
          <p:nvPr/>
        </p:nvSpPr>
        <p:spPr bwMode="auto">
          <a:xfrm>
            <a:off x="762000" y="2819400"/>
            <a:ext cx="7391400" cy="3444875"/>
          </a:xfrm>
          <a:prstGeom prst="rect">
            <a:avLst/>
          </a:prstGeom>
          <a:noFill/>
          <a:ln w="9525">
            <a:noFill/>
            <a:miter lim="800000"/>
            <a:headEnd/>
            <a:tailEnd/>
          </a:ln>
        </p:spPr>
        <p:txBody>
          <a:bodyPr anchor="ctr">
            <a:spAutoFit/>
          </a:bodyPr>
          <a:lstStyle/>
          <a:p>
            <a:pPr eaLnBrk="0" hangingPunct="0">
              <a:buFont typeface="Wingdings" pitchFamily="2" charset="2"/>
              <a:buChar char="ü"/>
            </a:pPr>
            <a:r>
              <a:rPr lang="en-US"/>
              <a:t> 2 portas Ethernet 10/100MB (FF HSE / Modbus TCP);</a:t>
            </a:r>
          </a:p>
          <a:p>
            <a:pPr eaLnBrk="0" hangingPunct="0">
              <a:buFont typeface="Wingdings" pitchFamily="2" charset="2"/>
              <a:buChar char="ü"/>
            </a:pPr>
            <a:r>
              <a:rPr lang="en-US"/>
              <a:t> 1 porta RS232 (Modbus RTU / Diagnóstico Local);</a:t>
            </a:r>
          </a:p>
          <a:p>
            <a:pPr eaLnBrk="0" hangingPunct="0">
              <a:buFont typeface="Wingdings" pitchFamily="2" charset="2"/>
              <a:buChar char="ü"/>
            </a:pPr>
            <a:r>
              <a:rPr lang="en-US"/>
              <a:t> 1 PROFIBUS DP Mestre (até 125 Devices);</a:t>
            </a:r>
          </a:p>
          <a:p>
            <a:pPr eaLnBrk="0" hangingPunct="0">
              <a:buFont typeface="Wingdings" pitchFamily="2" charset="2"/>
              <a:buChar char="ü"/>
            </a:pPr>
            <a:r>
              <a:rPr lang="en-US"/>
              <a:t> 1 porta de sincronismo da redundância;</a:t>
            </a:r>
          </a:p>
          <a:p>
            <a:pPr eaLnBrk="0" hangingPunct="0">
              <a:buFont typeface="Wingdings" pitchFamily="2" charset="2"/>
              <a:buChar char="ü"/>
            </a:pPr>
            <a:endParaRPr lang="en-US"/>
          </a:p>
          <a:p>
            <a:pPr eaLnBrk="0" hangingPunct="0">
              <a:buFont typeface="Wingdings" pitchFamily="2" charset="2"/>
              <a:buChar char="ü"/>
            </a:pPr>
            <a:r>
              <a:rPr lang="en-US"/>
              <a:t> Barramento para acesso aos módulos E/S;</a:t>
            </a:r>
          </a:p>
          <a:p>
            <a:pPr eaLnBrk="0" hangingPunct="0">
              <a:buFont typeface="Wingdings" pitchFamily="2" charset="2"/>
              <a:buChar char="ü"/>
            </a:pPr>
            <a:r>
              <a:rPr lang="en-US"/>
              <a:t> Capacidade para até 15 racks (4 slots);</a:t>
            </a:r>
          </a:p>
          <a:p>
            <a:pPr eaLnBrk="0" hangingPunct="0">
              <a:buFont typeface="Wingdings" pitchFamily="2" charset="2"/>
              <a:buChar char="ü"/>
            </a:pPr>
            <a:r>
              <a:rPr lang="en-US"/>
              <a:t> Capacidade de E/S: 256 pontos;</a:t>
            </a:r>
          </a:p>
          <a:p>
            <a:pPr eaLnBrk="0" hangingPunct="0">
              <a:buFont typeface="Wingdings" pitchFamily="2" charset="2"/>
              <a:buChar char="ü"/>
            </a:pPr>
            <a:endParaRPr lang="en-US"/>
          </a:p>
          <a:p>
            <a:pPr eaLnBrk="0" hangingPunct="0">
              <a:buFont typeface="Wingdings" pitchFamily="2" charset="2"/>
              <a:buChar char="ü"/>
            </a:pPr>
            <a:r>
              <a:rPr lang="en-US"/>
              <a:t> Redundância de E/S;</a:t>
            </a:r>
          </a:p>
          <a:p>
            <a:pPr eaLnBrk="0" hangingPunct="0">
              <a:buFont typeface="Wingdings" pitchFamily="2" charset="2"/>
              <a:buChar char="ü"/>
            </a:pPr>
            <a:r>
              <a:rPr lang="en-US"/>
              <a:t> Barreira Segurança íntríseca PA: DF47;</a:t>
            </a:r>
          </a:p>
        </p:txBody>
      </p:sp>
      <p:pic>
        <p:nvPicPr>
          <p:cNvPr id="76805" name="Picture 7" descr="npo0002da"/>
          <p:cNvPicPr>
            <a:picLocks noChangeAspect="1" noChangeArrowheads="1"/>
          </p:cNvPicPr>
          <p:nvPr/>
        </p:nvPicPr>
        <p:blipFill>
          <a:blip r:embed="rId3"/>
          <a:srcRect/>
          <a:stretch>
            <a:fillRect/>
          </a:stretch>
        </p:blipFill>
        <p:spPr bwMode="auto">
          <a:xfrm>
            <a:off x="6705600" y="3581400"/>
            <a:ext cx="1600200" cy="266700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dirty="0">
                <a:solidFill>
                  <a:srgbClr val="333300"/>
                </a:solidFill>
                <a:effectLst>
                  <a:outerShdw blurRad="38100" dist="38100" dir="2700000" algn="tl">
                    <a:srgbClr val="C0C0C0"/>
                  </a:outerShdw>
                </a:effectLst>
                <a:latin typeface="Bookman Old Style" pitchFamily="18" charset="0"/>
              </a:rPr>
              <a:t>HSE </a:t>
            </a:r>
            <a:r>
              <a:rPr lang="pt-BR" sz="2800" b="1" i="1" dirty="0">
                <a:solidFill>
                  <a:srgbClr val="333300"/>
                </a:solidFill>
                <a:effectLst>
                  <a:outerShdw blurRad="38100" dist="38100" dir="2700000" algn="tl">
                    <a:srgbClr val="C0C0C0"/>
                  </a:outerShdw>
                </a:effectLst>
                <a:latin typeface="Bookman Old Style" pitchFamily="18" charset="0"/>
              </a:rPr>
              <a:t>GATEWAY</a:t>
            </a:r>
            <a:r>
              <a:rPr lang="pt-BR" sz="2800" b="1" dirty="0">
                <a:solidFill>
                  <a:srgbClr val="333300"/>
                </a:solidFill>
                <a:effectLst>
                  <a:outerShdw blurRad="38100" dist="38100" dir="2700000" algn="tl">
                    <a:srgbClr val="C0C0C0"/>
                  </a:outerShdw>
                </a:effectLst>
                <a:latin typeface="Bookman Old Style" pitchFamily="18" charset="0"/>
              </a:rPr>
              <a:t> DF73</a:t>
            </a:r>
            <a:r>
              <a:rPr lang="pt-BR" b="1" baseline="60000" dirty="0">
                <a:solidFill>
                  <a:srgbClr val="333300"/>
                </a:solidFill>
                <a:effectLst>
                  <a:outerShdw blurRad="38100" dist="38100" dir="2700000" algn="tl">
                    <a:srgbClr val="C0C0C0"/>
                  </a:outerShdw>
                </a:effectLst>
                <a:latin typeface="Bookman Old Style" pitchFamily="18" charset="0"/>
              </a:rPr>
              <a:t>  </a:t>
            </a:r>
          </a:p>
        </p:txBody>
      </p:sp>
      <p:sp>
        <p:nvSpPr>
          <p:cNvPr id="89091" name="Rectangle 3"/>
          <p:cNvSpPr>
            <a:spLocks noChangeAspect="1" noChangeArrowheads="1"/>
          </p:cNvSpPr>
          <p:nvPr/>
        </p:nvSpPr>
        <p:spPr bwMode="auto">
          <a:xfrm>
            <a:off x="3429000" y="890588"/>
            <a:ext cx="5486400" cy="609600"/>
          </a:xfrm>
          <a:prstGeom prst="rect">
            <a:avLst/>
          </a:prstGeom>
          <a:noFill/>
          <a:ln w="9525">
            <a:noFill/>
            <a:miter lim="800000"/>
            <a:headEnd/>
            <a:tailEnd/>
          </a:ln>
          <a:effectLst/>
        </p:spPr>
        <p:txBody>
          <a:bodyPr anchor="ctr"/>
          <a:lstStyle/>
          <a:p>
            <a:pPr algn="r">
              <a:defRPr/>
            </a:pPr>
            <a:r>
              <a:rPr lang="pt-BR" sz="3600" b="1" dirty="0">
                <a:solidFill>
                  <a:srgbClr val="996600"/>
                </a:solidFill>
                <a:effectLst>
                  <a:outerShdw blurRad="38100" dist="38100" dir="2700000" algn="tl">
                    <a:srgbClr val="C0C0C0"/>
                  </a:outerShdw>
                </a:effectLst>
                <a:latin typeface="Bookman Old Style" pitchFamily="18" charset="0"/>
              </a:rPr>
              <a:t>DFI302</a:t>
            </a:r>
            <a:r>
              <a:rPr lang="pt-BR" sz="2400" b="1" baseline="90000" dirty="0">
                <a:solidFill>
                  <a:srgbClr val="996600"/>
                </a:solidFill>
                <a:effectLst>
                  <a:outerShdw blurRad="38100" dist="38100" dir="2700000" algn="tl">
                    <a:srgbClr val="C0C0C0"/>
                  </a:outerShdw>
                </a:effectLst>
                <a:latin typeface="Bookman Old Style" pitchFamily="18" charset="0"/>
              </a:rPr>
              <a:t>®</a:t>
            </a:r>
          </a:p>
        </p:txBody>
      </p:sp>
      <p:sp>
        <p:nvSpPr>
          <p:cNvPr id="78851" name="Rectangle 4"/>
          <p:cNvSpPr>
            <a:spLocks noChangeArrowheads="1"/>
          </p:cNvSpPr>
          <p:nvPr/>
        </p:nvSpPr>
        <p:spPr bwMode="auto">
          <a:xfrm>
            <a:off x="762000" y="2362200"/>
            <a:ext cx="7391400" cy="1311275"/>
          </a:xfrm>
          <a:prstGeom prst="rect">
            <a:avLst/>
          </a:prstGeom>
          <a:noFill/>
          <a:ln w="9525">
            <a:noFill/>
            <a:miter lim="800000"/>
            <a:headEnd/>
            <a:tailEnd/>
          </a:ln>
        </p:spPr>
        <p:txBody>
          <a:bodyPr anchor="ctr">
            <a:spAutoFit/>
          </a:bodyPr>
          <a:lstStyle/>
          <a:p>
            <a:pPr eaLnBrk="0" hangingPunct="0">
              <a:buFont typeface="Wingdings" pitchFamily="2" charset="2"/>
              <a:buChar char="ü"/>
            </a:pPr>
            <a:r>
              <a:rPr lang="en-US"/>
              <a:t> Modbus Mestre/Escravo configurável;</a:t>
            </a:r>
          </a:p>
          <a:p>
            <a:pPr eaLnBrk="0" hangingPunct="0">
              <a:buFont typeface="Wingdings" pitchFamily="2" charset="2"/>
              <a:buChar char="ü"/>
            </a:pPr>
            <a:r>
              <a:rPr lang="en-US"/>
              <a:t> Gateway para Modbus (RTU / TCP);</a:t>
            </a:r>
          </a:p>
          <a:p>
            <a:pPr eaLnBrk="0" hangingPunct="0">
              <a:buFont typeface="Wingdings" pitchFamily="2" charset="2"/>
              <a:buChar char="ü"/>
            </a:pPr>
            <a:r>
              <a:rPr lang="en-US"/>
              <a:t> Capacidade de até 250 blocos Funcionais; (na CPU);</a:t>
            </a:r>
          </a:p>
          <a:p>
            <a:pPr eaLnBrk="0" hangingPunct="0">
              <a:buFont typeface="Wingdings" pitchFamily="2" charset="2"/>
              <a:buChar char="ü"/>
            </a:pPr>
            <a:r>
              <a:rPr lang="en-US"/>
              <a:t> Web Server incorporado para informação e parametrização.</a:t>
            </a:r>
          </a:p>
        </p:txBody>
      </p:sp>
      <p:pic>
        <p:nvPicPr>
          <p:cNvPr id="78852" name="Object 7" descr="npo0002a0"/>
          <p:cNvPicPr>
            <a:picLocks noChangeAspect="1" noChangeArrowheads="1"/>
          </p:cNvPicPr>
          <p:nvPr/>
        </p:nvPicPr>
        <p:blipFill>
          <a:blip r:embed="rId3"/>
          <a:srcRect/>
          <a:stretch>
            <a:fillRect/>
          </a:stretch>
        </p:blipFill>
        <p:spPr bwMode="auto">
          <a:xfrm>
            <a:off x="381000" y="4191000"/>
            <a:ext cx="2590800" cy="842963"/>
          </a:xfrm>
          <a:prstGeom prst="rect">
            <a:avLst/>
          </a:prstGeom>
          <a:noFill/>
          <a:ln w="28575" algn="ctr">
            <a:noFill/>
            <a:miter lim="800000"/>
            <a:headEnd/>
            <a:tailEnd/>
          </a:ln>
        </p:spPr>
      </p:pic>
      <p:pic>
        <p:nvPicPr>
          <p:cNvPr id="78853" name="Picture 8" descr="npo0002dc"/>
          <p:cNvPicPr>
            <a:picLocks noChangeAspect="1" noChangeArrowheads="1"/>
          </p:cNvPicPr>
          <p:nvPr/>
        </p:nvPicPr>
        <p:blipFill>
          <a:blip r:embed="rId4"/>
          <a:srcRect/>
          <a:stretch>
            <a:fillRect/>
          </a:stretch>
        </p:blipFill>
        <p:spPr bwMode="auto">
          <a:xfrm>
            <a:off x="914400" y="5257800"/>
            <a:ext cx="2362200" cy="654050"/>
          </a:xfrm>
          <a:prstGeom prst="rect">
            <a:avLst/>
          </a:prstGeom>
          <a:noFill/>
          <a:ln w="9525" algn="ctr">
            <a:noFill/>
            <a:miter lim="800000"/>
            <a:headEnd/>
            <a:tailEnd/>
          </a:ln>
        </p:spPr>
      </p:pic>
      <p:pic>
        <p:nvPicPr>
          <p:cNvPr id="78854" name="Picture 9" descr="npo0002de"/>
          <p:cNvPicPr>
            <a:picLocks noChangeAspect="1" noChangeArrowheads="1"/>
          </p:cNvPicPr>
          <p:nvPr/>
        </p:nvPicPr>
        <p:blipFill>
          <a:blip r:embed="rId5"/>
          <a:srcRect/>
          <a:stretch>
            <a:fillRect/>
          </a:stretch>
        </p:blipFill>
        <p:spPr bwMode="auto">
          <a:xfrm>
            <a:off x="4114800" y="4114800"/>
            <a:ext cx="1600200" cy="600075"/>
          </a:xfrm>
          <a:prstGeom prst="rect">
            <a:avLst/>
          </a:prstGeom>
          <a:noFill/>
          <a:ln w="9525" algn="ctr">
            <a:noFill/>
            <a:miter lim="800000"/>
            <a:headEnd/>
            <a:tailEnd/>
          </a:ln>
        </p:spPr>
      </p:pic>
      <p:pic>
        <p:nvPicPr>
          <p:cNvPr id="78855" name="Picture 10" descr="npo0002df"/>
          <p:cNvPicPr>
            <a:picLocks noChangeAspect="1" noChangeArrowheads="1"/>
          </p:cNvPicPr>
          <p:nvPr/>
        </p:nvPicPr>
        <p:blipFill>
          <a:blip r:embed="rId6"/>
          <a:srcRect/>
          <a:stretch>
            <a:fillRect/>
          </a:stretch>
        </p:blipFill>
        <p:spPr bwMode="auto">
          <a:xfrm>
            <a:off x="3505200" y="4876800"/>
            <a:ext cx="1981200" cy="436563"/>
          </a:xfrm>
          <a:prstGeom prst="rect">
            <a:avLst/>
          </a:prstGeom>
          <a:noFill/>
          <a:ln w="9525" algn="ctr">
            <a:noFill/>
            <a:miter lim="800000"/>
            <a:headEnd/>
            <a:tailEnd/>
          </a:ln>
        </p:spPr>
      </p:pic>
      <p:pic>
        <p:nvPicPr>
          <p:cNvPr id="78856" name="Picture 11" descr="npo0002e0"/>
          <p:cNvPicPr>
            <a:picLocks noChangeAspect="1" noChangeArrowheads="1"/>
          </p:cNvPicPr>
          <p:nvPr/>
        </p:nvPicPr>
        <p:blipFill>
          <a:blip r:embed="rId7"/>
          <a:srcRect/>
          <a:stretch>
            <a:fillRect/>
          </a:stretch>
        </p:blipFill>
        <p:spPr bwMode="auto">
          <a:xfrm>
            <a:off x="4038600" y="5410200"/>
            <a:ext cx="2209800" cy="473075"/>
          </a:xfrm>
          <a:prstGeom prst="rect">
            <a:avLst/>
          </a:prstGeom>
          <a:noFill/>
          <a:ln w="9525" algn="ctr">
            <a:noFill/>
            <a:miter lim="800000"/>
            <a:headEnd/>
            <a:tailEnd/>
          </a:ln>
        </p:spPr>
      </p:pic>
      <p:pic>
        <p:nvPicPr>
          <p:cNvPr id="78857" name="Picture 12" descr="npo0002e2"/>
          <p:cNvPicPr>
            <a:picLocks noChangeAspect="1" noChangeArrowheads="1"/>
          </p:cNvPicPr>
          <p:nvPr/>
        </p:nvPicPr>
        <p:blipFill>
          <a:blip r:embed="rId8"/>
          <a:srcRect/>
          <a:stretch>
            <a:fillRect/>
          </a:stretch>
        </p:blipFill>
        <p:spPr bwMode="auto">
          <a:xfrm>
            <a:off x="6845300" y="3892550"/>
            <a:ext cx="1460500" cy="243205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20" name="Text Box 5"/>
          <p:cNvSpPr txBox="1">
            <a:spLocks noChangeArrowheads="1"/>
          </p:cNvSpPr>
          <p:nvPr/>
        </p:nvSpPr>
        <p:spPr bwMode="auto">
          <a:xfrm>
            <a:off x="5226050" y="5780088"/>
            <a:ext cx="3722688" cy="330200"/>
          </a:xfrm>
          <a:prstGeom prst="rect">
            <a:avLst/>
          </a:prstGeom>
          <a:noFill/>
          <a:ln w="9525">
            <a:noFill/>
            <a:miter lim="800000"/>
            <a:headEnd/>
            <a:tailEnd/>
          </a:ln>
        </p:spPr>
        <p:txBody>
          <a:bodyPr lIns="82945" tIns="41473" rIns="82945" bIns="41473">
            <a:spAutoFit/>
          </a:bodyPr>
          <a:lstStyle/>
          <a:p>
            <a:pPr eaLnBrk="0" hangingPunct="0">
              <a:spcBef>
                <a:spcPct val="50000"/>
              </a:spcBef>
              <a:buFont typeface="Wingdings" pitchFamily="2" charset="2"/>
              <a:buChar char="ü"/>
            </a:pPr>
            <a:endParaRPr lang="pt-BR" sz="1600"/>
          </a:p>
        </p:txBody>
      </p:sp>
      <p:pic>
        <p:nvPicPr>
          <p:cNvPr id="751621" name="Picture 8"/>
          <p:cNvPicPr>
            <a:picLocks noChangeAspect="1" noChangeArrowheads="1"/>
          </p:cNvPicPr>
          <p:nvPr/>
        </p:nvPicPr>
        <p:blipFill>
          <a:blip r:embed="rId4"/>
          <a:srcRect/>
          <a:stretch>
            <a:fillRect/>
          </a:stretch>
        </p:blipFill>
        <p:spPr bwMode="auto">
          <a:xfrm>
            <a:off x="1533525" y="1928813"/>
            <a:ext cx="1412875" cy="4570412"/>
          </a:xfrm>
          <a:prstGeom prst="rect">
            <a:avLst/>
          </a:prstGeom>
          <a:noFill/>
          <a:ln w="9525">
            <a:noFill/>
            <a:miter lim="800000"/>
            <a:headEnd/>
            <a:tailEnd/>
          </a:ln>
        </p:spPr>
      </p:pic>
      <p:sp>
        <p:nvSpPr>
          <p:cNvPr id="751622" name="Rectangle 1"/>
          <p:cNvSpPr>
            <a:spLocks noGrp="1" noChangeArrowheads="1"/>
          </p:cNvSpPr>
          <p:nvPr>
            <p:ph type="title"/>
          </p:nvPr>
        </p:nvSpPr>
        <p:spPr bwMode="auto">
          <a:xfrm>
            <a:off x="2071688" y="1285875"/>
            <a:ext cx="7072312" cy="857250"/>
          </a:xfrm>
          <a:noFill/>
          <a:ln>
            <a:miter lim="800000"/>
            <a:headEnd/>
            <a:tailEnd/>
          </a:ln>
        </p:spPr>
        <p:txBody>
          <a:bodyPr vert="horz" wrap="square" numCol="1" anchor="t" anchorCtr="0" compatLnSpc="1">
            <a:prstTxWarp prst="textNoShape">
              <a:avLst/>
            </a:prstTxWarp>
          </a:bodyPr>
          <a:lstStyle/>
          <a:p>
            <a:pPr eaLnBrk="1" hangingPunct="1"/>
            <a:r>
              <a:rPr lang="pt-BR" sz="2400" b="1" smtClean="0">
                <a:latin typeface="Bookman Old Style" pitchFamily="18" charset="0"/>
              </a:rPr>
              <a:t>DF95/97 – Controladores Profibus DP/PA</a:t>
            </a:r>
          </a:p>
        </p:txBody>
      </p:sp>
      <p:pic>
        <p:nvPicPr>
          <p:cNvPr id="751623" name="Picture 12" descr="ProfibusView"/>
          <p:cNvPicPr>
            <a:picLocks noChangeAspect="1" noChangeArrowheads="1"/>
          </p:cNvPicPr>
          <p:nvPr/>
        </p:nvPicPr>
        <p:blipFill>
          <a:blip r:embed="rId5"/>
          <a:srcRect/>
          <a:stretch>
            <a:fillRect/>
          </a:stretch>
        </p:blipFill>
        <p:spPr bwMode="auto">
          <a:xfrm>
            <a:off x="3938588" y="2538413"/>
            <a:ext cx="2198687" cy="1649412"/>
          </a:xfrm>
          <a:prstGeom prst="rect">
            <a:avLst/>
          </a:prstGeom>
          <a:noFill/>
          <a:ln w="9525">
            <a:noFill/>
            <a:miter lim="800000"/>
            <a:headEnd/>
            <a:tailEnd/>
          </a:ln>
        </p:spPr>
      </p:pic>
      <p:pic>
        <p:nvPicPr>
          <p:cNvPr id="751624" name="Picture 13" descr="NetConf"/>
          <p:cNvPicPr>
            <a:picLocks noChangeAspect="1" noChangeArrowheads="1"/>
          </p:cNvPicPr>
          <p:nvPr/>
        </p:nvPicPr>
        <p:blipFill>
          <a:blip r:embed="rId6"/>
          <a:srcRect/>
          <a:stretch>
            <a:fillRect/>
          </a:stretch>
        </p:blipFill>
        <p:spPr bwMode="auto">
          <a:xfrm>
            <a:off x="6291263" y="2538413"/>
            <a:ext cx="2178050" cy="1620837"/>
          </a:xfrm>
          <a:prstGeom prst="rect">
            <a:avLst/>
          </a:prstGeom>
          <a:noFill/>
          <a:ln w="9525">
            <a:noFill/>
            <a:miter lim="800000"/>
            <a:headEnd/>
            <a:tailEnd/>
          </a:ln>
        </p:spPr>
      </p:pic>
      <p:graphicFrame>
        <p:nvGraphicFramePr>
          <p:cNvPr id="751618" name="Object 2"/>
          <p:cNvGraphicFramePr>
            <a:graphicFrameLocks noChangeAspect="1"/>
          </p:cNvGraphicFramePr>
          <p:nvPr/>
        </p:nvGraphicFramePr>
        <p:xfrm>
          <a:off x="3938588" y="4237038"/>
          <a:ext cx="2208212" cy="1658937"/>
        </p:xfrm>
        <a:graphic>
          <a:graphicData uri="http://schemas.openxmlformats.org/presentationml/2006/ole">
            <p:oleObj spid="_x0000_s751618" name="Figura" r:id="rId7" imgW="2429640" imgH="1828800" progId="Word.Picture.8">
              <p:embed/>
            </p:oleObj>
          </a:graphicData>
        </a:graphic>
      </p:graphicFrame>
      <p:graphicFrame>
        <p:nvGraphicFramePr>
          <p:cNvPr id="751619" name="Object 3"/>
          <p:cNvGraphicFramePr>
            <a:graphicFrameLocks noChangeAspect="1"/>
          </p:cNvGraphicFramePr>
          <p:nvPr/>
        </p:nvGraphicFramePr>
        <p:xfrm>
          <a:off x="6291263" y="4237038"/>
          <a:ext cx="2206625" cy="1658937"/>
        </p:xfrm>
        <a:graphic>
          <a:graphicData uri="http://schemas.openxmlformats.org/presentationml/2006/ole">
            <p:oleObj spid="_x0000_s751619" name="Figura" r:id="rId8" imgW="2429640" imgH="1828800" progId="Word.Picture.8">
              <p:embed/>
            </p:oleObj>
          </a:graphicData>
        </a:graphic>
      </p:graphicFrame>
      <p:pic>
        <p:nvPicPr>
          <p:cNvPr id="751625" name="Picture 16" descr="SYS302_LOGO"/>
          <p:cNvPicPr>
            <a:picLocks noChangeAspect="1" noChangeArrowheads="1"/>
          </p:cNvPicPr>
          <p:nvPr/>
        </p:nvPicPr>
        <p:blipFill>
          <a:blip r:embed="rId9"/>
          <a:srcRect/>
          <a:stretch>
            <a:fillRect/>
          </a:stretch>
        </p:blipFill>
        <p:spPr bwMode="auto">
          <a:xfrm>
            <a:off x="5572125" y="3714750"/>
            <a:ext cx="1371600" cy="884238"/>
          </a:xfrm>
          <a:prstGeom prst="rect">
            <a:avLst/>
          </a:prstGeom>
          <a:noFill/>
          <a:ln w="9525">
            <a:noFill/>
            <a:miter lim="800000"/>
            <a:headEnd/>
            <a:tailEnd/>
          </a:ln>
        </p:spPr>
      </p:pic>
      <p:sp>
        <p:nvSpPr>
          <p:cNvPr id="12" name="Rectangle 3"/>
          <p:cNvSpPr>
            <a:spLocks noChangeAspect="1" noChangeArrowheads="1"/>
          </p:cNvSpPr>
          <p:nvPr/>
        </p:nvSpPr>
        <p:spPr bwMode="auto">
          <a:xfrm>
            <a:off x="3429000" y="714375"/>
            <a:ext cx="5486400" cy="609600"/>
          </a:xfrm>
          <a:prstGeom prst="rect">
            <a:avLst/>
          </a:prstGeom>
          <a:noFill/>
          <a:ln w="9525">
            <a:noFill/>
            <a:miter lim="800000"/>
            <a:headEnd/>
            <a:tailEnd/>
          </a:ln>
          <a:effectLst/>
        </p:spPr>
        <p:txBody>
          <a:bodyPr anchor="ctr"/>
          <a:lstStyle/>
          <a:p>
            <a:pPr algn="r">
              <a:defRPr/>
            </a:pPr>
            <a:r>
              <a:rPr lang="pt-BR" sz="2800" b="1" dirty="0">
                <a:solidFill>
                  <a:srgbClr val="996600"/>
                </a:solidFill>
                <a:effectLst>
                  <a:outerShdw blurRad="38100" dist="38100" dir="2700000" algn="tl">
                    <a:srgbClr val="C0C0C0"/>
                  </a:outerShdw>
                </a:effectLst>
                <a:latin typeface="Bookman Old Style" pitchFamily="18" charset="0"/>
              </a:rPr>
              <a:t>DFI302</a:t>
            </a:r>
            <a:r>
              <a:rPr lang="pt-BR" sz="2800" b="1" baseline="90000" dirty="0">
                <a:solidFill>
                  <a:srgbClr val="996600"/>
                </a:solidFill>
                <a:effectLst>
                  <a:outerShdw blurRad="38100" dist="38100" dir="2700000" algn="tl">
                    <a:srgbClr val="C0C0C0"/>
                  </a:outerShdw>
                </a:effectLst>
                <a:latin typeface="Bookman Old Style" pitchFamily="18" charset="0"/>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7" name="Rectangle 2"/>
          <p:cNvSpPr>
            <a:spLocks noChangeArrowheads="1"/>
          </p:cNvSpPr>
          <p:nvPr/>
        </p:nvSpPr>
        <p:spPr bwMode="auto">
          <a:xfrm>
            <a:off x="0" y="1268413"/>
            <a:ext cx="8893175" cy="4824412"/>
          </a:xfrm>
          <a:prstGeom prst="rect">
            <a:avLst/>
          </a:prstGeom>
          <a:noFill/>
          <a:ln w="9525" algn="ctr">
            <a:noFill/>
            <a:miter lim="800000"/>
            <a:headEnd/>
            <a:tailEnd/>
          </a:ln>
        </p:spPr>
        <p:txBody>
          <a:bodyPr wrap="none" lIns="82945" tIns="41473" rIns="82945" bIns="41473" anchor="ctr"/>
          <a:lstStyle/>
          <a:p>
            <a:pPr eaLnBrk="0" hangingPunct="0">
              <a:buFont typeface="Wingdings" pitchFamily="2" charset="2"/>
              <a:buChar char="ü"/>
            </a:pPr>
            <a:endParaRPr lang="pt-BR"/>
          </a:p>
        </p:txBody>
      </p:sp>
      <p:sp>
        <p:nvSpPr>
          <p:cNvPr id="753668" name="Line 4"/>
          <p:cNvSpPr>
            <a:spLocks noChangeShapeType="1"/>
          </p:cNvSpPr>
          <p:nvPr/>
        </p:nvSpPr>
        <p:spPr bwMode="auto">
          <a:xfrm>
            <a:off x="3003550" y="3560763"/>
            <a:ext cx="4965700" cy="0"/>
          </a:xfrm>
          <a:prstGeom prst="line">
            <a:avLst/>
          </a:prstGeom>
          <a:noFill/>
          <a:ln w="50799">
            <a:solidFill>
              <a:srgbClr val="CC0066"/>
            </a:solidFill>
            <a:round/>
            <a:headEnd type="none" w="sm" len="sm"/>
            <a:tailEnd type="none" w="sm" len="sm"/>
          </a:ln>
        </p:spPr>
        <p:txBody>
          <a:bodyPr wrap="none" lIns="82945" tIns="41473" rIns="82945" bIns="41473" anchor="ctr"/>
          <a:lstStyle/>
          <a:p>
            <a:endParaRPr lang="pt-BR"/>
          </a:p>
        </p:txBody>
      </p:sp>
      <p:sp>
        <p:nvSpPr>
          <p:cNvPr id="753669" name="Line 5"/>
          <p:cNvSpPr>
            <a:spLocks noChangeShapeType="1"/>
          </p:cNvSpPr>
          <p:nvPr/>
        </p:nvSpPr>
        <p:spPr bwMode="auto">
          <a:xfrm>
            <a:off x="3003550" y="3168650"/>
            <a:ext cx="0" cy="414338"/>
          </a:xfrm>
          <a:prstGeom prst="line">
            <a:avLst/>
          </a:prstGeom>
          <a:noFill/>
          <a:ln w="50799">
            <a:solidFill>
              <a:srgbClr val="CC0066"/>
            </a:solidFill>
            <a:round/>
            <a:headEnd type="none" w="sm" len="sm"/>
            <a:tailEnd type="none" w="sm" len="sm"/>
          </a:ln>
        </p:spPr>
        <p:txBody>
          <a:bodyPr wrap="none" lIns="82945" tIns="41473" rIns="82945" bIns="41473" anchor="ctr"/>
          <a:lstStyle/>
          <a:p>
            <a:endParaRPr lang="pt-BR"/>
          </a:p>
        </p:txBody>
      </p:sp>
      <p:sp>
        <p:nvSpPr>
          <p:cNvPr id="753670" name="Line 6"/>
          <p:cNvSpPr>
            <a:spLocks noChangeShapeType="1"/>
          </p:cNvSpPr>
          <p:nvPr/>
        </p:nvSpPr>
        <p:spPr bwMode="auto">
          <a:xfrm flipV="1">
            <a:off x="1912938" y="5345113"/>
            <a:ext cx="0" cy="377825"/>
          </a:xfrm>
          <a:prstGeom prst="line">
            <a:avLst/>
          </a:prstGeom>
          <a:noFill/>
          <a:ln w="25400">
            <a:solidFill>
              <a:srgbClr val="114FFB"/>
            </a:solidFill>
            <a:round/>
            <a:headEnd/>
            <a:tailEnd/>
          </a:ln>
        </p:spPr>
        <p:txBody>
          <a:bodyPr wrap="none" lIns="82945" tIns="41473" rIns="82945" bIns="41473" anchor="ctr"/>
          <a:lstStyle/>
          <a:p>
            <a:endParaRPr lang="pt-BR"/>
          </a:p>
        </p:txBody>
      </p:sp>
      <p:sp>
        <p:nvSpPr>
          <p:cNvPr id="753671" name="Line 7"/>
          <p:cNvSpPr>
            <a:spLocks noChangeShapeType="1"/>
          </p:cNvSpPr>
          <p:nvPr/>
        </p:nvSpPr>
        <p:spPr bwMode="auto">
          <a:xfrm flipV="1">
            <a:off x="3078163" y="5332413"/>
            <a:ext cx="0" cy="276225"/>
          </a:xfrm>
          <a:prstGeom prst="line">
            <a:avLst/>
          </a:prstGeom>
          <a:noFill/>
          <a:ln w="25400">
            <a:solidFill>
              <a:schemeClr val="accent2"/>
            </a:solidFill>
            <a:round/>
            <a:headEnd/>
            <a:tailEnd/>
          </a:ln>
        </p:spPr>
        <p:txBody>
          <a:bodyPr wrap="none" lIns="82945" tIns="41473" rIns="82945" bIns="41473" anchor="ctr"/>
          <a:lstStyle/>
          <a:p>
            <a:endParaRPr lang="pt-BR"/>
          </a:p>
        </p:txBody>
      </p:sp>
      <p:pic>
        <p:nvPicPr>
          <p:cNvPr id="753672" name="Picture 8" descr="FRONT"/>
          <p:cNvPicPr>
            <a:picLocks noChangeAspect="1" noChangeArrowheads="1"/>
          </p:cNvPicPr>
          <p:nvPr/>
        </p:nvPicPr>
        <p:blipFill>
          <a:blip r:embed="rId3"/>
          <a:srcRect/>
          <a:stretch>
            <a:fillRect/>
          </a:stretch>
        </p:blipFill>
        <p:spPr bwMode="auto">
          <a:xfrm>
            <a:off x="1546225" y="5540375"/>
            <a:ext cx="636588" cy="663575"/>
          </a:xfrm>
          <a:prstGeom prst="rect">
            <a:avLst/>
          </a:prstGeom>
          <a:noFill/>
          <a:ln w="9525">
            <a:solidFill>
              <a:schemeClr val="tx1"/>
            </a:solidFill>
            <a:miter lim="800000"/>
            <a:headEnd/>
            <a:tailEnd/>
          </a:ln>
        </p:spPr>
      </p:pic>
      <p:sp>
        <p:nvSpPr>
          <p:cNvPr id="753673" name="Line 9"/>
          <p:cNvSpPr>
            <a:spLocks noChangeShapeType="1"/>
          </p:cNvSpPr>
          <p:nvPr/>
        </p:nvSpPr>
        <p:spPr bwMode="auto">
          <a:xfrm flipV="1">
            <a:off x="1036638" y="5332413"/>
            <a:ext cx="0" cy="377825"/>
          </a:xfrm>
          <a:prstGeom prst="line">
            <a:avLst/>
          </a:prstGeom>
          <a:noFill/>
          <a:ln w="25400">
            <a:solidFill>
              <a:srgbClr val="114FFB"/>
            </a:solidFill>
            <a:round/>
            <a:headEnd/>
            <a:tailEnd/>
          </a:ln>
        </p:spPr>
        <p:txBody>
          <a:bodyPr wrap="none" lIns="82945" tIns="41473" rIns="82945" bIns="41473" anchor="ctr"/>
          <a:lstStyle/>
          <a:p>
            <a:endParaRPr lang="pt-BR"/>
          </a:p>
        </p:txBody>
      </p:sp>
      <p:graphicFrame>
        <p:nvGraphicFramePr>
          <p:cNvPr id="753666" name="Object 2"/>
          <p:cNvGraphicFramePr>
            <a:graphicFrameLocks noChangeAspect="1"/>
          </p:cNvGraphicFramePr>
          <p:nvPr/>
        </p:nvGraphicFramePr>
        <p:xfrm>
          <a:off x="782638" y="5421313"/>
          <a:ext cx="619125" cy="996950"/>
        </p:xfrm>
        <a:graphic>
          <a:graphicData uri="http://schemas.openxmlformats.org/presentationml/2006/ole">
            <p:oleObj spid="_x0000_s753666" name="Bitmap Image" r:id="rId4" imgW="1019048" imgH="1467055" progId="PBrush">
              <p:embed/>
            </p:oleObj>
          </a:graphicData>
        </a:graphic>
      </p:graphicFrame>
      <p:sp>
        <p:nvSpPr>
          <p:cNvPr id="753674" name="Line 11"/>
          <p:cNvSpPr>
            <a:spLocks noChangeShapeType="1"/>
          </p:cNvSpPr>
          <p:nvPr/>
        </p:nvSpPr>
        <p:spPr bwMode="auto">
          <a:xfrm>
            <a:off x="1036638" y="5332413"/>
            <a:ext cx="2041525" cy="0"/>
          </a:xfrm>
          <a:prstGeom prst="line">
            <a:avLst/>
          </a:prstGeom>
          <a:noFill/>
          <a:ln w="28575">
            <a:solidFill>
              <a:srgbClr val="0000FF"/>
            </a:solidFill>
            <a:round/>
            <a:headEnd/>
            <a:tailEnd/>
          </a:ln>
        </p:spPr>
        <p:txBody>
          <a:bodyPr lIns="82945" tIns="41473" rIns="82945" bIns="41473"/>
          <a:lstStyle/>
          <a:p>
            <a:endParaRPr lang="pt-BR"/>
          </a:p>
        </p:txBody>
      </p:sp>
      <p:sp>
        <p:nvSpPr>
          <p:cNvPr id="753675" name="Text Box 12"/>
          <p:cNvSpPr txBox="1">
            <a:spLocks noChangeArrowheads="1"/>
          </p:cNvSpPr>
          <p:nvPr/>
        </p:nvSpPr>
        <p:spPr bwMode="auto">
          <a:xfrm>
            <a:off x="1763713" y="6369050"/>
            <a:ext cx="1989137" cy="220663"/>
          </a:xfrm>
          <a:prstGeom prst="rect">
            <a:avLst/>
          </a:prstGeom>
          <a:noFill/>
          <a:ln w="9525">
            <a:noFill/>
            <a:miter lim="800000"/>
            <a:headEnd/>
            <a:tailEnd/>
          </a:ln>
        </p:spPr>
        <p:txBody>
          <a:bodyPr wrap="none" lIns="68712" tIns="34356" rIns="68712" bIns="34356">
            <a:spAutoFit/>
          </a:bodyPr>
          <a:lstStyle/>
          <a:p>
            <a:pPr defTabSz="573088" eaLnBrk="0" hangingPunct="0">
              <a:lnSpc>
                <a:spcPct val="90000"/>
              </a:lnSpc>
              <a:buFont typeface="Wingdings" pitchFamily="2" charset="2"/>
              <a:buNone/>
            </a:pPr>
            <a:r>
              <a:rPr lang="en-US" sz="1100" b="1">
                <a:solidFill>
                  <a:schemeClr val="accent2"/>
                </a:solidFill>
              </a:rPr>
              <a:t>Transmissores Profibus PA</a:t>
            </a:r>
          </a:p>
        </p:txBody>
      </p:sp>
      <p:sp>
        <p:nvSpPr>
          <p:cNvPr id="753676" name="Rectangle 13"/>
          <p:cNvSpPr>
            <a:spLocks noChangeArrowheads="1"/>
          </p:cNvSpPr>
          <p:nvPr/>
        </p:nvSpPr>
        <p:spPr bwMode="auto">
          <a:xfrm>
            <a:off x="2416175" y="1992313"/>
            <a:ext cx="1828800" cy="588962"/>
          </a:xfrm>
          <a:prstGeom prst="rect">
            <a:avLst/>
          </a:prstGeom>
          <a:noFill/>
          <a:ln w="12700">
            <a:noFill/>
            <a:miter lim="800000"/>
            <a:headEnd/>
            <a:tailEnd/>
          </a:ln>
        </p:spPr>
        <p:txBody>
          <a:bodyPr lIns="82082" tIns="40321" rIns="82082" bIns="40321">
            <a:spAutoFit/>
          </a:bodyPr>
          <a:lstStyle/>
          <a:p>
            <a:pPr defTabSz="690563" eaLnBrk="0" hangingPunct="0">
              <a:buFont typeface="Wingdings" pitchFamily="2" charset="2"/>
              <a:buNone/>
            </a:pPr>
            <a:r>
              <a:rPr lang="en-US" sz="1100" b="1">
                <a:solidFill>
                  <a:schemeClr val="accent2"/>
                </a:solidFill>
              </a:rPr>
              <a:t>DF95/97</a:t>
            </a:r>
            <a:br>
              <a:rPr lang="en-US" sz="1100" b="1">
                <a:solidFill>
                  <a:schemeClr val="accent2"/>
                </a:solidFill>
              </a:rPr>
            </a:br>
            <a:r>
              <a:rPr lang="en-US" sz="1100" b="1">
                <a:solidFill>
                  <a:schemeClr val="accent2"/>
                </a:solidFill>
              </a:rPr>
              <a:t>PLC + Mestre Classe 1 + Mestre Classe 2</a:t>
            </a:r>
          </a:p>
        </p:txBody>
      </p:sp>
      <p:sp>
        <p:nvSpPr>
          <p:cNvPr id="753677" name="Rectangle 14"/>
          <p:cNvSpPr>
            <a:spLocks noChangeArrowheads="1"/>
          </p:cNvSpPr>
          <p:nvPr/>
        </p:nvSpPr>
        <p:spPr bwMode="auto">
          <a:xfrm>
            <a:off x="4376738" y="3168650"/>
            <a:ext cx="1044575" cy="241300"/>
          </a:xfrm>
          <a:prstGeom prst="rect">
            <a:avLst/>
          </a:prstGeom>
          <a:noFill/>
          <a:ln w="12700">
            <a:noFill/>
            <a:miter lim="800000"/>
            <a:headEnd/>
            <a:tailEnd/>
          </a:ln>
        </p:spPr>
        <p:txBody>
          <a:bodyPr lIns="72001" tIns="36001" rIns="72001" bIns="36001">
            <a:spAutoFit/>
          </a:bodyPr>
          <a:lstStyle/>
          <a:p>
            <a:pPr defTabSz="712788" eaLnBrk="0">
              <a:buFont typeface="Wingdings" pitchFamily="2" charset="2"/>
              <a:buNone/>
            </a:pPr>
            <a:r>
              <a:rPr lang="en-US" sz="1100" b="1">
                <a:solidFill>
                  <a:srgbClr val="C24A86"/>
                </a:solidFill>
              </a:rPr>
              <a:t>Profibus DP</a:t>
            </a:r>
          </a:p>
        </p:txBody>
      </p:sp>
      <p:sp>
        <p:nvSpPr>
          <p:cNvPr id="753678" name="Rectangle 15"/>
          <p:cNvSpPr>
            <a:spLocks noChangeArrowheads="1"/>
          </p:cNvSpPr>
          <p:nvPr/>
        </p:nvSpPr>
        <p:spPr bwMode="auto">
          <a:xfrm>
            <a:off x="1109663" y="4997450"/>
            <a:ext cx="1111250" cy="241300"/>
          </a:xfrm>
          <a:prstGeom prst="rect">
            <a:avLst/>
          </a:prstGeom>
          <a:noFill/>
          <a:ln w="12700">
            <a:noFill/>
            <a:miter lim="800000"/>
            <a:headEnd/>
            <a:tailEnd/>
          </a:ln>
        </p:spPr>
        <p:txBody>
          <a:bodyPr lIns="72001" tIns="36001" rIns="72001" bIns="36001">
            <a:spAutoFit/>
          </a:bodyPr>
          <a:lstStyle/>
          <a:p>
            <a:pPr defTabSz="712788" eaLnBrk="0">
              <a:buFont typeface="Wingdings" pitchFamily="2" charset="2"/>
              <a:buNone/>
            </a:pPr>
            <a:r>
              <a:rPr lang="en-US" sz="1100" b="1">
                <a:solidFill>
                  <a:srgbClr val="114FFB"/>
                </a:solidFill>
              </a:rPr>
              <a:t>Profibus PA</a:t>
            </a:r>
          </a:p>
        </p:txBody>
      </p:sp>
      <p:sp>
        <p:nvSpPr>
          <p:cNvPr id="753679" name="Line 16"/>
          <p:cNvSpPr>
            <a:spLocks noChangeShapeType="1"/>
          </p:cNvSpPr>
          <p:nvPr/>
        </p:nvSpPr>
        <p:spPr bwMode="auto">
          <a:xfrm>
            <a:off x="1762125" y="1927225"/>
            <a:ext cx="2025650" cy="3175"/>
          </a:xfrm>
          <a:prstGeom prst="line">
            <a:avLst/>
          </a:prstGeom>
          <a:noFill/>
          <a:ln w="50800">
            <a:solidFill>
              <a:srgbClr val="008000"/>
            </a:solidFill>
            <a:round/>
            <a:headEnd type="none" w="sm" len="sm"/>
            <a:tailEnd type="none" w="sm" len="sm"/>
          </a:ln>
        </p:spPr>
        <p:txBody>
          <a:bodyPr wrap="none" lIns="82945" tIns="41473" rIns="82945" bIns="41473" anchor="ctr"/>
          <a:lstStyle/>
          <a:p>
            <a:endParaRPr lang="pt-BR"/>
          </a:p>
        </p:txBody>
      </p:sp>
      <p:sp>
        <p:nvSpPr>
          <p:cNvPr id="753680" name="Line 17"/>
          <p:cNvSpPr>
            <a:spLocks noChangeShapeType="1"/>
          </p:cNvSpPr>
          <p:nvPr/>
        </p:nvSpPr>
        <p:spPr bwMode="auto">
          <a:xfrm>
            <a:off x="2349500" y="1927225"/>
            <a:ext cx="0" cy="1044575"/>
          </a:xfrm>
          <a:prstGeom prst="line">
            <a:avLst/>
          </a:prstGeom>
          <a:noFill/>
          <a:ln w="50800">
            <a:solidFill>
              <a:srgbClr val="008000"/>
            </a:solidFill>
            <a:round/>
            <a:headEnd type="none" w="sm" len="sm"/>
            <a:tailEnd type="none" w="sm" len="sm"/>
          </a:ln>
        </p:spPr>
        <p:txBody>
          <a:bodyPr wrap="none" lIns="82945" tIns="41473" rIns="82945" bIns="41473" anchor="ctr"/>
          <a:lstStyle/>
          <a:p>
            <a:endParaRPr lang="pt-BR"/>
          </a:p>
        </p:txBody>
      </p:sp>
      <p:sp>
        <p:nvSpPr>
          <p:cNvPr id="753681" name="Line 18"/>
          <p:cNvSpPr>
            <a:spLocks noChangeShapeType="1"/>
          </p:cNvSpPr>
          <p:nvPr/>
        </p:nvSpPr>
        <p:spPr bwMode="auto">
          <a:xfrm>
            <a:off x="2351088" y="2971800"/>
            <a:ext cx="327025" cy="0"/>
          </a:xfrm>
          <a:prstGeom prst="line">
            <a:avLst/>
          </a:prstGeom>
          <a:noFill/>
          <a:ln w="50800">
            <a:solidFill>
              <a:srgbClr val="008000"/>
            </a:solidFill>
            <a:round/>
            <a:headEnd type="none" w="sm" len="sm"/>
            <a:tailEnd type="none" w="sm" len="sm"/>
          </a:ln>
        </p:spPr>
        <p:txBody>
          <a:bodyPr wrap="none" lIns="82945" tIns="41473" rIns="82945" bIns="41473" anchor="ctr"/>
          <a:lstStyle/>
          <a:p>
            <a:endParaRPr lang="pt-BR"/>
          </a:p>
        </p:txBody>
      </p:sp>
      <p:sp>
        <p:nvSpPr>
          <p:cNvPr id="753682" name="Rectangle 19"/>
          <p:cNvSpPr>
            <a:spLocks noChangeArrowheads="1"/>
          </p:cNvSpPr>
          <p:nvPr/>
        </p:nvSpPr>
        <p:spPr bwMode="auto">
          <a:xfrm>
            <a:off x="847725" y="1797050"/>
            <a:ext cx="1046163" cy="242888"/>
          </a:xfrm>
          <a:prstGeom prst="rect">
            <a:avLst/>
          </a:prstGeom>
          <a:noFill/>
          <a:ln w="12700">
            <a:noFill/>
            <a:miter lim="800000"/>
            <a:headEnd/>
            <a:tailEnd/>
          </a:ln>
        </p:spPr>
        <p:txBody>
          <a:bodyPr lIns="72001" tIns="36001" rIns="72001" bIns="36001">
            <a:spAutoFit/>
          </a:bodyPr>
          <a:lstStyle/>
          <a:p>
            <a:pPr defTabSz="712788" eaLnBrk="0">
              <a:buFont typeface="Wingdings" pitchFamily="2" charset="2"/>
              <a:buNone/>
            </a:pPr>
            <a:r>
              <a:rPr lang="en-US" sz="1100" b="1">
                <a:solidFill>
                  <a:srgbClr val="008000"/>
                </a:solidFill>
              </a:rPr>
              <a:t>Ethernet 1</a:t>
            </a:r>
          </a:p>
        </p:txBody>
      </p:sp>
      <p:pic>
        <p:nvPicPr>
          <p:cNvPr id="753683" name="Picture 20"/>
          <p:cNvPicPr>
            <a:picLocks noChangeArrowheads="1"/>
          </p:cNvPicPr>
          <p:nvPr/>
        </p:nvPicPr>
        <p:blipFill>
          <a:blip r:embed="rId5"/>
          <a:srcRect/>
          <a:stretch>
            <a:fillRect/>
          </a:stretch>
        </p:blipFill>
        <p:spPr bwMode="auto">
          <a:xfrm>
            <a:off x="7250113" y="2382838"/>
            <a:ext cx="1130300" cy="714375"/>
          </a:xfrm>
          <a:prstGeom prst="rect">
            <a:avLst/>
          </a:prstGeom>
          <a:solidFill>
            <a:schemeClr val="tx2"/>
          </a:solidFill>
          <a:ln w="12700">
            <a:solidFill>
              <a:schemeClr val="tx1"/>
            </a:solidFill>
            <a:miter lim="800000"/>
            <a:headEnd/>
            <a:tailEnd/>
          </a:ln>
        </p:spPr>
      </p:pic>
      <p:sp>
        <p:nvSpPr>
          <p:cNvPr id="753684" name="Text Box 21"/>
          <p:cNvSpPr txBox="1">
            <a:spLocks noChangeArrowheads="1"/>
          </p:cNvSpPr>
          <p:nvPr/>
        </p:nvSpPr>
        <p:spPr bwMode="auto">
          <a:xfrm>
            <a:off x="6008688" y="2055813"/>
            <a:ext cx="881062" cy="222250"/>
          </a:xfrm>
          <a:prstGeom prst="rect">
            <a:avLst/>
          </a:prstGeom>
          <a:noFill/>
          <a:ln w="9525">
            <a:noFill/>
            <a:miter lim="800000"/>
            <a:headEnd/>
            <a:tailEnd/>
          </a:ln>
        </p:spPr>
        <p:txBody>
          <a:bodyPr wrap="none" lIns="68712" tIns="34356" rIns="68712" bIns="34356">
            <a:spAutoFit/>
          </a:bodyPr>
          <a:lstStyle/>
          <a:p>
            <a:pPr defTabSz="573088" eaLnBrk="0" hangingPunct="0">
              <a:lnSpc>
                <a:spcPct val="90000"/>
              </a:lnSpc>
              <a:buFont typeface="Wingdings" pitchFamily="2" charset="2"/>
              <a:buNone/>
            </a:pPr>
            <a:r>
              <a:rPr lang="en-US" sz="1100" b="1">
                <a:solidFill>
                  <a:schemeClr val="accent2"/>
                </a:solidFill>
              </a:rPr>
              <a:t>Remote I/O</a:t>
            </a:r>
          </a:p>
        </p:txBody>
      </p:sp>
      <p:sp>
        <p:nvSpPr>
          <p:cNvPr id="753685" name="Line 22"/>
          <p:cNvSpPr>
            <a:spLocks noChangeShapeType="1"/>
          </p:cNvSpPr>
          <p:nvPr/>
        </p:nvSpPr>
        <p:spPr bwMode="auto">
          <a:xfrm flipV="1">
            <a:off x="7837488" y="3101975"/>
            <a:ext cx="0" cy="477838"/>
          </a:xfrm>
          <a:prstGeom prst="line">
            <a:avLst/>
          </a:prstGeom>
          <a:noFill/>
          <a:ln w="50799">
            <a:solidFill>
              <a:srgbClr val="CC0066"/>
            </a:solidFill>
            <a:round/>
            <a:headEnd type="none" w="sm" len="sm"/>
            <a:tailEnd type="none" w="sm" len="sm"/>
          </a:ln>
        </p:spPr>
        <p:txBody>
          <a:bodyPr wrap="none" lIns="82945" tIns="41473" rIns="82945" bIns="41473" anchor="ctr"/>
          <a:lstStyle/>
          <a:p>
            <a:endParaRPr lang="pt-BR"/>
          </a:p>
        </p:txBody>
      </p:sp>
      <p:pic>
        <p:nvPicPr>
          <p:cNvPr id="753686" name="Picture 23"/>
          <p:cNvPicPr>
            <a:picLocks noChangeArrowheads="1"/>
          </p:cNvPicPr>
          <p:nvPr/>
        </p:nvPicPr>
        <p:blipFill>
          <a:blip r:embed="rId5"/>
          <a:srcRect/>
          <a:stretch>
            <a:fillRect/>
          </a:stretch>
        </p:blipFill>
        <p:spPr bwMode="auto">
          <a:xfrm>
            <a:off x="5878513" y="2382838"/>
            <a:ext cx="1130300" cy="714375"/>
          </a:xfrm>
          <a:prstGeom prst="rect">
            <a:avLst/>
          </a:prstGeom>
          <a:solidFill>
            <a:schemeClr val="tx2"/>
          </a:solidFill>
          <a:ln w="12700">
            <a:solidFill>
              <a:schemeClr val="tx1"/>
            </a:solidFill>
            <a:miter lim="800000"/>
            <a:headEnd/>
            <a:tailEnd/>
          </a:ln>
        </p:spPr>
      </p:pic>
      <p:sp>
        <p:nvSpPr>
          <p:cNvPr id="753687" name="Text Box 24"/>
          <p:cNvSpPr txBox="1">
            <a:spLocks noChangeArrowheads="1"/>
          </p:cNvSpPr>
          <p:nvPr/>
        </p:nvSpPr>
        <p:spPr bwMode="auto">
          <a:xfrm>
            <a:off x="7446963" y="2055813"/>
            <a:ext cx="879475" cy="222250"/>
          </a:xfrm>
          <a:prstGeom prst="rect">
            <a:avLst/>
          </a:prstGeom>
          <a:noFill/>
          <a:ln w="9525">
            <a:noFill/>
            <a:miter lim="800000"/>
            <a:headEnd/>
            <a:tailEnd/>
          </a:ln>
        </p:spPr>
        <p:txBody>
          <a:bodyPr wrap="none" lIns="68712" tIns="34356" rIns="68712" bIns="34356">
            <a:spAutoFit/>
          </a:bodyPr>
          <a:lstStyle/>
          <a:p>
            <a:pPr defTabSz="573088" eaLnBrk="0" hangingPunct="0">
              <a:lnSpc>
                <a:spcPct val="90000"/>
              </a:lnSpc>
              <a:buFont typeface="Wingdings" pitchFamily="2" charset="2"/>
              <a:buNone/>
            </a:pPr>
            <a:r>
              <a:rPr lang="en-US" sz="1100" b="1">
                <a:solidFill>
                  <a:schemeClr val="accent2"/>
                </a:solidFill>
              </a:rPr>
              <a:t>Remote I/O</a:t>
            </a:r>
          </a:p>
        </p:txBody>
      </p:sp>
      <p:sp>
        <p:nvSpPr>
          <p:cNvPr id="753688" name="Line 25"/>
          <p:cNvSpPr>
            <a:spLocks noChangeShapeType="1"/>
          </p:cNvSpPr>
          <p:nvPr/>
        </p:nvSpPr>
        <p:spPr bwMode="auto">
          <a:xfrm flipV="1">
            <a:off x="6465888" y="3101975"/>
            <a:ext cx="0" cy="477838"/>
          </a:xfrm>
          <a:prstGeom prst="line">
            <a:avLst/>
          </a:prstGeom>
          <a:noFill/>
          <a:ln w="50799">
            <a:solidFill>
              <a:srgbClr val="CC0066"/>
            </a:solidFill>
            <a:round/>
            <a:headEnd type="none" w="sm" len="sm"/>
            <a:tailEnd type="none" w="sm" len="sm"/>
          </a:ln>
        </p:spPr>
        <p:txBody>
          <a:bodyPr wrap="none" lIns="82945" tIns="41473" rIns="82945" bIns="41473" anchor="ctr"/>
          <a:lstStyle/>
          <a:p>
            <a:endParaRPr lang="pt-BR"/>
          </a:p>
        </p:txBody>
      </p:sp>
      <p:sp>
        <p:nvSpPr>
          <p:cNvPr id="753689" name="Line 26"/>
          <p:cNvSpPr>
            <a:spLocks noChangeShapeType="1"/>
          </p:cNvSpPr>
          <p:nvPr/>
        </p:nvSpPr>
        <p:spPr bwMode="auto">
          <a:xfrm flipV="1">
            <a:off x="6858000" y="3560763"/>
            <a:ext cx="0" cy="477837"/>
          </a:xfrm>
          <a:prstGeom prst="line">
            <a:avLst/>
          </a:prstGeom>
          <a:noFill/>
          <a:ln w="50799">
            <a:solidFill>
              <a:srgbClr val="CC0066"/>
            </a:solidFill>
            <a:round/>
            <a:headEnd type="none" w="sm" len="sm"/>
            <a:tailEnd type="none" w="sm" len="sm"/>
          </a:ln>
        </p:spPr>
        <p:txBody>
          <a:bodyPr wrap="none" lIns="82945" tIns="41473" rIns="82945" bIns="41473" anchor="ctr"/>
          <a:lstStyle/>
          <a:p>
            <a:endParaRPr lang="pt-BR"/>
          </a:p>
        </p:txBody>
      </p:sp>
      <p:sp>
        <p:nvSpPr>
          <p:cNvPr id="753690" name="Text Box 27"/>
          <p:cNvSpPr txBox="1">
            <a:spLocks noChangeArrowheads="1"/>
          </p:cNvSpPr>
          <p:nvPr/>
        </p:nvSpPr>
        <p:spPr bwMode="auto">
          <a:xfrm>
            <a:off x="6858000" y="3690938"/>
            <a:ext cx="719138" cy="252412"/>
          </a:xfrm>
          <a:prstGeom prst="rect">
            <a:avLst/>
          </a:prstGeom>
          <a:noFill/>
          <a:ln w="1588">
            <a:noFill/>
            <a:miter lim="800000"/>
            <a:headEnd/>
            <a:tailEnd/>
          </a:ln>
        </p:spPr>
        <p:txBody>
          <a:bodyPr lIns="82945" tIns="41473" rIns="82945" bIns="41473">
            <a:spAutoFit/>
          </a:bodyPr>
          <a:lstStyle/>
          <a:p>
            <a:pPr defTabSz="690563" eaLnBrk="0" hangingPunct="0">
              <a:spcBef>
                <a:spcPct val="20000"/>
              </a:spcBef>
              <a:buFont typeface="Wingdings" pitchFamily="2" charset="2"/>
              <a:buNone/>
            </a:pPr>
            <a:r>
              <a:rPr lang="pt-BR" sz="1100" b="1">
                <a:solidFill>
                  <a:schemeClr val="accent2"/>
                </a:solidFill>
              </a:rPr>
              <a:t>Drivers</a:t>
            </a:r>
          </a:p>
        </p:txBody>
      </p:sp>
      <p:pic>
        <p:nvPicPr>
          <p:cNvPr id="753691" name="Picture 28"/>
          <p:cNvPicPr>
            <a:picLocks noChangeAspect="1" noChangeArrowheads="1"/>
          </p:cNvPicPr>
          <p:nvPr/>
        </p:nvPicPr>
        <p:blipFill>
          <a:blip r:embed="rId6"/>
          <a:srcRect/>
          <a:stretch>
            <a:fillRect/>
          </a:stretch>
        </p:blipFill>
        <p:spPr bwMode="auto">
          <a:xfrm>
            <a:off x="6792913" y="3951288"/>
            <a:ext cx="715962" cy="950912"/>
          </a:xfrm>
          <a:prstGeom prst="rect">
            <a:avLst/>
          </a:prstGeom>
          <a:noFill/>
          <a:ln w="9525" algn="ctr">
            <a:noFill/>
            <a:miter lim="800000"/>
            <a:headEnd/>
            <a:tailEnd/>
          </a:ln>
        </p:spPr>
      </p:pic>
      <p:sp>
        <p:nvSpPr>
          <p:cNvPr id="753692" name="Line 29"/>
          <p:cNvSpPr>
            <a:spLocks noChangeShapeType="1"/>
          </p:cNvSpPr>
          <p:nvPr/>
        </p:nvSpPr>
        <p:spPr bwMode="auto">
          <a:xfrm flipV="1">
            <a:off x="7904163" y="3560763"/>
            <a:ext cx="0" cy="477837"/>
          </a:xfrm>
          <a:prstGeom prst="line">
            <a:avLst/>
          </a:prstGeom>
          <a:noFill/>
          <a:ln w="50799">
            <a:solidFill>
              <a:srgbClr val="CC0066"/>
            </a:solidFill>
            <a:round/>
            <a:headEnd type="none" w="sm" len="sm"/>
            <a:tailEnd type="none" w="sm" len="sm"/>
          </a:ln>
        </p:spPr>
        <p:txBody>
          <a:bodyPr wrap="none" lIns="82945" tIns="41473" rIns="82945" bIns="41473" anchor="ctr"/>
          <a:lstStyle/>
          <a:p>
            <a:endParaRPr lang="pt-BR"/>
          </a:p>
        </p:txBody>
      </p:sp>
      <p:sp>
        <p:nvSpPr>
          <p:cNvPr id="753693" name="Text Box 30"/>
          <p:cNvSpPr txBox="1">
            <a:spLocks noChangeArrowheads="1"/>
          </p:cNvSpPr>
          <p:nvPr/>
        </p:nvSpPr>
        <p:spPr bwMode="auto">
          <a:xfrm>
            <a:off x="7904163" y="3690938"/>
            <a:ext cx="719137" cy="252412"/>
          </a:xfrm>
          <a:prstGeom prst="rect">
            <a:avLst/>
          </a:prstGeom>
          <a:noFill/>
          <a:ln w="1588">
            <a:noFill/>
            <a:miter lim="800000"/>
            <a:headEnd/>
            <a:tailEnd/>
          </a:ln>
        </p:spPr>
        <p:txBody>
          <a:bodyPr lIns="82945" tIns="41473" rIns="82945" bIns="41473">
            <a:spAutoFit/>
          </a:bodyPr>
          <a:lstStyle/>
          <a:p>
            <a:pPr defTabSz="690563" eaLnBrk="0" hangingPunct="0">
              <a:spcBef>
                <a:spcPct val="20000"/>
              </a:spcBef>
              <a:buFont typeface="Wingdings" pitchFamily="2" charset="2"/>
              <a:buNone/>
            </a:pPr>
            <a:r>
              <a:rPr lang="pt-BR" sz="1100" b="1">
                <a:solidFill>
                  <a:schemeClr val="accent2"/>
                </a:solidFill>
              </a:rPr>
              <a:t>Drivers</a:t>
            </a:r>
          </a:p>
        </p:txBody>
      </p:sp>
      <p:pic>
        <p:nvPicPr>
          <p:cNvPr id="753694" name="Picture 31"/>
          <p:cNvPicPr>
            <a:picLocks noChangeAspect="1" noChangeArrowheads="1"/>
          </p:cNvPicPr>
          <p:nvPr/>
        </p:nvPicPr>
        <p:blipFill>
          <a:blip r:embed="rId6"/>
          <a:srcRect/>
          <a:stretch>
            <a:fillRect/>
          </a:stretch>
        </p:blipFill>
        <p:spPr bwMode="auto">
          <a:xfrm>
            <a:off x="7837488" y="3951288"/>
            <a:ext cx="717550" cy="950912"/>
          </a:xfrm>
          <a:prstGeom prst="rect">
            <a:avLst/>
          </a:prstGeom>
          <a:noFill/>
          <a:ln w="9525" algn="ctr">
            <a:noFill/>
            <a:miter lim="800000"/>
            <a:headEnd/>
            <a:tailEnd/>
          </a:ln>
        </p:spPr>
      </p:pic>
      <p:sp>
        <p:nvSpPr>
          <p:cNvPr id="753695" name="Line 32"/>
          <p:cNvSpPr>
            <a:spLocks noChangeShapeType="1"/>
          </p:cNvSpPr>
          <p:nvPr/>
        </p:nvSpPr>
        <p:spPr bwMode="auto">
          <a:xfrm flipV="1">
            <a:off x="3787775" y="5324475"/>
            <a:ext cx="0" cy="276225"/>
          </a:xfrm>
          <a:prstGeom prst="line">
            <a:avLst/>
          </a:prstGeom>
          <a:noFill/>
          <a:ln w="25400">
            <a:solidFill>
              <a:schemeClr val="accent2"/>
            </a:solidFill>
            <a:round/>
            <a:headEnd/>
            <a:tailEnd/>
          </a:ln>
        </p:spPr>
        <p:txBody>
          <a:bodyPr wrap="none" lIns="82945" tIns="41473" rIns="82945" bIns="41473" anchor="ctr"/>
          <a:lstStyle/>
          <a:p>
            <a:endParaRPr lang="pt-BR"/>
          </a:p>
        </p:txBody>
      </p:sp>
      <p:sp>
        <p:nvSpPr>
          <p:cNvPr id="753696" name="Line 33"/>
          <p:cNvSpPr>
            <a:spLocks noChangeShapeType="1"/>
          </p:cNvSpPr>
          <p:nvPr/>
        </p:nvSpPr>
        <p:spPr bwMode="auto">
          <a:xfrm flipV="1">
            <a:off x="4572000" y="5324475"/>
            <a:ext cx="0" cy="276225"/>
          </a:xfrm>
          <a:prstGeom prst="line">
            <a:avLst/>
          </a:prstGeom>
          <a:noFill/>
          <a:ln w="25400">
            <a:solidFill>
              <a:schemeClr val="accent2"/>
            </a:solidFill>
            <a:round/>
            <a:headEnd/>
            <a:tailEnd/>
          </a:ln>
        </p:spPr>
        <p:txBody>
          <a:bodyPr wrap="none" lIns="82945" tIns="41473" rIns="82945" bIns="41473" anchor="ctr"/>
          <a:lstStyle/>
          <a:p>
            <a:endParaRPr lang="pt-BR"/>
          </a:p>
        </p:txBody>
      </p:sp>
      <p:pic>
        <p:nvPicPr>
          <p:cNvPr id="753697" name="Picture 34" descr="Ld-301"/>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2767013" y="5470525"/>
            <a:ext cx="498475" cy="754063"/>
          </a:xfrm>
          <a:prstGeom prst="rect">
            <a:avLst/>
          </a:prstGeom>
          <a:noFill/>
          <a:ln w="9525">
            <a:solidFill>
              <a:schemeClr val="tx1"/>
            </a:solidFill>
            <a:miter lim="800000"/>
            <a:headEnd/>
            <a:tailEnd/>
          </a:ln>
        </p:spPr>
      </p:pic>
      <p:pic>
        <p:nvPicPr>
          <p:cNvPr id="753698" name="Picture 35" descr="Ld-301"/>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3525838" y="5454650"/>
            <a:ext cx="498475" cy="754063"/>
          </a:xfrm>
          <a:prstGeom prst="rect">
            <a:avLst/>
          </a:prstGeom>
          <a:noFill/>
          <a:ln w="9525">
            <a:solidFill>
              <a:schemeClr val="tx1"/>
            </a:solidFill>
            <a:miter lim="800000"/>
            <a:headEnd/>
            <a:tailEnd/>
          </a:ln>
        </p:spPr>
      </p:pic>
      <p:pic>
        <p:nvPicPr>
          <p:cNvPr id="753699" name="Picture 36" descr="FRONT"/>
          <p:cNvPicPr>
            <a:picLocks noChangeAspect="1" noChangeArrowheads="1"/>
          </p:cNvPicPr>
          <p:nvPr/>
        </p:nvPicPr>
        <p:blipFill>
          <a:blip r:embed="rId3"/>
          <a:srcRect/>
          <a:stretch>
            <a:fillRect/>
          </a:stretch>
        </p:blipFill>
        <p:spPr bwMode="auto">
          <a:xfrm>
            <a:off x="4244975" y="5454650"/>
            <a:ext cx="636588" cy="665163"/>
          </a:xfrm>
          <a:prstGeom prst="rect">
            <a:avLst/>
          </a:prstGeom>
          <a:noFill/>
          <a:ln w="9525">
            <a:solidFill>
              <a:schemeClr val="tx1"/>
            </a:solidFill>
            <a:miter lim="800000"/>
            <a:headEnd/>
            <a:tailEnd/>
          </a:ln>
        </p:spPr>
      </p:pic>
      <p:sp>
        <p:nvSpPr>
          <p:cNvPr id="753700" name="Oval 37"/>
          <p:cNvSpPr>
            <a:spLocks noChangeArrowheads="1"/>
          </p:cNvSpPr>
          <p:nvPr/>
        </p:nvSpPr>
        <p:spPr bwMode="auto">
          <a:xfrm>
            <a:off x="2351088" y="5716588"/>
            <a:ext cx="42862" cy="44450"/>
          </a:xfrm>
          <a:prstGeom prst="ellipse">
            <a:avLst/>
          </a:prstGeom>
          <a:solidFill>
            <a:srgbClr val="000000"/>
          </a:solidFill>
          <a:ln w="12700">
            <a:solidFill>
              <a:srgbClr val="000000"/>
            </a:solidFill>
            <a:round/>
            <a:headEnd/>
            <a:tailEnd/>
          </a:ln>
        </p:spPr>
        <p:txBody>
          <a:bodyPr wrap="none" lIns="82945" tIns="41473" rIns="82945" bIns="41473" anchor="ctr"/>
          <a:lstStyle/>
          <a:p>
            <a:pPr eaLnBrk="0" hangingPunct="0">
              <a:buFont typeface="Wingdings" pitchFamily="2" charset="2"/>
              <a:buChar char="ü"/>
            </a:pPr>
            <a:endParaRPr lang="pt-BR"/>
          </a:p>
        </p:txBody>
      </p:sp>
      <p:sp>
        <p:nvSpPr>
          <p:cNvPr id="753701" name="Oval 38"/>
          <p:cNvSpPr>
            <a:spLocks noChangeArrowheads="1"/>
          </p:cNvSpPr>
          <p:nvPr/>
        </p:nvSpPr>
        <p:spPr bwMode="auto">
          <a:xfrm>
            <a:off x="2481263" y="5716588"/>
            <a:ext cx="41275" cy="44450"/>
          </a:xfrm>
          <a:prstGeom prst="ellipse">
            <a:avLst/>
          </a:prstGeom>
          <a:solidFill>
            <a:srgbClr val="000000"/>
          </a:solidFill>
          <a:ln w="12700">
            <a:solidFill>
              <a:srgbClr val="000000"/>
            </a:solidFill>
            <a:round/>
            <a:headEnd/>
            <a:tailEnd/>
          </a:ln>
        </p:spPr>
        <p:txBody>
          <a:bodyPr wrap="none" lIns="82945" tIns="41473" rIns="82945" bIns="41473" anchor="ctr"/>
          <a:lstStyle/>
          <a:p>
            <a:pPr eaLnBrk="0" hangingPunct="0">
              <a:buFont typeface="Wingdings" pitchFamily="2" charset="2"/>
              <a:buChar char="ü"/>
            </a:pPr>
            <a:endParaRPr lang="pt-BR"/>
          </a:p>
        </p:txBody>
      </p:sp>
      <p:sp>
        <p:nvSpPr>
          <p:cNvPr id="753702" name="Oval 39"/>
          <p:cNvSpPr>
            <a:spLocks noChangeArrowheads="1"/>
          </p:cNvSpPr>
          <p:nvPr/>
        </p:nvSpPr>
        <p:spPr bwMode="auto">
          <a:xfrm>
            <a:off x="2611438" y="5716588"/>
            <a:ext cx="42862" cy="44450"/>
          </a:xfrm>
          <a:prstGeom prst="ellipse">
            <a:avLst/>
          </a:prstGeom>
          <a:solidFill>
            <a:srgbClr val="000000"/>
          </a:solidFill>
          <a:ln w="12700">
            <a:solidFill>
              <a:srgbClr val="000000"/>
            </a:solidFill>
            <a:round/>
            <a:headEnd/>
            <a:tailEnd/>
          </a:ln>
        </p:spPr>
        <p:txBody>
          <a:bodyPr wrap="none" lIns="82945" tIns="41473" rIns="82945" bIns="41473" anchor="ctr"/>
          <a:lstStyle/>
          <a:p>
            <a:pPr eaLnBrk="0" hangingPunct="0">
              <a:buFont typeface="Wingdings" pitchFamily="2" charset="2"/>
              <a:buChar char="ü"/>
            </a:pPr>
            <a:endParaRPr lang="pt-BR"/>
          </a:p>
        </p:txBody>
      </p:sp>
      <p:sp>
        <p:nvSpPr>
          <p:cNvPr id="753703" name="Line 40"/>
          <p:cNvSpPr>
            <a:spLocks noChangeShapeType="1"/>
          </p:cNvSpPr>
          <p:nvPr/>
        </p:nvSpPr>
        <p:spPr bwMode="auto">
          <a:xfrm>
            <a:off x="3265488" y="5322888"/>
            <a:ext cx="1566862" cy="0"/>
          </a:xfrm>
          <a:prstGeom prst="line">
            <a:avLst/>
          </a:prstGeom>
          <a:noFill/>
          <a:ln w="28575">
            <a:solidFill>
              <a:srgbClr val="0000FF"/>
            </a:solidFill>
            <a:round/>
            <a:headEnd/>
            <a:tailEnd/>
          </a:ln>
        </p:spPr>
        <p:txBody>
          <a:bodyPr lIns="82945" tIns="41473" rIns="82945" bIns="41473"/>
          <a:lstStyle/>
          <a:p>
            <a:endParaRPr lang="pt-BR"/>
          </a:p>
        </p:txBody>
      </p:sp>
      <p:sp>
        <p:nvSpPr>
          <p:cNvPr id="753704" name="Rectangle 41"/>
          <p:cNvSpPr>
            <a:spLocks noChangeArrowheads="1"/>
          </p:cNvSpPr>
          <p:nvPr/>
        </p:nvSpPr>
        <p:spPr bwMode="auto">
          <a:xfrm>
            <a:off x="3330575" y="4997450"/>
            <a:ext cx="1109663" cy="241300"/>
          </a:xfrm>
          <a:prstGeom prst="rect">
            <a:avLst/>
          </a:prstGeom>
          <a:noFill/>
          <a:ln w="12700">
            <a:noFill/>
            <a:miter lim="800000"/>
            <a:headEnd/>
            <a:tailEnd/>
          </a:ln>
        </p:spPr>
        <p:txBody>
          <a:bodyPr lIns="72001" tIns="36001" rIns="72001" bIns="36001">
            <a:spAutoFit/>
          </a:bodyPr>
          <a:lstStyle/>
          <a:p>
            <a:pPr defTabSz="712788" eaLnBrk="0">
              <a:buFont typeface="Wingdings" pitchFamily="2" charset="2"/>
              <a:buNone/>
            </a:pPr>
            <a:r>
              <a:rPr lang="en-US" sz="1100" b="1">
                <a:solidFill>
                  <a:srgbClr val="114FFB"/>
                </a:solidFill>
              </a:rPr>
              <a:t>Profibus PA</a:t>
            </a:r>
          </a:p>
        </p:txBody>
      </p:sp>
      <p:sp>
        <p:nvSpPr>
          <p:cNvPr id="753705" name="Rectangle 42"/>
          <p:cNvSpPr>
            <a:spLocks noChangeArrowheads="1"/>
          </p:cNvSpPr>
          <p:nvPr/>
        </p:nvSpPr>
        <p:spPr bwMode="auto">
          <a:xfrm>
            <a:off x="5143500" y="5286375"/>
            <a:ext cx="4000500" cy="714375"/>
          </a:xfrm>
          <a:prstGeom prst="rect">
            <a:avLst/>
          </a:prstGeom>
          <a:noFill/>
          <a:ln w="9525">
            <a:noFill/>
            <a:round/>
            <a:headEnd/>
            <a:tailEnd/>
          </a:ln>
        </p:spPr>
        <p:txBody>
          <a:bodyPr lIns="0" tIns="0" rIns="0" bIns="0"/>
          <a:lstStyle/>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a:solidFill>
                  <a:srgbClr val="000000"/>
                </a:solidFill>
                <a:latin typeface="Tahoma" pitchFamily="34" charset="0"/>
              </a:rPr>
              <a:t> Solução que elimina necessidade do coupler ou gateway DP/PA.</a:t>
            </a:r>
          </a:p>
        </p:txBody>
      </p:sp>
      <p:pic>
        <p:nvPicPr>
          <p:cNvPr id="753706" name="Picture 43" descr="dfi_transp"/>
          <p:cNvPicPr>
            <a:picLocks noChangeAspect="1" noChangeArrowheads="1"/>
          </p:cNvPicPr>
          <p:nvPr/>
        </p:nvPicPr>
        <p:blipFill>
          <a:blip r:embed="rId8"/>
          <a:srcRect/>
          <a:stretch>
            <a:fillRect/>
          </a:stretch>
        </p:blipFill>
        <p:spPr bwMode="auto">
          <a:xfrm>
            <a:off x="2547938" y="2449513"/>
            <a:ext cx="1976437" cy="849312"/>
          </a:xfrm>
          <a:prstGeom prst="rect">
            <a:avLst/>
          </a:prstGeom>
          <a:noFill/>
          <a:ln w="9525">
            <a:noFill/>
            <a:miter lim="800000"/>
            <a:headEnd/>
            <a:tailEnd/>
          </a:ln>
        </p:spPr>
      </p:pic>
      <p:sp>
        <p:nvSpPr>
          <p:cNvPr id="753707" name="Line 44"/>
          <p:cNvSpPr>
            <a:spLocks noChangeShapeType="1"/>
          </p:cNvSpPr>
          <p:nvPr/>
        </p:nvSpPr>
        <p:spPr bwMode="auto">
          <a:xfrm flipV="1">
            <a:off x="3070225" y="3168650"/>
            <a:ext cx="0" cy="2171700"/>
          </a:xfrm>
          <a:prstGeom prst="line">
            <a:avLst/>
          </a:prstGeom>
          <a:noFill/>
          <a:ln w="25400">
            <a:solidFill>
              <a:srgbClr val="114FFB"/>
            </a:solidFill>
            <a:round/>
            <a:headEnd/>
            <a:tailEnd/>
          </a:ln>
        </p:spPr>
        <p:txBody>
          <a:bodyPr wrap="none" lIns="82945" tIns="41473" rIns="82945" bIns="41473" anchor="ctr"/>
          <a:lstStyle/>
          <a:p>
            <a:endParaRPr lang="pt-BR"/>
          </a:p>
        </p:txBody>
      </p:sp>
      <p:sp>
        <p:nvSpPr>
          <p:cNvPr id="753708" name="Line 45"/>
          <p:cNvSpPr>
            <a:spLocks noChangeShapeType="1"/>
          </p:cNvSpPr>
          <p:nvPr/>
        </p:nvSpPr>
        <p:spPr bwMode="auto">
          <a:xfrm flipV="1">
            <a:off x="3265488" y="3036888"/>
            <a:ext cx="0" cy="2286000"/>
          </a:xfrm>
          <a:prstGeom prst="line">
            <a:avLst/>
          </a:prstGeom>
          <a:noFill/>
          <a:ln w="25400">
            <a:solidFill>
              <a:srgbClr val="114FFB"/>
            </a:solidFill>
            <a:round/>
            <a:headEnd/>
            <a:tailEnd/>
          </a:ln>
        </p:spPr>
        <p:txBody>
          <a:bodyPr wrap="none" lIns="82945" tIns="41473" rIns="82945" bIns="41473" anchor="ctr"/>
          <a:lstStyle/>
          <a:p>
            <a:endParaRPr lang="pt-BR"/>
          </a:p>
        </p:txBody>
      </p:sp>
      <p:sp>
        <p:nvSpPr>
          <p:cNvPr id="753709" name="Line 46"/>
          <p:cNvSpPr>
            <a:spLocks noChangeShapeType="1"/>
          </p:cNvSpPr>
          <p:nvPr/>
        </p:nvSpPr>
        <p:spPr bwMode="auto">
          <a:xfrm>
            <a:off x="3003550" y="3036888"/>
            <a:ext cx="261938" cy="0"/>
          </a:xfrm>
          <a:prstGeom prst="line">
            <a:avLst/>
          </a:prstGeom>
          <a:noFill/>
          <a:ln w="28575">
            <a:solidFill>
              <a:srgbClr val="0000FF"/>
            </a:solidFill>
            <a:round/>
            <a:headEnd/>
            <a:tailEnd/>
          </a:ln>
        </p:spPr>
        <p:txBody>
          <a:bodyPr lIns="82945" tIns="41473" rIns="82945" bIns="41473"/>
          <a:lstStyle/>
          <a:p>
            <a:endParaRPr lang="pt-BR"/>
          </a:p>
        </p:txBody>
      </p:sp>
      <p:sp>
        <p:nvSpPr>
          <p:cNvPr id="753710" name="Line 47"/>
          <p:cNvSpPr>
            <a:spLocks noChangeShapeType="1"/>
          </p:cNvSpPr>
          <p:nvPr/>
        </p:nvSpPr>
        <p:spPr bwMode="auto">
          <a:xfrm>
            <a:off x="2808288" y="3168650"/>
            <a:ext cx="261937" cy="0"/>
          </a:xfrm>
          <a:prstGeom prst="line">
            <a:avLst/>
          </a:prstGeom>
          <a:noFill/>
          <a:ln w="28575">
            <a:solidFill>
              <a:srgbClr val="0000FF"/>
            </a:solidFill>
            <a:round/>
            <a:headEnd/>
            <a:tailEnd/>
          </a:ln>
        </p:spPr>
        <p:txBody>
          <a:bodyPr lIns="82945" tIns="41473" rIns="82945" bIns="41473"/>
          <a:lstStyle/>
          <a:p>
            <a:endParaRPr lang="pt-BR"/>
          </a:p>
        </p:txBody>
      </p:sp>
      <p:sp>
        <p:nvSpPr>
          <p:cNvPr id="48" name="Rectangle 1"/>
          <p:cNvSpPr txBox="1">
            <a:spLocks noChangeArrowheads="1"/>
          </p:cNvSpPr>
          <p:nvPr/>
        </p:nvSpPr>
        <p:spPr>
          <a:xfrm>
            <a:off x="2071688" y="1071563"/>
            <a:ext cx="7072312" cy="857250"/>
          </a:xfrm>
          <a:prstGeom prst="rect">
            <a:avLst/>
          </a:prstGeom>
          <a:ln/>
        </p:spPr>
        <p:txBody>
          <a:bodyPr/>
          <a:lstStyle/>
          <a:p>
            <a:pPr algn="ctr">
              <a:defRPr/>
            </a:pPr>
            <a:r>
              <a:rPr lang="pt-BR" sz="2400" b="1" kern="0" dirty="0">
                <a:solidFill>
                  <a:schemeClr val="tx2"/>
                </a:solidFill>
                <a:latin typeface="Bookman Old Style" pitchFamily="18" charset="0"/>
                <a:ea typeface="+mj-ea"/>
                <a:cs typeface="+mj-cs"/>
              </a:rPr>
              <a:t>DF95/97 – Controladores </a:t>
            </a:r>
            <a:r>
              <a:rPr lang="pt-BR" sz="2400" b="1" kern="0" dirty="0" err="1">
                <a:solidFill>
                  <a:schemeClr val="tx2"/>
                </a:solidFill>
                <a:latin typeface="Bookman Old Style" pitchFamily="18" charset="0"/>
                <a:ea typeface="+mj-ea"/>
                <a:cs typeface="+mj-cs"/>
              </a:rPr>
              <a:t>Profibus</a:t>
            </a:r>
            <a:r>
              <a:rPr lang="pt-BR" sz="2400" b="1" kern="0" dirty="0">
                <a:solidFill>
                  <a:schemeClr val="tx2"/>
                </a:solidFill>
                <a:latin typeface="Bookman Old Style" pitchFamily="18" charset="0"/>
                <a:ea typeface="+mj-ea"/>
                <a:cs typeface="+mj-cs"/>
              </a:rPr>
              <a:t> DP/PA</a:t>
            </a:r>
          </a:p>
        </p:txBody>
      </p:sp>
      <p:sp>
        <p:nvSpPr>
          <p:cNvPr id="49" name="Rectangle 3"/>
          <p:cNvSpPr>
            <a:spLocks noChangeAspect="1" noChangeArrowheads="1"/>
          </p:cNvSpPr>
          <p:nvPr/>
        </p:nvSpPr>
        <p:spPr bwMode="auto">
          <a:xfrm>
            <a:off x="3500438" y="571500"/>
            <a:ext cx="5486400" cy="609600"/>
          </a:xfrm>
          <a:prstGeom prst="rect">
            <a:avLst/>
          </a:prstGeom>
          <a:noFill/>
          <a:ln w="9525">
            <a:noFill/>
            <a:miter lim="800000"/>
            <a:headEnd/>
            <a:tailEnd/>
          </a:ln>
          <a:effectLst/>
        </p:spPr>
        <p:txBody>
          <a:bodyPr anchor="ctr"/>
          <a:lstStyle/>
          <a:p>
            <a:pPr algn="r">
              <a:defRPr/>
            </a:pPr>
            <a:r>
              <a:rPr lang="pt-BR" sz="2800" b="1" dirty="0">
                <a:solidFill>
                  <a:srgbClr val="996600"/>
                </a:solidFill>
                <a:effectLst>
                  <a:outerShdw blurRad="38100" dist="38100" dir="2700000" algn="tl">
                    <a:srgbClr val="C0C0C0"/>
                  </a:outerShdw>
                </a:effectLst>
                <a:latin typeface="Bookman Old Style" pitchFamily="18" charset="0"/>
              </a:rPr>
              <a:t>DFI302</a:t>
            </a:r>
            <a:r>
              <a:rPr lang="pt-BR" sz="2800" b="1" baseline="90000" dirty="0">
                <a:solidFill>
                  <a:srgbClr val="996600"/>
                </a:solidFill>
                <a:effectLst>
                  <a:outerShdw blurRad="38100" dist="38100" dir="2700000" algn="tl">
                    <a:srgbClr val="C0C0C0"/>
                  </a:outerShdw>
                </a:effectLst>
                <a:latin typeface="Bookman Old Style" pitchFamily="18" charset="0"/>
              </a:rPr>
              <a: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2"/>
          <p:cNvSpPr>
            <a:spLocks noChangeArrowheads="1"/>
          </p:cNvSpPr>
          <p:nvPr/>
        </p:nvSpPr>
        <p:spPr bwMode="auto">
          <a:xfrm>
            <a:off x="0" y="1268413"/>
            <a:ext cx="8893175" cy="4824412"/>
          </a:xfrm>
          <a:prstGeom prst="rect">
            <a:avLst/>
          </a:prstGeom>
          <a:noFill/>
          <a:ln w="9525" algn="ctr">
            <a:noFill/>
            <a:miter lim="800000"/>
            <a:headEnd/>
            <a:tailEnd/>
          </a:ln>
        </p:spPr>
        <p:txBody>
          <a:bodyPr wrap="none" lIns="82945" tIns="41473" rIns="82945" bIns="41473" anchor="ctr"/>
          <a:lstStyle/>
          <a:p>
            <a:pPr eaLnBrk="0" hangingPunct="0">
              <a:buFont typeface="Wingdings" pitchFamily="2" charset="2"/>
              <a:buChar char="ü"/>
            </a:pPr>
            <a:endParaRPr lang="pt-BR"/>
          </a:p>
        </p:txBody>
      </p:sp>
      <p:grpSp>
        <p:nvGrpSpPr>
          <p:cNvPr id="759810" name="Group 5"/>
          <p:cNvGrpSpPr>
            <a:grpSpLocks/>
          </p:cNvGrpSpPr>
          <p:nvPr/>
        </p:nvGrpSpPr>
        <p:grpSpPr bwMode="auto">
          <a:xfrm>
            <a:off x="574675" y="2809875"/>
            <a:ext cx="4197350" cy="1724025"/>
            <a:chOff x="817" y="1383"/>
            <a:chExt cx="3084" cy="1351"/>
          </a:xfrm>
        </p:grpSpPr>
        <p:pic>
          <p:nvPicPr>
            <p:cNvPr id="759814" name="Picture 6"/>
            <p:cNvPicPr>
              <a:picLocks noChangeAspect="1" noChangeArrowheads="1"/>
            </p:cNvPicPr>
            <p:nvPr/>
          </p:nvPicPr>
          <p:blipFill>
            <a:blip r:embed="rId2"/>
            <a:srcRect/>
            <a:stretch>
              <a:fillRect/>
            </a:stretch>
          </p:blipFill>
          <p:spPr bwMode="auto">
            <a:xfrm>
              <a:off x="998" y="1428"/>
              <a:ext cx="308" cy="998"/>
            </a:xfrm>
            <a:prstGeom prst="rect">
              <a:avLst/>
            </a:prstGeom>
            <a:noFill/>
            <a:ln w="9525">
              <a:noFill/>
              <a:miter lim="800000"/>
              <a:headEnd/>
              <a:tailEnd/>
            </a:ln>
          </p:spPr>
        </p:pic>
        <p:sp>
          <p:nvSpPr>
            <p:cNvPr id="759815" name="Rectangle 7"/>
            <p:cNvSpPr>
              <a:spLocks noChangeArrowheads="1"/>
            </p:cNvSpPr>
            <p:nvPr/>
          </p:nvSpPr>
          <p:spPr bwMode="auto">
            <a:xfrm>
              <a:off x="817" y="2517"/>
              <a:ext cx="771" cy="217"/>
            </a:xfrm>
            <a:prstGeom prst="rect">
              <a:avLst/>
            </a:prstGeom>
            <a:noFill/>
            <a:ln w="9525" algn="ctr">
              <a:noFill/>
              <a:miter lim="800000"/>
              <a:headEnd/>
              <a:tailEnd/>
            </a:ln>
          </p:spPr>
          <p:txBody>
            <a:bodyPr lIns="0" tIns="0" rIns="0" bIns="0">
              <a:spAutoFit/>
            </a:bodyPr>
            <a:lstStyle/>
            <a:p>
              <a:pPr eaLnBrk="0" hangingPunct="0">
                <a:buFont typeface="Wingdings" pitchFamily="2" charset="2"/>
                <a:buChar char="ü"/>
              </a:pPr>
              <a:r>
                <a:rPr lang="en-GB" sz="1800" b="1">
                  <a:solidFill>
                    <a:srgbClr val="FF0000"/>
                  </a:solidFill>
                  <a:latin typeface="Tahoma" pitchFamily="34" charset="0"/>
                </a:rPr>
                <a:t>DF95</a:t>
              </a:r>
              <a:endParaRPr lang="pt-BR" sz="1800" b="1">
                <a:solidFill>
                  <a:srgbClr val="FF0000"/>
                </a:solidFill>
              </a:endParaRPr>
            </a:p>
          </p:txBody>
        </p:sp>
        <p:sp>
          <p:nvSpPr>
            <p:cNvPr id="759816" name="Rectangle 8"/>
            <p:cNvSpPr>
              <a:spLocks noChangeArrowheads="1"/>
            </p:cNvSpPr>
            <p:nvPr/>
          </p:nvSpPr>
          <p:spPr bwMode="auto">
            <a:xfrm>
              <a:off x="1315" y="1383"/>
              <a:ext cx="2586" cy="1225"/>
            </a:xfrm>
            <a:prstGeom prst="rect">
              <a:avLst/>
            </a:prstGeom>
            <a:noFill/>
            <a:ln w="9525">
              <a:noFill/>
              <a:round/>
              <a:headEnd/>
              <a:tailEnd/>
            </a:ln>
          </p:spPr>
          <p:txBody>
            <a:bodyPr lIns="0" tIns="0" rIns="0" bIns="0"/>
            <a:lstStyle/>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b="1">
                  <a:solidFill>
                    <a:srgbClr val="000000"/>
                  </a:solidFill>
                  <a:latin typeface="Tahoma" pitchFamily="34" charset="0"/>
                </a:rPr>
                <a:t> 2 portas ETH</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b="1">
                  <a:solidFill>
                    <a:srgbClr val="000000"/>
                  </a:solidFill>
                  <a:latin typeface="Tahoma" pitchFamily="34" charset="0"/>
                </a:rPr>
                <a:t> 1 porta serial</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b="1">
                  <a:solidFill>
                    <a:srgbClr val="000000"/>
                  </a:solidFill>
                  <a:latin typeface="Tahoma" pitchFamily="34" charset="0"/>
                </a:rPr>
                <a:t> </a:t>
              </a:r>
              <a:r>
                <a:rPr lang="en-GB" sz="1800" b="1">
                  <a:solidFill>
                    <a:srgbClr val="FF0000"/>
                  </a:solidFill>
                  <a:latin typeface="Tahoma" pitchFamily="34" charset="0"/>
                </a:rPr>
                <a:t>2</a:t>
              </a:r>
              <a:r>
                <a:rPr lang="en-GB" sz="1800" b="1">
                  <a:solidFill>
                    <a:srgbClr val="000000"/>
                  </a:solidFill>
                  <a:latin typeface="Tahoma" pitchFamily="34" charset="0"/>
                </a:rPr>
                <a:t> portas Profibus PA</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b="1">
                  <a:solidFill>
                    <a:srgbClr val="000000"/>
                  </a:solidFill>
                  <a:latin typeface="Tahoma" pitchFamily="34" charset="0"/>
                </a:rPr>
                <a:t> 1 porta Profibus DP</a:t>
              </a:r>
            </a:p>
          </p:txBody>
        </p:sp>
      </p:grpSp>
      <p:pic>
        <p:nvPicPr>
          <p:cNvPr id="759811" name="Picture 10"/>
          <p:cNvPicPr>
            <a:picLocks noChangeAspect="1" noChangeArrowheads="1"/>
          </p:cNvPicPr>
          <p:nvPr/>
        </p:nvPicPr>
        <p:blipFill>
          <a:blip r:embed="rId3"/>
          <a:srcRect/>
          <a:stretch>
            <a:fillRect/>
          </a:stretch>
        </p:blipFill>
        <p:spPr bwMode="auto">
          <a:xfrm>
            <a:off x="5094288" y="1730375"/>
            <a:ext cx="3189287" cy="4856163"/>
          </a:xfrm>
          <a:prstGeom prst="rect">
            <a:avLst/>
          </a:prstGeom>
          <a:noFill/>
          <a:ln w="9525">
            <a:noFill/>
            <a:miter lim="800000"/>
            <a:headEnd/>
            <a:tailEnd/>
          </a:ln>
        </p:spPr>
      </p:pic>
      <p:sp>
        <p:nvSpPr>
          <p:cNvPr id="11" name="Rectangle 1"/>
          <p:cNvSpPr txBox="1">
            <a:spLocks noChangeArrowheads="1"/>
          </p:cNvSpPr>
          <p:nvPr/>
        </p:nvSpPr>
        <p:spPr>
          <a:xfrm>
            <a:off x="2071688" y="1143000"/>
            <a:ext cx="7072312" cy="500063"/>
          </a:xfrm>
          <a:prstGeom prst="rect">
            <a:avLst/>
          </a:prstGeom>
          <a:ln/>
        </p:spPr>
        <p:txBody>
          <a:bodyPr/>
          <a:lstStyle/>
          <a:p>
            <a:pPr algn="ctr">
              <a:defRPr/>
            </a:pPr>
            <a:r>
              <a:rPr lang="pt-BR" sz="2400" b="1" kern="0" dirty="0">
                <a:solidFill>
                  <a:schemeClr val="tx2"/>
                </a:solidFill>
                <a:latin typeface="Bookman Old Style" pitchFamily="18" charset="0"/>
                <a:ea typeface="+mj-ea"/>
                <a:cs typeface="+mj-cs"/>
              </a:rPr>
              <a:t>DF95/97 – Controladores </a:t>
            </a:r>
            <a:r>
              <a:rPr lang="pt-BR" sz="2400" b="1" kern="0" dirty="0" err="1">
                <a:solidFill>
                  <a:schemeClr val="tx2"/>
                </a:solidFill>
                <a:latin typeface="Bookman Old Style" pitchFamily="18" charset="0"/>
                <a:ea typeface="+mj-ea"/>
                <a:cs typeface="+mj-cs"/>
              </a:rPr>
              <a:t>Profibus</a:t>
            </a:r>
            <a:r>
              <a:rPr lang="pt-BR" sz="2400" b="1" kern="0" dirty="0">
                <a:solidFill>
                  <a:schemeClr val="tx2"/>
                </a:solidFill>
                <a:latin typeface="Bookman Old Style" pitchFamily="18" charset="0"/>
                <a:ea typeface="+mj-ea"/>
                <a:cs typeface="+mj-cs"/>
              </a:rPr>
              <a:t>    DP/PA</a:t>
            </a:r>
          </a:p>
        </p:txBody>
      </p:sp>
      <p:sp>
        <p:nvSpPr>
          <p:cNvPr id="12" name="Rectangle 3"/>
          <p:cNvSpPr>
            <a:spLocks noChangeAspect="1" noChangeArrowheads="1"/>
          </p:cNvSpPr>
          <p:nvPr/>
        </p:nvSpPr>
        <p:spPr bwMode="auto">
          <a:xfrm>
            <a:off x="3657600" y="571500"/>
            <a:ext cx="5486400" cy="609600"/>
          </a:xfrm>
          <a:prstGeom prst="rect">
            <a:avLst/>
          </a:prstGeom>
          <a:noFill/>
          <a:ln w="9525">
            <a:noFill/>
            <a:miter lim="800000"/>
            <a:headEnd/>
            <a:tailEnd/>
          </a:ln>
          <a:effectLst/>
        </p:spPr>
        <p:txBody>
          <a:bodyPr anchor="ctr"/>
          <a:lstStyle/>
          <a:p>
            <a:pPr algn="r">
              <a:defRPr/>
            </a:pPr>
            <a:r>
              <a:rPr lang="pt-BR" sz="2800" b="1" dirty="0">
                <a:solidFill>
                  <a:srgbClr val="996600"/>
                </a:solidFill>
                <a:effectLst>
                  <a:outerShdw blurRad="38100" dist="38100" dir="2700000" algn="tl">
                    <a:srgbClr val="C0C0C0"/>
                  </a:outerShdw>
                </a:effectLst>
                <a:latin typeface="Bookman Old Style" pitchFamily="18" charset="0"/>
              </a:rPr>
              <a:t>DFI302</a:t>
            </a:r>
            <a:r>
              <a:rPr lang="pt-BR" sz="2800" b="1" baseline="90000" dirty="0">
                <a:solidFill>
                  <a:srgbClr val="996600"/>
                </a:solidFill>
                <a:effectLst>
                  <a:outerShdw blurRad="38100" dist="38100" dir="2700000" algn="tl">
                    <a:srgbClr val="C0C0C0"/>
                  </a:outerShdw>
                </a:effectLst>
                <a:latin typeface="Bookman Old Style" pitchFamily="18" charset="0"/>
              </a:rPr>
              <a: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1" name="Rectangle 2"/>
          <p:cNvSpPr>
            <a:spLocks noChangeArrowheads="1"/>
          </p:cNvSpPr>
          <p:nvPr/>
        </p:nvSpPr>
        <p:spPr bwMode="auto">
          <a:xfrm>
            <a:off x="0" y="1268413"/>
            <a:ext cx="8893175" cy="4824412"/>
          </a:xfrm>
          <a:prstGeom prst="rect">
            <a:avLst/>
          </a:prstGeom>
          <a:noFill/>
          <a:ln w="9525" algn="ctr">
            <a:noFill/>
            <a:miter lim="800000"/>
            <a:headEnd/>
            <a:tailEnd/>
          </a:ln>
        </p:spPr>
        <p:txBody>
          <a:bodyPr wrap="none" lIns="82945" tIns="41473" rIns="82945" bIns="41473" anchor="ctr"/>
          <a:lstStyle/>
          <a:p>
            <a:pPr eaLnBrk="0" hangingPunct="0">
              <a:buFont typeface="Wingdings" pitchFamily="2" charset="2"/>
              <a:buChar char="ü"/>
            </a:pPr>
            <a:endParaRPr lang="pt-BR"/>
          </a:p>
        </p:txBody>
      </p:sp>
      <p:grpSp>
        <p:nvGrpSpPr>
          <p:cNvPr id="754692" name="Group 5"/>
          <p:cNvGrpSpPr>
            <a:grpSpLocks/>
          </p:cNvGrpSpPr>
          <p:nvPr/>
        </p:nvGrpSpPr>
        <p:grpSpPr bwMode="auto">
          <a:xfrm>
            <a:off x="195263" y="2579688"/>
            <a:ext cx="4768850" cy="2284412"/>
            <a:chOff x="680" y="3016"/>
            <a:chExt cx="3311" cy="1587"/>
          </a:xfrm>
        </p:grpSpPr>
        <p:pic>
          <p:nvPicPr>
            <p:cNvPr id="754695" name="Picture 6"/>
            <p:cNvPicPr>
              <a:picLocks noChangeAspect="1" noChangeArrowheads="1"/>
            </p:cNvPicPr>
            <p:nvPr/>
          </p:nvPicPr>
          <p:blipFill>
            <a:blip r:embed="rId3"/>
            <a:srcRect/>
            <a:stretch>
              <a:fillRect/>
            </a:stretch>
          </p:blipFill>
          <p:spPr bwMode="auto">
            <a:xfrm>
              <a:off x="952" y="3152"/>
              <a:ext cx="308" cy="998"/>
            </a:xfrm>
            <a:prstGeom prst="rect">
              <a:avLst/>
            </a:prstGeom>
            <a:noFill/>
            <a:ln w="3175">
              <a:noFill/>
              <a:miter lim="800000"/>
              <a:headEnd/>
              <a:tailEnd/>
            </a:ln>
          </p:spPr>
        </p:pic>
        <p:sp>
          <p:nvSpPr>
            <p:cNvPr id="754696" name="Rectangle 7"/>
            <p:cNvSpPr>
              <a:spLocks noChangeArrowheads="1"/>
            </p:cNvSpPr>
            <p:nvPr/>
          </p:nvSpPr>
          <p:spPr bwMode="auto">
            <a:xfrm>
              <a:off x="771" y="4241"/>
              <a:ext cx="771" cy="192"/>
            </a:xfrm>
            <a:prstGeom prst="rect">
              <a:avLst/>
            </a:prstGeom>
            <a:noFill/>
            <a:ln w="3175" algn="ctr">
              <a:noFill/>
              <a:miter lim="800000"/>
              <a:headEnd/>
              <a:tailEnd/>
            </a:ln>
          </p:spPr>
          <p:txBody>
            <a:bodyPr lIns="0" tIns="0" rIns="0" bIns="0">
              <a:spAutoFit/>
            </a:bodyPr>
            <a:lstStyle/>
            <a:p>
              <a:pPr eaLnBrk="0" hangingPunct="0">
                <a:buFont typeface="Wingdings" pitchFamily="2" charset="2"/>
                <a:buChar char="ü"/>
              </a:pPr>
              <a:r>
                <a:rPr lang="en-GB" sz="1800" b="1">
                  <a:solidFill>
                    <a:srgbClr val="FF0000"/>
                  </a:solidFill>
                  <a:latin typeface="Tahoma" pitchFamily="34" charset="0"/>
                </a:rPr>
                <a:t>DF97</a:t>
              </a:r>
              <a:endParaRPr lang="pt-BR" sz="1800" b="1">
                <a:solidFill>
                  <a:srgbClr val="FF0000"/>
                </a:solidFill>
              </a:endParaRPr>
            </a:p>
          </p:txBody>
        </p:sp>
        <p:sp>
          <p:nvSpPr>
            <p:cNvPr id="754697" name="Rectangle 8"/>
            <p:cNvSpPr>
              <a:spLocks noChangeArrowheads="1"/>
            </p:cNvSpPr>
            <p:nvPr/>
          </p:nvSpPr>
          <p:spPr bwMode="auto">
            <a:xfrm>
              <a:off x="1361" y="3107"/>
              <a:ext cx="2585" cy="1225"/>
            </a:xfrm>
            <a:prstGeom prst="rect">
              <a:avLst/>
            </a:prstGeom>
            <a:noFill/>
            <a:ln w="3175">
              <a:noFill/>
              <a:round/>
              <a:headEnd/>
              <a:tailEnd/>
            </a:ln>
          </p:spPr>
          <p:txBody>
            <a:bodyPr lIns="0" tIns="0" rIns="0" bIns="0"/>
            <a:lstStyle/>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b="1">
                  <a:solidFill>
                    <a:srgbClr val="000000"/>
                  </a:solidFill>
                  <a:latin typeface="Tahoma" pitchFamily="34" charset="0"/>
                </a:rPr>
                <a:t> 2 portas ETH</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b="1">
                  <a:solidFill>
                    <a:srgbClr val="000000"/>
                  </a:solidFill>
                  <a:latin typeface="Tahoma" pitchFamily="34" charset="0"/>
                </a:rPr>
                <a:t> 1 porta serial</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b="1">
                  <a:solidFill>
                    <a:srgbClr val="000000"/>
                  </a:solidFill>
                  <a:latin typeface="Tahoma" pitchFamily="34" charset="0"/>
                </a:rPr>
                <a:t> </a:t>
              </a:r>
              <a:r>
                <a:rPr lang="en-GB" sz="1800" b="1">
                  <a:solidFill>
                    <a:srgbClr val="FF0000"/>
                  </a:solidFill>
                  <a:latin typeface="Tahoma" pitchFamily="34" charset="0"/>
                </a:rPr>
                <a:t>4</a:t>
              </a:r>
              <a:r>
                <a:rPr lang="en-GB" sz="1800" b="1">
                  <a:solidFill>
                    <a:srgbClr val="000000"/>
                  </a:solidFill>
                  <a:latin typeface="Tahoma" pitchFamily="34" charset="0"/>
                </a:rPr>
                <a:t> portas Profibus PA</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b="1">
                  <a:solidFill>
                    <a:srgbClr val="000000"/>
                  </a:solidFill>
                  <a:latin typeface="Tahoma" pitchFamily="34" charset="0"/>
                </a:rPr>
                <a:t> 1 porta Profibus DP</a:t>
              </a:r>
            </a:p>
          </p:txBody>
        </p:sp>
        <p:sp>
          <p:nvSpPr>
            <p:cNvPr id="754698" name="Rectangle 9"/>
            <p:cNvSpPr>
              <a:spLocks noChangeArrowheads="1"/>
            </p:cNvSpPr>
            <p:nvPr/>
          </p:nvSpPr>
          <p:spPr bwMode="auto">
            <a:xfrm>
              <a:off x="680" y="3016"/>
              <a:ext cx="3311" cy="1587"/>
            </a:xfrm>
            <a:prstGeom prst="rect">
              <a:avLst/>
            </a:prstGeom>
            <a:noFill/>
            <a:ln w="3175" algn="ctr">
              <a:noFill/>
              <a:miter lim="800000"/>
              <a:headEnd/>
              <a:tailEnd/>
            </a:ln>
          </p:spPr>
          <p:txBody>
            <a:bodyPr wrap="none" lIns="0" tIns="0" rIns="0" bIns="0" anchor="ctr"/>
            <a:lstStyle/>
            <a:p>
              <a:pPr eaLnBrk="0" hangingPunct="0">
                <a:buFont typeface="Wingdings" pitchFamily="2" charset="2"/>
                <a:buChar char="ü"/>
              </a:pPr>
              <a:endParaRPr lang="pt-BR"/>
            </a:p>
          </p:txBody>
        </p:sp>
      </p:grpSp>
      <p:graphicFrame>
        <p:nvGraphicFramePr>
          <p:cNvPr id="754690" name="Object 2"/>
          <p:cNvGraphicFramePr>
            <a:graphicFrameLocks noChangeAspect="1"/>
          </p:cNvGraphicFramePr>
          <p:nvPr/>
        </p:nvGraphicFramePr>
        <p:xfrm>
          <a:off x="5354638" y="1730375"/>
          <a:ext cx="3248025" cy="4573588"/>
        </p:xfrm>
        <a:graphic>
          <a:graphicData uri="http://schemas.openxmlformats.org/presentationml/2006/ole">
            <p:oleObj spid="_x0000_s754690" name="Imagem de bitmap" r:id="rId4" imgW="3801006" imgH="5353797" progId="PBrush">
              <p:embed/>
            </p:oleObj>
          </a:graphicData>
        </a:graphic>
      </p:graphicFrame>
      <p:sp>
        <p:nvSpPr>
          <p:cNvPr id="11" name="Rectangle 1"/>
          <p:cNvSpPr txBox="1">
            <a:spLocks noChangeArrowheads="1"/>
          </p:cNvSpPr>
          <p:nvPr/>
        </p:nvSpPr>
        <p:spPr>
          <a:xfrm>
            <a:off x="2071688" y="1143000"/>
            <a:ext cx="7072312" cy="500063"/>
          </a:xfrm>
          <a:prstGeom prst="rect">
            <a:avLst/>
          </a:prstGeom>
          <a:ln/>
        </p:spPr>
        <p:txBody>
          <a:bodyPr/>
          <a:lstStyle/>
          <a:p>
            <a:pPr algn="ctr">
              <a:defRPr/>
            </a:pPr>
            <a:r>
              <a:rPr lang="pt-BR" sz="2400" b="1" kern="0" dirty="0">
                <a:solidFill>
                  <a:schemeClr val="tx2"/>
                </a:solidFill>
                <a:latin typeface="Bookman Old Style" pitchFamily="18" charset="0"/>
                <a:ea typeface="+mj-ea"/>
                <a:cs typeface="+mj-cs"/>
              </a:rPr>
              <a:t>DF95/97 – Controladores </a:t>
            </a:r>
            <a:r>
              <a:rPr lang="pt-BR" sz="2400" b="1" kern="0" dirty="0" err="1">
                <a:solidFill>
                  <a:schemeClr val="tx2"/>
                </a:solidFill>
                <a:latin typeface="Bookman Old Style" pitchFamily="18" charset="0"/>
                <a:ea typeface="+mj-ea"/>
                <a:cs typeface="+mj-cs"/>
              </a:rPr>
              <a:t>Profibus</a:t>
            </a:r>
            <a:r>
              <a:rPr lang="pt-BR" sz="2400" b="1" kern="0" dirty="0">
                <a:solidFill>
                  <a:schemeClr val="tx2"/>
                </a:solidFill>
                <a:latin typeface="Bookman Old Style" pitchFamily="18" charset="0"/>
                <a:ea typeface="+mj-ea"/>
                <a:cs typeface="+mj-cs"/>
              </a:rPr>
              <a:t>    DP/PA</a:t>
            </a:r>
          </a:p>
        </p:txBody>
      </p:sp>
      <p:sp>
        <p:nvSpPr>
          <p:cNvPr id="12" name="Rectangle 3"/>
          <p:cNvSpPr>
            <a:spLocks noChangeAspect="1" noChangeArrowheads="1"/>
          </p:cNvSpPr>
          <p:nvPr/>
        </p:nvSpPr>
        <p:spPr bwMode="auto">
          <a:xfrm>
            <a:off x="3657600" y="571500"/>
            <a:ext cx="5486400" cy="609600"/>
          </a:xfrm>
          <a:prstGeom prst="rect">
            <a:avLst/>
          </a:prstGeom>
          <a:noFill/>
          <a:ln w="9525">
            <a:noFill/>
            <a:miter lim="800000"/>
            <a:headEnd/>
            <a:tailEnd/>
          </a:ln>
          <a:effectLst/>
        </p:spPr>
        <p:txBody>
          <a:bodyPr anchor="ctr"/>
          <a:lstStyle/>
          <a:p>
            <a:pPr algn="r">
              <a:defRPr/>
            </a:pPr>
            <a:r>
              <a:rPr lang="pt-BR" sz="2800" b="1" dirty="0">
                <a:solidFill>
                  <a:srgbClr val="996600"/>
                </a:solidFill>
                <a:effectLst>
                  <a:outerShdw blurRad="38100" dist="38100" dir="2700000" algn="tl">
                    <a:srgbClr val="C0C0C0"/>
                  </a:outerShdw>
                </a:effectLst>
                <a:latin typeface="Bookman Old Style" pitchFamily="18" charset="0"/>
              </a:rPr>
              <a:t>DFI302</a:t>
            </a:r>
            <a:r>
              <a:rPr lang="pt-BR" sz="2800" b="1" baseline="90000" dirty="0">
                <a:solidFill>
                  <a:srgbClr val="996600"/>
                </a:solidFill>
                <a:effectLst>
                  <a:outerShdw blurRad="38100" dist="38100" dir="2700000" algn="tl">
                    <a:srgbClr val="C0C0C0"/>
                  </a:outerShdw>
                </a:effectLst>
                <a:latin typeface="Bookman Old Style" pitchFamily="18" charset="0"/>
              </a:rPr>
              <a: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8" name="Line 3"/>
          <p:cNvSpPr>
            <a:spLocks noChangeShapeType="1"/>
          </p:cNvSpPr>
          <p:nvPr/>
        </p:nvSpPr>
        <p:spPr bwMode="auto">
          <a:xfrm>
            <a:off x="1476375" y="6270625"/>
            <a:ext cx="936625" cy="3175"/>
          </a:xfrm>
          <a:prstGeom prst="line">
            <a:avLst/>
          </a:prstGeom>
          <a:noFill/>
          <a:ln w="50799">
            <a:solidFill>
              <a:srgbClr val="CC0066"/>
            </a:solidFill>
            <a:round/>
            <a:headEnd type="none" w="sm" len="sm"/>
            <a:tailEnd type="none" w="sm" len="sm"/>
          </a:ln>
        </p:spPr>
        <p:txBody>
          <a:bodyPr wrap="none" lIns="82945" tIns="41473" rIns="82945" bIns="41473" anchor="ctr"/>
          <a:lstStyle/>
          <a:p>
            <a:endParaRPr lang="pt-BR"/>
          </a:p>
        </p:txBody>
      </p:sp>
      <p:sp>
        <p:nvSpPr>
          <p:cNvPr id="755719" name="Line 4"/>
          <p:cNvSpPr>
            <a:spLocks noChangeShapeType="1"/>
          </p:cNvSpPr>
          <p:nvPr/>
        </p:nvSpPr>
        <p:spPr bwMode="auto">
          <a:xfrm>
            <a:off x="1476375" y="4470400"/>
            <a:ext cx="936625" cy="3175"/>
          </a:xfrm>
          <a:prstGeom prst="line">
            <a:avLst/>
          </a:prstGeom>
          <a:noFill/>
          <a:ln w="50799">
            <a:solidFill>
              <a:srgbClr val="CC0066"/>
            </a:solidFill>
            <a:round/>
            <a:headEnd type="none" w="sm" len="sm"/>
            <a:tailEnd type="none" w="sm" len="sm"/>
          </a:ln>
        </p:spPr>
        <p:txBody>
          <a:bodyPr wrap="none" lIns="82945" tIns="41473" rIns="82945" bIns="41473" anchor="ctr"/>
          <a:lstStyle/>
          <a:p>
            <a:endParaRPr lang="pt-BR"/>
          </a:p>
        </p:txBody>
      </p:sp>
      <p:sp>
        <p:nvSpPr>
          <p:cNvPr id="755720" name="Line 5"/>
          <p:cNvSpPr>
            <a:spLocks noChangeShapeType="1"/>
          </p:cNvSpPr>
          <p:nvPr/>
        </p:nvSpPr>
        <p:spPr bwMode="auto">
          <a:xfrm>
            <a:off x="1476375" y="5549900"/>
            <a:ext cx="936625" cy="1588"/>
          </a:xfrm>
          <a:prstGeom prst="line">
            <a:avLst/>
          </a:prstGeom>
          <a:noFill/>
          <a:ln w="50799">
            <a:solidFill>
              <a:srgbClr val="CC0066"/>
            </a:solidFill>
            <a:round/>
            <a:headEnd type="none" w="sm" len="sm"/>
            <a:tailEnd type="none" w="sm" len="sm"/>
          </a:ln>
        </p:spPr>
        <p:txBody>
          <a:bodyPr wrap="none" lIns="82945" tIns="41473" rIns="82945" bIns="41473" anchor="ctr"/>
          <a:lstStyle/>
          <a:p>
            <a:endParaRPr lang="pt-BR"/>
          </a:p>
        </p:txBody>
      </p:sp>
      <p:sp>
        <p:nvSpPr>
          <p:cNvPr id="755721" name="Rectangle 6"/>
          <p:cNvSpPr>
            <a:spLocks noChangeArrowheads="1"/>
          </p:cNvSpPr>
          <p:nvPr/>
        </p:nvSpPr>
        <p:spPr bwMode="auto">
          <a:xfrm>
            <a:off x="0" y="1268413"/>
            <a:ext cx="8893175" cy="4824412"/>
          </a:xfrm>
          <a:prstGeom prst="rect">
            <a:avLst/>
          </a:prstGeom>
          <a:noFill/>
          <a:ln w="9525" algn="ctr">
            <a:noFill/>
            <a:miter lim="800000"/>
            <a:headEnd/>
            <a:tailEnd/>
          </a:ln>
        </p:spPr>
        <p:txBody>
          <a:bodyPr wrap="none" lIns="82945" tIns="41473" rIns="82945" bIns="41473" anchor="ctr"/>
          <a:lstStyle/>
          <a:p>
            <a:pPr eaLnBrk="0" hangingPunct="0">
              <a:buFont typeface="Wingdings" pitchFamily="2" charset="2"/>
              <a:buChar char="ü"/>
            </a:pPr>
            <a:endParaRPr lang="pt-BR"/>
          </a:p>
        </p:txBody>
      </p:sp>
      <p:sp>
        <p:nvSpPr>
          <p:cNvPr id="755722" name="Line 7"/>
          <p:cNvSpPr>
            <a:spLocks noChangeShapeType="1"/>
          </p:cNvSpPr>
          <p:nvPr/>
        </p:nvSpPr>
        <p:spPr bwMode="auto">
          <a:xfrm>
            <a:off x="323850" y="3965575"/>
            <a:ext cx="2087563" cy="3175"/>
          </a:xfrm>
          <a:prstGeom prst="line">
            <a:avLst/>
          </a:prstGeom>
          <a:noFill/>
          <a:ln w="50799">
            <a:solidFill>
              <a:srgbClr val="CC0066"/>
            </a:solidFill>
            <a:round/>
            <a:headEnd type="none" w="sm" len="sm"/>
            <a:tailEnd type="none" w="sm" len="sm"/>
          </a:ln>
        </p:spPr>
        <p:txBody>
          <a:bodyPr wrap="none" lIns="82945" tIns="41473" rIns="82945" bIns="41473" anchor="ctr"/>
          <a:lstStyle/>
          <a:p>
            <a:endParaRPr lang="pt-BR"/>
          </a:p>
        </p:txBody>
      </p:sp>
      <p:sp>
        <p:nvSpPr>
          <p:cNvPr id="755723" name="Line 8"/>
          <p:cNvSpPr>
            <a:spLocks noChangeShapeType="1"/>
          </p:cNvSpPr>
          <p:nvPr/>
        </p:nvSpPr>
        <p:spPr bwMode="auto">
          <a:xfrm flipV="1">
            <a:off x="2406650" y="2741613"/>
            <a:ext cx="0" cy="3529012"/>
          </a:xfrm>
          <a:prstGeom prst="line">
            <a:avLst/>
          </a:prstGeom>
          <a:noFill/>
          <a:ln w="50799">
            <a:solidFill>
              <a:srgbClr val="CC0066"/>
            </a:solidFill>
            <a:round/>
            <a:headEnd type="none" w="sm" len="sm"/>
            <a:tailEnd type="none" w="sm" len="sm"/>
          </a:ln>
        </p:spPr>
        <p:txBody>
          <a:bodyPr wrap="none" lIns="82945" tIns="41473" rIns="82945" bIns="41473" anchor="ctr"/>
          <a:lstStyle/>
          <a:p>
            <a:endParaRPr lang="pt-BR"/>
          </a:p>
        </p:txBody>
      </p:sp>
      <p:sp>
        <p:nvSpPr>
          <p:cNvPr id="755724" name="Text Box 9"/>
          <p:cNvSpPr txBox="1">
            <a:spLocks noChangeArrowheads="1"/>
          </p:cNvSpPr>
          <p:nvPr/>
        </p:nvSpPr>
        <p:spPr bwMode="auto">
          <a:xfrm>
            <a:off x="1042988" y="4832350"/>
            <a:ext cx="792162" cy="276225"/>
          </a:xfrm>
          <a:prstGeom prst="rect">
            <a:avLst/>
          </a:prstGeom>
          <a:noFill/>
          <a:ln w="1588">
            <a:noFill/>
            <a:miter lim="800000"/>
            <a:headEnd/>
            <a:tailEnd/>
          </a:ln>
        </p:spPr>
        <p:txBody>
          <a:bodyPr lIns="91430" tIns="45715" rIns="91430" bIns="45715">
            <a:spAutoFit/>
          </a:bodyPr>
          <a:lstStyle/>
          <a:p>
            <a:pPr defTabSz="760413" eaLnBrk="0" hangingPunct="0">
              <a:spcBef>
                <a:spcPct val="20000"/>
              </a:spcBef>
              <a:buFont typeface="Wingdings" pitchFamily="2" charset="2"/>
              <a:buNone/>
            </a:pPr>
            <a:r>
              <a:rPr lang="pt-BR" sz="1200" b="1">
                <a:solidFill>
                  <a:schemeClr val="accent2"/>
                </a:solidFill>
              </a:rPr>
              <a:t>Drivers</a:t>
            </a:r>
          </a:p>
        </p:txBody>
      </p:sp>
      <p:pic>
        <p:nvPicPr>
          <p:cNvPr id="755725" name="Picture 10"/>
          <p:cNvPicPr>
            <a:picLocks noChangeArrowheads="1"/>
          </p:cNvPicPr>
          <p:nvPr/>
        </p:nvPicPr>
        <p:blipFill>
          <a:blip r:embed="rId3"/>
          <a:srcRect/>
          <a:stretch>
            <a:fillRect/>
          </a:stretch>
        </p:blipFill>
        <p:spPr bwMode="auto">
          <a:xfrm>
            <a:off x="1042988" y="4325938"/>
            <a:ext cx="757237" cy="414337"/>
          </a:xfrm>
          <a:prstGeom prst="rect">
            <a:avLst/>
          </a:prstGeom>
          <a:solidFill>
            <a:schemeClr val="tx2"/>
          </a:solidFill>
          <a:ln w="12700">
            <a:solidFill>
              <a:schemeClr val="tx1"/>
            </a:solidFill>
            <a:miter lim="800000"/>
            <a:headEnd/>
            <a:tailEnd/>
          </a:ln>
        </p:spPr>
      </p:pic>
      <p:sp>
        <p:nvSpPr>
          <p:cNvPr id="755726" name="Text Box 11"/>
          <p:cNvSpPr txBox="1">
            <a:spLocks noChangeArrowheads="1"/>
          </p:cNvSpPr>
          <p:nvPr/>
        </p:nvSpPr>
        <p:spPr bwMode="auto">
          <a:xfrm>
            <a:off x="900113" y="4040188"/>
            <a:ext cx="965200" cy="242887"/>
          </a:xfrm>
          <a:prstGeom prst="rect">
            <a:avLst/>
          </a:prstGeom>
          <a:noFill/>
          <a:ln w="9525">
            <a:noFill/>
            <a:miter lim="800000"/>
            <a:headEnd/>
            <a:tailEnd/>
          </a:ln>
        </p:spPr>
        <p:txBody>
          <a:bodyPr wrap="none" lIns="75741" tIns="37871" rIns="75741" bIns="37871">
            <a:spAutoFit/>
          </a:bodyPr>
          <a:lstStyle/>
          <a:p>
            <a:pPr defTabSz="631825" eaLnBrk="0" hangingPunct="0">
              <a:lnSpc>
                <a:spcPct val="90000"/>
              </a:lnSpc>
              <a:buFont typeface="Wingdings" pitchFamily="2" charset="2"/>
              <a:buNone/>
            </a:pPr>
            <a:r>
              <a:rPr lang="en-US" sz="1200" b="1">
                <a:solidFill>
                  <a:schemeClr val="accent2"/>
                </a:solidFill>
              </a:rPr>
              <a:t>Remote I/O</a:t>
            </a:r>
          </a:p>
        </p:txBody>
      </p:sp>
      <p:sp>
        <p:nvSpPr>
          <p:cNvPr id="755727" name="Rectangle 12"/>
          <p:cNvSpPr>
            <a:spLocks noChangeArrowheads="1"/>
          </p:cNvSpPr>
          <p:nvPr/>
        </p:nvSpPr>
        <p:spPr bwMode="auto">
          <a:xfrm>
            <a:off x="0" y="3355975"/>
            <a:ext cx="1152525" cy="265113"/>
          </a:xfrm>
          <a:prstGeom prst="rect">
            <a:avLst/>
          </a:prstGeom>
          <a:noFill/>
          <a:ln w="12700">
            <a:noFill/>
            <a:miter lim="800000"/>
            <a:headEnd/>
            <a:tailEnd/>
          </a:ln>
        </p:spPr>
        <p:txBody>
          <a:bodyPr lIns="79367" tIns="39684" rIns="79367" bIns="39684">
            <a:spAutoFit/>
          </a:bodyPr>
          <a:lstStyle/>
          <a:p>
            <a:pPr defTabSz="785813" eaLnBrk="0">
              <a:buFont typeface="Wingdings" pitchFamily="2" charset="2"/>
              <a:buNone/>
            </a:pPr>
            <a:r>
              <a:rPr lang="en-US" sz="1200" b="1">
                <a:solidFill>
                  <a:srgbClr val="C24A86"/>
                </a:solidFill>
              </a:rPr>
              <a:t>Profibus DP</a:t>
            </a:r>
          </a:p>
        </p:txBody>
      </p:sp>
      <p:sp>
        <p:nvSpPr>
          <p:cNvPr id="755728" name="Text Box 13"/>
          <p:cNvSpPr txBox="1">
            <a:spLocks noChangeArrowheads="1"/>
          </p:cNvSpPr>
          <p:nvPr/>
        </p:nvSpPr>
        <p:spPr bwMode="auto">
          <a:xfrm>
            <a:off x="2411413" y="2814638"/>
            <a:ext cx="685800" cy="242887"/>
          </a:xfrm>
          <a:prstGeom prst="rect">
            <a:avLst/>
          </a:prstGeom>
          <a:noFill/>
          <a:ln w="9525">
            <a:noFill/>
            <a:miter lim="800000"/>
            <a:headEnd/>
            <a:tailEnd/>
          </a:ln>
        </p:spPr>
        <p:txBody>
          <a:bodyPr wrap="none" lIns="75741" tIns="37871" rIns="75741" bIns="37871">
            <a:spAutoFit/>
          </a:bodyPr>
          <a:lstStyle/>
          <a:p>
            <a:pPr defTabSz="631825" eaLnBrk="0" hangingPunct="0">
              <a:lnSpc>
                <a:spcPct val="90000"/>
              </a:lnSpc>
              <a:buFont typeface="Wingdings" pitchFamily="2" charset="2"/>
              <a:buNone/>
            </a:pPr>
            <a:r>
              <a:rPr lang="en-US" sz="1200" b="1">
                <a:solidFill>
                  <a:schemeClr val="accent2"/>
                </a:solidFill>
              </a:rPr>
              <a:t>IMB I/O</a:t>
            </a:r>
          </a:p>
        </p:txBody>
      </p:sp>
      <p:sp>
        <p:nvSpPr>
          <p:cNvPr id="755729" name="Line 14"/>
          <p:cNvSpPr>
            <a:spLocks noChangeShapeType="1"/>
          </p:cNvSpPr>
          <p:nvPr/>
        </p:nvSpPr>
        <p:spPr bwMode="auto">
          <a:xfrm>
            <a:off x="0" y="1373188"/>
            <a:ext cx="8820150" cy="0"/>
          </a:xfrm>
          <a:prstGeom prst="line">
            <a:avLst/>
          </a:prstGeom>
          <a:noFill/>
          <a:ln w="50800">
            <a:solidFill>
              <a:srgbClr val="FF6600"/>
            </a:solidFill>
            <a:round/>
            <a:headEnd type="none" w="sm" len="sm"/>
            <a:tailEnd type="none" w="sm" len="sm"/>
          </a:ln>
        </p:spPr>
        <p:txBody>
          <a:bodyPr wrap="none" lIns="82945" tIns="41473" rIns="82945" bIns="41473" anchor="ctr"/>
          <a:lstStyle/>
          <a:p>
            <a:endParaRPr lang="pt-BR"/>
          </a:p>
        </p:txBody>
      </p:sp>
      <p:sp>
        <p:nvSpPr>
          <p:cNvPr id="755730" name="Line 15"/>
          <p:cNvSpPr>
            <a:spLocks noChangeShapeType="1"/>
          </p:cNvSpPr>
          <p:nvPr/>
        </p:nvSpPr>
        <p:spPr bwMode="auto">
          <a:xfrm>
            <a:off x="0" y="1600200"/>
            <a:ext cx="8964613" cy="0"/>
          </a:xfrm>
          <a:prstGeom prst="line">
            <a:avLst/>
          </a:prstGeom>
          <a:noFill/>
          <a:ln w="50800">
            <a:solidFill>
              <a:srgbClr val="008000"/>
            </a:solidFill>
            <a:round/>
            <a:headEnd type="none" w="sm" len="sm"/>
            <a:tailEnd type="none" w="sm" len="sm"/>
          </a:ln>
        </p:spPr>
        <p:txBody>
          <a:bodyPr wrap="none" lIns="82945" tIns="41473" rIns="82945" bIns="41473" anchor="ctr"/>
          <a:lstStyle/>
          <a:p>
            <a:endParaRPr lang="pt-BR"/>
          </a:p>
        </p:txBody>
      </p:sp>
      <p:sp>
        <p:nvSpPr>
          <p:cNvPr id="755731" name="Line 16"/>
          <p:cNvSpPr>
            <a:spLocks noChangeShapeType="1"/>
          </p:cNvSpPr>
          <p:nvPr/>
        </p:nvSpPr>
        <p:spPr bwMode="auto">
          <a:xfrm>
            <a:off x="1908175" y="1373188"/>
            <a:ext cx="0" cy="1152525"/>
          </a:xfrm>
          <a:prstGeom prst="line">
            <a:avLst/>
          </a:prstGeom>
          <a:noFill/>
          <a:ln w="50800">
            <a:solidFill>
              <a:srgbClr val="FF6600"/>
            </a:solidFill>
            <a:round/>
            <a:headEnd type="none" w="sm" len="sm"/>
            <a:tailEnd type="none" w="sm" len="sm"/>
          </a:ln>
        </p:spPr>
        <p:txBody>
          <a:bodyPr wrap="none" lIns="82945" tIns="41473" rIns="82945" bIns="41473" anchor="ctr"/>
          <a:lstStyle/>
          <a:p>
            <a:endParaRPr lang="pt-BR"/>
          </a:p>
        </p:txBody>
      </p:sp>
      <p:sp>
        <p:nvSpPr>
          <p:cNvPr id="755732" name="Line 17"/>
          <p:cNvSpPr>
            <a:spLocks noChangeShapeType="1"/>
          </p:cNvSpPr>
          <p:nvPr/>
        </p:nvSpPr>
        <p:spPr bwMode="auto">
          <a:xfrm>
            <a:off x="2124075" y="1590675"/>
            <a:ext cx="0" cy="1150938"/>
          </a:xfrm>
          <a:prstGeom prst="line">
            <a:avLst/>
          </a:prstGeom>
          <a:noFill/>
          <a:ln w="50800">
            <a:solidFill>
              <a:srgbClr val="008000"/>
            </a:solidFill>
            <a:round/>
            <a:headEnd type="none" w="sm" len="sm"/>
            <a:tailEnd type="none" w="sm" len="sm"/>
          </a:ln>
        </p:spPr>
        <p:txBody>
          <a:bodyPr wrap="none" lIns="82945" tIns="41473" rIns="82945" bIns="41473" anchor="ctr"/>
          <a:lstStyle/>
          <a:p>
            <a:endParaRPr lang="pt-BR"/>
          </a:p>
        </p:txBody>
      </p:sp>
      <p:sp>
        <p:nvSpPr>
          <p:cNvPr id="755733" name="Line 18"/>
          <p:cNvSpPr>
            <a:spLocks noChangeShapeType="1"/>
          </p:cNvSpPr>
          <p:nvPr/>
        </p:nvSpPr>
        <p:spPr bwMode="auto">
          <a:xfrm>
            <a:off x="2125663" y="2741613"/>
            <a:ext cx="360362" cy="0"/>
          </a:xfrm>
          <a:prstGeom prst="line">
            <a:avLst/>
          </a:prstGeom>
          <a:noFill/>
          <a:ln w="50800">
            <a:solidFill>
              <a:srgbClr val="008000"/>
            </a:solidFill>
            <a:round/>
            <a:headEnd type="none" w="sm" len="sm"/>
            <a:tailEnd type="none" w="sm" len="sm"/>
          </a:ln>
        </p:spPr>
        <p:txBody>
          <a:bodyPr wrap="none" lIns="82945" tIns="41473" rIns="82945" bIns="41473" anchor="ctr"/>
          <a:lstStyle/>
          <a:p>
            <a:endParaRPr lang="pt-BR"/>
          </a:p>
        </p:txBody>
      </p:sp>
      <p:sp>
        <p:nvSpPr>
          <p:cNvPr id="755734" name="Line 19"/>
          <p:cNvSpPr>
            <a:spLocks noChangeShapeType="1"/>
          </p:cNvSpPr>
          <p:nvPr/>
        </p:nvSpPr>
        <p:spPr bwMode="auto">
          <a:xfrm>
            <a:off x="1908175" y="2525713"/>
            <a:ext cx="576263" cy="0"/>
          </a:xfrm>
          <a:prstGeom prst="line">
            <a:avLst/>
          </a:prstGeom>
          <a:noFill/>
          <a:ln w="50800">
            <a:solidFill>
              <a:srgbClr val="FF6600"/>
            </a:solidFill>
            <a:round/>
            <a:headEnd type="none" w="sm" len="sm"/>
            <a:tailEnd type="none" w="sm" len="sm"/>
          </a:ln>
        </p:spPr>
        <p:txBody>
          <a:bodyPr wrap="none" lIns="82945" tIns="41473" rIns="82945" bIns="41473" anchor="ctr"/>
          <a:lstStyle/>
          <a:p>
            <a:endParaRPr lang="pt-BR"/>
          </a:p>
        </p:txBody>
      </p:sp>
      <p:pic>
        <p:nvPicPr>
          <p:cNvPr id="755735" name="Picture 20"/>
          <p:cNvPicPr>
            <a:picLocks noChangeAspect="1" noChangeArrowheads="1"/>
          </p:cNvPicPr>
          <p:nvPr/>
        </p:nvPicPr>
        <p:blipFill>
          <a:blip r:embed="rId4"/>
          <a:srcRect/>
          <a:stretch>
            <a:fillRect/>
          </a:stretch>
        </p:blipFill>
        <p:spPr bwMode="auto">
          <a:xfrm>
            <a:off x="1258888" y="5118100"/>
            <a:ext cx="490537" cy="649288"/>
          </a:xfrm>
          <a:prstGeom prst="rect">
            <a:avLst/>
          </a:prstGeom>
          <a:noFill/>
          <a:ln w="9525" algn="ctr">
            <a:noFill/>
            <a:miter lim="800000"/>
            <a:headEnd/>
            <a:tailEnd/>
          </a:ln>
        </p:spPr>
      </p:pic>
      <p:sp>
        <p:nvSpPr>
          <p:cNvPr id="755736" name="Line 21"/>
          <p:cNvSpPr>
            <a:spLocks noChangeShapeType="1"/>
          </p:cNvSpPr>
          <p:nvPr/>
        </p:nvSpPr>
        <p:spPr bwMode="auto">
          <a:xfrm>
            <a:off x="323850" y="6486525"/>
            <a:ext cx="1008063" cy="0"/>
          </a:xfrm>
          <a:prstGeom prst="line">
            <a:avLst/>
          </a:prstGeom>
          <a:noFill/>
          <a:ln w="50799">
            <a:solidFill>
              <a:srgbClr val="CC0066"/>
            </a:solidFill>
            <a:round/>
            <a:headEnd type="none" w="sm" len="sm"/>
            <a:tailEnd type="none" w="sm" len="sm"/>
          </a:ln>
        </p:spPr>
        <p:txBody>
          <a:bodyPr wrap="none" lIns="82945" tIns="41473" rIns="82945" bIns="41473" anchor="ctr"/>
          <a:lstStyle/>
          <a:p>
            <a:endParaRPr lang="pt-BR"/>
          </a:p>
        </p:txBody>
      </p:sp>
      <p:sp>
        <p:nvSpPr>
          <p:cNvPr id="755737" name="Text Box 22"/>
          <p:cNvSpPr txBox="1">
            <a:spLocks noChangeArrowheads="1"/>
          </p:cNvSpPr>
          <p:nvPr/>
        </p:nvSpPr>
        <p:spPr bwMode="auto">
          <a:xfrm>
            <a:off x="330200" y="5767388"/>
            <a:ext cx="852488" cy="646112"/>
          </a:xfrm>
          <a:prstGeom prst="rect">
            <a:avLst/>
          </a:prstGeom>
          <a:noFill/>
          <a:ln w="1588">
            <a:noFill/>
            <a:miter lim="800000"/>
            <a:headEnd/>
            <a:tailEnd/>
          </a:ln>
        </p:spPr>
        <p:txBody>
          <a:bodyPr wrap="none" lIns="91430" tIns="45715" rIns="91430" bIns="45715">
            <a:spAutoFit/>
          </a:bodyPr>
          <a:lstStyle/>
          <a:p>
            <a:pPr defTabSz="760413" eaLnBrk="0" hangingPunct="0">
              <a:spcBef>
                <a:spcPct val="20000"/>
              </a:spcBef>
              <a:buFont typeface="Wingdings" pitchFamily="2" charset="2"/>
              <a:buNone/>
            </a:pPr>
            <a:r>
              <a:rPr lang="pt-BR" sz="1200" b="1">
                <a:solidFill>
                  <a:schemeClr val="accent2"/>
                </a:solidFill>
              </a:rPr>
              <a:t>Profibus </a:t>
            </a:r>
            <a:br>
              <a:rPr lang="pt-BR" sz="1200" b="1">
                <a:solidFill>
                  <a:schemeClr val="accent2"/>
                </a:solidFill>
              </a:rPr>
            </a:br>
            <a:r>
              <a:rPr lang="pt-BR" sz="1200" b="1">
                <a:solidFill>
                  <a:schemeClr val="accent2"/>
                </a:solidFill>
              </a:rPr>
              <a:t>DP/DP</a:t>
            </a:r>
            <a:br>
              <a:rPr lang="pt-BR" sz="1200" b="1">
                <a:solidFill>
                  <a:schemeClr val="accent2"/>
                </a:solidFill>
              </a:rPr>
            </a:br>
            <a:r>
              <a:rPr lang="pt-BR" sz="1200" b="1">
                <a:solidFill>
                  <a:schemeClr val="accent2"/>
                </a:solidFill>
              </a:rPr>
              <a:t>Coupler</a:t>
            </a:r>
          </a:p>
        </p:txBody>
      </p:sp>
      <p:sp>
        <p:nvSpPr>
          <p:cNvPr id="755738" name="Rectangle 23"/>
          <p:cNvSpPr>
            <a:spLocks noChangeArrowheads="1"/>
          </p:cNvSpPr>
          <p:nvPr/>
        </p:nvSpPr>
        <p:spPr bwMode="auto">
          <a:xfrm>
            <a:off x="0" y="6416675"/>
            <a:ext cx="971550" cy="450850"/>
          </a:xfrm>
          <a:prstGeom prst="rect">
            <a:avLst/>
          </a:prstGeom>
          <a:noFill/>
          <a:ln w="12700">
            <a:noFill/>
            <a:miter lim="800000"/>
            <a:headEnd/>
            <a:tailEnd/>
          </a:ln>
        </p:spPr>
        <p:txBody>
          <a:bodyPr lIns="79367" tIns="39684" rIns="79367" bIns="39684">
            <a:spAutoFit/>
          </a:bodyPr>
          <a:lstStyle/>
          <a:p>
            <a:pPr defTabSz="785813" eaLnBrk="0">
              <a:buFont typeface="Wingdings" pitchFamily="2" charset="2"/>
              <a:buNone/>
            </a:pPr>
            <a:r>
              <a:rPr lang="en-US" sz="1200" b="1">
                <a:solidFill>
                  <a:srgbClr val="C24A86"/>
                </a:solidFill>
              </a:rPr>
              <a:t>Profibus DP</a:t>
            </a:r>
          </a:p>
        </p:txBody>
      </p:sp>
      <p:sp>
        <p:nvSpPr>
          <p:cNvPr id="755739" name="Rectangle 24"/>
          <p:cNvSpPr>
            <a:spLocks noChangeArrowheads="1"/>
          </p:cNvSpPr>
          <p:nvPr/>
        </p:nvSpPr>
        <p:spPr bwMode="auto">
          <a:xfrm>
            <a:off x="2286000" y="2055813"/>
            <a:ext cx="979488" cy="306387"/>
          </a:xfrm>
          <a:prstGeom prst="rect">
            <a:avLst/>
          </a:prstGeom>
          <a:noFill/>
          <a:ln w="12700">
            <a:noFill/>
            <a:miter lim="800000"/>
            <a:headEnd/>
            <a:tailEnd/>
          </a:ln>
        </p:spPr>
        <p:txBody>
          <a:bodyPr lIns="90479" tIns="44445" rIns="90479" bIns="44445">
            <a:spAutoFit/>
          </a:bodyPr>
          <a:lstStyle/>
          <a:p>
            <a:pPr defTabSz="760413" eaLnBrk="0" hangingPunct="0">
              <a:buFont typeface="Wingdings" pitchFamily="2" charset="2"/>
              <a:buNone/>
            </a:pPr>
            <a:r>
              <a:rPr lang="en-US" sz="1400" b="1">
                <a:solidFill>
                  <a:schemeClr val="accent2"/>
                </a:solidFill>
              </a:rPr>
              <a:t>DF95/97</a:t>
            </a:r>
          </a:p>
        </p:txBody>
      </p:sp>
      <p:sp>
        <p:nvSpPr>
          <p:cNvPr id="755740" name="Line 25"/>
          <p:cNvSpPr>
            <a:spLocks noChangeShapeType="1"/>
          </p:cNvSpPr>
          <p:nvPr/>
        </p:nvSpPr>
        <p:spPr bwMode="auto">
          <a:xfrm flipV="1">
            <a:off x="3579813" y="2597150"/>
            <a:ext cx="0" cy="1512888"/>
          </a:xfrm>
          <a:prstGeom prst="line">
            <a:avLst/>
          </a:prstGeom>
          <a:noFill/>
          <a:ln w="25400">
            <a:solidFill>
              <a:srgbClr val="114FFB"/>
            </a:solidFill>
            <a:round/>
            <a:headEnd/>
            <a:tailEnd/>
          </a:ln>
        </p:spPr>
        <p:txBody>
          <a:bodyPr wrap="none" lIns="82945" tIns="41473" rIns="82945" bIns="41473" anchor="ctr"/>
          <a:lstStyle/>
          <a:p>
            <a:endParaRPr lang="pt-BR"/>
          </a:p>
        </p:txBody>
      </p:sp>
      <p:sp>
        <p:nvSpPr>
          <p:cNvPr id="755741" name="Line 26"/>
          <p:cNvSpPr>
            <a:spLocks noChangeShapeType="1"/>
          </p:cNvSpPr>
          <p:nvPr/>
        </p:nvSpPr>
        <p:spPr bwMode="auto">
          <a:xfrm>
            <a:off x="2643188" y="4110038"/>
            <a:ext cx="936625" cy="0"/>
          </a:xfrm>
          <a:prstGeom prst="line">
            <a:avLst/>
          </a:prstGeom>
          <a:noFill/>
          <a:ln w="28575">
            <a:solidFill>
              <a:srgbClr val="0000FF"/>
            </a:solidFill>
            <a:round/>
            <a:headEnd/>
            <a:tailEnd/>
          </a:ln>
        </p:spPr>
        <p:txBody>
          <a:bodyPr lIns="82945" tIns="41473" rIns="82945" bIns="41473"/>
          <a:lstStyle/>
          <a:p>
            <a:endParaRPr lang="pt-BR"/>
          </a:p>
        </p:txBody>
      </p:sp>
      <p:sp>
        <p:nvSpPr>
          <p:cNvPr id="755742" name="Rectangle 27"/>
          <p:cNvSpPr>
            <a:spLocks noChangeArrowheads="1"/>
          </p:cNvSpPr>
          <p:nvPr/>
        </p:nvSpPr>
        <p:spPr bwMode="auto">
          <a:xfrm>
            <a:off x="2611438" y="6303963"/>
            <a:ext cx="2247900" cy="265112"/>
          </a:xfrm>
          <a:prstGeom prst="rect">
            <a:avLst/>
          </a:prstGeom>
          <a:noFill/>
          <a:ln w="12700">
            <a:noFill/>
            <a:miter lim="800000"/>
            <a:headEnd/>
            <a:tailEnd/>
          </a:ln>
        </p:spPr>
        <p:txBody>
          <a:bodyPr lIns="79367" tIns="39684" rIns="79367" bIns="39684">
            <a:spAutoFit/>
          </a:bodyPr>
          <a:lstStyle/>
          <a:p>
            <a:pPr defTabSz="785813" eaLnBrk="0">
              <a:buFont typeface="Wingdings" pitchFamily="2" charset="2"/>
              <a:buNone/>
            </a:pPr>
            <a:r>
              <a:rPr lang="en-US" sz="1200" b="1">
                <a:solidFill>
                  <a:srgbClr val="114FFB"/>
                </a:solidFill>
              </a:rPr>
              <a:t>Profibus PA x 4 ou PA x 2</a:t>
            </a:r>
          </a:p>
        </p:txBody>
      </p:sp>
      <p:sp>
        <p:nvSpPr>
          <p:cNvPr id="755743" name="Line 28"/>
          <p:cNvSpPr>
            <a:spLocks noChangeShapeType="1"/>
          </p:cNvSpPr>
          <p:nvPr/>
        </p:nvSpPr>
        <p:spPr bwMode="auto">
          <a:xfrm>
            <a:off x="2571750" y="4830763"/>
            <a:ext cx="1079500" cy="0"/>
          </a:xfrm>
          <a:prstGeom prst="line">
            <a:avLst/>
          </a:prstGeom>
          <a:noFill/>
          <a:ln w="28575">
            <a:solidFill>
              <a:srgbClr val="0000FF"/>
            </a:solidFill>
            <a:round/>
            <a:headEnd/>
            <a:tailEnd/>
          </a:ln>
        </p:spPr>
        <p:txBody>
          <a:bodyPr lIns="82945" tIns="41473" rIns="82945" bIns="41473"/>
          <a:lstStyle/>
          <a:p>
            <a:endParaRPr lang="pt-BR"/>
          </a:p>
        </p:txBody>
      </p:sp>
      <p:pic>
        <p:nvPicPr>
          <p:cNvPr id="755744" name="Picture 29" descr="FRONT"/>
          <p:cNvPicPr>
            <a:picLocks noChangeAspect="1" noChangeArrowheads="1"/>
          </p:cNvPicPr>
          <p:nvPr/>
        </p:nvPicPr>
        <p:blipFill>
          <a:blip r:embed="rId5"/>
          <a:srcRect/>
          <a:stretch>
            <a:fillRect/>
          </a:stretch>
        </p:blipFill>
        <p:spPr bwMode="auto">
          <a:xfrm>
            <a:off x="2500313" y="4540250"/>
            <a:ext cx="412750" cy="431800"/>
          </a:xfrm>
          <a:prstGeom prst="rect">
            <a:avLst/>
          </a:prstGeom>
          <a:noFill/>
          <a:ln w="9525">
            <a:solidFill>
              <a:schemeClr val="tx1"/>
            </a:solidFill>
            <a:miter lim="800000"/>
            <a:headEnd/>
            <a:tailEnd/>
          </a:ln>
        </p:spPr>
      </p:pic>
      <p:pic>
        <p:nvPicPr>
          <p:cNvPr id="755745" name="Picture 30" descr="Ld-301"/>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003550" y="4540250"/>
            <a:ext cx="334963" cy="504825"/>
          </a:xfrm>
          <a:prstGeom prst="rect">
            <a:avLst/>
          </a:prstGeom>
          <a:noFill/>
          <a:ln w="9525">
            <a:solidFill>
              <a:schemeClr val="tx1"/>
            </a:solidFill>
            <a:miter lim="800000"/>
            <a:headEnd/>
            <a:tailEnd/>
          </a:ln>
        </p:spPr>
      </p:pic>
      <p:graphicFrame>
        <p:nvGraphicFramePr>
          <p:cNvPr id="755714" name="Object 2"/>
          <p:cNvGraphicFramePr>
            <a:graphicFrameLocks noChangeAspect="1"/>
          </p:cNvGraphicFramePr>
          <p:nvPr/>
        </p:nvGraphicFramePr>
        <p:xfrm>
          <a:off x="2571750" y="3821113"/>
          <a:ext cx="225425" cy="360362"/>
        </p:xfrm>
        <a:graphic>
          <a:graphicData uri="http://schemas.openxmlformats.org/presentationml/2006/ole">
            <p:oleObj spid="_x0000_s755714" name="Bitmap Image" r:id="rId7" imgW="1019048" imgH="1467055" progId="PBrush">
              <p:embed/>
            </p:oleObj>
          </a:graphicData>
        </a:graphic>
      </p:graphicFrame>
      <p:pic>
        <p:nvPicPr>
          <p:cNvPr id="755746" name="Picture 32" descr="Ld-301"/>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003550" y="3821113"/>
            <a:ext cx="334963" cy="501650"/>
          </a:xfrm>
          <a:prstGeom prst="rect">
            <a:avLst/>
          </a:prstGeom>
          <a:noFill/>
          <a:ln w="9525">
            <a:solidFill>
              <a:schemeClr val="tx1"/>
            </a:solidFill>
            <a:miter lim="800000"/>
            <a:headEnd/>
            <a:tailEnd/>
          </a:ln>
        </p:spPr>
      </p:pic>
      <p:sp>
        <p:nvSpPr>
          <p:cNvPr id="755747" name="Line 33"/>
          <p:cNvSpPr>
            <a:spLocks noChangeShapeType="1"/>
          </p:cNvSpPr>
          <p:nvPr/>
        </p:nvSpPr>
        <p:spPr bwMode="auto">
          <a:xfrm flipV="1">
            <a:off x="3651250" y="2514600"/>
            <a:ext cx="6350" cy="2314575"/>
          </a:xfrm>
          <a:prstGeom prst="line">
            <a:avLst/>
          </a:prstGeom>
          <a:noFill/>
          <a:ln w="25400">
            <a:solidFill>
              <a:srgbClr val="114FFB"/>
            </a:solidFill>
            <a:round/>
            <a:headEnd/>
            <a:tailEnd/>
          </a:ln>
        </p:spPr>
        <p:txBody>
          <a:bodyPr wrap="none" lIns="82945" tIns="41473" rIns="82945" bIns="41473" anchor="ctr"/>
          <a:lstStyle/>
          <a:p>
            <a:endParaRPr lang="pt-BR"/>
          </a:p>
        </p:txBody>
      </p:sp>
      <p:sp>
        <p:nvSpPr>
          <p:cNvPr id="755748" name="Line 34"/>
          <p:cNvSpPr>
            <a:spLocks noChangeShapeType="1"/>
          </p:cNvSpPr>
          <p:nvPr/>
        </p:nvSpPr>
        <p:spPr bwMode="auto">
          <a:xfrm>
            <a:off x="2643188" y="5405438"/>
            <a:ext cx="1079500" cy="0"/>
          </a:xfrm>
          <a:prstGeom prst="line">
            <a:avLst/>
          </a:prstGeom>
          <a:noFill/>
          <a:ln w="28575">
            <a:solidFill>
              <a:srgbClr val="0000FF"/>
            </a:solidFill>
            <a:round/>
            <a:headEnd/>
            <a:tailEnd/>
          </a:ln>
        </p:spPr>
        <p:txBody>
          <a:bodyPr lIns="82945" tIns="41473" rIns="82945" bIns="41473"/>
          <a:lstStyle/>
          <a:p>
            <a:endParaRPr lang="pt-BR"/>
          </a:p>
        </p:txBody>
      </p:sp>
      <p:sp>
        <p:nvSpPr>
          <p:cNvPr id="755749" name="Line 35"/>
          <p:cNvSpPr>
            <a:spLocks noChangeShapeType="1"/>
          </p:cNvSpPr>
          <p:nvPr/>
        </p:nvSpPr>
        <p:spPr bwMode="auto">
          <a:xfrm>
            <a:off x="2571750" y="6124575"/>
            <a:ext cx="1223963" cy="0"/>
          </a:xfrm>
          <a:prstGeom prst="line">
            <a:avLst/>
          </a:prstGeom>
          <a:noFill/>
          <a:ln w="28575">
            <a:solidFill>
              <a:srgbClr val="0000FF"/>
            </a:solidFill>
            <a:round/>
            <a:headEnd/>
            <a:tailEnd/>
          </a:ln>
        </p:spPr>
        <p:txBody>
          <a:bodyPr lIns="82945" tIns="41473" rIns="82945" bIns="41473"/>
          <a:lstStyle/>
          <a:p>
            <a:endParaRPr lang="pt-BR"/>
          </a:p>
        </p:txBody>
      </p:sp>
      <p:pic>
        <p:nvPicPr>
          <p:cNvPr id="755750" name="Picture 36" descr="FRONT"/>
          <p:cNvPicPr>
            <a:picLocks noChangeAspect="1" noChangeArrowheads="1"/>
          </p:cNvPicPr>
          <p:nvPr/>
        </p:nvPicPr>
        <p:blipFill>
          <a:blip r:embed="rId8"/>
          <a:srcRect/>
          <a:stretch>
            <a:fillRect/>
          </a:stretch>
        </p:blipFill>
        <p:spPr bwMode="auto">
          <a:xfrm>
            <a:off x="2930525" y="5189538"/>
            <a:ext cx="414338" cy="431800"/>
          </a:xfrm>
          <a:prstGeom prst="rect">
            <a:avLst/>
          </a:prstGeom>
          <a:noFill/>
          <a:ln w="9525">
            <a:solidFill>
              <a:schemeClr val="tx1"/>
            </a:solidFill>
            <a:miter lim="800000"/>
            <a:headEnd/>
            <a:tailEnd/>
          </a:ln>
        </p:spPr>
      </p:pic>
      <p:graphicFrame>
        <p:nvGraphicFramePr>
          <p:cNvPr id="755715" name="Object 3"/>
          <p:cNvGraphicFramePr>
            <a:graphicFrameLocks noChangeAspect="1"/>
          </p:cNvGraphicFramePr>
          <p:nvPr/>
        </p:nvGraphicFramePr>
        <p:xfrm>
          <a:off x="2500313" y="5189538"/>
          <a:ext cx="222250" cy="358775"/>
        </p:xfrm>
        <a:graphic>
          <a:graphicData uri="http://schemas.openxmlformats.org/presentationml/2006/ole">
            <p:oleObj spid="_x0000_s755715" name="Bitmap Image" r:id="rId9" imgW="1019048" imgH="1467055" progId="PBrush">
              <p:embed/>
            </p:oleObj>
          </a:graphicData>
        </a:graphic>
      </p:graphicFrame>
      <p:graphicFrame>
        <p:nvGraphicFramePr>
          <p:cNvPr id="755716" name="Object 4"/>
          <p:cNvGraphicFramePr>
            <a:graphicFrameLocks noChangeAspect="1"/>
          </p:cNvGraphicFramePr>
          <p:nvPr/>
        </p:nvGraphicFramePr>
        <p:xfrm>
          <a:off x="2500313" y="5910263"/>
          <a:ext cx="222250" cy="360362"/>
        </p:xfrm>
        <a:graphic>
          <a:graphicData uri="http://schemas.openxmlformats.org/presentationml/2006/ole">
            <p:oleObj spid="_x0000_s755716" name="Bitmap Image" r:id="rId10" imgW="1019048" imgH="1467055" progId="PBrush">
              <p:embed/>
            </p:oleObj>
          </a:graphicData>
        </a:graphic>
      </p:graphicFrame>
      <p:graphicFrame>
        <p:nvGraphicFramePr>
          <p:cNvPr id="755717" name="Object 5"/>
          <p:cNvGraphicFramePr>
            <a:graphicFrameLocks noChangeAspect="1"/>
          </p:cNvGraphicFramePr>
          <p:nvPr/>
        </p:nvGraphicFramePr>
        <p:xfrm>
          <a:off x="3148013" y="5910263"/>
          <a:ext cx="223837" cy="360362"/>
        </p:xfrm>
        <a:graphic>
          <a:graphicData uri="http://schemas.openxmlformats.org/presentationml/2006/ole">
            <p:oleObj spid="_x0000_s755717" name="Bitmap Image" r:id="rId11" imgW="1019048" imgH="1467055" progId="PBrush">
              <p:embed/>
            </p:oleObj>
          </a:graphicData>
        </a:graphic>
      </p:graphicFrame>
      <p:sp>
        <p:nvSpPr>
          <p:cNvPr id="755751" name="Line 40"/>
          <p:cNvSpPr>
            <a:spLocks noChangeShapeType="1"/>
          </p:cNvSpPr>
          <p:nvPr/>
        </p:nvSpPr>
        <p:spPr bwMode="auto">
          <a:xfrm flipV="1">
            <a:off x="3722688" y="2449513"/>
            <a:ext cx="0" cy="2955925"/>
          </a:xfrm>
          <a:prstGeom prst="line">
            <a:avLst/>
          </a:prstGeom>
          <a:noFill/>
          <a:ln w="25400">
            <a:solidFill>
              <a:srgbClr val="114FFB"/>
            </a:solidFill>
            <a:round/>
            <a:headEnd/>
            <a:tailEnd/>
          </a:ln>
        </p:spPr>
        <p:txBody>
          <a:bodyPr wrap="none" lIns="82945" tIns="41473" rIns="82945" bIns="41473" anchor="ctr"/>
          <a:lstStyle/>
          <a:p>
            <a:endParaRPr lang="pt-BR"/>
          </a:p>
        </p:txBody>
      </p:sp>
      <p:sp>
        <p:nvSpPr>
          <p:cNvPr id="755752" name="Line 41"/>
          <p:cNvSpPr>
            <a:spLocks noChangeShapeType="1"/>
          </p:cNvSpPr>
          <p:nvPr/>
        </p:nvSpPr>
        <p:spPr bwMode="auto">
          <a:xfrm flipH="1" flipV="1">
            <a:off x="3789363" y="2382838"/>
            <a:ext cx="6350" cy="3741737"/>
          </a:xfrm>
          <a:prstGeom prst="line">
            <a:avLst/>
          </a:prstGeom>
          <a:noFill/>
          <a:ln w="25400">
            <a:solidFill>
              <a:srgbClr val="114FFB"/>
            </a:solidFill>
            <a:round/>
            <a:headEnd/>
            <a:tailEnd/>
          </a:ln>
        </p:spPr>
        <p:txBody>
          <a:bodyPr wrap="none" lIns="82945" tIns="41473" rIns="82945" bIns="41473" anchor="ctr"/>
          <a:lstStyle/>
          <a:p>
            <a:endParaRPr lang="pt-BR"/>
          </a:p>
        </p:txBody>
      </p:sp>
      <p:pic>
        <p:nvPicPr>
          <p:cNvPr id="755753" name="Picture 42"/>
          <p:cNvPicPr>
            <a:picLocks noChangeAspect="1" noChangeArrowheads="1"/>
          </p:cNvPicPr>
          <p:nvPr/>
        </p:nvPicPr>
        <p:blipFill>
          <a:blip r:embed="rId12"/>
          <a:srcRect/>
          <a:stretch>
            <a:fillRect/>
          </a:stretch>
        </p:blipFill>
        <p:spPr bwMode="auto">
          <a:xfrm>
            <a:off x="1258888" y="6056313"/>
            <a:ext cx="396875" cy="646112"/>
          </a:xfrm>
          <a:prstGeom prst="rect">
            <a:avLst/>
          </a:prstGeom>
          <a:noFill/>
          <a:ln w="9525" algn="ctr">
            <a:noFill/>
            <a:miter lim="800000"/>
            <a:headEnd/>
            <a:tailEnd/>
          </a:ln>
        </p:spPr>
      </p:pic>
      <p:sp>
        <p:nvSpPr>
          <p:cNvPr id="755754" name="Line 43"/>
          <p:cNvSpPr>
            <a:spLocks noChangeShapeType="1"/>
          </p:cNvSpPr>
          <p:nvPr/>
        </p:nvSpPr>
        <p:spPr bwMode="auto">
          <a:xfrm>
            <a:off x="7400925" y="1620838"/>
            <a:ext cx="0" cy="317500"/>
          </a:xfrm>
          <a:prstGeom prst="line">
            <a:avLst/>
          </a:prstGeom>
          <a:noFill/>
          <a:ln w="50800">
            <a:solidFill>
              <a:srgbClr val="008000"/>
            </a:solidFill>
            <a:round/>
            <a:headEnd type="none" w="sm" len="sm"/>
            <a:tailEnd type="none" w="sm" len="sm"/>
          </a:ln>
        </p:spPr>
        <p:txBody>
          <a:bodyPr wrap="none" lIns="82945" tIns="41473" rIns="82945" bIns="41473" anchor="ctr"/>
          <a:lstStyle/>
          <a:p>
            <a:endParaRPr lang="pt-BR"/>
          </a:p>
        </p:txBody>
      </p:sp>
      <p:sp>
        <p:nvSpPr>
          <p:cNvPr id="755755" name="Line 44"/>
          <p:cNvSpPr>
            <a:spLocks noChangeShapeType="1"/>
          </p:cNvSpPr>
          <p:nvPr/>
        </p:nvSpPr>
        <p:spPr bwMode="auto">
          <a:xfrm>
            <a:off x="7183438" y="1404938"/>
            <a:ext cx="0" cy="647700"/>
          </a:xfrm>
          <a:prstGeom prst="line">
            <a:avLst/>
          </a:prstGeom>
          <a:noFill/>
          <a:ln w="50800">
            <a:solidFill>
              <a:srgbClr val="FF6600"/>
            </a:solidFill>
            <a:round/>
            <a:headEnd type="none" w="sm" len="sm"/>
            <a:tailEnd type="none" w="sm" len="sm"/>
          </a:ln>
        </p:spPr>
        <p:txBody>
          <a:bodyPr wrap="none" lIns="82945" tIns="41473" rIns="82945" bIns="41473" anchor="ctr"/>
          <a:lstStyle/>
          <a:p>
            <a:endParaRPr lang="pt-BR"/>
          </a:p>
        </p:txBody>
      </p:sp>
      <p:pic>
        <p:nvPicPr>
          <p:cNvPr id="755756" name="Picture 45"/>
          <p:cNvPicPr>
            <a:picLocks noChangeAspect="1" noChangeArrowheads="1"/>
          </p:cNvPicPr>
          <p:nvPr/>
        </p:nvPicPr>
        <p:blipFill>
          <a:blip r:embed="rId13"/>
          <a:srcRect/>
          <a:stretch>
            <a:fillRect/>
          </a:stretch>
        </p:blipFill>
        <p:spPr bwMode="auto">
          <a:xfrm>
            <a:off x="6988175" y="1860550"/>
            <a:ext cx="865188" cy="720725"/>
          </a:xfrm>
          <a:prstGeom prst="rect">
            <a:avLst/>
          </a:prstGeom>
          <a:noFill/>
          <a:ln w="9525" algn="ctr">
            <a:noFill/>
            <a:miter lim="800000"/>
            <a:headEnd/>
            <a:tailEnd/>
          </a:ln>
        </p:spPr>
      </p:pic>
      <p:sp>
        <p:nvSpPr>
          <p:cNvPr id="755757" name="Rectangle 46"/>
          <p:cNvSpPr>
            <a:spLocks noChangeArrowheads="1"/>
          </p:cNvSpPr>
          <p:nvPr/>
        </p:nvSpPr>
        <p:spPr bwMode="auto">
          <a:xfrm>
            <a:off x="8243888" y="1339850"/>
            <a:ext cx="900112" cy="242888"/>
          </a:xfrm>
          <a:prstGeom prst="rect">
            <a:avLst/>
          </a:prstGeom>
          <a:noFill/>
          <a:ln w="12700">
            <a:noFill/>
            <a:miter lim="800000"/>
            <a:headEnd/>
            <a:tailEnd/>
          </a:ln>
        </p:spPr>
        <p:txBody>
          <a:bodyPr lIns="90479" tIns="44445" rIns="90479" bIns="44445">
            <a:spAutoFit/>
          </a:bodyPr>
          <a:lstStyle/>
          <a:p>
            <a:pPr defTabSz="760413" eaLnBrk="0" hangingPunct="0">
              <a:buFont typeface="Wingdings" pitchFamily="2" charset="2"/>
              <a:buNone/>
            </a:pPr>
            <a:r>
              <a:rPr lang="en-US" sz="1000" b="1">
                <a:solidFill>
                  <a:srgbClr val="FF9900"/>
                </a:solidFill>
              </a:rPr>
              <a:t>HSE -Eth1</a:t>
            </a:r>
          </a:p>
        </p:txBody>
      </p:sp>
      <p:sp>
        <p:nvSpPr>
          <p:cNvPr id="755758" name="Rectangle 47"/>
          <p:cNvSpPr>
            <a:spLocks noChangeArrowheads="1"/>
          </p:cNvSpPr>
          <p:nvPr/>
        </p:nvSpPr>
        <p:spPr bwMode="auto">
          <a:xfrm>
            <a:off x="8101013" y="1665288"/>
            <a:ext cx="1042987" cy="242887"/>
          </a:xfrm>
          <a:prstGeom prst="rect">
            <a:avLst/>
          </a:prstGeom>
          <a:noFill/>
          <a:ln w="12700">
            <a:noFill/>
            <a:miter lim="800000"/>
            <a:headEnd/>
            <a:tailEnd/>
          </a:ln>
        </p:spPr>
        <p:txBody>
          <a:bodyPr lIns="90479" tIns="44445" rIns="90479" bIns="44445">
            <a:spAutoFit/>
          </a:bodyPr>
          <a:lstStyle/>
          <a:p>
            <a:pPr defTabSz="760413" eaLnBrk="0" hangingPunct="0">
              <a:buFont typeface="Wingdings" pitchFamily="2" charset="2"/>
              <a:buNone/>
            </a:pPr>
            <a:r>
              <a:rPr lang="en-US" sz="1000" b="1">
                <a:solidFill>
                  <a:srgbClr val="3F6D2F"/>
                </a:solidFill>
              </a:rPr>
              <a:t>HSE-Eth2</a:t>
            </a:r>
          </a:p>
        </p:txBody>
      </p:sp>
      <p:sp>
        <p:nvSpPr>
          <p:cNvPr id="755759" name="Line 48"/>
          <p:cNvSpPr>
            <a:spLocks noChangeShapeType="1"/>
          </p:cNvSpPr>
          <p:nvPr/>
        </p:nvSpPr>
        <p:spPr bwMode="auto">
          <a:xfrm>
            <a:off x="6356350" y="1620838"/>
            <a:ext cx="0" cy="317500"/>
          </a:xfrm>
          <a:prstGeom prst="line">
            <a:avLst/>
          </a:prstGeom>
          <a:noFill/>
          <a:ln w="50800">
            <a:solidFill>
              <a:srgbClr val="008000"/>
            </a:solidFill>
            <a:round/>
            <a:headEnd type="none" w="sm" len="sm"/>
            <a:tailEnd type="none" w="sm" len="sm"/>
          </a:ln>
        </p:spPr>
        <p:txBody>
          <a:bodyPr wrap="none" lIns="82945" tIns="41473" rIns="82945" bIns="41473" anchor="ctr"/>
          <a:lstStyle/>
          <a:p>
            <a:endParaRPr lang="pt-BR"/>
          </a:p>
        </p:txBody>
      </p:sp>
      <p:sp>
        <p:nvSpPr>
          <p:cNvPr id="755760" name="Line 49"/>
          <p:cNvSpPr>
            <a:spLocks noChangeShapeType="1"/>
          </p:cNvSpPr>
          <p:nvPr/>
        </p:nvSpPr>
        <p:spPr bwMode="auto">
          <a:xfrm>
            <a:off x="6140450" y="1404938"/>
            <a:ext cx="0" cy="647700"/>
          </a:xfrm>
          <a:prstGeom prst="line">
            <a:avLst/>
          </a:prstGeom>
          <a:noFill/>
          <a:ln w="50800">
            <a:solidFill>
              <a:srgbClr val="FF6600"/>
            </a:solidFill>
            <a:round/>
            <a:headEnd type="none" w="sm" len="sm"/>
            <a:tailEnd type="none" w="sm" len="sm"/>
          </a:ln>
        </p:spPr>
        <p:txBody>
          <a:bodyPr wrap="none" lIns="82945" tIns="41473" rIns="82945" bIns="41473" anchor="ctr"/>
          <a:lstStyle/>
          <a:p>
            <a:endParaRPr lang="pt-BR"/>
          </a:p>
        </p:txBody>
      </p:sp>
      <p:pic>
        <p:nvPicPr>
          <p:cNvPr id="755761" name="Picture 50"/>
          <p:cNvPicPr>
            <a:picLocks noChangeAspect="1" noChangeArrowheads="1"/>
          </p:cNvPicPr>
          <p:nvPr/>
        </p:nvPicPr>
        <p:blipFill>
          <a:blip r:embed="rId13"/>
          <a:srcRect/>
          <a:stretch>
            <a:fillRect/>
          </a:stretch>
        </p:blipFill>
        <p:spPr bwMode="auto">
          <a:xfrm>
            <a:off x="5943600" y="1860550"/>
            <a:ext cx="884238" cy="731838"/>
          </a:xfrm>
          <a:prstGeom prst="rect">
            <a:avLst/>
          </a:prstGeom>
          <a:noFill/>
          <a:ln w="9525" algn="ctr">
            <a:noFill/>
            <a:miter lim="800000"/>
            <a:headEnd/>
            <a:tailEnd/>
          </a:ln>
        </p:spPr>
      </p:pic>
      <p:sp>
        <p:nvSpPr>
          <p:cNvPr id="755762" name="Rectangle 51"/>
          <p:cNvSpPr>
            <a:spLocks noChangeArrowheads="1"/>
          </p:cNvSpPr>
          <p:nvPr/>
        </p:nvSpPr>
        <p:spPr bwMode="auto">
          <a:xfrm>
            <a:off x="4964113" y="3168650"/>
            <a:ext cx="3951287" cy="2808288"/>
          </a:xfrm>
          <a:prstGeom prst="rect">
            <a:avLst/>
          </a:prstGeom>
          <a:noFill/>
          <a:ln w="9525">
            <a:noFill/>
            <a:round/>
            <a:headEnd/>
            <a:tailEnd/>
          </a:ln>
        </p:spPr>
        <p:txBody>
          <a:bodyPr lIns="0" tIns="0" rIns="0" bIns="0"/>
          <a:lstStyle/>
          <a:p>
            <a:pPr marL="414338" eaLnBrk="0">
              <a:spcBef>
                <a:spcPct val="20000"/>
              </a:spcBef>
              <a:buSzPct val="100000"/>
              <a:buFont typeface="Wingdings" pitchFamily="2" charset="2"/>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a:solidFill>
                  <a:srgbClr val="000000"/>
                </a:solidFill>
                <a:latin typeface="Tahoma" pitchFamily="34" charset="0"/>
              </a:rPr>
              <a:t>Arquitetura Recomendada para quando a quantidade de equipamentos Profibus não ultrapassa a quantidade de  124 por CPU.</a:t>
            </a:r>
          </a:p>
        </p:txBody>
      </p:sp>
      <p:sp>
        <p:nvSpPr>
          <p:cNvPr id="755763" name="Line 52"/>
          <p:cNvSpPr>
            <a:spLocks noChangeShapeType="1"/>
          </p:cNvSpPr>
          <p:nvPr/>
        </p:nvSpPr>
        <p:spPr bwMode="auto">
          <a:xfrm>
            <a:off x="2678113" y="2579688"/>
            <a:ext cx="936625" cy="0"/>
          </a:xfrm>
          <a:prstGeom prst="line">
            <a:avLst/>
          </a:prstGeom>
          <a:noFill/>
          <a:ln w="28575">
            <a:solidFill>
              <a:srgbClr val="0000FF"/>
            </a:solidFill>
            <a:round/>
            <a:headEnd/>
            <a:tailEnd/>
          </a:ln>
        </p:spPr>
        <p:txBody>
          <a:bodyPr lIns="82945" tIns="41473" rIns="82945" bIns="41473"/>
          <a:lstStyle/>
          <a:p>
            <a:endParaRPr lang="pt-BR"/>
          </a:p>
        </p:txBody>
      </p:sp>
      <p:sp>
        <p:nvSpPr>
          <p:cNvPr id="755764" name="Line 53"/>
          <p:cNvSpPr>
            <a:spLocks noChangeShapeType="1"/>
          </p:cNvSpPr>
          <p:nvPr/>
        </p:nvSpPr>
        <p:spPr bwMode="auto">
          <a:xfrm>
            <a:off x="2547938" y="2514600"/>
            <a:ext cx="1109662" cy="0"/>
          </a:xfrm>
          <a:prstGeom prst="line">
            <a:avLst/>
          </a:prstGeom>
          <a:noFill/>
          <a:ln w="28575">
            <a:solidFill>
              <a:srgbClr val="0000FF"/>
            </a:solidFill>
            <a:round/>
            <a:headEnd/>
            <a:tailEnd/>
          </a:ln>
        </p:spPr>
        <p:txBody>
          <a:bodyPr lIns="82945" tIns="41473" rIns="82945" bIns="41473"/>
          <a:lstStyle/>
          <a:p>
            <a:endParaRPr lang="pt-BR"/>
          </a:p>
        </p:txBody>
      </p:sp>
      <p:sp>
        <p:nvSpPr>
          <p:cNvPr id="755765" name="Line 54"/>
          <p:cNvSpPr>
            <a:spLocks noChangeShapeType="1"/>
          </p:cNvSpPr>
          <p:nvPr/>
        </p:nvSpPr>
        <p:spPr bwMode="auto">
          <a:xfrm>
            <a:off x="2547938" y="2449513"/>
            <a:ext cx="1174750" cy="0"/>
          </a:xfrm>
          <a:prstGeom prst="line">
            <a:avLst/>
          </a:prstGeom>
          <a:noFill/>
          <a:ln w="28575">
            <a:solidFill>
              <a:srgbClr val="0000FF"/>
            </a:solidFill>
            <a:round/>
            <a:headEnd/>
            <a:tailEnd/>
          </a:ln>
        </p:spPr>
        <p:txBody>
          <a:bodyPr lIns="82945" tIns="41473" rIns="82945" bIns="41473"/>
          <a:lstStyle/>
          <a:p>
            <a:endParaRPr lang="pt-BR"/>
          </a:p>
        </p:txBody>
      </p:sp>
      <p:sp>
        <p:nvSpPr>
          <p:cNvPr id="755766" name="Line 55"/>
          <p:cNvSpPr>
            <a:spLocks noChangeShapeType="1"/>
          </p:cNvSpPr>
          <p:nvPr/>
        </p:nvSpPr>
        <p:spPr bwMode="auto">
          <a:xfrm>
            <a:off x="2416175" y="2382838"/>
            <a:ext cx="1373188" cy="0"/>
          </a:xfrm>
          <a:prstGeom prst="line">
            <a:avLst/>
          </a:prstGeom>
          <a:noFill/>
          <a:ln w="28575">
            <a:solidFill>
              <a:srgbClr val="0000FF"/>
            </a:solidFill>
            <a:round/>
            <a:headEnd/>
            <a:tailEnd/>
          </a:ln>
        </p:spPr>
        <p:txBody>
          <a:bodyPr lIns="82945" tIns="41473" rIns="82945" bIns="41473"/>
          <a:lstStyle/>
          <a:p>
            <a:endParaRPr lang="pt-BR"/>
          </a:p>
        </p:txBody>
      </p:sp>
      <p:pic>
        <p:nvPicPr>
          <p:cNvPr id="755767" name="Picture 56" descr="dfi_transp"/>
          <p:cNvPicPr>
            <a:picLocks noChangeAspect="1" noChangeArrowheads="1"/>
          </p:cNvPicPr>
          <p:nvPr/>
        </p:nvPicPr>
        <p:blipFill>
          <a:blip r:embed="rId14"/>
          <a:srcRect/>
          <a:stretch>
            <a:fillRect/>
          </a:stretch>
        </p:blipFill>
        <p:spPr bwMode="auto">
          <a:xfrm>
            <a:off x="2268538" y="2309813"/>
            <a:ext cx="1152525" cy="495300"/>
          </a:xfrm>
          <a:prstGeom prst="rect">
            <a:avLst/>
          </a:prstGeom>
          <a:noFill/>
          <a:ln w="9525">
            <a:noFill/>
            <a:miter lim="800000"/>
            <a:headEnd/>
            <a:tailEnd/>
          </a:ln>
        </p:spPr>
      </p:pic>
      <p:sp>
        <p:nvSpPr>
          <p:cNvPr id="57" name="Rectangle 1"/>
          <p:cNvSpPr txBox="1">
            <a:spLocks noChangeArrowheads="1"/>
          </p:cNvSpPr>
          <p:nvPr/>
        </p:nvSpPr>
        <p:spPr>
          <a:xfrm>
            <a:off x="2071688" y="857250"/>
            <a:ext cx="7072312" cy="500063"/>
          </a:xfrm>
          <a:prstGeom prst="rect">
            <a:avLst/>
          </a:prstGeom>
          <a:ln/>
        </p:spPr>
        <p:txBody>
          <a:bodyPr/>
          <a:lstStyle/>
          <a:p>
            <a:pPr algn="ctr">
              <a:defRPr/>
            </a:pPr>
            <a:r>
              <a:rPr lang="pt-BR" sz="2400" b="1" kern="0" dirty="0">
                <a:solidFill>
                  <a:schemeClr val="tx2"/>
                </a:solidFill>
                <a:latin typeface="Bookman Old Style" pitchFamily="18" charset="0"/>
                <a:ea typeface="+mj-ea"/>
                <a:cs typeface="+mj-cs"/>
              </a:rPr>
              <a:t>DF95/97 – Controladores </a:t>
            </a:r>
            <a:r>
              <a:rPr lang="pt-BR" sz="2400" b="1" kern="0" dirty="0" err="1">
                <a:solidFill>
                  <a:schemeClr val="tx2"/>
                </a:solidFill>
                <a:latin typeface="Bookman Old Style" pitchFamily="18" charset="0"/>
                <a:ea typeface="+mj-ea"/>
                <a:cs typeface="+mj-cs"/>
              </a:rPr>
              <a:t>Profibus</a:t>
            </a:r>
            <a:r>
              <a:rPr lang="pt-BR" sz="2400" b="1" kern="0" dirty="0">
                <a:solidFill>
                  <a:schemeClr val="tx2"/>
                </a:solidFill>
                <a:latin typeface="Bookman Old Style" pitchFamily="18" charset="0"/>
                <a:ea typeface="+mj-ea"/>
                <a:cs typeface="+mj-cs"/>
              </a:rPr>
              <a:t>    DP/PA</a:t>
            </a:r>
          </a:p>
        </p:txBody>
      </p:sp>
      <p:sp>
        <p:nvSpPr>
          <p:cNvPr id="58" name="Rectangle 3"/>
          <p:cNvSpPr>
            <a:spLocks noChangeAspect="1" noChangeArrowheads="1"/>
          </p:cNvSpPr>
          <p:nvPr/>
        </p:nvSpPr>
        <p:spPr bwMode="auto">
          <a:xfrm>
            <a:off x="3657600" y="500063"/>
            <a:ext cx="5486400" cy="609600"/>
          </a:xfrm>
          <a:prstGeom prst="rect">
            <a:avLst/>
          </a:prstGeom>
          <a:noFill/>
          <a:ln w="9525">
            <a:noFill/>
            <a:miter lim="800000"/>
            <a:headEnd/>
            <a:tailEnd/>
          </a:ln>
          <a:effectLst/>
        </p:spPr>
        <p:txBody>
          <a:bodyPr anchor="ctr"/>
          <a:lstStyle/>
          <a:p>
            <a:pPr algn="r">
              <a:defRPr/>
            </a:pPr>
            <a:r>
              <a:rPr lang="pt-BR" sz="2800" b="1" dirty="0">
                <a:solidFill>
                  <a:srgbClr val="996600"/>
                </a:solidFill>
                <a:effectLst>
                  <a:outerShdw blurRad="38100" dist="38100" dir="2700000" algn="tl">
                    <a:srgbClr val="C0C0C0"/>
                  </a:outerShdw>
                </a:effectLst>
                <a:latin typeface="Bookman Old Style" pitchFamily="18" charset="0"/>
              </a:rPr>
              <a:t>DFI302</a:t>
            </a:r>
            <a:r>
              <a:rPr lang="pt-BR" sz="2800" b="1" baseline="90000" dirty="0">
                <a:solidFill>
                  <a:srgbClr val="996600"/>
                </a:solidFill>
                <a:effectLst>
                  <a:outerShdw blurRad="38100" dist="38100" dir="2700000" algn="tl">
                    <a:srgbClr val="C0C0C0"/>
                  </a:outerShdw>
                </a:effectLst>
                <a:latin typeface="Bookman Old Style" pitchFamily="18" charset="0"/>
              </a:rPr>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42" name="Rectangle 2"/>
          <p:cNvSpPr>
            <a:spLocks noChangeArrowheads="1"/>
          </p:cNvSpPr>
          <p:nvPr/>
        </p:nvSpPr>
        <p:spPr bwMode="auto">
          <a:xfrm>
            <a:off x="0" y="1268413"/>
            <a:ext cx="8893175" cy="4824412"/>
          </a:xfrm>
          <a:prstGeom prst="rect">
            <a:avLst/>
          </a:prstGeom>
          <a:noFill/>
          <a:ln w="9525" algn="ctr">
            <a:noFill/>
            <a:miter lim="800000"/>
            <a:headEnd/>
            <a:tailEnd/>
          </a:ln>
        </p:spPr>
        <p:txBody>
          <a:bodyPr wrap="none" lIns="82945" tIns="41473" rIns="82945" bIns="41473" anchor="ctr"/>
          <a:lstStyle/>
          <a:p>
            <a:pPr eaLnBrk="0" hangingPunct="0">
              <a:buFont typeface="Wingdings" pitchFamily="2" charset="2"/>
              <a:buChar char="ü"/>
            </a:pPr>
            <a:endParaRPr lang="pt-BR"/>
          </a:p>
        </p:txBody>
      </p:sp>
      <p:sp>
        <p:nvSpPr>
          <p:cNvPr id="756743" name="Line 4"/>
          <p:cNvSpPr>
            <a:spLocks noChangeShapeType="1"/>
          </p:cNvSpPr>
          <p:nvPr/>
        </p:nvSpPr>
        <p:spPr bwMode="auto">
          <a:xfrm>
            <a:off x="1476375" y="6270625"/>
            <a:ext cx="936625" cy="3175"/>
          </a:xfrm>
          <a:prstGeom prst="line">
            <a:avLst/>
          </a:prstGeom>
          <a:noFill/>
          <a:ln w="50799">
            <a:solidFill>
              <a:srgbClr val="CC0066"/>
            </a:solidFill>
            <a:round/>
            <a:headEnd type="none" w="sm" len="sm"/>
            <a:tailEnd type="none" w="sm" len="sm"/>
          </a:ln>
        </p:spPr>
        <p:txBody>
          <a:bodyPr wrap="none" lIns="82945" tIns="41473" rIns="82945" bIns="41473" anchor="ctr"/>
          <a:lstStyle/>
          <a:p>
            <a:endParaRPr lang="pt-BR"/>
          </a:p>
        </p:txBody>
      </p:sp>
      <p:sp>
        <p:nvSpPr>
          <p:cNvPr id="756744" name="Line 5"/>
          <p:cNvSpPr>
            <a:spLocks noChangeShapeType="1"/>
          </p:cNvSpPr>
          <p:nvPr/>
        </p:nvSpPr>
        <p:spPr bwMode="auto">
          <a:xfrm>
            <a:off x="1476375" y="4470400"/>
            <a:ext cx="936625" cy="3175"/>
          </a:xfrm>
          <a:prstGeom prst="line">
            <a:avLst/>
          </a:prstGeom>
          <a:noFill/>
          <a:ln w="50799">
            <a:solidFill>
              <a:srgbClr val="CC0066"/>
            </a:solidFill>
            <a:round/>
            <a:headEnd type="none" w="sm" len="sm"/>
            <a:tailEnd type="none" w="sm" len="sm"/>
          </a:ln>
        </p:spPr>
        <p:txBody>
          <a:bodyPr wrap="none" lIns="82945" tIns="41473" rIns="82945" bIns="41473" anchor="ctr"/>
          <a:lstStyle/>
          <a:p>
            <a:endParaRPr lang="pt-BR"/>
          </a:p>
        </p:txBody>
      </p:sp>
      <p:sp>
        <p:nvSpPr>
          <p:cNvPr id="756745" name="Line 6"/>
          <p:cNvSpPr>
            <a:spLocks noChangeShapeType="1"/>
          </p:cNvSpPr>
          <p:nvPr/>
        </p:nvSpPr>
        <p:spPr bwMode="auto">
          <a:xfrm>
            <a:off x="1476375" y="5549900"/>
            <a:ext cx="936625" cy="1588"/>
          </a:xfrm>
          <a:prstGeom prst="line">
            <a:avLst/>
          </a:prstGeom>
          <a:noFill/>
          <a:ln w="50799">
            <a:solidFill>
              <a:srgbClr val="CC0066"/>
            </a:solidFill>
            <a:round/>
            <a:headEnd type="none" w="sm" len="sm"/>
            <a:tailEnd type="none" w="sm" len="sm"/>
          </a:ln>
        </p:spPr>
        <p:txBody>
          <a:bodyPr wrap="none" lIns="82945" tIns="41473" rIns="82945" bIns="41473" anchor="ctr"/>
          <a:lstStyle/>
          <a:p>
            <a:endParaRPr lang="pt-BR"/>
          </a:p>
        </p:txBody>
      </p:sp>
      <p:sp>
        <p:nvSpPr>
          <p:cNvPr id="756746" name="Rectangle 7"/>
          <p:cNvSpPr>
            <a:spLocks noChangeArrowheads="1"/>
          </p:cNvSpPr>
          <p:nvPr/>
        </p:nvSpPr>
        <p:spPr bwMode="auto">
          <a:xfrm>
            <a:off x="0" y="1268413"/>
            <a:ext cx="8893175" cy="4824412"/>
          </a:xfrm>
          <a:prstGeom prst="rect">
            <a:avLst/>
          </a:prstGeom>
          <a:noFill/>
          <a:ln w="9525" algn="ctr">
            <a:noFill/>
            <a:miter lim="800000"/>
            <a:headEnd/>
            <a:tailEnd/>
          </a:ln>
        </p:spPr>
        <p:txBody>
          <a:bodyPr wrap="none" lIns="82945" tIns="41473" rIns="82945" bIns="41473" anchor="ctr"/>
          <a:lstStyle/>
          <a:p>
            <a:pPr eaLnBrk="0" hangingPunct="0">
              <a:buFont typeface="Wingdings" pitchFamily="2" charset="2"/>
              <a:buChar char="ü"/>
            </a:pPr>
            <a:endParaRPr lang="pt-BR"/>
          </a:p>
        </p:txBody>
      </p:sp>
      <p:sp>
        <p:nvSpPr>
          <p:cNvPr id="756747" name="Line 8"/>
          <p:cNvSpPr>
            <a:spLocks noChangeShapeType="1"/>
          </p:cNvSpPr>
          <p:nvPr/>
        </p:nvSpPr>
        <p:spPr bwMode="auto">
          <a:xfrm>
            <a:off x="323850" y="3965575"/>
            <a:ext cx="2087563" cy="3175"/>
          </a:xfrm>
          <a:prstGeom prst="line">
            <a:avLst/>
          </a:prstGeom>
          <a:noFill/>
          <a:ln w="50799">
            <a:solidFill>
              <a:srgbClr val="CC0066"/>
            </a:solidFill>
            <a:round/>
            <a:headEnd type="none" w="sm" len="sm"/>
            <a:tailEnd type="none" w="sm" len="sm"/>
          </a:ln>
        </p:spPr>
        <p:txBody>
          <a:bodyPr wrap="none" lIns="82945" tIns="41473" rIns="82945" bIns="41473" anchor="ctr"/>
          <a:lstStyle/>
          <a:p>
            <a:endParaRPr lang="pt-BR"/>
          </a:p>
        </p:txBody>
      </p:sp>
      <p:sp>
        <p:nvSpPr>
          <p:cNvPr id="756748" name="Line 9"/>
          <p:cNvSpPr>
            <a:spLocks noChangeShapeType="1"/>
          </p:cNvSpPr>
          <p:nvPr/>
        </p:nvSpPr>
        <p:spPr bwMode="auto">
          <a:xfrm flipV="1">
            <a:off x="2406650" y="2741613"/>
            <a:ext cx="0" cy="3529012"/>
          </a:xfrm>
          <a:prstGeom prst="line">
            <a:avLst/>
          </a:prstGeom>
          <a:noFill/>
          <a:ln w="50799">
            <a:solidFill>
              <a:srgbClr val="CC0066"/>
            </a:solidFill>
            <a:round/>
            <a:headEnd type="none" w="sm" len="sm"/>
            <a:tailEnd type="none" w="sm" len="sm"/>
          </a:ln>
        </p:spPr>
        <p:txBody>
          <a:bodyPr wrap="none" lIns="82945" tIns="41473" rIns="82945" bIns="41473" anchor="ctr"/>
          <a:lstStyle/>
          <a:p>
            <a:endParaRPr lang="pt-BR"/>
          </a:p>
        </p:txBody>
      </p:sp>
      <p:sp>
        <p:nvSpPr>
          <p:cNvPr id="756749" name="Text Box 10"/>
          <p:cNvSpPr txBox="1">
            <a:spLocks noChangeArrowheads="1"/>
          </p:cNvSpPr>
          <p:nvPr/>
        </p:nvSpPr>
        <p:spPr bwMode="auto">
          <a:xfrm>
            <a:off x="1042988" y="4832350"/>
            <a:ext cx="792162" cy="276225"/>
          </a:xfrm>
          <a:prstGeom prst="rect">
            <a:avLst/>
          </a:prstGeom>
          <a:noFill/>
          <a:ln w="1588">
            <a:noFill/>
            <a:miter lim="800000"/>
            <a:headEnd/>
            <a:tailEnd/>
          </a:ln>
        </p:spPr>
        <p:txBody>
          <a:bodyPr lIns="91430" tIns="45715" rIns="91430" bIns="45715">
            <a:spAutoFit/>
          </a:bodyPr>
          <a:lstStyle/>
          <a:p>
            <a:pPr defTabSz="760413" eaLnBrk="0" hangingPunct="0">
              <a:spcBef>
                <a:spcPct val="20000"/>
              </a:spcBef>
              <a:buFont typeface="Wingdings" pitchFamily="2" charset="2"/>
              <a:buNone/>
            </a:pPr>
            <a:r>
              <a:rPr lang="pt-BR" sz="1200" b="1">
                <a:solidFill>
                  <a:schemeClr val="accent2"/>
                </a:solidFill>
              </a:rPr>
              <a:t>Drivers</a:t>
            </a:r>
          </a:p>
        </p:txBody>
      </p:sp>
      <p:pic>
        <p:nvPicPr>
          <p:cNvPr id="756750" name="Picture 11"/>
          <p:cNvPicPr>
            <a:picLocks noChangeArrowheads="1"/>
          </p:cNvPicPr>
          <p:nvPr/>
        </p:nvPicPr>
        <p:blipFill>
          <a:blip r:embed="rId3"/>
          <a:srcRect/>
          <a:stretch>
            <a:fillRect/>
          </a:stretch>
        </p:blipFill>
        <p:spPr bwMode="auto">
          <a:xfrm>
            <a:off x="1042988" y="4325938"/>
            <a:ext cx="757237" cy="414337"/>
          </a:xfrm>
          <a:prstGeom prst="rect">
            <a:avLst/>
          </a:prstGeom>
          <a:solidFill>
            <a:schemeClr val="tx2"/>
          </a:solidFill>
          <a:ln w="12700">
            <a:solidFill>
              <a:schemeClr val="tx1"/>
            </a:solidFill>
            <a:miter lim="800000"/>
            <a:headEnd/>
            <a:tailEnd/>
          </a:ln>
        </p:spPr>
      </p:pic>
      <p:sp>
        <p:nvSpPr>
          <p:cNvPr id="756751" name="Text Box 12"/>
          <p:cNvSpPr txBox="1">
            <a:spLocks noChangeArrowheads="1"/>
          </p:cNvSpPr>
          <p:nvPr/>
        </p:nvSpPr>
        <p:spPr bwMode="auto">
          <a:xfrm>
            <a:off x="900113" y="4040188"/>
            <a:ext cx="965200" cy="242887"/>
          </a:xfrm>
          <a:prstGeom prst="rect">
            <a:avLst/>
          </a:prstGeom>
          <a:noFill/>
          <a:ln w="9525">
            <a:noFill/>
            <a:miter lim="800000"/>
            <a:headEnd/>
            <a:tailEnd/>
          </a:ln>
        </p:spPr>
        <p:txBody>
          <a:bodyPr wrap="none" lIns="75741" tIns="37871" rIns="75741" bIns="37871">
            <a:spAutoFit/>
          </a:bodyPr>
          <a:lstStyle/>
          <a:p>
            <a:pPr defTabSz="631825" eaLnBrk="0" hangingPunct="0">
              <a:lnSpc>
                <a:spcPct val="90000"/>
              </a:lnSpc>
              <a:buFont typeface="Wingdings" pitchFamily="2" charset="2"/>
              <a:buNone/>
            </a:pPr>
            <a:r>
              <a:rPr lang="en-US" sz="1200" b="1">
                <a:solidFill>
                  <a:schemeClr val="accent2"/>
                </a:solidFill>
              </a:rPr>
              <a:t>Remote I/O</a:t>
            </a:r>
          </a:p>
        </p:txBody>
      </p:sp>
      <p:sp>
        <p:nvSpPr>
          <p:cNvPr id="756752" name="Rectangle 13"/>
          <p:cNvSpPr>
            <a:spLocks noChangeArrowheads="1"/>
          </p:cNvSpPr>
          <p:nvPr/>
        </p:nvSpPr>
        <p:spPr bwMode="auto">
          <a:xfrm>
            <a:off x="2339975" y="2093913"/>
            <a:ext cx="647700" cy="274637"/>
          </a:xfrm>
          <a:prstGeom prst="rect">
            <a:avLst/>
          </a:prstGeom>
          <a:noFill/>
          <a:ln w="12700">
            <a:noFill/>
            <a:miter lim="800000"/>
            <a:headEnd/>
            <a:tailEnd/>
          </a:ln>
        </p:spPr>
        <p:txBody>
          <a:bodyPr lIns="90479" tIns="44445" rIns="90479" bIns="44445">
            <a:spAutoFit/>
          </a:bodyPr>
          <a:lstStyle/>
          <a:p>
            <a:pPr defTabSz="760413" eaLnBrk="0" hangingPunct="0">
              <a:buFont typeface="Wingdings" pitchFamily="2" charset="2"/>
              <a:buNone/>
            </a:pPr>
            <a:r>
              <a:rPr lang="en-US" sz="1200" b="1">
                <a:solidFill>
                  <a:schemeClr val="accent2"/>
                </a:solidFill>
              </a:rPr>
              <a:t>DF73</a:t>
            </a:r>
          </a:p>
        </p:txBody>
      </p:sp>
      <p:sp>
        <p:nvSpPr>
          <p:cNvPr id="756753" name="Rectangle 14"/>
          <p:cNvSpPr>
            <a:spLocks noChangeArrowheads="1"/>
          </p:cNvSpPr>
          <p:nvPr/>
        </p:nvSpPr>
        <p:spPr bwMode="auto">
          <a:xfrm>
            <a:off x="0" y="3355975"/>
            <a:ext cx="1152525" cy="265113"/>
          </a:xfrm>
          <a:prstGeom prst="rect">
            <a:avLst/>
          </a:prstGeom>
          <a:noFill/>
          <a:ln w="12700">
            <a:noFill/>
            <a:miter lim="800000"/>
            <a:headEnd/>
            <a:tailEnd/>
          </a:ln>
        </p:spPr>
        <p:txBody>
          <a:bodyPr lIns="79367" tIns="39684" rIns="79367" bIns="39684">
            <a:spAutoFit/>
          </a:bodyPr>
          <a:lstStyle/>
          <a:p>
            <a:pPr defTabSz="785813" eaLnBrk="0">
              <a:buFont typeface="Wingdings" pitchFamily="2" charset="2"/>
              <a:buNone/>
            </a:pPr>
            <a:r>
              <a:rPr lang="en-US" sz="1200" b="1">
                <a:solidFill>
                  <a:srgbClr val="C24A86"/>
                </a:solidFill>
              </a:rPr>
              <a:t>Profibus DP</a:t>
            </a:r>
          </a:p>
        </p:txBody>
      </p:sp>
      <p:sp>
        <p:nvSpPr>
          <p:cNvPr id="756754" name="Text Box 15"/>
          <p:cNvSpPr txBox="1">
            <a:spLocks noChangeArrowheads="1"/>
          </p:cNvSpPr>
          <p:nvPr/>
        </p:nvSpPr>
        <p:spPr bwMode="auto">
          <a:xfrm>
            <a:off x="2411413" y="2814638"/>
            <a:ext cx="685800" cy="242887"/>
          </a:xfrm>
          <a:prstGeom prst="rect">
            <a:avLst/>
          </a:prstGeom>
          <a:noFill/>
          <a:ln w="9525">
            <a:noFill/>
            <a:miter lim="800000"/>
            <a:headEnd/>
            <a:tailEnd/>
          </a:ln>
        </p:spPr>
        <p:txBody>
          <a:bodyPr wrap="none" lIns="75741" tIns="37871" rIns="75741" bIns="37871">
            <a:spAutoFit/>
          </a:bodyPr>
          <a:lstStyle/>
          <a:p>
            <a:pPr defTabSz="631825" eaLnBrk="0" hangingPunct="0">
              <a:lnSpc>
                <a:spcPct val="90000"/>
              </a:lnSpc>
              <a:buFont typeface="Wingdings" pitchFamily="2" charset="2"/>
              <a:buNone/>
            </a:pPr>
            <a:r>
              <a:rPr lang="en-US" sz="1200" b="1">
                <a:solidFill>
                  <a:schemeClr val="accent2"/>
                </a:solidFill>
              </a:rPr>
              <a:t>IMB I/O</a:t>
            </a:r>
          </a:p>
        </p:txBody>
      </p:sp>
      <p:sp>
        <p:nvSpPr>
          <p:cNvPr id="756755" name="Line 16"/>
          <p:cNvSpPr>
            <a:spLocks noChangeShapeType="1"/>
          </p:cNvSpPr>
          <p:nvPr/>
        </p:nvSpPr>
        <p:spPr bwMode="auto">
          <a:xfrm>
            <a:off x="0" y="1373188"/>
            <a:ext cx="8820150" cy="0"/>
          </a:xfrm>
          <a:prstGeom prst="line">
            <a:avLst/>
          </a:prstGeom>
          <a:noFill/>
          <a:ln w="50800">
            <a:solidFill>
              <a:srgbClr val="FF6600"/>
            </a:solidFill>
            <a:round/>
            <a:headEnd type="none" w="sm" len="sm"/>
            <a:tailEnd type="none" w="sm" len="sm"/>
          </a:ln>
        </p:spPr>
        <p:txBody>
          <a:bodyPr wrap="none" lIns="82945" tIns="41473" rIns="82945" bIns="41473" anchor="ctr"/>
          <a:lstStyle/>
          <a:p>
            <a:endParaRPr lang="pt-BR"/>
          </a:p>
        </p:txBody>
      </p:sp>
      <p:sp>
        <p:nvSpPr>
          <p:cNvPr id="756756" name="Line 17"/>
          <p:cNvSpPr>
            <a:spLocks noChangeShapeType="1"/>
          </p:cNvSpPr>
          <p:nvPr/>
        </p:nvSpPr>
        <p:spPr bwMode="auto">
          <a:xfrm>
            <a:off x="0" y="1600200"/>
            <a:ext cx="8964613" cy="0"/>
          </a:xfrm>
          <a:prstGeom prst="line">
            <a:avLst/>
          </a:prstGeom>
          <a:noFill/>
          <a:ln w="50800">
            <a:solidFill>
              <a:srgbClr val="008000"/>
            </a:solidFill>
            <a:round/>
            <a:headEnd type="none" w="sm" len="sm"/>
            <a:tailEnd type="none" w="sm" len="sm"/>
          </a:ln>
        </p:spPr>
        <p:txBody>
          <a:bodyPr wrap="none" lIns="82945" tIns="41473" rIns="82945" bIns="41473" anchor="ctr"/>
          <a:lstStyle/>
          <a:p>
            <a:endParaRPr lang="pt-BR"/>
          </a:p>
        </p:txBody>
      </p:sp>
      <p:sp>
        <p:nvSpPr>
          <p:cNvPr id="756757" name="Line 18"/>
          <p:cNvSpPr>
            <a:spLocks noChangeShapeType="1"/>
          </p:cNvSpPr>
          <p:nvPr/>
        </p:nvSpPr>
        <p:spPr bwMode="auto">
          <a:xfrm>
            <a:off x="1908175" y="1373188"/>
            <a:ext cx="0" cy="1152525"/>
          </a:xfrm>
          <a:prstGeom prst="line">
            <a:avLst/>
          </a:prstGeom>
          <a:noFill/>
          <a:ln w="50800">
            <a:solidFill>
              <a:srgbClr val="FF6600"/>
            </a:solidFill>
            <a:round/>
            <a:headEnd type="none" w="sm" len="sm"/>
            <a:tailEnd type="none" w="sm" len="sm"/>
          </a:ln>
        </p:spPr>
        <p:txBody>
          <a:bodyPr wrap="none" lIns="82945" tIns="41473" rIns="82945" bIns="41473" anchor="ctr"/>
          <a:lstStyle/>
          <a:p>
            <a:endParaRPr lang="pt-BR"/>
          </a:p>
        </p:txBody>
      </p:sp>
      <p:sp>
        <p:nvSpPr>
          <p:cNvPr id="756758" name="Line 19"/>
          <p:cNvSpPr>
            <a:spLocks noChangeShapeType="1"/>
          </p:cNvSpPr>
          <p:nvPr/>
        </p:nvSpPr>
        <p:spPr bwMode="auto">
          <a:xfrm>
            <a:off x="2124075" y="1590675"/>
            <a:ext cx="0" cy="1150938"/>
          </a:xfrm>
          <a:prstGeom prst="line">
            <a:avLst/>
          </a:prstGeom>
          <a:noFill/>
          <a:ln w="50800">
            <a:solidFill>
              <a:srgbClr val="008000"/>
            </a:solidFill>
            <a:round/>
            <a:headEnd type="none" w="sm" len="sm"/>
            <a:tailEnd type="none" w="sm" len="sm"/>
          </a:ln>
        </p:spPr>
        <p:txBody>
          <a:bodyPr wrap="none" lIns="82945" tIns="41473" rIns="82945" bIns="41473" anchor="ctr"/>
          <a:lstStyle/>
          <a:p>
            <a:endParaRPr lang="pt-BR"/>
          </a:p>
        </p:txBody>
      </p:sp>
      <p:sp>
        <p:nvSpPr>
          <p:cNvPr id="756759" name="Line 20"/>
          <p:cNvSpPr>
            <a:spLocks noChangeShapeType="1"/>
          </p:cNvSpPr>
          <p:nvPr/>
        </p:nvSpPr>
        <p:spPr bwMode="auto">
          <a:xfrm>
            <a:off x="2125663" y="2741613"/>
            <a:ext cx="360362" cy="0"/>
          </a:xfrm>
          <a:prstGeom prst="line">
            <a:avLst/>
          </a:prstGeom>
          <a:noFill/>
          <a:ln w="50800">
            <a:solidFill>
              <a:srgbClr val="008000"/>
            </a:solidFill>
            <a:round/>
            <a:headEnd type="none" w="sm" len="sm"/>
            <a:tailEnd type="none" w="sm" len="sm"/>
          </a:ln>
        </p:spPr>
        <p:txBody>
          <a:bodyPr wrap="none" lIns="82945" tIns="41473" rIns="82945" bIns="41473" anchor="ctr"/>
          <a:lstStyle/>
          <a:p>
            <a:endParaRPr lang="pt-BR"/>
          </a:p>
        </p:txBody>
      </p:sp>
      <p:sp>
        <p:nvSpPr>
          <p:cNvPr id="756760" name="Line 21"/>
          <p:cNvSpPr>
            <a:spLocks noChangeShapeType="1"/>
          </p:cNvSpPr>
          <p:nvPr/>
        </p:nvSpPr>
        <p:spPr bwMode="auto">
          <a:xfrm>
            <a:off x="1908175" y="2525713"/>
            <a:ext cx="576263" cy="0"/>
          </a:xfrm>
          <a:prstGeom prst="line">
            <a:avLst/>
          </a:prstGeom>
          <a:noFill/>
          <a:ln w="50800">
            <a:solidFill>
              <a:srgbClr val="FF6600"/>
            </a:solidFill>
            <a:round/>
            <a:headEnd type="none" w="sm" len="sm"/>
            <a:tailEnd type="none" w="sm" len="sm"/>
          </a:ln>
        </p:spPr>
        <p:txBody>
          <a:bodyPr wrap="none" lIns="82945" tIns="41473" rIns="82945" bIns="41473" anchor="ctr"/>
          <a:lstStyle/>
          <a:p>
            <a:endParaRPr lang="pt-BR"/>
          </a:p>
        </p:txBody>
      </p:sp>
      <p:pic>
        <p:nvPicPr>
          <p:cNvPr id="756761" name="Picture 22"/>
          <p:cNvPicPr>
            <a:picLocks noChangeAspect="1" noChangeArrowheads="1"/>
          </p:cNvPicPr>
          <p:nvPr/>
        </p:nvPicPr>
        <p:blipFill>
          <a:blip r:embed="rId4"/>
          <a:srcRect/>
          <a:stretch>
            <a:fillRect/>
          </a:stretch>
        </p:blipFill>
        <p:spPr bwMode="auto">
          <a:xfrm>
            <a:off x="1258888" y="5118100"/>
            <a:ext cx="490537" cy="649288"/>
          </a:xfrm>
          <a:prstGeom prst="rect">
            <a:avLst/>
          </a:prstGeom>
          <a:noFill/>
          <a:ln w="9525" algn="ctr">
            <a:noFill/>
            <a:miter lim="800000"/>
            <a:headEnd/>
            <a:tailEnd/>
          </a:ln>
        </p:spPr>
      </p:pic>
      <p:sp>
        <p:nvSpPr>
          <p:cNvPr id="756762" name="Line 23"/>
          <p:cNvSpPr>
            <a:spLocks noChangeShapeType="1"/>
          </p:cNvSpPr>
          <p:nvPr/>
        </p:nvSpPr>
        <p:spPr bwMode="auto">
          <a:xfrm>
            <a:off x="323850" y="6486525"/>
            <a:ext cx="1008063" cy="0"/>
          </a:xfrm>
          <a:prstGeom prst="line">
            <a:avLst/>
          </a:prstGeom>
          <a:noFill/>
          <a:ln w="50799">
            <a:solidFill>
              <a:srgbClr val="CC0066"/>
            </a:solidFill>
            <a:round/>
            <a:headEnd type="none" w="sm" len="sm"/>
            <a:tailEnd type="none" w="sm" len="sm"/>
          </a:ln>
        </p:spPr>
        <p:txBody>
          <a:bodyPr wrap="none" lIns="82945" tIns="41473" rIns="82945" bIns="41473" anchor="ctr"/>
          <a:lstStyle/>
          <a:p>
            <a:endParaRPr lang="pt-BR"/>
          </a:p>
        </p:txBody>
      </p:sp>
      <p:sp>
        <p:nvSpPr>
          <p:cNvPr id="756763" name="Text Box 24"/>
          <p:cNvSpPr txBox="1">
            <a:spLocks noChangeArrowheads="1"/>
          </p:cNvSpPr>
          <p:nvPr/>
        </p:nvSpPr>
        <p:spPr bwMode="auto">
          <a:xfrm>
            <a:off x="330200" y="5767388"/>
            <a:ext cx="852488" cy="646112"/>
          </a:xfrm>
          <a:prstGeom prst="rect">
            <a:avLst/>
          </a:prstGeom>
          <a:noFill/>
          <a:ln w="1588">
            <a:noFill/>
            <a:miter lim="800000"/>
            <a:headEnd/>
            <a:tailEnd/>
          </a:ln>
        </p:spPr>
        <p:txBody>
          <a:bodyPr wrap="none" lIns="91430" tIns="45715" rIns="91430" bIns="45715">
            <a:spAutoFit/>
          </a:bodyPr>
          <a:lstStyle/>
          <a:p>
            <a:pPr defTabSz="760413" eaLnBrk="0" hangingPunct="0">
              <a:spcBef>
                <a:spcPct val="20000"/>
              </a:spcBef>
              <a:buFont typeface="Wingdings" pitchFamily="2" charset="2"/>
              <a:buNone/>
            </a:pPr>
            <a:r>
              <a:rPr lang="pt-BR" sz="1200" b="1">
                <a:solidFill>
                  <a:schemeClr val="accent2"/>
                </a:solidFill>
              </a:rPr>
              <a:t>Profibus </a:t>
            </a:r>
            <a:br>
              <a:rPr lang="pt-BR" sz="1200" b="1">
                <a:solidFill>
                  <a:schemeClr val="accent2"/>
                </a:solidFill>
              </a:rPr>
            </a:br>
            <a:r>
              <a:rPr lang="pt-BR" sz="1200" b="1">
                <a:solidFill>
                  <a:schemeClr val="accent2"/>
                </a:solidFill>
              </a:rPr>
              <a:t>DP/DP</a:t>
            </a:r>
            <a:br>
              <a:rPr lang="pt-BR" sz="1200" b="1">
                <a:solidFill>
                  <a:schemeClr val="accent2"/>
                </a:solidFill>
              </a:rPr>
            </a:br>
            <a:r>
              <a:rPr lang="pt-BR" sz="1200" b="1">
                <a:solidFill>
                  <a:schemeClr val="accent2"/>
                </a:solidFill>
              </a:rPr>
              <a:t>Coupler</a:t>
            </a:r>
          </a:p>
        </p:txBody>
      </p:sp>
      <p:sp>
        <p:nvSpPr>
          <p:cNvPr id="756764" name="Rectangle 25"/>
          <p:cNvSpPr>
            <a:spLocks noChangeArrowheads="1"/>
          </p:cNvSpPr>
          <p:nvPr/>
        </p:nvSpPr>
        <p:spPr bwMode="auto">
          <a:xfrm>
            <a:off x="0" y="6416675"/>
            <a:ext cx="971550" cy="450850"/>
          </a:xfrm>
          <a:prstGeom prst="rect">
            <a:avLst/>
          </a:prstGeom>
          <a:noFill/>
          <a:ln w="12700">
            <a:noFill/>
            <a:miter lim="800000"/>
            <a:headEnd/>
            <a:tailEnd/>
          </a:ln>
        </p:spPr>
        <p:txBody>
          <a:bodyPr lIns="79367" tIns="39684" rIns="79367" bIns="39684">
            <a:spAutoFit/>
          </a:bodyPr>
          <a:lstStyle/>
          <a:p>
            <a:pPr defTabSz="785813" eaLnBrk="0">
              <a:buFont typeface="Wingdings" pitchFamily="2" charset="2"/>
              <a:buNone/>
            </a:pPr>
            <a:r>
              <a:rPr lang="en-US" sz="1200" b="1">
                <a:solidFill>
                  <a:srgbClr val="C24A86"/>
                </a:solidFill>
              </a:rPr>
              <a:t>Profibus DP</a:t>
            </a:r>
          </a:p>
        </p:txBody>
      </p:sp>
      <p:pic>
        <p:nvPicPr>
          <p:cNvPr id="756765" name="Picture 26" descr="dfi_transp"/>
          <p:cNvPicPr>
            <a:picLocks noChangeAspect="1" noChangeArrowheads="1"/>
          </p:cNvPicPr>
          <p:nvPr/>
        </p:nvPicPr>
        <p:blipFill>
          <a:blip r:embed="rId5"/>
          <a:srcRect/>
          <a:stretch>
            <a:fillRect/>
          </a:stretch>
        </p:blipFill>
        <p:spPr bwMode="auto">
          <a:xfrm>
            <a:off x="2268538" y="2309813"/>
            <a:ext cx="1152525" cy="495300"/>
          </a:xfrm>
          <a:prstGeom prst="rect">
            <a:avLst/>
          </a:prstGeom>
          <a:noFill/>
          <a:ln w="9525">
            <a:noFill/>
            <a:miter lim="800000"/>
            <a:headEnd/>
            <a:tailEnd/>
          </a:ln>
        </p:spPr>
      </p:pic>
      <p:sp>
        <p:nvSpPr>
          <p:cNvPr id="756766" name="Rectangle 27"/>
          <p:cNvSpPr>
            <a:spLocks noChangeArrowheads="1"/>
          </p:cNvSpPr>
          <p:nvPr/>
        </p:nvSpPr>
        <p:spPr bwMode="auto">
          <a:xfrm>
            <a:off x="4316413" y="2090738"/>
            <a:ext cx="647700" cy="304800"/>
          </a:xfrm>
          <a:prstGeom prst="rect">
            <a:avLst/>
          </a:prstGeom>
          <a:noFill/>
          <a:ln w="12700">
            <a:noFill/>
            <a:miter lim="800000"/>
            <a:headEnd/>
            <a:tailEnd/>
          </a:ln>
        </p:spPr>
        <p:txBody>
          <a:bodyPr lIns="90479" tIns="44445" rIns="90479" bIns="44445">
            <a:spAutoFit/>
          </a:bodyPr>
          <a:lstStyle/>
          <a:p>
            <a:pPr defTabSz="760413" eaLnBrk="0" hangingPunct="0">
              <a:buFont typeface="Wingdings" pitchFamily="2" charset="2"/>
              <a:buNone/>
            </a:pPr>
            <a:r>
              <a:rPr lang="en-US" sz="1400" b="1">
                <a:solidFill>
                  <a:schemeClr val="accent2"/>
                </a:solidFill>
              </a:rPr>
              <a:t>DF97</a:t>
            </a:r>
          </a:p>
        </p:txBody>
      </p:sp>
      <p:sp>
        <p:nvSpPr>
          <p:cNvPr id="756767" name="Text Box 28"/>
          <p:cNvSpPr txBox="1">
            <a:spLocks noChangeArrowheads="1"/>
          </p:cNvSpPr>
          <p:nvPr/>
        </p:nvSpPr>
        <p:spPr bwMode="auto">
          <a:xfrm>
            <a:off x="4605338" y="2811463"/>
            <a:ext cx="684212" cy="242887"/>
          </a:xfrm>
          <a:prstGeom prst="rect">
            <a:avLst/>
          </a:prstGeom>
          <a:noFill/>
          <a:ln w="9525">
            <a:noFill/>
            <a:miter lim="800000"/>
            <a:headEnd/>
            <a:tailEnd/>
          </a:ln>
        </p:spPr>
        <p:txBody>
          <a:bodyPr wrap="none" lIns="75741" tIns="37871" rIns="75741" bIns="37871">
            <a:spAutoFit/>
          </a:bodyPr>
          <a:lstStyle/>
          <a:p>
            <a:pPr defTabSz="631825" eaLnBrk="0" hangingPunct="0">
              <a:lnSpc>
                <a:spcPct val="90000"/>
              </a:lnSpc>
              <a:buFont typeface="Wingdings" pitchFamily="2" charset="2"/>
              <a:buNone/>
            </a:pPr>
            <a:r>
              <a:rPr lang="en-US" sz="1200" b="1">
                <a:solidFill>
                  <a:schemeClr val="accent2"/>
                </a:solidFill>
              </a:rPr>
              <a:t>IMB I/O</a:t>
            </a:r>
          </a:p>
        </p:txBody>
      </p:sp>
      <p:sp>
        <p:nvSpPr>
          <p:cNvPr id="756768" name="Line 29"/>
          <p:cNvSpPr>
            <a:spLocks noChangeShapeType="1"/>
          </p:cNvSpPr>
          <p:nvPr/>
        </p:nvSpPr>
        <p:spPr bwMode="auto">
          <a:xfrm>
            <a:off x="3884613" y="1371600"/>
            <a:ext cx="0" cy="1150938"/>
          </a:xfrm>
          <a:prstGeom prst="line">
            <a:avLst/>
          </a:prstGeom>
          <a:noFill/>
          <a:ln w="50800">
            <a:solidFill>
              <a:srgbClr val="FF6600"/>
            </a:solidFill>
            <a:round/>
            <a:headEnd type="none" w="sm" len="sm"/>
            <a:tailEnd type="none" w="sm" len="sm"/>
          </a:ln>
        </p:spPr>
        <p:txBody>
          <a:bodyPr wrap="none" lIns="82945" tIns="41473" rIns="82945" bIns="41473" anchor="ctr"/>
          <a:lstStyle/>
          <a:p>
            <a:endParaRPr lang="pt-BR"/>
          </a:p>
        </p:txBody>
      </p:sp>
      <p:sp>
        <p:nvSpPr>
          <p:cNvPr id="756769" name="Line 30"/>
          <p:cNvSpPr>
            <a:spLocks noChangeShapeType="1"/>
          </p:cNvSpPr>
          <p:nvPr/>
        </p:nvSpPr>
        <p:spPr bwMode="auto">
          <a:xfrm>
            <a:off x="4100513" y="1587500"/>
            <a:ext cx="0" cy="1150938"/>
          </a:xfrm>
          <a:prstGeom prst="line">
            <a:avLst/>
          </a:prstGeom>
          <a:noFill/>
          <a:ln w="50800">
            <a:solidFill>
              <a:srgbClr val="008000"/>
            </a:solidFill>
            <a:round/>
            <a:headEnd type="none" w="sm" len="sm"/>
            <a:tailEnd type="none" w="sm" len="sm"/>
          </a:ln>
        </p:spPr>
        <p:txBody>
          <a:bodyPr wrap="none" lIns="82945" tIns="41473" rIns="82945" bIns="41473" anchor="ctr"/>
          <a:lstStyle/>
          <a:p>
            <a:endParaRPr lang="pt-BR"/>
          </a:p>
        </p:txBody>
      </p:sp>
      <p:sp>
        <p:nvSpPr>
          <p:cNvPr id="756770" name="Line 31"/>
          <p:cNvSpPr>
            <a:spLocks noChangeShapeType="1"/>
          </p:cNvSpPr>
          <p:nvPr/>
        </p:nvSpPr>
        <p:spPr bwMode="auto">
          <a:xfrm>
            <a:off x="4102100" y="2738438"/>
            <a:ext cx="360363" cy="0"/>
          </a:xfrm>
          <a:prstGeom prst="line">
            <a:avLst/>
          </a:prstGeom>
          <a:noFill/>
          <a:ln w="50800">
            <a:solidFill>
              <a:srgbClr val="008000"/>
            </a:solidFill>
            <a:round/>
            <a:headEnd type="none" w="sm" len="sm"/>
            <a:tailEnd type="none" w="sm" len="sm"/>
          </a:ln>
        </p:spPr>
        <p:txBody>
          <a:bodyPr wrap="none" lIns="82945" tIns="41473" rIns="82945" bIns="41473" anchor="ctr"/>
          <a:lstStyle/>
          <a:p>
            <a:endParaRPr lang="pt-BR"/>
          </a:p>
        </p:txBody>
      </p:sp>
      <p:sp>
        <p:nvSpPr>
          <p:cNvPr id="756771" name="Line 32"/>
          <p:cNvSpPr>
            <a:spLocks noChangeShapeType="1"/>
          </p:cNvSpPr>
          <p:nvPr/>
        </p:nvSpPr>
        <p:spPr bwMode="auto">
          <a:xfrm>
            <a:off x="3884613" y="2522538"/>
            <a:ext cx="576262" cy="0"/>
          </a:xfrm>
          <a:prstGeom prst="line">
            <a:avLst/>
          </a:prstGeom>
          <a:noFill/>
          <a:ln w="50800">
            <a:solidFill>
              <a:srgbClr val="FF6600"/>
            </a:solidFill>
            <a:round/>
            <a:headEnd type="none" w="sm" len="sm"/>
            <a:tailEnd type="none" w="sm" len="sm"/>
          </a:ln>
        </p:spPr>
        <p:txBody>
          <a:bodyPr wrap="none" lIns="82945" tIns="41473" rIns="82945" bIns="41473" anchor="ctr"/>
          <a:lstStyle/>
          <a:p>
            <a:endParaRPr lang="pt-BR"/>
          </a:p>
        </p:txBody>
      </p:sp>
      <p:sp>
        <p:nvSpPr>
          <p:cNvPr id="756772" name="Line 33"/>
          <p:cNvSpPr>
            <a:spLocks noChangeShapeType="1"/>
          </p:cNvSpPr>
          <p:nvPr/>
        </p:nvSpPr>
        <p:spPr bwMode="auto">
          <a:xfrm flipV="1">
            <a:off x="4389438" y="2738438"/>
            <a:ext cx="0" cy="1514475"/>
          </a:xfrm>
          <a:prstGeom prst="line">
            <a:avLst/>
          </a:prstGeom>
          <a:noFill/>
          <a:ln w="25400">
            <a:solidFill>
              <a:srgbClr val="114FFB"/>
            </a:solidFill>
            <a:round/>
            <a:headEnd/>
            <a:tailEnd/>
          </a:ln>
        </p:spPr>
        <p:txBody>
          <a:bodyPr wrap="none" lIns="82945" tIns="41473" rIns="82945" bIns="41473" anchor="ctr"/>
          <a:lstStyle/>
          <a:p>
            <a:endParaRPr lang="pt-BR"/>
          </a:p>
        </p:txBody>
      </p:sp>
      <p:sp>
        <p:nvSpPr>
          <p:cNvPr id="756773" name="Line 34"/>
          <p:cNvSpPr>
            <a:spLocks noChangeShapeType="1"/>
          </p:cNvSpPr>
          <p:nvPr/>
        </p:nvSpPr>
        <p:spPr bwMode="auto">
          <a:xfrm>
            <a:off x="3452813" y="4252913"/>
            <a:ext cx="936625" cy="0"/>
          </a:xfrm>
          <a:prstGeom prst="line">
            <a:avLst/>
          </a:prstGeom>
          <a:noFill/>
          <a:ln w="28575">
            <a:solidFill>
              <a:srgbClr val="0000FF"/>
            </a:solidFill>
            <a:round/>
            <a:headEnd/>
            <a:tailEnd/>
          </a:ln>
        </p:spPr>
        <p:txBody>
          <a:bodyPr lIns="82945" tIns="41473" rIns="82945" bIns="41473"/>
          <a:lstStyle/>
          <a:p>
            <a:endParaRPr lang="pt-BR"/>
          </a:p>
        </p:txBody>
      </p:sp>
      <p:sp>
        <p:nvSpPr>
          <p:cNvPr id="756774" name="Rectangle 35"/>
          <p:cNvSpPr>
            <a:spLocks noChangeArrowheads="1"/>
          </p:cNvSpPr>
          <p:nvPr/>
        </p:nvSpPr>
        <p:spPr bwMode="auto">
          <a:xfrm>
            <a:off x="3452813" y="6411913"/>
            <a:ext cx="2947987" cy="265112"/>
          </a:xfrm>
          <a:prstGeom prst="rect">
            <a:avLst/>
          </a:prstGeom>
          <a:noFill/>
          <a:ln w="12700">
            <a:noFill/>
            <a:miter lim="800000"/>
            <a:headEnd/>
            <a:tailEnd/>
          </a:ln>
        </p:spPr>
        <p:txBody>
          <a:bodyPr lIns="79367" tIns="39684" rIns="79367" bIns="39684">
            <a:spAutoFit/>
          </a:bodyPr>
          <a:lstStyle/>
          <a:p>
            <a:pPr defTabSz="785813" eaLnBrk="0">
              <a:buFont typeface="Wingdings" pitchFamily="2" charset="2"/>
              <a:buNone/>
            </a:pPr>
            <a:r>
              <a:rPr lang="en-US" sz="1200" b="1">
                <a:solidFill>
                  <a:srgbClr val="114FFB"/>
                </a:solidFill>
              </a:rPr>
              <a:t>Profibus PA x 4 ou PA x 2</a:t>
            </a:r>
          </a:p>
        </p:txBody>
      </p:sp>
      <p:sp>
        <p:nvSpPr>
          <p:cNvPr id="756775" name="Line 36"/>
          <p:cNvSpPr>
            <a:spLocks noChangeShapeType="1"/>
          </p:cNvSpPr>
          <p:nvPr/>
        </p:nvSpPr>
        <p:spPr bwMode="auto">
          <a:xfrm>
            <a:off x="3381375" y="4972050"/>
            <a:ext cx="1079500" cy="0"/>
          </a:xfrm>
          <a:prstGeom prst="line">
            <a:avLst/>
          </a:prstGeom>
          <a:noFill/>
          <a:ln w="28575">
            <a:solidFill>
              <a:srgbClr val="0000FF"/>
            </a:solidFill>
            <a:round/>
            <a:headEnd/>
            <a:tailEnd/>
          </a:ln>
        </p:spPr>
        <p:txBody>
          <a:bodyPr lIns="82945" tIns="41473" rIns="82945" bIns="41473"/>
          <a:lstStyle/>
          <a:p>
            <a:endParaRPr lang="pt-BR"/>
          </a:p>
        </p:txBody>
      </p:sp>
      <p:pic>
        <p:nvPicPr>
          <p:cNvPr id="756776" name="Picture 37" descr="FRONT"/>
          <p:cNvPicPr>
            <a:picLocks noChangeAspect="1" noChangeArrowheads="1"/>
          </p:cNvPicPr>
          <p:nvPr/>
        </p:nvPicPr>
        <p:blipFill>
          <a:blip r:embed="rId6"/>
          <a:srcRect/>
          <a:stretch>
            <a:fillRect/>
          </a:stretch>
        </p:blipFill>
        <p:spPr bwMode="auto">
          <a:xfrm>
            <a:off x="3308350" y="4683125"/>
            <a:ext cx="414338" cy="431800"/>
          </a:xfrm>
          <a:prstGeom prst="rect">
            <a:avLst/>
          </a:prstGeom>
          <a:noFill/>
          <a:ln w="9525">
            <a:solidFill>
              <a:schemeClr val="tx1"/>
            </a:solidFill>
            <a:miter lim="800000"/>
            <a:headEnd/>
            <a:tailEnd/>
          </a:ln>
        </p:spPr>
      </p:pic>
      <p:pic>
        <p:nvPicPr>
          <p:cNvPr id="756777" name="Picture 38" descr="Ld-301"/>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3813175" y="4683125"/>
            <a:ext cx="333375" cy="504825"/>
          </a:xfrm>
          <a:prstGeom prst="rect">
            <a:avLst/>
          </a:prstGeom>
          <a:noFill/>
          <a:ln w="9525">
            <a:solidFill>
              <a:schemeClr val="tx1"/>
            </a:solidFill>
            <a:miter lim="800000"/>
            <a:headEnd/>
            <a:tailEnd/>
          </a:ln>
        </p:spPr>
      </p:pic>
      <p:graphicFrame>
        <p:nvGraphicFramePr>
          <p:cNvPr id="756738" name="Object 2"/>
          <p:cNvGraphicFramePr>
            <a:graphicFrameLocks noChangeAspect="1"/>
          </p:cNvGraphicFramePr>
          <p:nvPr/>
        </p:nvGraphicFramePr>
        <p:xfrm>
          <a:off x="3381375" y="3963988"/>
          <a:ext cx="223838" cy="358775"/>
        </p:xfrm>
        <a:graphic>
          <a:graphicData uri="http://schemas.openxmlformats.org/presentationml/2006/ole">
            <p:oleObj spid="_x0000_s756738" name="Bitmap Image" r:id="rId8" imgW="1019048" imgH="1467055" progId="PBrush">
              <p:embed/>
            </p:oleObj>
          </a:graphicData>
        </a:graphic>
      </p:graphicFrame>
      <p:pic>
        <p:nvPicPr>
          <p:cNvPr id="756778" name="Picture 40" descr="Ld-301"/>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3813175" y="3963988"/>
            <a:ext cx="333375" cy="501650"/>
          </a:xfrm>
          <a:prstGeom prst="rect">
            <a:avLst/>
          </a:prstGeom>
          <a:noFill/>
          <a:ln w="9525">
            <a:solidFill>
              <a:schemeClr val="tx1"/>
            </a:solidFill>
            <a:miter lim="800000"/>
            <a:headEnd/>
            <a:tailEnd/>
          </a:ln>
        </p:spPr>
      </p:pic>
      <p:sp>
        <p:nvSpPr>
          <p:cNvPr id="756779" name="Line 41"/>
          <p:cNvSpPr>
            <a:spLocks noChangeShapeType="1"/>
          </p:cNvSpPr>
          <p:nvPr/>
        </p:nvSpPr>
        <p:spPr bwMode="auto">
          <a:xfrm flipV="1">
            <a:off x="4460875" y="2738438"/>
            <a:ext cx="0" cy="2233612"/>
          </a:xfrm>
          <a:prstGeom prst="line">
            <a:avLst/>
          </a:prstGeom>
          <a:noFill/>
          <a:ln w="25400">
            <a:solidFill>
              <a:srgbClr val="114FFB"/>
            </a:solidFill>
            <a:round/>
            <a:headEnd/>
            <a:tailEnd/>
          </a:ln>
        </p:spPr>
        <p:txBody>
          <a:bodyPr wrap="none" lIns="82945" tIns="41473" rIns="82945" bIns="41473" anchor="ctr"/>
          <a:lstStyle/>
          <a:p>
            <a:endParaRPr lang="pt-BR"/>
          </a:p>
        </p:txBody>
      </p:sp>
      <p:sp>
        <p:nvSpPr>
          <p:cNvPr id="756780" name="Line 42"/>
          <p:cNvSpPr>
            <a:spLocks noChangeShapeType="1"/>
          </p:cNvSpPr>
          <p:nvPr/>
        </p:nvSpPr>
        <p:spPr bwMode="auto">
          <a:xfrm>
            <a:off x="3452813" y="5546725"/>
            <a:ext cx="1079500" cy="0"/>
          </a:xfrm>
          <a:prstGeom prst="line">
            <a:avLst/>
          </a:prstGeom>
          <a:noFill/>
          <a:ln w="28575">
            <a:solidFill>
              <a:srgbClr val="0000FF"/>
            </a:solidFill>
            <a:round/>
            <a:headEnd/>
            <a:tailEnd/>
          </a:ln>
        </p:spPr>
        <p:txBody>
          <a:bodyPr lIns="82945" tIns="41473" rIns="82945" bIns="41473"/>
          <a:lstStyle/>
          <a:p>
            <a:endParaRPr lang="pt-BR"/>
          </a:p>
        </p:txBody>
      </p:sp>
      <p:sp>
        <p:nvSpPr>
          <p:cNvPr id="756781" name="Line 43"/>
          <p:cNvSpPr>
            <a:spLocks noChangeShapeType="1"/>
          </p:cNvSpPr>
          <p:nvPr/>
        </p:nvSpPr>
        <p:spPr bwMode="auto">
          <a:xfrm>
            <a:off x="3381375" y="6267450"/>
            <a:ext cx="1223963" cy="0"/>
          </a:xfrm>
          <a:prstGeom prst="line">
            <a:avLst/>
          </a:prstGeom>
          <a:noFill/>
          <a:ln w="28575">
            <a:solidFill>
              <a:srgbClr val="0000FF"/>
            </a:solidFill>
            <a:round/>
            <a:headEnd/>
            <a:tailEnd/>
          </a:ln>
        </p:spPr>
        <p:txBody>
          <a:bodyPr lIns="82945" tIns="41473" rIns="82945" bIns="41473"/>
          <a:lstStyle/>
          <a:p>
            <a:endParaRPr lang="pt-BR"/>
          </a:p>
        </p:txBody>
      </p:sp>
      <p:pic>
        <p:nvPicPr>
          <p:cNvPr id="756782" name="Picture 44" descr="FRONT"/>
          <p:cNvPicPr>
            <a:picLocks noChangeAspect="1" noChangeArrowheads="1"/>
          </p:cNvPicPr>
          <p:nvPr/>
        </p:nvPicPr>
        <p:blipFill>
          <a:blip r:embed="rId9"/>
          <a:srcRect/>
          <a:stretch>
            <a:fillRect/>
          </a:stretch>
        </p:blipFill>
        <p:spPr bwMode="auto">
          <a:xfrm>
            <a:off x="3740150" y="5330825"/>
            <a:ext cx="414338" cy="433388"/>
          </a:xfrm>
          <a:prstGeom prst="rect">
            <a:avLst/>
          </a:prstGeom>
          <a:noFill/>
          <a:ln w="9525">
            <a:solidFill>
              <a:schemeClr val="tx1"/>
            </a:solidFill>
            <a:miter lim="800000"/>
            <a:headEnd/>
            <a:tailEnd/>
          </a:ln>
        </p:spPr>
      </p:pic>
      <p:graphicFrame>
        <p:nvGraphicFramePr>
          <p:cNvPr id="756739" name="Object 3"/>
          <p:cNvGraphicFramePr>
            <a:graphicFrameLocks noChangeAspect="1"/>
          </p:cNvGraphicFramePr>
          <p:nvPr/>
        </p:nvGraphicFramePr>
        <p:xfrm>
          <a:off x="3308350" y="5330825"/>
          <a:ext cx="223838" cy="360363"/>
        </p:xfrm>
        <a:graphic>
          <a:graphicData uri="http://schemas.openxmlformats.org/presentationml/2006/ole">
            <p:oleObj spid="_x0000_s756739" name="Bitmap Image" r:id="rId10" imgW="1019048" imgH="1467055" progId="PBrush">
              <p:embed/>
            </p:oleObj>
          </a:graphicData>
        </a:graphic>
      </p:graphicFrame>
      <p:graphicFrame>
        <p:nvGraphicFramePr>
          <p:cNvPr id="756740" name="Object 4"/>
          <p:cNvGraphicFramePr>
            <a:graphicFrameLocks noChangeAspect="1"/>
          </p:cNvGraphicFramePr>
          <p:nvPr/>
        </p:nvGraphicFramePr>
        <p:xfrm>
          <a:off x="3308350" y="6053138"/>
          <a:ext cx="223838" cy="360362"/>
        </p:xfrm>
        <a:graphic>
          <a:graphicData uri="http://schemas.openxmlformats.org/presentationml/2006/ole">
            <p:oleObj spid="_x0000_s756740" name="Bitmap Image" r:id="rId11" imgW="1019048" imgH="1467055" progId="PBrush">
              <p:embed/>
            </p:oleObj>
          </a:graphicData>
        </a:graphic>
      </p:graphicFrame>
      <p:graphicFrame>
        <p:nvGraphicFramePr>
          <p:cNvPr id="756741" name="Object 5"/>
          <p:cNvGraphicFramePr>
            <a:graphicFrameLocks noChangeAspect="1"/>
          </p:cNvGraphicFramePr>
          <p:nvPr/>
        </p:nvGraphicFramePr>
        <p:xfrm>
          <a:off x="3957638" y="6053138"/>
          <a:ext cx="223837" cy="360362"/>
        </p:xfrm>
        <a:graphic>
          <a:graphicData uri="http://schemas.openxmlformats.org/presentationml/2006/ole">
            <p:oleObj spid="_x0000_s756741" name="Bitmap Image" r:id="rId12" imgW="1019048" imgH="1467055" progId="PBrush">
              <p:embed/>
            </p:oleObj>
          </a:graphicData>
        </a:graphic>
      </p:graphicFrame>
      <p:sp>
        <p:nvSpPr>
          <p:cNvPr id="756783" name="Line 48"/>
          <p:cNvSpPr>
            <a:spLocks noChangeShapeType="1"/>
          </p:cNvSpPr>
          <p:nvPr/>
        </p:nvSpPr>
        <p:spPr bwMode="auto">
          <a:xfrm flipV="1">
            <a:off x="4532313" y="2738438"/>
            <a:ext cx="0" cy="2808287"/>
          </a:xfrm>
          <a:prstGeom prst="line">
            <a:avLst/>
          </a:prstGeom>
          <a:noFill/>
          <a:ln w="25400">
            <a:solidFill>
              <a:srgbClr val="114FFB"/>
            </a:solidFill>
            <a:round/>
            <a:headEnd/>
            <a:tailEnd/>
          </a:ln>
        </p:spPr>
        <p:txBody>
          <a:bodyPr wrap="none" lIns="82945" tIns="41473" rIns="82945" bIns="41473" anchor="ctr"/>
          <a:lstStyle/>
          <a:p>
            <a:endParaRPr lang="pt-BR"/>
          </a:p>
        </p:txBody>
      </p:sp>
      <p:sp>
        <p:nvSpPr>
          <p:cNvPr id="756784" name="Line 49"/>
          <p:cNvSpPr>
            <a:spLocks noChangeShapeType="1"/>
          </p:cNvSpPr>
          <p:nvPr/>
        </p:nvSpPr>
        <p:spPr bwMode="auto">
          <a:xfrm flipV="1">
            <a:off x="4605338" y="2738438"/>
            <a:ext cx="0" cy="3529012"/>
          </a:xfrm>
          <a:prstGeom prst="line">
            <a:avLst/>
          </a:prstGeom>
          <a:noFill/>
          <a:ln w="25400">
            <a:solidFill>
              <a:srgbClr val="114FFB"/>
            </a:solidFill>
            <a:round/>
            <a:headEnd/>
            <a:tailEnd/>
          </a:ln>
        </p:spPr>
        <p:txBody>
          <a:bodyPr wrap="none" lIns="82945" tIns="41473" rIns="82945" bIns="41473" anchor="ctr"/>
          <a:lstStyle/>
          <a:p>
            <a:endParaRPr lang="pt-BR"/>
          </a:p>
        </p:txBody>
      </p:sp>
      <p:pic>
        <p:nvPicPr>
          <p:cNvPr id="756785" name="Picture 50"/>
          <p:cNvPicPr>
            <a:picLocks noChangeAspect="1" noChangeArrowheads="1"/>
          </p:cNvPicPr>
          <p:nvPr/>
        </p:nvPicPr>
        <p:blipFill>
          <a:blip r:embed="rId13"/>
          <a:srcRect/>
          <a:stretch>
            <a:fillRect/>
          </a:stretch>
        </p:blipFill>
        <p:spPr bwMode="auto">
          <a:xfrm>
            <a:off x="1258888" y="6056313"/>
            <a:ext cx="396875" cy="646112"/>
          </a:xfrm>
          <a:prstGeom prst="rect">
            <a:avLst/>
          </a:prstGeom>
          <a:noFill/>
          <a:ln w="9525" algn="ctr">
            <a:noFill/>
            <a:miter lim="800000"/>
            <a:headEnd/>
            <a:tailEnd/>
          </a:ln>
        </p:spPr>
      </p:pic>
      <p:sp>
        <p:nvSpPr>
          <p:cNvPr id="756786" name="Line 51"/>
          <p:cNvSpPr>
            <a:spLocks noChangeShapeType="1"/>
          </p:cNvSpPr>
          <p:nvPr/>
        </p:nvSpPr>
        <p:spPr bwMode="auto">
          <a:xfrm>
            <a:off x="7400925" y="1620838"/>
            <a:ext cx="0" cy="317500"/>
          </a:xfrm>
          <a:prstGeom prst="line">
            <a:avLst/>
          </a:prstGeom>
          <a:noFill/>
          <a:ln w="50800">
            <a:solidFill>
              <a:srgbClr val="008000"/>
            </a:solidFill>
            <a:round/>
            <a:headEnd type="none" w="sm" len="sm"/>
            <a:tailEnd type="none" w="sm" len="sm"/>
          </a:ln>
        </p:spPr>
        <p:txBody>
          <a:bodyPr wrap="none" lIns="82945" tIns="41473" rIns="82945" bIns="41473" anchor="ctr"/>
          <a:lstStyle/>
          <a:p>
            <a:endParaRPr lang="pt-BR"/>
          </a:p>
        </p:txBody>
      </p:sp>
      <p:sp>
        <p:nvSpPr>
          <p:cNvPr id="756787" name="Line 52"/>
          <p:cNvSpPr>
            <a:spLocks noChangeShapeType="1"/>
          </p:cNvSpPr>
          <p:nvPr/>
        </p:nvSpPr>
        <p:spPr bwMode="auto">
          <a:xfrm>
            <a:off x="7183438" y="1404938"/>
            <a:ext cx="0" cy="647700"/>
          </a:xfrm>
          <a:prstGeom prst="line">
            <a:avLst/>
          </a:prstGeom>
          <a:noFill/>
          <a:ln w="50800">
            <a:solidFill>
              <a:srgbClr val="FF6600"/>
            </a:solidFill>
            <a:round/>
            <a:headEnd type="none" w="sm" len="sm"/>
            <a:tailEnd type="none" w="sm" len="sm"/>
          </a:ln>
        </p:spPr>
        <p:txBody>
          <a:bodyPr wrap="none" lIns="82945" tIns="41473" rIns="82945" bIns="41473" anchor="ctr"/>
          <a:lstStyle/>
          <a:p>
            <a:endParaRPr lang="pt-BR"/>
          </a:p>
        </p:txBody>
      </p:sp>
      <p:pic>
        <p:nvPicPr>
          <p:cNvPr id="756788" name="Picture 53"/>
          <p:cNvPicPr>
            <a:picLocks noChangeAspect="1" noChangeArrowheads="1"/>
          </p:cNvPicPr>
          <p:nvPr/>
        </p:nvPicPr>
        <p:blipFill>
          <a:blip r:embed="rId14"/>
          <a:srcRect/>
          <a:stretch>
            <a:fillRect/>
          </a:stretch>
        </p:blipFill>
        <p:spPr bwMode="auto">
          <a:xfrm>
            <a:off x="6988175" y="1860550"/>
            <a:ext cx="865188" cy="720725"/>
          </a:xfrm>
          <a:prstGeom prst="rect">
            <a:avLst/>
          </a:prstGeom>
          <a:noFill/>
          <a:ln w="9525" algn="ctr">
            <a:noFill/>
            <a:miter lim="800000"/>
            <a:headEnd/>
            <a:tailEnd/>
          </a:ln>
        </p:spPr>
      </p:pic>
      <p:sp>
        <p:nvSpPr>
          <p:cNvPr id="756789" name="Rectangle 54"/>
          <p:cNvSpPr>
            <a:spLocks noChangeArrowheads="1"/>
          </p:cNvSpPr>
          <p:nvPr/>
        </p:nvSpPr>
        <p:spPr bwMode="auto">
          <a:xfrm>
            <a:off x="8243888" y="1339850"/>
            <a:ext cx="900112" cy="242888"/>
          </a:xfrm>
          <a:prstGeom prst="rect">
            <a:avLst/>
          </a:prstGeom>
          <a:noFill/>
          <a:ln w="12700">
            <a:noFill/>
            <a:miter lim="800000"/>
            <a:headEnd/>
            <a:tailEnd/>
          </a:ln>
        </p:spPr>
        <p:txBody>
          <a:bodyPr lIns="90479" tIns="44445" rIns="90479" bIns="44445">
            <a:spAutoFit/>
          </a:bodyPr>
          <a:lstStyle/>
          <a:p>
            <a:pPr defTabSz="760413" eaLnBrk="0" hangingPunct="0">
              <a:buFont typeface="Wingdings" pitchFamily="2" charset="2"/>
              <a:buNone/>
            </a:pPr>
            <a:r>
              <a:rPr lang="en-US" sz="1000" b="1">
                <a:solidFill>
                  <a:srgbClr val="FF9900"/>
                </a:solidFill>
              </a:rPr>
              <a:t>HSE -Eth1</a:t>
            </a:r>
          </a:p>
        </p:txBody>
      </p:sp>
      <p:sp>
        <p:nvSpPr>
          <p:cNvPr id="756790" name="Rectangle 55"/>
          <p:cNvSpPr>
            <a:spLocks noChangeArrowheads="1"/>
          </p:cNvSpPr>
          <p:nvPr/>
        </p:nvSpPr>
        <p:spPr bwMode="auto">
          <a:xfrm>
            <a:off x="8101013" y="1665288"/>
            <a:ext cx="1042987" cy="242887"/>
          </a:xfrm>
          <a:prstGeom prst="rect">
            <a:avLst/>
          </a:prstGeom>
          <a:noFill/>
          <a:ln w="12700">
            <a:noFill/>
            <a:miter lim="800000"/>
            <a:headEnd/>
            <a:tailEnd/>
          </a:ln>
        </p:spPr>
        <p:txBody>
          <a:bodyPr lIns="90479" tIns="44445" rIns="90479" bIns="44445">
            <a:spAutoFit/>
          </a:bodyPr>
          <a:lstStyle/>
          <a:p>
            <a:pPr defTabSz="760413" eaLnBrk="0" hangingPunct="0">
              <a:buFont typeface="Wingdings" pitchFamily="2" charset="2"/>
              <a:buNone/>
            </a:pPr>
            <a:r>
              <a:rPr lang="en-US" sz="1000" b="1">
                <a:solidFill>
                  <a:srgbClr val="3F6D2F"/>
                </a:solidFill>
              </a:rPr>
              <a:t>HSE-Eth2</a:t>
            </a:r>
          </a:p>
        </p:txBody>
      </p:sp>
      <p:sp>
        <p:nvSpPr>
          <p:cNvPr id="756791" name="Text Box 56"/>
          <p:cNvSpPr txBox="1">
            <a:spLocks noChangeArrowheads="1"/>
          </p:cNvSpPr>
          <p:nvPr/>
        </p:nvSpPr>
        <p:spPr bwMode="auto">
          <a:xfrm>
            <a:off x="250825" y="3101975"/>
            <a:ext cx="8569325" cy="396875"/>
          </a:xfrm>
          <a:prstGeom prst="rect">
            <a:avLst/>
          </a:prstGeom>
          <a:noFill/>
          <a:ln w="9525" algn="ctr">
            <a:noFill/>
            <a:miter lim="800000"/>
            <a:headEnd/>
            <a:tailEnd/>
          </a:ln>
        </p:spPr>
        <p:txBody>
          <a:bodyPr lIns="91430" tIns="45715" rIns="91430" bIns="45715">
            <a:spAutoFit/>
          </a:bodyPr>
          <a:lstStyle/>
          <a:p>
            <a:pPr marL="341313" indent="-341313" eaLnBrk="0">
              <a:spcBef>
                <a:spcPct val="50000"/>
              </a:spcBef>
              <a:buFont typeface="Wingdings" pitchFamily="2" charset="2"/>
              <a:buNone/>
            </a:pPr>
            <a:endParaRPr lang="pt-BR">
              <a:solidFill>
                <a:srgbClr val="FFFF66"/>
              </a:solidFill>
            </a:endParaRPr>
          </a:p>
        </p:txBody>
      </p:sp>
      <p:pic>
        <p:nvPicPr>
          <p:cNvPr id="756792" name="Picture 57" descr="dfi_transp"/>
          <p:cNvPicPr>
            <a:picLocks noChangeAspect="1" noChangeArrowheads="1"/>
          </p:cNvPicPr>
          <p:nvPr/>
        </p:nvPicPr>
        <p:blipFill>
          <a:blip r:embed="rId5"/>
          <a:srcRect/>
          <a:stretch>
            <a:fillRect/>
          </a:stretch>
        </p:blipFill>
        <p:spPr bwMode="auto">
          <a:xfrm>
            <a:off x="4244975" y="2306638"/>
            <a:ext cx="1152525" cy="495300"/>
          </a:xfrm>
          <a:prstGeom prst="rect">
            <a:avLst/>
          </a:prstGeom>
          <a:noFill/>
          <a:ln w="9525">
            <a:noFill/>
            <a:miter lim="800000"/>
            <a:headEnd/>
            <a:tailEnd/>
          </a:ln>
        </p:spPr>
      </p:pic>
      <p:sp>
        <p:nvSpPr>
          <p:cNvPr id="756793" name="Line 58"/>
          <p:cNvSpPr>
            <a:spLocks noChangeShapeType="1"/>
          </p:cNvSpPr>
          <p:nvPr/>
        </p:nvSpPr>
        <p:spPr bwMode="auto">
          <a:xfrm>
            <a:off x="6356350" y="1620838"/>
            <a:ext cx="0" cy="317500"/>
          </a:xfrm>
          <a:prstGeom prst="line">
            <a:avLst/>
          </a:prstGeom>
          <a:noFill/>
          <a:ln w="50800">
            <a:solidFill>
              <a:srgbClr val="008000"/>
            </a:solidFill>
            <a:round/>
            <a:headEnd type="none" w="sm" len="sm"/>
            <a:tailEnd type="none" w="sm" len="sm"/>
          </a:ln>
        </p:spPr>
        <p:txBody>
          <a:bodyPr wrap="none" lIns="82945" tIns="41473" rIns="82945" bIns="41473" anchor="ctr"/>
          <a:lstStyle/>
          <a:p>
            <a:endParaRPr lang="pt-BR"/>
          </a:p>
        </p:txBody>
      </p:sp>
      <p:sp>
        <p:nvSpPr>
          <p:cNvPr id="756794" name="Line 59"/>
          <p:cNvSpPr>
            <a:spLocks noChangeShapeType="1"/>
          </p:cNvSpPr>
          <p:nvPr/>
        </p:nvSpPr>
        <p:spPr bwMode="auto">
          <a:xfrm>
            <a:off x="6140450" y="1404938"/>
            <a:ext cx="0" cy="647700"/>
          </a:xfrm>
          <a:prstGeom prst="line">
            <a:avLst/>
          </a:prstGeom>
          <a:noFill/>
          <a:ln w="50800">
            <a:solidFill>
              <a:srgbClr val="FF6600"/>
            </a:solidFill>
            <a:round/>
            <a:headEnd type="none" w="sm" len="sm"/>
            <a:tailEnd type="none" w="sm" len="sm"/>
          </a:ln>
        </p:spPr>
        <p:txBody>
          <a:bodyPr wrap="none" lIns="82945" tIns="41473" rIns="82945" bIns="41473" anchor="ctr"/>
          <a:lstStyle/>
          <a:p>
            <a:endParaRPr lang="pt-BR"/>
          </a:p>
        </p:txBody>
      </p:sp>
      <p:pic>
        <p:nvPicPr>
          <p:cNvPr id="756795" name="Picture 60"/>
          <p:cNvPicPr>
            <a:picLocks noChangeAspect="1" noChangeArrowheads="1"/>
          </p:cNvPicPr>
          <p:nvPr/>
        </p:nvPicPr>
        <p:blipFill>
          <a:blip r:embed="rId14"/>
          <a:srcRect/>
          <a:stretch>
            <a:fillRect/>
          </a:stretch>
        </p:blipFill>
        <p:spPr bwMode="auto">
          <a:xfrm>
            <a:off x="5943600" y="1860550"/>
            <a:ext cx="884238" cy="731838"/>
          </a:xfrm>
          <a:prstGeom prst="rect">
            <a:avLst/>
          </a:prstGeom>
          <a:noFill/>
          <a:ln w="9525" algn="ctr">
            <a:noFill/>
            <a:miter lim="800000"/>
            <a:headEnd/>
            <a:tailEnd/>
          </a:ln>
        </p:spPr>
      </p:pic>
      <p:sp>
        <p:nvSpPr>
          <p:cNvPr id="756796" name="Rectangle 61"/>
          <p:cNvSpPr>
            <a:spLocks noChangeArrowheads="1"/>
          </p:cNvSpPr>
          <p:nvPr/>
        </p:nvSpPr>
        <p:spPr bwMode="auto">
          <a:xfrm>
            <a:off x="4964113" y="3168650"/>
            <a:ext cx="3951287" cy="2743200"/>
          </a:xfrm>
          <a:prstGeom prst="rect">
            <a:avLst/>
          </a:prstGeom>
          <a:noFill/>
          <a:ln w="9525">
            <a:noFill/>
            <a:round/>
            <a:headEnd/>
            <a:tailEnd/>
          </a:ln>
        </p:spPr>
        <p:txBody>
          <a:bodyPr lIns="0" tIns="0" rIns="0" bIns="0"/>
          <a:lstStyle/>
          <a:p>
            <a:pPr marL="414338" eaLnBrk="0">
              <a:spcBef>
                <a:spcPct val="20000"/>
              </a:spcBef>
              <a:buSzPct val="100000"/>
              <a:buFont typeface="Wingdings" pitchFamily="2" charset="2"/>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a:solidFill>
                  <a:srgbClr val="000000"/>
                </a:solidFill>
                <a:latin typeface="Tahoma" pitchFamily="34" charset="0"/>
              </a:rPr>
              <a:t>Arquitetura Recomendada para quando há grande quantidade de equipamentos PA e DP em determinada área.</a:t>
            </a:r>
            <a:br>
              <a:rPr lang="en-GB">
                <a:solidFill>
                  <a:srgbClr val="000000"/>
                </a:solidFill>
                <a:latin typeface="Tahoma" pitchFamily="34" charset="0"/>
              </a:rPr>
            </a:br>
            <a:r>
              <a:rPr lang="en-GB">
                <a:solidFill>
                  <a:srgbClr val="000000"/>
                </a:solidFill>
                <a:latin typeface="Tahoma" pitchFamily="34" charset="0"/>
              </a:rPr>
              <a:t/>
            </a:r>
            <a:br>
              <a:rPr lang="en-GB">
                <a:solidFill>
                  <a:srgbClr val="000000"/>
                </a:solidFill>
                <a:latin typeface="Tahoma" pitchFamily="34" charset="0"/>
              </a:rPr>
            </a:br>
            <a:r>
              <a:rPr lang="en-GB">
                <a:solidFill>
                  <a:srgbClr val="000000"/>
                </a:solidFill>
                <a:latin typeface="Tahoma" pitchFamily="34" charset="0"/>
              </a:rPr>
              <a:t>Usado em conjunto com o DF73 (Motores).</a:t>
            </a:r>
          </a:p>
        </p:txBody>
      </p:sp>
      <p:sp>
        <p:nvSpPr>
          <p:cNvPr id="62" name="Rectangle 1"/>
          <p:cNvSpPr txBox="1">
            <a:spLocks noChangeArrowheads="1"/>
          </p:cNvSpPr>
          <p:nvPr/>
        </p:nvSpPr>
        <p:spPr>
          <a:xfrm>
            <a:off x="2071688" y="857250"/>
            <a:ext cx="7072312" cy="500063"/>
          </a:xfrm>
          <a:prstGeom prst="rect">
            <a:avLst/>
          </a:prstGeom>
          <a:ln/>
        </p:spPr>
        <p:txBody>
          <a:bodyPr/>
          <a:lstStyle/>
          <a:p>
            <a:pPr algn="ctr">
              <a:defRPr/>
            </a:pPr>
            <a:r>
              <a:rPr lang="pt-BR" sz="2400" b="1" kern="0" dirty="0">
                <a:solidFill>
                  <a:schemeClr val="tx2"/>
                </a:solidFill>
                <a:latin typeface="Bookman Old Style" pitchFamily="18" charset="0"/>
                <a:ea typeface="+mj-ea"/>
                <a:cs typeface="+mj-cs"/>
              </a:rPr>
              <a:t>DF95/97 – Controladores </a:t>
            </a:r>
            <a:r>
              <a:rPr lang="pt-BR" sz="2400" b="1" kern="0" dirty="0" err="1">
                <a:solidFill>
                  <a:schemeClr val="tx2"/>
                </a:solidFill>
                <a:latin typeface="Bookman Old Style" pitchFamily="18" charset="0"/>
                <a:ea typeface="+mj-ea"/>
                <a:cs typeface="+mj-cs"/>
              </a:rPr>
              <a:t>Profibus</a:t>
            </a:r>
            <a:r>
              <a:rPr lang="pt-BR" sz="2400" b="1" kern="0" dirty="0">
                <a:solidFill>
                  <a:schemeClr val="tx2"/>
                </a:solidFill>
                <a:latin typeface="Bookman Old Style" pitchFamily="18" charset="0"/>
                <a:ea typeface="+mj-ea"/>
                <a:cs typeface="+mj-cs"/>
              </a:rPr>
              <a:t>    DP/PA</a:t>
            </a:r>
          </a:p>
        </p:txBody>
      </p:sp>
      <p:sp>
        <p:nvSpPr>
          <p:cNvPr id="63" name="Rectangle 3"/>
          <p:cNvSpPr>
            <a:spLocks noChangeAspect="1" noChangeArrowheads="1"/>
          </p:cNvSpPr>
          <p:nvPr/>
        </p:nvSpPr>
        <p:spPr bwMode="auto">
          <a:xfrm>
            <a:off x="3657600" y="500063"/>
            <a:ext cx="5486400" cy="609600"/>
          </a:xfrm>
          <a:prstGeom prst="rect">
            <a:avLst/>
          </a:prstGeom>
          <a:noFill/>
          <a:ln w="9525">
            <a:noFill/>
            <a:miter lim="800000"/>
            <a:headEnd/>
            <a:tailEnd/>
          </a:ln>
          <a:effectLst/>
        </p:spPr>
        <p:txBody>
          <a:bodyPr anchor="ctr"/>
          <a:lstStyle/>
          <a:p>
            <a:pPr algn="r">
              <a:defRPr/>
            </a:pPr>
            <a:r>
              <a:rPr lang="pt-BR" sz="2800" b="1" dirty="0">
                <a:solidFill>
                  <a:srgbClr val="996600"/>
                </a:solidFill>
                <a:effectLst>
                  <a:outerShdw blurRad="38100" dist="38100" dir="2700000" algn="tl">
                    <a:srgbClr val="C0C0C0"/>
                  </a:outerShdw>
                </a:effectLst>
                <a:latin typeface="Bookman Old Style" pitchFamily="18" charset="0"/>
              </a:rPr>
              <a:t>DFI302</a:t>
            </a:r>
            <a:r>
              <a:rPr lang="pt-BR" sz="2800" b="1" baseline="90000" dirty="0">
                <a:solidFill>
                  <a:srgbClr val="996600"/>
                </a:solidFill>
                <a:effectLst>
                  <a:outerShdw blurRad="38100" dist="38100" dir="2700000" algn="tl">
                    <a:srgbClr val="C0C0C0"/>
                  </a:outerShdw>
                </a:effectLst>
                <a:latin typeface="Bookman Old Style" pitchFamily="18" charset="0"/>
              </a:rPr>
              <a: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3" name="Rectangle 3"/>
          <p:cNvSpPr>
            <a:spLocks noChangeArrowheads="1"/>
          </p:cNvSpPr>
          <p:nvPr/>
        </p:nvSpPr>
        <p:spPr bwMode="auto">
          <a:xfrm>
            <a:off x="0" y="2374900"/>
            <a:ext cx="161925" cy="246063"/>
          </a:xfrm>
          <a:prstGeom prst="rect">
            <a:avLst/>
          </a:prstGeom>
          <a:noFill/>
          <a:ln w="9525" algn="ctr">
            <a:noFill/>
            <a:miter lim="800000"/>
            <a:headEnd/>
            <a:tailEnd/>
          </a:ln>
        </p:spPr>
        <p:txBody>
          <a:bodyPr wrap="none" lIns="0" tIns="0" rIns="0" bIns="0" anchor="ctr">
            <a:spAutoFit/>
          </a:bodyPr>
          <a:lstStyle/>
          <a:p>
            <a:pPr eaLnBrk="0" hangingPunct="0">
              <a:buFont typeface="Wingdings" pitchFamily="2" charset="2"/>
              <a:buChar char="ü"/>
            </a:pPr>
            <a:endParaRPr lang="pt-BR" sz="1600">
              <a:solidFill>
                <a:srgbClr val="000000"/>
              </a:solidFill>
            </a:endParaRPr>
          </a:p>
        </p:txBody>
      </p:sp>
      <p:sp>
        <p:nvSpPr>
          <p:cNvPr id="760834" name="Rectangle 4"/>
          <p:cNvSpPr>
            <a:spLocks noChangeArrowheads="1"/>
          </p:cNvSpPr>
          <p:nvPr/>
        </p:nvSpPr>
        <p:spPr bwMode="auto">
          <a:xfrm>
            <a:off x="0" y="2374900"/>
            <a:ext cx="201613" cy="307975"/>
          </a:xfrm>
          <a:prstGeom prst="rect">
            <a:avLst/>
          </a:prstGeom>
          <a:noFill/>
          <a:ln w="9525" algn="ctr">
            <a:noFill/>
            <a:miter lim="800000"/>
            <a:headEnd/>
            <a:tailEnd/>
          </a:ln>
        </p:spPr>
        <p:txBody>
          <a:bodyPr wrap="none" lIns="0" tIns="0" rIns="0" bIns="0" anchor="ctr">
            <a:spAutoFit/>
          </a:bodyPr>
          <a:lstStyle/>
          <a:p>
            <a:pPr eaLnBrk="0" hangingPunct="0">
              <a:buFont typeface="Wingdings" pitchFamily="2" charset="2"/>
              <a:buChar char="ü"/>
            </a:pPr>
            <a:endParaRPr lang="pt-BR"/>
          </a:p>
        </p:txBody>
      </p:sp>
      <p:sp>
        <p:nvSpPr>
          <p:cNvPr id="760835" name="Rectangle 5"/>
          <p:cNvSpPr>
            <a:spLocks noChangeArrowheads="1"/>
          </p:cNvSpPr>
          <p:nvPr/>
        </p:nvSpPr>
        <p:spPr bwMode="auto">
          <a:xfrm>
            <a:off x="0" y="2374900"/>
            <a:ext cx="201613" cy="307975"/>
          </a:xfrm>
          <a:prstGeom prst="rect">
            <a:avLst/>
          </a:prstGeom>
          <a:noFill/>
          <a:ln w="9525" algn="ctr">
            <a:noFill/>
            <a:miter lim="800000"/>
            <a:headEnd/>
            <a:tailEnd/>
          </a:ln>
        </p:spPr>
        <p:txBody>
          <a:bodyPr wrap="none" lIns="0" tIns="0" rIns="0" bIns="0" anchor="ctr">
            <a:spAutoFit/>
          </a:bodyPr>
          <a:lstStyle/>
          <a:p>
            <a:pPr eaLnBrk="0" hangingPunct="0">
              <a:buFont typeface="Wingdings" pitchFamily="2" charset="2"/>
              <a:buChar char="ü"/>
            </a:pPr>
            <a:endParaRPr lang="pt-BR"/>
          </a:p>
        </p:txBody>
      </p:sp>
      <p:sp>
        <p:nvSpPr>
          <p:cNvPr id="760836" name="Rectangle 6"/>
          <p:cNvSpPr>
            <a:spLocks noChangeArrowheads="1"/>
          </p:cNvSpPr>
          <p:nvPr/>
        </p:nvSpPr>
        <p:spPr bwMode="auto">
          <a:xfrm>
            <a:off x="0" y="2374900"/>
            <a:ext cx="201613" cy="307975"/>
          </a:xfrm>
          <a:prstGeom prst="rect">
            <a:avLst/>
          </a:prstGeom>
          <a:noFill/>
          <a:ln w="9525" algn="ctr">
            <a:noFill/>
            <a:miter lim="800000"/>
            <a:headEnd/>
            <a:tailEnd/>
          </a:ln>
        </p:spPr>
        <p:txBody>
          <a:bodyPr wrap="none" lIns="0" tIns="0" rIns="0" bIns="0" anchor="ctr">
            <a:spAutoFit/>
          </a:bodyPr>
          <a:lstStyle/>
          <a:p>
            <a:pPr eaLnBrk="0" hangingPunct="0">
              <a:buFont typeface="Wingdings" pitchFamily="2" charset="2"/>
              <a:buChar char="ü"/>
            </a:pPr>
            <a:endParaRPr lang="pt-BR"/>
          </a:p>
        </p:txBody>
      </p:sp>
      <p:sp>
        <p:nvSpPr>
          <p:cNvPr id="760837" name="Rectangle 7"/>
          <p:cNvSpPr>
            <a:spLocks noChangeArrowheads="1"/>
          </p:cNvSpPr>
          <p:nvPr/>
        </p:nvSpPr>
        <p:spPr bwMode="auto">
          <a:xfrm>
            <a:off x="0" y="2374900"/>
            <a:ext cx="201613" cy="307975"/>
          </a:xfrm>
          <a:prstGeom prst="rect">
            <a:avLst/>
          </a:prstGeom>
          <a:noFill/>
          <a:ln w="9525" algn="ctr">
            <a:noFill/>
            <a:miter lim="800000"/>
            <a:headEnd/>
            <a:tailEnd/>
          </a:ln>
        </p:spPr>
        <p:txBody>
          <a:bodyPr wrap="none" lIns="0" tIns="0" rIns="0" bIns="0" anchor="ctr">
            <a:spAutoFit/>
          </a:bodyPr>
          <a:lstStyle/>
          <a:p>
            <a:pPr eaLnBrk="0" hangingPunct="0">
              <a:buFont typeface="Wingdings" pitchFamily="2" charset="2"/>
              <a:buChar char="ü"/>
            </a:pPr>
            <a:endParaRPr lang="pt-BR"/>
          </a:p>
        </p:txBody>
      </p:sp>
      <p:sp>
        <p:nvSpPr>
          <p:cNvPr id="760838" name="Rectangle 8"/>
          <p:cNvSpPr>
            <a:spLocks noChangeArrowheads="1"/>
          </p:cNvSpPr>
          <p:nvPr/>
        </p:nvSpPr>
        <p:spPr bwMode="auto">
          <a:xfrm>
            <a:off x="0" y="4483100"/>
            <a:ext cx="161925" cy="246063"/>
          </a:xfrm>
          <a:prstGeom prst="rect">
            <a:avLst/>
          </a:prstGeom>
          <a:noFill/>
          <a:ln w="9525" algn="ctr">
            <a:noFill/>
            <a:miter lim="800000"/>
            <a:headEnd/>
            <a:tailEnd/>
          </a:ln>
        </p:spPr>
        <p:txBody>
          <a:bodyPr wrap="none" lIns="0" tIns="0" rIns="0" bIns="0" anchor="ctr">
            <a:spAutoFit/>
          </a:bodyPr>
          <a:lstStyle/>
          <a:p>
            <a:pPr eaLnBrk="0" hangingPunct="0">
              <a:buFont typeface="Wingdings" pitchFamily="2" charset="2"/>
              <a:buChar char="ü"/>
            </a:pPr>
            <a:endParaRPr lang="pt-BR" sz="1600">
              <a:solidFill>
                <a:srgbClr val="000000"/>
              </a:solidFill>
            </a:endParaRPr>
          </a:p>
        </p:txBody>
      </p:sp>
      <p:sp>
        <p:nvSpPr>
          <p:cNvPr id="760839" name="Rectangle 9"/>
          <p:cNvSpPr>
            <a:spLocks noChangeArrowheads="1"/>
          </p:cNvSpPr>
          <p:nvPr/>
        </p:nvSpPr>
        <p:spPr bwMode="auto">
          <a:xfrm>
            <a:off x="260350" y="1404938"/>
            <a:ext cx="2940050" cy="4964112"/>
          </a:xfrm>
          <a:prstGeom prst="rect">
            <a:avLst/>
          </a:prstGeom>
          <a:noFill/>
          <a:ln w="9525">
            <a:noFill/>
            <a:round/>
            <a:headEnd/>
            <a:tailEnd/>
          </a:ln>
        </p:spPr>
        <p:txBody>
          <a:bodyPr lIns="0" tIns="0" rIns="0" bIns="0"/>
          <a:lstStyle/>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endParaRPr lang="pt-BR" sz="2500">
              <a:solidFill>
                <a:srgbClr val="000000"/>
              </a:solidFill>
              <a:latin typeface="Tahoma" pitchFamily="34" charset="0"/>
            </a:endParaRPr>
          </a:p>
        </p:txBody>
      </p:sp>
      <p:pic>
        <p:nvPicPr>
          <p:cNvPr id="760840" name="Picture 10"/>
          <p:cNvPicPr>
            <a:picLocks noChangeAspect="1" noChangeArrowheads="1"/>
          </p:cNvPicPr>
          <p:nvPr/>
        </p:nvPicPr>
        <p:blipFill>
          <a:blip r:embed="rId2"/>
          <a:srcRect/>
          <a:stretch>
            <a:fillRect/>
          </a:stretch>
        </p:blipFill>
        <p:spPr bwMode="auto">
          <a:xfrm>
            <a:off x="1071563" y="1714500"/>
            <a:ext cx="2855912" cy="4775200"/>
          </a:xfrm>
          <a:prstGeom prst="rect">
            <a:avLst/>
          </a:prstGeom>
          <a:noFill/>
          <a:ln w="9525" algn="ctr">
            <a:noFill/>
            <a:miter lim="800000"/>
            <a:headEnd/>
            <a:tailEnd/>
          </a:ln>
        </p:spPr>
      </p:pic>
      <p:sp>
        <p:nvSpPr>
          <p:cNvPr id="760841" name="Rectangle 11"/>
          <p:cNvSpPr>
            <a:spLocks noChangeArrowheads="1"/>
          </p:cNvSpPr>
          <p:nvPr/>
        </p:nvSpPr>
        <p:spPr bwMode="auto">
          <a:xfrm>
            <a:off x="1841500" y="6515100"/>
            <a:ext cx="962025" cy="246063"/>
          </a:xfrm>
          <a:prstGeom prst="rect">
            <a:avLst/>
          </a:prstGeom>
          <a:noFill/>
          <a:ln w="9525" algn="ctr">
            <a:noFill/>
            <a:miter lim="800000"/>
            <a:headEnd/>
            <a:tailEnd/>
          </a:ln>
        </p:spPr>
        <p:txBody>
          <a:bodyPr wrap="none" lIns="0" tIns="0" rIns="0" bIns="0">
            <a:spAutoFit/>
          </a:bodyPr>
          <a:lstStyle/>
          <a:p>
            <a:pPr lvl="1" eaLnBrk="0">
              <a:spcBef>
                <a:spcPct val="20000"/>
              </a:spcBef>
              <a:buSzPct val="100000"/>
              <a:buFont typeface="Times New Roman" pitchFamily="18" charset="0"/>
              <a:buNone/>
            </a:pPr>
            <a:r>
              <a:rPr lang="en-GB" sz="1600" b="1">
                <a:solidFill>
                  <a:srgbClr val="000000"/>
                </a:solidFill>
              </a:rPr>
              <a:t>DF95</a:t>
            </a:r>
          </a:p>
        </p:txBody>
      </p:sp>
      <p:pic>
        <p:nvPicPr>
          <p:cNvPr id="760842" name="Picture 12"/>
          <p:cNvPicPr>
            <a:picLocks noChangeAspect="1" noChangeArrowheads="1"/>
          </p:cNvPicPr>
          <p:nvPr/>
        </p:nvPicPr>
        <p:blipFill>
          <a:blip r:embed="rId3"/>
          <a:srcRect/>
          <a:stretch>
            <a:fillRect/>
          </a:stretch>
        </p:blipFill>
        <p:spPr bwMode="auto">
          <a:xfrm>
            <a:off x="5286375" y="1857375"/>
            <a:ext cx="2360613" cy="4414838"/>
          </a:xfrm>
          <a:prstGeom prst="rect">
            <a:avLst/>
          </a:prstGeom>
          <a:noFill/>
          <a:ln w="9525" algn="ctr">
            <a:noFill/>
            <a:miter lim="800000"/>
            <a:headEnd/>
            <a:tailEnd/>
          </a:ln>
        </p:spPr>
      </p:pic>
      <p:sp>
        <p:nvSpPr>
          <p:cNvPr id="760843" name="Rectangle 13"/>
          <p:cNvSpPr>
            <a:spLocks noChangeArrowheads="1"/>
          </p:cNvSpPr>
          <p:nvPr/>
        </p:nvSpPr>
        <p:spPr bwMode="auto">
          <a:xfrm>
            <a:off x="6000750" y="6357938"/>
            <a:ext cx="962025" cy="246062"/>
          </a:xfrm>
          <a:prstGeom prst="rect">
            <a:avLst/>
          </a:prstGeom>
          <a:noFill/>
          <a:ln w="9525" algn="ctr">
            <a:noFill/>
            <a:miter lim="800000"/>
            <a:headEnd/>
            <a:tailEnd/>
          </a:ln>
        </p:spPr>
        <p:txBody>
          <a:bodyPr wrap="none" lIns="0" tIns="0" rIns="0" bIns="0">
            <a:spAutoFit/>
          </a:bodyPr>
          <a:lstStyle/>
          <a:p>
            <a:pPr lvl="1" eaLnBrk="0">
              <a:spcBef>
                <a:spcPct val="20000"/>
              </a:spcBef>
              <a:buSzPct val="100000"/>
              <a:buFont typeface="Times New Roman" pitchFamily="18" charset="0"/>
              <a:buNone/>
            </a:pPr>
            <a:r>
              <a:rPr lang="en-GB" sz="1600" b="1">
                <a:solidFill>
                  <a:srgbClr val="000000"/>
                </a:solidFill>
              </a:rPr>
              <a:t>DF97</a:t>
            </a:r>
          </a:p>
        </p:txBody>
      </p:sp>
      <p:sp>
        <p:nvSpPr>
          <p:cNvPr id="14" name="Rectangle 1"/>
          <p:cNvSpPr txBox="1">
            <a:spLocks noChangeArrowheads="1"/>
          </p:cNvSpPr>
          <p:nvPr/>
        </p:nvSpPr>
        <p:spPr>
          <a:xfrm>
            <a:off x="2071688" y="1143000"/>
            <a:ext cx="7072312" cy="500063"/>
          </a:xfrm>
          <a:prstGeom prst="rect">
            <a:avLst/>
          </a:prstGeom>
          <a:ln/>
        </p:spPr>
        <p:txBody>
          <a:bodyPr/>
          <a:lstStyle/>
          <a:p>
            <a:pPr algn="ctr">
              <a:defRPr/>
            </a:pPr>
            <a:r>
              <a:rPr lang="pt-BR" sz="2400" b="1" kern="0" dirty="0">
                <a:solidFill>
                  <a:schemeClr val="tx2"/>
                </a:solidFill>
                <a:latin typeface="Bookman Old Style" pitchFamily="18" charset="0"/>
                <a:ea typeface="+mj-ea"/>
                <a:cs typeface="+mj-cs"/>
              </a:rPr>
              <a:t>DF95/97 – Controladores </a:t>
            </a:r>
            <a:r>
              <a:rPr lang="pt-BR" sz="2400" b="1" kern="0" dirty="0" err="1">
                <a:solidFill>
                  <a:schemeClr val="tx2"/>
                </a:solidFill>
                <a:latin typeface="Bookman Old Style" pitchFamily="18" charset="0"/>
                <a:ea typeface="+mj-ea"/>
                <a:cs typeface="+mj-cs"/>
              </a:rPr>
              <a:t>Profibus</a:t>
            </a:r>
            <a:r>
              <a:rPr lang="pt-BR" sz="2400" b="1" kern="0" dirty="0">
                <a:solidFill>
                  <a:schemeClr val="tx2"/>
                </a:solidFill>
                <a:latin typeface="Bookman Old Style" pitchFamily="18" charset="0"/>
                <a:ea typeface="+mj-ea"/>
                <a:cs typeface="+mj-cs"/>
              </a:rPr>
              <a:t>    DP/PA</a:t>
            </a:r>
          </a:p>
        </p:txBody>
      </p:sp>
      <p:sp>
        <p:nvSpPr>
          <p:cNvPr id="15" name="Rectangle 3"/>
          <p:cNvSpPr>
            <a:spLocks noChangeAspect="1" noChangeArrowheads="1"/>
          </p:cNvSpPr>
          <p:nvPr/>
        </p:nvSpPr>
        <p:spPr bwMode="auto">
          <a:xfrm>
            <a:off x="3657600" y="642938"/>
            <a:ext cx="5486400" cy="609600"/>
          </a:xfrm>
          <a:prstGeom prst="rect">
            <a:avLst/>
          </a:prstGeom>
          <a:noFill/>
          <a:ln w="9525">
            <a:noFill/>
            <a:miter lim="800000"/>
            <a:headEnd/>
            <a:tailEnd/>
          </a:ln>
          <a:effectLst/>
        </p:spPr>
        <p:txBody>
          <a:bodyPr anchor="ctr"/>
          <a:lstStyle/>
          <a:p>
            <a:pPr algn="r">
              <a:defRPr/>
            </a:pPr>
            <a:r>
              <a:rPr lang="pt-BR" sz="2800" b="1" dirty="0">
                <a:solidFill>
                  <a:srgbClr val="996600"/>
                </a:solidFill>
                <a:effectLst>
                  <a:outerShdw blurRad="38100" dist="38100" dir="2700000" algn="tl">
                    <a:srgbClr val="C0C0C0"/>
                  </a:outerShdw>
                </a:effectLst>
                <a:latin typeface="Bookman Old Style" pitchFamily="18" charset="0"/>
              </a:rPr>
              <a:t>DFI302</a:t>
            </a:r>
            <a:r>
              <a:rPr lang="pt-BR" sz="2800" b="1" baseline="90000" dirty="0">
                <a:solidFill>
                  <a:srgbClr val="996600"/>
                </a:solidFill>
                <a:effectLst>
                  <a:outerShdw blurRad="38100" dist="38100" dir="2700000" algn="tl">
                    <a:srgbClr val="C0C0C0"/>
                  </a:outerShdw>
                </a:effectLst>
                <a:latin typeface="Bookman Old Style" pitchFamily="18" charset="0"/>
              </a:rPr>
              <a: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2"/>
          <p:cNvSpPr>
            <a:spLocks noChangeArrowheads="1"/>
          </p:cNvSpPr>
          <p:nvPr/>
        </p:nvSpPr>
        <p:spPr bwMode="auto">
          <a:xfrm>
            <a:off x="0" y="1268413"/>
            <a:ext cx="8893175" cy="4824412"/>
          </a:xfrm>
          <a:prstGeom prst="rect">
            <a:avLst/>
          </a:prstGeom>
          <a:noFill/>
          <a:ln w="9525" algn="ctr">
            <a:noFill/>
            <a:miter lim="800000"/>
            <a:headEnd/>
            <a:tailEnd/>
          </a:ln>
        </p:spPr>
        <p:txBody>
          <a:bodyPr wrap="none" lIns="82945" tIns="41473" rIns="82945" bIns="41473" anchor="ctr"/>
          <a:lstStyle/>
          <a:p>
            <a:pPr eaLnBrk="0" hangingPunct="0">
              <a:buFont typeface="Wingdings" pitchFamily="2" charset="2"/>
              <a:buChar char="ü"/>
            </a:pPr>
            <a:endParaRPr lang="pt-BR"/>
          </a:p>
        </p:txBody>
      </p:sp>
      <p:sp>
        <p:nvSpPr>
          <p:cNvPr id="761858" name="Rectangle 4"/>
          <p:cNvSpPr>
            <a:spLocks noChangeArrowheads="1"/>
          </p:cNvSpPr>
          <p:nvPr/>
        </p:nvSpPr>
        <p:spPr bwMode="auto">
          <a:xfrm>
            <a:off x="214313" y="1500188"/>
            <a:ext cx="4214812" cy="392112"/>
          </a:xfrm>
          <a:prstGeom prst="rect">
            <a:avLst/>
          </a:prstGeom>
          <a:noFill/>
          <a:ln w="9525">
            <a:noFill/>
            <a:round/>
            <a:headEnd/>
            <a:tailEnd/>
          </a:ln>
        </p:spPr>
        <p:txBody>
          <a:bodyPr lIns="0" tIns="0" rIns="0" bIns="0"/>
          <a:lstStyle/>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2200">
                <a:solidFill>
                  <a:srgbClr val="000000"/>
                </a:solidFill>
                <a:latin typeface="Tahoma" pitchFamily="34" charset="0"/>
              </a:rPr>
              <a:t> Limites:</a:t>
            </a:r>
          </a:p>
        </p:txBody>
      </p:sp>
      <p:pic>
        <p:nvPicPr>
          <p:cNvPr id="761859" name="Picture 5"/>
          <p:cNvPicPr>
            <a:picLocks noChangeAspect="1" noChangeArrowheads="1"/>
          </p:cNvPicPr>
          <p:nvPr/>
        </p:nvPicPr>
        <p:blipFill>
          <a:blip r:embed="rId2"/>
          <a:srcRect/>
          <a:stretch>
            <a:fillRect/>
          </a:stretch>
        </p:blipFill>
        <p:spPr bwMode="auto">
          <a:xfrm>
            <a:off x="587375" y="2055813"/>
            <a:ext cx="442913" cy="1438275"/>
          </a:xfrm>
          <a:prstGeom prst="rect">
            <a:avLst/>
          </a:prstGeom>
          <a:noFill/>
          <a:ln w="9525">
            <a:noFill/>
            <a:miter lim="800000"/>
            <a:headEnd/>
            <a:tailEnd/>
          </a:ln>
        </p:spPr>
      </p:pic>
      <p:sp>
        <p:nvSpPr>
          <p:cNvPr id="761860" name="Rectangle 6"/>
          <p:cNvSpPr>
            <a:spLocks noChangeArrowheads="1"/>
          </p:cNvSpPr>
          <p:nvPr/>
        </p:nvSpPr>
        <p:spPr bwMode="auto">
          <a:xfrm>
            <a:off x="327025" y="3624263"/>
            <a:ext cx="1109663" cy="277812"/>
          </a:xfrm>
          <a:prstGeom prst="rect">
            <a:avLst/>
          </a:prstGeom>
          <a:noFill/>
          <a:ln w="9525" algn="ctr">
            <a:noFill/>
            <a:miter lim="800000"/>
            <a:headEnd/>
            <a:tailEnd/>
          </a:ln>
        </p:spPr>
        <p:txBody>
          <a:bodyPr lIns="0" tIns="0" rIns="0" bIns="0">
            <a:spAutoFit/>
          </a:bodyPr>
          <a:lstStyle/>
          <a:p>
            <a:pPr eaLnBrk="0" hangingPunct="0">
              <a:buFont typeface="Wingdings" pitchFamily="2" charset="2"/>
              <a:buChar char="ü"/>
            </a:pPr>
            <a:r>
              <a:rPr lang="en-GB" sz="1800" b="1">
                <a:solidFill>
                  <a:srgbClr val="FF0000"/>
                </a:solidFill>
                <a:latin typeface="Tahoma" pitchFamily="34" charset="0"/>
              </a:rPr>
              <a:t>DF95</a:t>
            </a:r>
            <a:endParaRPr lang="pt-BR" sz="1800" b="1">
              <a:solidFill>
                <a:srgbClr val="FF0000"/>
              </a:solidFill>
            </a:endParaRPr>
          </a:p>
        </p:txBody>
      </p:sp>
      <p:sp>
        <p:nvSpPr>
          <p:cNvPr id="761861" name="Rectangle 7"/>
          <p:cNvSpPr>
            <a:spLocks noChangeArrowheads="1"/>
          </p:cNvSpPr>
          <p:nvPr/>
        </p:nvSpPr>
        <p:spPr bwMode="auto">
          <a:xfrm>
            <a:off x="1241425" y="1992313"/>
            <a:ext cx="3525838" cy="1763712"/>
          </a:xfrm>
          <a:prstGeom prst="rect">
            <a:avLst/>
          </a:prstGeom>
          <a:noFill/>
          <a:ln w="9525">
            <a:noFill/>
            <a:round/>
            <a:headEnd/>
            <a:tailEnd/>
          </a:ln>
        </p:spPr>
        <p:txBody>
          <a:bodyPr lIns="0" tIns="0" rIns="0" bIns="0"/>
          <a:lstStyle/>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600" b="1">
                <a:solidFill>
                  <a:srgbClr val="000000"/>
                </a:solidFill>
                <a:latin typeface="Tahoma" pitchFamily="34" charset="0"/>
              </a:rPr>
              <a:t> </a:t>
            </a:r>
            <a:r>
              <a:rPr lang="en-GB" sz="1600" b="1" u="sng">
                <a:solidFill>
                  <a:srgbClr val="000000"/>
                </a:solidFill>
                <a:latin typeface="Tahoma" pitchFamily="34" charset="0"/>
              </a:rPr>
              <a:t>2 portas</a:t>
            </a:r>
            <a:r>
              <a:rPr lang="en-GB" sz="1600" b="1">
                <a:solidFill>
                  <a:srgbClr val="000000"/>
                </a:solidFill>
                <a:latin typeface="Tahoma" pitchFamily="34" charset="0"/>
              </a:rPr>
              <a:t> Profibus PA de até 32 equipamentos por canal</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endParaRPr lang="en-GB" sz="1600" b="1">
              <a:solidFill>
                <a:srgbClr val="000000"/>
              </a:solidFill>
              <a:latin typeface="Tahoma" pitchFamily="34" charset="0"/>
            </a:endParaRP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600" b="1">
                <a:solidFill>
                  <a:srgbClr val="000000"/>
                </a:solidFill>
                <a:latin typeface="Tahoma" pitchFamily="34" charset="0"/>
                <a:sym typeface="Wingdings" pitchFamily="2" charset="2"/>
              </a:rPr>
              <a:t> MaxPA = 64 equipamentos</a:t>
            </a:r>
          </a:p>
          <a:p>
            <a:pPr marL="414338" eaLnBrk="0">
              <a:spcBef>
                <a:spcPct val="20000"/>
              </a:spcBef>
              <a:buSzPct val="100000"/>
              <a:buFont typeface="Wingdings" pitchFamily="2" charset="2"/>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endParaRPr lang="en-GB" sz="1600" b="1">
              <a:solidFill>
                <a:srgbClr val="000000"/>
              </a:solidFill>
              <a:latin typeface="Tahoma" pitchFamily="34" charset="0"/>
            </a:endParaRP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600" b="1">
                <a:solidFill>
                  <a:srgbClr val="000000"/>
                </a:solidFill>
                <a:latin typeface="Tahoma" pitchFamily="34" charset="0"/>
              </a:rPr>
              <a:t> 1 Porta Profibus DP</a:t>
            </a:r>
          </a:p>
        </p:txBody>
      </p:sp>
      <p:sp>
        <p:nvSpPr>
          <p:cNvPr id="761862" name="Rectangle 8"/>
          <p:cNvSpPr>
            <a:spLocks noChangeArrowheads="1"/>
          </p:cNvSpPr>
          <p:nvPr/>
        </p:nvSpPr>
        <p:spPr bwMode="auto">
          <a:xfrm>
            <a:off x="260350" y="1730375"/>
            <a:ext cx="4443413" cy="2286000"/>
          </a:xfrm>
          <a:prstGeom prst="rect">
            <a:avLst/>
          </a:prstGeom>
          <a:noFill/>
          <a:ln w="9525" algn="ctr">
            <a:noFill/>
            <a:miter lim="800000"/>
            <a:headEnd/>
            <a:tailEnd/>
          </a:ln>
        </p:spPr>
        <p:txBody>
          <a:bodyPr wrap="none" lIns="0" tIns="0" rIns="0" bIns="0" anchor="ctr"/>
          <a:lstStyle/>
          <a:p>
            <a:pPr eaLnBrk="0" hangingPunct="0">
              <a:buFont typeface="Wingdings" pitchFamily="2" charset="2"/>
              <a:buChar char="ü"/>
            </a:pPr>
            <a:endParaRPr lang="pt-BR"/>
          </a:p>
        </p:txBody>
      </p:sp>
      <p:pic>
        <p:nvPicPr>
          <p:cNvPr id="761863" name="Picture 9"/>
          <p:cNvPicPr>
            <a:picLocks noChangeAspect="1" noChangeArrowheads="1"/>
          </p:cNvPicPr>
          <p:nvPr/>
        </p:nvPicPr>
        <p:blipFill>
          <a:blip r:embed="rId2"/>
          <a:srcRect/>
          <a:stretch>
            <a:fillRect/>
          </a:stretch>
        </p:blipFill>
        <p:spPr bwMode="auto">
          <a:xfrm>
            <a:off x="587375" y="4343400"/>
            <a:ext cx="431800" cy="1568450"/>
          </a:xfrm>
          <a:prstGeom prst="rect">
            <a:avLst/>
          </a:prstGeom>
          <a:noFill/>
          <a:ln w="9525">
            <a:noFill/>
            <a:miter lim="800000"/>
            <a:headEnd/>
            <a:tailEnd/>
          </a:ln>
        </p:spPr>
      </p:pic>
      <p:sp>
        <p:nvSpPr>
          <p:cNvPr id="761864" name="Rectangle 10"/>
          <p:cNvSpPr>
            <a:spLocks noChangeArrowheads="1"/>
          </p:cNvSpPr>
          <p:nvPr/>
        </p:nvSpPr>
        <p:spPr bwMode="auto">
          <a:xfrm>
            <a:off x="327025" y="6042025"/>
            <a:ext cx="989013" cy="276225"/>
          </a:xfrm>
          <a:prstGeom prst="rect">
            <a:avLst/>
          </a:prstGeom>
          <a:noFill/>
          <a:ln w="9525" algn="ctr">
            <a:noFill/>
            <a:miter lim="800000"/>
            <a:headEnd/>
            <a:tailEnd/>
          </a:ln>
        </p:spPr>
        <p:txBody>
          <a:bodyPr lIns="0" tIns="0" rIns="0" bIns="0">
            <a:spAutoFit/>
          </a:bodyPr>
          <a:lstStyle/>
          <a:p>
            <a:pPr eaLnBrk="0" hangingPunct="0">
              <a:buFont typeface="Wingdings" pitchFamily="2" charset="2"/>
              <a:buChar char="ü"/>
            </a:pPr>
            <a:r>
              <a:rPr lang="en-GB" sz="1800" b="1">
                <a:solidFill>
                  <a:srgbClr val="FF0000"/>
                </a:solidFill>
                <a:latin typeface="Tahoma" pitchFamily="34" charset="0"/>
              </a:rPr>
              <a:t>DF97</a:t>
            </a:r>
            <a:endParaRPr lang="pt-BR" sz="1800" b="1">
              <a:solidFill>
                <a:srgbClr val="FF0000"/>
              </a:solidFill>
            </a:endParaRPr>
          </a:p>
        </p:txBody>
      </p:sp>
      <p:sp>
        <p:nvSpPr>
          <p:cNvPr id="761865" name="Rectangle 11"/>
          <p:cNvSpPr>
            <a:spLocks noChangeArrowheads="1"/>
          </p:cNvSpPr>
          <p:nvPr/>
        </p:nvSpPr>
        <p:spPr bwMode="auto">
          <a:xfrm>
            <a:off x="1135063" y="4343400"/>
            <a:ext cx="3436937" cy="1763713"/>
          </a:xfrm>
          <a:prstGeom prst="rect">
            <a:avLst/>
          </a:prstGeom>
          <a:noFill/>
          <a:ln w="9525">
            <a:noFill/>
            <a:round/>
            <a:headEnd/>
            <a:tailEnd/>
          </a:ln>
        </p:spPr>
        <p:txBody>
          <a:bodyPr lIns="0" tIns="0" rIns="0" bIns="0"/>
          <a:lstStyle/>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b="1">
                <a:solidFill>
                  <a:srgbClr val="000000"/>
                </a:solidFill>
                <a:latin typeface="Tahoma" pitchFamily="34" charset="0"/>
              </a:rPr>
              <a:t> </a:t>
            </a:r>
            <a:r>
              <a:rPr lang="en-GB" sz="1600" b="1" u="sng">
                <a:solidFill>
                  <a:srgbClr val="000000"/>
                </a:solidFill>
                <a:latin typeface="Tahoma" pitchFamily="34" charset="0"/>
              </a:rPr>
              <a:t>4 portas</a:t>
            </a:r>
            <a:r>
              <a:rPr lang="en-GB" sz="1600" b="1">
                <a:solidFill>
                  <a:srgbClr val="000000"/>
                </a:solidFill>
                <a:latin typeface="Tahoma" pitchFamily="34" charset="0"/>
              </a:rPr>
              <a:t> Profibus PA de até 32 equipamentos por canal</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endParaRPr lang="en-GB" sz="1600" b="1">
              <a:solidFill>
                <a:srgbClr val="000000"/>
              </a:solidFill>
              <a:latin typeface="Tahoma" pitchFamily="34" charset="0"/>
            </a:endParaRP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600" b="1">
                <a:solidFill>
                  <a:srgbClr val="000000"/>
                </a:solidFill>
                <a:latin typeface="Tahoma" pitchFamily="34" charset="0"/>
                <a:sym typeface="Wingdings" pitchFamily="2" charset="2"/>
              </a:rPr>
              <a:t> MaxPA = 124 equipamentos</a:t>
            </a:r>
          </a:p>
          <a:p>
            <a:pPr marL="414338" eaLnBrk="0">
              <a:spcBef>
                <a:spcPct val="20000"/>
              </a:spcBef>
              <a:buSzPct val="100000"/>
              <a:buFont typeface="Wingdings" pitchFamily="2" charset="2"/>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endParaRPr lang="en-GB" sz="1600" b="1">
              <a:solidFill>
                <a:srgbClr val="000000"/>
              </a:solidFill>
              <a:latin typeface="Tahoma" pitchFamily="34" charset="0"/>
            </a:endParaRP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600" b="1">
                <a:solidFill>
                  <a:srgbClr val="000000"/>
                </a:solidFill>
                <a:latin typeface="Tahoma" pitchFamily="34" charset="0"/>
              </a:rPr>
              <a:t> 1 Porta Profibus DP</a:t>
            </a:r>
          </a:p>
        </p:txBody>
      </p:sp>
      <p:sp>
        <p:nvSpPr>
          <p:cNvPr id="761866" name="Rectangle 12"/>
          <p:cNvSpPr>
            <a:spLocks noChangeArrowheads="1"/>
          </p:cNvSpPr>
          <p:nvPr/>
        </p:nvSpPr>
        <p:spPr bwMode="auto">
          <a:xfrm>
            <a:off x="260350" y="4213225"/>
            <a:ext cx="4443413" cy="2284413"/>
          </a:xfrm>
          <a:prstGeom prst="rect">
            <a:avLst/>
          </a:prstGeom>
          <a:noFill/>
          <a:ln w="9525" algn="ctr">
            <a:noFill/>
            <a:miter lim="800000"/>
            <a:headEnd/>
            <a:tailEnd/>
          </a:ln>
        </p:spPr>
        <p:txBody>
          <a:bodyPr wrap="none" lIns="0" tIns="0" rIns="0" bIns="0" anchor="ctr"/>
          <a:lstStyle/>
          <a:p>
            <a:pPr eaLnBrk="0" hangingPunct="0">
              <a:buFont typeface="Wingdings" pitchFamily="2" charset="2"/>
              <a:buChar char="ü"/>
            </a:pPr>
            <a:endParaRPr lang="pt-BR"/>
          </a:p>
        </p:txBody>
      </p:sp>
      <p:graphicFrame>
        <p:nvGraphicFramePr>
          <p:cNvPr id="215053" name="Group 13"/>
          <p:cNvGraphicFramePr>
            <a:graphicFrameLocks noGrp="1"/>
          </p:cNvGraphicFramePr>
          <p:nvPr/>
        </p:nvGraphicFramePr>
        <p:xfrm>
          <a:off x="4832350" y="1404938"/>
          <a:ext cx="4114800" cy="5030787"/>
        </p:xfrm>
        <a:graphic>
          <a:graphicData uri="http://schemas.openxmlformats.org/drawingml/2006/table">
            <a:tbl>
              <a:tblPr/>
              <a:tblGrid>
                <a:gridCol w="3057120"/>
                <a:gridCol w="1058400"/>
              </a:tblGrid>
              <a:tr h="493972">
                <a:tc>
                  <a:txBody>
                    <a:bodyPr/>
                    <a:lstStyle/>
                    <a:p>
                      <a:pPr marL="107950" marR="0" lvl="0" indent="-107950" algn="l" defTabSz="449263" rtl="0" eaLnBrk="1" fontAlgn="base" latinLnBrk="0" hangingPunct="0">
                        <a:lnSpc>
                          <a:spcPct val="93000"/>
                        </a:lnSpc>
                        <a:spcBef>
                          <a:spcPct val="0"/>
                        </a:spcBef>
                        <a:spcAft>
                          <a:spcPts val="1425"/>
                        </a:spcAft>
                        <a:buClr>
                          <a:srgbClr val="000080"/>
                        </a:buClr>
                        <a:buSzPct val="45000"/>
                        <a:buFont typeface="StarSymbol" charset="0"/>
                        <a:buNone/>
                        <a:tabLst/>
                      </a:pPr>
                      <a:r>
                        <a:rPr kumimoji="0" lang="pt-BR" sz="1600" b="0" i="0" u="none" strike="noStrike" cap="none" normalizeH="0" baseline="0" dirty="0" smtClean="0">
                          <a:ln>
                            <a:noFill/>
                          </a:ln>
                          <a:solidFill>
                            <a:schemeClr val="tx1"/>
                          </a:solidFill>
                          <a:effectLst/>
                          <a:latin typeface="Arial" pitchFamily="34" charset="0"/>
                          <a:cs typeface="Lucida Sans Unicode" pitchFamily="34" charset="0"/>
                        </a:rPr>
                        <a:t>Elemento</a:t>
                      </a:r>
                    </a:p>
                  </a:txBody>
                  <a:tcPr marL="81638" marR="81638" marT="42456" marB="4245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107950" marR="0" lvl="0" indent="-107950" algn="ctr" defTabSz="449263" rtl="0" eaLnBrk="1" fontAlgn="base" latinLnBrk="0" hangingPunct="0">
                        <a:lnSpc>
                          <a:spcPct val="93000"/>
                        </a:lnSpc>
                        <a:spcBef>
                          <a:spcPct val="0"/>
                        </a:spcBef>
                        <a:spcAft>
                          <a:spcPts val="1425"/>
                        </a:spcAft>
                        <a:buClr>
                          <a:srgbClr val="000080"/>
                        </a:buClr>
                        <a:buSzPct val="45000"/>
                        <a:buFont typeface="StarSymbol" charset="0"/>
                        <a:buNone/>
                        <a:tabLst/>
                      </a:pPr>
                      <a:r>
                        <a:rPr kumimoji="0" lang="pt-BR" sz="1500" b="0" i="0" u="none" strike="noStrike" cap="none" normalizeH="0" baseline="0" dirty="0" smtClean="0">
                          <a:ln>
                            <a:noFill/>
                          </a:ln>
                          <a:solidFill>
                            <a:schemeClr val="tx1"/>
                          </a:solidFill>
                          <a:effectLst/>
                          <a:latin typeface="Arial" pitchFamily="34" charset="0"/>
                          <a:cs typeface="Lucida Sans Unicode" pitchFamily="34" charset="0"/>
                        </a:rPr>
                        <a:t>Limites</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r>
              <a:tr h="643748">
                <a:tc>
                  <a:txBody>
                    <a:bodyPr/>
                    <a:lstStyle/>
                    <a:p>
                      <a:pPr marL="107950" marR="0" lvl="0" indent="-107950" algn="ctr" defTabSz="449263" rtl="0" eaLnBrk="1" fontAlgn="base" latinLnBrk="0" hangingPunct="0">
                        <a:lnSpc>
                          <a:spcPct val="93000"/>
                        </a:lnSpc>
                        <a:spcBef>
                          <a:spcPct val="0"/>
                        </a:spcBef>
                        <a:spcAft>
                          <a:spcPts val="1425"/>
                        </a:spcAft>
                        <a:buClr>
                          <a:srgbClr val="000080"/>
                        </a:buClr>
                        <a:buSzPct val="45000"/>
                        <a:buFont typeface="StarSymbol" charset="0"/>
                        <a:buNone/>
                        <a:tabLst/>
                      </a:pPr>
                      <a:r>
                        <a:rPr kumimoji="0" lang="pt-BR" sz="1600" b="0" i="0" u="none" strike="noStrike" cap="none" normalizeH="0" baseline="0" smtClean="0">
                          <a:ln>
                            <a:noFill/>
                          </a:ln>
                          <a:solidFill>
                            <a:schemeClr val="tx1"/>
                          </a:solidFill>
                          <a:effectLst/>
                          <a:latin typeface="Arial" pitchFamily="34" charset="0"/>
                          <a:cs typeface="Lucida Sans Unicode" pitchFamily="34" charset="0"/>
                        </a:rPr>
                        <a:t>Número Maximo de equipamentos Profibus DP</a:t>
                      </a:r>
                    </a:p>
                  </a:txBody>
                  <a:tcPr marL="81638" marR="81638" marT="42456" marB="4245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80"/>
                        </a:buClr>
                        <a:buSzPct val="45000"/>
                        <a:buFont typeface="StarSymbol" charset="0"/>
                        <a:buNone/>
                        <a:tabLst/>
                      </a:pPr>
                      <a:r>
                        <a:rPr kumimoji="0" lang="pt-BR" sz="1300" b="0" i="0" u="none" strike="noStrike" cap="none" normalizeH="0" baseline="0" smtClean="0">
                          <a:ln>
                            <a:noFill/>
                          </a:ln>
                          <a:solidFill>
                            <a:schemeClr val="tx1"/>
                          </a:solidFill>
                          <a:effectLst/>
                          <a:latin typeface="Arial" pitchFamily="34" charset="0"/>
                          <a:cs typeface="Lucida Sans Unicode" pitchFamily="34" charset="0"/>
                        </a:rPr>
                        <a:t>124 - MaxPA</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3748">
                <a:tc>
                  <a:txBody>
                    <a:bodyPr/>
                    <a:lstStyle/>
                    <a:p>
                      <a:pPr marL="107950" marR="0" lvl="0" indent="-107950" algn="ctr" defTabSz="449263" rtl="0" eaLnBrk="1" fontAlgn="base" latinLnBrk="0" hangingPunct="0">
                        <a:lnSpc>
                          <a:spcPct val="93000"/>
                        </a:lnSpc>
                        <a:spcBef>
                          <a:spcPct val="0"/>
                        </a:spcBef>
                        <a:spcAft>
                          <a:spcPts val="1425"/>
                        </a:spcAft>
                        <a:buClr>
                          <a:srgbClr val="000080"/>
                        </a:buClr>
                        <a:buSzPct val="45000"/>
                        <a:buFont typeface="StarSymbol" charset="0"/>
                        <a:buNone/>
                        <a:tabLst/>
                      </a:pPr>
                      <a:r>
                        <a:rPr kumimoji="0" lang="pt-BR" sz="1600" b="0" i="0" u="none" strike="noStrike" cap="none" normalizeH="0" baseline="0" smtClean="0">
                          <a:ln>
                            <a:noFill/>
                          </a:ln>
                          <a:solidFill>
                            <a:schemeClr val="tx1"/>
                          </a:solidFill>
                          <a:effectLst/>
                          <a:latin typeface="Arial" pitchFamily="34" charset="0"/>
                          <a:cs typeface="Lucida Sans Unicode" pitchFamily="34" charset="0"/>
                        </a:rPr>
                        <a:t>Número de blocos funcionais</a:t>
                      </a:r>
                    </a:p>
                  </a:txBody>
                  <a:tcPr marL="81638" marR="81638" marT="42456" marB="4245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80"/>
                        </a:buClr>
                        <a:buSzPct val="45000"/>
                        <a:buFont typeface="StarSymbol" charset="0"/>
                        <a:buNone/>
                        <a:tabLst/>
                      </a:pPr>
                      <a:r>
                        <a:rPr kumimoji="0" lang="pt-BR" sz="1500" b="0" i="0" u="none" strike="noStrike" cap="none" normalizeH="0" baseline="0" smtClean="0">
                          <a:ln>
                            <a:noFill/>
                          </a:ln>
                          <a:solidFill>
                            <a:schemeClr val="tx1"/>
                          </a:solidFill>
                          <a:effectLst/>
                          <a:latin typeface="Arial" pitchFamily="34" charset="0"/>
                          <a:cs typeface="Lucida Sans Unicode" pitchFamily="34" charset="0"/>
                        </a:rPr>
                        <a:t>250</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6628">
                <a:tc>
                  <a:txBody>
                    <a:bodyPr/>
                    <a:lstStyle/>
                    <a:p>
                      <a:pPr marL="107950" marR="0" lvl="0" indent="-107950" algn="ctr" defTabSz="449263" rtl="0" eaLnBrk="1" fontAlgn="base" latinLnBrk="0" hangingPunct="0">
                        <a:lnSpc>
                          <a:spcPct val="93000"/>
                        </a:lnSpc>
                        <a:spcBef>
                          <a:spcPct val="0"/>
                        </a:spcBef>
                        <a:spcAft>
                          <a:spcPts val="1425"/>
                        </a:spcAft>
                        <a:buClr>
                          <a:srgbClr val="000080"/>
                        </a:buClr>
                        <a:buSzPct val="45000"/>
                        <a:buFont typeface="StarSymbol" charset="0"/>
                        <a:buNone/>
                        <a:tabLst/>
                      </a:pPr>
                      <a:r>
                        <a:rPr kumimoji="0" lang="pt-BR" sz="1600" b="0" i="0" u="none" strike="noStrike" cap="none" normalizeH="0" baseline="0" smtClean="0">
                          <a:ln>
                            <a:noFill/>
                          </a:ln>
                          <a:solidFill>
                            <a:schemeClr val="tx1"/>
                          </a:solidFill>
                          <a:effectLst/>
                          <a:latin typeface="Arial" pitchFamily="34" charset="0"/>
                          <a:cs typeface="Lucida Sans Unicode" pitchFamily="34" charset="0"/>
                        </a:rPr>
                        <a:t>Número de pontos de IO no barramento IMB</a:t>
                      </a:r>
                    </a:p>
                  </a:txBody>
                  <a:tcPr marL="81638" marR="81638" marT="42456" marB="4245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80"/>
                        </a:buClr>
                        <a:buSzPct val="45000"/>
                        <a:buFont typeface="StarSymbol" charset="0"/>
                        <a:buNone/>
                        <a:tabLst/>
                      </a:pPr>
                      <a:r>
                        <a:rPr kumimoji="0" lang="pt-BR" sz="1500" b="0" i="0" u="none" strike="noStrike" cap="none" normalizeH="0" baseline="0" smtClean="0">
                          <a:ln>
                            <a:noFill/>
                          </a:ln>
                          <a:solidFill>
                            <a:schemeClr val="tx1"/>
                          </a:solidFill>
                          <a:effectLst/>
                          <a:latin typeface="Arial" pitchFamily="34" charset="0"/>
                          <a:cs typeface="Lucida Sans Unicode" pitchFamily="34" charset="0"/>
                        </a:rPr>
                        <a:t>1024</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110">
                <a:tc>
                  <a:txBody>
                    <a:bodyPr/>
                    <a:lstStyle/>
                    <a:p>
                      <a:pPr marL="107950" marR="0" lvl="0" indent="-107950" algn="ctr" defTabSz="449263" rtl="0" eaLnBrk="1" fontAlgn="base" latinLnBrk="0" hangingPunct="0">
                        <a:lnSpc>
                          <a:spcPct val="93000"/>
                        </a:lnSpc>
                        <a:spcBef>
                          <a:spcPct val="0"/>
                        </a:spcBef>
                        <a:spcAft>
                          <a:spcPts val="1425"/>
                        </a:spcAft>
                        <a:buClr>
                          <a:srgbClr val="000080"/>
                        </a:buClr>
                        <a:buSzPct val="45000"/>
                        <a:buFont typeface="StarSymbol" charset="0"/>
                        <a:buNone/>
                        <a:tabLst/>
                      </a:pPr>
                      <a:r>
                        <a:rPr kumimoji="0" lang="pt-BR" sz="1600" b="0" i="0" u="none" strike="noStrike" cap="none" normalizeH="0" baseline="0" smtClean="0">
                          <a:ln>
                            <a:noFill/>
                          </a:ln>
                          <a:solidFill>
                            <a:schemeClr val="tx1"/>
                          </a:solidFill>
                          <a:effectLst/>
                          <a:latin typeface="Arial" pitchFamily="34" charset="0"/>
                          <a:cs typeface="Lucida Sans Unicode" pitchFamily="34" charset="0"/>
                        </a:rPr>
                        <a:t>Número de pontos virtuais</a:t>
                      </a:r>
                    </a:p>
                  </a:txBody>
                  <a:tcPr marL="81638" marR="81638" marT="42456" marB="4245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80"/>
                        </a:buClr>
                        <a:buSzPct val="45000"/>
                        <a:buFont typeface="StarSymbol" charset="0"/>
                        <a:buNone/>
                        <a:tabLst/>
                      </a:pPr>
                      <a:r>
                        <a:rPr kumimoji="0" lang="pt-BR" sz="1500" b="0" i="0" u="none" strike="noStrike" cap="none" normalizeH="0" baseline="0" smtClean="0">
                          <a:ln>
                            <a:noFill/>
                          </a:ln>
                          <a:solidFill>
                            <a:schemeClr val="tx1"/>
                          </a:solidFill>
                          <a:effectLst/>
                          <a:latin typeface="Arial" pitchFamily="34" charset="0"/>
                          <a:cs typeface="Lucida Sans Unicode" pitchFamily="34" charset="0"/>
                        </a:rPr>
                        <a:t>4096</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3748">
                <a:tc>
                  <a:txBody>
                    <a:bodyPr/>
                    <a:lstStyle/>
                    <a:p>
                      <a:pPr marL="107950" marR="0" lvl="0" indent="-107950" algn="ctr" defTabSz="449263" rtl="0" eaLnBrk="1" fontAlgn="base" latinLnBrk="0" hangingPunct="0">
                        <a:lnSpc>
                          <a:spcPct val="93000"/>
                        </a:lnSpc>
                        <a:spcBef>
                          <a:spcPct val="0"/>
                        </a:spcBef>
                        <a:spcAft>
                          <a:spcPts val="1425"/>
                        </a:spcAft>
                        <a:buClr>
                          <a:srgbClr val="000080"/>
                        </a:buClr>
                        <a:buSzPct val="45000"/>
                        <a:buFont typeface="StarSymbol" charset="0"/>
                        <a:buNone/>
                        <a:tabLst/>
                      </a:pPr>
                      <a:r>
                        <a:rPr kumimoji="0" lang="pt-BR" sz="1600" b="0" i="0" u="none" strike="noStrike" cap="none" normalizeH="0" baseline="0" smtClean="0">
                          <a:ln>
                            <a:noFill/>
                          </a:ln>
                          <a:solidFill>
                            <a:schemeClr val="tx1"/>
                          </a:solidFill>
                          <a:effectLst/>
                          <a:latin typeface="Arial" pitchFamily="34" charset="0"/>
                          <a:cs typeface="Lucida Sans Unicode" pitchFamily="34" charset="0"/>
                        </a:rPr>
                        <a:t>Número de pontos discretos Profibus</a:t>
                      </a:r>
                    </a:p>
                  </a:txBody>
                  <a:tcPr marL="81638" marR="81638" marT="42456" marB="4245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80"/>
                        </a:buClr>
                        <a:buSzPct val="45000"/>
                        <a:buFont typeface="StarSymbol" charset="0"/>
                        <a:buNone/>
                        <a:tabLst/>
                      </a:pPr>
                      <a:r>
                        <a:rPr kumimoji="0" lang="pt-BR" sz="1500" b="0" i="0" u="none" strike="noStrike" cap="none" normalizeH="0" baseline="0" smtClean="0">
                          <a:ln>
                            <a:noFill/>
                          </a:ln>
                          <a:solidFill>
                            <a:schemeClr val="tx1"/>
                          </a:solidFill>
                          <a:effectLst/>
                          <a:latin typeface="Arial" pitchFamily="34" charset="0"/>
                          <a:cs typeface="Lucida Sans Unicode" pitchFamily="34" charset="0"/>
                        </a:rPr>
                        <a:t>2048</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3748">
                <a:tc>
                  <a:txBody>
                    <a:bodyPr/>
                    <a:lstStyle/>
                    <a:p>
                      <a:pPr marL="107950" marR="0" lvl="0" indent="-107950" algn="ctr" defTabSz="449263" rtl="0" eaLnBrk="1" fontAlgn="base" latinLnBrk="0" hangingPunct="0">
                        <a:lnSpc>
                          <a:spcPct val="93000"/>
                        </a:lnSpc>
                        <a:spcBef>
                          <a:spcPct val="0"/>
                        </a:spcBef>
                        <a:spcAft>
                          <a:spcPts val="1425"/>
                        </a:spcAft>
                        <a:buClr>
                          <a:srgbClr val="000080"/>
                        </a:buClr>
                        <a:buSzPct val="45000"/>
                        <a:buFont typeface="StarSymbol" charset="0"/>
                        <a:buNone/>
                        <a:tabLst/>
                      </a:pPr>
                      <a:r>
                        <a:rPr kumimoji="0" lang="pt-BR" sz="1600" b="0" i="0" u="none" strike="noStrike" cap="none" normalizeH="0" baseline="0" smtClean="0">
                          <a:ln>
                            <a:noFill/>
                          </a:ln>
                          <a:solidFill>
                            <a:schemeClr val="tx1"/>
                          </a:solidFill>
                          <a:effectLst/>
                          <a:latin typeface="Arial" pitchFamily="34" charset="0"/>
                          <a:cs typeface="Lucida Sans Unicode" pitchFamily="34" charset="0"/>
                        </a:rPr>
                        <a:t>Número de pontos análogicos Profibus</a:t>
                      </a:r>
                    </a:p>
                  </a:txBody>
                  <a:tcPr marL="81638" marR="81638" marT="42456" marB="4245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80"/>
                        </a:buClr>
                        <a:buSzPct val="45000"/>
                        <a:buFont typeface="StarSymbol" charset="0"/>
                        <a:buNone/>
                        <a:tabLst/>
                      </a:pPr>
                      <a:r>
                        <a:rPr kumimoji="0" lang="pt-BR" sz="1500" b="0" i="0" u="none" strike="noStrike" cap="none" normalizeH="0" baseline="0" smtClean="0">
                          <a:ln>
                            <a:noFill/>
                          </a:ln>
                          <a:solidFill>
                            <a:schemeClr val="tx1"/>
                          </a:solidFill>
                          <a:effectLst/>
                          <a:latin typeface="Arial" pitchFamily="34" charset="0"/>
                          <a:cs typeface="Lucida Sans Unicode" pitchFamily="34" charset="0"/>
                        </a:rPr>
                        <a:t>512</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3748">
                <a:tc>
                  <a:txBody>
                    <a:bodyPr/>
                    <a:lstStyle/>
                    <a:p>
                      <a:pPr marL="107950" marR="0" lvl="0" indent="-107950" algn="ctr" defTabSz="449263" rtl="0" eaLnBrk="1" fontAlgn="base" latinLnBrk="0" hangingPunct="0">
                        <a:lnSpc>
                          <a:spcPct val="93000"/>
                        </a:lnSpc>
                        <a:spcBef>
                          <a:spcPct val="0"/>
                        </a:spcBef>
                        <a:spcAft>
                          <a:spcPts val="1425"/>
                        </a:spcAft>
                        <a:buClr>
                          <a:srgbClr val="000080"/>
                        </a:buClr>
                        <a:buSzPct val="45000"/>
                        <a:buFont typeface="StarSymbol" charset="0"/>
                        <a:buNone/>
                        <a:tabLst/>
                      </a:pPr>
                      <a:r>
                        <a:rPr kumimoji="0" lang="pt-BR" sz="1600" b="0" i="0" u="none" strike="noStrike" cap="none" normalizeH="0" baseline="0" smtClean="0">
                          <a:ln>
                            <a:noFill/>
                          </a:ln>
                          <a:solidFill>
                            <a:schemeClr val="tx1"/>
                          </a:solidFill>
                          <a:effectLst/>
                          <a:latin typeface="Arial" pitchFamily="34" charset="0"/>
                          <a:cs typeface="Lucida Sans Unicode" pitchFamily="34" charset="0"/>
                        </a:rPr>
                        <a:t>Capacidade de ladder (KB)</a:t>
                      </a:r>
                    </a:p>
                  </a:txBody>
                  <a:tcPr marL="81638" marR="81638" marT="42456" marB="4245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80"/>
                        </a:buClr>
                        <a:buSzPct val="45000"/>
                        <a:buFont typeface="StarSymbol" charset="0"/>
                        <a:buNone/>
                        <a:tabLst/>
                      </a:pPr>
                      <a:r>
                        <a:rPr kumimoji="0" lang="pt-BR" sz="1500" b="0" i="0" u="none" strike="noStrike" cap="none" normalizeH="0" baseline="0" smtClean="0">
                          <a:ln>
                            <a:noFill/>
                          </a:ln>
                          <a:solidFill>
                            <a:schemeClr val="tx1"/>
                          </a:solidFill>
                          <a:effectLst/>
                          <a:latin typeface="Arial" pitchFamily="34" charset="0"/>
                          <a:cs typeface="Lucida Sans Unicode" pitchFamily="34" charset="0"/>
                        </a:rPr>
                        <a:t>120</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 name="Rectangle 1"/>
          <p:cNvSpPr txBox="1">
            <a:spLocks noChangeArrowheads="1"/>
          </p:cNvSpPr>
          <p:nvPr/>
        </p:nvSpPr>
        <p:spPr>
          <a:xfrm>
            <a:off x="2071688" y="857250"/>
            <a:ext cx="7072312" cy="500063"/>
          </a:xfrm>
          <a:prstGeom prst="rect">
            <a:avLst/>
          </a:prstGeom>
          <a:ln/>
        </p:spPr>
        <p:txBody>
          <a:bodyPr/>
          <a:lstStyle/>
          <a:p>
            <a:pPr algn="ctr">
              <a:defRPr/>
            </a:pPr>
            <a:r>
              <a:rPr lang="pt-BR" sz="2400" b="1" kern="0" dirty="0">
                <a:solidFill>
                  <a:schemeClr val="tx2"/>
                </a:solidFill>
                <a:latin typeface="Bookman Old Style" pitchFamily="18" charset="0"/>
                <a:ea typeface="+mj-ea"/>
                <a:cs typeface="+mj-cs"/>
              </a:rPr>
              <a:t>DF95/97 – Controladores </a:t>
            </a:r>
            <a:r>
              <a:rPr lang="pt-BR" sz="2400" b="1" kern="0" dirty="0" err="1">
                <a:solidFill>
                  <a:schemeClr val="tx2"/>
                </a:solidFill>
                <a:latin typeface="Bookman Old Style" pitchFamily="18" charset="0"/>
                <a:ea typeface="+mj-ea"/>
                <a:cs typeface="+mj-cs"/>
              </a:rPr>
              <a:t>Profibus</a:t>
            </a:r>
            <a:r>
              <a:rPr lang="pt-BR" sz="2400" b="1" kern="0" dirty="0">
                <a:solidFill>
                  <a:schemeClr val="tx2"/>
                </a:solidFill>
                <a:latin typeface="Bookman Old Style" pitchFamily="18" charset="0"/>
                <a:ea typeface="+mj-ea"/>
                <a:cs typeface="+mj-cs"/>
              </a:rPr>
              <a:t>    DP/PA</a:t>
            </a:r>
          </a:p>
        </p:txBody>
      </p:sp>
      <p:sp>
        <p:nvSpPr>
          <p:cNvPr id="15" name="Rectangle 3"/>
          <p:cNvSpPr>
            <a:spLocks noChangeAspect="1" noChangeArrowheads="1"/>
          </p:cNvSpPr>
          <p:nvPr/>
        </p:nvSpPr>
        <p:spPr bwMode="auto">
          <a:xfrm>
            <a:off x="3657600" y="500063"/>
            <a:ext cx="5486400" cy="609600"/>
          </a:xfrm>
          <a:prstGeom prst="rect">
            <a:avLst/>
          </a:prstGeom>
          <a:noFill/>
          <a:ln w="9525">
            <a:noFill/>
            <a:miter lim="800000"/>
            <a:headEnd/>
            <a:tailEnd/>
          </a:ln>
          <a:effectLst/>
        </p:spPr>
        <p:txBody>
          <a:bodyPr anchor="ctr"/>
          <a:lstStyle/>
          <a:p>
            <a:pPr algn="r">
              <a:defRPr/>
            </a:pPr>
            <a:r>
              <a:rPr lang="pt-BR" sz="2800" b="1" dirty="0">
                <a:solidFill>
                  <a:srgbClr val="996600"/>
                </a:solidFill>
                <a:effectLst>
                  <a:outerShdw blurRad="38100" dist="38100" dir="2700000" algn="tl">
                    <a:srgbClr val="C0C0C0"/>
                  </a:outerShdw>
                </a:effectLst>
                <a:latin typeface="Bookman Old Style" pitchFamily="18" charset="0"/>
              </a:rPr>
              <a:t>DFI302</a:t>
            </a:r>
            <a:r>
              <a:rPr lang="pt-BR" sz="2800" b="1" baseline="90000" dirty="0">
                <a:solidFill>
                  <a:srgbClr val="996600"/>
                </a:solidFill>
                <a:effectLst>
                  <a:outerShdw blurRad="38100" dist="38100" dir="2700000" algn="tl">
                    <a:srgbClr val="C0C0C0"/>
                  </a:outerShdw>
                </a:effectLst>
                <a:latin typeface="Bookman Old Style" pitchFamily="18" charset="0"/>
              </a:rPr>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9"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HISTÓRIA</a:t>
            </a:r>
          </a:p>
        </p:txBody>
      </p:sp>
      <p:sp>
        <p:nvSpPr>
          <p:cNvPr id="439300" name="Rectangle 4"/>
          <p:cNvSpPr>
            <a:spLocks noChangeAspect="1" noChangeArrowheads="1"/>
          </p:cNvSpPr>
          <p:nvPr/>
        </p:nvSpPr>
        <p:spPr bwMode="auto">
          <a:xfrm>
            <a:off x="3352800" y="1295400"/>
            <a:ext cx="5562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SOLUÇÃO EM SISTEMAS</a:t>
            </a:r>
          </a:p>
        </p:txBody>
      </p:sp>
      <p:sp>
        <p:nvSpPr>
          <p:cNvPr id="23555" name="Text Box 7"/>
          <p:cNvSpPr txBox="1">
            <a:spLocks noChangeArrowheads="1"/>
          </p:cNvSpPr>
          <p:nvPr/>
        </p:nvSpPr>
        <p:spPr bwMode="auto">
          <a:xfrm>
            <a:off x="533400" y="2895600"/>
            <a:ext cx="1828800" cy="822325"/>
          </a:xfrm>
          <a:prstGeom prst="rect">
            <a:avLst/>
          </a:prstGeom>
          <a:noFill/>
          <a:ln w="9525">
            <a:noFill/>
            <a:miter lim="800000"/>
            <a:headEnd/>
            <a:tailEnd/>
          </a:ln>
        </p:spPr>
        <p:txBody>
          <a:bodyPr>
            <a:spAutoFit/>
          </a:bodyPr>
          <a:lstStyle/>
          <a:p>
            <a:pPr algn="ctr">
              <a:buFont typeface="Wingdings" pitchFamily="2" charset="2"/>
              <a:buNone/>
            </a:pPr>
            <a:r>
              <a:rPr lang="pt-BR" sz="1200" b="1"/>
              <a:t>PETROBRÁS</a:t>
            </a:r>
          </a:p>
          <a:p>
            <a:pPr algn="ctr">
              <a:buFont typeface="Wingdings" pitchFamily="2" charset="2"/>
              <a:buNone/>
            </a:pPr>
            <a:r>
              <a:rPr lang="pt-BR" sz="1200" b="1"/>
              <a:t>REDUC</a:t>
            </a:r>
          </a:p>
          <a:p>
            <a:pPr algn="ctr">
              <a:buFont typeface="Wingdings" pitchFamily="2" charset="2"/>
              <a:buNone/>
            </a:pPr>
            <a:r>
              <a:rPr lang="pt-BR" sz="1200" b="1"/>
              <a:t>Duque de Caxias/RJ</a:t>
            </a:r>
          </a:p>
          <a:p>
            <a:pPr algn="ctr">
              <a:buFont typeface="Wingdings" pitchFamily="2" charset="2"/>
              <a:buNone/>
            </a:pPr>
            <a:r>
              <a:rPr lang="pt-BR" sz="1200" b="1"/>
              <a:t>Brasil</a:t>
            </a:r>
          </a:p>
        </p:txBody>
      </p:sp>
      <p:sp>
        <p:nvSpPr>
          <p:cNvPr id="23556" name="Text Box 8"/>
          <p:cNvSpPr txBox="1">
            <a:spLocks noChangeArrowheads="1"/>
          </p:cNvSpPr>
          <p:nvPr/>
        </p:nvSpPr>
        <p:spPr bwMode="auto">
          <a:xfrm>
            <a:off x="5029200" y="2911475"/>
            <a:ext cx="1828800" cy="822325"/>
          </a:xfrm>
          <a:prstGeom prst="rect">
            <a:avLst/>
          </a:prstGeom>
          <a:noFill/>
          <a:ln w="9525">
            <a:noFill/>
            <a:miter lim="800000"/>
            <a:headEnd/>
            <a:tailEnd/>
          </a:ln>
        </p:spPr>
        <p:txBody>
          <a:bodyPr>
            <a:spAutoFit/>
          </a:bodyPr>
          <a:lstStyle/>
          <a:p>
            <a:pPr algn="ctr">
              <a:buFont typeface="Wingdings" pitchFamily="2" charset="2"/>
              <a:buNone/>
            </a:pPr>
            <a:r>
              <a:rPr lang="pt-BR" sz="1200" b="1"/>
              <a:t>CHAMPION</a:t>
            </a:r>
          </a:p>
          <a:p>
            <a:pPr algn="ctr">
              <a:buFont typeface="Wingdings" pitchFamily="2" charset="2"/>
              <a:buNone/>
            </a:pPr>
            <a:r>
              <a:rPr lang="pt-BR" sz="1200" b="1"/>
              <a:t>(International Paper)</a:t>
            </a:r>
          </a:p>
          <a:p>
            <a:pPr algn="ctr">
              <a:buFont typeface="Wingdings" pitchFamily="2" charset="2"/>
              <a:buNone/>
            </a:pPr>
            <a:r>
              <a:rPr lang="pt-BR" sz="1200" b="1"/>
              <a:t>Mogi Mirim/SP</a:t>
            </a:r>
          </a:p>
          <a:p>
            <a:pPr algn="ctr">
              <a:buFont typeface="Wingdings" pitchFamily="2" charset="2"/>
              <a:buNone/>
            </a:pPr>
            <a:r>
              <a:rPr lang="pt-BR" sz="1200" b="1"/>
              <a:t>Brasil</a:t>
            </a:r>
          </a:p>
        </p:txBody>
      </p:sp>
      <p:sp>
        <p:nvSpPr>
          <p:cNvPr id="23557" name="Text Box 9"/>
          <p:cNvSpPr txBox="1">
            <a:spLocks noChangeArrowheads="1"/>
          </p:cNvSpPr>
          <p:nvPr/>
        </p:nvSpPr>
        <p:spPr bwMode="auto">
          <a:xfrm>
            <a:off x="1905000" y="2895600"/>
            <a:ext cx="1828800" cy="822325"/>
          </a:xfrm>
          <a:prstGeom prst="rect">
            <a:avLst/>
          </a:prstGeom>
          <a:noFill/>
          <a:ln w="9525">
            <a:noFill/>
            <a:miter lim="800000"/>
            <a:headEnd/>
            <a:tailEnd/>
          </a:ln>
        </p:spPr>
        <p:txBody>
          <a:bodyPr>
            <a:spAutoFit/>
          </a:bodyPr>
          <a:lstStyle/>
          <a:p>
            <a:pPr algn="ctr">
              <a:buFont typeface="Wingdings" pitchFamily="2" charset="2"/>
              <a:buNone/>
            </a:pPr>
            <a:r>
              <a:rPr lang="pt-BR" sz="1200" b="1"/>
              <a:t>PETROBRÁS</a:t>
            </a:r>
          </a:p>
          <a:p>
            <a:pPr algn="ctr">
              <a:buFont typeface="Wingdings" pitchFamily="2" charset="2"/>
              <a:buNone/>
            </a:pPr>
            <a:r>
              <a:rPr lang="pt-BR" sz="1200" b="1"/>
              <a:t>RECAP</a:t>
            </a:r>
          </a:p>
          <a:p>
            <a:pPr algn="ctr">
              <a:buFont typeface="Wingdings" pitchFamily="2" charset="2"/>
              <a:buNone/>
            </a:pPr>
            <a:r>
              <a:rPr lang="pt-BR" sz="1200" b="1"/>
              <a:t>Mauá/SP</a:t>
            </a:r>
          </a:p>
          <a:p>
            <a:pPr algn="ctr">
              <a:buFont typeface="Wingdings" pitchFamily="2" charset="2"/>
              <a:buNone/>
            </a:pPr>
            <a:r>
              <a:rPr lang="pt-BR" sz="1200" b="1"/>
              <a:t>Brasil</a:t>
            </a:r>
          </a:p>
        </p:txBody>
      </p:sp>
      <p:sp>
        <p:nvSpPr>
          <p:cNvPr id="23558" name="Text Box 10"/>
          <p:cNvSpPr txBox="1">
            <a:spLocks noChangeArrowheads="1"/>
          </p:cNvSpPr>
          <p:nvPr/>
        </p:nvSpPr>
        <p:spPr bwMode="auto">
          <a:xfrm>
            <a:off x="3962400" y="4572000"/>
            <a:ext cx="1828800" cy="822325"/>
          </a:xfrm>
          <a:prstGeom prst="rect">
            <a:avLst/>
          </a:prstGeom>
          <a:noFill/>
          <a:ln w="9525">
            <a:noFill/>
            <a:miter lim="800000"/>
            <a:headEnd/>
            <a:tailEnd/>
          </a:ln>
        </p:spPr>
        <p:txBody>
          <a:bodyPr>
            <a:spAutoFit/>
          </a:bodyPr>
          <a:lstStyle/>
          <a:p>
            <a:pPr algn="ctr">
              <a:buFont typeface="Wingdings" pitchFamily="2" charset="2"/>
              <a:buNone/>
            </a:pPr>
            <a:r>
              <a:rPr lang="pt-BR" sz="1200" b="1"/>
              <a:t>UNION CARBIDE</a:t>
            </a:r>
          </a:p>
          <a:p>
            <a:pPr algn="ctr">
              <a:buFont typeface="Wingdings" pitchFamily="2" charset="2"/>
              <a:buNone/>
            </a:pPr>
            <a:r>
              <a:rPr lang="pt-BR" sz="1200" b="1"/>
              <a:t>(DOW)</a:t>
            </a:r>
          </a:p>
          <a:p>
            <a:pPr algn="ctr">
              <a:buFont typeface="Wingdings" pitchFamily="2" charset="2"/>
              <a:buNone/>
            </a:pPr>
            <a:r>
              <a:rPr lang="pt-BR" sz="1200" b="1"/>
              <a:t>Cubatão/SP</a:t>
            </a:r>
          </a:p>
          <a:p>
            <a:pPr algn="ctr">
              <a:buFont typeface="Wingdings" pitchFamily="2" charset="2"/>
              <a:buNone/>
            </a:pPr>
            <a:r>
              <a:rPr lang="pt-BR" sz="1200" b="1"/>
              <a:t>Brasil</a:t>
            </a:r>
          </a:p>
        </p:txBody>
      </p:sp>
      <p:sp>
        <p:nvSpPr>
          <p:cNvPr id="23559" name="Text Box 11"/>
          <p:cNvSpPr txBox="1">
            <a:spLocks noChangeArrowheads="1"/>
          </p:cNvSpPr>
          <p:nvPr/>
        </p:nvSpPr>
        <p:spPr bwMode="auto">
          <a:xfrm>
            <a:off x="6324600" y="3292475"/>
            <a:ext cx="2590800" cy="822325"/>
          </a:xfrm>
          <a:prstGeom prst="rect">
            <a:avLst/>
          </a:prstGeom>
          <a:noFill/>
          <a:ln w="9525">
            <a:noFill/>
            <a:miter lim="800000"/>
            <a:headEnd/>
            <a:tailEnd/>
          </a:ln>
        </p:spPr>
        <p:txBody>
          <a:bodyPr>
            <a:spAutoFit/>
          </a:bodyPr>
          <a:lstStyle/>
          <a:p>
            <a:pPr algn="ctr">
              <a:buFont typeface="Wingdings" pitchFamily="2" charset="2"/>
              <a:buNone/>
            </a:pPr>
            <a:r>
              <a:rPr lang="pt-BR" sz="1200" b="1"/>
              <a:t>PAPEL PIRAHY</a:t>
            </a:r>
          </a:p>
          <a:p>
            <a:pPr algn="ctr">
              <a:buFont typeface="Wingdings" pitchFamily="2" charset="2"/>
              <a:buNone/>
            </a:pPr>
            <a:r>
              <a:rPr lang="pt-BR" sz="1200" b="1"/>
              <a:t>(</a:t>
            </a:r>
            <a:r>
              <a:rPr lang="pt-BR" sz="1200" b="1">
                <a:solidFill>
                  <a:srgbClr val="000000"/>
                </a:solidFill>
                <a:cs typeface="Arial" charset="0"/>
              </a:rPr>
              <a:t>Schweitzer-Mauduit do Brasil</a:t>
            </a:r>
            <a:r>
              <a:rPr lang="pt-BR" sz="1200" b="1"/>
              <a:t>)</a:t>
            </a:r>
          </a:p>
          <a:p>
            <a:pPr algn="ctr">
              <a:buFont typeface="Wingdings" pitchFamily="2" charset="2"/>
              <a:buNone/>
            </a:pPr>
            <a:r>
              <a:rPr lang="pt-BR" sz="1200" b="1"/>
              <a:t>Piraí/RJ</a:t>
            </a:r>
          </a:p>
          <a:p>
            <a:pPr algn="ctr">
              <a:buFont typeface="Wingdings" pitchFamily="2" charset="2"/>
              <a:buNone/>
            </a:pPr>
            <a:r>
              <a:rPr lang="pt-BR" sz="1200" b="1"/>
              <a:t>Brasil</a:t>
            </a:r>
          </a:p>
        </p:txBody>
      </p:sp>
      <p:sp>
        <p:nvSpPr>
          <p:cNvPr id="23560" name="Text Box 12"/>
          <p:cNvSpPr txBox="1">
            <a:spLocks noChangeArrowheads="1"/>
          </p:cNvSpPr>
          <p:nvPr/>
        </p:nvSpPr>
        <p:spPr bwMode="auto">
          <a:xfrm>
            <a:off x="152400" y="3886200"/>
            <a:ext cx="1828800" cy="639763"/>
          </a:xfrm>
          <a:prstGeom prst="rect">
            <a:avLst/>
          </a:prstGeom>
          <a:noFill/>
          <a:ln w="9525">
            <a:noFill/>
            <a:miter lim="800000"/>
            <a:headEnd/>
            <a:tailEnd/>
          </a:ln>
        </p:spPr>
        <p:txBody>
          <a:bodyPr>
            <a:spAutoFit/>
          </a:bodyPr>
          <a:lstStyle/>
          <a:p>
            <a:pPr algn="ctr">
              <a:buFont typeface="Wingdings" pitchFamily="2" charset="2"/>
              <a:buNone/>
            </a:pPr>
            <a:r>
              <a:rPr lang="pt-BR" sz="1200" b="1"/>
              <a:t>IPIRANGA</a:t>
            </a:r>
          </a:p>
          <a:p>
            <a:pPr algn="ctr">
              <a:buFont typeface="Wingdings" pitchFamily="2" charset="2"/>
              <a:buNone/>
            </a:pPr>
            <a:r>
              <a:rPr lang="pt-BR" sz="1200" b="1"/>
              <a:t>Rio Grande/RS</a:t>
            </a:r>
          </a:p>
          <a:p>
            <a:pPr algn="ctr">
              <a:buFont typeface="Wingdings" pitchFamily="2" charset="2"/>
              <a:buNone/>
            </a:pPr>
            <a:r>
              <a:rPr lang="pt-BR" sz="1200" b="1"/>
              <a:t>Brasil</a:t>
            </a:r>
          </a:p>
        </p:txBody>
      </p:sp>
      <p:sp>
        <p:nvSpPr>
          <p:cNvPr id="23561" name="Text Box 13"/>
          <p:cNvSpPr txBox="1">
            <a:spLocks noChangeArrowheads="1"/>
          </p:cNvSpPr>
          <p:nvPr/>
        </p:nvSpPr>
        <p:spPr bwMode="auto">
          <a:xfrm>
            <a:off x="4572000" y="3810000"/>
            <a:ext cx="1752600" cy="639763"/>
          </a:xfrm>
          <a:prstGeom prst="rect">
            <a:avLst/>
          </a:prstGeom>
          <a:noFill/>
          <a:ln w="9525">
            <a:noFill/>
            <a:miter lim="800000"/>
            <a:headEnd/>
            <a:tailEnd/>
          </a:ln>
        </p:spPr>
        <p:txBody>
          <a:bodyPr>
            <a:spAutoFit/>
          </a:bodyPr>
          <a:lstStyle/>
          <a:p>
            <a:pPr algn="ctr">
              <a:buFont typeface="Wingdings" pitchFamily="2" charset="2"/>
              <a:buNone/>
            </a:pPr>
            <a:r>
              <a:rPr lang="pt-BR" sz="1200" b="1"/>
              <a:t>MANNESMANN</a:t>
            </a:r>
          </a:p>
          <a:p>
            <a:pPr algn="ctr">
              <a:buFont typeface="Wingdings" pitchFamily="2" charset="2"/>
              <a:buNone/>
            </a:pPr>
            <a:r>
              <a:rPr lang="pt-BR" sz="1200" b="1"/>
              <a:t>Belo Horizonte/MG</a:t>
            </a:r>
          </a:p>
          <a:p>
            <a:pPr algn="ctr">
              <a:buFont typeface="Wingdings" pitchFamily="2" charset="2"/>
              <a:buNone/>
            </a:pPr>
            <a:r>
              <a:rPr lang="pt-BR" sz="1200" b="1"/>
              <a:t>Brasil</a:t>
            </a:r>
          </a:p>
        </p:txBody>
      </p:sp>
      <p:sp>
        <p:nvSpPr>
          <p:cNvPr id="23562" name="Text Box 14"/>
          <p:cNvSpPr txBox="1">
            <a:spLocks noChangeArrowheads="1"/>
          </p:cNvSpPr>
          <p:nvPr/>
        </p:nvSpPr>
        <p:spPr bwMode="auto">
          <a:xfrm>
            <a:off x="4191000" y="5578475"/>
            <a:ext cx="1752600" cy="822325"/>
          </a:xfrm>
          <a:prstGeom prst="rect">
            <a:avLst/>
          </a:prstGeom>
          <a:noFill/>
          <a:ln w="9525">
            <a:noFill/>
            <a:miter lim="800000"/>
            <a:headEnd/>
            <a:tailEnd/>
          </a:ln>
        </p:spPr>
        <p:txBody>
          <a:bodyPr>
            <a:spAutoFit/>
          </a:bodyPr>
          <a:lstStyle/>
          <a:p>
            <a:pPr algn="ctr">
              <a:buFont typeface="Wingdings" pitchFamily="2" charset="2"/>
              <a:buNone/>
            </a:pPr>
            <a:r>
              <a:rPr lang="pt-BR" sz="1200" b="1"/>
              <a:t>SANTA MARINA</a:t>
            </a:r>
          </a:p>
          <a:p>
            <a:pPr algn="ctr">
              <a:buFont typeface="Wingdings" pitchFamily="2" charset="2"/>
              <a:buNone/>
            </a:pPr>
            <a:r>
              <a:rPr lang="pt-BR" sz="1200" b="1"/>
              <a:t>(Saint-Gobain)</a:t>
            </a:r>
          </a:p>
          <a:p>
            <a:pPr algn="ctr">
              <a:buFont typeface="Wingdings" pitchFamily="2" charset="2"/>
              <a:buNone/>
            </a:pPr>
            <a:r>
              <a:rPr lang="pt-BR" sz="1200" b="1"/>
              <a:t>São Paulo/SP</a:t>
            </a:r>
          </a:p>
          <a:p>
            <a:pPr algn="ctr">
              <a:buFont typeface="Wingdings" pitchFamily="2" charset="2"/>
              <a:buNone/>
            </a:pPr>
            <a:r>
              <a:rPr lang="pt-BR" sz="1200" b="1"/>
              <a:t>Brasil</a:t>
            </a:r>
          </a:p>
        </p:txBody>
      </p:sp>
      <p:sp>
        <p:nvSpPr>
          <p:cNvPr id="23563" name="Text Box 15"/>
          <p:cNvSpPr txBox="1">
            <a:spLocks noChangeArrowheads="1"/>
          </p:cNvSpPr>
          <p:nvPr/>
        </p:nvSpPr>
        <p:spPr bwMode="auto">
          <a:xfrm>
            <a:off x="3124200" y="3429000"/>
            <a:ext cx="1828800" cy="822325"/>
          </a:xfrm>
          <a:prstGeom prst="rect">
            <a:avLst/>
          </a:prstGeom>
          <a:noFill/>
          <a:ln w="9525">
            <a:noFill/>
            <a:miter lim="800000"/>
            <a:headEnd/>
            <a:tailEnd/>
          </a:ln>
        </p:spPr>
        <p:txBody>
          <a:bodyPr>
            <a:spAutoFit/>
          </a:bodyPr>
          <a:lstStyle/>
          <a:p>
            <a:pPr algn="ctr">
              <a:buFont typeface="Wingdings" pitchFamily="2" charset="2"/>
              <a:buNone/>
            </a:pPr>
            <a:r>
              <a:rPr lang="pt-BR" sz="1200" b="1"/>
              <a:t>USINA CRUZ ALTA</a:t>
            </a:r>
          </a:p>
          <a:p>
            <a:pPr algn="ctr">
              <a:buFont typeface="Wingdings" pitchFamily="2" charset="2"/>
              <a:buNone/>
            </a:pPr>
            <a:r>
              <a:rPr lang="pt-BR" sz="1200" b="1"/>
              <a:t>(Guaraní)</a:t>
            </a:r>
          </a:p>
          <a:p>
            <a:pPr algn="ctr">
              <a:buFont typeface="Wingdings" pitchFamily="2" charset="2"/>
              <a:buNone/>
            </a:pPr>
            <a:r>
              <a:rPr lang="pt-BR" sz="1200" b="1"/>
              <a:t>Cubatão/SP</a:t>
            </a:r>
          </a:p>
          <a:p>
            <a:pPr algn="ctr">
              <a:buFont typeface="Wingdings" pitchFamily="2" charset="2"/>
              <a:buNone/>
            </a:pPr>
            <a:r>
              <a:rPr lang="pt-BR" sz="1200" b="1"/>
              <a:t>Brasil</a:t>
            </a:r>
          </a:p>
        </p:txBody>
      </p:sp>
      <p:pic>
        <p:nvPicPr>
          <p:cNvPr id="23564" name="Picture 19" descr="npo000019"/>
          <p:cNvPicPr>
            <a:picLocks noChangeAspect="1" noChangeArrowheads="1"/>
          </p:cNvPicPr>
          <p:nvPr/>
        </p:nvPicPr>
        <p:blipFill>
          <a:blip r:embed="rId3"/>
          <a:srcRect/>
          <a:stretch>
            <a:fillRect/>
          </a:stretch>
        </p:blipFill>
        <p:spPr bwMode="auto">
          <a:xfrm>
            <a:off x="5943600" y="4294188"/>
            <a:ext cx="2819400" cy="2030412"/>
          </a:xfrm>
          <a:prstGeom prst="rect">
            <a:avLst/>
          </a:prstGeom>
          <a:noFill/>
          <a:ln w="9525" algn="ctr">
            <a:noFill/>
            <a:miter lim="800000"/>
            <a:headEnd/>
            <a:tailEnd/>
          </a:ln>
        </p:spPr>
      </p:pic>
      <p:sp>
        <p:nvSpPr>
          <p:cNvPr id="439317" name="Text Box 21"/>
          <p:cNvSpPr txBox="1">
            <a:spLocks noChangeArrowheads="1"/>
          </p:cNvSpPr>
          <p:nvPr/>
        </p:nvSpPr>
        <p:spPr bwMode="auto">
          <a:xfrm>
            <a:off x="381000" y="2057400"/>
            <a:ext cx="1371600" cy="519113"/>
          </a:xfrm>
          <a:prstGeom prst="rect">
            <a:avLst/>
          </a:prstGeom>
          <a:noFill/>
          <a:ln w="9525">
            <a:noFill/>
            <a:miter lim="800000"/>
            <a:headEnd/>
            <a:tailEnd/>
          </a:ln>
          <a:effectLst/>
        </p:spPr>
        <p:txBody>
          <a:bodyPr>
            <a:spAutoFit/>
          </a:bodyPr>
          <a:lstStyle/>
          <a:p>
            <a:pPr algn="ctr">
              <a:buFont typeface="Wingdings" pitchFamily="2" charset="2"/>
              <a:buNone/>
              <a:defRPr/>
            </a:pPr>
            <a:r>
              <a:rPr lang="pt-BR" sz="2800" b="1">
                <a:solidFill>
                  <a:srgbClr val="336699"/>
                </a:solidFill>
                <a:effectLst>
                  <a:outerShdw blurRad="38100" dist="38100" dir="2700000" algn="tl">
                    <a:srgbClr val="C0C0C0"/>
                  </a:outerShdw>
                </a:effectLst>
                <a:latin typeface="Arial" pitchFamily="34" charset="0"/>
              </a:rPr>
              <a:t>1980’s</a:t>
            </a:r>
            <a:endParaRPr lang="pt-BR" sz="2800" b="1" baseline="60000">
              <a:solidFill>
                <a:srgbClr val="336699"/>
              </a:solidFill>
              <a:effectLst>
                <a:outerShdw blurRad="38100" dist="38100" dir="2700000" algn="tl">
                  <a:srgbClr val="C0C0C0"/>
                </a:outerShdw>
              </a:effectLst>
              <a:latin typeface="Arial" pitchFamily="34" charset="0"/>
            </a:endParaRPr>
          </a:p>
        </p:txBody>
      </p:sp>
      <p:sp>
        <p:nvSpPr>
          <p:cNvPr id="23566" name="Line 22"/>
          <p:cNvSpPr>
            <a:spLocks noChangeShapeType="1"/>
          </p:cNvSpPr>
          <p:nvPr/>
        </p:nvSpPr>
        <p:spPr bwMode="auto">
          <a:xfrm flipV="1">
            <a:off x="7010400" y="2671763"/>
            <a:ext cx="1752600" cy="0"/>
          </a:xfrm>
          <a:prstGeom prst="line">
            <a:avLst/>
          </a:prstGeom>
          <a:noFill/>
          <a:ln w="38100">
            <a:solidFill>
              <a:srgbClr val="3366FF"/>
            </a:solidFill>
            <a:round/>
            <a:headEnd/>
            <a:tailEnd type="triangle" w="med" len="lg"/>
          </a:ln>
        </p:spPr>
        <p:txBody>
          <a:bodyPr anchor="ctr">
            <a:spAutoFit/>
          </a:bodyPr>
          <a:lstStyle/>
          <a:p>
            <a:endParaRPr lang="pt-BR"/>
          </a:p>
        </p:txBody>
      </p:sp>
      <p:sp>
        <p:nvSpPr>
          <p:cNvPr id="439319" name="Text Box 23"/>
          <p:cNvSpPr txBox="1">
            <a:spLocks noChangeArrowheads="1"/>
          </p:cNvSpPr>
          <p:nvPr/>
        </p:nvSpPr>
        <p:spPr bwMode="auto">
          <a:xfrm>
            <a:off x="7467600" y="1981200"/>
            <a:ext cx="1524000" cy="519113"/>
          </a:xfrm>
          <a:prstGeom prst="rect">
            <a:avLst/>
          </a:prstGeom>
          <a:noFill/>
          <a:ln w="9525">
            <a:noFill/>
            <a:miter lim="800000"/>
            <a:headEnd/>
            <a:tailEnd/>
          </a:ln>
          <a:effectLst/>
        </p:spPr>
        <p:txBody>
          <a:bodyPr>
            <a:spAutoFit/>
          </a:bodyPr>
          <a:lstStyle/>
          <a:p>
            <a:pPr algn="ctr">
              <a:buFont typeface="Wingdings" pitchFamily="2" charset="2"/>
              <a:buNone/>
              <a:defRPr/>
            </a:pPr>
            <a:r>
              <a:rPr lang="pt-BR" sz="2800" b="1">
                <a:solidFill>
                  <a:srgbClr val="336699"/>
                </a:solidFill>
                <a:effectLst>
                  <a:outerShdw blurRad="38100" dist="38100" dir="2700000" algn="tl">
                    <a:srgbClr val="C0C0C0"/>
                  </a:outerShdw>
                </a:effectLst>
                <a:latin typeface="Arial" pitchFamily="34" charset="0"/>
              </a:rPr>
              <a:t>1990’s</a:t>
            </a:r>
            <a:endParaRPr lang="pt-BR" sz="2800" b="1" baseline="60000">
              <a:solidFill>
                <a:srgbClr val="336699"/>
              </a:solidFill>
              <a:effectLst>
                <a:outerShdw blurRad="38100" dist="38100" dir="2700000" algn="tl">
                  <a:srgbClr val="C0C0C0"/>
                </a:outerShdw>
              </a:effectLst>
              <a:latin typeface="Arial" pitchFamily="34" charset="0"/>
            </a:endParaRPr>
          </a:p>
        </p:txBody>
      </p:sp>
      <p:sp>
        <p:nvSpPr>
          <p:cNvPr id="23568" name="Line 24"/>
          <p:cNvSpPr>
            <a:spLocks noChangeShapeType="1"/>
          </p:cNvSpPr>
          <p:nvPr/>
        </p:nvSpPr>
        <p:spPr bwMode="auto">
          <a:xfrm flipH="1">
            <a:off x="533400" y="2670175"/>
            <a:ext cx="1752600" cy="0"/>
          </a:xfrm>
          <a:prstGeom prst="line">
            <a:avLst/>
          </a:prstGeom>
          <a:noFill/>
          <a:ln w="38100">
            <a:solidFill>
              <a:srgbClr val="3366FF"/>
            </a:solidFill>
            <a:round/>
            <a:headEnd/>
            <a:tailEnd/>
          </a:ln>
        </p:spPr>
        <p:txBody>
          <a:bodyPr anchor="ctr">
            <a:spAutoFit/>
          </a:bodyPr>
          <a:lstStyle/>
          <a:p>
            <a:endParaRPr lang="pt-BR"/>
          </a:p>
        </p:txBody>
      </p:sp>
      <p:sp>
        <p:nvSpPr>
          <p:cNvPr id="23569" name="Line 25"/>
          <p:cNvSpPr>
            <a:spLocks noChangeShapeType="1"/>
          </p:cNvSpPr>
          <p:nvPr/>
        </p:nvSpPr>
        <p:spPr bwMode="auto">
          <a:xfrm flipH="1">
            <a:off x="2286000" y="2670175"/>
            <a:ext cx="4724400" cy="0"/>
          </a:xfrm>
          <a:prstGeom prst="line">
            <a:avLst/>
          </a:prstGeom>
          <a:noFill/>
          <a:ln w="12700">
            <a:solidFill>
              <a:srgbClr val="3366FF"/>
            </a:solidFill>
            <a:prstDash val="sysDot"/>
            <a:round/>
            <a:headEnd/>
            <a:tailEnd/>
          </a:ln>
        </p:spPr>
        <p:txBody>
          <a:bodyPr anchor="ctr">
            <a:spAutoFit/>
          </a:bodyPr>
          <a:lstStyle/>
          <a:p>
            <a:endParaRPr lang="pt-BR"/>
          </a:p>
        </p:txBody>
      </p:sp>
      <p:pic>
        <p:nvPicPr>
          <p:cNvPr id="23570" name="Picture 26" descr="smarcom"/>
          <p:cNvPicPr preferRelativeResize="0">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33400" y="4262438"/>
            <a:ext cx="3810000" cy="2078037"/>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2"/>
          <p:cNvSpPr>
            <a:spLocks noChangeArrowheads="1"/>
          </p:cNvSpPr>
          <p:nvPr/>
        </p:nvSpPr>
        <p:spPr bwMode="auto">
          <a:xfrm>
            <a:off x="1000125" y="1643063"/>
            <a:ext cx="7713663" cy="928687"/>
          </a:xfrm>
          <a:prstGeom prst="rect">
            <a:avLst/>
          </a:prstGeom>
          <a:noFill/>
          <a:ln w="9525">
            <a:noFill/>
            <a:round/>
            <a:headEnd/>
            <a:tailEnd/>
          </a:ln>
        </p:spPr>
        <p:txBody>
          <a:bodyPr lIns="0" tIns="0" rIns="0" bIns="0" anchor="ctr"/>
          <a:lstStyle/>
          <a:p>
            <a:pPr eaLnBrk="0" hangingPunct="0">
              <a:buFont typeface="Wingdings" pitchFamily="2" charset="2"/>
              <a:buChar char="ü"/>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2800" b="1">
                <a:latin typeface="Bookman Old Style" pitchFamily="18" charset="0"/>
              </a:rPr>
              <a:t>Cenários de uso de DF73, DF95 e DF97</a:t>
            </a:r>
          </a:p>
        </p:txBody>
      </p:sp>
      <p:sp>
        <p:nvSpPr>
          <p:cNvPr id="762882" name="Rectangle 3"/>
          <p:cNvSpPr>
            <a:spLocks noChangeArrowheads="1"/>
          </p:cNvSpPr>
          <p:nvPr/>
        </p:nvSpPr>
        <p:spPr bwMode="auto">
          <a:xfrm>
            <a:off x="642938" y="2571750"/>
            <a:ext cx="8035925" cy="3822700"/>
          </a:xfrm>
          <a:prstGeom prst="rect">
            <a:avLst/>
          </a:prstGeom>
          <a:noFill/>
          <a:ln w="9525">
            <a:noFill/>
            <a:round/>
            <a:headEnd/>
            <a:tailEnd/>
          </a:ln>
        </p:spPr>
        <p:txBody>
          <a:bodyPr lIns="0" tIns="0" rIns="0" bIns="0"/>
          <a:lstStyle/>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endParaRPr lang="en-GB" sz="2500">
              <a:solidFill>
                <a:srgbClr val="000000"/>
              </a:solidFill>
              <a:latin typeface="Tahoma" pitchFamily="34" charset="0"/>
            </a:endParaRP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2500">
                <a:solidFill>
                  <a:srgbClr val="000000"/>
                </a:solidFill>
                <a:latin typeface="Tahoma" pitchFamily="34" charset="0"/>
              </a:rPr>
              <a:t> CCM Inteligente</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endParaRPr lang="en-GB" sz="2500">
              <a:solidFill>
                <a:srgbClr val="000000"/>
              </a:solidFill>
              <a:latin typeface="Tahoma" pitchFamily="34" charset="0"/>
            </a:endParaRP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2500">
                <a:solidFill>
                  <a:srgbClr val="000000"/>
                </a:solidFill>
                <a:latin typeface="Tahoma" pitchFamily="34" charset="0"/>
              </a:rPr>
              <a:t> Destilaria</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endParaRPr lang="en-GB" sz="2500">
              <a:solidFill>
                <a:srgbClr val="000000"/>
              </a:solidFill>
              <a:latin typeface="Tahoma" pitchFamily="34" charset="0"/>
            </a:endParaRP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2500">
                <a:solidFill>
                  <a:srgbClr val="000000"/>
                </a:solidFill>
                <a:latin typeface="Tahoma" pitchFamily="34" charset="0"/>
              </a:rPr>
              <a:t> Fábrica de Açúcar</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endParaRPr lang="en-GB" sz="2500">
              <a:solidFill>
                <a:srgbClr val="000000"/>
              </a:solidFill>
              <a:latin typeface="Tahoma" pitchFamily="34" charset="0"/>
            </a:endParaRP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2500">
                <a:solidFill>
                  <a:srgbClr val="000000"/>
                </a:solidFill>
                <a:latin typeface="Tahoma" pitchFamily="34" charset="0"/>
              </a:rPr>
              <a:t> ETA</a:t>
            </a:r>
          </a:p>
        </p:txBody>
      </p:sp>
      <p:sp>
        <p:nvSpPr>
          <p:cNvPr id="4" name="Rectangle 1"/>
          <p:cNvSpPr txBox="1">
            <a:spLocks noChangeArrowheads="1"/>
          </p:cNvSpPr>
          <p:nvPr/>
        </p:nvSpPr>
        <p:spPr>
          <a:xfrm>
            <a:off x="2071688" y="857250"/>
            <a:ext cx="7072312" cy="500063"/>
          </a:xfrm>
          <a:prstGeom prst="rect">
            <a:avLst/>
          </a:prstGeom>
          <a:ln/>
        </p:spPr>
        <p:txBody>
          <a:bodyPr/>
          <a:lstStyle/>
          <a:p>
            <a:pPr algn="ctr">
              <a:defRPr/>
            </a:pPr>
            <a:r>
              <a:rPr lang="pt-BR" sz="2400" b="1" kern="0" dirty="0">
                <a:solidFill>
                  <a:schemeClr val="tx2"/>
                </a:solidFill>
                <a:latin typeface="Bookman Old Style" pitchFamily="18" charset="0"/>
                <a:ea typeface="+mj-ea"/>
                <a:cs typeface="+mj-cs"/>
              </a:rPr>
              <a:t>DF95/97 – Controladores </a:t>
            </a:r>
            <a:r>
              <a:rPr lang="pt-BR" sz="2400" b="1" kern="0" dirty="0" err="1">
                <a:solidFill>
                  <a:schemeClr val="tx2"/>
                </a:solidFill>
                <a:latin typeface="Bookman Old Style" pitchFamily="18" charset="0"/>
                <a:ea typeface="+mj-ea"/>
                <a:cs typeface="+mj-cs"/>
              </a:rPr>
              <a:t>Profibus</a:t>
            </a:r>
            <a:r>
              <a:rPr lang="pt-BR" sz="2400" b="1" kern="0" dirty="0">
                <a:solidFill>
                  <a:schemeClr val="tx2"/>
                </a:solidFill>
                <a:latin typeface="Bookman Old Style" pitchFamily="18" charset="0"/>
                <a:ea typeface="+mj-ea"/>
                <a:cs typeface="+mj-cs"/>
              </a:rPr>
              <a:t>    DP/PA</a:t>
            </a:r>
          </a:p>
        </p:txBody>
      </p:sp>
      <p:sp>
        <p:nvSpPr>
          <p:cNvPr id="5" name="Rectangle 3"/>
          <p:cNvSpPr>
            <a:spLocks noChangeAspect="1" noChangeArrowheads="1"/>
          </p:cNvSpPr>
          <p:nvPr/>
        </p:nvSpPr>
        <p:spPr bwMode="auto">
          <a:xfrm>
            <a:off x="3657600" y="500063"/>
            <a:ext cx="5486400" cy="609600"/>
          </a:xfrm>
          <a:prstGeom prst="rect">
            <a:avLst/>
          </a:prstGeom>
          <a:noFill/>
          <a:ln w="9525">
            <a:noFill/>
            <a:miter lim="800000"/>
            <a:headEnd/>
            <a:tailEnd/>
          </a:ln>
          <a:effectLst/>
        </p:spPr>
        <p:txBody>
          <a:bodyPr anchor="ctr"/>
          <a:lstStyle/>
          <a:p>
            <a:pPr algn="r">
              <a:defRPr/>
            </a:pPr>
            <a:r>
              <a:rPr lang="pt-BR" sz="2800" b="1" dirty="0">
                <a:solidFill>
                  <a:srgbClr val="996600"/>
                </a:solidFill>
                <a:effectLst>
                  <a:outerShdw blurRad="38100" dist="38100" dir="2700000" algn="tl">
                    <a:srgbClr val="C0C0C0"/>
                  </a:outerShdw>
                </a:effectLst>
                <a:latin typeface="Bookman Old Style" pitchFamily="18" charset="0"/>
              </a:rPr>
              <a:t>DFI302</a:t>
            </a:r>
            <a:r>
              <a:rPr lang="pt-BR" sz="2800" b="1" baseline="90000" dirty="0">
                <a:solidFill>
                  <a:srgbClr val="996600"/>
                </a:solidFill>
                <a:effectLst>
                  <a:outerShdw blurRad="38100" dist="38100" dir="2700000" algn="tl">
                    <a:srgbClr val="C0C0C0"/>
                  </a:outerShdw>
                </a:effectLst>
                <a:latin typeface="Bookman Old Style" pitchFamily="18" charset="0"/>
              </a:rPr>
              <a: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2"/>
          <p:cNvSpPr>
            <a:spLocks noChangeArrowheads="1"/>
          </p:cNvSpPr>
          <p:nvPr/>
        </p:nvSpPr>
        <p:spPr bwMode="auto">
          <a:xfrm>
            <a:off x="0" y="1268413"/>
            <a:ext cx="8893175" cy="4824412"/>
          </a:xfrm>
          <a:prstGeom prst="rect">
            <a:avLst/>
          </a:prstGeom>
          <a:noFill/>
          <a:ln w="9525" algn="ctr">
            <a:noFill/>
            <a:miter lim="800000"/>
            <a:headEnd/>
            <a:tailEnd/>
          </a:ln>
        </p:spPr>
        <p:txBody>
          <a:bodyPr wrap="none" lIns="82945" tIns="41473" rIns="82945" bIns="41473" anchor="ctr"/>
          <a:lstStyle/>
          <a:p>
            <a:pPr eaLnBrk="0" hangingPunct="0">
              <a:buFont typeface="Wingdings" pitchFamily="2" charset="2"/>
              <a:buChar char="ü"/>
            </a:pPr>
            <a:endParaRPr lang="pt-BR"/>
          </a:p>
        </p:txBody>
      </p:sp>
      <p:sp>
        <p:nvSpPr>
          <p:cNvPr id="763906" name="Rectangle 7"/>
          <p:cNvSpPr>
            <a:spLocks noChangeArrowheads="1"/>
          </p:cNvSpPr>
          <p:nvPr/>
        </p:nvSpPr>
        <p:spPr bwMode="auto">
          <a:xfrm>
            <a:off x="214313" y="1643063"/>
            <a:ext cx="8686800" cy="392112"/>
          </a:xfrm>
          <a:prstGeom prst="rect">
            <a:avLst/>
          </a:prstGeom>
          <a:noFill/>
          <a:ln w="9525">
            <a:noFill/>
            <a:round/>
            <a:headEnd/>
            <a:tailEnd/>
          </a:ln>
        </p:spPr>
        <p:txBody>
          <a:bodyPr lIns="0" tIns="0" rIns="0" bIns="0"/>
          <a:lstStyle/>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a:solidFill>
                  <a:srgbClr val="000000"/>
                </a:solidFill>
                <a:latin typeface="Tahoma" pitchFamily="34" charset="0"/>
              </a:rPr>
              <a:t> </a:t>
            </a:r>
            <a:r>
              <a:rPr lang="en-GB" sz="1800" b="1">
                <a:solidFill>
                  <a:srgbClr val="000000"/>
                </a:solidFill>
                <a:latin typeface="Tahoma" pitchFamily="34" charset="0"/>
              </a:rPr>
              <a:t>Exemplo de CPU com uso de muitos Motores (Somente Profibus DP)</a:t>
            </a:r>
          </a:p>
        </p:txBody>
      </p:sp>
      <p:pic>
        <p:nvPicPr>
          <p:cNvPr id="763907" name="Picture 8"/>
          <p:cNvPicPr>
            <a:picLocks noChangeAspect="1" noChangeArrowheads="1"/>
          </p:cNvPicPr>
          <p:nvPr/>
        </p:nvPicPr>
        <p:blipFill>
          <a:blip r:embed="rId2"/>
          <a:srcRect/>
          <a:stretch>
            <a:fillRect/>
          </a:stretch>
        </p:blipFill>
        <p:spPr bwMode="auto">
          <a:xfrm>
            <a:off x="719138" y="2055813"/>
            <a:ext cx="3541712" cy="4376737"/>
          </a:xfrm>
          <a:prstGeom prst="rect">
            <a:avLst/>
          </a:prstGeom>
          <a:noFill/>
          <a:ln w="9525" algn="ctr">
            <a:noFill/>
            <a:miter lim="800000"/>
            <a:headEnd/>
            <a:tailEnd/>
          </a:ln>
        </p:spPr>
      </p:pic>
      <p:sp>
        <p:nvSpPr>
          <p:cNvPr id="763908" name="Rectangle 9"/>
          <p:cNvSpPr>
            <a:spLocks noChangeArrowheads="1"/>
          </p:cNvSpPr>
          <p:nvPr/>
        </p:nvSpPr>
        <p:spPr bwMode="auto">
          <a:xfrm>
            <a:off x="4703763" y="2319338"/>
            <a:ext cx="3721100" cy="4049712"/>
          </a:xfrm>
          <a:prstGeom prst="rect">
            <a:avLst/>
          </a:prstGeom>
          <a:noFill/>
          <a:ln w="9525">
            <a:noFill/>
            <a:round/>
            <a:headEnd/>
            <a:tailEnd/>
          </a:ln>
        </p:spPr>
        <p:txBody>
          <a:bodyPr lIns="0" tIns="0" rIns="0" bIns="0"/>
          <a:lstStyle/>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2500">
                <a:solidFill>
                  <a:srgbClr val="000000"/>
                </a:solidFill>
                <a:latin typeface="Tahoma" pitchFamily="34" charset="0"/>
              </a:rPr>
              <a:t> 84 equipamentos</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endParaRPr lang="en-GB" sz="2500">
              <a:solidFill>
                <a:srgbClr val="000000"/>
              </a:solidFill>
              <a:latin typeface="Tahoma" pitchFamily="34" charset="0"/>
            </a:endParaRP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a:solidFill>
                  <a:srgbClr val="000000"/>
                </a:solidFill>
                <a:latin typeface="Tahoma" pitchFamily="34" charset="0"/>
              </a:rPr>
              <a:t> 70 Acionamentos de motores</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a:solidFill>
                  <a:srgbClr val="000000"/>
                </a:solidFill>
                <a:latin typeface="Tahoma" pitchFamily="34" charset="0"/>
              </a:rPr>
              <a:t> 13 Motores com Velocidade Controlada</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a:solidFill>
                  <a:srgbClr val="000000"/>
                </a:solidFill>
                <a:latin typeface="Tahoma" pitchFamily="34" charset="0"/>
              </a:rPr>
              <a:t> 1 Multimedidor</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endParaRPr lang="en-GB" sz="1800">
              <a:solidFill>
                <a:srgbClr val="000000"/>
              </a:solidFill>
              <a:latin typeface="Tahoma" pitchFamily="34" charset="0"/>
            </a:endParaRP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a:solidFill>
                  <a:srgbClr val="000000"/>
                </a:solidFill>
                <a:latin typeface="Tahoma" pitchFamily="34" charset="0"/>
              </a:rPr>
              <a:t> Fonte: CPU-1001 – Difusor – Usina Tropical.</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endParaRPr lang="en-GB" sz="1800">
              <a:solidFill>
                <a:srgbClr val="000000"/>
              </a:solidFill>
              <a:latin typeface="Tahoma" pitchFamily="34" charset="0"/>
            </a:endParaRP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b="1" u="sng">
                <a:solidFill>
                  <a:srgbClr val="FF0000"/>
                </a:solidFill>
                <a:latin typeface="Tahoma" pitchFamily="34" charset="0"/>
              </a:rPr>
              <a:t>Perfil para uso do DF73</a:t>
            </a:r>
          </a:p>
        </p:txBody>
      </p:sp>
      <p:sp>
        <p:nvSpPr>
          <p:cNvPr id="7" name="Rectangle 1"/>
          <p:cNvSpPr txBox="1">
            <a:spLocks noChangeArrowheads="1"/>
          </p:cNvSpPr>
          <p:nvPr/>
        </p:nvSpPr>
        <p:spPr>
          <a:xfrm>
            <a:off x="2071688" y="857250"/>
            <a:ext cx="7072312" cy="500063"/>
          </a:xfrm>
          <a:prstGeom prst="rect">
            <a:avLst/>
          </a:prstGeom>
          <a:ln/>
        </p:spPr>
        <p:txBody>
          <a:bodyPr/>
          <a:lstStyle/>
          <a:p>
            <a:pPr algn="ctr">
              <a:defRPr/>
            </a:pPr>
            <a:r>
              <a:rPr lang="pt-BR" sz="2400" b="1" kern="0" dirty="0">
                <a:solidFill>
                  <a:schemeClr val="tx2"/>
                </a:solidFill>
                <a:latin typeface="Bookman Old Style" pitchFamily="18" charset="0"/>
                <a:ea typeface="+mj-ea"/>
                <a:cs typeface="+mj-cs"/>
              </a:rPr>
              <a:t>DF95/97 – Controladores </a:t>
            </a:r>
            <a:r>
              <a:rPr lang="pt-BR" sz="2400" b="1" kern="0" dirty="0" err="1">
                <a:solidFill>
                  <a:schemeClr val="tx2"/>
                </a:solidFill>
                <a:latin typeface="Bookman Old Style" pitchFamily="18" charset="0"/>
                <a:ea typeface="+mj-ea"/>
                <a:cs typeface="+mj-cs"/>
              </a:rPr>
              <a:t>Profibus</a:t>
            </a:r>
            <a:r>
              <a:rPr lang="pt-BR" sz="2400" b="1" kern="0" dirty="0">
                <a:solidFill>
                  <a:schemeClr val="tx2"/>
                </a:solidFill>
                <a:latin typeface="Bookman Old Style" pitchFamily="18" charset="0"/>
                <a:ea typeface="+mj-ea"/>
                <a:cs typeface="+mj-cs"/>
              </a:rPr>
              <a:t>    DP/PA</a:t>
            </a:r>
          </a:p>
        </p:txBody>
      </p:sp>
      <p:sp>
        <p:nvSpPr>
          <p:cNvPr id="8" name="Rectangle 3"/>
          <p:cNvSpPr>
            <a:spLocks noChangeAspect="1" noChangeArrowheads="1"/>
          </p:cNvSpPr>
          <p:nvPr/>
        </p:nvSpPr>
        <p:spPr bwMode="auto">
          <a:xfrm>
            <a:off x="3657600" y="500063"/>
            <a:ext cx="5486400" cy="609600"/>
          </a:xfrm>
          <a:prstGeom prst="rect">
            <a:avLst/>
          </a:prstGeom>
          <a:noFill/>
          <a:ln w="9525">
            <a:noFill/>
            <a:miter lim="800000"/>
            <a:headEnd/>
            <a:tailEnd/>
          </a:ln>
          <a:effectLst/>
        </p:spPr>
        <p:txBody>
          <a:bodyPr anchor="ctr"/>
          <a:lstStyle/>
          <a:p>
            <a:pPr algn="r">
              <a:defRPr/>
            </a:pPr>
            <a:r>
              <a:rPr lang="pt-BR" sz="2800" b="1" dirty="0">
                <a:solidFill>
                  <a:srgbClr val="996600"/>
                </a:solidFill>
                <a:effectLst>
                  <a:outerShdw blurRad="38100" dist="38100" dir="2700000" algn="tl">
                    <a:srgbClr val="C0C0C0"/>
                  </a:outerShdw>
                </a:effectLst>
                <a:latin typeface="Bookman Old Style" pitchFamily="18" charset="0"/>
              </a:rPr>
              <a:t>DFI302</a:t>
            </a:r>
            <a:r>
              <a:rPr lang="pt-BR" sz="2800" b="1" baseline="90000" dirty="0">
                <a:solidFill>
                  <a:srgbClr val="996600"/>
                </a:solidFill>
                <a:effectLst>
                  <a:outerShdw blurRad="38100" dist="38100" dir="2700000" algn="tl">
                    <a:srgbClr val="C0C0C0"/>
                  </a:outerShdw>
                </a:effectLst>
                <a:latin typeface="Bookman Old Style" pitchFamily="18" charset="0"/>
              </a:rPr>
              <a:t>®</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2"/>
          <p:cNvSpPr>
            <a:spLocks noChangeArrowheads="1"/>
          </p:cNvSpPr>
          <p:nvPr/>
        </p:nvSpPr>
        <p:spPr bwMode="auto">
          <a:xfrm>
            <a:off x="0" y="1268413"/>
            <a:ext cx="8893175" cy="4824412"/>
          </a:xfrm>
          <a:prstGeom prst="rect">
            <a:avLst/>
          </a:prstGeom>
          <a:noFill/>
          <a:ln w="9525" algn="ctr">
            <a:noFill/>
            <a:miter lim="800000"/>
            <a:headEnd/>
            <a:tailEnd/>
          </a:ln>
        </p:spPr>
        <p:txBody>
          <a:bodyPr wrap="none" lIns="82945" tIns="41473" rIns="82945" bIns="41473" anchor="ctr"/>
          <a:lstStyle/>
          <a:p>
            <a:pPr eaLnBrk="0" hangingPunct="0">
              <a:buFont typeface="Wingdings" pitchFamily="2" charset="2"/>
              <a:buChar char="ü"/>
            </a:pPr>
            <a:endParaRPr lang="pt-BR"/>
          </a:p>
        </p:txBody>
      </p:sp>
      <p:sp>
        <p:nvSpPr>
          <p:cNvPr id="764930" name="Rectangle 4"/>
          <p:cNvSpPr>
            <a:spLocks noChangeArrowheads="1"/>
          </p:cNvSpPr>
          <p:nvPr/>
        </p:nvSpPr>
        <p:spPr bwMode="auto">
          <a:xfrm>
            <a:off x="195263" y="1404938"/>
            <a:ext cx="8688387" cy="390525"/>
          </a:xfrm>
          <a:prstGeom prst="rect">
            <a:avLst/>
          </a:prstGeom>
          <a:noFill/>
          <a:ln w="9525">
            <a:noFill/>
            <a:round/>
            <a:headEnd/>
            <a:tailEnd/>
          </a:ln>
        </p:spPr>
        <p:txBody>
          <a:bodyPr lIns="0" tIns="0" rIns="0" bIns="0"/>
          <a:lstStyle/>
          <a:p>
            <a:pPr marL="414338" eaLnBrk="0">
              <a:spcBef>
                <a:spcPct val="20000"/>
              </a:spcBef>
              <a:buSzPct val="100000"/>
              <a:buFont typeface="Wingdings" pitchFamily="2" charset="2"/>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b="1">
                <a:solidFill>
                  <a:srgbClr val="000000"/>
                </a:solidFill>
                <a:latin typeface="Tahoma" pitchFamily="34" charset="0"/>
              </a:rPr>
              <a:t>Exemplo</a:t>
            </a:r>
            <a:r>
              <a:rPr lang="en-GB" sz="2200">
                <a:solidFill>
                  <a:srgbClr val="000000"/>
                </a:solidFill>
                <a:latin typeface="Tahoma" pitchFamily="34" charset="0"/>
              </a:rPr>
              <a:t> </a:t>
            </a:r>
            <a:r>
              <a:rPr lang="en-GB" sz="1800" b="1">
                <a:solidFill>
                  <a:srgbClr val="000000"/>
                </a:solidFill>
                <a:latin typeface="Tahoma" pitchFamily="34" charset="0"/>
              </a:rPr>
              <a:t>CPU com uso de muitos Transmissores (somente Profibus PA)</a:t>
            </a:r>
          </a:p>
        </p:txBody>
      </p:sp>
      <p:sp>
        <p:nvSpPr>
          <p:cNvPr id="764931" name="Rectangle 6"/>
          <p:cNvSpPr>
            <a:spLocks noChangeArrowheads="1"/>
          </p:cNvSpPr>
          <p:nvPr/>
        </p:nvSpPr>
        <p:spPr bwMode="auto">
          <a:xfrm>
            <a:off x="4832350" y="2449513"/>
            <a:ext cx="3592513" cy="3656012"/>
          </a:xfrm>
          <a:prstGeom prst="rect">
            <a:avLst/>
          </a:prstGeom>
          <a:noFill/>
          <a:ln w="9525">
            <a:noFill/>
            <a:round/>
            <a:headEnd/>
            <a:tailEnd/>
          </a:ln>
        </p:spPr>
        <p:txBody>
          <a:bodyPr lIns="0" tIns="0" rIns="0" bIns="0"/>
          <a:lstStyle/>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2500">
                <a:solidFill>
                  <a:srgbClr val="000000"/>
                </a:solidFill>
                <a:latin typeface="Tahoma" pitchFamily="34" charset="0"/>
              </a:rPr>
              <a:t> 84 transmissores</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endParaRPr lang="en-GB" sz="2500">
              <a:solidFill>
                <a:srgbClr val="000000"/>
              </a:solidFill>
              <a:latin typeface="Tahoma" pitchFamily="34" charset="0"/>
            </a:endParaRP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a:solidFill>
                  <a:srgbClr val="000000"/>
                </a:solidFill>
                <a:latin typeface="Tahoma" pitchFamily="34" charset="0"/>
              </a:rPr>
              <a:t>Fonte: CPU-8001 – Destilaria – Usina Tropical.</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endParaRPr lang="en-GB" sz="1800">
              <a:solidFill>
                <a:srgbClr val="000000"/>
              </a:solidFill>
              <a:latin typeface="Tahoma" pitchFamily="34" charset="0"/>
            </a:endParaRP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b="1" u="sng">
                <a:solidFill>
                  <a:srgbClr val="FF0000"/>
                </a:solidFill>
                <a:latin typeface="Tahoma" pitchFamily="34" charset="0"/>
              </a:rPr>
              <a:t>Perfil para uso do DF97</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endParaRPr lang="en-GB" sz="1800" b="1" u="sng">
              <a:solidFill>
                <a:srgbClr val="FF0000"/>
              </a:solidFill>
              <a:latin typeface="Tahoma" pitchFamily="34" charset="0"/>
            </a:endParaRP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b="1" u="sng">
                <a:solidFill>
                  <a:srgbClr val="FF0000"/>
                </a:solidFill>
                <a:latin typeface="Tahoma" pitchFamily="34" charset="0"/>
              </a:rPr>
              <a:t>Com DF97 o gateway P+F não seria mais necessário.</a:t>
            </a:r>
            <a:endParaRPr lang="en-GB" sz="2500">
              <a:solidFill>
                <a:srgbClr val="000000"/>
              </a:solidFill>
              <a:latin typeface="Tahoma" pitchFamily="34" charset="0"/>
            </a:endParaRPr>
          </a:p>
        </p:txBody>
      </p:sp>
      <p:pic>
        <p:nvPicPr>
          <p:cNvPr id="764932" name="Picture 7"/>
          <p:cNvPicPr>
            <a:picLocks noChangeAspect="1" noChangeArrowheads="1"/>
          </p:cNvPicPr>
          <p:nvPr/>
        </p:nvPicPr>
        <p:blipFill>
          <a:blip r:embed="rId2"/>
          <a:srcRect/>
          <a:stretch>
            <a:fillRect/>
          </a:stretch>
        </p:blipFill>
        <p:spPr bwMode="auto">
          <a:xfrm>
            <a:off x="914400" y="1860550"/>
            <a:ext cx="3594100" cy="4760913"/>
          </a:xfrm>
          <a:prstGeom prst="rect">
            <a:avLst/>
          </a:prstGeom>
          <a:noFill/>
          <a:ln w="9525" algn="ctr">
            <a:noFill/>
            <a:miter lim="800000"/>
            <a:headEnd/>
            <a:tailEnd/>
          </a:ln>
        </p:spPr>
      </p:pic>
      <p:sp>
        <p:nvSpPr>
          <p:cNvPr id="7" name="Rectangle 1"/>
          <p:cNvSpPr txBox="1">
            <a:spLocks noChangeArrowheads="1"/>
          </p:cNvSpPr>
          <p:nvPr/>
        </p:nvSpPr>
        <p:spPr>
          <a:xfrm>
            <a:off x="2071688" y="857250"/>
            <a:ext cx="7072312" cy="500063"/>
          </a:xfrm>
          <a:prstGeom prst="rect">
            <a:avLst/>
          </a:prstGeom>
          <a:ln/>
        </p:spPr>
        <p:txBody>
          <a:bodyPr/>
          <a:lstStyle/>
          <a:p>
            <a:pPr algn="ctr">
              <a:defRPr/>
            </a:pPr>
            <a:r>
              <a:rPr lang="pt-BR" sz="2400" b="1" kern="0" dirty="0">
                <a:solidFill>
                  <a:schemeClr val="tx2"/>
                </a:solidFill>
                <a:latin typeface="Bookman Old Style" pitchFamily="18" charset="0"/>
                <a:ea typeface="+mj-ea"/>
                <a:cs typeface="+mj-cs"/>
              </a:rPr>
              <a:t>DF95/97 – Controladores </a:t>
            </a:r>
            <a:r>
              <a:rPr lang="pt-BR" sz="2400" b="1" kern="0" dirty="0" err="1">
                <a:solidFill>
                  <a:schemeClr val="tx2"/>
                </a:solidFill>
                <a:latin typeface="Bookman Old Style" pitchFamily="18" charset="0"/>
                <a:ea typeface="+mj-ea"/>
                <a:cs typeface="+mj-cs"/>
              </a:rPr>
              <a:t>Profibus</a:t>
            </a:r>
            <a:r>
              <a:rPr lang="pt-BR" sz="2400" b="1" kern="0" dirty="0">
                <a:solidFill>
                  <a:schemeClr val="tx2"/>
                </a:solidFill>
                <a:latin typeface="Bookman Old Style" pitchFamily="18" charset="0"/>
                <a:ea typeface="+mj-ea"/>
                <a:cs typeface="+mj-cs"/>
              </a:rPr>
              <a:t>    DP/PA</a:t>
            </a:r>
          </a:p>
        </p:txBody>
      </p:sp>
      <p:sp>
        <p:nvSpPr>
          <p:cNvPr id="8" name="Rectangle 3"/>
          <p:cNvSpPr>
            <a:spLocks noChangeAspect="1" noChangeArrowheads="1"/>
          </p:cNvSpPr>
          <p:nvPr/>
        </p:nvSpPr>
        <p:spPr bwMode="auto">
          <a:xfrm>
            <a:off x="3657600" y="500063"/>
            <a:ext cx="5486400" cy="609600"/>
          </a:xfrm>
          <a:prstGeom prst="rect">
            <a:avLst/>
          </a:prstGeom>
          <a:noFill/>
          <a:ln w="9525">
            <a:noFill/>
            <a:miter lim="800000"/>
            <a:headEnd/>
            <a:tailEnd/>
          </a:ln>
          <a:effectLst/>
        </p:spPr>
        <p:txBody>
          <a:bodyPr anchor="ctr"/>
          <a:lstStyle/>
          <a:p>
            <a:pPr algn="r">
              <a:defRPr/>
            </a:pPr>
            <a:r>
              <a:rPr lang="pt-BR" sz="2800" b="1" dirty="0">
                <a:solidFill>
                  <a:srgbClr val="996600"/>
                </a:solidFill>
                <a:effectLst>
                  <a:outerShdw blurRad="38100" dist="38100" dir="2700000" algn="tl">
                    <a:srgbClr val="C0C0C0"/>
                  </a:outerShdw>
                </a:effectLst>
                <a:latin typeface="Bookman Old Style" pitchFamily="18" charset="0"/>
              </a:rPr>
              <a:t>DFI302</a:t>
            </a:r>
            <a:r>
              <a:rPr lang="pt-BR" sz="2800" b="1" baseline="90000" dirty="0">
                <a:solidFill>
                  <a:srgbClr val="996600"/>
                </a:solidFill>
                <a:effectLst>
                  <a:outerShdw blurRad="38100" dist="38100" dir="2700000" algn="tl">
                    <a:srgbClr val="C0C0C0"/>
                  </a:outerShdw>
                </a:effectLst>
                <a:latin typeface="Bookman Old Style" pitchFamily="18" charset="0"/>
              </a:rPr>
              <a: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2"/>
          <p:cNvSpPr>
            <a:spLocks noChangeArrowheads="1"/>
          </p:cNvSpPr>
          <p:nvPr/>
        </p:nvSpPr>
        <p:spPr bwMode="auto">
          <a:xfrm>
            <a:off x="0" y="1268413"/>
            <a:ext cx="8893175" cy="4824412"/>
          </a:xfrm>
          <a:prstGeom prst="rect">
            <a:avLst/>
          </a:prstGeom>
          <a:noFill/>
          <a:ln w="9525" algn="ctr">
            <a:noFill/>
            <a:miter lim="800000"/>
            <a:headEnd/>
            <a:tailEnd/>
          </a:ln>
        </p:spPr>
        <p:txBody>
          <a:bodyPr wrap="none" lIns="82945" tIns="41473" rIns="82945" bIns="41473" anchor="ctr"/>
          <a:lstStyle/>
          <a:p>
            <a:pPr eaLnBrk="0" hangingPunct="0">
              <a:buFont typeface="Wingdings" pitchFamily="2" charset="2"/>
              <a:buChar char="ü"/>
            </a:pPr>
            <a:endParaRPr lang="pt-BR"/>
          </a:p>
        </p:txBody>
      </p:sp>
      <p:sp>
        <p:nvSpPr>
          <p:cNvPr id="765954" name="Rectangle 4"/>
          <p:cNvSpPr>
            <a:spLocks noChangeArrowheads="1"/>
          </p:cNvSpPr>
          <p:nvPr/>
        </p:nvSpPr>
        <p:spPr bwMode="auto">
          <a:xfrm>
            <a:off x="195263" y="1404938"/>
            <a:ext cx="8688387" cy="390525"/>
          </a:xfrm>
          <a:prstGeom prst="rect">
            <a:avLst/>
          </a:prstGeom>
          <a:noFill/>
          <a:ln w="9525">
            <a:noFill/>
            <a:round/>
            <a:headEnd/>
            <a:tailEnd/>
          </a:ln>
        </p:spPr>
        <p:txBody>
          <a:bodyPr lIns="0" tIns="0" rIns="0" bIns="0"/>
          <a:lstStyle/>
          <a:p>
            <a:pPr marL="414338" eaLnBrk="0">
              <a:spcBef>
                <a:spcPct val="20000"/>
              </a:spcBef>
              <a:buSzPct val="100000"/>
              <a:buFont typeface="Wingdings" pitchFamily="2" charset="2"/>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b="1">
                <a:solidFill>
                  <a:srgbClr val="000000"/>
                </a:solidFill>
                <a:latin typeface="Tahoma" pitchFamily="34" charset="0"/>
              </a:rPr>
              <a:t> Exemplo CPU com diversidade (DP, PA, AS-I)</a:t>
            </a:r>
          </a:p>
        </p:txBody>
      </p:sp>
      <p:sp>
        <p:nvSpPr>
          <p:cNvPr id="765955" name="Rectangle 5"/>
          <p:cNvSpPr>
            <a:spLocks noChangeArrowheads="1"/>
          </p:cNvSpPr>
          <p:nvPr/>
        </p:nvSpPr>
        <p:spPr bwMode="auto">
          <a:xfrm>
            <a:off x="4832350" y="2514600"/>
            <a:ext cx="3592513" cy="3590925"/>
          </a:xfrm>
          <a:prstGeom prst="rect">
            <a:avLst/>
          </a:prstGeom>
          <a:noFill/>
          <a:ln w="9525">
            <a:noFill/>
            <a:round/>
            <a:headEnd/>
            <a:tailEnd/>
          </a:ln>
        </p:spPr>
        <p:txBody>
          <a:bodyPr lIns="0" tIns="0" rIns="0" bIns="0"/>
          <a:lstStyle/>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2500">
                <a:solidFill>
                  <a:srgbClr val="000000"/>
                </a:solidFill>
                <a:latin typeface="Tahoma" pitchFamily="34" charset="0"/>
              </a:rPr>
              <a:t> 76 equipamentos</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2500">
                <a:solidFill>
                  <a:srgbClr val="000000"/>
                </a:solidFill>
                <a:latin typeface="Tahoma" pitchFamily="34" charset="0"/>
              </a:rPr>
              <a:t> 43 transmissores</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endParaRPr lang="en-GB" sz="2500">
              <a:solidFill>
                <a:srgbClr val="000000"/>
              </a:solidFill>
              <a:latin typeface="Tahoma" pitchFamily="34" charset="0"/>
            </a:endParaRP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a:solidFill>
                  <a:srgbClr val="000000"/>
                </a:solidFill>
                <a:latin typeface="Tahoma" pitchFamily="34" charset="0"/>
              </a:rPr>
              <a:t>Fonte: CPU-6001 – Fabrica – Usina Tropical.</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endParaRPr lang="en-GB" sz="1800">
              <a:solidFill>
                <a:srgbClr val="000000"/>
              </a:solidFill>
              <a:latin typeface="Tahoma" pitchFamily="34" charset="0"/>
            </a:endParaRP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b="1" u="sng">
                <a:solidFill>
                  <a:srgbClr val="FF0000"/>
                </a:solidFill>
                <a:latin typeface="Tahoma" pitchFamily="34" charset="0"/>
              </a:rPr>
              <a:t>Perfil para uso do DF97</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endParaRPr lang="en-GB" sz="1800" b="1" u="sng">
              <a:solidFill>
                <a:srgbClr val="FF0000"/>
              </a:solidFill>
              <a:latin typeface="Tahoma" pitchFamily="34" charset="0"/>
            </a:endParaRP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b="1" u="sng">
                <a:solidFill>
                  <a:srgbClr val="FF0000"/>
                </a:solidFill>
                <a:latin typeface="Tahoma" pitchFamily="34" charset="0"/>
              </a:rPr>
              <a:t>Com DF97 o gateway P+F não seria mais necessário.</a:t>
            </a:r>
          </a:p>
        </p:txBody>
      </p:sp>
      <p:pic>
        <p:nvPicPr>
          <p:cNvPr id="765956" name="Picture 6"/>
          <p:cNvPicPr>
            <a:picLocks noChangeAspect="1" noChangeArrowheads="1"/>
          </p:cNvPicPr>
          <p:nvPr/>
        </p:nvPicPr>
        <p:blipFill>
          <a:blip r:embed="rId2"/>
          <a:srcRect/>
          <a:stretch>
            <a:fillRect/>
          </a:stretch>
        </p:blipFill>
        <p:spPr bwMode="auto">
          <a:xfrm>
            <a:off x="719138" y="1860550"/>
            <a:ext cx="3648075" cy="4703763"/>
          </a:xfrm>
          <a:prstGeom prst="rect">
            <a:avLst/>
          </a:prstGeom>
          <a:noFill/>
          <a:ln w="9525" algn="ctr">
            <a:noFill/>
            <a:miter lim="800000"/>
            <a:headEnd/>
            <a:tailEnd/>
          </a:ln>
        </p:spPr>
      </p:pic>
      <p:sp>
        <p:nvSpPr>
          <p:cNvPr id="7" name="Rectangle 1"/>
          <p:cNvSpPr txBox="1">
            <a:spLocks noChangeArrowheads="1"/>
          </p:cNvSpPr>
          <p:nvPr/>
        </p:nvSpPr>
        <p:spPr>
          <a:xfrm>
            <a:off x="2071688" y="857250"/>
            <a:ext cx="7072312" cy="500063"/>
          </a:xfrm>
          <a:prstGeom prst="rect">
            <a:avLst/>
          </a:prstGeom>
          <a:ln/>
        </p:spPr>
        <p:txBody>
          <a:bodyPr/>
          <a:lstStyle/>
          <a:p>
            <a:pPr algn="ctr">
              <a:defRPr/>
            </a:pPr>
            <a:r>
              <a:rPr lang="pt-BR" sz="2400" b="1" kern="0" dirty="0">
                <a:solidFill>
                  <a:schemeClr val="tx2"/>
                </a:solidFill>
                <a:latin typeface="Bookman Old Style" pitchFamily="18" charset="0"/>
                <a:ea typeface="+mj-ea"/>
                <a:cs typeface="+mj-cs"/>
              </a:rPr>
              <a:t>DF95/97 – Controladores </a:t>
            </a:r>
            <a:r>
              <a:rPr lang="pt-BR" sz="2400" b="1" kern="0" dirty="0" err="1">
                <a:solidFill>
                  <a:schemeClr val="tx2"/>
                </a:solidFill>
                <a:latin typeface="Bookman Old Style" pitchFamily="18" charset="0"/>
                <a:ea typeface="+mj-ea"/>
                <a:cs typeface="+mj-cs"/>
              </a:rPr>
              <a:t>Profibus</a:t>
            </a:r>
            <a:r>
              <a:rPr lang="pt-BR" sz="2400" b="1" kern="0" dirty="0">
                <a:solidFill>
                  <a:schemeClr val="tx2"/>
                </a:solidFill>
                <a:latin typeface="Bookman Old Style" pitchFamily="18" charset="0"/>
                <a:ea typeface="+mj-ea"/>
                <a:cs typeface="+mj-cs"/>
              </a:rPr>
              <a:t>    DP/PA</a:t>
            </a:r>
          </a:p>
        </p:txBody>
      </p:sp>
      <p:sp>
        <p:nvSpPr>
          <p:cNvPr id="8" name="Rectangle 3"/>
          <p:cNvSpPr>
            <a:spLocks noChangeAspect="1" noChangeArrowheads="1"/>
          </p:cNvSpPr>
          <p:nvPr/>
        </p:nvSpPr>
        <p:spPr bwMode="auto">
          <a:xfrm>
            <a:off x="3657600" y="500063"/>
            <a:ext cx="5486400" cy="609600"/>
          </a:xfrm>
          <a:prstGeom prst="rect">
            <a:avLst/>
          </a:prstGeom>
          <a:noFill/>
          <a:ln w="9525">
            <a:noFill/>
            <a:miter lim="800000"/>
            <a:headEnd/>
            <a:tailEnd/>
          </a:ln>
          <a:effectLst/>
        </p:spPr>
        <p:txBody>
          <a:bodyPr anchor="ctr"/>
          <a:lstStyle/>
          <a:p>
            <a:pPr algn="r">
              <a:defRPr/>
            </a:pPr>
            <a:r>
              <a:rPr lang="pt-BR" sz="2800" b="1" dirty="0">
                <a:solidFill>
                  <a:srgbClr val="996600"/>
                </a:solidFill>
                <a:effectLst>
                  <a:outerShdw blurRad="38100" dist="38100" dir="2700000" algn="tl">
                    <a:srgbClr val="C0C0C0"/>
                  </a:outerShdw>
                </a:effectLst>
                <a:latin typeface="Bookman Old Style" pitchFamily="18" charset="0"/>
              </a:rPr>
              <a:t>DFI302</a:t>
            </a:r>
            <a:r>
              <a:rPr lang="pt-BR" sz="2800" b="1" baseline="90000" dirty="0">
                <a:solidFill>
                  <a:srgbClr val="996600"/>
                </a:solidFill>
                <a:effectLst>
                  <a:outerShdw blurRad="38100" dist="38100" dir="2700000" algn="tl">
                    <a:srgbClr val="C0C0C0"/>
                  </a:outerShdw>
                </a:effectLst>
                <a:latin typeface="Bookman Old Style" pitchFamily="18" charset="0"/>
              </a:rPr>
              <a: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2"/>
          <p:cNvSpPr>
            <a:spLocks noChangeArrowheads="1"/>
          </p:cNvSpPr>
          <p:nvPr/>
        </p:nvSpPr>
        <p:spPr bwMode="auto">
          <a:xfrm>
            <a:off x="0" y="1268413"/>
            <a:ext cx="8893175" cy="4824412"/>
          </a:xfrm>
          <a:prstGeom prst="rect">
            <a:avLst/>
          </a:prstGeom>
          <a:noFill/>
          <a:ln w="9525" algn="ctr">
            <a:noFill/>
            <a:miter lim="800000"/>
            <a:headEnd/>
            <a:tailEnd/>
          </a:ln>
        </p:spPr>
        <p:txBody>
          <a:bodyPr wrap="none" lIns="82945" tIns="41473" rIns="82945" bIns="41473" anchor="ctr"/>
          <a:lstStyle/>
          <a:p>
            <a:pPr eaLnBrk="0" hangingPunct="0">
              <a:buFont typeface="Wingdings" pitchFamily="2" charset="2"/>
              <a:buChar char="ü"/>
            </a:pPr>
            <a:endParaRPr lang="pt-BR"/>
          </a:p>
        </p:txBody>
      </p:sp>
      <p:sp>
        <p:nvSpPr>
          <p:cNvPr id="766978" name="Rectangle 4"/>
          <p:cNvSpPr>
            <a:spLocks noChangeArrowheads="1"/>
          </p:cNvSpPr>
          <p:nvPr/>
        </p:nvSpPr>
        <p:spPr bwMode="auto">
          <a:xfrm>
            <a:off x="195263" y="1404938"/>
            <a:ext cx="8688387" cy="390525"/>
          </a:xfrm>
          <a:prstGeom prst="rect">
            <a:avLst/>
          </a:prstGeom>
          <a:noFill/>
          <a:ln w="9525">
            <a:noFill/>
            <a:round/>
            <a:headEnd/>
            <a:tailEnd/>
          </a:ln>
        </p:spPr>
        <p:txBody>
          <a:bodyPr lIns="0" tIns="0" rIns="0" bIns="0"/>
          <a:lstStyle/>
          <a:p>
            <a:pPr marL="414338" eaLnBrk="0">
              <a:spcBef>
                <a:spcPct val="20000"/>
              </a:spcBef>
              <a:buSzPct val="100000"/>
              <a:buFont typeface="Wingdings" pitchFamily="2" charset="2"/>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b="1">
                <a:solidFill>
                  <a:srgbClr val="000000"/>
                </a:solidFill>
                <a:latin typeface="Tahoma" pitchFamily="34" charset="0"/>
              </a:rPr>
              <a:t>Exemplo</a:t>
            </a:r>
            <a:r>
              <a:rPr lang="en-GB" sz="2200">
                <a:solidFill>
                  <a:srgbClr val="000000"/>
                </a:solidFill>
                <a:latin typeface="Tahoma" pitchFamily="34" charset="0"/>
              </a:rPr>
              <a:t> </a:t>
            </a:r>
            <a:r>
              <a:rPr lang="en-GB" sz="1800" b="1">
                <a:solidFill>
                  <a:srgbClr val="000000"/>
                </a:solidFill>
                <a:latin typeface="Tahoma" pitchFamily="34" charset="0"/>
              </a:rPr>
              <a:t>Maior Ganho com DF95  (Profibus DP + Pouco Profibus PA)</a:t>
            </a:r>
          </a:p>
        </p:txBody>
      </p:sp>
      <p:sp>
        <p:nvSpPr>
          <p:cNvPr id="766979" name="Rectangle 5"/>
          <p:cNvSpPr>
            <a:spLocks noChangeArrowheads="1"/>
          </p:cNvSpPr>
          <p:nvPr/>
        </p:nvSpPr>
        <p:spPr bwMode="auto">
          <a:xfrm>
            <a:off x="5159375" y="2122488"/>
            <a:ext cx="3722688" cy="4116387"/>
          </a:xfrm>
          <a:prstGeom prst="rect">
            <a:avLst/>
          </a:prstGeom>
          <a:noFill/>
          <a:ln w="9525">
            <a:noFill/>
            <a:round/>
            <a:headEnd/>
            <a:tailEnd/>
          </a:ln>
        </p:spPr>
        <p:txBody>
          <a:bodyPr lIns="0" tIns="0" rIns="0" bIns="0"/>
          <a:lstStyle/>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2500">
                <a:solidFill>
                  <a:srgbClr val="000000"/>
                </a:solidFill>
                <a:latin typeface="Tahoma" pitchFamily="34" charset="0"/>
              </a:rPr>
              <a:t> 82 Equipamentos</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2500">
                <a:solidFill>
                  <a:srgbClr val="000000"/>
                </a:solidFill>
                <a:latin typeface="Tahoma" pitchFamily="34" charset="0"/>
              </a:rPr>
              <a:t> 11 Transmissores</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endParaRPr lang="en-GB" sz="2500">
              <a:solidFill>
                <a:srgbClr val="000000"/>
              </a:solidFill>
              <a:latin typeface="Tahoma" pitchFamily="34" charset="0"/>
            </a:endParaRP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a:solidFill>
                  <a:srgbClr val="000000"/>
                </a:solidFill>
                <a:latin typeface="Tahoma" pitchFamily="34" charset="0"/>
              </a:rPr>
              <a:t>Fonte: CPU-9001 – ETA – Usina Tropical.</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endParaRPr lang="en-GB" sz="1800">
              <a:solidFill>
                <a:srgbClr val="000000"/>
              </a:solidFill>
              <a:latin typeface="Tahoma" pitchFamily="34" charset="0"/>
            </a:endParaRP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b="1" u="sng">
                <a:solidFill>
                  <a:srgbClr val="FF0000"/>
                </a:solidFill>
                <a:latin typeface="Tahoma" pitchFamily="34" charset="0"/>
              </a:rPr>
              <a:t>Uso do coupler para comunicar com 11 transmissores (12% do total de equipamentos)</a:t>
            </a: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endParaRPr lang="en-GB" sz="1800" b="1" u="sng">
              <a:solidFill>
                <a:srgbClr val="FF0000"/>
              </a:solidFill>
              <a:latin typeface="Tahoma" pitchFamily="34" charset="0"/>
            </a:endParaRPr>
          </a:p>
          <a:p>
            <a:pPr marL="414338" eaLnBrk="0">
              <a:spcBef>
                <a:spcPct val="20000"/>
              </a:spcBef>
              <a:buSzPct val="100000"/>
              <a:buFont typeface="Times New Roman" pitchFamily="18"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GB" sz="1800" b="1" u="sng">
                <a:solidFill>
                  <a:srgbClr val="FF0000"/>
                </a:solidFill>
                <a:latin typeface="Tahoma" pitchFamily="34" charset="0"/>
              </a:rPr>
              <a:t>Com DF95 o gateway P+F não seria mais necessário.</a:t>
            </a:r>
          </a:p>
        </p:txBody>
      </p:sp>
      <p:pic>
        <p:nvPicPr>
          <p:cNvPr id="766980" name="Picture 7"/>
          <p:cNvPicPr>
            <a:picLocks noChangeAspect="1" noChangeArrowheads="1"/>
          </p:cNvPicPr>
          <p:nvPr/>
        </p:nvPicPr>
        <p:blipFill>
          <a:blip r:embed="rId2"/>
          <a:srcRect/>
          <a:stretch>
            <a:fillRect/>
          </a:stretch>
        </p:blipFill>
        <p:spPr bwMode="auto">
          <a:xfrm>
            <a:off x="392113" y="2254250"/>
            <a:ext cx="4899025" cy="3770313"/>
          </a:xfrm>
          <a:prstGeom prst="rect">
            <a:avLst/>
          </a:prstGeom>
          <a:noFill/>
          <a:ln w="9525" algn="ctr">
            <a:noFill/>
            <a:miter lim="800000"/>
            <a:headEnd/>
            <a:tailEnd/>
          </a:ln>
        </p:spPr>
      </p:pic>
      <p:sp>
        <p:nvSpPr>
          <p:cNvPr id="7" name="Rectangle 1"/>
          <p:cNvSpPr txBox="1">
            <a:spLocks noChangeArrowheads="1"/>
          </p:cNvSpPr>
          <p:nvPr/>
        </p:nvSpPr>
        <p:spPr>
          <a:xfrm>
            <a:off x="2071688" y="857250"/>
            <a:ext cx="7072312" cy="500063"/>
          </a:xfrm>
          <a:prstGeom prst="rect">
            <a:avLst/>
          </a:prstGeom>
          <a:ln/>
        </p:spPr>
        <p:txBody>
          <a:bodyPr/>
          <a:lstStyle/>
          <a:p>
            <a:pPr algn="ctr">
              <a:defRPr/>
            </a:pPr>
            <a:r>
              <a:rPr lang="pt-BR" sz="2400" b="1" kern="0" dirty="0">
                <a:solidFill>
                  <a:schemeClr val="tx2"/>
                </a:solidFill>
                <a:latin typeface="Bookman Old Style" pitchFamily="18" charset="0"/>
                <a:ea typeface="+mj-ea"/>
                <a:cs typeface="+mj-cs"/>
              </a:rPr>
              <a:t>DF95/97 – Controladores </a:t>
            </a:r>
            <a:r>
              <a:rPr lang="pt-BR" sz="2400" b="1" kern="0" dirty="0" err="1">
                <a:solidFill>
                  <a:schemeClr val="tx2"/>
                </a:solidFill>
                <a:latin typeface="Bookman Old Style" pitchFamily="18" charset="0"/>
                <a:ea typeface="+mj-ea"/>
                <a:cs typeface="+mj-cs"/>
              </a:rPr>
              <a:t>Profibus</a:t>
            </a:r>
            <a:r>
              <a:rPr lang="pt-BR" sz="2400" b="1" kern="0" dirty="0">
                <a:solidFill>
                  <a:schemeClr val="tx2"/>
                </a:solidFill>
                <a:latin typeface="Bookman Old Style" pitchFamily="18" charset="0"/>
                <a:ea typeface="+mj-ea"/>
                <a:cs typeface="+mj-cs"/>
              </a:rPr>
              <a:t>    DP/PA</a:t>
            </a:r>
          </a:p>
        </p:txBody>
      </p:sp>
      <p:sp>
        <p:nvSpPr>
          <p:cNvPr id="8" name="Rectangle 3"/>
          <p:cNvSpPr>
            <a:spLocks noChangeAspect="1" noChangeArrowheads="1"/>
          </p:cNvSpPr>
          <p:nvPr/>
        </p:nvSpPr>
        <p:spPr bwMode="auto">
          <a:xfrm>
            <a:off x="3657600" y="500063"/>
            <a:ext cx="5486400" cy="609600"/>
          </a:xfrm>
          <a:prstGeom prst="rect">
            <a:avLst/>
          </a:prstGeom>
          <a:noFill/>
          <a:ln w="9525">
            <a:noFill/>
            <a:miter lim="800000"/>
            <a:headEnd/>
            <a:tailEnd/>
          </a:ln>
          <a:effectLst/>
        </p:spPr>
        <p:txBody>
          <a:bodyPr anchor="ctr"/>
          <a:lstStyle/>
          <a:p>
            <a:pPr algn="r">
              <a:defRPr/>
            </a:pPr>
            <a:r>
              <a:rPr lang="pt-BR" sz="2800" b="1" dirty="0">
                <a:solidFill>
                  <a:srgbClr val="996600"/>
                </a:solidFill>
                <a:effectLst>
                  <a:outerShdw blurRad="38100" dist="38100" dir="2700000" algn="tl">
                    <a:srgbClr val="C0C0C0"/>
                  </a:outerShdw>
                </a:effectLst>
                <a:latin typeface="Bookman Old Style" pitchFamily="18" charset="0"/>
              </a:rPr>
              <a:t>DFI302</a:t>
            </a:r>
            <a:r>
              <a:rPr lang="pt-BR" sz="2800" b="1" baseline="90000" dirty="0">
                <a:solidFill>
                  <a:srgbClr val="996600"/>
                </a:solidFill>
                <a:effectLst>
                  <a:outerShdw blurRad="38100" dist="38100" dir="2700000" algn="tl">
                    <a:srgbClr val="C0C0C0"/>
                  </a:outerShdw>
                </a:effectLst>
                <a:latin typeface="Bookman Old Style" pitchFamily="18" charset="0"/>
              </a:rPr>
              <a: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HSE </a:t>
            </a:r>
            <a:r>
              <a:rPr lang="pt-BR" sz="2800" b="1" i="1">
                <a:solidFill>
                  <a:srgbClr val="333300"/>
                </a:solidFill>
                <a:effectLst>
                  <a:outerShdw blurRad="38100" dist="38100" dir="2700000" algn="tl">
                    <a:srgbClr val="C0C0C0"/>
                  </a:outerShdw>
                </a:effectLst>
                <a:latin typeface="Bookman Old Style" pitchFamily="18" charset="0"/>
              </a:rPr>
              <a:t>GATEWAY</a:t>
            </a:r>
            <a:r>
              <a:rPr lang="pt-BR" sz="2800" b="1">
                <a:solidFill>
                  <a:srgbClr val="333300"/>
                </a:solidFill>
                <a:effectLst>
                  <a:outerShdw blurRad="38100" dist="38100" dir="2700000" algn="tl">
                    <a:srgbClr val="C0C0C0"/>
                  </a:outerShdw>
                </a:effectLst>
                <a:latin typeface="Bookman Old Style" pitchFamily="18" charset="0"/>
              </a:rPr>
              <a:t> DF81</a:t>
            </a:r>
            <a:r>
              <a:rPr lang="pt-BR" b="1" baseline="60000">
                <a:solidFill>
                  <a:srgbClr val="333300"/>
                </a:solidFill>
                <a:effectLst>
                  <a:outerShdw blurRad="38100" dist="38100" dir="2700000" algn="tl">
                    <a:srgbClr val="C0C0C0"/>
                  </a:outerShdw>
                </a:effectLst>
                <a:latin typeface="Bookman Old Style" pitchFamily="18" charset="0"/>
              </a:rPr>
              <a:t>  </a:t>
            </a:r>
          </a:p>
        </p:txBody>
      </p:sp>
      <p:sp>
        <p:nvSpPr>
          <p:cNvPr id="94211"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DFI302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sp>
        <p:nvSpPr>
          <p:cNvPr id="768003" name="Text Box 5"/>
          <p:cNvSpPr txBox="1">
            <a:spLocks noChangeArrowheads="1"/>
          </p:cNvSpPr>
          <p:nvPr/>
        </p:nvSpPr>
        <p:spPr bwMode="auto">
          <a:xfrm>
            <a:off x="762000" y="2041525"/>
            <a:ext cx="7848600" cy="701675"/>
          </a:xfrm>
          <a:prstGeom prst="rect">
            <a:avLst/>
          </a:prstGeom>
          <a:noFill/>
          <a:ln w="9525">
            <a:noFill/>
            <a:miter lim="800000"/>
            <a:headEnd/>
            <a:tailEnd/>
          </a:ln>
        </p:spPr>
        <p:txBody>
          <a:bodyPr>
            <a:spAutoFit/>
          </a:bodyPr>
          <a:lstStyle/>
          <a:p>
            <a:pPr>
              <a:buFont typeface="Wingdings" pitchFamily="2" charset="2"/>
              <a:buNone/>
            </a:pPr>
            <a:r>
              <a:rPr lang="pt-BR"/>
              <a:t>O DF81 é um HSE </a:t>
            </a:r>
            <a:r>
              <a:rPr lang="pt-BR" i="1"/>
              <a:t>Gateway</a:t>
            </a:r>
            <a:r>
              <a:rPr lang="pt-BR"/>
              <a:t> da família DFI302</a:t>
            </a:r>
            <a:r>
              <a:rPr lang="pt-BR" sz="1600" baseline="50000">
                <a:cs typeface="Arial" charset="0"/>
              </a:rPr>
              <a:t>®</a:t>
            </a:r>
            <a:r>
              <a:rPr lang="pt-BR"/>
              <a:t> que permite integrar dispositivos AS-i</a:t>
            </a:r>
            <a:r>
              <a:rPr lang="pt-BR" sz="1600" baseline="50000">
                <a:cs typeface="Arial" charset="0"/>
              </a:rPr>
              <a:t>®</a:t>
            </a:r>
            <a:r>
              <a:rPr lang="pt-BR"/>
              <a:t>:</a:t>
            </a:r>
          </a:p>
        </p:txBody>
      </p:sp>
      <p:sp>
        <p:nvSpPr>
          <p:cNvPr id="768004" name="Rectangle 6"/>
          <p:cNvSpPr>
            <a:spLocks noChangeArrowheads="1"/>
          </p:cNvSpPr>
          <p:nvPr/>
        </p:nvSpPr>
        <p:spPr bwMode="auto">
          <a:xfrm>
            <a:off x="762000" y="2971800"/>
            <a:ext cx="7391400" cy="3140075"/>
          </a:xfrm>
          <a:prstGeom prst="rect">
            <a:avLst/>
          </a:prstGeom>
          <a:noFill/>
          <a:ln w="9525">
            <a:noFill/>
            <a:miter lim="800000"/>
            <a:headEnd/>
            <a:tailEnd/>
          </a:ln>
        </p:spPr>
        <p:txBody>
          <a:bodyPr anchor="ctr">
            <a:spAutoFit/>
          </a:bodyPr>
          <a:lstStyle/>
          <a:p>
            <a:pPr eaLnBrk="0" hangingPunct="0">
              <a:buFont typeface="Wingdings" pitchFamily="2" charset="2"/>
              <a:buChar char="ü"/>
            </a:pPr>
            <a:r>
              <a:rPr lang="en-US"/>
              <a:t> 2 portas Ethernet 10/100MB (FF HSE / Modbus TCP);</a:t>
            </a:r>
          </a:p>
          <a:p>
            <a:pPr eaLnBrk="0" hangingPunct="0">
              <a:buFont typeface="Wingdings" pitchFamily="2" charset="2"/>
              <a:buChar char="ü"/>
            </a:pPr>
            <a:r>
              <a:rPr lang="en-US"/>
              <a:t> 1 porta RS232 (Modbus RTU / Diagnóstico Local);</a:t>
            </a:r>
          </a:p>
          <a:p>
            <a:pPr eaLnBrk="0" hangingPunct="0">
              <a:buFont typeface="Wingdings" pitchFamily="2" charset="2"/>
              <a:buChar char="ü"/>
            </a:pPr>
            <a:r>
              <a:rPr lang="en-US"/>
              <a:t> 1 AS-i Mestre (até 62 Dispositivos);</a:t>
            </a:r>
          </a:p>
          <a:p>
            <a:pPr eaLnBrk="0" hangingPunct="0">
              <a:buFont typeface="Wingdings" pitchFamily="2" charset="2"/>
              <a:buChar char="ü"/>
            </a:pPr>
            <a:r>
              <a:rPr lang="en-US"/>
              <a:t> 1 porta de sincronismo da redundância;</a:t>
            </a:r>
          </a:p>
          <a:p>
            <a:pPr eaLnBrk="0" hangingPunct="0">
              <a:buFont typeface="Wingdings" pitchFamily="2" charset="2"/>
              <a:buChar char="ü"/>
            </a:pPr>
            <a:endParaRPr lang="en-US"/>
          </a:p>
          <a:p>
            <a:pPr eaLnBrk="0" hangingPunct="0">
              <a:buFont typeface="Wingdings" pitchFamily="2" charset="2"/>
              <a:buChar char="ü"/>
            </a:pPr>
            <a:r>
              <a:rPr lang="en-US"/>
              <a:t> Barramento para acesso aos módulos E/S;</a:t>
            </a:r>
          </a:p>
          <a:p>
            <a:pPr eaLnBrk="0" hangingPunct="0">
              <a:buFont typeface="Wingdings" pitchFamily="2" charset="2"/>
              <a:buChar char="ü"/>
            </a:pPr>
            <a:r>
              <a:rPr lang="en-US"/>
              <a:t> Capacidade para até 15 racks (4 slots);</a:t>
            </a:r>
          </a:p>
          <a:p>
            <a:pPr eaLnBrk="0" hangingPunct="0">
              <a:buFont typeface="Wingdings" pitchFamily="2" charset="2"/>
              <a:buChar char="ü"/>
            </a:pPr>
            <a:r>
              <a:rPr lang="en-US"/>
              <a:t> Capacidade de E/S: 256 pontos;</a:t>
            </a:r>
          </a:p>
          <a:p>
            <a:pPr eaLnBrk="0" hangingPunct="0">
              <a:buFont typeface="Wingdings" pitchFamily="2" charset="2"/>
              <a:buChar char="ü"/>
            </a:pPr>
            <a:endParaRPr lang="en-US"/>
          </a:p>
          <a:p>
            <a:pPr eaLnBrk="0" hangingPunct="0">
              <a:buFont typeface="Wingdings" pitchFamily="2" charset="2"/>
              <a:buChar char="ü"/>
            </a:pPr>
            <a:r>
              <a:rPr lang="en-US"/>
              <a:t> Redundância de E/S;</a:t>
            </a:r>
          </a:p>
        </p:txBody>
      </p:sp>
      <p:pic>
        <p:nvPicPr>
          <p:cNvPr id="768005" name="Picture 7" descr="npo000304"/>
          <p:cNvPicPr>
            <a:picLocks noChangeAspect="1" noChangeArrowheads="1"/>
          </p:cNvPicPr>
          <p:nvPr/>
        </p:nvPicPr>
        <p:blipFill>
          <a:blip r:embed="rId3"/>
          <a:srcRect/>
          <a:stretch>
            <a:fillRect/>
          </a:stretch>
        </p:blipFill>
        <p:spPr bwMode="auto">
          <a:xfrm>
            <a:off x="6845300" y="3892550"/>
            <a:ext cx="1460500" cy="243205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dirty="0">
                <a:solidFill>
                  <a:srgbClr val="333300"/>
                </a:solidFill>
                <a:effectLst>
                  <a:outerShdw blurRad="38100" dist="38100" dir="2700000" algn="tl">
                    <a:srgbClr val="C0C0C0"/>
                  </a:outerShdw>
                </a:effectLst>
                <a:latin typeface="Bookman Old Style" pitchFamily="18" charset="0"/>
              </a:rPr>
              <a:t>HSE </a:t>
            </a:r>
            <a:r>
              <a:rPr lang="pt-BR" sz="2800" b="1" i="1" dirty="0">
                <a:solidFill>
                  <a:srgbClr val="333300"/>
                </a:solidFill>
                <a:effectLst>
                  <a:outerShdw blurRad="38100" dist="38100" dir="2700000" algn="tl">
                    <a:srgbClr val="C0C0C0"/>
                  </a:outerShdw>
                </a:effectLst>
                <a:latin typeface="Bookman Old Style" pitchFamily="18" charset="0"/>
              </a:rPr>
              <a:t>GATEWAY</a:t>
            </a:r>
            <a:r>
              <a:rPr lang="pt-BR" sz="2800" b="1" dirty="0">
                <a:solidFill>
                  <a:srgbClr val="333300"/>
                </a:solidFill>
                <a:effectLst>
                  <a:outerShdw blurRad="38100" dist="38100" dir="2700000" algn="tl">
                    <a:srgbClr val="C0C0C0"/>
                  </a:outerShdw>
                </a:effectLst>
                <a:latin typeface="Bookman Old Style" pitchFamily="18" charset="0"/>
              </a:rPr>
              <a:t> DF81</a:t>
            </a:r>
            <a:r>
              <a:rPr lang="pt-BR" b="1" baseline="60000" dirty="0">
                <a:solidFill>
                  <a:srgbClr val="333300"/>
                </a:solidFill>
                <a:effectLst>
                  <a:outerShdw blurRad="38100" dist="38100" dir="2700000" algn="tl">
                    <a:srgbClr val="C0C0C0"/>
                  </a:outerShdw>
                </a:effectLst>
                <a:latin typeface="Bookman Old Style" pitchFamily="18" charset="0"/>
              </a:rPr>
              <a:t>  </a:t>
            </a:r>
          </a:p>
        </p:txBody>
      </p:sp>
      <p:sp>
        <p:nvSpPr>
          <p:cNvPr id="95235"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dirty="0">
                <a:solidFill>
                  <a:srgbClr val="996600"/>
                </a:solidFill>
                <a:effectLst>
                  <a:outerShdw blurRad="38100" dist="38100" dir="2700000" algn="tl">
                    <a:srgbClr val="C0C0C0"/>
                  </a:outerShdw>
                </a:effectLst>
                <a:latin typeface="Bookman Old Style" pitchFamily="18" charset="0"/>
              </a:rPr>
              <a:t>DFI302</a:t>
            </a:r>
            <a:r>
              <a:rPr lang="pt-BR" sz="2400" b="1" baseline="90000" dirty="0">
                <a:solidFill>
                  <a:srgbClr val="996600"/>
                </a:solidFill>
                <a:effectLst>
                  <a:outerShdw blurRad="38100" dist="38100" dir="2700000" algn="tl">
                    <a:srgbClr val="C0C0C0"/>
                  </a:outerShdw>
                </a:effectLst>
                <a:latin typeface="Bookman Old Style" pitchFamily="18" charset="0"/>
              </a:rPr>
              <a:t>®</a:t>
            </a:r>
          </a:p>
        </p:txBody>
      </p:sp>
      <p:sp>
        <p:nvSpPr>
          <p:cNvPr id="770051" name="Rectangle 4"/>
          <p:cNvSpPr>
            <a:spLocks noChangeArrowheads="1"/>
          </p:cNvSpPr>
          <p:nvPr/>
        </p:nvSpPr>
        <p:spPr bwMode="auto">
          <a:xfrm>
            <a:off x="762000" y="2362200"/>
            <a:ext cx="7391400" cy="1311275"/>
          </a:xfrm>
          <a:prstGeom prst="rect">
            <a:avLst/>
          </a:prstGeom>
          <a:noFill/>
          <a:ln w="9525">
            <a:noFill/>
            <a:miter lim="800000"/>
            <a:headEnd/>
            <a:tailEnd/>
          </a:ln>
        </p:spPr>
        <p:txBody>
          <a:bodyPr anchor="ctr">
            <a:spAutoFit/>
          </a:bodyPr>
          <a:lstStyle/>
          <a:p>
            <a:pPr eaLnBrk="0" hangingPunct="0">
              <a:buFont typeface="Wingdings" pitchFamily="2" charset="2"/>
              <a:buChar char="ü"/>
            </a:pPr>
            <a:r>
              <a:rPr lang="en-US"/>
              <a:t> Modbus Mestre/Escravo configurável;</a:t>
            </a:r>
          </a:p>
          <a:p>
            <a:pPr eaLnBrk="0" hangingPunct="0">
              <a:buFont typeface="Wingdings" pitchFamily="2" charset="2"/>
              <a:buChar char="ü"/>
            </a:pPr>
            <a:r>
              <a:rPr lang="en-US"/>
              <a:t> Gateway para Modbus (RTU / TCP);</a:t>
            </a:r>
          </a:p>
          <a:p>
            <a:pPr eaLnBrk="0" hangingPunct="0">
              <a:buFont typeface="Wingdings" pitchFamily="2" charset="2"/>
              <a:buChar char="ü"/>
            </a:pPr>
            <a:r>
              <a:rPr lang="en-US"/>
              <a:t> Capacidade de até 250 blocos Funcionais; (na CPU);</a:t>
            </a:r>
          </a:p>
          <a:p>
            <a:pPr eaLnBrk="0" hangingPunct="0">
              <a:buFont typeface="Wingdings" pitchFamily="2" charset="2"/>
              <a:buChar char="ü"/>
            </a:pPr>
            <a:r>
              <a:rPr lang="en-US"/>
              <a:t> Web Server incorporado para informação e parametrização.</a:t>
            </a:r>
          </a:p>
        </p:txBody>
      </p:sp>
      <p:pic>
        <p:nvPicPr>
          <p:cNvPr id="770052" name="Object 5" descr="npo0002b7"/>
          <p:cNvPicPr>
            <a:picLocks noChangeAspect="1" noChangeArrowheads="1"/>
          </p:cNvPicPr>
          <p:nvPr/>
        </p:nvPicPr>
        <p:blipFill>
          <a:blip r:embed="rId3"/>
          <a:srcRect/>
          <a:stretch>
            <a:fillRect/>
          </a:stretch>
        </p:blipFill>
        <p:spPr bwMode="auto">
          <a:xfrm>
            <a:off x="1219200" y="4033838"/>
            <a:ext cx="2590800" cy="842962"/>
          </a:xfrm>
          <a:prstGeom prst="rect">
            <a:avLst/>
          </a:prstGeom>
          <a:noFill/>
          <a:ln w="28575" algn="ctr">
            <a:noFill/>
            <a:miter lim="800000"/>
            <a:headEnd/>
            <a:tailEnd/>
          </a:ln>
        </p:spPr>
      </p:pic>
      <p:pic>
        <p:nvPicPr>
          <p:cNvPr id="770053" name="Picture 6" descr="npo000306"/>
          <p:cNvPicPr>
            <a:picLocks noChangeAspect="1" noChangeArrowheads="1"/>
          </p:cNvPicPr>
          <p:nvPr/>
        </p:nvPicPr>
        <p:blipFill>
          <a:blip r:embed="rId4"/>
          <a:srcRect/>
          <a:stretch>
            <a:fillRect/>
          </a:stretch>
        </p:blipFill>
        <p:spPr bwMode="auto">
          <a:xfrm>
            <a:off x="2590800" y="5334000"/>
            <a:ext cx="2362200" cy="654050"/>
          </a:xfrm>
          <a:prstGeom prst="rect">
            <a:avLst/>
          </a:prstGeom>
          <a:noFill/>
          <a:ln w="9525" algn="ctr">
            <a:noFill/>
            <a:miter lim="800000"/>
            <a:headEnd/>
            <a:tailEnd/>
          </a:ln>
        </p:spPr>
      </p:pic>
      <p:pic>
        <p:nvPicPr>
          <p:cNvPr id="770054" name="Picture 10" descr="npo000308"/>
          <p:cNvPicPr>
            <a:picLocks noChangeAspect="1" noChangeArrowheads="1"/>
          </p:cNvPicPr>
          <p:nvPr/>
        </p:nvPicPr>
        <p:blipFill>
          <a:blip r:embed="rId5"/>
          <a:srcRect/>
          <a:stretch>
            <a:fillRect/>
          </a:stretch>
        </p:blipFill>
        <p:spPr bwMode="auto">
          <a:xfrm>
            <a:off x="6845300" y="3892550"/>
            <a:ext cx="1460500" cy="2432050"/>
          </a:xfrm>
          <a:prstGeom prst="rect">
            <a:avLst/>
          </a:prstGeom>
          <a:noFill/>
          <a:ln w="9525" algn="ctr">
            <a:noFill/>
            <a:miter lim="800000"/>
            <a:headEnd/>
            <a:tailEnd/>
          </a:ln>
        </p:spPr>
      </p:pic>
      <p:pic>
        <p:nvPicPr>
          <p:cNvPr id="770055" name="Picture 11" descr="As-i Cable Logo"/>
          <p:cNvPicPr>
            <a:picLocks noChangeAspect="1" noChangeArrowheads="1"/>
          </p:cNvPicPr>
          <p:nvPr/>
        </p:nvPicPr>
        <p:blipFill>
          <a:blip r:embed="rId6"/>
          <a:srcRect/>
          <a:stretch>
            <a:fillRect/>
          </a:stretch>
        </p:blipFill>
        <p:spPr bwMode="auto">
          <a:xfrm>
            <a:off x="4343400" y="4062413"/>
            <a:ext cx="990600" cy="966787"/>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1" name="Rectangle 5"/>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ARQUITETURA</a:t>
            </a:r>
            <a:r>
              <a:rPr lang="pt-BR" b="1" baseline="60000">
                <a:solidFill>
                  <a:srgbClr val="333300"/>
                </a:solidFill>
                <a:effectLst>
                  <a:outerShdw blurRad="38100" dist="38100" dir="2700000" algn="tl">
                    <a:srgbClr val="C0C0C0"/>
                  </a:outerShdw>
                </a:effectLst>
                <a:latin typeface="Bookman Old Style" pitchFamily="18" charset="0"/>
              </a:rPr>
              <a:t>  </a:t>
            </a:r>
          </a:p>
        </p:txBody>
      </p:sp>
      <p:sp>
        <p:nvSpPr>
          <p:cNvPr id="96262" name="Rectangle 6"/>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DF81</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sp>
        <p:nvSpPr>
          <p:cNvPr id="772099" name="Rectangle 7"/>
          <p:cNvSpPr>
            <a:spLocks noChangeArrowheads="1"/>
          </p:cNvSpPr>
          <p:nvPr/>
        </p:nvSpPr>
        <p:spPr bwMode="auto">
          <a:xfrm>
            <a:off x="2971800" y="2371725"/>
            <a:ext cx="76200" cy="457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72100" name="Rectangle 8"/>
          <p:cNvSpPr>
            <a:spLocks noChangeArrowheads="1"/>
          </p:cNvSpPr>
          <p:nvPr/>
        </p:nvSpPr>
        <p:spPr bwMode="auto">
          <a:xfrm>
            <a:off x="381000" y="2752725"/>
            <a:ext cx="8610600" cy="1524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72101" name="Rectangle 11"/>
          <p:cNvSpPr>
            <a:spLocks noChangeArrowheads="1"/>
          </p:cNvSpPr>
          <p:nvPr/>
        </p:nvSpPr>
        <p:spPr bwMode="auto">
          <a:xfrm>
            <a:off x="2590800" y="2828925"/>
            <a:ext cx="76200" cy="3048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72102" name="Picture 12" descr="FF"/>
          <p:cNvPicPr>
            <a:picLocks noChangeAspect="1" noChangeArrowheads="1"/>
          </p:cNvPicPr>
          <p:nvPr/>
        </p:nvPicPr>
        <p:blipFill>
          <a:blip r:embed="rId3"/>
          <a:srcRect/>
          <a:stretch>
            <a:fillRect/>
          </a:stretch>
        </p:blipFill>
        <p:spPr bwMode="auto">
          <a:xfrm>
            <a:off x="3124200" y="3048000"/>
            <a:ext cx="381000" cy="330200"/>
          </a:xfrm>
          <a:prstGeom prst="rect">
            <a:avLst/>
          </a:prstGeom>
          <a:noFill/>
          <a:ln w="9525" algn="ctr">
            <a:noFill/>
            <a:miter lim="800000"/>
            <a:headEnd/>
            <a:tailEnd/>
          </a:ln>
        </p:spPr>
      </p:pic>
      <p:pic>
        <p:nvPicPr>
          <p:cNvPr id="772103" name="Picture 13" descr="apid"/>
          <p:cNvPicPr preferRelativeResize="0">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676400" y="3209925"/>
            <a:ext cx="381000" cy="260350"/>
          </a:xfrm>
          <a:prstGeom prst="rect">
            <a:avLst/>
          </a:prstGeom>
          <a:noFill/>
          <a:ln w="9525" algn="ctr">
            <a:noFill/>
            <a:miter lim="800000"/>
            <a:headEnd/>
            <a:tailEnd/>
          </a:ln>
        </p:spPr>
      </p:pic>
      <p:pic>
        <p:nvPicPr>
          <p:cNvPr id="772104" name="Picture 14" descr="llag"/>
          <p:cNvPicPr preferRelativeResize="0">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447800" y="2981325"/>
            <a:ext cx="533400" cy="365125"/>
          </a:xfrm>
          <a:prstGeom prst="rect">
            <a:avLst/>
          </a:prstGeom>
          <a:noFill/>
          <a:ln w="9525" algn="ctr">
            <a:noFill/>
            <a:miter lim="800000"/>
            <a:headEnd/>
            <a:tailEnd/>
          </a:ln>
        </p:spPr>
      </p:pic>
      <p:pic>
        <p:nvPicPr>
          <p:cNvPr id="772105" name="Picture 15" descr="npo00030b"/>
          <p:cNvPicPr>
            <a:picLocks noChangeAspect="1" noChangeArrowheads="1"/>
          </p:cNvPicPr>
          <p:nvPr/>
        </p:nvPicPr>
        <p:blipFill>
          <a:blip r:embed="rId6"/>
          <a:srcRect/>
          <a:stretch>
            <a:fillRect/>
          </a:stretch>
        </p:blipFill>
        <p:spPr bwMode="auto">
          <a:xfrm>
            <a:off x="3124200" y="2362200"/>
            <a:ext cx="838200" cy="314325"/>
          </a:xfrm>
          <a:prstGeom prst="rect">
            <a:avLst/>
          </a:prstGeom>
          <a:noFill/>
          <a:ln w="9525" algn="ctr">
            <a:noFill/>
            <a:miter lim="800000"/>
            <a:headEnd/>
            <a:tailEnd/>
          </a:ln>
        </p:spPr>
      </p:pic>
      <p:pic>
        <p:nvPicPr>
          <p:cNvPr id="772106" name="Object 16" descr="npo0002bd"/>
          <p:cNvPicPr>
            <a:picLocks noChangeAspect="1" noChangeArrowheads="1"/>
          </p:cNvPicPr>
          <p:nvPr/>
        </p:nvPicPr>
        <p:blipFill>
          <a:blip r:embed="rId7"/>
          <a:srcRect/>
          <a:stretch>
            <a:fillRect/>
          </a:stretch>
        </p:blipFill>
        <p:spPr bwMode="auto">
          <a:xfrm>
            <a:off x="6096000" y="2371725"/>
            <a:ext cx="990600" cy="322263"/>
          </a:xfrm>
          <a:prstGeom prst="rect">
            <a:avLst/>
          </a:prstGeom>
          <a:noFill/>
          <a:ln w="28575" algn="ctr">
            <a:noFill/>
            <a:miter lim="800000"/>
            <a:headEnd/>
            <a:tailEnd/>
          </a:ln>
        </p:spPr>
      </p:pic>
      <p:pic>
        <p:nvPicPr>
          <p:cNvPr id="772107" name="Picture 20" descr="npo00030e"/>
          <p:cNvPicPr>
            <a:picLocks noChangeAspect="1" noChangeArrowheads="1"/>
          </p:cNvPicPr>
          <p:nvPr/>
        </p:nvPicPr>
        <p:blipFill>
          <a:blip r:embed="rId8"/>
          <a:srcRect/>
          <a:stretch>
            <a:fillRect/>
          </a:stretch>
        </p:blipFill>
        <p:spPr bwMode="auto">
          <a:xfrm>
            <a:off x="3657600" y="3819525"/>
            <a:ext cx="1066800" cy="295275"/>
          </a:xfrm>
          <a:prstGeom prst="rect">
            <a:avLst/>
          </a:prstGeom>
          <a:noFill/>
          <a:ln w="9525" algn="ctr">
            <a:noFill/>
            <a:miter lim="800000"/>
            <a:headEnd/>
            <a:tailEnd/>
          </a:ln>
        </p:spPr>
      </p:pic>
      <p:pic>
        <p:nvPicPr>
          <p:cNvPr id="772108" name="Picture 21" descr="npo000310"/>
          <p:cNvPicPr>
            <a:picLocks noChangeAspect="1" noChangeArrowheads="1"/>
          </p:cNvPicPr>
          <p:nvPr/>
        </p:nvPicPr>
        <p:blipFill>
          <a:blip r:embed="rId8"/>
          <a:srcRect/>
          <a:stretch>
            <a:fillRect/>
          </a:stretch>
        </p:blipFill>
        <p:spPr bwMode="auto">
          <a:xfrm>
            <a:off x="5029200" y="2362200"/>
            <a:ext cx="1066800" cy="295275"/>
          </a:xfrm>
          <a:prstGeom prst="rect">
            <a:avLst/>
          </a:prstGeom>
          <a:noFill/>
          <a:ln w="9525" algn="ctr">
            <a:noFill/>
            <a:miter lim="800000"/>
            <a:headEnd/>
            <a:tailEnd/>
          </a:ln>
        </p:spPr>
      </p:pic>
      <p:sp>
        <p:nvSpPr>
          <p:cNvPr id="772109" name="Line 22"/>
          <p:cNvSpPr>
            <a:spLocks noChangeShapeType="1"/>
          </p:cNvSpPr>
          <p:nvPr/>
        </p:nvSpPr>
        <p:spPr bwMode="auto">
          <a:xfrm>
            <a:off x="2971800" y="3352800"/>
            <a:ext cx="0" cy="685800"/>
          </a:xfrm>
          <a:prstGeom prst="line">
            <a:avLst/>
          </a:prstGeom>
          <a:noFill/>
          <a:ln w="25400">
            <a:solidFill>
              <a:schemeClr val="tx1"/>
            </a:solidFill>
            <a:round/>
            <a:headEnd/>
            <a:tailEnd/>
          </a:ln>
        </p:spPr>
        <p:txBody>
          <a:bodyPr anchor="ctr">
            <a:spAutoFit/>
          </a:bodyPr>
          <a:lstStyle/>
          <a:p>
            <a:endParaRPr lang="pt-BR"/>
          </a:p>
        </p:txBody>
      </p:sp>
      <p:sp>
        <p:nvSpPr>
          <p:cNvPr id="772110" name="Line 23"/>
          <p:cNvSpPr>
            <a:spLocks noChangeShapeType="1"/>
          </p:cNvSpPr>
          <p:nvPr/>
        </p:nvSpPr>
        <p:spPr bwMode="auto">
          <a:xfrm flipH="1" flipV="1">
            <a:off x="2971800" y="4038600"/>
            <a:ext cx="304800" cy="0"/>
          </a:xfrm>
          <a:prstGeom prst="line">
            <a:avLst/>
          </a:prstGeom>
          <a:noFill/>
          <a:ln w="25400">
            <a:solidFill>
              <a:schemeClr val="tx1"/>
            </a:solidFill>
            <a:round/>
            <a:headEnd/>
            <a:tailEnd/>
          </a:ln>
        </p:spPr>
        <p:txBody>
          <a:bodyPr anchor="ctr">
            <a:spAutoFit/>
          </a:bodyPr>
          <a:lstStyle/>
          <a:p>
            <a:endParaRPr lang="pt-BR"/>
          </a:p>
        </p:txBody>
      </p:sp>
      <p:pic>
        <p:nvPicPr>
          <p:cNvPr id="772111" name="Picture 24" descr="CFW"/>
          <p:cNvPicPr>
            <a:picLocks noChangeAspect="1" noChangeArrowheads="1"/>
          </p:cNvPicPr>
          <p:nvPr/>
        </p:nvPicPr>
        <p:blipFill>
          <a:blip r:embed="rId9"/>
          <a:srcRect/>
          <a:stretch>
            <a:fillRect/>
          </a:stretch>
        </p:blipFill>
        <p:spPr bwMode="auto">
          <a:xfrm>
            <a:off x="3276600" y="3733800"/>
            <a:ext cx="325438" cy="463550"/>
          </a:xfrm>
          <a:prstGeom prst="rect">
            <a:avLst/>
          </a:prstGeom>
          <a:noFill/>
          <a:ln w="9525" algn="ctr">
            <a:noFill/>
            <a:miter lim="800000"/>
            <a:headEnd/>
            <a:tailEnd/>
          </a:ln>
        </p:spPr>
      </p:pic>
      <p:sp>
        <p:nvSpPr>
          <p:cNvPr id="772112" name="Rectangle 75"/>
          <p:cNvSpPr>
            <a:spLocks noChangeArrowheads="1"/>
          </p:cNvSpPr>
          <p:nvPr/>
        </p:nvSpPr>
        <p:spPr bwMode="auto">
          <a:xfrm>
            <a:off x="2514600" y="3429000"/>
            <a:ext cx="76200" cy="1447800"/>
          </a:xfrm>
          <a:prstGeom prst="rect">
            <a:avLst/>
          </a:prstGeom>
          <a:solidFill>
            <a:srgbClr val="FF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72113" name="Rectangle 76"/>
          <p:cNvSpPr>
            <a:spLocks noChangeArrowheads="1"/>
          </p:cNvSpPr>
          <p:nvPr/>
        </p:nvSpPr>
        <p:spPr bwMode="auto">
          <a:xfrm>
            <a:off x="2514600" y="4800600"/>
            <a:ext cx="2438400" cy="76200"/>
          </a:xfrm>
          <a:prstGeom prst="rect">
            <a:avLst/>
          </a:prstGeom>
          <a:solidFill>
            <a:srgbClr val="FF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72114" name="Rectangle 77"/>
          <p:cNvSpPr>
            <a:spLocks noChangeArrowheads="1"/>
          </p:cNvSpPr>
          <p:nvPr/>
        </p:nvSpPr>
        <p:spPr bwMode="auto">
          <a:xfrm>
            <a:off x="2819400" y="4800600"/>
            <a:ext cx="76200" cy="457200"/>
          </a:xfrm>
          <a:prstGeom prst="rect">
            <a:avLst/>
          </a:prstGeom>
          <a:solidFill>
            <a:srgbClr val="FFCC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72115" name="Picture 78" descr="As-i Cable Logo"/>
          <p:cNvPicPr>
            <a:picLocks noChangeAspect="1" noChangeArrowheads="1"/>
          </p:cNvPicPr>
          <p:nvPr/>
        </p:nvPicPr>
        <p:blipFill>
          <a:blip r:embed="rId10"/>
          <a:srcRect/>
          <a:stretch>
            <a:fillRect/>
          </a:stretch>
        </p:blipFill>
        <p:spPr bwMode="auto">
          <a:xfrm>
            <a:off x="1143000" y="3962400"/>
            <a:ext cx="914400" cy="892175"/>
          </a:xfrm>
          <a:prstGeom prst="rect">
            <a:avLst/>
          </a:prstGeom>
          <a:noFill/>
          <a:ln w="9525" algn="ctr">
            <a:noFill/>
            <a:miter lim="800000"/>
            <a:headEnd/>
            <a:tailEnd/>
          </a:ln>
        </p:spPr>
      </p:pic>
      <p:pic>
        <p:nvPicPr>
          <p:cNvPr id="772116" name="Picture 36" descr="npo000314"/>
          <p:cNvPicPr>
            <a:picLocks noChangeAspect="1" noChangeArrowheads="1"/>
          </p:cNvPicPr>
          <p:nvPr/>
        </p:nvPicPr>
        <p:blipFill>
          <a:blip r:embed="rId11"/>
          <a:srcRect/>
          <a:stretch>
            <a:fillRect/>
          </a:stretch>
        </p:blipFill>
        <p:spPr bwMode="auto">
          <a:xfrm>
            <a:off x="2133600" y="3057525"/>
            <a:ext cx="914400" cy="466725"/>
          </a:xfrm>
          <a:prstGeom prst="rect">
            <a:avLst/>
          </a:prstGeom>
          <a:noFill/>
          <a:ln w="9525" algn="ctr">
            <a:noFill/>
            <a:miter lim="800000"/>
            <a:headEnd/>
            <a:tailEnd/>
          </a:ln>
        </p:spPr>
      </p:pic>
      <p:pic>
        <p:nvPicPr>
          <p:cNvPr id="772117" name="Picture 82" descr="npo000316"/>
          <p:cNvPicPr>
            <a:picLocks noChangeAspect="1" noChangeArrowheads="1"/>
          </p:cNvPicPr>
          <p:nvPr/>
        </p:nvPicPr>
        <p:blipFill>
          <a:blip r:embed="rId12"/>
          <a:srcRect/>
          <a:stretch>
            <a:fillRect/>
          </a:stretch>
        </p:blipFill>
        <p:spPr bwMode="auto">
          <a:xfrm>
            <a:off x="2514600" y="5146675"/>
            <a:ext cx="685800" cy="644525"/>
          </a:xfrm>
          <a:prstGeom prst="rect">
            <a:avLst/>
          </a:prstGeom>
          <a:noFill/>
          <a:ln w="9525" algn="ctr">
            <a:noFill/>
            <a:miter lim="800000"/>
            <a:headEnd/>
            <a:tailEnd/>
          </a:ln>
        </p:spPr>
      </p:pic>
      <p:sp>
        <p:nvSpPr>
          <p:cNvPr id="772118" name="Rectangle 83"/>
          <p:cNvSpPr>
            <a:spLocks noChangeArrowheads="1"/>
          </p:cNvSpPr>
          <p:nvPr/>
        </p:nvSpPr>
        <p:spPr bwMode="auto">
          <a:xfrm>
            <a:off x="3733800" y="4800600"/>
            <a:ext cx="76200" cy="685800"/>
          </a:xfrm>
          <a:prstGeom prst="rect">
            <a:avLst/>
          </a:prstGeom>
          <a:solidFill>
            <a:srgbClr val="FFCC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72119" name="Picture 81" descr="npo000318"/>
          <p:cNvPicPr>
            <a:picLocks noChangeAspect="1" noChangeArrowheads="1"/>
          </p:cNvPicPr>
          <p:nvPr/>
        </p:nvPicPr>
        <p:blipFill>
          <a:blip r:embed="rId13"/>
          <a:srcRect/>
          <a:stretch>
            <a:fillRect/>
          </a:stretch>
        </p:blipFill>
        <p:spPr bwMode="auto">
          <a:xfrm>
            <a:off x="3581400" y="5181600"/>
            <a:ext cx="341313" cy="582613"/>
          </a:xfrm>
          <a:prstGeom prst="rect">
            <a:avLst/>
          </a:prstGeom>
          <a:noFill/>
          <a:ln w="9525" algn="ctr">
            <a:noFill/>
            <a:miter lim="800000"/>
            <a:headEnd/>
            <a:tailEnd/>
          </a:ln>
        </p:spPr>
      </p:pic>
      <p:sp>
        <p:nvSpPr>
          <p:cNvPr id="772120" name="Rectangle 84"/>
          <p:cNvSpPr>
            <a:spLocks noChangeArrowheads="1"/>
          </p:cNvSpPr>
          <p:nvPr/>
        </p:nvSpPr>
        <p:spPr bwMode="auto">
          <a:xfrm>
            <a:off x="4645025" y="4876800"/>
            <a:ext cx="76200" cy="685800"/>
          </a:xfrm>
          <a:prstGeom prst="rect">
            <a:avLst/>
          </a:prstGeom>
          <a:solidFill>
            <a:srgbClr val="FFCC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72121" name="Picture 85" descr="npo00031a"/>
          <p:cNvPicPr>
            <a:picLocks noChangeAspect="1" noChangeArrowheads="1"/>
          </p:cNvPicPr>
          <p:nvPr/>
        </p:nvPicPr>
        <p:blipFill>
          <a:blip r:embed="rId14"/>
          <a:srcRect/>
          <a:stretch>
            <a:fillRect/>
          </a:stretch>
        </p:blipFill>
        <p:spPr bwMode="auto">
          <a:xfrm>
            <a:off x="4340225" y="5184775"/>
            <a:ext cx="612775" cy="758825"/>
          </a:xfrm>
          <a:prstGeom prst="rect">
            <a:avLst/>
          </a:prstGeom>
          <a:noFill/>
          <a:ln w="9525" algn="ctr">
            <a:noFill/>
            <a:miter lim="800000"/>
            <a:headEnd/>
            <a:tailEnd/>
          </a:ln>
        </p:spPr>
      </p:pic>
      <p:sp>
        <p:nvSpPr>
          <p:cNvPr id="772122" name="Text Box 86"/>
          <p:cNvSpPr txBox="1">
            <a:spLocks noChangeArrowheads="1"/>
          </p:cNvSpPr>
          <p:nvPr/>
        </p:nvSpPr>
        <p:spPr bwMode="auto">
          <a:xfrm>
            <a:off x="1447800" y="3382963"/>
            <a:ext cx="990600" cy="274637"/>
          </a:xfrm>
          <a:prstGeom prst="rect">
            <a:avLst/>
          </a:prstGeom>
          <a:noFill/>
          <a:ln w="9525">
            <a:noFill/>
            <a:miter lim="800000"/>
            <a:headEnd/>
            <a:tailEnd/>
          </a:ln>
        </p:spPr>
        <p:txBody>
          <a:bodyPr>
            <a:spAutoFit/>
          </a:bodyPr>
          <a:lstStyle/>
          <a:p>
            <a:pPr algn="ctr">
              <a:buFont typeface="Wingdings" pitchFamily="2" charset="2"/>
              <a:buNone/>
            </a:pPr>
            <a:r>
              <a:rPr lang="pt-BR" sz="1200" b="1"/>
              <a:t>DF81</a:t>
            </a:r>
            <a:endParaRPr lang="pt-BR" sz="1200" b="1" i="1"/>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ARQUITETURA REDUNDANTE</a:t>
            </a:r>
            <a:r>
              <a:rPr lang="pt-BR" b="1" baseline="60000">
                <a:solidFill>
                  <a:srgbClr val="333300"/>
                </a:solidFill>
                <a:effectLst>
                  <a:outerShdw blurRad="38100" dist="38100" dir="2700000" algn="tl">
                    <a:srgbClr val="C0C0C0"/>
                  </a:outerShdw>
                </a:effectLst>
                <a:latin typeface="Bookman Old Style" pitchFamily="18" charset="0"/>
              </a:rPr>
              <a:t>  </a:t>
            </a:r>
          </a:p>
        </p:txBody>
      </p:sp>
      <p:sp>
        <p:nvSpPr>
          <p:cNvPr id="97283"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DF81</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pic>
        <p:nvPicPr>
          <p:cNvPr id="774147" name="Picture 4" descr="racks"/>
          <p:cNvPicPr preferRelativeResize="0">
            <a:picLocks noChangeAspect="1" noChangeArrowheads="1"/>
          </p:cNvPicPr>
          <p:nvPr/>
        </p:nvPicPr>
        <p:blipFill>
          <a:blip r:embed="rId3">
            <a:clrChange>
              <a:clrFrom>
                <a:srgbClr val="0086FF"/>
              </a:clrFrom>
              <a:clrTo>
                <a:srgbClr val="0086FF">
                  <a:alpha val="0"/>
                </a:srgbClr>
              </a:clrTo>
            </a:clrChange>
          </a:blip>
          <a:srcRect/>
          <a:stretch>
            <a:fillRect/>
          </a:stretch>
        </p:blipFill>
        <p:spPr bwMode="auto">
          <a:xfrm>
            <a:off x="533400" y="2362200"/>
            <a:ext cx="3122613" cy="3149600"/>
          </a:xfrm>
          <a:prstGeom prst="rect">
            <a:avLst/>
          </a:prstGeom>
          <a:noFill/>
          <a:ln w="9525" algn="ctr">
            <a:noFill/>
            <a:miter lim="800000"/>
            <a:headEnd/>
            <a:tailEnd/>
          </a:ln>
        </p:spPr>
      </p:pic>
      <p:pic>
        <p:nvPicPr>
          <p:cNvPr id="774148" name="Picture 7" descr="rack"/>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800600" y="2819400"/>
            <a:ext cx="1485900" cy="2971800"/>
          </a:xfrm>
          <a:prstGeom prst="rect">
            <a:avLst/>
          </a:prstGeom>
          <a:noFill/>
          <a:ln w="9525" algn="ctr">
            <a:noFill/>
            <a:miter lim="800000"/>
            <a:headEnd/>
            <a:tailEnd/>
          </a:ln>
        </p:spPr>
      </p:pic>
      <p:pic>
        <p:nvPicPr>
          <p:cNvPr id="774149" name="Picture 8" descr="rack"/>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114800" y="2362200"/>
            <a:ext cx="1485900" cy="2971800"/>
          </a:xfrm>
          <a:prstGeom prst="rect">
            <a:avLst/>
          </a:prstGeom>
          <a:noFill/>
          <a:ln w="9525" algn="ctr">
            <a:noFill/>
            <a:miter lim="800000"/>
            <a:headEnd/>
            <a:tailEnd/>
          </a:ln>
        </p:spPr>
      </p:pic>
      <p:sp>
        <p:nvSpPr>
          <p:cNvPr id="774150" name="Rectangle 9"/>
          <p:cNvSpPr>
            <a:spLocks noChangeArrowheads="1"/>
          </p:cNvSpPr>
          <p:nvPr/>
        </p:nvSpPr>
        <p:spPr bwMode="auto">
          <a:xfrm>
            <a:off x="1676400" y="5486400"/>
            <a:ext cx="914400" cy="396875"/>
          </a:xfrm>
          <a:prstGeom prst="rect">
            <a:avLst/>
          </a:prstGeom>
          <a:noFill/>
          <a:ln w="9525">
            <a:noFill/>
            <a:miter lim="800000"/>
            <a:headEnd/>
            <a:tailEnd/>
          </a:ln>
        </p:spPr>
        <p:txBody>
          <a:bodyPr anchor="ctr">
            <a:spAutoFit/>
          </a:bodyPr>
          <a:lstStyle/>
          <a:p>
            <a:pPr eaLnBrk="0" hangingPunct="0">
              <a:buFont typeface="Wingdings" pitchFamily="2" charset="2"/>
              <a:buNone/>
            </a:pPr>
            <a:r>
              <a:rPr lang="en-US"/>
              <a:t>DF78</a:t>
            </a:r>
          </a:p>
        </p:txBody>
      </p:sp>
      <p:sp>
        <p:nvSpPr>
          <p:cNvPr id="774151" name="Rectangle 10"/>
          <p:cNvSpPr>
            <a:spLocks noChangeArrowheads="1"/>
          </p:cNvSpPr>
          <p:nvPr/>
        </p:nvSpPr>
        <p:spPr bwMode="auto">
          <a:xfrm>
            <a:off x="7086600" y="5867400"/>
            <a:ext cx="1219200" cy="396875"/>
          </a:xfrm>
          <a:prstGeom prst="rect">
            <a:avLst/>
          </a:prstGeom>
          <a:noFill/>
          <a:ln w="9525">
            <a:noFill/>
            <a:miter lim="800000"/>
            <a:headEnd/>
            <a:tailEnd/>
          </a:ln>
        </p:spPr>
        <p:txBody>
          <a:bodyPr anchor="ctr">
            <a:spAutoFit/>
          </a:bodyPr>
          <a:lstStyle/>
          <a:p>
            <a:pPr eaLnBrk="0" hangingPunct="0">
              <a:buFont typeface="Wingdings" pitchFamily="2" charset="2"/>
              <a:buNone/>
            </a:pPr>
            <a:r>
              <a:rPr lang="en-US"/>
              <a:t>2 x DF81</a:t>
            </a:r>
          </a:p>
        </p:txBody>
      </p:sp>
      <p:sp>
        <p:nvSpPr>
          <p:cNvPr id="774152" name="Rectangle 11"/>
          <p:cNvSpPr>
            <a:spLocks noChangeArrowheads="1"/>
          </p:cNvSpPr>
          <p:nvPr/>
        </p:nvSpPr>
        <p:spPr bwMode="auto">
          <a:xfrm>
            <a:off x="4648200" y="5867400"/>
            <a:ext cx="1219200" cy="396875"/>
          </a:xfrm>
          <a:prstGeom prst="rect">
            <a:avLst/>
          </a:prstGeom>
          <a:noFill/>
          <a:ln w="9525">
            <a:noFill/>
            <a:miter lim="800000"/>
            <a:headEnd/>
            <a:tailEnd/>
          </a:ln>
        </p:spPr>
        <p:txBody>
          <a:bodyPr anchor="ctr">
            <a:spAutoFit/>
          </a:bodyPr>
          <a:lstStyle/>
          <a:p>
            <a:pPr eaLnBrk="0" hangingPunct="0">
              <a:buFont typeface="Wingdings" pitchFamily="2" charset="2"/>
              <a:buNone/>
            </a:pPr>
            <a:r>
              <a:rPr lang="en-US"/>
              <a:t>2 x DF50</a:t>
            </a:r>
          </a:p>
        </p:txBody>
      </p:sp>
      <p:pic>
        <p:nvPicPr>
          <p:cNvPr id="774153" name="Picture 12" descr="npo00031c"/>
          <p:cNvPicPr>
            <a:picLocks noChangeAspect="1" noChangeArrowheads="1"/>
          </p:cNvPicPr>
          <p:nvPr/>
        </p:nvPicPr>
        <p:blipFill>
          <a:blip r:embed="rId5"/>
          <a:srcRect/>
          <a:stretch>
            <a:fillRect/>
          </a:stretch>
        </p:blipFill>
        <p:spPr bwMode="auto">
          <a:xfrm>
            <a:off x="7086600" y="3048000"/>
            <a:ext cx="1600200" cy="2667000"/>
          </a:xfrm>
          <a:prstGeom prst="rect">
            <a:avLst/>
          </a:prstGeom>
          <a:noFill/>
          <a:ln w="9525" algn="ctr">
            <a:noFill/>
            <a:miter lim="800000"/>
            <a:headEnd/>
            <a:tailEnd/>
          </a:ln>
        </p:spPr>
      </p:pic>
      <p:pic>
        <p:nvPicPr>
          <p:cNvPr id="774154" name="Picture 13" descr="npo00031e"/>
          <p:cNvPicPr>
            <a:picLocks noChangeAspect="1" noChangeArrowheads="1"/>
          </p:cNvPicPr>
          <p:nvPr/>
        </p:nvPicPr>
        <p:blipFill>
          <a:blip r:embed="rId5"/>
          <a:srcRect/>
          <a:stretch>
            <a:fillRect/>
          </a:stretch>
        </p:blipFill>
        <p:spPr bwMode="auto">
          <a:xfrm>
            <a:off x="6477000" y="2438400"/>
            <a:ext cx="1600200" cy="266700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ARQUITETURA REDUNDANTE</a:t>
            </a:r>
            <a:r>
              <a:rPr lang="pt-BR" b="1" baseline="60000">
                <a:solidFill>
                  <a:srgbClr val="333300"/>
                </a:solidFill>
                <a:effectLst>
                  <a:outerShdw blurRad="38100" dist="38100" dir="2700000" algn="tl">
                    <a:srgbClr val="C0C0C0"/>
                  </a:outerShdw>
                </a:effectLst>
                <a:latin typeface="Bookman Old Style" pitchFamily="18" charset="0"/>
              </a:rPr>
              <a:t>  </a:t>
            </a:r>
          </a:p>
        </p:txBody>
      </p:sp>
      <p:sp>
        <p:nvSpPr>
          <p:cNvPr id="98307"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DF81</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sp>
        <p:nvSpPr>
          <p:cNvPr id="776195" name="Rectangle 4"/>
          <p:cNvSpPr>
            <a:spLocks noChangeArrowheads="1"/>
          </p:cNvSpPr>
          <p:nvPr/>
        </p:nvSpPr>
        <p:spPr bwMode="auto">
          <a:xfrm>
            <a:off x="5334000" y="2955925"/>
            <a:ext cx="3733800" cy="1006475"/>
          </a:xfrm>
          <a:prstGeom prst="rect">
            <a:avLst/>
          </a:prstGeom>
          <a:noFill/>
          <a:ln w="9525">
            <a:noFill/>
            <a:miter lim="800000"/>
            <a:headEnd/>
            <a:tailEnd/>
          </a:ln>
        </p:spPr>
        <p:txBody>
          <a:bodyPr anchor="ctr">
            <a:spAutoFit/>
          </a:bodyPr>
          <a:lstStyle/>
          <a:p>
            <a:pPr eaLnBrk="0" hangingPunct="0">
              <a:buFont typeface="Wingdings" pitchFamily="2" charset="2"/>
              <a:buNone/>
            </a:pPr>
            <a:r>
              <a:rPr lang="en-US"/>
              <a:t>Redundância de E/S:</a:t>
            </a:r>
          </a:p>
          <a:p>
            <a:pPr eaLnBrk="0" hangingPunct="0">
              <a:buFont typeface="Wingdings" pitchFamily="2" charset="2"/>
              <a:buChar char="Ø"/>
            </a:pPr>
            <a:r>
              <a:rPr lang="en-US"/>
              <a:t> Cabo de sincronismo DF82;</a:t>
            </a:r>
          </a:p>
          <a:p>
            <a:pPr eaLnBrk="0" hangingPunct="0">
              <a:buFont typeface="Wingdings" pitchFamily="2" charset="2"/>
              <a:buChar char="Ø"/>
            </a:pPr>
            <a:r>
              <a:rPr lang="en-US"/>
              <a:t> Rack DF78.</a:t>
            </a:r>
          </a:p>
        </p:txBody>
      </p:sp>
      <p:sp>
        <p:nvSpPr>
          <p:cNvPr id="776196" name="Rectangle 5"/>
          <p:cNvSpPr>
            <a:spLocks noChangeArrowheads="1"/>
          </p:cNvSpPr>
          <p:nvPr/>
        </p:nvSpPr>
        <p:spPr bwMode="auto">
          <a:xfrm>
            <a:off x="2590800" y="2133600"/>
            <a:ext cx="76200" cy="9906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76197" name="Rectangle 6"/>
          <p:cNvSpPr>
            <a:spLocks noChangeArrowheads="1"/>
          </p:cNvSpPr>
          <p:nvPr/>
        </p:nvSpPr>
        <p:spPr bwMode="auto">
          <a:xfrm>
            <a:off x="381000" y="2752725"/>
            <a:ext cx="8610600" cy="1524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76198" name="Picture 7" descr="npo00031f"/>
          <p:cNvPicPr>
            <a:picLocks noChangeAspect="1" noChangeArrowheads="1"/>
          </p:cNvPicPr>
          <p:nvPr/>
        </p:nvPicPr>
        <p:blipFill>
          <a:blip r:embed="rId3"/>
          <a:srcRect/>
          <a:stretch>
            <a:fillRect/>
          </a:stretch>
        </p:blipFill>
        <p:spPr bwMode="auto">
          <a:xfrm>
            <a:off x="762000" y="2057400"/>
            <a:ext cx="838200" cy="314325"/>
          </a:xfrm>
          <a:prstGeom prst="rect">
            <a:avLst/>
          </a:prstGeom>
          <a:noFill/>
          <a:ln w="9525" algn="ctr">
            <a:noFill/>
            <a:miter lim="800000"/>
            <a:headEnd/>
            <a:tailEnd/>
          </a:ln>
        </p:spPr>
      </p:pic>
      <p:pic>
        <p:nvPicPr>
          <p:cNvPr id="776199" name="Object 8" descr="npo0002cb"/>
          <p:cNvPicPr>
            <a:picLocks noChangeAspect="1" noChangeArrowheads="1"/>
          </p:cNvPicPr>
          <p:nvPr/>
        </p:nvPicPr>
        <p:blipFill>
          <a:blip r:embed="rId4"/>
          <a:srcRect/>
          <a:stretch>
            <a:fillRect/>
          </a:stretch>
        </p:blipFill>
        <p:spPr bwMode="auto">
          <a:xfrm>
            <a:off x="5943600" y="2057400"/>
            <a:ext cx="990600" cy="322263"/>
          </a:xfrm>
          <a:prstGeom prst="rect">
            <a:avLst/>
          </a:prstGeom>
          <a:noFill/>
          <a:ln w="28575" algn="ctr">
            <a:noFill/>
            <a:miter lim="800000"/>
            <a:headEnd/>
            <a:tailEnd/>
          </a:ln>
        </p:spPr>
      </p:pic>
      <p:pic>
        <p:nvPicPr>
          <p:cNvPr id="776200" name="Picture 9" descr="npo000322"/>
          <p:cNvPicPr>
            <a:picLocks noChangeAspect="1" noChangeArrowheads="1"/>
          </p:cNvPicPr>
          <p:nvPr/>
        </p:nvPicPr>
        <p:blipFill>
          <a:blip r:embed="rId5"/>
          <a:srcRect/>
          <a:stretch>
            <a:fillRect/>
          </a:stretch>
        </p:blipFill>
        <p:spPr bwMode="auto">
          <a:xfrm>
            <a:off x="4876800" y="2057400"/>
            <a:ext cx="1066800" cy="295275"/>
          </a:xfrm>
          <a:prstGeom prst="rect">
            <a:avLst/>
          </a:prstGeom>
          <a:noFill/>
          <a:ln w="9525" algn="ctr">
            <a:noFill/>
            <a:miter lim="800000"/>
            <a:headEnd/>
            <a:tailEnd/>
          </a:ln>
        </p:spPr>
      </p:pic>
      <p:sp>
        <p:nvSpPr>
          <p:cNvPr id="776201" name="Rectangle 10"/>
          <p:cNvSpPr>
            <a:spLocks noChangeArrowheads="1"/>
          </p:cNvSpPr>
          <p:nvPr/>
        </p:nvSpPr>
        <p:spPr bwMode="auto">
          <a:xfrm>
            <a:off x="381000" y="2438400"/>
            <a:ext cx="8610600" cy="1524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76202" name="Rectangle 11"/>
          <p:cNvSpPr>
            <a:spLocks noChangeArrowheads="1"/>
          </p:cNvSpPr>
          <p:nvPr/>
        </p:nvSpPr>
        <p:spPr bwMode="auto">
          <a:xfrm>
            <a:off x="2362200" y="2133600"/>
            <a:ext cx="76200" cy="10668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76203" name="Text Box 12"/>
          <p:cNvSpPr txBox="1">
            <a:spLocks noChangeArrowheads="1"/>
          </p:cNvSpPr>
          <p:nvPr/>
        </p:nvSpPr>
        <p:spPr bwMode="auto">
          <a:xfrm>
            <a:off x="2514600" y="1858963"/>
            <a:ext cx="1066800" cy="274637"/>
          </a:xfrm>
          <a:prstGeom prst="rect">
            <a:avLst/>
          </a:prstGeom>
          <a:noFill/>
          <a:ln w="9525">
            <a:noFill/>
            <a:miter lim="800000"/>
            <a:headEnd/>
            <a:tailEnd/>
          </a:ln>
        </p:spPr>
        <p:txBody>
          <a:bodyPr>
            <a:spAutoFit/>
          </a:bodyPr>
          <a:lstStyle/>
          <a:p>
            <a:pPr algn="ctr">
              <a:buFont typeface="Wingdings" pitchFamily="2" charset="2"/>
              <a:buNone/>
            </a:pPr>
            <a:r>
              <a:rPr lang="pt-BR" sz="1200" b="1"/>
              <a:t>Redundante</a:t>
            </a:r>
            <a:endParaRPr lang="pt-BR" sz="1200" b="1" i="1"/>
          </a:p>
        </p:txBody>
      </p:sp>
      <p:sp>
        <p:nvSpPr>
          <p:cNvPr id="776204" name="Text Box 13"/>
          <p:cNvSpPr txBox="1">
            <a:spLocks noChangeArrowheads="1"/>
          </p:cNvSpPr>
          <p:nvPr/>
        </p:nvSpPr>
        <p:spPr bwMode="auto">
          <a:xfrm>
            <a:off x="1600200" y="1858963"/>
            <a:ext cx="1066800" cy="274637"/>
          </a:xfrm>
          <a:prstGeom prst="rect">
            <a:avLst/>
          </a:prstGeom>
          <a:noFill/>
          <a:ln w="9525">
            <a:noFill/>
            <a:miter lim="800000"/>
            <a:headEnd/>
            <a:tailEnd/>
          </a:ln>
        </p:spPr>
        <p:txBody>
          <a:bodyPr>
            <a:spAutoFit/>
          </a:bodyPr>
          <a:lstStyle/>
          <a:p>
            <a:pPr algn="ctr">
              <a:buFont typeface="Wingdings" pitchFamily="2" charset="2"/>
              <a:buNone/>
            </a:pPr>
            <a:r>
              <a:rPr lang="pt-BR" sz="1200" b="1"/>
              <a:t>Principal</a:t>
            </a:r>
            <a:endParaRPr lang="pt-BR" sz="1200" b="1" i="1"/>
          </a:p>
        </p:txBody>
      </p:sp>
      <p:pic>
        <p:nvPicPr>
          <p:cNvPr id="776205" name="Picture 81" descr="FF"/>
          <p:cNvPicPr>
            <a:picLocks noChangeAspect="1" noChangeArrowheads="1"/>
          </p:cNvPicPr>
          <p:nvPr/>
        </p:nvPicPr>
        <p:blipFill>
          <a:blip r:embed="rId6"/>
          <a:srcRect/>
          <a:stretch>
            <a:fillRect/>
          </a:stretch>
        </p:blipFill>
        <p:spPr bwMode="auto">
          <a:xfrm>
            <a:off x="3124200" y="3048000"/>
            <a:ext cx="381000" cy="330200"/>
          </a:xfrm>
          <a:prstGeom prst="rect">
            <a:avLst/>
          </a:prstGeom>
          <a:noFill/>
          <a:ln w="9525" algn="ctr">
            <a:noFill/>
            <a:miter lim="800000"/>
            <a:headEnd/>
            <a:tailEnd/>
          </a:ln>
        </p:spPr>
      </p:pic>
      <p:pic>
        <p:nvPicPr>
          <p:cNvPr id="776206" name="Picture 82" descr="apid"/>
          <p:cNvPicPr preferRelativeResize="0">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676400" y="3209925"/>
            <a:ext cx="381000" cy="260350"/>
          </a:xfrm>
          <a:prstGeom prst="rect">
            <a:avLst/>
          </a:prstGeom>
          <a:noFill/>
          <a:ln w="9525" algn="ctr">
            <a:noFill/>
            <a:miter lim="800000"/>
            <a:headEnd/>
            <a:tailEnd/>
          </a:ln>
        </p:spPr>
      </p:pic>
      <p:pic>
        <p:nvPicPr>
          <p:cNvPr id="776207" name="Picture 83" descr="llag"/>
          <p:cNvPicPr preferRelativeResize="0">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447800" y="2981325"/>
            <a:ext cx="533400" cy="365125"/>
          </a:xfrm>
          <a:prstGeom prst="rect">
            <a:avLst/>
          </a:prstGeom>
          <a:noFill/>
          <a:ln w="9525" algn="ctr">
            <a:noFill/>
            <a:miter lim="800000"/>
            <a:headEnd/>
            <a:tailEnd/>
          </a:ln>
        </p:spPr>
      </p:pic>
      <p:pic>
        <p:nvPicPr>
          <p:cNvPr id="776208" name="Picture 84" descr="npo000324"/>
          <p:cNvPicPr>
            <a:picLocks noChangeAspect="1" noChangeArrowheads="1"/>
          </p:cNvPicPr>
          <p:nvPr/>
        </p:nvPicPr>
        <p:blipFill>
          <a:blip r:embed="rId5"/>
          <a:srcRect/>
          <a:stretch>
            <a:fillRect/>
          </a:stretch>
        </p:blipFill>
        <p:spPr bwMode="auto">
          <a:xfrm>
            <a:off x="3657600" y="3819525"/>
            <a:ext cx="1066800" cy="295275"/>
          </a:xfrm>
          <a:prstGeom prst="rect">
            <a:avLst/>
          </a:prstGeom>
          <a:noFill/>
          <a:ln w="9525" algn="ctr">
            <a:noFill/>
            <a:miter lim="800000"/>
            <a:headEnd/>
            <a:tailEnd/>
          </a:ln>
        </p:spPr>
      </p:pic>
      <p:sp>
        <p:nvSpPr>
          <p:cNvPr id="776209" name="Line 85"/>
          <p:cNvSpPr>
            <a:spLocks noChangeShapeType="1"/>
          </p:cNvSpPr>
          <p:nvPr/>
        </p:nvSpPr>
        <p:spPr bwMode="auto">
          <a:xfrm>
            <a:off x="2971800" y="3352800"/>
            <a:ext cx="0" cy="685800"/>
          </a:xfrm>
          <a:prstGeom prst="line">
            <a:avLst/>
          </a:prstGeom>
          <a:noFill/>
          <a:ln w="25400">
            <a:solidFill>
              <a:schemeClr val="tx1"/>
            </a:solidFill>
            <a:round/>
            <a:headEnd/>
            <a:tailEnd/>
          </a:ln>
        </p:spPr>
        <p:txBody>
          <a:bodyPr anchor="ctr">
            <a:spAutoFit/>
          </a:bodyPr>
          <a:lstStyle/>
          <a:p>
            <a:endParaRPr lang="pt-BR"/>
          </a:p>
        </p:txBody>
      </p:sp>
      <p:sp>
        <p:nvSpPr>
          <p:cNvPr id="776210" name="Line 86"/>
          <p:cNvSpPr>
            <a:spLocks noChangeShapeType="1"/>
          </p:cNvSpPr>
          <p:nvPr/>
        </p:nvSpPr>
        <p:spPr bwMode="auto">
          <a:xfrm flipH="1" flipV="1">
            <a:off x="2971800" y="4038600"/>
            <a:ext cx="304800" cy="0"/>
          </a:xfrm>
          <a:prstGeom prst="line">
            <a:avLst/>
          </a:prstGeom>
          <a:noFill/>
          <a:ln w="25400">
            <a:solidFill>
              <a:schemeClr val="tx1"/>
            </a:solidFill>
            <a:round/>
            <a:headEnd/>
            <a:tailEnd/>
          </a:ln>
        </p:spPr>
        <p:txBody>
          <a:bodyPr anchor="ctr">
            <a:spAutoFit/>
          </a:bodyPr>
          <a:lstStyle/>
          <a:p>
            <a:endParaRPr lang="pt-BR"/>
          </a:p>
        </p:txBody>
      </p:sp>
      <p:pic>
        <p:nvPicPr>
          <p:cNvPr id="776211" name="Picture 87" descr="CFW"/>
          <p:cNvPicPr>
            <a:picLocks noChangeAspect="1" noChangeArrowheads="1"/>
          </p:cNvPicPr>
          <p:nvPr/>
        </p:nvPicPr>
        <p:blipFill>
          <a:blip r:embed="rId9"/>
          <a:srcRect/>
          <a:stretch>
            <a:fillRect/>
          </a:stretch>
        </p:blipFill>
        <p:spPr bwMode="auto">
          <a:xfrm>
            <a:off x="3276600" y="3733800"/>
            <a:ext cx="325438" cy="463550"/>
          </a:xfrm>
          <a:prstGeom prst="rect">
            <a:avLst/>
          </a:prstGeom>
          <a:noFill/>
          <a:ln w="9525" algn="ctr">
            <a:noFill/>
            <a:miter lim="800000"/>
            <a:headEnd/>
            <a:tailEnd/>
          </a:ln>
        </p:spPr>
      </p:pic>
      <p:sp>
        <p:nvSpPr>
          <p:cNvPr id="776212" name="Rectangle 88"/>
          <p:cNvSpPr>
            <a:spLocks noChangeArrowheads="1"/>
          </p:cNvSpPr>
          <p:nvPr/>
        </p:nvSpPr>
        <p:spPr bwMode="auto">
          <a:xfrm>
            <a:off x="2514600" y="3429000"/>
            <a:ext cx="76200" cy="1447800"/>
          </a:xfrm>
          <a:prstGeom prst="rect">
            <a:avLst/>
          </a:prstGeom>
          <a:solidFill>
            <a:srgbClr val="FF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76213" name="Rectangle 89"/>
          <p:cNvSpPr>
            <a:spLocks noChangeArrowheads="1"/>
          </p:cNvSpPr>
          <p:nvPr/>
        </p:nvSpPr>
        <p:spPr bwMode="auto">
          <a:xfrm>
            <a:off x="2514600" y="4800600"/>
            <a:ext cx="2438400" cy="76200"/>
          </a:xfrm>
          <a:prstGeom prst="rect">
            <a:avLst/>
          </a:prstGeom>
          <a:solidFill>
            <a:srgbClr val="FF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76214" name="Rectangle 90"/>
          <p:cNvSpPr>
            <a:spLocks noChangeArrowheads="1"/>
          </p:cNvSpPr>
          <p:nvPr/>
        </p:nvSpPr>
        <p:spPr bwMode="auto">
          <a:xfrm>
            <a:off x="2819400" y="4800600"/>
            <a:ext cx="76200" cy="457200"/>
          </a:xfrm>
          <a:prstGeom prst="rect">
            <a:avLst/>
          </a:prstGeom>
          <a:solidFill>
            <a:srgbClr val="FFCC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76215" name="Picture 91" descr="As-i Cable Logo"/>
          <p:cNvPicPr>
            <a:picLocks noChangeAspect="1" noChangeArrowheads="1"/>
          </p:cNvPicPr>
          <p:nvPr/>
        </p:nvPicPr>
        <p:blipFill>
          <a:blip r:embed="rId10"/>
          <a:srcRect/>
          <a:stretch>
            <a:fillRect/>
          </a:stretch>
        </p:blipFill>
        <p:spPr bwMode="auto">
          <a:xfrm>
            <a:off x="1143000" y="3962400"/>
            <a:ext cx="914400" cy="892175"/>
          </a:xfrm>
          <a:prstGeom prst="rect">
            <a:avLst/>
          </a:prstGeom>
          <a:noFill/>
          <a:ln w="9525" algn="ctr">
            <a:noFill/>
            <a:miter lim="800000"/>
            <a:headEnd/>
            <a:tailEnd/>
          </a:ln>
        </p:spPr>
      </p:pic>
      <p:pic>
        <p:nvPicPr>
          <p:cNvPr id="776216" name="Picture 93" descr="npo000328"/>
          <p:cNvPicPr>
            <a:picLocks noChangeAspect="1" noChangeArrowheads="1"/>
          </p:cNvPicPr>
          <p:nvPr/>
        </p:nvPicPr>
        <p:blipFill>
          <a:blip r:embed="rId11"/>
          <a:srcRect/>
          <a:stretch>
            <a:fillRect/>
          </a:stretch>
        </p:blipFill>
        <p:spPr bwMode="auto">
          <a:xfrm>
            <a:off x="2514600" y="5146675"/>
            <a:ext cx="685800" cy="644525"/>
          </a:xfrm>
          <a:prstGeom prst="rect">
            <a:avLst/>
          </a:prstGeom>
          <a:noFill/>
          <a:ln w="9525" algn="ctr">
            <a:noFill/>
            <a:miter lim="800000"/>
            <a:headEnd/>
            <a:tailEnd/>
          </a:ln>
        </p:spPr>
      </p:pic>
      <p:sp>
        <p:nvSpPr>
          <p:cNvPr id="776217" name="Rectangle 94"/>
          <p:cNvSpPr>
            <a:spLocks noChangeArrowheads="1"/>
          </p:cNvSpPr>
          <p:nvPr/>
        </p:nvSpPr>
        <p:spPr bwMode="auto">
          <a:xfrm>
            <a:off x="3733800" y="4800600"/>
            <a:ext cx="76200" cy="685800"/>
          </a:xfrm>
          <a:prstGeom prst="rect">
            <a:avLst/>
          </a:prstGeom>
          <a:solidFill>
            <a:srgbClr val="FFCC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76218" name="Picture 95" descr="npo00032a"/>
          <p:cNvPicPr>
            <a:picLocks noChangeAspect="1" noChangeArrowheads="1"/>
          </p:cNvPicPr>
          <p:nvPr/>
        </p:nvPicPr>
        <p:blipFill>
          <a:blip r:embed="rId12"/>
          <a:srcRect/>
          <a:stretch>
            <a:fillRect/>
          </a:stretch>
        </p:blipFill>
        <p:spPr bwMode="auto">
          <a:xfrm>
            <a:off x="3581400" y="5181600"/>
            <a:ext cx="341313" cy="582613"/>
          </a:xfrm>
          <a:prstGeom prst="rect">
            <a:avLst/>
          </a:prstGeom>
          <a:noFill/>
          <a:ln w="9525" algn="ctr">
            <a:noFill/>
            <a:miter lim="800000"/>
            <a:headEnd/>
            <a:tailEnd/>
          </a:ln>
        </p:spPr>
      </p:pic>
      <p:sp>
        <p:nvSpPr>
          <p:cNvPr id="776219" name="Rectangle 96"/>
          <p:cNvSpPr>
            <a:spLocks noChangeArrowheads="1"/>
          </p:cNvSpPr>
          <p:nvPr/>
        </p:nvSpPr>
        <p:spPr bwMode="auto">
          <a:xfrm>
            <a:off x="4645025" y="4876800"/>
            <a:ext cx="76200" cy="685800"/>
          </a:xfrm>
          <a:prstGeom prst="rect">
            <a:avLst/>
          </a:prstGeom>
          <a:solidFill>
            <a:srgbClr val="FFCC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76220" name="Picture 97" descr="npo00032c"/>
          <p:cNvPicPr>
            <a:picLocks noChangeAspect="1" noChangeArrowheads="1"/>
          </p:cNvPicPr>
          <p:nvPr/>
        </p:nvPicPr>
        <p:blipFill>
          <a:blip r:embed="rId13"/>
          <a:srcRect/>
          <a:stretch>
            <a:fillRect/>
          </a:stretch>
        </p:blipFill>
        <p:spPr bwMode="auto">
          <a:xfrm>
            <a:off x="4340225" y="5184775"/>
            <a:ext cx="612775" cy="758825"/>
          </a:xfrm>
          <a:prstGeom prst="rect">
            <a:avLst/>
          </a:prstGeom>
          <a:noFill/>
          <a:ln w="9525" algn="ctr">
            <a:noFill/>
            <a:miter lim="800000"/>
            <a:headEnd/>
            <a:tailEnd/>
          </a:ln>
        </p:spPr>
      </p:pic>
      <p:sp>
        <p:nvSpPr>
          <p:cNvPr id="776221" name="Text Box 98"/>
          <p:cNvSpPr txBox="1">
            <a:spLocks noChangeArrowheads="1"/>
          </p:cNvSpPr>
          <p:nvPr/>
        </p:nvSpPr>
        <p:spPr bwMode="auto">
          <a:xfrm>
            <a:off x="1447800" y="3382963"/>
            <a:ext cx="990600" cy="274637"/>
          </a:xfrm>
          <a:prstGeom prst="rect">
            <a:avLst/>
          </a:prstGeom>
          <a:noFill/>
          <a:ln w="9525">
            <a:noFill/>
            <a:miter lim="800000"/>
            <a:headEnd/>
            <a:tailEnd/>
          </a:ln>
        </p:spPr>
        <p:txBody>
          <a:bodyPr>
            <a:spAutoFit/>
          </a:bodyPr>
          <a:lstStyle/>
          <a:p>
            <a:pPr algn="ctr">
              <a:buFont typeface="Wingdings" pitchFamily="2" charset="2"/>
              <a:buNone/>
            </a:pPr>
            <a:r>
              <a:rPr lang="pt-BR" sz="1200" b="1"/>
              <a:t>DF81</a:t>
            </a:r>
            <a:endParaRPr lang="pt-BR" sz="1200" b="1" i="1"/>
          </a:p>
        </p:txBody>
      </p:sp>
      <p:sp>
        <p:nvSpPr>
          <p:cNvPr id="776222" name="Line 99"/>
          <p:cNvSpPr>
            <a:spLocks noChangeShapeType="1"/>
          </p:cNvSpPr>
          <p:nvPr/>
        </p:nvSpPr>
        <p:spPr bwMode="auto">
          <a:xfrm>
            <a:off x="2286000" y="3429000"/>
            <a:ext cx="0" cy="152400"/>
          </a:xfrm>
          <a:prstGeom prst="line">
            <a:avLst/>
          </a:prstGeom>
          <a:noFill/>
          <a:ln w="25400">
            <a:solidFill>
              <a:schemeClr val="accent1"/>
            </a:solidFill>
            <a:round/>
            <a:headEnd/>
            <a:tailEnd/>
          </a:ln>
        </p:spPr>
        <p:txBody>
          <a:bodyPr anchor="ctr">
            <a:spAutoFit/>
          </a:bodyPr>
          <a:lstStyle/>
          <a:p>
            <a:endParaRPr lang="pt-BR"/>
          </a:p>
        </p:txBody>
      </p:sp>
      <p:sp>
        <p:nvSpPr>
          <p:cNvPr id="776223" name="Line 100"/>
          <p:cNvSpPr>
            <a:spLocks noChangeShapeType="1"/>
          </p:cNvSpPr>
          <p:nvPr/>
        </p:nvSpPr>
        <p:spPr bwMode="auto">
          <a:xfrm>
            <a:off x="2362200" y="3352800"/>
            <a:ext cx="0" cy="228600"/>
          </a:xfrm>
          <a:prstGeom prst="line">
            <a:avLst/>
          </a:prstGeom>
          <a:noFill/>
          <a:ln w="25400">
            <a:solidFill>
              <a:schemeClr val="accent1"/>
            </a:solidFill>
            <a:round/>
            <a:headEnd/>
            <a:tailEnd/>
          </a:ln>
        </p:spPr>
        <p:txBody>
          <a:bodyPr anchor="ctr">
            <a:spAutoFit/>
          </a:bodyPr>
          <a:lstStyle/>
          <a:p>
            <a:endParaRPr lang="pt-BR"/>
          </a:p>
        </p:txBody>
      </p:sp>
      <p:sp>
        <p:nvSpPr>
          <p:cNvPr id="776224" name="Line 101"/>
          <p:cNvSpPr>
            <a:spLocks noChangeShapeType="1"/>
          </p:cNvSpPr>
          <p:nvPr/>
        </p:nvSpPr>
        <p:spPr bwMode="auto">
          <a:xfrm>
            <a:off x="2286000" y="3581400"/>
            <a:ext cx="76200" cy="0"/>
          </a:xfrm>
          <a:prstGeom prst="line">
            <a:avLst/>
          </a:prstGeom>
          <a:noFill/>
          <a:ln w="25400">
            <a:solidFill>
              <a:schemeClr val="accent1"/>
            </a:solidFill>
            <a:round/>
            <a:headEnd/>
            <a:tailEnd/>
          </a:ln>
        </p:spPr>
        <p:txBody>
          <a:bodyPr anchor="ctr">
            <a:spAutoFit/>
          </a:bodyPr>
          <a:lstStyle/>
          <a:p>
            <a:endParaRPr lang="pt-BR"/>
          </a:p>
        </p:txBody>
      </p:sp>
      <p:pic>
        <p:nvPicPr>
          <p:cNvPr id="776225" name="Picture 92" descr="npo00032e"/>
          <p:cNvPicPr>
            <a:picLocks noChangeAspect="1" noChangeArrowheads="1"/>
          </p:cNvPicPr>
          <p:nvPr/>
        </p:nvPicPr>
        <p:blipFill>
          <a:blip r:embed="rId14"/>
          <a:srcRect/>
          <a:stretch>
            <a:fillRect/>
          </a:stretch>
        </p:blipFill>
        <p:spPr bwMode="auto">
          <a:xfrm>
            <a:off x="2133600" y="3057525"/>
            <a:ext cx="914400" cy="466725"/>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8" descr="npo00001b"/>
          <p:cNvPicPr>
            <a:picLocks noChangeAspect="1" noChangeArrowheads="1"/>
          </p:cNvPicPr>
          <p:nvPr/>
        </p:nvPicPr>
        <p:blipFill>
          <a:blip r:embed="rId3"/>
          <a:srcRect/>
          <a:stretch>
            <a:fillRect/>
          </a:stretch>
        </p:blipFill>
        <p:spPr bwMode="auto">
          <a:xfrm>
            <a:off x="2133600" y="4876800"/>
            <a:ext cx="1371600" cy="866775"/>
          </a:xfrm>
          <a:prstGeom prst="rect">
            <a:avLst/>
          </a:prstGeom>
          <a:noFill/>
          <a:ln w="9525" algn="ctr">
            <a:noFill/>
            <a:miter lim="800000"/>
            <a:headEnd/>
            <a:tailEnd/>
          </a:ln>
        </p:spPr>
      </p:pic>
      <p:sp>
        <p:nvSpPr>
          <p:cNvPr id="440322" name="Text Box 2"/>
          <p:cNvSpPr txBox="1">
            <a:spLocks noChangeArrowheads="1"/>
          </p:cNvSpPr>
          <p:nvPr/>
        </p:nvSpPr>
        <p:spPr bwMode="auto">
          <a:xfrm>
            <a:off x="381000" y="2057400"/>
            <a:ext cx="1371600" cy="519113"/>
          </a:xfrm>
          <a:prstGeom prst="rect">
            <a:avLst/>
          </a:prstGeom>
          <a:noFill/>
          <a:ln w="9525">
            <a:noFill/>
            <a:miter lim="800000"/>
            <a:headEnd/>
            <a:tailEnd/>
          </a:ln>
          <a:effectLst/>
        </p:spPr>
        <p:txBody>
          <a:bodyPr>
            <a:spAutoFit/>
          </a:bodyPr>
          <a:lstStyle/>
          <a:p>
            <a:pPr algn="ctr">
              <a:buFont typeface="Wingdings" pitchFamily="2" charset="2"/>
              <a:buNone/>
              <a:defRPr/>
            </a:pPr>
            <a:r>
              <a:rPr lang="pt-BR" sz="2800" b="1">
                <a:solidFill>
                  <a:srgbClr val="336699"/>
                </a:solidFill>
                <a:effectLst>
                  <a:outerShdw blurRad="38100" dist="38100" dir="2700000" algn="tl">
                    <a:srgbClr val="C0C0C0"/>
                  </a:outerShdw>
                </a:effectLst>
                <a:latin typeface="Arial" pitchFamily="34" charset="0"/>
              </a:rPr>
              <a:t>1990’s</a:t>
            </a:r>
            <a:endParaRPr lang="pt-BR" sz="2800" b="1" baseline="60000">
              <a:solidFill>
                <a:srgbClr val="336699"/>
              </a:solidFill>
              <a:effectLst>
                <a:outerShdw blurRad="38100" dist="38100" dir="2700000" algn="tl">
                  <a:srgbClr val="C0C0C0"/>
                </a:outerShdw>
              </a:effectLst>
              <a:latin typeface="Arial" pitchFamily="34" charset="0"/>
            </a:endParaRPr>
          </a:p>
        </p:txBody>
      </p:sp>
      <p:sp>
        <p:nvSpPr>
          <p:cNvPr id="440323"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HISTÓRIA</a:t>
            </a:r>
          </a:p>
        </p:txBody>
      </p:sp>
      <p:sp>
        <p:nvSpPr>
          <p:cNvPr id="440324" name="Rectangle 4"/>
          <p:cNvSpPr>
            <a:spLocks noChangeAspect="1" noChangeArrowheads="1"/>
          </p:cNvSpPr>
          <p:nvPr/>
        </p:nvSpPr>
        <p:spPr bwMode="auto">
          <a:xfrm>
            <a:off x="3352800" y="1295400"/>
            <a:ext cx="5562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SOLUÇÃO EM SISTEMAS</a:t>
            </a:r>
          </a:p>
        </p:txBody>
      </p:sp>
      <p:sp>
        <p:nvSpPr>
          <p:cNvPr id="25605" name="Line 5"/>
          <p:cNvSpPr>
            <a:spLocks noChangeShapeType="1"/>
          </p:cNvSpPr>
          <p:nvPr/>
        </p:nvSpPr>
        <p:spPr bwMode="auto">
          <a:xfrm flipV="1">
            <a:off x="7010400" y="2671763"/>
            <a:ext cx="1752600" cy="0"/>
          </a:xfrm>
          <a:prstGeom prst="line">
            <a:avLst/>
          </a:prstGeom>
          <a:noFill/>
          <a:ln w="38100">
            <a:solidFill>
              <a:srgbClr val="3366FF"/>
            </a:solidFill>
            <a:round/>
            <a:headEnd/>
            <a:tailEnd type="triangle" w="med" len="lg"/>
          </a:ln>
        </p:spPr>
        <p:txBody>
          <a:bodyPr anchor="ctr">
            <a:spAutoFit/>
          </a:bodyPr>
          <a:lstStyle/>
          <a:p>
            <a:endParaRPr lang="pt-BR"/>
          </a:p>
        </p:txBody>
      </p:sp>
      <p:sp>
        <p:nvSpPr>
          <p:cNvPr id="25606" name="Text Box 6"/>
          <p:cNvSpPr txBox="1">
            <a:spLocks noChangeArrowheads="1"/>
          </p:cNvSpPr>
          <p:nvPr/>
        </p:nvSpPr>
        <p:spPr bwMode="auto">
          <a:xfrm>
            <a:off x="914400" y="3810000"/>
            <a:ext cx="1828800" cy="639763"/>
          </a:xfrm>
          <a:prstGeom prst="rect">
            <a:avLst/>
          </a:prstGeom>
          <a:noFill/>
          <a:ln w="9525">
            <a:noFill/>
            <a:miter lim="800000"/>
            <a:headEnd/>
            <a:tailEnd/>
          </a:ln>
        </p:spPr>
        <p:txBody>
          <a:bodyPr>
            <a:spAutoFit/>
          </a:bodyPr>
          <a:lstStyle/>
          <a:p>
            <a:pPr algn="ctr">
              <a:buFont typeface="Wingdings" pitchFamily="2" charset="2"/>
              <a:buNone/>
            </a:pPr>
            <a:r>
              <a:rPr lang="pt-BR" sz="1200" b="1"/>
              <a:t>AÇOS VILLARES</a:t>
            </a:r>
          </a:p>
          <a:p>
            <a:pPr algn="ctr">
              <a:buFont typeface="Wingdings" pitchFamily="2" charset="2"/>
              <a:buNone/>
            </a:pPr>
            <a:r>
              <a:rPr lang="pt-BR" sz="1200" b="1"/>
              <a:t>Mogi das Cruzes/SP</a:t>
            </a:r>
          </a:p>
          <a:p>
            <a:pPr algn="ctr">
              <a:buFont typeface="Wingdings" pitchFamily="2" charset="2"/>
              <a:buNone/>
            </a:pPr>
            <a:r>
              <a:rPr lang="pt-BR" sz="1200" b="1"/>
              <a:t>Brasil</a:t>
            </a:r>
          </a:p>
        </p:txBody>
      </p:sp>
      <p:sp>
        <p:nvSpPr>
          <p:cNvPr id="25607" name="Text Box 7"/>
          <p:cNvSpPr txBox="1">
            <a:spLocks noChangeArrowheads="1"/>
          </p:cNvSpPr>
          <p:nvPr/>
        </p:nvSpPr>
        <p:spPr bwMode="auto">
          <a:xfrm>
            <a:off x="2514600" y="2971800"/>
            <a:ext cx="1828800" cy="639763"/>
          </a:xfrm>
          <a:prstGeom prst="rect">
            <a:avLst/>
          </a:prstGeom>
          <a:noFill/>
          <a:ln w="9525">
            <a:noFill/>
            <a:miter lim="800000"/>
            <a:headEnd/>
            <a:tailEnd/>
          </a:ln>
        </p:spPr>
        <p:txBody>
          <a:bodyPr>
            <a:spAutoFit/>
          </a:bodyPr>
          <a:lstStyle/>
          <a:p>
            <a:pPr algn="ctr">
              <a:buFont typeface="Wingdings" pitchFamily="2" charset="2"/>
              <a:buNone/>
            </a:pPr>
            <a:r>
              <a:rPr lang="pt-BR" sz="1200" b="1"/>
              <a:t>USINA SANTA ELISA</a:t>
            </a:r>
          </a:p>
          <a:p>
            <a:pPr algn="ctr">
              <a:buFont typeface="Wingdings" pitchFamily="2" charset="2"/>
              <a:buNone/>
            </a:pPr>
            <a:r>
              <a:rPr lang="pt-BR" sz="1200" b="1"/>
              <a:t>Sertãozinho/SP</a:t>
            </a:r>
          </a:p>
          <a:p>
            <a:pPr algn="ctr">
              <a:buFont typeface="Wingdings" pitchFamily="2" charset="2"/>
              <a:buNone/>
            </a:pPr>
            <a:r>
              <a:rPr lang="pt-BR" sz="1200" b="1"/>
              <a:t>Brasil</a:t>
            </a:r>
          </a:p>
        </p:txBody>
      </p:sp>
      <p:sp>
        <p:nvSpPr>
          <p:cNvPr id="25608" name="Text Box 8"/>
          <p:cNvSpPr txBox="1">
            <a:spLocks noChangeArrowheads="1"/>
          </p:cNvSpPr>
          <p:nvPr/>
        </p:nvSpPr>
        <p:spPr bwMode="auto">
          <a:xfrm>
            <a:off x="304800" y="2971800"/>
            <a:ext cx="2133600" cy="639763"/>
          </a:xfrm>
          <a:prstGeom prst="rect">
            <a:avLst/>
          </a:prstGeom>
          <a:noFill/>
          <a:ln w="9525">
            <a:noFill/>
            <a:miter lim="800000"/>
            <a:headEnd/>
            <a:tailEnd/>
          </a:ln>
        </p:spPr>
        <p:txBody>
          <a:bodyPr>
            <a:spAutoFit/>
          </a:bodyPr>
          <a:lstStyle/>
          <a:p>
            <a:pPr algn="ctr">
              <a:buFont typeface="Wingdings" pitchFamily="2" charset="2"/>
              <a:buNone/>
            </a:pPr>
            <a:r>
              <a:rPr lang="pt-BR" sz="1200" b="1"/>
              <a:t>DETEN I / II / Sulfonação</a:t>
            </a:r>
          </a:p>
          <a:p>
            <a:pPr algn="ctr">
              <a:buFont typeface="Wingdings" pitchFamily="2" charset="2"/>
              <a:buNone/>
            </a:pPr>
            <a:r>
              <a:rPr lang="pt-BR" sz="1200" b="1"/>
              <a:t>Camaçarí/BA</a:t>
            </a:r>
          </a:p>
          <a:p>
            <a:pPr algn="ctr">
              <a:buFont typeface="Wingdings" pitchFamily="2" charset="2"/>
              <a:buNone/>
            </a:pPr>
            <a:r>
              <a:rPr lang="pt-BR" sz="1200" b="1"/>
              <a:t>Brasil</a:t>
            </a:r>
          </a:p>
        </p:txBody>
      </p:sp>
      <p:sp>
        <p:nvSpPr>
          <p:cNvPr id="25609" name="Text Box 10"/>
          <p:cNvSpPr txBox="1">
            <a:spLocks noChangeArrowheads="1"/>
          </p:cNvSpPr>
          <p:nvPr/>
        </p:nvSpPr>
        <p:spPr bwMode="auto">
          <a:xfrm>
            <a:off x="6096000" y="4541838"/>
            <a:ext cx="990600" cy="639762"/>
          </a:xfrm>
          <a:prstGeom prst="rect">
            <a:avLst/>
          </a:prstGeom>
          <a:noFill/>
          <a:ln w="9525">
            <a:noFill/>
            <a:miter lim="800000"/>
            <a:headEnd/>
            <a:tailEnd/>
          </a:ln>
        </p:spPr>
        <p:txBody>
          <a:bodyPr>
            <a:spAutoFit/>
          </a:bodyPr>
          <a:lstStyle/>
          <a:p>
            <a:pPr algn="ctr">
              <a:buFont typeface="Wingdings" pitchFamily="2" charset="2"/>
              <a:buNone/>
            </a:pPr>
            <a:r>
              <a:rPr lang="pt-BR" sz="1200" b="1"/>
              <a:t>UNIVEN</a:t>
            </a:r>
          </a:p>
          <a:p>
            <a:pPr algn="ctr">
              <a:buFont typeface="Wingdings" pitchFamily="2" charset="2"/>
              <a:buNone/>
            </a:pPr>
            <a:r>
              <a:rPr lang="pt-BR" sz="1200" b="1"/>
              <a:t>Itupeva/SP</a:t>
            </a:r>
          </a:p>
          <a:p>
            <a:pPr algn="ctr">
              <a:buFont typeface="Wingdings" pitchFamily="2" charset="2"/>
              <a:buNone/>
            </a:pPr>
            <a:r>
              <a:rPr lang="pt-BR" sz="1200" b="1"/>
              <a:t>Brasil</a:t>
            </a:r>
          </a:p>
        </p:txBody>
      </p:sp>
      <p:sp>
        <p:nvSpPr>
          <p:cNvPr id="25610" name="Text Box 11"/>
          <p:cNvSpPr txBox="1">
            <a:spLocks noChangeArrowheads="1"/>
          </p:cNvSpPr>
          <p:nvPr/>
        </p:nvSpPr>
        <p:spPr bwMode="auto">
          <a:xfrm>
            <a:off x="4038600" y="3200400"/>
            <a:ext cx="1828800" cy="639763"/>
          </a:xfrm>
          <a:prstGeom prst="rect">
            <a:avLst/>
          </a:prstGeom>
          <a:noFill/>
          <a:ln w="9525">
            <a:noFill/>
            <a:miter lim="800000"/>
            <a:headEnd/>
            <a:tailEnd/>
          </a:ln>
        </p:spPr>
        <p:txBody>
          <a:bodyPr>
            <a:spAutoFit/>
          </a:bodyPr>
          <a:lstStyle/>
          <a:p>
            <a:pPr algn="ctr">
              <a:buFont typeface="Wingdings" pitchFamily="2" charset="2"/>
              <a:buNone/>
            </a:pPr>
            <a:r>
              <a:rPr lang="pt-BR" sz="1200" b="1"/>
              <a:t>MANNESMANN</a:t>
            </a:r>
          </a:p>
          <a:p>
            <a:pPr algn="ctr">
              <a:buFont typeface="Wingdings" pitchFamily="2" charset="2"/>
              <a:buNone/>
            </a:pPr>
            <a:r>
              <a:rPr lang="pt-BR" sz="1200" b="1"/>
              <a:t>Belo Horizonte/MG</a:t>
            </a:r>
          </a:p>
          <a:p>
            <a:pPr algn="ctr">
              <a:buFont typeface="Wingdings" pitchFamily="2" charset="2"/>
              <a:buNone/>
            </a:pPr>
            <a:r>
              <a:rPr lang="pt-BR" sz="1200" b="1"/>
              <a:t>Brasil</a:t>
            </a:r>
          </a:p>
        </p:txBody>
      </p:sp>
      <p:sp>
        <p:nvSpPr>
          <p:cNvPr id="25611" name="Text Box 12"/>
          <p:cNvSpPr txBox="1">
            <a:spLocks noChangeArrowheads="1"/>
          </p:cNvSpPr>
          <p:nvPr/>
        </p:nvSpPr>
        <p:spPr bwMode="auto">
          <a:xfrm>
            <a:off x="2514600" y="3962400"/>
            <a:ext cx="1752600" cy="639763"/>
          </a:xfrm>
          <a:prstGeom prst="rect">
            <a:avLst/>
          </a:prstGeom>
          <a:noFill/>
          <a:ln w="9525">
            <a:noFill/>
            <a:miter lim="800000"/>
            <a:headEnd/>
            <a:tailEnd/>
          </a:ln>
        </p:spPr>
        <p:txBody>
          <a:bodyPr>
            <a:spAutoFit/>
          </a:bodyPr>
          <a:lstStyle/>
          <a:p>
            <a:pPr algn="ctr">
              <a:buFont typeface="Wingdings" pitchFamily="2" charset="2"/>
              <a:buNone/>
            </a:pPr>
            <a:r>
              <a:rPr lang="pt-BR" sz="1200" b="1"/>
              <a:t>FIRMENICH</a:t>
            </a:r>
          </a:p>
          <a:p>
            <a:pPr algn="ctr">
              <a:buFont typeface="Wingdings" pitchFamily="2" charset="2"/>
              <a:buNone/>
            </a:pPr>
            <a:r>
              <a:rPr lang="pt-BR" sz="1200" b="1"/>
              <a:t>Cotia/SP</a:t>
            </a:r>
          </a:p>
          <a:p>
            <a:pPr algn="ctr">
              <a:buFont typeface="Wingdings" pitchFamily="2" charset="2"/>
              <a:buNone/>
            </a:pPr>
            <a:r>
              <a:rPr lang="pt-BR" sz="1200" b="1"/>
              <a:t>Brasil</a:t>
            </a:r>
          </a:p>
        </p:txBody>
      </p:sp>
      <p:sp>
        <p:nvSpPr>
          <p:cNvPr id="25612" name="Text Box 14"/>
          <p:cNvSpPr txBox="1">
            <a:spLocks noChangeArrowheads="1"/>
          </p:cNvSpPr>
          <p:nvPr/>
        </p:nvSpPr>
        <p:spPr bwMode="auto">
          <a:xfrm>
            <a:off x="5257800" y="2819400"/>
            <a:ext cx="1828800" cy="639763"/>
          </a:xfrm>
          <a:prstGeom prst="rect">
            <a:avLst/>
          </a:prstGeom>
          <a:noFill/>
          <a:ln w="9525">
            <a:noFill/>
            <a:miter lim="800000"/>
            <a:headEnd/>
            <a:tailEnd/>
          </a:ln>
        </p:spPr>
        <p:txBody>
          <a:bodyPr>
            <a:spAutoFit/>
          </a:bodyPr>
          <a:lstStyle/>
          <a:p>
            <a:pPr algn="ctr">
              <a:buFont typeface="Wingdings" pitchFamily="2" charset="2"/>
              <a:buNone/>
            </a:pPr>
            <a:r>
              <a:rPr lang="pt-BR" sz="1200" b="1"/>
              <a:t>RHODIA</a:t>
            </a:r>
          </a:p>
          <a:p>
            <a:pPr algn="ctr">
              <a:buFont typeface="Wingdings" pitchFamily="2" charset="2"/>
              <a:buNone/>
            </a:pPr>
            <a:r>
              <a:rPr lang="pt-BR" sz="1200" b="1"/>
              <a:t>Paulínia/SP</a:t>
            </a:r>
          </a:p>
          <a:p>
            <a:pPr algn="ctr">
              <a:buFont typeface="Wingdings" pitchFamily="2" charset="2"/>
              <a:buNone/>
            </a:pPr>
            <a:r>
              <a:rPr lang="pt-BR" sz="1200" b="1"/>
              <a:t>Brasil</a:t>
            </a:r>
          </a:p>
        </p:txBody>
      </p:sp>
      <p:sp>
        <p:nvSpPr>
          <p:cNvPr id="440335" name="Text Box 15"/>
          <p:cNvSpPr txBox="1">
            <a:spLocks noChangeArrowheads="1"/>
          </p:cNvSpPr>
          <p:nvPr/>
        </p:nvSpPr>
        <p:spPr bwMode="auto">
          <a:xfrm>
            <a:off x="7467600" y="1981200"/>
            <a:ext cx="1524000" cy="519113"/>
          </a:xfrm>
          <a:prstGeom prst="rect">
            <a:avLst/>
          </a:prstGeom>
          <a:noFill/>
          <a:ln w="9525">
            <a:noFill/>
            <a:miter lim="800000"/>
            <a:headEnd/>
            <a:tailEnd/>
          </a:ln>
          <a:effectLst/>
        </p:spPr>
        <p:txBody>
          <a:bodyPr>
            <a:spAutoFit/>
          </a:bodyPr>
          <a:lstStyle/>
          <a:p>
            <a:pPr algn="ctr">
              <a:buFont typeface="Wingdings" pitchFamily="2" charset="2"/>
              <a:buNone/>
              <a:defRPr/>
            </a:pPr>
            <a:r>
              <a:rPr lang="pt-BR" sz="2800" b="1">
                <a:solidFill>
                  <a:srgbClr val="336699"/>
                </a:solidFill>
                <a:effectLst>
                  <a:outerShdw blurRad="38100" dist="38100" dir="2700000" algn="tl">
                    <a:srgbClr val="C0C0C0"/>
                  </a:outerShdw>
                </a:effectLst>
                <a:latin typeface="Arial" pitchFamily="34" charset="0"/>
              </a:rPr>
              <a:t>2000’s</a:t>
            </a:r>
            <a:endParaRPr lang="pt-BR" sz="2800" b="1" baseline="60000">
              <a:solidFill>
                <a:srgbClr val="336699"/>
              </a:solidFill>
              <a:effectLst>
                <a:outerShdw blurRad="38100" dist="38100" dir="2700000" algn="tl">
                  <a:srgbClr val="C0C0C0"/>
                </a:outerShdw>
              </a:effectLst>
              <a:latin typeface="Arial" pitchFamily="34" charset="0"/>
            </a:endParaRPr>
          </a:p>
        </p:txBody>
      </p:sp>
      <p:sp>
        <p:nvSpPr>
          <p:cNvPr id="25614" name="Line 20"/>
          <p:cNvSpPr>
            <a:spLocks noChangeShapeType="1"/>
          </p:cNvSpPr>
          <p:nvPr/>
        </p:nvSpPr>
        <p:spPr bwMode="auto">
          <a:xfrm flipH="1">
            <a:off x="533400" y="2670175"/>
            <a:ext cx="1752600" cy="0"/>
          </a:xfrm>
          <a:prstGeom prst="line">
            <a:avLst/>
          </a:prstGeom>
          <a:noFill/>
          <a:ln w="38100">
            <a:solidFill>
              <a:srgbClr val="3366FF"/>
            </a:solidFill>
            <a:round/>
            <a:headEnd/>
            <a:tailEnd/>
          </a:ln>
        </p:spPr>
        <p:txBody>
          <a:bodyPr anchor="ctr">
            <a:spAutoFit/>
          </a:bodyPr>
          <a:lstStyle/>
          <a:p>
            <a:endParaRPr lang="pt-BR"/>
          </a:p>
        </p:txBody>
      </p:sp>
      <p:sp>
        <p:nvSpPr>
          <p:cNvPr id="25615" name="Line 21"/>
          <p:cNvSpPr>
            <a:spLocks noChangeShapeType="1"/>
          </p:cNvSpPr>
          <p:nvPr/>
        </p:nvSpPr>
        <p:spPr bwMode="auto">
          <a:xfrm flipH="1">
            <a:off x="2286000" y="2670175"/>
            <a:ext cx="4724400" cy="0"/>
          </a:xfrm>
          <a:prstGeom prst="line">
            <a:avLst/>
          </a:prstGeom>
          <a:noFill/>
          <a:ln w="12700">
            <a:solidFill>
              <a:srgbClr val="3366FF"/>
            </a:solidFill>
            <a:prstDash val="sysDot"/>
            <a:round/>
            <a:headEnd/>
            <a:tailEnd/>
          </a:ln>
        </p:spPr>
        <p:txBody>
          <a:bodyPr anchor="ctr">
            <a:spAutoFit/>
          </a:bodyPr>
          <a:lstStyle/>
          <a:p>
            <a:endParaRPr lang="pt-BR"/>
          </a:p>
        </p:txBody>
      </p:sp>
      <p:pic>
        <p:nvPicPr>
          <p:cNvPr id="25616" name="Picture 22" descr="cd6001"/>
          <p:cNvPicPr preferRelativeResize="0">
            <a:picLocks noChangeAspect="1" noChangeArrowheads="1"/>
          </p:cNvPicPr>
          <p:nvPr/>
        </p:nvPicPr>
        <p:blipFill>
          <a:blip r:embed="rId4">
            <a:clrChange>
              <a:clrFrom>
                <a:srgbClr val="FFFFFF"/>
              </a:clrFrom>
              <a:clrTo>
                <a:srgbClr val="FFFFFF">
                  <a:alpha val="0"/>
                </a:srgbClr>
              </a:clrTo>
            </a:clrChange>
            <a:lum bright="12000"/>
          </a:blip>
          <a:srcRect/>
          <a:stretch>
            <a:fillRect/>
          </a:stretch>
        </p:blipFill>
        <p:spPr bwMode="auto">
          <a:xfrm>
            <a:off x="609600" y="5343525"/>
            <a:ext cx="1371600" cy="977900"/>
          </a:xfrm>
          <a:prstGeom prst="rect">
            <a:avLst/>
          </a:prstGeom>
          <a:noFill/>
          <a:ln w="9525" algn="ctr">
            <a:noFill/>
            <a:miter lim="800000"/>
            <a:headEnd/>
            <a:tailEnd/>
          </a:ln>
        </p:spPr>
      </p:pic>
      <p:pic>
        <p:nvPicPr>
          <p:cNvPr id="25617" name="Picture 23" descr="npo00001d"/>
          <p:cNvPicPr>
            <a:picLocks noChangeAspect="1" noChangeArrowheads="1"/>
          </p:cNvPicPr>
          <p:nvPr/>
        </p:nvPicPr>
        <p:blipFill>
          <a:blip r:embed="rId5"/>
          <a:srcRect/>
          <a:stretch>
            <a:fillRect/>
          </a:stretch>
        </p:blipFill>
        <p:spPr bwMode="auto">
          <a:xfrm>
            <a:off x="2057400" y="4648200"/>
            <a:ext cx="488950" cy="590550"/>
          </a:xfrm>
          <a:prstGeom prst="rect">
            <a:avLst/>
          </a:prstGeom>
          <a:noFill/>
          <a:ln w="9525" algn="ctr">
            <a:noFill/>
            <a:miter lim="800000"/>
            <a:headEnd/>
            <a:tailEnd/>
          </a:ln>
        </p:spPr>
      </p:pic>
      <p:pic>
        <p:nvPicPr>
          <p:cNvPr id="25618" name="Object 25" descr="npo00001f"/>
          <p:cNvPicPr>
            <a:picLocks noChangeAspect="1" noChangeArrowheads="1"/>
          </p:cNvPicPr>
          <p:nvPr/>
        </p:nvPicPr>
        <p:blipFill>
          <a:blip r:embed="rId6"/>
          <a:srcRect/>
          <a:stretch>
            <a:fillRect/>
          </a:stretch>
        </p:blipFill>
        <p:spPr bwMode="auto">
          <a:xfrm>
            <a:off x="5453063" y="5311775"/>
            <a:ext cx="2133600" cy="1119188"/>
          </a:xfrm>
          <a:prstGeom prst="rect">
            <a:avLst/>
          </a:prstGeom>
          <a:noFill/>
          <a:ln w="9525" algn="ctr">
            <a:noFill/>
            <a:miter lim="800000"/>
            <a:headEnd/>
            <a:tailEnd/>
          </a:ln>
        </p:spPr>
      </p:pic>
      <p:pic>
        <p:nvPicPr>
          <p:cNvPr id="25619" name="Picture 28" descr="npo000021"/>
          <p:cNvPicPr>
            <a:picLocks noChangeAspect="1" noChangeArrowheads="1"/>
          </p:cNvPicPr>
          <p:nvPr/>
        </p:nvPicPr>
        <p:blipFill>
          <a:blip r:embed="rId7"/>
          <a:srcRect/>
          <a:stretch>
            <a:fillRect/>
          </a:stretch>
        </p:blipFill>
        <p:spPr bwMode="auto">
          <a:xfrm>
            <a:off x="4157663" y="5029200"/>
            <a:ext cx="1295400" cy="863600"/>
          </a:xfrm>
          <a:prstGeom prst="rect">
            <a:avLst/>
          </a:prstGeom>
          <a:noFill/>
          <a:ln w="9525" algn="ctr">
            <a:noFill/>
            <a:miter lim="800000"/>
            <a:headEnd/>
            <a:tailEnd/>
          </a:ln>
        </p:spPr>
      </p:pic>
      <p:pic>
        <p:nvPicPr>
          <p:cNvPr id="25620" name="Picture 27" descr="bigLD_transp"/>
          <p:cNvPicPr>
            <a:picLocks noChangeAspect="1" noChangeArrowheads="1"/>
          </p:cNvPicPr>
          <p:nvPr/>
        </p:nvPicPr>
        <p:blipFill>
          <a:blip r:embed="rId8"/>
          <a:srcRect/>
          <a:stretch>
            <a:fillRect/>
          </a:stretch>
        </p:blipFill>
        <p:spPr bwMode="auto">
          <a:xfrm>
            <a:off x="3810000" y="5257800"/>
            <a:ext cx="881063" cy="990600"/>
          </a:xfrm>
          <a:prstGeom prst="rect">
            <a:avLst/>
          </a:prstGeom>
          <a:noFill/>
          <a:ln w="9525" algn="ctr">
            <a:noFill/>
            <a:miter lim="800000"/>
            <a:headEnd/>
            <a:tailEnd/>
          </a:ln>
        </p:spPr>
      </p:pic>
      <p:pic>
        <p:nvPicPr>
          <p:cNvPr id="25621" name="Picture 29" descr="Bt"/>
          <p:cNvPicPr>
            <a:picLocks noChangeAspect="1" noChangeArrowheads="1"/>
          </p:cNvPicPr>
          <p:nvPr/>
        </p:nvPicPr>
        <p:blipFill>
          <a:blip r:embed="rId9"/>
          <a:srcRect/>
          <a:stretch>
            <a:fillRect/>
          </a:stretch>
        </p:blipFill>
        <p:spPr bwMode="auto">
          <a:xfrm>
            <a:off x="4614863" y="5791200"/>
            <a:ext cx="457200" cy="395288"/>
          </a:xfrm>
          <a:prstGeom prst="rect">
            <a:avLst/>
          </a:prstGeom>
          <a:noFill/>
          <a:ln w="9525" algn="ctr">
            <a:noFill/>
            <a:miter lim="800000"/>
            <a:headEnd/>
            <a:tailEnd/>
          </a:ln>
        </p:spPr>
      </p:pic>
      <p:sp>
        <p:nvSpPr>
          <p:cNvPr id="25622" name="Text Box 30"/>
          <p:cNvSpPr txBox="1">
            <a:spLocks noChangeArrowheads="1"/>
          </p:cNvSpPr>
          <p:nvPr/>
        </p:nvSpPr>
        <p:spPr bwMode="auto">
          <a:xfrm>
            <a:off x="5791200" y="3733800"/>
            <a:ext cx="1524000" cy="639763"/>
          </a:xfrm>
          <a:prstGeom prst="rect">
            <a:avLst/>
          </a:prstGeom>
          <a:noFill/>
          <a:ln w="9525">
            <a:noFill/>
            <a:miter lim="800000"/>
            <a:headEnd/>
            <a:tailEnd/>
          </a:ln>
        </p:spPr>
        <p:txBody>
          <a:bodyPr>
            <a:spAutoFit/>
          </a:bodyPr>
          <a:lstStyle/>
          <a:p>
            <a:pPr algn="ctr">
              <a:buFont typeface="Wingdings" pitchFamily="2" charset="2"/>
              <a:buNone/>
            </a:pPr>
            <a:r>
              <a:rPr lang="pt-BR" sz="1200" b="1"/>
              <a:t>USINA MARACAÍ</a:t>
            </a:r>
          </a:p>
          <a:p>
            <a:pPr algn="ctr">
              <a:buFont typeface="Wingdings" pitchFamily="2" charset="2"/>
              <a:buNone/>
            </a:pPr>
            <a:r>
              <a:rPr lang="pt-BR" sz="1200" b="1"/>
              <a:t>Assis/SP</a:t>
            </a:r>
          </a:p>
          <a:p>
            <a:pPr algn="ctr">
              <a:buFont typeface="Wingdings" pitchFamily="2" charset="2"/>
              <a:buNone/>
            </a:pPr>
            <a:r>
              <a:rPr lang="pt-BR" sz="1200" b="1"/>
              <a:t>Brasil</a:t>
            </a:r>
          </a:p>
        </p:txBody>
      </p:sp>
      <p:sp>
        <p:nvSpPr>
          <p:cNvPr id="25623" name="Text Box 31"/>
          <p:cNvSpPr txBox="1">
            <a:spLocks noChangeArrowheads="1"/>
          </p:cNvSpPr>
          <p:nvPr/>
        </p:nvSpPr>
        <p:spPr bwMode="auto">
          <a:xfrm>
            <a:off x="0" y="4648200"/>
            <a:ext cx="1828800" cy="639763"/>
          </a:xfrm>
          <a:prstGeom prst="rect">
            <a:avLst/>
          </a:prstGeom>
          <a:noFill/>
          <a:ln w="9525">
            <a:noFill/>
            <a:miter lim="800000"/>
            <a:headEnd/>
            <a:tailEnd/>
          </a:ln>
        </p:spPr>
        <p:txBody>
          <a:bodyPr>
            <a:spAutoFit/>
          </a:bodyPr>
          <a:lstStyle/>
          <a:p>
            <a:pPr algn="ctr">
              <a:buFont typeface="Wingdings" pitchFamily="2" charset="2"/>
              <a:buNone/>
            </a:pPr>
            <a:r>
              <a:rPr lang="pt-BR" sz="1200" b="1"/>
              <a:t>C.M.M.</a:t>
            </a:r>
          </a:p>
          <a:p>
            <a:pPr algn="ctr">
              <a:buFont typeface="Wingdings" pitchFamily="2" charset="2"/>
              <a:buNone/>
            </a:pPr>
            <a:r>
              <a:rPr lang="pt-BR" sz="1200" b="1"/>
              <a:t>Vazante/MG</a:t>
            </a:r>
          </a:p>
          <a:p>
            <a:pPr algn="ctr">
              <a:buFont typeface="Wingdings" pitchFamily="2" charset="2"/>
              <a:buNone/>
            </a:pPr>
            <a:r>
              <a:rPr lang="pt-BR" sz="1200" b="1"/>
              <a:t>Brasil</a:t>
            </a:r>
          </a:p>
        </p:txBody>
      </p:sp>
      <p:sp>
        <p:nvSpPr>
          <p:cNvPr id="25624" name="Text Box 32"/>
          <p:cNvSpPr txBox="1">
            <a:spLocks noChangeArrowheads="1"/>
          </p:cNvSpPr>
          <p:nvPr/>
        </p:nvSpPr>
        <p:spPr bwMode="auto">
          <a:xfrm>
            <a:off x="4648200" y="4419600"/>
            <a:ext cx="1828800" cy="639763"/>
          </a:xfrm>
          <a:prstGeom prst="rect">
            <a:avLst/>
          </a:prstGeom>
          <a:noFill/>
          <a:ln w="9525">
            <a:noFill/>
            <a:miter lim="800000"/>
            <a:headEnd/>
            <a:tailEnd/>
          </a:ln>
        </p:spPr>
        <p:txBody>
          <a:bodyPr>
            <a:spAutoFit/>
          </a:bodyPr>
          <a:lstStyle/>
          <a:p>
            <a:pPr algn="ctr">
              <a:buFont typeface="Wingdings" pitchFamily="2" charset="2"/>
              <a:buNone/>
            </a:pPr>
            <a:r>
              <a:rPr lang="pt-BR" sz="1200" b="1"/>
              <a:t>ALBRAS</a:t>
            </a:r>
          </a:p>
          <a:p>
            <a:pPr algn="ctr">
              <a:buFont typeface="Wingdings" pitchFamily="2" charset="2"/>
              <a:buNone/>
            </a:pPr>
            <a:r>
              <a:rPr lang="pt-BR" sz="1200" b="1"/>
              <a:t>Barcarena/PA</a:t>
            </a:r>
          </a:p>
          <a:p>
            <a:pPr algn="ctr">
              <a:buFont typeface="Wingdings" pitchFamily="2" charset="2"/>
              <a:buNone/>
            </a:pPr>
            <a:r>
              <a:rPr lang="pt-BR" sz="1200" b="1"/>
              <a:t>Brasil</a:t>
            </a:r>
          </a:p>
        </p:txBody>
      </p:sp>
      <p:pic>
        <p:nvPicPr>
          <p:cNvPr id="25625" name="Picture 33" descr="npo000023"/>
          <p:cNvPicPr>
            <a:picLocks noChangeAspect="1" noChangeArrowheads="1"/>
          </p:cNvPicPr>
          <p:nvPr/>
        </p:nvPicPr>
        <p:blipFill>
          <a:blip r:embed="rId10"/>
          <a:srcRect/>
          <a:stretch>
            <a:fillRect/>
          </a:stretch>
        </p:blipFill>
        <p:spPr bwMode="auto">
          <a:xfrm>
            <a:off x="7620000" y="5029200"/>
            <a:ext cx="1193800" cy="1252538"/>
          </a:xfrm>
          <a:prstGeom prst="rect">
            <a:avLst/>
          </a:prstGeom>
          <a:noFill/>
          <a:ln w="9525" algn="ctr">
            <a:noFill/>
            <a:miter lim="800000"/>
            <a:headEnd/>
            <a:tailEnd/>
          </a:ln>
        </p:spPr>
      </p:pic>
      <p:sp>
        <p:nvSpPr>
          <p:cNvPr id="25626" name="Text Box 34"/>
          <p:cNvSpPr txBox="1">
            <a:spLocks noChangeArrowheads="1"/>
          </p:cNvSpPr>
          <p:nvPr/>
        </p:nvSpPr>
        <p:spPr bwMode="auto">
          <a:xfrm>
            <a:off x="6553200" y="3048000"/>
            <a:ext cx="2590800" cy="457200"/>
          </a:xfrm>
          <a:prstGeom prst="rect">
            <a:avLst/>
          </a:prstGeom>
          <a:noFill/>
          <a:ln w="9525">
            <a:noFill/>
            <a:miter lim="800000"/>
            <a:headEnd/>
            <a:tailEnd/>
          </a:ln>
        </p:spPr>
        <p:txBody>
          <a:bodyPr>
            <a:spAutoFit/>
          </a:bodyPr>
          <a:lstStyle/>
          <a:p>
            <a:pPr algn="ctr">
              <a:buFont typeface="Wingdings" pitchFamily="2" charset="2"/>
              <a:buNone/>
            </a:pPr>
            <a:r>
              <a:rPr lang="pt-BR" sz="1200" b="1"/>
              <a:t>USINAS AÇUCAR &amp; ÁLCOOL</a:t>
            </a:r>
          </a:p>
          <a:p>
            <a:pPr algn="ctr">
              <a:buFont typeface="Wingdings" pitchFamily="2" charset="2"/>
              <a:buNone/>
            </a:pPr>
            <a:r>
              <a:rPr lang="pt-BR" sz="1200" b="1"/>
              <a:t>Sul, Sudeste e Nordeste</a:t>
            </a:r>
          </a:p>
        </p:txBody>
      </p:sp>
      <p:sp>
        <p:nvSpPr>
          <p:cNvPr id="25627" name="Text Box 35"/>
          <p:cNvSpPr txBox="1">
            <a:spLocks noChangeArrowheads="1"/>
          </p:cNvSpPr>
          <p:nvPr/>
        </p:nvSpPr>
        <p:spPr bwMode="auto">
          <a:xfrm>
            <a:off x="7315200" y="4038600"/>
            <a:ext cx="1524000" cy="639763"/>
          </a:xfrm>
          <a:prstGeom prst="rect">
            <a:avLst/>
          </a:prstGeom>
          <a:noFill/>
          <a:ln w="9525">
            <a:noFill/>
            <a:miter lim="800000"/>
            <a:headEnd/>
            <a:tailEnd/>
          </a:ln>
        </p:spPr>
        <p:txBody>
          <a:bodyPr>
            <a:spAutoFit/>
          </a:bodyPr>
          <a:lstStyle/>
          <a:p>
            <a:pPr algn="ctr">
              <a:buFont typeface="Wingdings" pitchFamily="2" charset="2"/>
              <a:buNone/>
            </a:pPr>
            <a:r>
              <a:rPr lang="pt-BR" sz="1200" b="1"/>
              <a:t>BELGO MINEIRA</a:t>
            </a:r>
          </a:p>
          <a:p>
            <a:pPr algn="ctr">
              <a:buFont typeface="Wingdings" pitchFamily="2" charset="2"/>
              <a:buNone/>
            </a:pPr>
            <a:r>
              <a:rPr lang="pt-BR" sz="1200" b="1"/>
              <a:t>Vitória/ES</a:t>
            </a:r>
          </a:p>
          <a:p>
            <a:pPr algn="ctr">
              <a:buFont typeface="Wingdings" pitchFamily="2" charset="2"/>
              <a:buNone/>
            </a:pPr>
            <a:r>
              <a:rPr lang="pt-BR" sz="1200" b="1"/>
              <a:t>Brasil</a:t>
            </a:r>
          </a:p>
        </p:txBody>
      </p:sp>
      <p:sp>
        <p:nvSpPr>
          <p:cNvPr id="25628" name="Text Box 36"/>
          <p:cNvSpPr txBox="1">
            <a:spLocks noChangeArrowheads="1"/>
          </p:cNvSpPr>
          <p:nvPr/>
        </p:nvSpPr>
        <p:spPr bwMode="auto">
          <a:xfrm>
            <a:off x="3886200" y="3886200"/>
            <a:ext cx="1828800" cy="639763"/>
          </a:xfrm>
          <a:prstGeom prst="rect">
            <a:avLst/>
          </a:prstGeom>
          <a:noFill/>
          <a:ln w="9525">
            <a:noFill/>
            <a:miter lim="800000"/>
            <a:headEnd/>
            <a:tailEnd/>
          </a:ln>
        </p:spPr>
        <p:txBody>
          <a:bodyPr>
            <a:spAutoFit/>
          </a:bodyPr>
          <a:lstStyle/>
          <a:p>
            <a:pPr algn="ctr">
              <a:buFont typeface="Wingdings" pitchFamily="2" charset="2"/>
              <a:buNone/>
            </a:pPr>
            <a:r>
              <a:rPr lang="pt-BR" sz="1200" b="1"/>
              <a:t>ANTARCTICA</a:t>
            </a:r>
          </a:p>
          <a:p>
            <a:pPr algn="ctr">
              <a:buFont typeface="Wingdings" pitchFamily="2" charset="2"/>
              <a:buNone/>
            </a:pPr>
            <a:r>
              <a:rPr lang="pt-BR" sz="1200" b="1"/>
              <a:t>Joào Pessoa/PB</a:t>
            </a:r>
          </a:p>
          <a:p>
            <a:pPr algn="ctr">
              <a:buFont typeface="Wingdings" pitchFamily="2" charset="2"/>
              <a:buNone/>
            </a:pPr>
            <a:r>
              <a:rPr lang="pt-BR" sz="1200" b="1"/>
              <a:t>Brasil</a:t>
            </a:r>
          </a:p>
        </p:txBody>
      </p:sp>
      <p:pic>
        <p:nvPicPr>
          <p:cNvPr id="25629" name="Picture 37" descr="npo000024"/>
          <p:cNvPicPr>
            <a:picLocks noChangeAspect="1" noChangeArrowheads="1"/>
          </p:cNvPicPr>
          <p:nvPr/>
        </p:nvPicPr>
        <p:blipFill>
          <a:blip r:embed="rId11"/>
          <a:srcRect/>
          <a:stretch>
            <a:fillRect/>
          </a:stretch>
        </p:blipFill>
        <p:spPr bwMode="auto">
          <a:xfrm>
            <a:off x="3059113" y="5486400"/>
            <a:ext cx="598487" cy="67310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Rectangle 3"/>
          <p:cNvSpPr>
            <a:spLocks noGrp="1" noChangeArrowheads="1"/>
          </p:cNvSpPr>
          <p:nvPr>
            <p:ph type="body" idx="1"/>
          </p:nvPr>
        </p:nvSpPr>
        <p:spPr bwMode="auto">
          <a:xfrm>
            <a:off x="685800" y="2347913"/>
            <a:ext cx="8229600" cy="3367087"/>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 typeface="Wingdings" pitchFamily="2" charset="2"/>
              <a:buChar char="ü"/>
            </a:pPr>
            <a:r>
              <a:rPr lang="en-US" sz="2000" b="1" smtClean="0"/>
              <a:t>Projetado para sinais binários;</a:t>
            </a:r>
          </a:p>
          <a:p>
            <a:pPr eaLnBrk="1" hangingPunct="1">
              <a:buFont typeface="Wingdings" pitchFamily="2" charset="2"/>
              <a:buChar char="ü"/>
            </a:pPr>
            <a:r>
              <a:rPr lang="en-US" sz="2000" b="1" smtClean="0"/>
              <a:t>Até 62 dispositivos escravos;</a:t>
            </a:r>
          </a:p>
          <a:p>
            <a:pPr eaLnBrk="1" hangingPunct="1">
              <a:buFont typeface="Wingdings" pitchFamily="2" charset="2"/>
              <a:buChar char="ü"/>
            </a:pPr>
            <a:r>
              <a:rPr lang="en-US" sz="2000" b="1" smtClean="0"/>
              <a:t>248 entradas e 186 saídas;</a:t>
            </a:r>
          </a:p>
          <a:p>
            <a:pPr eaLnBrk="1" hangingPunct="1">
              <a:buFont typeface="Wingdings" pitchFamily="2" charset="2"/>
              <a:buChar char="ü"/>
            </a:pPr>
            <a:r>
              <a:rPr lang="en-US" sz="2000" b="1" smtClean="0"/>
              <a:t>156 Kbit/s;</a:t>
            </a:r>
          </a:p>
          <a:p>
            <a:pPr eaLnBrk="1" hangingPunct="1">
              <a:buFont typeface="Wingdings" pitchFamily="2" charset="2"/>
              <a:buChar char="ü"/>
            </a:pPr>
            <a:r>
              <a:rPr lang="en-US" sz="2000" b="1" smtClean="0"/>
              <a:t>Tempo Max Ciclo: 5ms;</a:t>
            </a:r>
          </a:p>
          <a:p>
            <a:pPr eaLnBrk="1" hangingPunct="1">
              <a:buFont typeface="Wingdings" pitchFamily="2" charset="2"/>
              <a:buChar char="ü"/>
            </a:pPr>
            <a:r>
              <a:rPr lang="en-US" sz="2000" b="1" smtClean="0"/>
              <a:t>Cabos e conectores especiais;</a:t>
            </a:r>
          </a:p>
          <a:p>
            <a:pPr eaLnBrk="1" hangingPunct="1">
              <a:buFont typeface="Wingdings" pitchFamily="2" charset="2"/>
              <a:buChar char="ü"/>
            </a:pPr>
            <a:r>
              <a:rPr lang="en-US" sz="2000" b="1" smtClean="0"/>
              <a:t>100m cabos (500m com repetidores);</a:t>
            </a:r>
          </a:p>
          <a:p>
            <a:pPr eaLnBrk="1" hangingPunct="1">
              <a:buFont typeface="Wingdings" pitchFamily="2" charset="2"/>
              <a:buChar char="ü"/>
            </a:pPr>
            <a:r>
              <a:rPr lang="en-US" sz="2000" b="1" smtClean="0"/>
              <a:t>Topologias múltiplas;</a:t>
            </a:r>
          </a:p>
          <a:p>
            <a:pPr eaLnBrk="1" hangingPunct="1">
              <a:buFont typeface="Wingdings" pitchFamily="2" charset="2"/>
              <a:buChar char="ü"/>
            </a:pPr>
            <a:r>
              <a:rPr lang="en-US" sz="2000" b="1" smtClean="0"/>
              <a:t>Comunicação mestre/escravo.</a:t>
            </a:r>
            <a:endParaRPr lang="en-US" sz="2000" smtClean="0"/>
          </a:p>
        </p:txBody>
      </p:sp>
      <p:pic>
        <p:nvPicPr>
          <p:cNvPr id="778242" name="Picture 4" descr="As-i Cable Logo"/>
          <p:cNvPicPr>
            <a:picLocks noChangeAspect="1" noChangeArrowheads="1"/>
          </p:cNvPicPr>
          <p:nvPr/>
        </p:nvPicPr>
        <p:blipFill>
          <a:blip r:embed="rId3"/>
          <a:srcRect/>
          <a:stretch>
            <a:fillRect/>
          </a:stretch>
        </p:blipFill>
        <p:spPr bwMode="auto">
          <a:xfrm>
            <a:off x="6400800" y="3740150"/>
            <a:ext cx="1905000" cy="1857375"/>
          </a:xfrm>
          <a:prstGeom prst="rect">
            <a:avLst/>
          </a:prstGeom>
          <a:noFill/>
          <a:ln w="9525" algn="ctr">
            <a:noFill/>
            <a:miter lim="800000"/>
            <a:headEnd/>
            <a:tailEnd/>
          </a:ln>
        </p:spPr>
      </p:pic>
      <p:sp>
        <p:nvSpPr>
          <p:cNvPr id="172038" name="Rectangle 6"/>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CARACTERÍSTICAS</a:t>
            </a:r>
            <a:endParaRPr lang="pt-BR" b="1" baseline="60000">
              <a:solidFill>
                <a:srgbClr val="333300"/>
              </a:solidFill>
              <a:effectLst>
                <a:outerShdw blurRad="38100" dist="38100" dir="2700000" algn="tl">
                  <a:srgbClr val="C0C0C0"/>
                </a:outerShdw>
              </a:effectLst>
              <a:latin typeface="Bookman Old Style" pitchFamily="18" charset="0"/>
            </a:endParaRPr>
          </a:p>
        </p:txBody>
      </p:sp>
      <p:sp>
        <p:nvSpPr>
          <p:cNvPr id="172039" name="Rectangle 7"/>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AS-I</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4"/>
          <p:cNvSpPr>
            <a:spLocks noChangeArrowheads="1"/>
          </p:cNvSpPr>
          <p:nvPr/>
        </p:nvSpPr>
        <p:spPr bwMode="auto">
          <a:xfrm>
            <a:off x="3651250" y="2689225"/>
            <a:ext cx="1409700" cy="1066800"/>
          </a:xfrm>
          <a:prstGeom prst="rect">
            <a:avLst/>
          </a:prstGeom>
          <a:noFill/>
          <a:ln w="12699">
            <a:noFill/>
            <a:miter lim="800000"/>
            <a:headEnd/>
            <a:tailEnd/>
          </a:ln>
        </p:spPr>
        <p:txBody>
          <a:bodyPr lIns="77788" tIns="38100" rIns="77788" bIns="38100" anchor="ctr"/>
          <a:lstStyle/>
          <a:p>
            <a:pPr algn="ctr" defTabSz="630238" eaLnBrk="0" hangingPunct="0"/>
            <a:r>
              <a:rPr lang="de-DE" sz="1700">
                <a:solidFill>
                  <a:schemeClr val="tx2"/>
                </a:solidFill>
                <a:ea typeface="MS PGothic"/>
                <a:cs typeface="MS PGothic"/>
              </a:rPr>
              <a:t>AS-i</a:t>
            </a:r>
          </a:p>
          <a:p>
            <a:pPr algn="ctr" defTabSz="630238" eaLnBrk="0" hangingPunct="0"/>
            <a:r>
              <a:rPr lang="de-DE" sz="1700">
                <a:solidFill>
                  <a:schemeClr val="tx2"/>
                </a:solidFill>
                <a:ea typeface="MS PGothic"/>
                <a:cs typeface="MS PGothic"/>
              </a:rPr>
              <a:t>Fonte de alimentação</a:t>
            </a:r>
          </a:p>
        </p:txBody>
      </p:sp>
      <p:sp>
        <p:nvSpPr>
          <p:cNvPr id="780290" name="Rectangle 5"/>
          <p:cNvSpPr>
            <a:spLocks noChangeArrowheads="1"/>
          </p:cNvSpPr>
          <p:nvPr/>
        </p:nvSpPr>
        <p:spPr bwMode="auto">
          <a:xfrm>
            <a:off x="5957888" y="4414838"/>
            <a:ext cx="1676400" cy="457200"/>
          </a:xfrm>
          <a:prstGeom prst="rect">
            <a:avLst/>
          </a:prstGeom>
          <a:noFill/>
          <a:ln w="12699">
            <a:noFill/>
            <a:miter lim="800000"/>
            <a:headEnd/>
            <a:tailEnd/>
          </a:ln>
        </p:spPr>
        <p:txBody>
          <a:bodyPr lIns="77788" tIns="38100" rIns="77788" bIns="38100" anchor="ctr"/>
          <a:lstStyle/>
          <a:p>
            <a:pPr algn="ctr" defTabSz="630238" eaLnBrk="0" hangingPunct="0"/>
            <a:r>
              <a:rPr lang="de-DE" sz="1700">
                <a:solidFill>
                  <a:schemeClr val="tx2"/>
                </a:solidFill>
                <a:ea typeface="MS PGothic"/>
                <a:cs typeface="MS PGothic"/>
              </a:rPr>
              <a:t>Módulos I/O</a:t>
            </a:r>
          </a:p>
        </p:txBody>
      </p:sp>
      <p:grpSp>
        <p:nvGrpSpPr>
          <p:cNvPr id="780291" name="Group 6"/>
          <p:cNvGrpSpPr>
            <a:grpSpLocks/>
          </p:cNvGrpSpPr>
          <p:nvPr/>
        </p:nvGrpSpPr>
        <p:grpSpPr bwMode="auto">
          <a:xfrm>
            <a:off x="2462213" y="3081338"/>
            <a:ext cx="5683250" cy="3243262"/>
            <a:chOff x="1551" y="1423"/>
            <a:chExt cx="3580" cy="2043"/>
          </a:xfrm>
        </p:grpSpPr>
        <p:sp>
          <p:nvSpPr>
            <p:cNvPr id="780624" name="Freeform 7"/>
            <p:cNvSpPr>
              <a:spLocks/>
            </p:cNvSpPr>
            <p:nvPr/>
          </p:nvSpPr>
          <p:spPr bwMode="auto">
            <a:xfrm>
              <a:off x="1551" y="1423"/>
              <a:ext cx="719" cy="124"/>
            </a:xfrm>
            <a:custGeom>
              <a:avLst/>
              <a:gdLst>
                <a:gd name="T0" fmla="*/ 1 w 2155"/>
                <a:gd name="T1" fmla="*/ 0 h 249"/>
                <a:gd name="T2" fmla="*/ 237 w 2155"/>
                <a:gd name="T3" fmla="*/ 0 h 249"/>
                <a:gd name="T4" fmla="*/ 240 w 2155"/>
                <a:gd name="T5" fmla="*/ 9 h 249"/>
                <a:gd name="T6" fmla="*/ 235 w 2155"/>
                <a:gd name="T7" fmla="*/ 24 h 249"/>
                <a:gd name="T8" fmla="*/ 239 w 2155"/>
                <a:gd name="T9" fmla="*/ 32 h 249"/>
                <a:gd name="T10" fmla="*/ 235 w 2155"/>
                <a:gd name="T11" fmla="*/ 53 h 249"/>
                <a:gd name="T12" fmla="*/ 238 w 2155"/>
                <a:gd name="T13" fmla="*/ 62 h 249"/>
                <a:gd name="T14" fmla="*/ 0 w 2155"/>
                <a:gd name="T15" fmla="*/ 62 h 249"/>
                <a:gd name="T16" fmla="*/ 2 w 2155"/>
                <a:gd name="T17" fmla="*/ 53 h 249"/>
                <a:gd name="T18" fmla="*/ 0 w 2155"/>
                <a:gd name="T19" fmla="*/ 38 h 249"/>
                <a:gd name="T20" fmla="*/ 2 w 2155"/>
                <a:gd name="T21" fmla="*/ 24 h 249"/>
                <a:gd name="T22" fmla="*/ 0 w 2155"/>
                <a:gd name="T23" fmla="*/ 11 h 249"/>
                <a:gd name="T24" fmla="*/ 1 w 2155"/>
                <a:gd name="T25" fmla="*/ 0 h 2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55"/>
                <a:gd name="T40" fmla="*/ 0 h 249"/>
                <a:gd name="T41" fmla="*/ 2155 w 2155"/>
                <a:gd name="T42" fmla="*/ 249 h 2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55" h="249">
                  <a:moveTo>
                    <a:pt x="7" y="0"/>
                  </a:moveTo>
                  <a:lnTo>
                    <a:pt x="2128" y="0"/>
                  </a:lnTo>
                  <a:lnTo>
                    <a:pt x="2155" y="37"/>
                  </a:lnTo>
                  <a:lnTo>
                    <a:pt x="2109" y="98"/>
                  </a:lnTo>
                  <a:lnTo>
                    <a:pt x="2145" y="131"/>
                  </a:lnTo>
                  <a:lnTo>
                    <a:pt x="2109" y="212"/>
                  </a:lnTo>
                  <a:lnTo>
                    <a:pt x="2133" y="249"/>
                  </a:lnTo>
                  <a:lnTo>
                    <a:pt x="0" y="249"/>
                  </a:lnTo>
                  <a:lnTo>
                    <a:pt x="22" y="212"/>
                  </a:lnTo>
                  <a:lnTo>
                    <a:pt x="0" y="152"/>
                  </a:lnTo>
                  <a:lnTo>
                    <a:pt x="22" y="98"/>
                  </a:lnTo>
                  <a:lnTo>
                    <a:pt x="0" y="45"/>
                  </a:lnTo>
                  <a:lnTo>
                    <a:pt x="7" y="0"/>
                  </a:lnTo>
                  <a:close/>
                </a:path>
              </a:pathLst>
            </a:custGeom>
            <a:solidFill>
              <a:srgbClr val="BABABA"/>
            </a:solidFill>
            <a:ln w="9525">
              <a:noFill/>
              <a:round/>
              <a:headEnd/>
              <a:tailEnd/>
            </a:ln>
          </p:spPr>
          <p:txBody>
            <a:bodyPr/>
            <a:lstStyle/>
            <a:p>
              <a:endParaRPr lang="pt-BR"/>
            </a:p>
          </p:txBody>
        </p:sp>
        <p:sp>
          <p:nvSpPr>
            <p:cNvPr id="780625" name="Freeform 8"/>
            <p:cNvSpPr>
              <a:spLocks/>
            </p:cNvSpPr>
            <p:nvPr/>
          </p:nvSpPr>
          <p:spPr bwMode="auto">
            <a:xfrm>
              <a:off x="1551" y="1423"/>
              <a:ext cx="719" cy="124"/>
            </a:xfrm>
            <a:custGeom>
              <a:avLst/>
              <a:gdLst>
                <a:gd name="T0" fmla="*/ 1 w 2155"/>
                <a:gd name="T1" fmla="*/ 0 h 249"/>
                <a:gd name="T2" fmla="*/ 237 w 2155"/>
                <a:gd name="T3" fmla="*/ 0 h 249"/>
                <a:gd name="T4" fmla="*/ 240 w 2155"/>
                <a:gd name="T5" fmla="*/ 9 h 249"/>
                <a:gd name="T6" fmla="*/ 235 w 2155"/>
                <a:gd name="T7" fmla="*/ 24 h 249"/>
                <a:gd name="T8" fmla="*/ 239 w 2155"/>
                <a:gd name="T9" fmla="*/ 32 h 249"/>
                <a:gd name="T10" fmla="*/ 235 w 2155"/>
                <a:gd name="T11" fmla="*/ 53 h 249"/>
                <a:gd name="T12" fmla="*/ 238 w 2155"/>
                <a:gd name="T13" fmla="*/ 62 h 249"/>
                <a:gd name="T14" fmla="*/ 0 w 2155"/>
                <a:gd name="T15" fmla="*/ 62 h 249"/>
                <a:gd name="T16" fmla="*/ 2 w 2155"/>
                <a:gd name="T17" fmla="*/ 53 h 249"/>
                <a:gd name="T18" fmla="*/ 0 w 2155"/>
                <a:gd name="T19" fmla="*/ 38 h 249"/>
                <a:gd name="T20" fmla="*/ 2 w 2155"/>
                <a:gd name="T21" fmla="*/ 24 h 249"/>
                <a:gd name="T22" fmla="*/ 0 w 2155"/>
                <a:gd name="T23" fmla="*/ 11 h 249"/>
                <a:gd name="T24" fmla="*/ 1 w 2155"/>
                <a:gd name="T25" fmla="*/ 0 h 2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55"/>
                <a:gd name="T40" fmla="*/ 0 h 249"/>
                <a:gd name="T41" fmla="*/ 2155 w 2155"/>
                <a:gd name="T42" fmla="*/ 249 h 2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55" h="249">
                  <a:moveTo>
                    <a:pt x="7" y="0"/>
                  </a:moveTo>
                  <a:lnTo>
                    <a:pt x="2128" y="0"/>
                  </a:lnTo>
                  <a:lnTo>
                    <a:pt x="2155" y="37"/>
                  </a:lnTo>
                  <a:lnTo>
                    <a:pt x="2109" y="98"/>
                  </a:lnTo>
                  <a:lnTo>
                    <a:pt x="2145" y="131"/>
                  </a:lnTo>
                  <a:lnTo>
                    <a:pt x="2109" y="212"/>
                  </a:lnTo>
                  <a:lnTo>
                    <a:pt x="2133" y="249"/>
                  </a:lnTo>
                  <a:lnTo>
                    <a:pt x="0" y="249"/>
                  </a:lnTo>
                  <a:lnTo>
                    <a:pt x="22" y="212"/>
                  </a:lnTo>
                  <a:lnTo>
                    <a:pt x="0" y="152"/>
                  </a:lnTo>
                  <a:lnTo>
                    <a:pt x="22" y="98"/>
                  </a:lnTo>
                  <a:lnTo>
                    <a:pt x="0" y="45"/>
                  </a:lnTo>
                  <a:lnTo>
                    <a:pt x="7" y="0"/>
                  </a:lnTo>
                </a:path>
              </a:pathLst>
            </a:custGeom>
            <a:noFill/>
            <a:ln w="0">
              <a:solidFill>
                <a:srgbClr val="000000"/>
              </a:solidFill>
              <a:prstDash val="solid"/>
              <a:round/>
              <a:headEnd/>
              <a:tailEnd/>
            </a:ln>
          </p:spPr>
          <p:txBody>
            <a:bodyPr/>
            <a:lstStyle/>
            <a:p>
              <a:endParaRPr lang="pt-BR"/>
            </a:p>
          </p:txBody>
        </p:sp>
        <p:sp>
          <p:nvSpPr>
            <p:cNvPr id="780626" name="Freeform 9"/>
            <p:cNvSpPr>
              <a:spLocks/>
            </p:cNvSpPr>
            <p:nvPr/>
          </p:nvSpPr>
          <p:spPr bwMode="auto">
            <a:xfrm>
              <a:off x="1551" y="1423"/>
              <a:ext cx="719" cy="19"/>
            </a:xfrm>
            <a:custGeom>
              <a:avLst/>
              <a:gdLst>
                <a:gd name="T0" fmla="*/ 1 w 2155"/>
                <a:gd name="T1" fmla="*/ 0 h 37"/>
                <a:gd name="T2" fmla="*/ 237 w 2155"/>
                <a:gd name="T3" fmla="*/ 0 h 37"/>
                <a:gd name="T4" fmla="*/ 240 w 2155"/>
                <a:gd name="T5" fmla="*/ 10 h 37"/>
                <a:gd name="T6" fmla="*/ 0 w 2155"/>
                <a:gd name="T7" fmla="*/ 10 h 37"/>
                <a:gd name="T8" fmla="*/ 1 w 2155"/>
                <a:gd name="T9" fmla="*/ 0 h 37"/>
                <a:gd name="T10" fmla="*/ 0 60000 65536"/>
                <a:gd name="T11" fmla="*/ 0 60000 65536"/>
                <a:gd name="T12" fmla="*/ 0 60000 65536"/>
                <a:gd name="T13" fmla="*/ 0 60000 65536"/>
                <a:gd name="T14" fmla="*/ 0 60000 65536"/>
                <a:gd name="T15" fmla="*/ 0 w 2155"/>
                <a:gd name="T16" fmla="*/ 0 h 37"/>
                <a:gd name="T17" fmla="*/ 2155 w 2155"/>
                <a:gd name="T18" fmla="*/ 37 h 37"/>
              </a:gdLst>
              <a:ahLst/>
              <a:cxnLst>
                <a:cxn ang="T10">
                  <a:pos x="T0" y="T1"/>
                </a:cxn>
                <a:cxn ang="T11">
                  <a:pos x="T2" y="T3"/>
                </a:cxn>
                <a:cxn ang="T12">
                  <a:pos x="T4" y="T5"/>
                </a:cxn>
                <a:cxn ang="T13">
                  <a:pos x="T6" y="T7"/>
                </a:cxn>
                <a:cxn ang="T14">
                  <a:pos x="T8" y="T9"/>
                </a:cxn>
              </a:cxnLst>
              <a:rect l="T15" t="T16" r="T17" b="T18"/>
              <a:pathLst>
                <a:path w="2155" h="37">
                  <a:moveTo>
                    <a:pt x="7" y="0"/>
                  </a:moveTo>
                  <a:lnTo>
                    <a:pt x="2128" y="0"/>
                  </a:lnTo>
                  <a:lnTo>
                    <a:pt x="2155" y="37"/>
                  </a:lnTo>
                  <a:lnTo>
                    <a:pt x="0" y="37"/>
                  </a:lnTo>
                  <a:lnTo>
                    <a:pt x="7" y="0"/>
                  </a:lnTo>
                  <a:close/>
                </a:path>
              </a:pathLst>
            </a:custGeom>
            <a:solidFill>
              <a:srgbClr val="D1D1D1"/>
            </a:solidFill>
            <a:ln w="9525">
              <a:noFill/>
              <a:round/>
              <a:headEnd/>
              <a:tailEnd/>
            </a:ln>
          </p:spPr>
          <p:txBody>
            <a:bodyPr/>
            <a:lstStyle/>
            <a:p>
              <a:endParaRPr lang="pt-BR"/>
            </a:p>
          </p:txBody>
        </p:sp>
        <p:sp>
          <p:nvSpPr>
            <p:cNvPr id="780627" name="Freeform 10"/>
            <p:cNvSpPr>
              <a:spLocks/>
            </p:cNvSpPr>
            <p:nvPr/>
          </p:nvSpPr>
          <p:spPr bwMode="auto">
            <a:xfrm>
              <a:off x="1551" y="1423"/>
              <a:ext cx="719" cy="19"/>
            </a:xfrm>
            <a:custGeom>
              <a:avLst/>
              <a:gdLst>
                <a:gd name="T0" fmla="*/ 1 w 2155"/>
                <a:gd name="T1" fmla="*/ 0 h 37"/>
                <a:gd name="T2" fmla="*/ 237 w 2155"/>
                <a:gd name="T3" fmla="*/ 0 h 37"/>
                <a:gd name="T4" fmla="*/ 240 w 2155"/>
                <a:gd name="T5" fmla="*/ 10 h 37"/>
                <a:gd name="T6" fmla="*/ 0 w 2155"/>
                <a:gd name="T7" fmla="*/ 10 h 37"/>
                <a:gd name="T8" fmla="*/ 1 w 2155"/>
                <a:gd name="T9" fmla="*/ 0 h 37"/>
                <a:gd name="T10" fmla="*/ 0 60000 65536"/>
                <a:gd name="T11" fmla="*/ 0 60000 65536"/>
                <a:gd name="T12" fmla="*/ 0 60000 65536"/>
                <a:gd name="T13" fmla="*/ 0 60000 65536"/>
                <a:gd name="T14" fmla="*/ 0 60000 65536"/>
                <a:gd name="T15" fmla="*/ 0 w 2155"/>
                <a:gd name="T16" fmla="*/ 0 h 37"/>
                <a:gd name="T17" fmla="*/ 2155 w 2155"/>
                <a:gd name="T18" fmla="*/ 37 h 37"/>
              </a:gdLst>
              <a:ahLst/>
              <a:cxnLst>
                <a:cxn ang="T10">
                  <a:pos x="T0" y="T1"/>
                </a:cxn>
                <a:cxn ang="T11">
                  <a:pos x="T2" y="T3"/>
                </a:cxn>
                <a:cxn ang="T12">
                  <a:pos x="T4" y="T5"/>
                </a:cxn>
                <a:cxn ang="T13">
                  <a:pos x="T6" y="T7"/>
                </a:cxn>
                <a:cxn ang="T14">
                  <a:pos x="T8" y="T9"/>
                </a:cxn>
              </a:cxnLst>
              <a:rect l="T15" t="T16" r="T17" b="T18"/>
              <a:pathLst>
                <a:path w="2155" h="37">
                  <a:moveTo>
                    <a:pt x="7" y="0"/>
                  </a:moveTo>
                  <a:lnTo>
                    <a:pt x="2128" y="0"/>
                  </a:lnTo>
                  <a:lnTo>
                    <a:pt x="2155" y="37"/>
                  </a:lnTo>
                  <a:lnTo>
                    <a:pt x="0" y="37"/>
                  </a:lnTo>
                  <a:lnTo>
                    <a:pt x="7" y="0"/>
                  </a:lnTo>
                </a:path>
              </a:pathLst>
            </a:custGeom>
            <a:noFill/>
            <a:ln w="0">
              <a:solidFill>
                <a:srgbClr val="000000"/>
              </a:solidFill>
              <a:prstDash val="solid"/>
              <a:round/>
              <a:headEnd/>
              <a:tailEnd/>
            </a:ln>
          </p:spPr>
          <p:txBody>
            <a:bodyPr/>
            <a:lstStyle/>
            <a:p>
              <a:endParaRPr lang="pt-BR"/>
            </a:p>
          </p:txBody>
        </p:sp>
        <p:sp>
          <p:nvSpPr>
            <p:cNvPr id="780628" name="Freeform 11"/>
            <p:cNvSpPr>
              <a:spLocks/>
            </p:cNvSpPr>
            <p:nvPr/>
          </p:nvSpPr>
          <p:spPr bwMode="auto">
            <a:xfrm>
              <a:off x="1551" y="1529"/>
              <a:ext cx="711" cy="18"/>
            </a:xfrm>
            <a:custGeom>
              <a:avLst/>
              <a:gdLst>
                <a:gd name="T0" fmla="*/ 2 w 2133"/>
                <a:gd name="T1" fmla="*/ 0 h 37"/>
                <a:gd name="T2" fmla="*/ 234 w 2133"/>
                <a:gd name="T3" fmla="*/ 0 h 37"/>
                <a:gd name="T4" fmla="*/ 237 w 2133"/>
                <a:gd name="T5" fmla="*/ 9 h 37"/>
                <a:gd name="T6" fmla="*/ 0 w 2133"/>
                <a:gd name="T7" fmla="*/ 9 h 37"/>
                <a:gd name="T8" fmla="*/ 2 w 2133"/>
                <a:gd name="T9" fmla="*/ 0 h 37"/>
                <a:gd name="T10" fmla="*/ 0 60000 65536"/>
                <a:gd name="T11" fmla="*/ 0 60000 65536"/>
                <a:gd name="T12" fmla="*/ 0 60000 65536"/>
                <a:gd name="T13" fmla="*/ 0 60000 65536"/>
                <a:gd name="T14" fmla="*/ 0 60000 65536"/>
                <a:gd name="T15" fmla="*/ 0 w 2133"/>
                <a:gd name="T16" fmla="*/ 0 h 37"/>
                <a:gd name="T17" fmla="*/ 2133 w 2133"/>
                <a:gd name="T18" fmla="*/ 37 h 37"/>
              </a:gdLst>
              <a:ahLst/>
              <a:cxnLst>
                <a:cxn ang="T10">
                  <a:pos x="T0" y="T1"/>
                </a:cxn>
                <a:cxn ang="T11">
                  <a:pos x="T2" y="T3"/>
                </a:cxn>
                <a:cxn ang="T12">
                  <a:pos x="T4" y="T5"/>
                </a:cxn>
                <a:cxn ang="T13">
                  <a:pos x="T6" y="T7"/>
                </a:cxn>
                <a:cxn ang="T14">
                  <a:pos x="T8" y="T9"/>
                </a:cxn>
              </a:cxnLst>
              <a:rect l="T15" t="T16" r="T17" b="T18"/>
              <a:pathLst>
                <a:path w="2133" h="37">
                  <a:moveTo>
                    <a:pt x="22" y="0"/>
                  </a:moveTo>
                  <a:lnTo>
                    <a:pt x="2109" y="0"/>
                  </a:lnTo>
                  <a:lnTo>
                    <a:pt x="2133" y="37"/>
                  </a:lnTo>
                  <a:lnTo>
                    <a:pt x="0" y="37"/>
                  </a:lnTo>
                  <a:lnTo>
                    <a:pt x="22" y="0"/>
                  </a:lnTo>
                  <a:close/>
                </a:path>
              </a:pathLst>
            </a:custGeom>
            <a:solidFill>
              <a:srgbClr val="D1D1D1"/>
            </a:solidFill>
            <a:ln w="9525">
              <a:noFill/>
              <a:round/>
              <a:headEnd/>
              <a:tailEnd/>
            </a:ln>
          </p:spPr>
          <p:txBody>
            <a:bodyPr/>
            <a:lstStyle/>
            <a:p>
              <a:endParaRPr lang="pt-BR"/>
            </a:p>
          </p:txBody>
        </p:sp>
        <p:sp>
          <p:nvSpPr>
            <p:cNvPr id="780629" name="Freeform 12"/>
            <p:cNvSpPr>
              <a:spLocks/>
            </p:cNvSpPr>
            <p:nvPr/>
          </p:nvSpPr>
          <p:spPr bwMode="auto">
            <a:xfrm>
              <a:off x="1551" y="1529"/>
              <a:ext cx="711" cy="18"/>
            </a:xfrm>
            <a:custGeom>
              <a:avLst/>
              <a:gdLst>
                <a:gd name="T0" fmla="*/ 2 w 2133"/>
                <a:gd name="T1" fmla="*/ 0 h 37"/>
                <a:gd name="T2" fmla="*/ 234 w 2133"/>
                <a:gd name="T3" fmla="*/ 0 h 37"/>
                <a:gd name="T4" fmla="*/ 237 w 2133"/>
                <a:gd name="T5" fmla="*/ 9 h 37"/>
                <a:gd name="T6" fmla="*/ 0 w 2133"/>
                <a:gd name="T7" fmla="*/ 9 h 37"/>
                <a:gd name="T8" fmla="*/ 2 w 2133"/>
                <a:gd name="T9" fmla="*/ 0 h 37"/>
                <a:gd name="T10" fmla="*/ 0 60000 65536"/>
                <a:gd name="T11" fmla="*/ 0 60000 65536"/>
                <a:gd name="T12" fmla="*/ 0 60000 65536"/>
                <a:gd name="T13" fmla="*/ 0 60000 65536"/>
                <a:gd name="T14" fmla="*/ 0 60000 65536"/>
                <a:gd name="T15" fmla="*/ 0 w 2133"/>
                <a:gd name="T16" fmla="*/ 0 h 37"/>
                <a:gd name="T17" fmla="*/ 2133 w 2133"/>
                <a:gd name="T18" fmla="*/ 37 h 37"/>
              </a:gdLst>
              <a:ahLst/>
              <a:cxnLst>
                <a:cxn ang="T10">
                  <a:pos x="T0" y="T1"/>
                </a:cxn>
                <a:cxn ang="T11">
                  <a:pos x="T2" y="T3"/>
                </a:cxn>
                <a:cxn ang="T12">
                  <a:pos x="T4" y="T5"/>
                </a:cxn>
                <a:cxn ang="T13">
                  <a:pos x="T6" y="T7"/>
                </a:cxn>
                <a:cxn ang="T14">
                  <a:pos x="T8" y="T9"/>
                </a:cxn>
              </a:cxnLst>
              <a:rect l="T15" t="T16" r="T17" b="T18"/>
              <a:pathLst>
                <a:path w="2133" h="37">
                  <a:moveTo>
                    <a:pt x="22" y="0"/>
                  </a:moveTo>
                  <a:lnTo>
                    <a:pt x="2109" y="0"/>
                  </a:lnTo>
                  <a:lnTo>
                    <a:pt x="2133" y="37"/>
                  </a:lnTo>
                  <a:lnTo>
                    <a:pt x="0" y="37"/>
                  </a:lnTo>
                  <a:lnTo>
                    <a:pt x="22" y="0"/>
                  </a:lnTo>
                </a:path>
              </a:pathLst>
            </a:custGeom>
            <a:noFill/>
            <a:ln w="0">
              <a:solidFill>
                <a:srgbClr val="000000"/>
              </a:solidFill>
              <a:prstDash val="solid"/>
              <a:round/>
              <a:headEnd/>
              <a:tailEnd/>
            </a:ln>
          </p:spPr>
          <p:txBody>
            <a:bodyPr/>
            <a:lstStyle/>
            <a:p>
              <a:endParaRPr lang="pt-BR"/>
            </a:p>
          </p:txBody>
        </p:sp>
        <p:sp>
          <p:nvSpPr>
            <p:cNvPr id="780630" name="Freeform 13"/>
            <p:cNvSpPr>
              <a:spLocks/>
            </p:cNvSpPr>
            <p:nvPr/>
          </p:nvSpPr>
          <p:spPr bwMode="auto">
            <a:xfrm>
              <a:off x="1604" y="1474"/>
              <a:ext cx="77" cy="21"/>
            </a:xfrm>
            <a:custGeom>
              <a:avLst/>
              <a:gdLst>
                <a:gd name="T0" fmla="*/ 3 w 231"/>
                <a:gd name="T1" fmla="*/ 0 h 42"/>
                <a:gd name="T2" fmla="*/ 22 w 231"/>
                <a:gd name="T3" fmla="*/ 0 h 42"/>
                <a:gd name="T4" fmla="*/ 24 w 231"/>
                <a:gd name="T5" fmla="*/ 1 h 42"/>
                <a:gd name="T6" fmla="*/ 25 w 231"/>
                <a:gd name="T7" fmla="*/ 1 h 42"/>
                <a:gd name="T8" fmla="*/ 25 w 231"/>
                <a:gd name="T9" fmla="*/ 3 h 42"/>
                <a:gd name="T10" fmla="*/ 26 w 231"/>
                <a:gd name="T11" fmla="*/ 5 h 42"/>
                <a:gd name="T12" fmla="*/ 26 w 231"/>
                <a:gd name="T13" fmla="*/ 5 h 42"/>
                <a:gd name="T14" fmla="*/ 25 w 231"/>
                <a:gd name="T15" fmla="*/ 7 h 42"/>
                <a:gd name="T16" fmla="*/ 25 w 231"/>
                <a:gd name="T17" fmla="*/ 9 h 42"/>
                <a:gd name="T18" fmla="*/ 24 w 231"/>
                <a:gd name="T19" fmla="*/ 10 h 42"/>
                <a:gd name="T20" fmla="*/ 22 w 231"/>
                <a:gd name="T21" fmla="*/ 11 h 42"/>
                <a:gd name="T22" fmla="*/ 3 w 231"/>
                <a:gd name="T23" fmla="*/ 11 h 42"/>
                <a:gd name="T24" fmla="*/ 2 w 231"/>
                <a:gd name="T25" fmla="*/ 10 h 42"/>
                <a:gd name="T26" fmla="*/ 1 w 231"/>
                <a:gd name="T27" fmla="*/ 9 h 42"/>
                <a:gd name="T28" fmla="*/ 0 w 231"/>
                <a:gd name="T29" fmla="*/ 7 h 42"/>
                <a:gd name="T30" fmla="*/ 0 w 231"/>
                <a:gd name="T31" fmla="*/ 5 h 42"/>
                <a:gd name="T32" fmla="*/ 0 w 231"/>
                <a:gd name="T33" fmla="*/ 5 h 42"/>
                <a:gd name="T34" fmla="*/ 0 w 231"/>
                <a:gd name="T35" fmla="*/ 3 h 42"/>
                <a:gd name="T36" fmla="*/ 1 w 231"/>
                <a:gd name="T37" fmla="*/ 1 h 42"/>
                <a:gd name="T38" fmla="*/ 2 w 231"/>
                <a:gd name="T39" fmla="*/ 1 h 42"/>
                <a:gd name="T40" fmla="*/ 3 w 231"/>
                <a:gd name="T41" fmla="*/ 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1"/>
                <a:gd name="T64" fmla="*/ 0 h 42"/>
                <a:gd name="T65" fmla="*/ 231 w 231"/>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1" h="42">
                  <a:moveTo>
                    <a:pt x="29" y="0"/>
                  </a:moveTo>
                  <a:lnTo>
                    <a:pt x="200" y="0"/>
                  </a:lnTo>
                  <a:lnTo>
                    <a:pt x="212" y="2"/>
                  </a:lnTo>
                  <a:lnTo>
                    <a:pt x="222" y="6"/>
                  </a:lnTo>
                  <a:lnTo>
                    <a:pt x="228" y="12"/>
                  </a:lnTo>
                  <a:lnTo>
                    <a:pt x="231" y="20"/>
                  </a:lnTo>
                  <a:lnTo>
                    <a:pt x="228" y="28"/>
                  </a:lnTo>
                  <a:lnTo>
                    <a:pt x="222" y="36"/>
                  </a:lnTo>
                  <a:lnTo>
                    <a:pt x="212" y="40"/>
                  </a:lnTo>
                  <a:lnTo>
                    <a:pt x="200" y="42"/>
                  </a:lnTo>
                  <a:lnTo>
                    <a:pt x="29" y="42"/>
                  </a:lnTo>
                  <a:lnTo>
                    <a:pt x="18" y="40"/>
                  </a:lnTo>
                  <a:lnTo>
                    <a:pt x="9" y="36"/>
                  </a:lnTo>
                  <a:lnTo>
                    <a:pt x="3" y="28"/>
                  </a:lnTo>
                  <a:lnTo>
                    <a:pt x="0" y="20"/>
                  </a:lnTo>
                  <a:lnTo>
                    <a:pt x="3" y="12"/>
                  </a:lnTo>
                  <a:lnTo>
                    <a:pt x="9" y="6"/>
                  </a:lnTo>
                  <a:lnTo>
                    <a:pt x="18" y="2"/>
                  </a:lnTo>
                  <a:lnTo>
                    <a:pt x="29" y="0"/>
                  </a:lnTo>
                  <a:close/>
                </a:path>
              </a:pathLst>
            </a:custGeom>
            <a:solidFill>
              <a:srgbClr val="FFFFFF"/>
            </a:solidFill>
            <a:ln w="9525">
              <a:noFill/>
              <a:round/>
              <a:headEnd/>
              <a:tailEnd/>
            </a:ln>
          </p:spPr>
          <p:txBody>
            <a:bodyPr/>
            <a:lstStyle/>
            <a:p>
              <a:endParaRPr lang="pt-BR"/>
            </a:p>
          </p:txBody>
        </p:sp>
        <p:sp>
          <p:nvSpPr>
            <p:cNvPr id="780631" name="Freeform 14"/>
            <p:cNvSpPr>
              <a:spLocks/>
            </p:cNvSpPr>
            <p:nvPr/>
          </p:nvSpPr>
          <p:spPr bwMode="auto">
            <a:xfrm>
              <a:off x="1604" y="1474"/>
              <a:ext cx="77" cy="21"/>
            </a:xfrm>
            <a:custGeom>
              <a:avLst/>
              <a:gdLst>
                <a:gd name="T0" fmla="*/ 3 w 231"/>
                <a:gd name="T1" fmla="*/ 0 h 42"/>
                <a:gd name="T2" fmla="*/ 22 w 231"/>
                <a:gd name="T3" fmla="*/ 0 h 42"/>
                <a:gd name="T4" fmla="*/ 22 w 231"/>
                <a:gd name="T5" fmla="*/ 0 h 42"/>
                <a:gd name="T6" fmla="*/ 24 w 231"/>
                <a:gd name="T7" fmla="*/ 1 h 42"/>
                <a:gd name="T8" fmla="*/ 25 w 231"/>
                <a:gd name="T9" fmla="*/ 1 h 42"/>
                <a:gd name="T10" fmla="*/ 25 w 231"/>
                <a:gd name="T11" fmla="*/ 3 h 42"/>
                <a:gd name="T12" fmla="*/ 26 w 231"/>
                <a:gd name="T13" fmla="*/ 5 h 42"/>
                <a:gd name="T14" fmla="*/ 26 w 231"/>
                <a:gd name="T15" fmla="*/ 5 h 42"/>
                <a:gd name="T16" fmla="*/ 26 w 231"/>
                <a:gd name="T17" fmla="*/ 5 h 42"/>
                <a:gd name="T18" fmla="*/ 25 w 231"/>
                <a:gd name="T19" fmla="*/ 7 h 42"/>
                <a:gd name="T20" fmla="*/ 25 w 231"/>
                <a:gd name="T21" fmla="*/ 9 h 42"/>
                <a:gd name="T22" fmla="*/ 24 w 231"/>
                <a:gd name="T23" fmla="*/ 10 h 42"/>
                <a:gd name="T24" fmla="*/ 22 w 231"/>
                <a:gd name="T25" fmla="*/ 11 h 42"/>
                <a:gd name="T26" fmla="*/ 3 w 231"/>
                <a:gd name="T27" fmla="*/ 11 h 42"/>
                <a:gd name="T28" fmla="*/ 3 w 231"/>
                <a:gd name="T29" fmla="*/ 11 h 42"/>
                <a:gd name="T30" fmla="*/ 2 w 231"/>
                <a:gd name="T31" fmla="*/ 10 h 42"/>
                <a:gd name="T32" fmla="*/ 1 w 231"/>
                <a:gd name="T33" fmla="*/ 9 h 42"/>
                <a:gd name="T34" fmla="*/ 0 w 231"/>
                <a:gd name="T35" fmla="*/ 7 h 42"/>
                <a:gd name="T36" fmla="*/ 0 w 231"/>
                <a:gd name="T37" fmla="*/ 5 h 42"/>
                <a:gd name="T38" fmla="*/ 0 w 231"/>
                <a:gd name="T39" fmla="*/ 5 h 42"/>
                <a:gd name="T40" fmla="*/ 0 w 231"/>
                <a:gd name="T41" fmla="*/ 5 h 42"/>
                <a:gd name="T42" fmla="*/ 0 w 231"/>
                <a:gd name="T43" fmla="*/ 3 h 42"/>
                <a:gd name="T44" fmla="*/ 1 w 231"/>
                <a:gd name="T45" fmla="*/ 1 h 42"/>
                <a:gd name="T46" fmla="*/ 2 w 231"/>
                <a:gd name="T47" fmla="*/ 1 h 42"/>
                <a:gd name="T48" fmla="*/ 3 w 231"/>
                <a:gd name="T49" fmla="*/ 0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1"/>
                <a:gd name="T76" fmla="*/ 0 h 42"/>
                <a:gd name="T77" fmla="*/ 231 w 231"/>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1" h="42">
                  <a:moveTo>
                    <a:pt x="29" y="0"/>
                  </a:moveTo>
                  <a:lnTo>
                    <a:pt x="200" y="0"/>
                  </a:lnTo>
                  <a:lnTo>
                    <a:pt x="212" y="2"/>
                  </a:lnTo>
                  <a:lnTo>
                    <a:pt x="222" y="6"/>
                  </a:lnTo>
                  <a:lnTo>
                    <a:pt x="228" y="12"/>
                  </a:lnTo>
                  <a:lnTo>
                    <a:pt x="231" y="20"/>
                  </a:lnTo>
                  <a:lnTo>
                    <a:pt x="228" y="28"/>
                  </a:lnTo>
                  <a:lnTo>
                    <a:pt x="222" y="36"/>
                  </a:lnTo>
                  <a:lnTo>
                    <a:pt x="212" y="40"/>
                  </a:lnTo>
                  <a:lnTo>
                    <a:pt x="200" y="42"/>
                  </a:lnTo>
                  <a:lnTo>
                    <a:pt x="29" y="42"/>
                  </a:lnTo>
                  <a:lnTo>
                    <a:pt x="18" y="40"/>
                  </a:lnTo>
                  <a:lnTo>
                    <a:pt x="9" y="36"/>
                  </a:lnTo>
                  <a:lnTo>
                    <a:pt x="3" y="28"/>
                  </a:lnTo>
                  <a:lnTo>
                    <a:pt x="0" y="20"/>
                  </a:lnTo>
                  <a:lnTo>
                    <a:pt x="3" y="12"/>
                  </a:lnTo>
                  <a:lnTo>
                    <a:pt x="9" y="6"/>
                  </a:lnTo>
                  <a:lnTo>
                    <a:pt x="18" y="2"/>
                  </a:lnTo>
                  <a:lnTo>
                    <a:pt x="29" y="0"/>
                  </a:lnTo>
                </a:path>
              </a:pathLst>
            </a:custGeom>
            <a:noFill/>
            <a:ln w="0">
              <a:solidFill>
                <a:srgbClr val="000000"/>
              </a:solidFill>
              <a:prstDash val="solid"/>
              <a:round/>
              <a:headEnd/>
              <a:tailEnd/>
            </a:ln>
          </p:spPr>
          <p:txBody>
            <a:bodyPr/>
            <a:lstStyle/>
            <a:p>
              <a:endParaRPr lang="pt-BR"/>
            </a:p>
          </p:txBody>
        </p:sp>
        <p:sp>
          <p:nvSpPr>
            <p:cNvPr id="780632" name="Freeform 15"/>
            <p:cNvSpPr>
              <a:spLocks/>
            </p:cNvSpPr>
            <p:nvPr/>
          </p:nvSpPr>
          <p:spPr bwMode="auto">
            <a:xfrm>
              <a:off x="1785" y="1474"/>
              <a:ext cx="77" cy="21"/>
            </a:xfrm>
            <a:custGeom>
              <a:avLst/>
              <a:gdLst>
                <a:gd name="T0" fmla="*/ 3 w 232"/>
                <a:gd name="T1" fmla="*/ 0 h 42"/>
                <a:gd name="T2" fmla="*/ 22 w 232"/>
                <a:gd name="T3" fmla="*/ 0 h 42"/>
                <a:gd name="T4" fmla="*/ 24 w 232"/>
                <a:gd name="T5" fmla="*/ 1 h 42"/>
                <a:gd name="T6" fmla="*/ 25 w 232"/>
                <a:gd name="T7" fmla="*/ 1 h 42"/>
                <a:gd name="T8" fmla="*/ 25 w 232"/>
                <a:gd name="T9" fmla="*/ 3 h 42"/>
                <a:gd name="T10" fmla="*/ 26 w 232"/>
                <a:gd name="T11" fmla="*/ 5 h 42"/>
                <a:gd name="T12" fmla="*/ 26 w 232"/>
                <a:gd name="T13" fmla="*/ 5 h 42"/>
                <a:gd name="T14" fmla="*/ 25 w 232"/>
                <a:gd name="T15" fmla="*/ 7 h 42"/>
                <a:gd name="T16" fmla="*/ 25 w 232"/>
                <a:gd name="T17" fmla="*/ 9 h 42"/>
                <a:gd name="T18" fmla="*/ 24 w 232"/>
                <a:gd name="T19" fmla="*/ 10 h 42"/>
                <a:gd name="T20" fmla="*/ 22 w 232"/>
                <a:gd name="T21" fmla="*/ 11 h 42"/>
                <a:gd name="T22" fmla="*/ 3 w 232"/>
                <a:gd name="T23" fmla="*/ 11 h 42"/>
                <a:gd name="T24" fmla="*/ 2 w 232"/>
                <a:gd name="T25" fmla="*/ 10 h 42"/>
                <a:gd name="T26" fmla="*/ 1 w 232"/>
                <a:gd name="T27" fmla="*/ 9 h 42"/>
                <a:gd name="T28" fmla="*/ 0 w 232"/>
                <a:gd name="T29" fmla="*/ 7 h 42"/>
                <a:gd name="T30" fmla="*/ 0 w 232"/>
                <a:gd name="T31" fmla="*/ 5 h 42"/>
                <a:gd name="T32" fmla="*/ 0 w 232"/>
                <a:gd name="T33" fmla="*/ 5 h 42"/>
                <a:gd name="T34" fmla="*/ 0 w 232"/>
                <a:gd name="T35" fmla="*/ 3 h 42"/>
                <a:gd name="T36" fmla="*/ 1 w 232"/>
                <a:gd name="T37" fmla="*/ 1 h 42"/>
                <a:gd name="T38" fmla="*/ 2 w 232"/>
                <a:gd name="T39" fmla="*/ 1 h 42"/>
                <a:gd name="T40" fmla="*/ 3 w 232"/>
                <a:gd name="T41" fmla="*/ 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2"/>
                <a:gd name="T64" fmla="*/ 0 h 42"/>
                <a:gd name="T65" fmla="*/ 232 w 232"/>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2" h="42">
                  <a:moveTo>
                    <a:pt x="30" y="0"/>
                  </a:moveTo>
                  <a:lnTo>
                    <a:pt x="203" y="0"/>
                  </a:lnTo>
                  <a:lnTo>
                    <a:pt x="215" y="2"/>
                  </a:lnTo>
                  <a:lnTo>
                    <a:pt x="224" y="6"/>
                  </a:lnTo>
                  <a:lnTo>
                    <a:pt x="229" y="12"/>
                  </a:lnTo>
                  <a:lnTo>
                    <a:pt x="232" y="20"/>
                  </a:lnTo>
                  <a:lnTo>
                    <a:pt x="229" y="28"/>
                  </a:lnTo>
                  <a:lnTo>
                    <a:pt x="224" y="36"/>
                  </a:lnTo>
                  <a:lnTo>
                    <a:pt x="215" y="40"/>
                  </a:lnTo>
                  <a:lnTo>
                    <a:pt x="203" y="42"/>
                  </a:lnTo>
                  <a:lnTo>
                    <a:pt x="30" y="42"/>
                  </a:lnTo>
                  <a:lnTo>
                    <a:pt x="18" y="40"/>
                  </a:lnTo>
                  <a:lnTo>
                    <a:pt x="9" y="36"/>
                  </a:lnTo>
                  <a:lnTo>
                    <a:pt x="3" y="28"/>
                  </a:lnTo>
                  <a:lnTo>
                    <a:pt x="0" y="20"/>
                  </a:lnTo>
                  <a:lnTo>
                    <a:pt x="3" y="12"/>
                  </a:lnTo>
                  <a:lnTo>
                    <a:pt x="9" y="6"/>
                  </a:lnTo>
                  <a:lnTo>
                    <a:pt x="18" y="2"/>
                  </a:lnTo>
                  <a:lnTo>
                    <a:pt x="30" y="0"/>
                  </a:lnTo>
                  <a:close/>
                </a:path>
              </a:pathLst>
            </a:custGeom>
            <a:solidFill>
              <a:srgbClr val="FFFFFF"/>
            </a:solidFill>
            <a:ln w="9525">
              <a:noFill/>
              <a:round/>
              <a:headEnd/>
              <a:tailEnd/>
            </a:ln>
          </p:spPr>
          <p:txBody>
            <a:bodyPr/>
            <a:lstStyle/>
            <a:p>
              <a:endParaRPr lang="pt-BR"/>
            </a:p>
          </p:txBody>
        </p:sp>
        <p:sp>
          <p:nvSpPr>
            <p:cNvPr id="780633" name="Freeform 16"/>
            <p:cNvSpPr>
              <a:spLocks/>
            </p:cNvSpPr>
            <p:nvPr/>
          </p:nvSpPr>
          <p:spPr bwMode="auto">
            <a:xfrm>
              <a:off x="1785" y="1474"/>
              <a:ext cx="77" cy="21"/>
            </a:xfrm>
            <a:custGeom>
              <a:avLst/>
              <a:gdLst>
                <a:gd name="T0" fmla="*/ 3 w 232"/>
                <a:gd name="T1" fmla="*/ 0 h 42"/>
                <a:gd name="T2" fmla="*/ 22 w 232"/>
                <a:gd name="T3" fmla="*/ 0 h 42"/>
                <a:gd name="T4" fmla="*/ 22 w 232"/>
                <a:gd name="T5" fmla="*/ 0 h 42"/>
                <a:gd name="T6" fmla="*/ 24 w 232"/>
                <a:gd name="T7" fmla="*/ 1 h 42"/>
                <a:gd name="T8" fmla="*/ 25 w 232"/>
                <a:gd name="T9" fmla="*/ 1 h 42"/>
                <a:gd name="T10" fmla="*/ 25 w 232"/>
                <a:gd name="T11" fmla="*/ 3 h 42"/>
                <a:gd name="T12" fmla="*/ 26 w 232"/>
                <a:gd name="T13" fmla="*/ 5 h 42"/>
                <a:gd name="T14" fmla="*/ 26 w 232"/>
                <a:gd name="T15" fmla="*/ 5 h 42"/>
                <a:gd name="T16" fmla="*/ 26 w 232"/>
                <a:gd name="T17" fmla="*/ 5 h 42"/>
                <a:gd name="T18" fmla="*/ 25 w 232"/>
                <a:gd name="T19" fmla="*/ 7 h 42"/>
                <a:gd name="T20" fmla="*/ 25 w 232"/>
                <a:gd name="T21" fmla="*/ 9 h 42"/>
                <a:gd name="T22" fmla="*/ 24 w 232"/>
                <a:gd name="T23" fmla="*/ 10 h 42"/>
                <a:gd name="T24" fmla="*/ 22 w 232"/>
                <a:gd name="T25" fmla="*/ 11 h 42"/>
                <a:gd name="T26" fmla="*/ 3 w 232"/>
                <a:gd name="T27" fmla="*/ 11 h 42"/>
                <a:gd name="T28" fmla="*/ 3 w 232"/>
                <a:gd name="T29" fmla="*/ 11 h 42"/>
                <a:gd name="T30" fmla="*/ 2 w 232"/>
                <a:gd name="T31" fmla="*/ 10 h 42"/>
                <a:gd name="T32" fmla="*/ 1 w 232"/>
                <a:gd name="T33" fmla="*/ 9 h 42"/>
                <a:gd name="T34" fmla="*/ 0 w 232"/>
                <a:gd name="T35" fmla="*/ 7 h 42"/>
                <a:gd name="T36" fmla="*/ 0 w 232"/>
                <a:gd name="T37" fmla="*/ 5 h 42"/>
                <a:gd name="T38" fmla="*/ 0 w 232"/>
                <a:gd name="T39" fmla="*/ 5 h 42"/>
                <a:gd name="T40" fmla="*/ 0 w 232"/>
                <a:gd name="T41" fmla="*/ 5 h 42"/>
                <a:gd name="T42" fmla="*/ 0 w 232"/>
                <a:gd name="T43" fmla="*/ 3 h 42"/>
                <a:gd name="T44" fmla="*/ 1 w 232"/>
                <a:gd name="T45" fmla="*/ 1 h 42"/>
                <a:gd name="T46" fmla="*/ 2 w 232"/>
                <a:gd name="T47" fmla="*/ 1 h 42"/>
                <a:gd name="T48" fmla="*/ 3 w 232"/>
                <a:gd name="T49" fmla="*/ 0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2"/>
                <a:gd name="T76" fmla="*/ 0 h 42"/>
                <a:gd name="T77" fmla="*/ 232 w 232"/>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2" h="42">
                  <a:moveTo>
                    <a:pt x="30" y="0"/>
                  </a:moveTo>
                  <a:lnTo>
                    <a:pt x="203" y="0"/>
                  </a:lnTo>
                  <a:lnTo>
                    <a:pt x="215" y="2"/>
                  </a:lnTo>
                  <a:lnTo>
                    <a:pt x="224" y="6"/>
                  </a:lnTo>
                  <a:lnTo>
                    <a:pt x="229" y="12"/>
                  </a:lnTo>
                  <a:lnTo>
                    <a:pt x="232" y="20"/>
                  </a:lnTo>
                  <a:lnTo>
                    <a:pt x="229" y="28"/>
                  </a:lnTo>
                  <a:lnTo>
                    <a:pt x="224" y="36"/>
                  </a:lnTo>
                  <a:lnTo>
                    <a:pt x="215" y="40"/>
                  </a:lnTo>
                  <a:lnTo>
                    <a:pt x="203" y="42"/>
                  </a:lnTo>
                  <a:lnTo>
                    <a:pt x="30" y="42"/>
                  </a:lnTo>
                  <a:lnTo>
                    <a:pt x="18" y="40"/>
                  </a:lnTo>
                  <a:lnTo>
                    <a:pt x="9" y="36"/>
                  </a:lnTo>
                  <a:lnTo>
                    <a:pt x="3" y="28"/>
                  </a:lnTo>
                  <a:lnTo>
                    <a:pt x="0" y="20"/>
                  </a:lnTo>
                  <a:lnTo>
                    <a:pt x="3" y="12"/>
                  </a:lnTo>
                  <a:lnTo>
                    <a:pt x="9" y="6"/>
                  </a:lnTo>
                  <a:lnTo>
                    <a:pt x="18" y="2"/>
                  </a:lnTo>
                  <a:lnTo>
                    <a:pt x="30" y="0"/>
                  </a:lnTo>
                </a:path>
              </a:pathLst>
            </a:custGeom>
            <a:noFill/>
            <a:ln w="0">
              <a:solidFill>
                <a:srgbClr val="000000"/>
              </a:solidFill>
              <a:prstDash val="solid"/>
              <a:round/>
              <a:headEnd/>
              <a:tailEnd/>
            </a:ln>
          </p:spPr>
          <p:txBody>
            <a:bodyPr/>
            <a:lstStyle/>
            <a:p>
              <a:endParaRPr lang="pt-BR"/>
            </a:p>
          </p:txBody>
        </p:sp>
        <p:sp>
          <p:nvSpPr>
            <p:cNvPr id="780634" name="Freeform 17"/>
            <p:cNvSpPr>
              <a:spLocks/>
            </p:cNvSpPr>
            <p:nvPr/>
          </p:nvSpPr>
          <p:spPr bwMode="auto">
            <a:xfrm>
              <a:off x="1963" y="1472"/>
              <a:ext cx="77" cy="21"/>
            </a:xfrm>
            <a:custGeom>
              <a:avLst/>
              <a:gdLst>
                <a:gd name="T0" fmla="*/ 3 w 231"/>
                <a:gd name="T1" fmla="*/ 0 h 42"/>
                <a:gd name="T2" fmla="*/ 22 w 231"/>
                <a:gd name="T3" fmla="*/ 0 h 42"/>
                <a:gd name="T4" fmla="*/ 24 w 231"/>
                <a:gd name="T5" fmla="*/ 1 h 42"/>
                <a:gd name="T6" fmla="*/ 25 w 231"/>
                <a:gd name="T7" fmla="*/ 1 h 42"/>
                <a:gd name="T8" fmla="*/ 25 w 231"/>
                <a:gd name="T9" fmla="*/ 3 h 42"/>
                <a:gd name="T10" fmla="*/ 26 w 231"/>
                <a:gd name="T11" fmla="*/ 5 h 42"/>
                <a:gd name="T12" fmla="*/ 26 w 231"/>
                <a:gd name="T13" fmla="*/ 5 h 42"/>
                <a:gd name="T14" fmla="*/ 25 w 231"/>
                <a:gd name="T15" fmla="*/ 7 h 42"/>
                <a:gd name="T16" fmla="*/ 25 w 231"/>
                <a:gd name="T17" fmla="*/ 10 h 42"/>
                <a:gd name="T18" fmla="*/ 24 w 231"/>
                <a:gd name="T19" fmla="*/ 11 h 42"/>
                <a:gd name="T20" fmla="*/ 22 w 231"/>
                <a:gd name="T21" fmla="*/ 11 h 42"/>
                <a:gd name="T22" fmla="*/ 3 w 231"/>
                <a:gd name="T23" fmla="*/ 11 h 42"/>
                <a:gd name="T24" fmla="*/ 2 w 231"/>
                <a:gd name="T25" fmla="*/ 11 h 42"/>
                <a:gd name="T26" fmla="*/ 1 w 231"/>
                <a:gd name="T27" fmla="*/ 10 h 42"/>
                <a:gd name="T28" fmla="*/ 0 w 231"/>
                <a:gd name="T29" fmla="*/ 7 h 42"/>
                <a:gd name="T30" fmla="*/ 0 w 231"/>
                <a:gd name="T31" fmla="*/ 5 h 42"/>
                <a:gd name="T32" fmla="*/ 0 w 231"/>
                <a:gd name="T33" fmla="*/ 5 h 42"/>
                <a:gd name="T34" fmla="*/ 0 w 231"/>
                <a:gd name="T35" fmla="*/ 3 h 42"/>
                <a:gd name="T36" fmla="*/ 1 w 231"/>
                <a:gd name="T37" fmla="*/ 1 h 42"/>
                <a:gd name="T38" fmla="*/ 2 w 231"/>
                <a:gd name="T39" fmla="*/ 1 h 42"/>
                <a:gd name="T40" fmla="*/ 3 w 231"/>
                <a:gd name="T41" fmla="*/ 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1"/>
                <a:gd name="T64" fmla="*/ 0 h 42"/>
                <a:gd name="T65" fmla="*/ 231 w 231"/>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1" h="42">
                  <a:moveTo>
                    <a:pt x="31" y="0"/>
                  </a:moveTo>
                  <a:lnTo>
                    <a:pt x="202" y="0"/>
                  </a:lnTo>
                  <a:lnTo>
                    <a:pt x="213" y="1"/>
                  </a:lnTo>
                  <a:lnTo>
                    <a:pt x="222" y="6"/>
                  </a:lnTo>
                  <a:lnTo>
                    <a:pt x="228" y="12"/>
                  </a:lnTo>
                  <a:lnTo>
                    <a:pt x="231" y="21"/>
                  </a:lnTo>
                  <a:lnTo>
                    <a:pt x="231" y="22"/>
                  </a:lnTo>
                  <a:lnTo>
                    <a:pt x="228" y="30"/>
                  </a:lnTo>
                  <a:lnTo>
                    <a:pt x="222" y="37"/>
                  </a:lnTo>
                  <a:lnTo>
                    <a:pt x="213" y="41"/>
                  </a:lnTo>
                  <a:lnTo>
                    <a:pt x="202" y="42"/>
                  </a:lnTo>
                  <a:lnTo>
                    <a:pt x="31" y="42"/>
                  </a:lnTo>
                  <a:lnTo>
                    <a:pt x="20" y="41"/>
                  </a:lnTo>
                  <a:lnTo>
                    <a:pt x="9" y="37"/>
                  </a:lnTo>
                  <a:lnTo>
                    <a:pt x="3" y="30"/>
                  </a:lnTo>
                  <a:lnTo>
                    <a:pt x="0" y="22"/>
                  </a:lnTo>
                  <a:lnTo>
                    <a:pt x="0" y="21"/>
                  </a:lnTo>
                  <a:lnTo>
                    <a:pt x="3" y="12"/>
                  </a:lnTo>
                  <a:lnTo>
                    <a:pt x="9" y="6"/>
                  </a:lnTo>
                  <a:lnTo>
                    <a:pt x="20" y="1"/>
                  </a:lnTo>
                  <a:lnTo>
                    <a:pt x="31" y="0"/>
                  </a:lnTo>
                  <a:close/>
                </a:path>
              </a:pathLst>
            </a:custGeom>
            <a:solidFill>
              <a:srgbClr val="FFFFFF"/>
            </a:solidFill>
            <a:ln w="9525">
              <a:noFill/>
              <a:round/>
              <a:headEnd/>
              <a:tailEnd/>
            </a:ln>
          </p:spPr>
          <p:txBody>
            <a:bodyPr/>
            <a:lstStyle/>
            <a:p>
              <a:endParaRPr lang="pt-BR"/>
            </a:p>
          </p:txBody>
        </p:sp>
        <p:sp>
          <p:nvSpPr>
            <p:cNvPr id="780635" name="Freeform 18"/>
            <p:cNvSpPr>
              <a:spLocks/>
            </p:cNvSpPr>
            <p:nvPr/>
          </p:nvSpPr>
          <p:spPr bwMode="auto">
            <a:xfrm>
              <a:off x="1963" y="1472"/>
              <a:ext cx="77" cy="21"/>
            </a:xfrm>
            <a:custGeom>
              <a:avLst/>
              <a:gdLst>
                <a:gd name="T0" fmla="*/ 3 w 231"/>
                <a:gd name="T1" fmla="*/ 0 h 42"/>
                <a:gd name="T2" fmla="*/ 22 w 231"/>
                <a:gd name="T3" fmla="*/ 0 h 42"/>
                <a:gd name="T4" fmla="*/ 22 w 231"/>
                <a:gd name="T5" fmla="*/ 0 h 42"/>
                <a:gd name="T6" fmla="*/ 24 w 231"/>
                <a:gd name="T7" fmla="*/ 1 h 42"/>
                <a:gd name="T8" fmla="*/ 25 w 231"/>
                <a:gd name="T9" fmla="*/ 1 h 42"/>
                <a:gd name="T10" fmla="*/ 25 w 231"/>
                <a:gd name="T11" fmla="*/ 3 h 42"/>
                <a:gd name="T12" fmla="*/ 26 w 231"/>
                <a:gd name="T13" fmla="*/ 5 h 42"/>
                <a:gd name="T14" fmla="*/ 26 w 231"/>
                <a:gd name="T15" fmla="*/ 5 h 42"/>
                <a:gd name="T16" fmla="*/ 26 w 231"/>
                <a:gd name="T17" fmla="*/ 5 h 42"/>
                <a:gd name="T18" fmla="*/ 25 w 231"/>
                <a:gd name="T19" fmla="*/ 7 h 42"/>
                <a:gd name="T20" fmla="*/ 25 w 231"/>
                <a:gd name="T21" fmla="*/ 10 h 42"/>
                <a:gd name="T22" fmla="*/ 24 w 231"/>
                <a:gd name="T23" fmla="*/ 11 h 42"/>
                <a:gd name="T24" fmla="*/ 22 w 231"/>
                <a:gd name="T25" fmla="*/ 11 h 42"/>
                <a:gd name="T26" fmla="*/ 3 w 231"/>
                <a:gd name="T27" fmla="*/ 11 h 42"/>
                <a:gd name="T28" fmla="*/ 3 w 231"/>
                <a:gd name="T29" fmla="*/ 11 h 42"/>
                <a:gd name="T30" fmla="*/ 2 w 231"/>
                <a:gd name="T31" fmla="*/ 11 h 42"/>
                <a:gd name="T32" fmla="*/ 1 w 231"/>
                <a:gd name="T33" fmla="*/ 10 h 42"/>
                <a:gd name="T34" fmla="*/ 0 w 231"/>
                <a:gd name="T35" fmla="*/ 7 h 42"/>
                <a:gd name="T36" fmla="*/ 0 w 231"/>
                <a:gd name="T37" fmla="*/ 5 h 42"/>
                <a:gd name="T38" fmla="*/ 0 w 231"/>
                <a:gd name="T39" fmla="*/ 5 h 42"/>
                <a:gd name="T40" fmla="*/ 0 w 231"/>
                <a:gd name="T41" fmla="*/ 5 h 42"/>
                <a:gd name="T42" fmla="*/ 0 w 231"/>
                <a:gd name="T43" fmla="*/ 3 h 42"/>
                <a:gd name="T44" fmla="*/ 1 w 231"/>
                <a:gd name="T45" fmla="*/ 1 h 42"/>
                <a:gd name="T46" fmla="*/ 2 w 231"/>
                <a:gd name="T47" fmla="*/ 1 h 42"/>
                <a:gd name="T48" fmla="*/ 3 w 231"/>
                <a:gd name="T49" fmla="*/ 0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1"/>
                <a:gd name="T76" fmla="*/ 0 h 42"/>
                <a:gd name="T77" fmla="*/ 231 w 231"/>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1" h="42">
                  <a:moveTo>
                    <a:pt x="31" y="0"/>
                  </a:moveTo>
                  <a:lnTo>
                    <a:pt x="202" y="0"/>
                  </a:lnTo>
                  <a:lnTo>
                    <a:pt x="213" y="1"/>
                  </a:lnTo>
                  <a:lnTo>
                    <a:pt x="222" y="6"/>
                  </a:lnTo>
                  <a:lnTo>
                    <a:pt x="228" y="12"/>
                  </a:lnTo>
                  <a:lnTo>
                    <a:pt x="231" y="21"/>
                  </a:lnTo>
                  <a:lnTo>
                    <a:pt x="231" y="22"/>
                  </a:lnTo>
                  <a:lnTo>
                    <a:pt x="228" y="30"/>
                  </a:lnTo>
                  <a:lnTo>
                    <a:pt x="222" y="37"/>
                  </a:lnTo>
                  <a:lnTo>
                    <a:pt x="213" y="41"/>
                  </a:lnTo>
                  <a:lnTo>
                    <a:pt x="202" y="42"/>
                  </a:lnTo>
                  <a:lnTo>
                    <a:pt x="31" y="42"/>
                  </a:lnTo>
                  <a:lnTo>
                    <a:pt x="20" y="41"/>
                  </a:lnTo>
                  <a:lnTo>
                    <a:pt x="9" y="37"/>
                  </a:lnTo>
                  <a:lnTo>
                    <a:pt x="3" y="30"/>
                  </a:lnTo>
                  <a:lnTo>
                    <a:pt x="0" y="22"/>
                  </a:lnTo>
                  <a:lnTo>
                    <a:pt x="0" y="21"/>
                  </a:lnTo>
                  <a:lnTo>
                    <a:pt x="3" y="12"/>
                  </a:lnTo>
                  <a:lnTo>
                    <a:pt x="9" y="6"/>
                  </a:lnTo>
                  <a:lnTo>
                    <a:pt x="20" y="1"/>
                  </a:lnTo>
                  <a:lnTo>
                    <a:pt x="31" y="0"/>
                  </a:lnTo>
                </a:path>
              </a:pathLst>
            </a:custGeom>
            <a:noFill/>
            <a:ln w="0">
              <a:solidFill>
                <a:srgbClr val="000000"/>
              </a:solidFill>
              <a:prstDash val="solid"/>
              <a:round/>
              <a:headEnd/>
              <a:tailEnd/>
            </a:ln>
          </p:spPr>
          <p:txBody>
            <a:bodyPr/>
            <a:lstStyle/>
            <a:p>
              <a:endParaRPr lang="pt-BR"/>
            </a:p>
          </p:txBody>
        </p:sp>
        <p:sp>
          <p:nvSpPr>
            <p:cNvPr id="780636" name="Freeform 19"/>
            <p:cNvSpPr>
              <a:spLocks/>
            </p:cNvSpPr>
            <p:nvPr/>
          </p:nvSpPr>
          <p:spPr bwMode="auto">
            <a:xfrm>
              <a:off x="2144" y="1474"/>
              <a:ext cx="77" cy="21"/>
            </a:xfrm>
            <a:custGeom>
              <a:avLst/>
              <a:gdLst>
                <a:gd name="T0" fmla="*/ 3 w 232"/>
                <a:gd name="T1" fmla="*/ 0 h 42"/>
                <a:gd name="T2" fmla="*/ 22 w 232"/>
                <a:gd name="T3" fmla="*/ 0 h 42"/>
                <a:gd name="T4" fmla="*/ 24 w 232"/>
                <a:gd name="T5" fmla="*/ 1 h 42"/>
                <a:gd name="T6" fmla="*/ 25 w 232"/>
                <a:gd name="T7" fmla="*/ 1 h 42"/>
                <a:gd name="T8" fmla="*/ 25 w 232"/>
                <a:gd name="T9" fmla="*/ 3 h 42"/>
                <a:gd name="T10" fmla="*/ 26 w 232"/>
                <a:gd name="T11" fmla="*/ 5 h 42"/>
                <a:gd name="T12" fmla="*/ 26 w 232"/>
                <a:gd name="T13" fmla="*/ 5 h 42"/>
                <a:gd name="T14" fmla="*/ 25 w 232"/>
                <a:gd name="T15" fmla="*/ 7 h 42"/>
                <a:gd name="T16" fmla="*/ 25 w 232"/>
                <a:gd name="T17" fmla="*/ 9 h 42"/>
                <a:gd name="T18" fmla="*/ 24 w 232"/>
                <a:gd name="T19" fmla="*/ 10 h 42"/>
                <a:gd name="T20" fmla="*/ 22 w 232"/>
                <a:gd name="T21" fmla="*/ 11 h 42"/>
                <a:gd name="T22" fmla="*/ 3 w 232"/>
                <a:gd name="T23" fmla="*/ 11 h 42"/>
                <a:gd name="T24" fmla="*/ 2 w 232"/>
                <a:gd name="T25" fmla="*/ 10 h 42"/>
                <a:gd name="T26" fmla="*/ 1 w 232"/>
                <a:gd name="T27" fmla="*/ 9 h 42"/>
                <a:gd name="T28" fmla="*/ 0 w 232"/>
                <a:gd name="T29" fmla="*/ 7 h 42"/>
                <a:gd name="T30" fmla="*/ 0 w 232"/>
                <a:gd name="T31" fmla="*/ 5 h 42"/>
                <a:gd name="T32" fmla="*/ 0 w 232"/>
                <a:gd name="T33" fmla="*/ 5 h 42"/>
                <a:gd name="T34" fmla="*/ 0 w 232"/>
                <a:gd name="T35" fmla="*/ 3 h 42"/>
                <a:gd name="T36" fmla="*/ 1 w 232"/>
                <a:gd name="T37" fmla="*/ 1 h 42"/>
                <a:gd name="T38" fmla="*/ 2 w 232"/>
                <a:gd name="T39" fmla="*/ 1 h 42"/>
                <a:gd name="T40" fmla="*/ 3 w 232"/>
                <a:gd name="T41" fmla="*/ 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2"/>
                <a:gd name="T64" fmla="*/ 0 h 42"/>
                <a:gd name="T65" fmla="*/ 232 w 232"/>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2" h="42">
                  <a:moveTo>
                    <a:pt x="29" y="0"/>
                  </a:moveTo>
                  <a:lnTo>
                    <a:pt x="201" y="0"/>
                  </a:lnTo>
                  <a:lnTo>
                    <a:pt x="213" y="2"/>
                  </a:lnTo>
                  <a:lnTo>
                    <a:pt x="223" y="6"/>
                  </a:lnTo>
                  <a:lnTo>
                    <a:pt x="229" y="12"/>
                  </a:lnTo>
                  <a:lnTo>
                    <a:pt x="232" y="20"/>
                  </a:lnTo>
                  <a:lnTo>
                    <a:pt x="229" y="28"/>
                  </a:lnTo>
                  <a:lnTo>
                    <a:pt x="223" y="36"/>
                  </a:lnTo>
                  <a:lnTo>
                    <a:pt x="213" y="40"/>
                  </a:lnTo>
                  <a:lnTo>
                    <a:pt x="201" y="42"/>
                  </a:lnTo>
                  <a:lnTo>
                    <a:pt x="29" y="42"/>
                  </a:lnTo>
                  <a:lnTo>
                    <a:pt x="17" y="40"/>
                  </a:lnTo>
                  <a:lnTo>
                    <a:pt x="8" y="36"/>
                  </a:lnTo>
                  <a:lnTo>
                    <a:pt x="1" y="28"/>
                  </a:lnTo>
                  <a:lnTo>
                    <a:pt x="0" y="20"/>
                  </a:lnTo>
                  <a:lnTo>
                    <a:pt x="1" y="12"/>
                  </a:lnTo>
                  <a:lnTo>
                    <a:pt x="8" y="6"/>
                  </a:lnTo>
                  <a:lnTo>
                    <a:pt x="17" y="2"/>
                  </a:lnTo>
                  <a:lnTo>
                    <a:pt x="29" y="0"/>
                  </a:lnTo>
                  <a:close/>
                </a:path>
              </a:pathLst>
            </a:custGeom>
            <a:solidFill>
              <a:srgbClr val="FFFFFF"/>
            </a:solidFill>
            <a:ln w="9525">
              <a:noFill/>
              <a:round/>
              <a:headEnd/>
              <a:tailEnd/>
            </a:ln>
          </p:spPr>
          <p:txBody>
            <a:bodyPr/>
            <a:lstStyle/>
            <a:p>
              <a:endParaRPr lang="pt-BR"/>
            </a:p>
          </p:txBody>
        </p:sp>
        <p:sp>
          <p:nvSpPr>
            <p:cNvPr id="780637" name="Freeform 20"/>
            <p:cNvSpPr>
              <a:spLocks/>
            </p:cNvSpPr>
            <p:nvPr/>
          </p:nvSpPr>
          <p:spPr bwMode="auto">
            <a:xfrm>
              <a:off x="2144" y="1474"/>
              <a:ext cx="77" cy="21"/>
            </a:xfrm>
            <a:custGeom>
              <a:avLst/>
              <a:gdLst>
                <a:gd name="T0" fmla="*/ 3 w 232"/>
                <a:gd name="T1" fmla="*/ 0 h 42"/>
                <a:gd name="T2" fmla="*/ 22 w 232"/>
                <a:gd name="T3" fmla="*/ 0 h 42"/>
                <a:gd name="T4" fmla="*/ 22 w 232"/>
                <a:gd name="T5" fmla="*/ 0 h 42"/>
                <a:gd name="T6" fmla="*/ 24 w 232"/>
                <a:gd name="T7" fmla="*/ 1 h 42"/>
                <a:gd name="T8" fmla="*/ 25 w 232"/>
                <a:gd name="T9" fmla="*/ 1 h 42"/>
                <a:gd name="T10" fmla="*/ 25 w 232"/>
                <a:gd name="T11" fmla="*/ 3 h 42"/>
                <a:gd name="T12" fmla="*/ 26 w 232"/>
                <a:gd name="T13" fmla="*/ 5 h 42"/>
                <a:gd name="T14" fmla="*/ 26 w 232"/>
                <a:gd name="T15" fmla="*/ 5 h 42"/>
                <a:gd name="T16" fmla="*/ 26 w 232"/>
                <a:gd name="T17" fmla="*/ 5 h 42"/>
                <a:gd name="T18" fmla="*/ 25 w 232"/>
                <a:gd name="T19" fmla="*/ 7 h 42"/>
                <a:gd name="T20" fmla="*/ 25 w 232"/>
                <a:gd name="T21" fmla="*/ 9 h 42"/>
                <a:gd name="T22" fmla="*/ 24 w 232"/>
                <a:gd name="T23" fmla="*/ 10 h 42"/>
                <a:gd name="T24" fmla="*/ 22 w 232"/>
                <a:gd name="T25" fmla="*/ 11 h 42"/>
                <a:gd name="T26" fmla="*/ 3 w 232"/>
                <a:gd name="T27" fmla="*/ 11 h 42"/>
                <a:gd name="T28" fmla="*/ 3 w 232"/>
                <a:gd name="T29" fmla="*/ 11 h 42"/>
                <a:gd name="T30" fmla="*/ 2 w 232"/>
                <a:gd name="T31" fmla="*/ 10 h 42"/>
                <a:gd name="T32" fmla="*/ 1 w 232"/>
                <a:gd name="T33" fmla="*/ 9 h 42"/>
                <a:gd name="T34" fmla="*/ 0 w 232"/>
                <a:gd name="T35" fmla="*/ 7 h 42"/>
                <a:gd name="T36" fmla="*/ 0 w 232"/>
                <a:gd name="T37" fmla="*/ 5 h 42"/>
                <a:gd name="T38" fmla="*/ 0 w 232"/>
                <a:gd name="T39" fmla="*/ 5 h 42"/>
                <a:gd name="T40" fmla="*/ 0 w 232"/>
                <a:gd name="T41" fmla="*/ 5 h 42"/>
                <a:gd name="T42" fmla="*/ 0 w 232"/>
                <a:gd name="T43" fmla="*/ 3 h 42"/>
                <a:gd name="T44" fmla="*/ 1 w 232"/>
                <a:gd name="T45" fmla="*/ 1 h 42"/>
                <a:gd name="T46" fmla="*/ 2 w 232"/>
                <a:gd name="T47" fmla="*/ 1 h 42"/>
                <a:gd name="T48" fmla="*/ 3 w 232"/>
                <a:gd name="T49" fmla="*/ 0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2"/>
                <a:gd name="T76" fmla="*/ 0 h 42"/>
                <a:gd name="T77" fmla="*/ 232 w 232"/>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2" h="42">
                  <a:moveTo>
                    <a:pt x="29" y="0"/>
                  </a:moveTo>
                  <a:lnTo>
                    <a:pt x="201" y="0"/>
                  </a:lnTo>
                  <a:lnTo>
                    <a:pt x="213" y="2"/>
                  </a:lnTo>
                  <a:lnTo>
                    <a:pt x="223" y="6"/>
                  </a:lnTo>
                  <a:lnTo>
                    <a:pt x="229" y="12"/>
                  </a:lnTo>
                  <a:lnTo>
                    <a:pt x="232" y="20"/>
                  </a:lnTo>
                  <a:lnTo>
                    <a:pt x="229" y="28"/>
                  </a:lnTo>
                  <a:lnTo>
                    <a:pt x="223" y="36"/>
                  </a:lnTo>
                  <a:lnTo>
                    <a:pt x="213" y="40"/>
                  </a:lnTo>
                  <a:lnTo>
                    <a:pt x="201" y="42"/>
                  </a:lnTo>
                  <a:lnTo>
                    <a:pt x="29" y="42"/>
                  </a:lnTo>
                  <a:lnTo>
                    <a:pt x="17" y="40"/>
                  </a:lnTo>
                  <a:lnTo>
                    <a:pt x="8" y="36"/>
                  </a:lnTo>
                  <a:lnTo>
                    <a:pt x="1" y="28"/>
                  </a:lnTo>
                  <a:lnTo>
                    <a:pt x="0" y="20"/>
                  </a:lnTo>
                  <a:lnTo>
                    <a:pt x="1" y="12"/>
                  </a:lnTo>
                  <a:lnTo>
                    <a:pt x="8" y="6"/>
                  </a:lnTo>
                  <a:lnTo>
                    <a:pt x="17" y="2"/>
                  </a:lnTo>
                  <a:lnTo>
                    <a:pt x="29" y="0"/>
                  </a:lnTo>
                </a:path>
              </a:pathLst>
            </a:custGeom>
            <a:noFill/>
            <a:ln w="0">
              <a:solidFill>
                <a:srgbClr val="000000"/>
              </a:solidFill>
              <a:prstDash val="solid"/>
              <a:round/>
              <a:headEnd/>
              <a:tailEnd/>
            </a:ln>
          </p:spPr>
          <p:txBody>
            <a:bodyPr/>
            <a:lstStyle/>
            <a:p>
              <a:endParaRPr lang="pt-BR"/>
            </a:p>
          </p:txBody>
        </p:sp>
        <p:sp>
          <p:nvSpPr>
            <p:cNvPr id="780638" name="Freeform 21"/>
            <p:cNvSpPr>
              <a:spLocks/>
            </p:cNvSpPr>
            <p:nvPr/>
          </p:nvSpPr>
          <p:spPr bwMode="auto">
            <a:xfrm>
              <a:off x="1888" y="2130"/>
              <a:ext cx="120" cy="39"/>
            </a:xfrm>
            <a:custGeom>
              <a:avLst/>
              <a:gdLst>
                <a:gd name="T0" fmla="*/ 40 w 358"/>
                <a:gd name="T1" fmla="*/ 0 h 77"/>
                <a:gd name="T2" fmla="*/ 40 w 358"/>
                <a:gd name="T3" fmla="*/ 0 h 77"/>
                <a:gd name="T4" fmla="*/ 37 w 358"/>
                <a:gd name="T5" fmla="*/ 1 h 77"/>
                <a:gd name="T6" fmla="*/ 35 w 358"/>
                <a:gd name="T7" fmla="*/ 1 h 77"/>
                <a:gd name="T8" fmla="*/ 32 w 358"/>
                <a:gd name="T9" fmla="*/ 1 h 77"/>
                <a:gd name="T10" fmla="*/ 29 w 358"/>
                <a:gd name="T11" fmla="*/ 1 h 77"/>
                <a:gd name="T12" fmla="*/ 27 w 358"/>
                <a:gd name="T13" fmla="*/ 1 h 77"/>
                <a:gd name="T14" fmla="*/ 25 w 358"/>
                <a:gd name="T15" fmla="*/ 1 h 77"/>
                <a:gd name="T16" fmla="*/ 22 w 358"/>
                <a:gd name="T17" fmla="*/ 1 h 77"/>
                <a:gd name="T18" fmla="*/ 20 w 358"/>
                <a:gd name="T19" fmla="*/ 1 h 77"/>
                <a:gd name="T20" fmla="*/ 18 w 358"/>
                <a:gd name="T21" fmla="*/ 1 h 77"/>
                <a:gd name="T22" fmla="*/ 16 w 358"/>
                <a:gd name="T23" fmla="*/ 1 h 77"/>
                <a:gd name="T24" fmla="*/ 13 w 358"/>
                <a:gd name="T25" fmla="*/ 1 h 77"/>
                <a:gd name="T26" fmla="*/ 11 w 358"/>
                <a:gd name="T27" fmla="*/ 1 h 77"/>
                <a:gd name="T28" fmla="*/ 8 w 358"/>
                <a:gd name="T29" fmla="*/ 1 h 77"/>
                <a:gd name="T30" fmla="*/ 6 w 358"/>
                <a:gd name="T31" fmla="*/ 1 h 77"/>
                <a:gd name="T32" fmla="*/ 3 w 358"/>
                <a:gd name="T33" fmla="*/ 1 h 77"/>
                <a:gd name="T34" fmla="*/ 0 w 358"/>
                <a:gd name="T35" fmla="*/ 1 h 77"/>
                <a:gd name="T36" fmla="*/ 0 w 358"/>
                <a:gd name="T37" fmla="*/ 20 h 77"/>
                <a:gd name="T38" fmla="*/ 3 w 358"/>
                <a:gd name="T39" fmla="*/ 20 h 77"/>
                <a:gd name="T40" fmla="*/ 6 w 358"/>
                <a:gd name="T41" fmla="*/ 20 h 77"/>
                <a:gd name="T42" fmla="*/ 8 w 358"/>
                <a:gd name="T43" fmla="*/ 20 h 77"/>
                <a:gd name="T44" fmla="*/ 11 w 358"/>
                <a:gd name="T45" fmla="*/ 20 h 77"/>
                <a:gd name="T46" fmla="*/ 13 w 358"/>
                <a:gd name="T47" fmla="*/ 20 h 77"/>
                <a:gd name="T48" fmla="*/ 16 w 358"/>
                <a:gd name="T49" fmla="*/ 20 h 77"/>
                <a:gd name="T50" fmla="*/ 18 w 358"/>
                <a:gd name="T51" fmla="*/ 20 h 77"/>
                <a:gd name="T52" fmla="*/ 20 w 358"/>
                <a:gd name="T53" fmla="*/ 20 h 77"/>
                <a:gd name="T54" fmla="*/ 22 w 358"/>
                <a:gd name="T55" fmla="*/ 20 h 77"/>
                <a:gd name="T56" fmla="*/ 25 w 358"/>
                <a:gd name="T57" fmla="*/ 20 h 77"/>
                <a:gd name="T58" fmla="*/ 27 w 358"/>
                <a:gd name="T59" fmla="*/ 20 h 77"/>
                <a:gd name="T60" fmla="*/ 29 w 358"/>
                <a:gd name="T61" fmla="*/ 20 h 77"/>
                <a:gd name="T62" fmla="*/ 32 w 358"/>
                <a:gd name="T63" fmla="*/ 20 h 77"/>
                <a:gd name="T64" fmla="*/ 35 w 358"/>
                <a:gd name="T65" fmla="*/ 19 h 77"/>
                <a:gd name="T66" fmla="*/ 38 w 358"/>
                <a:gd name="T67" fmla="*/ 19 h 77"/>
                <a:gd name="T68" fmla="*/ 40 w 358"/>
                <a:gd name="T69" fmla="*/ 19 h 77"/>
                <a:gd name="T70" fmla="*/ 40 w 358"/>
                <a:gd name="T71" fmla="*/ 19 h 77"/>
                <a:gd name="T72" fmla="*/ 40 w 358"/>
                <a:gd name="T73" fmla="*/ 0 h 77"/>
                <a:gd name="T74" fmla="*/ 40 w 358"/>
                <a:gd name="T75" fmla="*/ 0 h 77"/>
                <a:gd name="T76" fmla="*/ 40 w 358"/>
                <a:gd name="T77" fmla="*/ 0 h 77"/>
                <a:gd name="T78" fmla="*/ 40 w 358"/>
                <a:gd name="T79" fmla="*/ 0 h 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8"/>
                <a:gd name="T121" fmla="*/ 0 h 77"/>
                <a:gd name="T122" fmla="*/ 358 w 358"/>
                <a:gd name="T123" fmla="*/ 77 h 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8" h="77">
                  <a:moveTo>
                    <a:pt x="355" y="0"/>
                  </a:moveTo>
                  <a:lnTo>
                    <a:pt x="352" y="0"/>
                  </a:lnTo>
                  <a:lnTo>
                    <a:pt x="330" y="1"/>
                  </a:lnTo>
                  <a:lnTo>
                    <a:pt x="306" y="1"/>
                  </a:lnTo>
                  <a:lnTo>
                    <a:pt x="284" y="3"/>
                  </a:lnTo>
                  <a:lnTo>
                    <a:pt x="263" y="3"/>
                  </a:lnTo>
                  <a:lnTo>
                    <a:pt x="243" y="3"/>
                  </a:lnTo>
                  <a:lnTo>
                    <a:pt x="222" y="3"/>
                  </a:lnTo>
                  <a:lnTo>
                    <a:pt x="201" y="3"/>
                  </a:lnTo>
                  <a:lnTo>
                    <a:pt x="180" y="3"/>
                  </a:lnTo>
                  <a:lnTo>
                    <a:pt x="160" y="3"/>
                  </a:lnTo>
                  <a:lnTo>
                    <a:pt x="139" y="3"/>
                  </a:lnTo>
                  <a:lnTo>
                    <a:pt x="118" y="3"/>
                  </a:lnTo>
                  <a:lnTo>
                    <a:pt x="96" y="3"/>
                  </a:lnTo>
                  <a:lnTo>
                    <a:pt x="74" y="3"/>
                  </a:lnTo>
                  <a:lnTo>
                    <a:pt x="50" y="3"/>
                  </a:lnTo>
                  <a:lnTo>
                    <a:pt x="25" y="3"/>
                  </a:lnTo>
                  <a:lnTo>
                    <a:pt x="0" y="3"/>
                  </a:lnTo>
                  <a:lnTo>
                    <a:pt x="0" y="77"/>
                  </a:lnTo>
                  <a:lnTo>
                    <a:pt x="25" y="77"/>
                  </a:lnTo>
                  <a:lnTo>
                    <a:pt x="50" y="77"/>
                  </a:lnTo>
                  <a:lnTo>
                    <a:pt x="74" y="77"/>
                  </a:lnTo>
                  <a:lnTo>
                    <a:pt x="96" y="77"/>
                  </a:lnTo>
                  <a:lnTo>
                    <a:pt x="118" y="77"/>
                  </a:lnTo>
                  <a:lnTo>
                    <a:pt x="139" y="77"/>
                  </a:lnTo>
                  <a:lnTo>
                    <a:pt x="160" y="77"/>
                  </a:lnTo>
                  <a:lnTo>
                    <a:pt x="180" y="77"/>
                  </a:lnTo>
                  <a:lnTo>
                    <a:pt x="201" y="77"/>
                  </a:lnTo>
                  <a:lnTo>
                    <a:pt x="222" y="77"/>
                  </a:lnTo>
                  <a:lnTo>
                    <a:pt x="243" y="77"/>
                  </a:lnTo>
                  <a:lnTo>
                    <a:pt x="263" y="77"/>
                  </a:lnTo>
                  <a:lnTo>
                    <a:pt x="287" y="77"/>
                  </a:lnTo>
                  <a:lnTo>
                    <a:pt x="309" y="76"/>
                  </a:lnTo>
                  <a:lnTo>
                    <a:pt x="333" y="76"/>
                  </a:lnTo>
                  <a:lnTo>
                    <a:pt x="358" y="75"/>
                  </a:lnTo>
                  <a:lnTo>
                    <a:pt x="355" y="75"/>
                  </a:lnTo>
                  <a:lnTo>
                    <a:pt x="355" y="0"/>
                  </a:lnTo>
                  <a:lnTo>
                    <a:pt x="354" y="0"/>
                  </a:lnTo>
                  <a:lnTo>
                    <a:pt x="352" y="0"/>
                  </a:lnTo>
                  <a:lnTo>
                    <a:pt x="355" y="0"/>
                  </a:lnTo>
                  <a:close/>
                </a:path>
              </a:pathLst>
            </a:custGeom>
            <a:solidFill>
              <a:srgbClr val="FFCC00"/>
            </a:solidFill>
            <a:ln w="9525">
              <a:noFill/>
              <a:round/>
              <a:headEnd/>
              <a:tailEnd/>
            </a:ln>
          </p:spPr>
          <p:txBody>
            <a:bodyPr/>
            <a:lstStyle/>
            <a:p>
              <a:endParaRPr lang="pt-BR"/>
            </a:p>
          </p:txBody>
        </p:sp>
        <p:sp>
          <p:nvSpPr>
            <p:cNvPr id="780639" name="Freeform 22"/>
            <p:cNvSpPr>
              <a:spLocks/>
            </p:cNvSpPr>
            <p:nvPr/>
          </p:nvSpPr>
          <p:spPr bwMode="auto">
            <a:xfrm>
              <a:off x="2007" y="2096"/>
              <a:ext cx="70" cy="72"/>
            </a:xfrm>
            <a:custGeom>
              <a:avLst/>
              <a:gdLst>
                <a:gd name="T0" fmla="*/ 12 w 212"/>
                <a:gd name="T1" fmla="*/ 0 h 143"/>
                <a:gd name="T2" fmla="*/ 12 w 212"/>
                <a:gd name="T3" fmla="*/ 0 h 143"/>
                <a:gd name="T4" fmla="*/ 12 w 212"/>
                <a:gd name="T5" fmla="*/ 5 h 143"/>
                <a:gd name="T6" fmla="*/ 11 w 212"/>
                <a:gd name="T7" fmla="*/ 8 h 143"/>
                <a:gd name="T8" fmla="*/ 10 w 212"/>
                <a:gd name="T9" fmla="*/ 11 h 143"/>
                <a:gd name="T10" fmla="*/ 9 w 212"/>
                <a:gd name="T11" fmla="*/ 13 h 143"/>
                <a:gd name="T12" fmla="*/ 8 w 212"/>
                <a:gd name="T13" fmla="*/ 15 h 143"/>
                <a:gd name="T14" fmla="*/ 6 w 212"/>
                <a:gd name="T15" fmla="*/ 16 h 143"/>
                <a:gd name="T16" fmla="*/ 3 w 212"/>
                <a:gd name="T17" fmla="*/ 17 h 143"/>
                <a:gd name="T18" fmla="*/ 0 w 212"/>
                <a:gd name="T19" fmla="*/ 17 h 143"/>
                <a:gd name="T20" fmla="*/ 0 w 212"/>
                <a:gd name="T21" fmla="*/ 36 h 143"/>
                <a:gd name="T22" fmla="*/ 5 w 212"/>
                <a:gd name="T23" fmla="*/ 36 h 143"/>
                <a:gd name="T24" fmla="*/ 9 w 212"/>
                <a:gd name="T25" fmla="*/ 34 h 143"/>
                <a:gd name="T26" fmla="*/ 14 w 212"/>
                <a:gd name="T27" fmla="*/ 31 h 143"/>
                <a:gd name="T28" fmla="*/ 17 w 212"/>
                <a:gd name="T29" fmla="*/ 26 h 143"/>
                <a:gd name="T30" fmla="*/ 20 w 212"/>
                <a:gd name="T31" fmla="*/ 21 h 143"/>
                <a:gd name="T32" fmla="*/ 22 w 212"/>
                <a:gd name="T33" fmla="*/ 15 h 143"/>
                <a:gd name="T34" fmla="*/ 23 w 212"/>
                <a:gd name="T35" fmla="*/ 8 h 143"/>
                <a:gd name="T36" fmla="*/ 23 w 212"/>
                <a:gd name="T37" fmla="*/ 0 h 143"/>
                <a:gd name="T38" fmla="*/ 23 w 212"/>
                <a:gd name="T39" fmla="*/ 0 h 143"/>
                <a:gd name="T40" fmla="*/ 12 w 212"/>
                <a:gd name="T41" fmla="*/ 0 h 143"/>
                <a:gd name="T42" fmla="*/ 12 w 212"/>
                <a:gd name="T43" fmla="*/ 0 h 143"/>
                <a:gd name="T44" fmla="*/ 12 w 212"/>
                <a:gd name="T45" fmla="*/ 1 h 143"/>
                <a:gd name="T46" fmla="*/ 12 w 212"/>
                <a:gd name="T47" fmla="*/ 0 h 14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2"/>
                <a:gd name="T73" fmla="*/ 0 h 143"/>
                <a:gd name="T74" fmla="*/ 212 w 212"/>
                <a:gd name="T75" fmla="*/ 143 h 14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2" h="143">
                  <a:moveTo>
                    <a:pt x="108" y="0"/>
                  </a:moveTo>
                  <a:lnTo>
                    <a:pt x="108" y="0"/>
                  </a:lnTo>
                  <a:lnTo>
                    <a:pt x="107" y="18"/>
                  </a:lnTo>
                  <a:lnTo>
                    <a:pt x="102" y="30"/>
                  </a:lnTo>
                  <a:lnTo>
                    <a:pt x="95" y="41"/>
                  </a:lnTo>
                  <a:lnTo>
                    <a:pt x="84" y="50"/>
                  </a:lnTo>
                  <a:lnTo>
                    <a:pt x="71" y="58"/>
                  </a:lnTo>
                  <a:lnTo>
                    <a:pt x="53" y="63"/>
                  </a:lnTo>
                  <a:lnTo>
                    <a:pt x="30" y="66"/>
                  </a:lnTo>
                  <a:lnTo>
                    <a:pt x="0" y="68"/>
                  </a:lnTo>
                  <a:lnTo>
                    <a:pt x="0" y="143"/>
                  </a:lnTo>
                  <a:lnTo>
                    <a:pt x="44" y="141"/>
                  </a:lnTo>
                  <a:lnTo>
                    <a:pt x="86" y="134"/>
                  </a:lnTo>
                  <a:lnTo>
                    <a:pt x="124" y="122"/>
                  </a:lnTo>
                  <a:lnTo>
                    <a:pt x="155" y="104"/>
                  </a:lnTo>
                  <a:lnTo>
                    <a:pt x="181" y="83"/>
                  </a:lnTo>
                  <a:lnTo>
                    <a:pt x="200" y="58"/>
                  </a:lnTo>
                  <a:lnTo>
                    <a:pt x="210" y="29"/>
                  </a:lnTo>
                  <a:lnTo>
                    <a:pt x="212" y="0"/>
                  </a:lnTo>
                  <a:lnTo>
                    <a:pt x="108" y="0"/>
                  </a:lnTo>
                  <a:lnTo>
                    <a:pt x="108" y="1"/>
                  </a:lnTo>
                  <a:lnTo>
                    <a:pt x="108" y="0"/>
                  </a:lnTo>
                  <a:close/>
                </a:path>
              </a:pathLst>
            </a:custGeom>
            <a:solidFill>
              <a:srgbClr val="FFCC00"/>
            </a:solidFill>
            <a:ln w="9525">
              <a:noFill/>
              <a:round/>
              <a:headEnd/>
              <a:tailEnd/>
            </a:ln>
          </p:spPr>
          <p:txBody>
            <a:bodyPr/>
            <a:lstStyle/>
            <a:p>
              <a:endParaRPr lang="pt-BR"/>
            </a:p>
          </p:txBody>
        </p:sp>
        <p:sp>
          <p:nvSpPr>
            <p:cNvPr id="780640" name="Freeform 23"/>
            <p:cNvSpPr>
              <a:spLocks/>
            </p:cNvSpPr>
            <p:nvPr/>
          </p:nvSpPr>
          <p:spPr bwMode="auto">
            <a:xfrm>
              <a:off x="2043" y="1962"/>
              <a:ext cx="34" cy="134"/>
            </a:xfrm>
            <a:custGeom>
              <a:avLst/>
              <a:gdLst>
                <a:gd name="T0" fmla="*/ 0 w 104"/>
                <a:gd name="T1" fmla="*/ 0 h 268"/>
                <a:gd name="T2" fmla="*/ 0 w 104"/>
                <a:gd name="T3" fmla="*/ 4 h 268"/>
                <a:gd name="T4" fmla="*/ 0 w 104"/>
                <a:gd name="T5" fmla="*/ 9 h 268"/>
                <a:gd name="T6" fmla="*/ 0 w 104"/>
                <a:gd name="T7" fmla="*/ 13 h 268"/>
                <a:gd name="T8" fmla="*/ 0 w 104"/>
                <a:gd name="T9" fmla="*/ 18 h 268"/>
                <a:gd name="T10" fmla="*/ 0 w 104"/>
                <a:gd name="T11" fmla="*/ 22 h 268"/>
                <a:gd name="T12" fmla="*/ 0 w 104"/>
                <a:gd name="T13" fmla="*/ 26 h 268"/>
                <a:gd name="T14" fmla="*/ 0 w 104"/>
                <a:gd name="T15" fmla="*/ 31 h 268"/>
                <a:gd name="T16" fmla="*/ 0 w 104"/>
                <a:gd name="T17" fmla="*/ 35 h 268"/>
                <a:gd name="T18" fmla="*/ 0 w 104"/>
                <a:gd name="T19" fmla="*/ 39 h 268"/>
                <a:gd name="T20" fmla="*/ 0 w 104"/>
                <a:gd name="T21" fmla="*/ 43 h 268"/>
                <a:gd name="T22" fmla="*/ 0 w 104"/>
                <a:gd name="T23" fmla="*/ 47 h 268"/>
                <a:gd name="T24" fmla="*/ 0 w 104"/>
                <a:gd name="T25" fmla="*/ 51 h 268"/>
                <a:gd name="T26" fmla="*/ 0 w 104"/>
                <a:gd name="T27" fmla="*/ 55 h 268"/>
                <a:gd name="T28" fmla="*/ 0 w 104"/>
                <a:gd name="T29" fmla="*/ 59 h 268"/>
                <a:gd name="T30" fmla="*/ 0 w 104"/>
                <a:gd name="T31" fmla="*/ 63 h 268"/>
                <a:gd name="T32" fmla="*/ 0 w 104"/>
                <a:gd name="T33" fmla="*/ 67 h 268"/>
                <a:gd name="T34" fmla="*/ 11 w 104"/>
                <a:gd name="T35" fmla="*/ 67 h 268"/>
                <a:gd name="T36" fmla="*/ 11 w 104"/>
                <a:gd name="T37" fmla="*/ 63 h 268"/>
                <a:gd name="T38" fmla="*/ 11 w 104"/>
                <a:gd name="T39" fmla="*/ 59 h 268"/>
                <a:gd name="T40" fmla="*/ 11 w 104"/>
                <a:gd name="T41" fmla="*/ 55 h 268"/>
                <a:gd name="T42" fmla="*/ 11 w 104"/>
                <a:gd name="T43" fmla="*/ 51 h 268"/>
                <a:gd name="T44" fmla="*/ 11 w 104"/>
                <a:gd name="T45" fmla="*/ 47 h 268"/>
                <a:gd name="T46" fmla="*/ 11 w 104"/>
                <a:gd name="T47" fmla="*/ 43 h 268"/>
                <a:gd name="T48" fmla="*/ 11 w 104"/>
                <a:gd name="T49" fmla="*/ 39 h 268"/>
                <a:gd name="T50" fmla="*/ 11 w 104"/>
                <a:gd name="T51" fmla="*/ 35 h 268"/>
                <a:gd name="T52" fmla="*/ 11 w 104"/>
                <a:gd name="T53" fmla="*/ 31 h 268"/>
                <a:gd name="T54" fmla="*/ 11 w 104"/>
                <a:gd name="T55" fmla="*/ 26 h 268"/>
                <a:gd name="T56" fmla="*/ 11 w 104"/>
                <a:gd name="T57" fmla="*/ 22 h 268"/>
                <a:gd name="T58" fmla="*/ 11 w 104"/>
                <a:gd name="T59" fmla="*/ 18 h 268"/>
                <a:gd name="T60" fmla="*/ 11 w 104"/>
                <a:gd name="T61" fmla="*/ 13 h 268"/>
                <a:gd name="T62" fmla="*/ 11 w 104"/>
                <a:gd name="T63" fmla="*/ 9 h 268"/>
                <a:gd name="T64" fmla="*/ 11 w 104"/>
                <a:gd name="T65" fmla="*/ 4 h 268"/>
                <a:gd name="T66" fmla="*/ 11 w 104"/>
                <a:gd name="T67" fmla="*/ 0 h 268"/>
                <a:gd name="T68" fmla="*/ 0 w 104"/>
                <a:gd name="T69" fmla="*/ 0 h 2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4"/>
                <a:gd name="T106" fmla="*/ 0 h 268"/>
                <a:gd name="T107" fmla="*/ 104 w 104"/>
                <a:gd name="T108" fmla="*/ 268 h 2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4" h="268">
                  <a:moveTo>
                    <a:pt x="0" y="0"/>
                  </a:moveTo>
                  <a:lnTo>
                    <a:pt x="0" y="19"/>
                  </a:lnTo>
                  <a:lnTo>
                    <a:pt x="0" y="37"/>
                  </a:lnTo>
                  <a:lnTo>
                    <a:pt x="0" y="55"/>
                  </a:lnTo>
                  <a:lnTo>
                    <a:pt x="0" y="74"/>
                  </a:lnTo>
                  <a:lnTo>
                    <a:pt x="0" y="91"/>
                  </a:lnTo>
                  <a:lnTo>
                    <a:pt x="0" y="107"/>
                  </a:lnTo>
                  <a:lnTo>
                    <a:pt x="0" y="124"/>
                  </a:lnTo>
                  <a:lnTo>
                    <a:pt x="0" y="140"/>
                  </a:lnTo>
                  <a:lnTo>
                    <a:pt x="0" y="156"/>
                  </a:lnTo>
                  <a:lnTo>
                    <a:pt x="0" y="172"/>
                  </a:lnTo>
                  <a:lnTo>
                    <a:pt x="0" y="188"/>
                  </a:lnTo>
                  <a:lnTo>
                    <a:pt x="0" y="204"/>
                  </a:lnTo>
                  <a:lnTo>
                    <a:pt x="0" y="220"/>
                  </a:lnTo>
                  <a:lnTo>
                    <a:pt x="0" y="236"/>
                  </a:lnTo>
                  <a:lnTo>
                    <a:pt x="0" y="252"/>
                  </a:lnTo>
                  <a:lnTo>
                    <a:pt x="0" y="268"/>
                  </a:lnTo>
                  <a:lnTo>
                    <a:pt x="104" y="268"/>
                  </a:lnTo>
                  <a:lnTo>
                    <a:pt x="104" y="252"/>
                  </a:lnTo>
                  <a:lnTo>
                    <a:pt x="104" y="236"/>
                  </a:lnTo>
                  <a:lnTo>
                    <a:pt x="104" y="220"/>
                  </a:lnTo>
                  <a:lnTo>
                    <a:pt x="104" y="204"/>
                  </a:lnTo>
                  <a:lnTo>
                    <a:pt x="104" y="188"/>
                  </a:lnTo>
                  <a:lnTo>
                    <a:pt x="104" y="172"/>
                  </a:lnTo>
                  <a:lnTo>
                    <a:pt x="104" y="156"/>
                  </a:lnTo>
                  <a:lnTo>
                    <a:pt x="104" y="140"/>
                  </a:lnTo>
                  <a:lnTo>
                    <a:pt x="104" y="124"/>
                  </a:lnTo>
                  <a:lnTo>
                    <a:pt x="104" y="107"/>
                  </a:lnTo>
                  <a:lnTo>
                    <a:pt x="104" y="91"/>
                  </a:lnTo>
                  <a:lnTo>
                    <a:pt x="104" y="74"/>
                  </a:lnTo>
                  <a:lnTo>
                    <a:pt x="104" y="55"/>
                  </a:lnTo>
                  <a:lnTo>
                    <a:pt x="104" y="37"/>
                  </a:lnTo>
                  <a:lnTo>
                    <a:pt x="104" y="19"/>
                  </a:lnTo>
                  <a:lnTo>
                    <a:pt x="104" y="0"/>
                  </a:lnTo>
                  <a:lnTo>
                    <a:pt x="0" y="0"/>
                  </a:lnTo>
                  <a:close/>
                </a:path>
              </a:pathLst>
            </a:custGeom>
            <a:solidFill>
              <a:srgbClr val="FFCC00"/>
            </a:solidFill>
            <a:ln w="9525">
              <a:noFill/>
              <a:round/>
              <a:headEnd/>
              <a:tailEnd/>
            </a:ln>
          </p:spPr>
          <p:txBody>
            <a:bodyPr/>
            <a:lstStyle/>
            <a:p>
              <a:endParaRPr lang="pt-BR"/>
            </a:p>
          </p:txBody>
        </p:sp>
        <p:sp>
          <p:nvSpPr>
            <p:cNvPr id="780641" name="Freeform 24"/>
            <p:cNvSpPr>
              <a:spLocks/>
            </p:cNvSpPr>
            <p:nvPr/>
          </p:nvSpPr>
          <p:spPr bwMode="auto">
            <a:xfrm>
              <a:off x="1760" y="1964"/>
              <a:ext cx="35" cy="129"/>
            </a:xfrm>
            <a:custGeom>
              <a:avLst/>
              <a:gdLst>
                <a:gd name="T0" fmla="*/ 12 w 106"/>
                <a:gd name="T1" fmla="*/ 64 h 259"/>
                <a:gd name="T2" fmla="*/ 12 w 106"/>
                <a:gd name="T3" fmla="*/ 63 h 259"/>
                <a:gd name="T4" fmla="*/ 12 w 106"/>
                <a:gd name="T5" fmla="*/ 59 h 259"/>
                <a:gd name="T6" fmla="*/ 12 w 106"/>
                <a:gd name="T7" fmla="*/ 55 h 259"/>
                <a:gd name="T8" fmla="*/ 11 w 106"/>
                <a:gd name="T9" fmla="*/ 51 h 259"/>
                <a:gd name="T10" fmla="*/ 11 w 106"/>
                <a:gd name="T11" fmla="*/ 47 h 259"/>
                <a:gd name="T12" fmla="*/ 11 w 106"/>
                <a:gd name="T13" fmla="*/ 43 h 259"/>
                <a:gd name="T14" fmla="*/ 11 w 106"/>
                <a:gd name="T15" fmla="*/ 40 h 259"/>
                <a:gd name="T16" fmla="*/ 11 w 106"/>
                <a:gd name="T17" fmla="*/ 36 h 259"/>
                <a:gd name="T18" fmla="*/ 11 w 106"/>
                <a:gd name="T19" fmla="*/ 32 h 259"/>
                <a:gd name="T20" fmla="*/ 11 w 106"/>
                <a:gd name="T21" fmla="*/ 29 h 259"/>
                <a:gd name="T22" fmla="*/ 11 w 106"/>
                <a:gd name="T23" fmla="*/ 25 h 259"/>
                <a:gd name="T24" fmla="*/ 11 w 106"/>
                <a:gd name="T25" fmla="*/ 21 h 259"/>
                <a:gd name="T26" fmla="*/ 11 w 106"/>
                <a:gd name="T27" fmla="*/ 17 h 259"/>
                <a:gd name="T28" fmla="*/ 11 w 106"/>
                <a:gd name="T29" fmla="*/ 13 h 259"/>
                <a:gd name="T30" fmla="*/ 11 w 106"/>
                <a:gd name="T31" fmla="*/ 9 h 259"/>
                <a:gd name="T32" fmla="*/ 11 w 106"/>
                <a:gd name="T33" fmla="*/ 4 h 259"/>
                <a:gd name="T34" fmla="*/ 11 w 106"/>
                <a:gd name="T35" fmla="*/ 0 h 259"/>
                <a:gd name="T36" fmla="*/ 0 w 106"/>
                <a:gd name="T37" fmla="*/ 0 h 259"/>
                <a:gd name="T38" fmla="*/ 0 w 106"/>
                <a:gd name="T39" fmla="*/ 4 h 259"/>
                <a:gd name="T40" fmla="*/ 0 w 106"/>
                <a:gd name="T41" fmla="*/ 9 h 259"/>
                <a:gd name="T42" fmla="*/ 0 w 106"/>
                <a:gd name="T43" fmla="*/ 13 h 259"/>
                <a:gd name="T44" fmla="*/ 0 w 106"/>
                <a:gd name="T45" fmla="*/ 17 h 259"/>
                <a:gd name="T46" fmla="*/ 0 w 106"/>
                <a:gd name="T47" fmla="*/ 21 h 259"/>
                <a:gd name="T48" fmla="*/ 0 w 106"/>
                <a:gd name="T49" fmla="*/ 25 h 259"/>
                <a:gd name="T50" fmla="*/ 0 w 106"/>
                <a:gd name="T51" fmla="*/ 29 h 259"/>
                <a:gd name="T52" fmla="*/ 0 w 106"/>
                <a:gd name="T53" fmla="*/ 32 h 259"/>
                <a:gd name="T54" fmla="*/ 0 w 106"/>
                <a:gd name="T55" fmla="*/ 36 h 259"/>
                <a:gd name="T56" fmla="*/ 0 w 106"/>
                <a:gd name="T57" fmla="*/ 40 h 259"/>
                <a:gd name="T58" fmla="*/ 0 w 106"/>
                <a:gd name="T59" fmla="*/ 43 h 259"/>
                <a:gd name="T60" fmla="*/ 0 w 106"/>
                <a:gd name="T61" fmla="*/ 47 h 259"/>
                <a:gd name="T62" fmla="*/ 0 w 106"/>
                <a:gd name="T63" fmla="*/ 51 h 259"/>
                <a:gd name="T64" fmla="*/ 0 w 106"/>
                <a:gd name="T65" fmla="*/ 55 h 259"/>
                <a:gd name="T66" fmla="*/ 0 w 106"/>
                <a:gd name="T67" fmla="*/ 60 h 259"/>
                <a:gd name="T68" fmla="*/ 0 w 106"/>
                <a:gd name="T69" fmla="*/ 64 h 259"/>
                <a:gd name="T70" fmla="*/ 0 w 106"/>
                <a:gd name="T71" fmla="*/ 64 h 259"/>
                <a:gd name="T72" fmla="*/ 12 w 106"/>
                <a:gd name="T73" fmla="*/ 64 h 259"/>
                <a:gd name="T74" fmla="*/ 12 w 106"/>
                <a:gd name="T75" fmla="*/ 63 h 259"/>
                <a:gd name="T76" fmla="*/ 12 w 106"/>
                <a:gd name="T77" fmla="*/ 63 h 259"/>
                <a:gd name="T78" fmla="*/ 12 w 106"/>
                <a:gd name="T79" fmla="*/ 64 h 2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259"/>
                <a:gd name="T122" fmla="*/ 106 w 106"/>
                <a:gd name="T123" fmla="*/ 259 h 2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259">
                  <a:moveTo>
                    <a:pt x="106" y="257"/>
                  </a:moveTo>
                  <a:lnTo>
                    <a:pt x="106" y="254"/>
                  </a:lnTo>
                  <a:lnTo>
                    <a:pt x="105" y="238"/>
                  </a:lnTo>
                  <a:lnTo>
                    <a:pt x="105" y="221"/>
                  </a:lnTo>
                  <a:lnTo>
                    <a:pt x="103" y="205"/>
                  </a:lnTo>
                  <a:lnTo>
                    <a:pt x="103" y="190"/>
                  </a:lnTo>
                  <a:lnTo>
                    <a:pt x="103" y="175"/>
                  </a:lnTo>
                  <a:lnTo>
                    <a:pt x="103" y="160"/>
                  </a:lnTo>
                  <a:lnTo>
                    <a:pt x="103" y="145"/>
                  </a:lnTo>
                  <a:lnTo>
                    <a:pt x="103" y="131"/>
                  </a:lnTo>
                  <a:lnTo>
                    <a:pt x="103" y="116"/>
                  </a:lnTo>
                  <a:lnTo>
                    <a:pt x="103" y="101"/>
                  </a:lnTo>
                  <a:lnTo>
                    <a:pt x="103" y="86"/>
                  </a:lnTo>
                  <a:lnTo>
                    <a:pt x="103" y="70"/>
                  </a:lnTo>
                  <a:lnTo>
                    <a:pt x="103" y="54"/>
                  </a:lnTo>
                  <a:lnTo>
                    <a:pt x="103" y="37"/>
                  </a:lnTo>
                  <a:lnTo>
                    <a:pt x="103" y="18"/>
                  </a:lnTo>
                  <a:lnTo>
                    <a:pt x="103" y="0"/>
                  </a:lnTo>
                  <a:lnTo>
                    <a:pt x="0" y="0"/>
                  </a:lnTo>
                  <a:lnTo>
                    <a:pt x="0" y="18"/>
                  </a:lnTo>
                  <a:lnTo>
                    <a:pt x="0" y="37"/>
                  </a:lnTo>
                  <a:lnTo>
                    <a:pt x="0" y="54"/>
                  </a:lnTo>
                  <a:lnTo>
                    <a:pt x="0" y="70"/>
                  </a:lnTo>
                  <a:lnTo>
                    <a:pt x="0" y="86"/>
                  </a:lnTo>
                  <a:lnTo>
                    <a:pt x="0" y="101"/>
                  </a:lnTo>
                  <a:lnTo>
                    <a:pt x="0" y="116"/>
                  </a:lnTo>
                  <a:lnTo>
                    <a:pt x="0" y="131"/>
                  </a:lnTo>
                  <a:lnTo>
                    <a:pt x="0" y="145"/>
                  </a:lnTo>
                  <a:lnTo>
                    <a:pt x="0" y="160"/>
                  </a:lnTo>
                  <a:lnTo>
                    <a:pt x="0" y="175"/>
                  </a:lnTo>
                  <a:lnTo>
                    <a:pt x="0" y="190"/>
                  </a:lnTo>
                  <a:lnTo>
                    <a:pt x="0" y="207"/>
                  </a:lnTo>
                  <a:lnTo>
                    <a:pt x="1" y="223"/>
                  </a:lnTo>
                  <a:lnTo>
                    <a:pt x="1" y="241"/>
                  </a:lnTo>
                  <a:lnTo>
                    <a:pt x="3" y="259"/>
                  </a:lnTo>
                  <a:lnTo>
                    <a:pt x="3" y="257"/>
                  </a:lnTo>
                  <a:lnTo>
                    <a:pt x="106" y="257"/>
                  </a:lnTo>
                  <a:lnTo>
                    <a:pt x="106" y="255"/>
                  </a:lnTo>
                  <a:lnTo>
                    <a:pt x="106" y="254"/>
                  </a:lnTo>
                  <a:lnTo>
                    <a:pt x="106" y="257"/>
                  </a:lnTo>
                  <a:close/>
                </a:path>
              </a:pathLst>
            </a:custGeom>
            <a:solidFill>
              <a:srgbClr val="FFCC00"/>
            </a:solidFill>
            <a:ln w="9525">
              <a:noFill/>
              <a:round/>
              <a:headEnd/>
              <a:tailEnd/>
            </a:ln>
          </p:spPr>
          <p:txBody>
            <a:bodyPr/>
            <a:lstStyle/>
            <a:p>
              <a:endParaRPr lang="pt-BR"/>
            </a:p>
          </p:txBody>
        </p:sp>
        <p:sp>
          <p:nvSpPr>
            <p:cNvPr id="780642" name="Freeform 25"/>
            <p:cNvSpPr>
              <a:spLocks/>
            </p:cNvSpPr>
            <p:nvPr/>
          </p:nvSpPr>
          <p:spPr bwMode="auto">
            <a:xfrm>
              <a:off x="1761" y="2092"/>
              <a:ext cx="66" cy="77"/>
            </a:xfrm>
            <a:custGeom>
              <a:avLst/>
              <a:gdLst>
                <a:gd name="T0" fmla="*/ 22 w 198"/>
                <a:gd name="T1" fmla="*/ 20 h 152"/>
                <a:gd name="T2" fmla="*/ 22 w 198"/>
                <a:gd name="T3" fmla="*/ 20 h 152"/>
                <a:gd name="T4" fmla="*/ 19 w 198"/>
                <a:gd name="T5" fmla="*/ 20 h 152"/>
                <a:gd name="T6" fmla="*/ 17 w 198"/>
                <a:gd name="T7" fmla="*/ 19 h 152"/>
                <a:gd name="T8" fmla="*/ 16 w 198"/>
                <a:gd name="T9" fmla="*/ 17 h 152"/>
                <a:gd name="T10" fmla="*/ 14 w 198"/>
                <a:gd name="T11" fmla="*/ 15 h 152"/>
                <a:gd name="T12" fmla="*/ 13 w 198"/>
                <a:gd name="T13" fmla="*/ 13 h 152"/>
                <a:gd name="T14" fmla="*/ 12 w 198"/>
                <a:gd name="T15" fmla="*/ 10 h 152"/>
                <a:gd name="T16" fmla="*/ 12 w 198"/>
                <a:gd name="T17" fmla="*/ 6 h 152"/>
                <a:gd name="T18" fmla="*/ 11 w 198"/>
                <a:gd name="T19" fmla="*/ 0 h 152"/>
                <a:gd name="T20" fmla="*/ 0 w 198"/>
                <a:gd name="T21" fmla="*/ 0 h 152"/>
                <a:gd name="T22" fmla="*/ 0 w 198"/>
                <a:gd name="T23" fmla="*/ 8 h 152"/>
                <a:gd name="T24" fmla="*/ 1 w 198"/>
                <a:gd name="T25" fmla="*/ 16 h 152"/>
                <a:gd name="T26" fmla="*/ 3 w 198"/>
                <a:gd name="T27" fmla="*/ 23 h 152"/>
                <a:gd name="T28" fmla="*/ 6 w 198"/>
                <a:gd name="T29" fmla="*/ 29 h 152"/>
                <a:gd name="T30" fmla="*/ 9 w 198"/>
                <a:gd name="T31" fmla="*/ 33 h 152"/>
                <a:gd name="T32" fmla="*/ 13 w 198"/>
                <a:gd name="T33" fmla="*/ 37 h 152"/>
                <a:gd name="T34" fmla="*/ 18 w 198"/>
                <a:gd name="T35" fmla="*/ 39 h 152"/>
                <a:gd name="T36" fmla="*/ 22 w 198"/>
                <a:gd name="T37" fmla="*/ 39 h 152"/>
                <a:gd name="T38" fmla="*/ 22 w 198"/>
                <a:gd name="T39" fmla="*/ 39 h 152"/>
                <a:gd name="T40" fmla="*/ 22 w 198"/>
                <a:gd name="T41" fmla="*/ 20 h 152"/>
                <a:gd name="T42" fmla="*/ 22 w 198"/>
                <a:gd name="T43" fmla="*/ 20 h 152"/>
                <a:gd name="T44" fmla="*/ 22 w 198"/>
                <a:gd name="T45" fmla="*/ 20 h 152"/>
                <a:gd name="T46" fmla="*/ 22 w 198"/>
                <a:gd name="T47" fmla="*/ 20 h 1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8"/>
                <a:gd name="T73" fmla="*/ 0 h 152"/>
                <a:gd name="T74" fmla="*/ 198 w 198"/>
                <a:gd name="T75" fmla="*/ 152 h 1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8" h="152">
                  <a:moveTo>
                    <a:pt x="198" y="78"/>
                  </a:moveTo>
                  <a:lnTo>
                    <a:pt x="198" y="78"/>
                  </a:lnTo>
                  <a:lnTo>
                    <a:pt x="173" y="76"/>
                  </a:lnTo>
                  <a:lnTo>
                    <a:pt x="156" y="73"/>
                  </a:lnTo>
                  <a:lnTo>
                    <a:pt x="142" y="68"/>
                  </a:lnTo>
                  <a:lnTo>
                    <a:pt x="128" y="60"/>
                  </a:lnTo>
                  <a:lnTo>
                    <a:pt x="118" y="51"/>
                  </a:lnTo>
                  <a:lnTo>
                    <a:pt x="111" y="38"/>
                  </a:lnTo>
                  <a:lnTo>
                    <a:pt x="106" y="21"/>
                  </a:lnTo>
                  <a:lnTo>
                    <a:pt x="103" y="0"/>
                  </a:lnTo>
                  <a:lnTo>
                    <a:pt x="0" y="0"/>
                  </a:lnTo>
                  <a:lnTo>
                    <a:pt x="2" y="32"/>
                  </a:lnTo>
                  <a:lnTo>
                    <a:pt x="13" y="62"/>
                  </a:lnTo>
                  <a:lnTo>
                    <a:pt x="29" y="89"/>
                  </a:lnTo>
                  <a:lnTo>
                    <a:pt x="54" y="112"/>
                  </a:lnTo>
                  <a:lnTo>
                    <a:pt x="82" y="130"/>
                  </a:lnTo>
                  <a:lnTo>
                    <a:pt x="118" y="144"/>
                  </a:lnTo>
                  <a:lnTo>
                    <a:pt x="158" y="151"/>
                  </a:lnTo>
                  <a:lnTo>
                    <a:pt x="198" y="152"/>
                  </a:lnTo>
                  <a:lnTo>
                    <a:pt x="198" y="78"/>
                  </a:lnTo>
                  <a:lnTo>
                    <a:pt x="196" y="78"/>
                  </a:lnTo>
                  <a:lnTo>
                    <a:pt x="198" y="78"/>
                  </a:lnTo>
                  <a:close/>
                </a:path>
              </a:pathLst>
            </a:custGeom>
            <a:solidFill>
              <a:srgbClr val="FFCC00"/>
            </a:solidFill>
            <a:ln w="9525">
              <a:noFill/>
              <a:round/>
              <a:headEnd/>
              <a:tailEnd/>
            </a:ln>
          </p:spPr>
          <p:txBody>
            <a:bodyPr/>
            <a:lstStyle/>
            <a:p>
              <a:endParaRPr lang="pt-BR"/>
            </a:p>
          </p:txBody>
        </p:sp>
        <p:sp>
          <p:nvSpPr>
            <p:cNvPr id="780643" name="Freeform 26"/>
            <p:cNvSpPr>
              <a:spLocks/>
            </p:cNvSpPr>
            <p:nvPr/>
          </p:nvSpPr>
          <p:spPr bwMode="auto">
            <a:xfrm>
              <a:off x="1827" y="2131"/>
              <a:ext cx="123" cy="38"/>
            </a:xfrm>
            <a:custGeom>
              <a:avLst/>
              <a:gdLst>
                <a:gd name="T0" fmla="*/ 41 w 371"/>
                <a:gd name="T1" fmla="*/ 0 h 74"/>
                <a:gd name="T2" fmla="*/ 38 w 371"/>
                <a:gd name="T3" fmla="*/ 0 h 74"/>
                <a:gd name="T4" fmla="*/ 35 w 371"/>
                <a:gd name="T5" fmla="*/ 0 h 74"/>
                <a:gd name="T6" fmla="*/ 32 w 371"/>
                <a:gd name="T7" fmla="*/ 0 h 74"/>
                <a:gd name="T8" fmla="*/ 30 w 371"/>
                <a:gd name="T9" fmla="*/ 0 h 74"/>
                <a:gd name="T10" fmla="*/ 27 w 371"/>
                <a:gd name="T11" fmla="*/ 0 h 74"/>
                <a:gd name="T12" fmla="*/ 25 w 371"/>
                <a:gd name="T13" fmla="*/ 0 h 74"/>
                <a:gd name="T14" fmla="*/ 22 w 371"/>
                <a:gd name="T15" fmla="*/ 0 h 74"/>
                <a:gd name="T16" fmla="*/ 20 w 371"/>
                <a:gd name="T17" fmla="*/ 0 h 74"/>
                <a:gd name="T18" fmla="*/ 17 w 371"/>
                <a:gd name="T19" fmla="*/ 0 h 74"/>
                <a:gd name="T20" fmla="*/ 15 w 371"/>
                <a:gd name="T21" fmla="*/ 0 h 74"/>
                <a:gd name="T22" fmla="*/ 12 w 371"/>
                <a:gd name="T23" fmla="*/ 0 h 74"/>
                <a:gd name="T24" fmla="*/ 10 w 371"/>
                <a:gd name="T25" fmla="*/ 0 h 74"/>
                <a:gd name="T26" fmla="*/ 7 w 371"/>
                <a:gd name="T27" fmla="*/ 0 h 74"/>
                <a:gd name="T28" fmla="*/ 5 w 371"/>
                <a:gd name="T29" fmla="*/ 0 h 74"/>
                <a:gd name="T30" fmla="*/ 2 w 371"/>
                <a:gd name="T31" fmla="*/ 0 h 74"/>
                <a:gd name="T32" fmla="*/ 0 w 371"/>
                <a:gd name="T33" fmla="*/ 0 h 74"/>
                <a:gd name="T34" fmla="*/ 0 w 371"/>
                <a:gd name="T35" fmla="*/ 20 h 74"/>
                <a:gd name="T36" fmla="*/ 2 w 371"/>
                <a:gd name="T37" fmla="*/ 20 h 74"/>
                <a:gd name="T38" fmla="*/ 5 w 371"/>
                <a:gd name="T39" fmla="*/ 20 h 74"/>
                <a:gd name="T40" fmla="*/ 7 w 371"/>
                <a:gd name="T41" fmla="*/ 20 h 74"/>
                <a:gd name="T42" fmla="*/ 10 w 371"/>
                <a:gd name="T43" fmla="*/ 20 h 74"/>
                <a:gd name="T44" fmla="*/ 12 w 371"/>
                <a:gd name="T45" fmla="*/ 20 h 74"/>
                <a:gd name="T46" fmla="*/ 15 w 371"/>
                <a:gd name="T47" fmla="*/ 20 h 74"/>
                <a:gd name="T48" fmla="*/ 17 w 371"/>
                <a:gd name="T49" fmla="*/ 20 h 74"/>
                <a:gd name="T50" fmla="*/ 20 w 371"/>
                <a:gd name="T51" fmla="*/ 20 h 74"/>
                <a:gd name="T52" fmla="*/ 22 w 371"/>
                <a:gd name="T53" fmla="*/ 20 h 74"/>
                <a:gd name="T54" fmla="*/ 25 w 371"/>
                <a:gd name="T55" fmla="*/ 20 h 74"/>
                <a:gd name="T56" fmla="*/ 27 w 371"/>
                <a:gd name="T57" fmla="*/ 20 h 74"/>
                <a:gd name="T58" fmla="*/ 30 w 371"/>
                <a:gd name="T59" fmla="*/ 20 h 74"/>
                <a:gd name="T60" fmla="*/ 32 w 371"/>
                <a:gd name="T61" fmla="*/ 20 h 74"/>
                <a:gd name="T62" fmla="*/ 35 w 371"/>
                <a:gd name="T63" fmla="*/ 20 h 74"/>
                <a:gd name="T64" fmla="*/ 38 w 371"/>
                <a:gd name="T65" fmla="*/ 20 h 74"/>
                <a:gd name="T66" fmla="*/ 41 w 371"/>
                <a:gd name="T67" fmla="*/ 20 h 74"/>
                <a:gd name="T68" fmla="*/ 41 w 371"/>
                <a:gd name="T69" fmla="*/ 0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1"/>
                <a:gd name="T106" fmla="*/ 0 h 74"/>
                <a:gd name="T107" fmla="*/ 371 w 371"/>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1" h="74">
                  <a:moveTo>
                    <a:pt x="371" y="0"/>
                  </a:moveTo>
                  <a:lnTo>
                    <a:pt x="345" y="0"/>
                  </a:lnTo>
                  <a:lnTo>
                    <a:pt x="320" y="0"/>
                  </a:lnTo>
                  <a:lnTo>
                    <a:pt x="294" y="0"/>
                  </a:lnTo>
                  <a:lnTo>
                    <a:pt x="269" y="0"/>
                  </a:lnTo>
                  <a:lnTo>
                    <a:pt x="246" y="0"/>
                  </a:lnTo>
                  <a:lnTo>
                    <a:pt x="223" y="0"/>
                  </a:lnTo>
                  <a:lnTo>
                    <a:pt x="200" y="0"/>
                  </a:lnTo>
                  <a:lnTo>
                    <a:pt x="177" y="0"/>
                  </a:lnTo>
                  <a:lnTo>
                    <a:pt x="155" y="0"/>
                  </a:lnTo>
                  <a:lnTo>
                    <a:pt x="133" y="0"/>
                  </a:lnTo>
                  <a:lnTo>
                    <a:pt x="111" y="0"/>
                  </a:lnTo>
                  <a:lnTo>
                    <a:pt x="89" y="0"/>
                  </a:lnTo>
                  <a:lnTo>
                    <a:pt x="66" y="0"/>
                  </a:lnTo>
                  <a:lnTo>
                    <a:pt x="44" y="0"/>
                  </a:lnTo>
                  <a:lnTo>
                    <a:pt x="22" y="0"/>
                  </a:lnTo>
                  <a:lnTo>
                    <a:pt x="0" y="0"/>
                  </a:lnTo>
                  <a:lnTo>
                    <a:pt x="0" y="74"/>
                  </a:lnTo>
                  <a:lnTo>
                    <a:pt x="22" y="74"/>
                  </a:lnTo>
                  <a:lnTo>
                    <a:pt x="44" y="74"/>
                  </a:lnTo>
                  <a:lnTo>
                    <a:pt x="66" y="74"/>
                  </a:lnTo>
                  <a:lnTo>
                    <a:pt x="89" y="74"/>
                  </a:lnTo>
                  <a:lnTo>
                    <a:pt x="111" y="74"/>
                  </a:lnTo>
                  <a:lnTo>
                    <a:pt x="133" y="74"/>
                  </a:lnTo>
                  <a:lnTo>
                    <a:pt x="155" y="74"/>
                  </a:lnTo>
                  <a:lnTo>
                    <a:pt x="177" y="74"/>
                  </a:lnTo>
                  <a:lnTo>
                    <a:pt x="200" y="74"/>
                  </a:lnTo>
                  <a:lnTo>
                    <a:pt x="223" y="74"/>
                  </a:lnTo>
                  <a:lnTo>
                    <a:pt x="246" y="74"/>
                  </a:lnTo>
                  <a:lnTo>
                    <a:pt x="269" y="74"/>
                  </a:lnTo>
                  <a:lnTo>
                    <a:pt x="294" y="74"/>
                  </a:lnTo>
                  <a:lnTo>
                    <a:pt x="320" y="74"/>
                  </a:lnTo>
                  <a:lnTo>
                    <a:pt x="345" y="74"/>
                  </a:lnTo>
                  <a:lnTo>
                    <a:pt x="371" y="74"/>
                  </a:lnTo>
                  <a:lnTo>
                    <a:pt x="371" y="0"/>
                  </a:lnTo>
                  <a:close/>
                </a:path>
              </a:pathLst>
            </a:custGeom>
            <a:solidFill>
              <a:srgbClr val="FFCC00"/>
            </a:solidFill>
            <a:ln w="9525">
              <a:noFill/>
              <a:round/>
              <a:headEnd/>
              <a:tailEnd/>
            </a:ln>
          </p:spPr>
          <p:txBody>
            <a:bodyPr/>
            <a:lstStyle/>
            <a:p>
              <a:endParaRPr lang="pt-BR"/>
            </a:p>
          </p:txBody>
        </p:sp>
        <p:sp>
          <p:nvSpPr>
            <p:cNvPr id="780644" name="Freeform 27"/>
            <p:cNvSpPr>
              <a:spLocks/>
            </p:cNvSpPr>
            <p:nvPr/>
          </p:nvSpPr>
          <p:spPr bwMode="auto">
            <a:xfrm>
              <a:off x="3120" y="2442"/>
              <a:ext cx="36" cy="832"/>
            </a:xfrm>
            <a:custGeom>
              <a:avLst/>
              <a:gdLst>
                <a:gd name="T0" fmla="*/ 12 w 108"/>
                <a:gd name="T1" fmla="*/ 415 h 1664"/>
                <a:gd name="T2" fmla="*/ 11 w 108"/>
                <a:gd name="T3" fmla="*/ 407 h 1664"/>
                <a:gd name="T4" fmla="*/ 11 w 108"/>
                <a:gd name="T5" fmla="*/ 392 h 1664"/>
                <a:gd name="T6" fmla="*/ 11 w 108"/>
                <a:gd name="T7" fmla="*/ 371 h 1664"/>
                <a:gd name="T8" fmla="*/ 11 w 108"/>
                <a:gd name="T9" fmla="*/ 344 h 1664"/>
                <a:gd name="T10" fmla="*/ 11 w 108"/>
                <a:gd name="T11" fmla="*/ 314 h 1664"/>
                <a:gd name="T12" fmla="*/ 11 w 108"/>
                <a:gd name="T13" fmla="*/ 281 h 1664"/>
                <a:gd name="T14" fmla="*/ 11 w 108"/>
                <a:gd name="T15" fmla="*/ 245 h 1664"/>
                <a:gd name="T16" fmla="*/ 12 w 108"/>
                <a:gd name="T17" fmla="*/ 208 h 1664"/>
                <a:gd name="T18" fmla="*/ 12 w 108"/>
                <a:gd name="T19" fmla="*/ 172 h 1664"/>
                <a:gd name="T20" fmla="*/ 12 w 108"/>
                <a:gd name="T21" fmla="*/ 137 h 1664"/>
                <a:gd name="T22" fmla="*/ 12 w 108"/>
                <a:gd name="T23" fmla="*/ 103 h 1664"/>
                <a:gd name="T24" fmla="*/ 12 w 108"/>
                <a:gd name="T25" fmla="*/ 73 h 1664"/>
                <a:gd name="T26" fmla="*/ 12 w 108"/>
                <a:gd name="T27" fmla="*/ 46 h 1664"/>
                <a:gd name="T28" fmla="*/ 12 w 108"/>
                <a:gd name="T29" fmla="*/ 25 h 1664"/>
                <a:gd name="T30" fmla="*/ 12 w 108"/>
                <a:gd name="T31" fmla="*/ 9 h 1664"/>
                <a:gd name="T32" fmla="*/ 12 w 108"/>
                <a:gd name="T33" fmla="*/ 0 h 1664"/>
                <a:gd name="T34" fmla="*/ 0 w 108"/>
                <a:gd name="T35" fmla="*/ 3 h 1664"/>
                <a:gd name="T36" fmla="*/ 0 w 108"/>
                <a:gd name="T37" fmla="*/ 15 h 1664"/>
                <a:gd name="T38" fmla="*/ 0 w 108"/>
                <a:gd name="T39" fmla="*/ 35 h 1664"/>
                <a:gd name="T40" fmla="*/ 0 w 108"/>
                <a:gd name="T41" fmla="*/ 58 h 1664"/>
                <a:gd name="T42" fmla="*/ 0 w 108"/>
                <a:gd name="T43" fmla="*/ 88 h 1664"/>
                <a:gd name="T44" fmla="*/ 0 w 108"/>
                <a:gd name="T45" fmla="*/ 119 h 1664"/>
                <a:gd name="T46" fmla="*/ 0 w 108"/>
                <a:gd name="T47" fmla="*/ 155 h 1664"/>
                <a:gd name="T48" fmla="*/ 0 w 108"/>
                <a:gd name="T49" fmla="*/ 191 h 1664"/>
                <a:gd name="T50" fmla="*/ 0 w 108"/>
                <a:gd name="T51" fmla="*/ 226 h 1664"/>
                <a:gd name="T52" fmla="*/ 0 w 108"/>
                <a:gd name="T53" fmla="*/ 263 h 1664"/>
                <a:gd name="T54" fmla="*/ 0 w 108"/>
                <a:gd name="T55" fmla="*/ 298 h 1664"/>
                <a:gd name="T56" fmla="*/ 0 w 108"/>
                <a:gd name="T57" fmla="*/ 330 h 1664"/>
                <a:gd name="T58" fmla="*/ 0 w 108"/>
                <a:gd name="T59" fmla="*/ 358 h 1664"/>
                <a:gd name="T60" fmla="*/ 0 w 108"/>
                <a:gd name="T61" fmla="*/ 382 h 1664"/>
                <a:gd name="T62" fmla="*/ 0 w 108"/>
                <a:gd name="T63" fmla="*/ 401 h 1664"/>
                <a:gd name="T64" fmla="*/ 0 w 108"/>
                <a:gd name="T65" fmla="*/ 413 h 1664"/>
                <a:gd name="T66" fmla="*/ 0 w 108"/>
                <a:gd name="T67" fmla="*/ 416 h 1664"/>
                <a:gd name="T68" fmla="*/ 12 w 108"/>
                <a:gd name="T69" fmla="*/ 416 h 1664"/>
                <a:gd name="T70" fmla="*/ 12 w 108"/>
                <a:gd name="T71" fmla="*/ 416 h 16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8"/>
                <a:gd name="T109" fmla="*/ 0 h 1664"/>
                <a:gd name="T110" fmla="*/ 108 w 108"/>
                <a:gd name="T111" fmla="*/ 1664 h 166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8" h="1664">
                  <a:moveTo>
                    <a:pt x="105" y="1662"/>
                  </a:moveTo>
                  <a:lnTo>
                    <a:pt x="105" y="1660"/>
                  </a:lnTo>
                  <a:lnTo>
                    <a:pt x="105" y="1648"/>
                  </a:lnTo>
                  <a:lnTo>
                    <a:pt x="103" y="1628"/>
                  </a:lnTo>
                  <a:lnTo>
                    <a:pt x="103" y="1601"/>
                  </a:lnTo>
                  <a:lnTo>
                    <a:pt x="103" y="1567"/>
                  </a:lnTo>
                  <a:lnTo>
                    <a:pt x="103" y="1528"/>
                  </a:lnTo>
                  <a:lnTo>
                    <a:pt x="103" y="1482"/>
                  </a:lnTo>
                  <a:lnTo>
                    <a:pt x="103" y="1432"/>
                  </a:lnTo>
                  <a:lnTo>
                    <a:pt x="103" y="1376"/>
                  </a:lnTo>
                  <a:lnTo>
                    <a:pt x="103" y="1317"/>
                  </a:lnTo>
                  <a:lnTo>
                    <a:pt x="103" y="1255"/>
                  </a:lnTo>
                  <a:lnTo>
                    <a:pt x="103" y="1189"/>
                  </a:lnTo>
                  <a:lnTo>
                    <a:pt x="103" y="1121"/>
                  </a:lnTo>
                  <a:lnTo>
                    <a:pt x="103" y="1051"/>
                  </a:lnTo>
                  <a:lnTo>
                    <a:pt x="103" y="980"/>
                  </a:lnTo>
                  <a:lnTo>
                    <a:pt x="103" y="907"/>
                  </a:lnTo>
                  <a:lnTo>
                    <a:pt x="105" y="833"/>
                  </a:lnTo>
                  <a:lnTo>
                    <a:pt x="105" y="761"/>
                  </a:lnTo>
                  <a:lnTo>
                    <a:pt x="105" y="688"/>
                  </a:lnTo>
                  <a:lnTo>
                    <a:pt x="105" y="617"/>
                  </a:lnTo>
                  <a:lnTo>
                    <a:pt x="105" y="546"/>
                  </a:lnTo>
                  <a:lnTo>
                    <a:pt x="106" y="478"/>
                  </a:lnTo>
                  <a:lnTo>
                    <a:pt x="106" y="411"/>
                  </a:lnTo>
                  <a:lnTo>
                    <a:pt x="106" y="350"/>
                  </a:lnTo>
                  <a:lnTo>
                    <a:pt x="106" y="290"/>
                  </a:lnTo>
                  <a:lnTo>
                    <a:pt x="106" y="234"/>
                  </a:lnTo>
                  <a:lnTo>
                    <a:pt x="106" y="184"/>
                  </a:lnTo>
                  <a:lnTo>
                    <a:pt x="108" y="138"/>
                  </a:lnTo>
                  <a:lnTo>
                    <a:pt x="108" y="97"/>
                  </a:lnTo>
                  <a:lnTo>
                    <a:pt x="108" y="62"/>
                  </a:lnTo>
                  <a:lnTo>
                    <a:pt x="108" y="34"/>
                  </a:lnTo>
                  <a:lnTo>
                    <a:pt x="108" y="14"/>
                  </a:lnTo>
                  <a:lnTo>
                    <a:pt x="108" y="0"/>
                  </a:lnTo>
                  <a:lnTo>
                    <a:pt x="4" y="0"/>
                  </a:lnTo>
                  <a:lnTo>
                    <a:pt x="4" y="14"/>
                  </a:lnTo>
                  <a:lnTo>
                    <a:pt x="4" y="34"/>
                  </a:lnTo>
                  <a:lnTo>
                    <a:pt x="4" y="62"/>
                  </a:lnTo>
                  <a:lnTo>
                    <a:pt x="4" y="97"/>
                  </a:lnTo>
                  <a:lnTo>
                    <a:pt x="4" y="138"/>
                  </a:lnTo>
                  <a:lnTo>
                    <a:pt x="3" y="184"/>
                  </a:lnTo>
                  <a:lnTo>
                    <a:pt x="3" y="234"/>
                  </a:lnTo>
                  <a:lnTo>
                    <a:pt x="3" y="290"/>
                  </a:lnTo>
                  <a:lnTo>
                    <a:pt x="3" y="350"/>
                  </a:lnTo>
                  <a:lnTo>
                    <a:pt x="3" y="411"/>
                  </a:lnTo>
                  <a:lnTo>
                    <a:pt x="3" y="478"/>
                  </a:lnTo>
                  <a:lnTo>
                    <a:pt x="1" y="546"/>
                  </a:lnTo>
                  <a:lnTo>
                    <a:pt x="1" y="617"/>
                  </a:lnTo>
                  <a:lnTo>
                    <a:pt x="1" y="688"/>
                  </a:lnTo>
                  <a:lnTo>
                    <a:pt x="1" y="761"/>
                  </a:lnTo>
                  <a:lnTo>
                    <a:pt x="1" y="833"/>
                  </a:lnTo>
                  <a:lnTo>
                    <a:pt x="0" y="907"/>
                  </a:lnTo>
                  <a:lnTo>
                    <a:pt x="0" y="980"/>
                  </a:lnTo>
                  <a:lnTo>
                    <a:pt x="0" y="1051"/>
                  </a:lnTo>
                  <a:lnTo>
                    <a:pt x="0" y="1121"/>
                  </a:lnTo>
                  <a:lnTo>
                    <a:pt x="0" y="1189"/>
                  </a:lnTo>
                  <a:lnTo>
                    <a:pt x="0" y="1255"/>
                  </a:lnTo>
                  <a:lnTo>
                    <a:pt x="0" y="1317"/>
                  </a:lnTo>
                  <a:lnTo>
                    <a:pt x="0" y="1376"/>
                  </a:lnTo>
                  <a:lnTo>
                    <a:pt x="0" y="1432"/>
                  </a:lnTo>
                  <a:lnTo>
                    <a:pt x="0" y="1482"/>
                  </a:lnTo>
                  <a:lnTo>
                    <a:pt x="0" y="1528"/>
                  </a:lnTo>
                  <a:lnTo>
                    <a:pt x="0" y="1567"/>
                  </a:lnTo>
                  <a:lnTo>
                    <a:pt x="0" y="1601"/>
                  </a:lnTo>
                  <a:lnTo>
                    <a:pt x="0" y="1630"/>
                  </a:lnTo>
                  <a:lnTo>
                    <a:pt x="1" y="1651"/>
                  </a:lnTo>
                  <a:lnTo>
                    <a:pt x="1" y="1664"/>
                  </a:lnTo>
                  <a:lnTo>
                    <a:pt x="1" y="1662"/>
                  </a:lnTo>
                  <a:lnTo>
                    <a:pt x="105" y="1662"/>
                  </a:lnTo>
                  <a:lnTo>
                    <a:pt x="105" y="1661"/>
                  </a:lnTo>
                  <a:lnTo>
                    <a:pt x="105" y="1660"/>
                  </a:lnTo>
                  <a:lnTo>
                    <a:pt x="105" y="1662"/>
                  </a:lnTo>
                  <a:close/>
                </a:path>
              </a:pathLst>
            </a:custGeom>
            <a:solidFill>
              <a:srgbClr val="FFCC00"/>
            </a:solidFill>
            <a:ln w="9525">
              <a:noFill/>
              <a:round/>
              <a:headEnd/>
              <a:tailEnd/>
            </a:ln>
          </p:spPr>
          <p:txBody>
            <a:bodyPr/>
            <a:lstStyle/>
            <a:p>
              <a:endParaRPr lang="pt-BR"/>
            </a:p>
          </p:txBody>
        </p:sp>
        <p:sp>
          <p:nvSpPr>
            <p:cNvPr id="780645" name="Freeform 28"/>
            <p:cNvSpPr>
              <a:spLocks/>
            </p:cNvSpPr>
            <p:nvPr/>
          </p:nvSpPr>
          <p:spPr bwMode="auto">
            <a:xfrm>
              <a:off x="3121" y="3273"/>
              <a:ext cx="66" cy="77"/>
            </a:xfrm>
            <a:custGeom>
              <a:avLst/>
              <a:gdLst>
                <a:gd name="T0" fmla="*/ 22 w 198"/>
                <a:gd name="T1" fmla="*/ 20 h 153"/>
                <a:gd name="T2" fmla="*/ 22 w 198"/>
                <a:gd name="T3" fmla="*/ 20 h 153"/>
                <a:gd name="T4" fmla="*/ 19 w 198"/>
                <a:gd name="T5" fmla="*/ 20 h 153"/>
                <a:gd name="T6" fmla="*/ 17 w 198"/>
                <a:gd name="T7" fmla="*/ 19 h 153"/>
                <a:gd name="T8" fmla="*/ 16 w 198"/>
                <a:gd name="T9" fmla="*/ 18 h 153"/>
                <a:gd name="T10" fmla="*/ 14 w 198"/>
                <a:gd name="T11" fmla="*/ 16 h 153"/>
                <a:gd name="T12" fmla="*/ 13 w 198"/>
                <a:gd name="T13" fmla="*/ 13 h 153"/>
                <a:gd name="T14" fmla="*/ 12 w 198"/>
                <a:gd name="T15" fmla="*/ 10 h 153"/>
                <a:gd name="T16" fmla="*/ 12 w 198"/>
                <a:gd name="T17" fmla="*/ 6 h 153"/>
                <a:gd name="T18" fmla="*/ 12 w 198"/>
                <a:gd name="T19" fmla="*/ 0 h 153"/>
                <a:gd name="T20" fmla="*/ 0 w 198"/>
                <a:gd name="T21" fmla="*/ 0 h 153"/>
                <a:gd name="T22" fmla="*/ 0 w 198"/>
                <a:gd name="T23" fmla="*/ 8 h 153"/>
                <a:gd name="T24" fmla="*/ 1 w 198"/>
                <a:gd name="T25" fmla="*/ 16 h 153"/>
                <a:gd name="T26" fmla="*/ 3 w 198"/>
                <a:gd name="T27" fmla="*/ 23 h 153"/>
                <a:gd name="T28" fmla="*/ 6 w 198"/>
                <a:gd name="T29" fmla="*/ 29 h 153"/>
                <a:gd name="T30" fmla="*/ 9 w 198"/>
                <a:gd name="T31" fmla="*/ 33 h 153"/>
                <a:gd name="T32" fmla="*/ 13 w 198"/>
                <a:gd name="T33" fmla="*/ 37 h 153"/>
                <a:gd name="T34" fmla="*/ 18 w 198"/>
                <a:gd name="T35" fmla="*/ 38 h 153"/>
                <a:gd name="T36" fmla="*/ 22 w 198"/>
                <a:gd name="T37" fmla="*/ 39 h 153"/>
                <a:gd name="T38" fmla="*/ 22 w 198"/>
                <a:gd name="T39" fmla="*/ 39 h 153"/>
                <a:gd name="T40" fmla="*/ 22 w 198"/>
                <a:gd name="T41" fmla="*/ 20 h 153"/>
                <a:gd name="T42" fmla="*/ 22 w 198"/>
                <a:gd name="T43" fmla="*/ 20 h 153"/>
                <a:gd name="T44" fmla="*/ 22 w 198"/>
                <a:gd name="T45" fmla="*/ 20 h 153"/>
                <a:gd name="T46" fmla="*/ 22 w 198"/>
                <a:gd name="T47" fmla="*/ 20 h 1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8"/>
                <a:gd name="T73" fmla="*/ 0 h 153"/>
                <a:gd name="T74" fmla="*/ 198 w 198"/>
                <a:gd name="T75" fmla="*/ 153 h 1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8" h="153">
                  <a:moveTo>
                    <a:pt x="198" y="78"/>
                  </a:moveTo>
                  <a:lnTo>
                    <a:pt x="198" y="78"/>
                  </a:lnTo>
                  <a:lnTo>
                    <a:pt x="173" y="77"/>
                  </a:lnTo>
                  <a:lnTo>
                    <a:pt x="157" y="74"/>
                  </a:lnTo>
                  <a:lnTo>
                    <a:pt x="142" y="69"/>
                  </a:lnTo>
                  <a:lnTo>
                    <a:pt x="129" y="61"/>
                  </a:lnTo>
                  <a:lnTo>
                    <a:pt x="118" y="52"/>
                  </a:lnTo>
                  <a:lnTo>
                    <a:pt x="111" y="39"/>
                  </a:lnTo>
                  <a:lnTo>
                    <a:pt x="107" y="22"/>
                  </a:lnTo>
                  <a:lnTo>
                    <a:pt x="104" y="0"/>
                  </a:lnTo>
                  <a:lnTo>
                    <a:pt x="0" y="0"/>
                  </a:lnTo>
                  <a:lnTo>
                    <a:pt x="3" y="32"/>
                  </a:lnTo>
                  <a:lnTo>
                    <a:pt x="13" y="62"/>
                  </a:lnTo>
                  <a:lnTo>
                    <a:pt x="30" y="90"/>
                  </a:lnTo>
                  <a:lnTo>
                    <a:pt x="55" y="113"/>
                  </a:lnTo>
                  <a:lnTo>
                    <a:pt x="83" y="131"/>
                  </a:lnTo>
                  <a:lnTo>
                    <a:pt x="118" y="145"/>
                  </a:lnTo>
                  <a:lnTo>
                    <a:pt x="158" y="152"/>
                  </a:lnTo>
                  <a:lnTo>
                    <a:pt x="198" y="153"/>
                  </a:lnTo>
                  <a:lnTo>
                    <a:pt x="198" y="78"/>
                  </a:lnTo>
                  <a:lnTo>
                    <a:pt x="197" y="78"/>
                  </a:lnTo>
                  <a:lnTo>
                    <a:pt x="198" y="78"/>
                  </a:lnTo>
                  <a:close/>
                </a:path>
              </a:pathLst>
            </a:custGeom>
            <a:solidFill>
              <a:srgbClr val="FFCC00"/>
            </a:solidFill>
            <a:ln w="9525">
              <a:noFill/>
              <a:round/>
              <a:headEnd/>
              <a:tailEnd/>
            </a:ln>
          </p:spPr>
          <p:txBody>
            <a:bodyPr/>
            <a:lstStyle/>
            <a:p>
              <a:endParaRPr lang="pt-BR"/>
            </a:p>
          </p:txBody>
        </p:sp>
        <p:sp>
          <p:nvSpPr>
            <p:cNvPr id="780646" name="Freeform 29"/>
            <p:cNvSpPr>
              <a:spLocks/>
            </p:cNvSpPr>
            <p:nvPr/>
          </p:nvSpPr>
          <p:spPr bwMode="auto">
            <a:xfrm>
              <a:off x="3187" y="3310"/>
              <a:ext cx="1944" cy="40"/>
            </a:xfrm>
            <a:custGeom>
              <a:avLst/>
              <a:gdLst>
                <a:gd name="T0" fmla="*/ 645 w 5832"/>
                <a:gd name="T1" fmla="*/ 0 h 79"/>
                <a:gd name="T2" fmla="*/ 629 w 5832"/>
                <a:gd name="T3" fmla="*/ 0 h 79"/>
                <a:gd name="T4" fmla="*/ 601 w 5832"/>
                <a:gd name="T5" fmla="*/ 1 h 79"/>
                <a:gd name="T6" fmla="*/ 564 w 5832"/>
                <a:gd name="T7" fmla="*/ 1 h 79"/>
                <a:gd name="T8" fmla="*/ 518 w 5832"/>
                <a:gd name="T9" fmla="*/ 1 h 79"/>
                <a:gd name="T10" fmla="*/ 467 w 5832"/>
                <a:gd name="T11" fmla="*/ 1 h 79"/>
                <a:gd name="T12" fmla="*/ 411 w 5832"/>
                <a:gd name="T13" fmla="*/ 1 h 79"/>
                <a:gd name="T14" fmla="*/ 353 w 5832"/>
                <a:gd name="T15" fmla="*/ 1 h 79"/>
                <a:gd name="T16" fmla="*/ 293 w 5832"/>
                <a:gd name="T17" fmla="*/ 1 h 79"/>
                <a:gd name="T18" fmla="*/ 235 w 5832"/>
                <a:gd name="T19" fmla="*/ 1 h 79"/>
                <a:gd name="T20" fmla="*/ 179 w 5832"/>
                <a:gd name="T21" fmla="*/ 1 h 79"/>
                <a:gd name="T22" fmla="*/ 128 w 5832"/>
                <a:gd name="T23" fmla="*/ 1 h 79"/>
                <a:gd name="T24" fmla="*/ 83 w 5832"/>
                <a:gd name="T25" fmla="*/ 1 h 79"/>
                <a:gd name="T26" fmla="*/ 46 w 5832"/>
                <a:gd name="T27" fmla="*/ 1 h 79"/>
                <a:gd name="T28" fmla="*/ 19 w 5832"/>
                <a:gd name="T29" fmla="*/ 1 h 79"/>
                <a:gd name="T30" fmla="*/ 3 w 5832"/>
                <a:gd name="T31" fmla="*/ 1 h 79"/>
                <a:gd name="T32" fmla="*/ 0 w 5832"/>
                <a:gd name="T33" fmla="*/ 20 h 79"/>
                <a:gd name="T34" fmla="*/ 9 w 5832"/>
                <a:gd name="T35" fmla="*/ 20 h 79"/>
                <a:gd name="T36" fmla="*/ 31 w 5832"/>
                <a:gd name="T37" fmla="*/ 20 h 79"/>
                <a:gd name="T38" fmla="*/ 64 w 5832"/>
                <a:gd name="T39" fmla="*/ 20 h 79"/>
                <a:gd name="T40" fmla="*/ 105 w 5832"/>
                <a:gd name="T41" fmla="*/ 20 h 79"/>
                <a:gd name="T42" fmla="*/ 153 w 5832"/>
                <a:gd name="T43" fmla="*/ 20 h 79"/>
                <a:gd name="T44" fmla="*/ 207 w 5832"/>
                <a:gd name="T45" fmla="*/ 20 h 79"/>
                <a:gd name="T46" fmla="*/ 264 w 5832"/>
                <a:gd name="T47" fmla="*/ 20 h 79"/>
                <a:gd name="T48" fmla="*/ 323 w 5832"/>
                <a:gd name="T49" fmla="*/ 20 h 79"/>
                <a:gd name="T50" fmla="*/ 382 w 5832"/>
                <a:gd name="T51" fmla="*/ 20 h 79"/>
                <a:gd name="T52" fmla="*/ 439 w 5832"/>
                <a:gd name="T53" fmla="*/ 20 h 79"/>
                <a:gd name="T54" fmla="*/ 493 w 5832"/>
                <a:gd name="T55" fmla="*/ 19 h 79"/>
                <a:gd name="T56" fmla="*/ 542 w 5832"/>
                <a:gd name="T57" fmla="*/ 19 h 79"/>
                <a:gd name="T58" fmla="*/ 583 w 5832"/>
                <a:gd name="T59" fmla="*/ 19 h 79"/>
                <a:gd name="T60" fmla="*/ 616 w 5832"/>
                <a:gd name="T61" fmla="*/ 19 h 79"/>
                <a:gd name="T62" fmla="*/ 638 w 5832"/>
                <a:gd name="T63" fmla="*/ 19 h 79"/>
                <a:gd name="T64" fmla="*/ 648 w 5832"/>
                <a:gd name="T65" fmla="*/ 19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32"/>
                <a:gd name="T100" fmla="*/ 0 h 79"/>
                <a:gd name="T101" fmla="*/ 5832 w 5832"/>
                <a:gd name="T102" fmla="*/ 79 h 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32" h="79">
                  <a:moveTo>
                    <a:pt x="5832" y="0"/>
                  </a:moveTo>
                  <a:lnTo>
                    <a:pt x="5802" y="0"/>
                  </a:lnTo>
                  <a:lnTo>
                    <a:pt x="5744" y="0"/>
                  </a:lnTo>
                  <a:lnTo>
                    <a:pt x="5657" y="0"/>
                  </a:lnTo>
                  <a:lnTo>
                    <a:pt x="5545" y="0"/>
                  </a:lnTo>
                  <a:lnTo>
                    <a:pt x="5409" y="1"/>
                  </a:lnTo>
                  <a:lnTo>
                    <a:pt x="5250" y="1"/>
                  </a:lnTo>
                  <a:lnTo>
                    <a:pt x="5073" y="1"/>
                  </a:lnTo>
                  <a:lnTo>
                    <a:pt x="4877" y="1"/>
                  </a:lnTo>
                  <a:lnTo>
                    <a:pt x="4666" y="1"/>
                  </a:lnTo>
                  <a:lnTo>
                    <a:pt x="4441" y="1"/>
                  </a:lnTo>
                  <a:lnTo>
                    <a:pt x="4202" y="2"/>
                  </a:lnTo>
                  <a:lnTo>
                    <a:pt x="3955" y="2"/>
                  </a:lnTo>
                  <a:lnTo>
                    <a:pt x="3701" y="2"/>
                  </a:lnTo>
                  <a:lnTo>
                    <a:pt x="3440" y="2"/>
                  </a:lnTo>
                  <a:lnTo>
                    <a:pt x="3175" y="2"/>
                  </a:lnTo>
                  <a:lnTo>
                    <a:pt x="2907" y="2"/>
                  </a:lnTo>
                  <a:lnTo>
                    <a:pt x="2641" y="3"/>
                  </a:lnTo>
                  <a:lnTo>
                    <a:pt x="2376" y="3"/>
                  </a:lnTo>
                  <a:lnTo>
                    <a:pt x="2115" y="3"/>
                  </a:lnTo>
                  <a:lnTo>
                    <a:pt x="1861" y="3"/>
                  </a:lnTo>
                  <a:lnTo>
                    <a:pt x="1614" y="3"/>
                  </a:lnTo>
                  <a:lnTo>
                    <a:pt x="1378" y="3"/>
                  </a:lnTo>
                  <a:lnTo>
                    <a:pt x="1153" y="3"/>
                  </a:lnTo>
                  <a:lnTo>
                    <a:pt x="943" y="4"/>
                  </a:lnTo>
                  <a:lnTo>
                    <a:pt x="748" y="4"/>
                  </a:lnTo>
                  <a:lnTo>
                    <a:pt x="572" y="4"/>
                  </a:lnTo>
                  <a:lnTo>
                    <a:pt x="415" y="4"/>
                  </a:lnTo>
                  <a:lnTo>
                    <a:pt x="280" y="4"/>
                  </a:lnTo>
                  <a:lnTo>
                    <a:pt x="169" y="4"/>
                  </a:lnTo>
                  <a:lnTo>
                    <a:pt x="85" y="4"/>
                  </a:lnTo>
                  <a:lnTo>
                    <a:pt x="27" y="4"/>
                  </a:lnTo>
                  <a:lnTo>
                    <a:pt x="0" y="4"/>
                  </a:lnTo>
                  <a:lnTo>
                    <a:pt x="0" y="79"/>
                  </a:lnTo>
                  <a:lnTo>
                    <a:pt x="27" y="79"/>
                  </a:lnTo>
                  <a:lnTo>
                    <a:pt x="85" y="79"/>
                  </a:lnTo>
                  <a:lnTo>
                    <a:pt x="169" y="79"/>
                  </a:lnTo>
                  <a:lnTo>
                    <a:pt x="280" y="79"/>
                  </a:lnTo>
                  <a:lnTo>
                    <a:pt x="415" y="79"/>
                  </a:lnTo>
                  <a:lnTo>
                    <a:pt x="572" y="79"/>
                  </a:lnTo>
                  <a:lnTo>
                    <a:pt x="748" y="79"/>
                  </a:lnTo>
                  <a:lnTo>
                    <a:pt x="943" y="79"/>
                  </a:lnTo>
                  <a:lnTo>
                    <a:pt x="1153" y="78"/>
                  </a:lnTo>
                  <a:lnTo>
                    <a:pt x="1378" y="78"/>
                  </a:lnTo>
                  <a:lnTo>
                    <a:pt x="1614" y="78"/>
                  </a:lnTo>
                  <a:lnTo>
                    <a:pt x="1861" y="78"/>
                  </a:lnTo>
                  <a:lnTo>
                    <a:pt x="2115" y="78"/>
                  </a:lnTo>
                  <a:lnTo>
                    <a:pt x="2376" y="78"/>
                  </a:lnTo>
                  <a:lnTo>
                    <a:pt x="2641" y="78"/>
                  </a:lnTo>
                  <a:lnTo>
                    <a:pt x="2907" y="77"/>
                  </a:lnTo>
                  <a:lnTo>
                    <a:pt x="3175" y="77"/>
                  </a:lnTo>
                  <a:lnTo>
                    <a:pt x="3440" y="77"/>
                  </a:lnTo>
                  <a:lnTo>
                    <a:pt x="3701" y="77"/>
                  </a:lnTo>
                  <a:lnTo>
                    <a:pt x="3955" y="77"/>
                  </a:lnTo>
                  <a:lnTo>
                    <a:pt x="4202" y="77"/>
                  </a:lnTo>
                  <a:lnTo>
                    <a:pt x="4441" y="76"/>
                  </a:lnTo>
                  <a:lnTo>
                    <a:pt x="4666" y="76"/>
                  </a:lnTo>
                  <a:lnTo>
                    <a:pt x="4877" y="76"/>
                  </a:lnTo>
                  <a:lnTo>
                    <a:pt x="5073" y="76"/>
                  </a:lnTo>
                  <a:lnTo>
                    <a:pt x="5250" y="76"/>
                  </a:lnTo>
                  <a:lnTo>
                    <a:pt x="5409" y="76"/>
                  </a:lnTo>
                  <a:lnTo>
                    <a:pt x="5545" y="75"/>
                  </a:lnTo>
                  <a:lnTo>
                    <a:pt x="5657" y="75"/>
                  </a:lnTo>
                  <a:lnTo>
                    <a:pt x="5744" y="75"/>
                  </a:lnTo>
                  <a:lnTo>
                    <a:pt x="5802" y="75"/>
                  </a:lnTo>
                  <a:lnTo>
                    <a:pt x="5832" y="75"/>
                  </a:lnTo>
                  <a:lnTo>
                    <a:pt x="5832" y="0"/>
                  </a:lnTo>
                  <a:close/>
                </a:path>
              </a:pathLst>
            </a:custGeom>
            <a:solidFill>
              <a:srgbClr val="FFCC00"/>
            </a:solidFill>
            <a:ln w="9525">
              <a:noFill/>
              <a:round/>
              <a:headEnd/>
              <a:tailEnd/>
            </a:ln>
          </p:spPr>
          <p:txBody>
            <a:bodyPr/>
            <a:lstStyle/>
            <a:p>
              <a:endParaRPr lang="pt-BR"/>
            </a:p>
          </p:txBody>
        </p:sp>
        <p:sp>
          <p:nvSpPr>
            <p:cNvPr id="780647" name="Freeform 30"/>
            <p:cNvSpPr>
              <a:spLocks/>
            </p:cNvSpPr>
            <p:nvPr/>
          </p:nvSpPr>
          <p:spPr bwMode="auto">
            <a:xfrm>
              <a:off x="3191" y="2245"/>
              <a:ext cx="119" cy="39"/>
            </a:xfrm>
            <a:custGeom>
              <a:avLst/>
              <a:gdLst>
                <a:gd name="T0" fmla="*/ 0 w 358"/>
                <a:gd name="T1" fmla="*/ 20 h 78"/>
                <a:gd name="T2" fmla="*/ 1 w 358"/>
                <a:gd name="T3" fmla="*/ 20 h 78"/>
                <a:gd name="T4" fmla="*/ 3 w 358"/>
                <a:gd name="T5" fmla="*/ 20 h 78"/>
                <a:gd name="T6" fmla="*/ 6 w 358"/>
                <a:gd name="T7" fmla="*/ 20 h 78"/>
                <a:gd name="T8" fmla="*/ 8 w 358"/>
                <a:gd name="T9" fmla="*/ 19 h 78"/>
                <a:gd name="T10" fmla="*/ 11 w 358"/>
                <a:gd name="T11" fmla="*/ 19 h 78"/>
                <a:gd name="T12" fmla="*/ 13 w 358"/>
                <a:gd name="T13" fmla="*/ 19 h 78"/>
                <a:gd name="T14" fmla="*/ 15 w 358"/>
                <a:gd name="T15" fmla="*/ 19 h 78"/>
                <a:gd name="T16" fmla="*/ 18 w 358"/>
                <a:gd name="T17" fmla="*/ 19 h 78"/>
                <a:gd name="T18" fmla="*/ 20 w 358"/>
                <a:gd name="T19" fmla="*/ 19 h 78"/>
                <a:gd name="T20" fmla="*/ 22 w 358"/>
                <a:gd name="T21" fmla="*/ 19 h 78"/>
                <a:gd name="T22" fmla="*/ 24 w 358"/>
                <a:gd name="T23" fmla="*/ 19 h 78"/>
                <a:gd name="T24" fmla="*/ 27 w 358"/>
                <a:gd name="T25" fmla="*/ 19 h 78"/>
                <a:gd name="T26" fmla="*/ 29 w 358"/>
                <a:gd name="T27" fmla="*/ 19 h 78"/>
                <a:gd name="T28" fmla="*/ 31 w 358"/>
                <a:gd name="T29" fmla="*/ 19 h 78"/>
                <a:gd name="T30" fmla="*/ 34 w 358"/>
                <a:gd name="T31" fmla="*/ 19 h 78"/>
                <a:gd name="T32" fmla="*/ 37 w 358"/>
                <a:gd name="T33" fmla="*/ 19 h 78"/>
                <a:gd name="T34" fmla="*/ 40 w 358"/>
                <a:gd name="T35" fmla="*/ 19 h 78"/>
                <a:gd name="T36" fmla="*/ 40 w 358"/>
                <a:gd name="T37" fmla="*/ 1 h 78"/>
                <a:gd name="T38" fmla="*/ 37 w 358"/>
                <a:gd name="T39" fmla="*/ 1 h 78"/>
                <a:gd name="T40" fmla="*/ 34 w 358"/>
                <a:gd name="T41" fmla="*/ 1 h 78"/>
                <a:gd name="T42" fmla="*/ 31 w 358"/>
                <a:gd name="T43" fmla="*/ 1 h 78"/>
                <a:gd name="T44" fmla="*/ 29 w 358"/>
                <a:gd name="T45" fmla="*/ 1 h 78"/>
                <a:gd name="T46" fmla="*/ 27 w 358"/>
                <a:gd name="T47" fmla="*/ 1 h 78"/>
                <a:gd name="T48" fmla="*/ 24 w 358"/>
                <a:gd name="T49" fmla="*/ 1 h 78"/>
                <a:gd name="T50" fmla="*/ 22 w 358"/>
                <a:gd name="T51" fmla="*/ 1 h 78"/>
                <a:gd name="T52" fmla="*/ 20 w 358"/>
                <a:gd name="T53" fmla="*/ 0 h 78"/>
                <a:gd name="T54" fmla="*/ 17 w 358"/>
                <a:gd name="T55" fmla="*/ 1 h 78"/>
                <a:gd name="T56" fmla="*/ 15 w 358"/>
                <a:gd name="T57" fmla="*/ 1 h 78"/>
                <a:gd name="T58" fmla="*/ 13 w 358"/>
                <a:gd name="T59" fmla="*/ 1 h 78"/>
                <a:gd name="T60" fmla="*/ 11 w 358"/>
                <a:gd name="T61" fmla="*/ 1 h 78"/>
                <a:gd name="T62" fmla="*/ 8 w 358"/>
                <a:gd name="T63" fmla="*/ 1 h 78"/>
                <a:gd name="T64" fmla="*/ 5 w 358"/>
                <a:gd name="T65" fmla="*/ 1 h 78"/>
                <a:gd name="T66" fmla="*/ 3 w 358"/>
                <a:gd name="T67" fmla="*/ 1 h 78"/>
                <a:gd name="T68" fmla="*/ 0 w 358"/>
                <a:gd name="T69" fmla="*/ 1 h 78"/>
                <a:gd name="T70" fmla="*/ 0 w 358"/>
                <a:gd name="T71" fmla="*/ 1 h 78"/>
                <a:gd name="T72" fmla="*/ 0 w 358"/>
                <a:gd name="T73" fmla="*/ 20 h 78"/>
                <a:gd name="T74" fmla="*/ 1 w 358"/>
                <a:gd name="T75" fmla="*/ 20 h 78"/>
                <a:gd name="T76" fmla="*/ 1 w 358"/>
                <a:gd name="T77" fmla="*/ 20 h 78"/>
                <a:gd name="T78" fmla="*/ 0 w 358"/>
                <a:gd name="T79" fmla="*/ 20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8"/>
                <a:gd name="T121" fmla="*/ 0 h 78"/>
                <a:gd name="T122" fmla="*/ 358 w 358"/>
                <a:gd name="T123" fmla="*/ 78 h 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8" h="78">
                  <a:moveTo>
                    <a:pt x="3" y="78"/>
                  </a:moveTo>
                  <a:lnTo>
                    <a:pt x="6" y="78"/>
                  </a:lnTo>
                  <a:lnTo>
                    <a:pt x="28" y="77"/>
                  </a:lnTo>
                  <a:lnTo>
                    <a:pt x="52" y="77"/>
                  </a:lnTo>
                  <a:lnTo>
                    <a:pt x="74" y="76"/>
                  </a:lnTo>
                  <a:lnTo>
                    <a:pt x="95" y="76"/>
                  </a:lnTo>
                  <a:lnTo>
                    <a:pt x="116" y="76"/>
                  </a:lnTo>
                  <a:lnTo>
                    <a:pt x="136" y="76"/>
                  </a:lnTo>
                  <a:lnTo>
                    <a:pt x="159" y="76"/>
                  </a:lnTo>
                  <a:lnTo>
                    <a:pt x="178" y="75"/>
                  </a:lnTo>
                  <a:lnTo>
                    <a:pt x="197" y="76"/>
                  </a:lnTo>
                  <a:lnTo>
                    <a:pt x="219" y="76"/>
                  </a:lnTo>
                  <a:lnTo>
                    <a:pt x="240" y="76"/>
                  </a:lnTo>
                  <a:lnTo>
                    <a:pt x="262" y="76"/>
                  </a:lnTo>
                  <a:lnTo>
                    <a:pt x="284" y="76"/>
                  </a:lnTo>
                  <a:lnTo>
                    <a:pt x="308" y="76"/>
                  </a:lnTo>
                  <a:lnTo>
                    <a:pt x="333" y="76"/>
                  </a:lnTo>
                  <a:lnTo>
                    <a:pt x="358" y="76"/>
                  </a:lnTo>
                  <a:lnTo>
                    <a:pt x="358" y="1"/>
                  </a:lnTo>
                  <a:lnTo>
                    <a:pt x="333" y="1"/>
                  </a:lnTo>
                  <a:lnTo>
                    <a:pt x="308" y="1"/>
                  </a:lnTo>
                  <a:lnTo>
                    <a:pt x="284" y="1"/>
                  </a:lnTo>
                  <a:lnTo>
                    <a:pt x="262" y="1"/>
                  </a:lnTo>
                  <a:lnTo>
                    <a:pt x="240" y="1"/>
                  </a:lnTo>
                  <a:lnTo>
                    <a:pt x="219" y="1"/>
                  </a:lnTo>
                  <a:lnTo>
                    <a:pt x="200" y="1"/>
                  </a:lnTo>
                  <a:lnTo>
                    <a:pt x="178" y="0"/>
                  </a:lnTo>
                  <a:lnTo>
                    <a:pt x="156" y="1"/>
                  </a:lnTo>
                  <a:lnTo>
                    <a:pt x="136" y="1"/>
                  </a:lnTo>
                  <a:lnTo>
                    <a:pt x="116" y="1"/>
                  </a:lnTo>
                  <a:lnTo>
                    <a:pt x="95" y="1"/>
                  </a:lnTo>
                  <a:lnTo>
                    <a:pt x="71" y="1"/>
                  </a:lnTo>
                  <a:lnTo>
                    <a:pt x="49" y="2"/>
                  </a:lnTo>
                  <a:lnTo>
                    <a:pt x="25" y="2"/>
                  </a:lnTo>
                  <a:lnTo>
                    <a:pt x="0" y="3"/>
                  </a:lnTo>
                  <a:lnTo>
                    <a:pt x="3" y="3"/>
                  </a:lnTo>
                  <a:lnTo>
                    <a:pt x="3" y="78"/>
                  </a:lnTo>
                  <a:lnTo>
                    <a:pt x="5" y="78"/>
                  </a:lnTo>
                  <a:lnTo>
                    <a:pt x="6" y="78"/>
                  </a:lnTo>
                  <a:lnTo>
                    <a:pt x="3" y="78"/>
                  </a:lnTo>
                  <a:close/>
                </a:path>
              </a:pathLst>
            </a:custGeom>
            <a:solidFill>
              <a:srgbClr val="FFCC00"/>
            </a:solidFill>
            <a:ln w="9525">
              <a:noFill/>
              <a:round/>
              <a:headEnd/>
              <a:tailEnd/>
            </a:ln>
          </p:spPr>
          <p:txBody>
            <a:bodyPr/>
            <a:lstStyle/>
            <a:p>
              <a:endParaRPr lang="pt-BR"/>
            </a:p>
          </p:txBody>
        </p:sp>
        <p:sp>
          <p:nvSpPr>
            <p:cNvPr id="780648" name="Freeform 31"/>
            <p:cNvSpPr>
              <a:spLocks/>
            </p:cNvSpPr>
            <p:nvPr/>
          </p:nvSpPr>
          <p:spPr bwMode="auto">
            <a:xfrm>
              <a:off x="3121" y="2247"/>
              <a:ext cx="71" cy="71"/>
            </a:xfrm>
            <a:custGeom>
              <a:avLst/>
              <a:gdLst>
                <a:gd name="T0" fmla="*/ 12 w 211"/>
                <a:gd name="T1" fmla="*/ 35 h 143"/>
                <a:gd name="T2" fmla="*/ 12 w 211"/>
                <a:gd name="T3" fmla="*/ 35 h 143"/>
                <a:gd name="T4" fmla="*/ 12 w 211"/>
                <a:gd name="T5" fmla="*/ 31 h 143"/>
                <a:gd name="T6" fmla="*/ 12 w 211"/>
                <a:gd name="T7" fmla="*/ 28 h 143"/>
                <a:gd name="T8" fmla="*/ 13 w 211"/>
                <a:gd name="T9" fmla="*/ 25 h 143"/>
                <a:gd name="T10" fmla="*/ 14 w 211"/>
                <a:gd name="T11" fmla="*/ 23 h 143"/>
                <a:gd name="T12" fmla="*/ 16 w 211"/>
                <a:gd name="T13" fmla="*/ 21 h 143"/>
                <a:gd name="T14" fmla="*/ 18 w 211"/>
                <a:gd name="T15" fmla="*/ 20 h 143"/>
                <a:gd name="T16" fmla="*/ 21 w 211"/>
                <a:gd name="T17" fmla="*/ 19 h 143"/>
                <a:gd name="T18" fmla="*/ 24 w 211"/>
                <a:gd name="T19" fmla="*/ 18 h 143"/>
                <a:gd name="T20" fmla="*/ 24 w 211"/>
                <a:gd name="T21" fmla="*/ 0 h 143"/>
                <a:gd name="T22" fmla="*/ 19 w 211"/>
                <a:gd name="T23" fmla="*/ 0 h 143"/>
                <a:gd name="T24" fmla="*/ 14 w 211"/>
                <a:gd name="T25" fmla="*/ 2 h 143"/>
                <a:gd name="T26" fmla="*/ 10 w 211"/>
                <a:gd name="T27" fmla="*/ 5 h 143"/>
                <a:gd name="T28" fmla="*/ 6 w 211"/>
                <a:gd name="T29" fmla="*/ 10 h 143"/>
                <a:gd name="T30" fmla="*/ 3 w 211"/>
                <a:gd name="T31" fmla="*/ 15 h 143"/>
                <a:gd name="T32" fmla="*/ 1 w 211"/>
                <a:gd name="T33" fmla="*/ 21 h 143"/>
                <a:gd name="T34" fmla="*/ 0 w 211"/>
                <a:gd name="T35" fmla="*/ 28 h 143"/>
                <a:gd name="T36" fmla="*/ 0 w 211"/>
                <a:gd name="T37" fmla="*/ 35 h 143"/>
                <a:gd name="T38" fmla="*/ 0 w 211"/>
                <a:gd name="T39" fmla="*/ 35 h 143"/>
                <a:gd name="T40" fmla="*/ 12 w 211"/>
                <a:gd name="T41" fmla="*/ 35 h 143"/>
                <a:gd name="T42" fmla="*/ 12 w 211"/>
                <a:gd name="T43" fmla="*/ 35 h 143"/>
                <a:gd name="T44" fmla="*/ 12 w 211"/>
                <a:gd name="T45" fmla="*/ 35 h 143"/>
                <a:gd name="T46" fmla="*/ 12 w 211"/>
                <a:gd name="T47" fmla="*/ 35 h 14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1"/>
                <a:gd name="T73" fmla="*/ 0 h 143"/>
                <a:gd name="T74" fmla="*/ 211 w 211"/>
                <a:gd name="T75" fmla="*/ 143 h 14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1" h="143">
                  <a:moveTo>
                    <a:pt x="103" y="143"/>
                  </a:moveTo>
                  <a:lnTo>
                    <a:pt x="103" y="143"/>
                  </a:lnTo>
                  <a:lnTo>
                    <a:pt x="105" y="125"/>
                  </a:lnTo>
                  <a:lnTo>
                    <a:pt x="109" y="113"/>
                  </a:lnTo>
                  <a:lnTo>
                    <a:pt x="116" y="103"/>
                  </a:lnTo>
                  <a:lnTo>
                    <a:pt x="127" y="93"/>
                  </a:lnTo>
                  <a:lnTo>
                    <a:pt x="140" y="86"/>
                  </a:lnTo>
                  <a:lnTo>
                    <a:pt x="158" y="80"/>
                  </a:lnTo>
                  <a:lnTo>
                    <a:pt x="182" y="77"/>
                  </a:lnTo>
                  <a:lnTo>
                    <a:pt x="211" y="75"/>
                  </a:lnTo>
                  <a:lnTo>
                    <a:pt x="211" y="0"/>
                  </a:lnTo>
                  <a:lnTo>
                    <a:pt x="167" y="2"/>
                  </a:lnTo>
                  <a:lnTo>
                    <a:pt x="125" y="10"/>
                  </a:lnTo>
                  <a:lnTo>
                    <a:pt x="87" y="22"/>
                  </a:lnTo>
                  <a:lnTo>
                    <a:pt x="56" y="40"/>
                  </a:lnTo>
                  <a:lnTo>
                    <a:pt x="31" y="60"/>
                  </a:lnTo>
                  <a:lnTo>
                    <a:pt x="11" y="86"/>
                  </a:lnTo>
                  <a:lnTo>
                    <a:pt x="1" y="115"/>
                  </a:lnTo>
                  <a:lnTo>
                    <a:pt x="0" y="143"/>
                  </a:lnTo>
                  <a:lnTo>
                    <a:pt x="103" y="143"/>
                  </a:lnTo>
                  <a:lnTo>
                    <a:pt x="103" y="142"/>
                  </a:lnTo>
                  <a:lnTo>
                    <a:pt x="103" y="143"/>
                  </a:lnTo>
                  <a:close/>
                </a:path>
              </a:pathLst>
            </a:custGeom>
            <a:solidFill>
              <a:srgbClr val="FFCC00"/>
            </a:solidFill>
            <a:ln w="9525">
              <a:noFill/>
              <a:round/>
              <a:headEnd/>
              <a:tailEnd/>
            </a:ln>
          </p:spPr>
          <p:txBody>
            <a:bodyPr/>
            <a:lstStyle/>
            <a:p>
              <a:endParaRPr lang="pt-BR"/>
            </a:p>
          </p:txBody>
        </p:sp>
        <p:sp>
          <p:nvSpPr>
            <p:cNvPr id="780649" name="Freeform 32"/>
            <p:cNvSpPr>
              <a:spLocks/>
            </p:cNvSpPr>
            <p:nvPr/>
          </p:nvSpPr>
          <p:spPr bwMode="auto">
            <a:xfrm>
              <a:off x="3121" y="2318"/>
              <a:ext cx="35" cy="134"/>
            </a:xfrm>
            <a:custGeom>
              <a:avLst/>
              <a:gdLst>
                <a:gd name="T0" fmla="*/ 12 w 103"/>
                <a:gd name="T1" fmla="*/ 67 h 269"/>
                <a:gd name="T2" fmla="*/ 12 w 103"/>
                <a:gd name="T3" fmla="*/ 62 h 269"/>
                <a:gd name="T4" fmla="*/ 12 w 103"/>
                <a:gd name="T5" fmla="*/ 57 h 269"/>
                <a:gd name="T6" fmla="*/ 12 w 103"/>
                <a:gd name="T7" fmla="*/ 53 h 269"/>
                <a:gd name="T8" fmla="*/ 12 w 103"/>
                <a:gd name="T9" fmla="*/ 48 h 269"/>
                <a:gd name="T10" fmla="*/ 12 w 103"/>
                <a:gd name="T11" fmla="*/ 44 h 269"/>
                <a:gd name="T12" fmla="*/ 12 w 103"/>
                <a:gd name="T13" fmla="*/ 40 h 269"/>
                <a:gd name="T14" fmla="*/ 12 w 103"/>
                <a:gd name="T15" fmla="*/ 36 h 269"/>
                <a:gd name="T16" fmla="*/ 12 w 103"/>
                <a:gd name="T17" fmla="*/ 32 h 269"/>
                <a:gd name="T18" fmla="*/ 12 w 103"/>
                <a:gd name="T19" fmla="*/ 28 h 269"/>
                <a:gd name="T20" fmla="*/ 12 w 103"/>
                <a:gd name="T21" fmla="*/ 24 h 269"/>
                <a:gd name="T22" fmla="*/ 12 w 103"/>
                <a:gd name="T23" fmla="*/ 20 h 269"/>
                <a:gd name="T24" fmla="*/ 12 w 103"/>
                <a:gd name="T25" fmla="*/ 16 h 269"/>
                <a:gd name="T26" fmla="*/ 12 w 103"/>
                <a:gd name="T27" fmla="*/ 12 h 269"/>
                <a:gd name="T28" fmla="*/ 12 w 103"/>
                <a:gd name="T29" fmla="*/ 8 h 269"/>
                <a:gd name="T30" fmla="*/ 12 w 103"/>
                <a:gd name="T31" fmla="*/ 4 h 269"/>
                <a:gd name="T32" fmla="*/ 12 w 103"/>
                <a:gd name="T33" fmla="*/ 0 h 269"/>
                <a:gd name="T34" fmla="*/ 0 w 103"/>
                <a:gd name="T35" fmla="*/ 0 h 269"/>
                <a:gd name="T36" fmla="*/ 0 w 103"/>
                <a:gd name="T37" fmla="*/ 4 h 269"/>
                <a:gd name="T38" fmla="*/ 0 w 103"/>
                <a:gd name="T39" fmla="*/ 8 h 269"/>
                <a:gd name="T40" fmla="*/ 0 w 103"/>
                <a:gd name="T41" fmla="*/ 12 h 269"/>
                <a:gd name="T42" fmla="*/ 0 w 103"/>
                <a:gd name="T43" fmla="*/ 16 h 269"/>
                <a:gd name="T44" fmla="*/ 0 w 103"/>
                <a:gd name="T45" fmla="*/ 20 h 269"/>
                <a:gd name="T46" fmla="*/ 0 w 103"/>
                <a:gd name="T47" fmla="*/ 24 h 269"/>
                <a:gd name="T48" fmla="*/ 0 w 103"/>
                <a:gd name="T49" fmla="*/ 28 h 269"/>
                <a:gd name="T50" fmla="*/ 0 w 103"/>
                <a:gd name="T51" fmla="*/ 32 h 269"/>
                <a:gd name="T52" fmla="*/ 0 w 103"/>
                <a:gd name="T53" fmla="*/ 36 h 269"/>
                <a:gd name="T54" fmla="*/ 0 w 103"/>
                <a:gd name="T55" fmla="*/ 40 h 269"/>
                <a:gd name="T56" fmla="*/ 0 w 103"/>
                <a:gd name="T57" fmla="*/ 44 h 269"/>
                <a:gd name="T58" fmla="*/ 0 w 103"/>
                <a:gd name="T59" fmla="*/ 48 h 269"/>
                <a:gd name="T60" fmla="*/ 0 w 103"/>
                <a:gd name="T61" fmla="*/ 53 h 269"/>
                <a:gd name="T62" fmla="*/ 0 w 103"/>
                <a:gd name="T63" fmla="*/ 57 h 269"/>
                <a:gd name="T64" fmla="*/ 0 w 103"/>
                <a:gd name="T65" fmla="*/ 62 h 269"/>
                <a:gd name="T66" fmla="*/ 0 w 103"/>
                <a:gd name="T67" fmla="*/ 67 h 269"/>
                <a:gd name="T68" fmla="*/ 12 w 103"/>
                <a:gd name="T69" fmla="*/ 67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3"/>
                <a:gd name="T106" fmla="*/ 0 h 269"/>
                <a:gd name="T107" fmla="*/ 103 w 103"/>
                <a:gd name="T108" fmla="*/ 269 h 26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3" h="269">
                  <a:moveTo>
                    <a:pt x="103" y="269"/>
                  </a:moveTo>
                  <a:lnTo>
                    <a:pt x="103" y="249"/>
                  </a:lnTo>
                  <a:lnTo>
                    <a:pt x="103" y="231"/>
                  </a:lnTo>
                  <a:lnTo>
                    <a:pt x="103" y="213"/>
                  </a:lnTo>
                  <a:lnTo>
                    <a:pt x="103" y="195"/>
                  </a:lnTo>
                  <a:lnTo>
                    <a:pt x="103" y="178"/>
                  </a:lnTo>
                  <a:lnTo>
                    <a:pt x="103" y="162"/>
                  </a:lnTo>
                  <a:lnTo>
                    <a:pt x="103" y="145"/>
                  </a:lnTo>
                  <a:lnTo>
                    <a:pt x="103" y="129"/>
                  </a:lnTo>
                  <a:lnTo>
                    <a:pt x="103" y="113"/>
                  </a:lnTo>
                  <a:lnTo>
                    <a:pt x="103" y="97"/>
                  </a:lnTo>
                  <a:lnTo>
                    <a:pt x="103" y="81"/>
                  </a:lnTo>
                  <a:lnTo>
                    <a:pt x="103" y="64"/>
                  </a:lnTo>
                  <a:lnTo>
                    <a:pt x="103" y="48"/>
                  </a:lnTo>
                  <a:lnTo>
                    <a:pt x="103" y="32"/>
                  </a:lnTo>
                  <a:lnTo>
                    <a:pt x="103" y="16"/>
                  </a:lnTo>
                  <a:lnTo>
                    <a:pt x="103" y="0"/>
                  </a:lnTo>
                  <a:lnTo>
                    <a:pt x="0" y="0"/>
                  </a:lnTo>
                  <a:lnTo>
                    <a:pt x="0" y="16"/>
                  </a:lnTo>
                  <a:lnTo>
                    <a:pt x="0" y="32"/>
                  </a:lnTo>
                  <a:lnTo>
                    <a:pt x="0" y="48"/>
                  </a:lnTo>
                  <a:lnTo>
                    <a:pt x="0" y="64"/>
                  </a:lnTo>
                  <a:lnTo>
                    <a:pt x="0" y="81"/>
                  </a:lnTo>
                  <a:lnTo>
                    <a:pt x="0" y="97"/>
                  </a:lnTo>
                  <a:lnTo>
                    <a:pt x="0" y="113"/>
                  </a:lnTo>
                  <a:lnTo>
                    <a:pt x="0" y="129"/>
                  </a:lnTo>
                  <a:lnTo>
                    <a:pt x="0" y="145"/>
                  </a:lnTo>
                  <a:lnTo>
                    <a:pt x="0" y="162"/>
                  </a:lnTo>
                  <a:lnTo>
                    <a:pt x="0" y="178"/>
                  </a:lnTo>
                  <a:lnTo>
                    <a:pt x="0" y="195"/>
                  </a:lnTo>
                  <a:lnTo>
                    <a:pt x="0" y="213"/>
                  </a:lnTo>
                  <a:lnTo>
                    <a:pt x="0" y="231"/>
                  </a:lnTo>
                  <a:lnTo>
                    <a:pt x="0" y="249"/>
                  </a:lnTo>
                  <a:lnTo>
                    <a:pt x="0" y="269"/>
                  </a:lnTo>
                  <a:lnTo>
                    <a:pt x="103" y="269"/>
                  </a:lnTo>
                  <a:close/>
                </a:path>
              </a:pathLst>
            </a:custGeom>
            <a:solidFill>
              <a:srgbClr val="FFCC00"/>
            </a:solidFill>
            <a:ln w="9525">
              <a:noFill/>
              <a:round/>
              <a:headEnd/>
              <a:tailEnd/>
            </a:ln>
          </p:spPr>
          <p:txBody>
            <a:bodyPr/>
            <a:lstStyle/>
            <a:p>
              <a:endParaRPr lang="pt-BR"/>
            </a:p>
          </p:txBody>
        </p:sp>
        <p:sp>
          <p:nvSpPr>
            <p:cNvPr id="780650" name="Freeform 33"/>
            <p:cNvSpPr>
              <a:spLocks/>
            </p:cNvSpPr>
            <p:nvPr/>
          </p:nvSpPr>
          <p:spPr bwMode="auto">
            <a:xfrm>
              <a:off x="2043" y="1961"/>
              <a:ext cx="35" cy="129"/>
            </a:xfrm>
            <a:custGeom>
              <a:avLst/>
              <a:gdLst>
                <a:gd name="T0" fmla="*/ 11 w 107"/>
                <a:gd name="T1" fmla="*/ 64 h 258"/>
                <a:gd name="T2" fmla="*/ 11 w 107"/>
                <a:gd name="T3" fmla="*/ 63 h 258"/>
                <a:gd name="T4" fmla="*/ 11 w 107"/>
                <a:gd name="T5" fmla="*/ 59 h 258"/>
                <a:gd name="T6" fmla="*/ 11 w 107"/>
                <a:gd name="T7" fmla="*/ 55 h 258"/>
                <a:gd name="T8" fmla="*/ 11 w 107"/>
                <a:gd name="T9" fmla="*/ 51 h 258"/>
                <a:gd name="T10" fmla="*/ 11 w 107"/>
                <a:gd name="T11" fmla="*/ 47 h 258"/>
                <a:gd name="T12" fmla="*/ 11 w 107"/>
                <a:gd name="T13" fmla="*/ 43 h 258"/>
                <a:gd name="T14" fmla="*/ 11 w 107"/>
                <a:gd name="T15" fmla="*/ 40 h 258"/>
                <a:gd name="T16" fmla="*/ 11 w 107"/>
                <a:gd name="T17" fmla="*/ 36 h 258"/>
                <a:gd name="T18" fmla="*/ 11 w 107"/>
                <a:gd name="T19" fmla="*/ 32 h 258"/>
                <a:gd name="T20" fmla="*/ 11 w 107"/>
                <a:gd name="T21" fmla="*/ 28 h 258"/>
                <a:gd name="T22" fmla="*/ 11 w 107"/>
                <a:gd name="T23" fmla="*/ 25 h 258"/>
                <a:gd name="T24" fmla="*/ 11 w 107"/>
                <a:gd name="T25" fmla="*/ 21 h 258"/>
                <a:gd name="T26" fmla="*/ 11 w 107"/>
                <a:gd name="T27" fmla="*/ 17 h 258"/>
                <a:gd name="T28" fmla="*/ 11 w 107"/>
                <a:gd name="T29" fmla="*/ 13 h 258"/>
                <a:gd name="T30" fmla="*/ 11 w 107"/>
                <a:gd name="T31" fmla="*/ 9 h 258"/>
                <a:gd name="T32" fmla="*/ 11 w 107"/>
                <a:gd name="T33" fmla="*/ 4 h 258"/>
                <a:gd name="T34" fmla="*/ 11 w 107"/>
                <a:gd name="T35" fmla="*/ 0 h 258"/>
                <a:gd name="T36" fmla="*/ 0 w 107"/>
                <a:gd name="T37" fmla="*/ 0 h 258"/>
                <a:gd name="T38" fmla="*/ 0 w 107"/>
                <a:gd name="T39" fmla="*/ 4 h 258"/>
                <a:gd name="T40" fmla="*/ 0 w 107"/>
                <a:gd name="T41" fmla="*/ 9 h 258"/>
                <a:gd name="T42" fmla="*/ 0 w 107"/>
                <a:gd name="T43" fmla="*/ 13 h 258"/>
                <a:gd name="T44" fmla="*/ 0 w 107"/>
                <a:gd name="T45" fmla="*/ 17 h 258"/>
                <a:gd name="T46" fmla="*/ 0 w 107"/>
                <a:gd name="T47" fmla="*/ 21 h 258"/>
                <a:gd name="T48" fmla="*/ 0 w 107"/>
                <a:gd name="T49" fmla="*/ 25 h 258"/>
                <a:gd name="T50" fmla="*/ 0 w 107"/>
                <a:gd name="T51" fmla="*/ 28 h 258"/>
                <a:gd name="T52" fmla="*/ 0 w 107"/>
                <a:gd name="T53" fmla="*/ 32 h 258"/>
                <a:gd name="T54" fmla="*/ 0 w 107"/>
                <a:gd name="T55" fmla="*/ 36 h 258"/>
                <a:gd name="T56" fmla="*/ 0 w 107"/>
                <a:gd name="T57" fmla="*/ 40 h 258"/>
                <a:gd name="T58" fmla="*/ 0 w 107"/>
                <a:gd name="T59" fmla="*/ 43 h 258"/>
                <a:gd name="T60" fmla="*/ 0 w 107"/>
                <a:gd name="T61" fmla="*/ 47 h 258"/>
                <a:gd name="T62" fmla="*/ 0 w 107"/>
                <a:gd name="T63" fmla="*/ 51 h 258"/>
                <a:gd name="T64" fmla="*/ 0 w 107"/>
                <a:gd name="T65" fmla="*/ 55 h 258"/>
                <a:gd name="T66" fmla="*/ 0 w 107"/>
                <a:gd name="T67" fmla="*/ 60 h 258"/>
                <a:gd name="T68" fmla="*/ 0 w 107"/>
                <a:gd name="T69" fmla="*/ 65 h 258"/>
                <a:gd name="T70" fmla="*/ 0 w 107"/>
                <a:gd name="T71" fmla="*/ 64 h 258"/>
                <a:gd name="T72" fmla="*/ 11 w 107"/>
                <a:gd name="T73" fmla="*/ 64 h 258"/>
                <a:gd name="T74" fmla="*/ 11 w 107"/>
                <a:gd name="T75" fmla="*/ 63 h 258"/>
                <a:gd name="T76" fmla="*/ 11 w 107"/>
                <a:gd name="T77" fmla="*/ 63 h 258"/>
                <a:gd name="T78" fmla="*/ 11 w 107"/>
                <a:gd name="T79" fmla="*/ 64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7"/>
                <a:gd name="T121" fmla="*/ 0 h 258"/>
                <a:gd name="T122" fmla="*/ 107 w 107"/>
                <a:gd name="T123" fmla="*/ 258 h 2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7" h="258">
                  <a:moveTo>
                    <a:pt x="107" y="256"/>
                  </a:moveTo>
                  <a:lnTo>
                    <a:pt x="107" y="254"/>
                  </a:lnTo>
                  <a:lnTo>
                    <a:pt x="105" y="238"/>
                  </a:lnTo>
                  <a:lnTo>
                    <a:pt x="105" y="221"/>
                  </a:lnTo>
                  <a:lnTo>
                    <a:pt x="104" y="205"/>
                  </a:lnTo>
                  <a:lnTo>
                    <a:pt x="104" y="190"/>
                  </a:lnTo>
                  <a:lnTo>
                    <a:pt x="104" y="175"/>
                  </a:lnTo>
                  <a:lnTo>
                    <a:pt x="104" y="160"/>
                  </a:lnTo>
                  <a:lnTo>
                    <a:pt x="104" y="145"/>
                  </a:lnTo>
                  <a:lnTo>
                    <a:pt x="104" y="130"/>
                  </a:lnTo>
                  <a:lnTo>
                    <a:pt x="104" y="115"/>
                  </a:lnTo>
                  <a:lnTo>
                    <a:pt x="104" y="100"/>
                  </a:lnTo>
                  <a:lnTo>
                    <a:pt x="104" y="85"/>
                  </a:lnTo>
                  <a:lnTo>
                    <a:pt x="104" y="69"/>
                  </a:lnTo>
                  <a:lnTo>
                    <a:pt x="104" y="53"/>
                  </a:lnTo>
                  <a:lnTo>
                    <a:pt x="104" y="36"/>
                  </a:lnTo>
                  <a:lnTo>
                    <a:pt x="104" y="18"/>
                  </a:lnTo>
                  <a:lnTo>
                    <a:pt x="104" y="0"/>
                  </a:lnTo>
                  <a:lnTo>
                    <a:pt x="0" y="0"/>
                  </a:lnTo>
                  <a:lnTo>
                    <a:pt x="0" y="18"/>
                  </a:lnTo>
                  <a:lnTo>
                    <a:pt x="0" y="36"/>
                  </a:lnTo>
                  <a:lnTo>
                    <a:pt x="0" y="53"/>
                  </a:lnTo>
                  <a:lnTo>
                    <a:pt x="0" y="69"/>
                  </a:lnTo>
                  <a:lnTo>
                    <a:pt x="0" y="85"/>
                  </a:lnTo>
                  <a:lnTo>
                    <a:pt x="0" y="100"/>
                  </a:lnTo>
                  <a:lnTo>
                    <a:pt x="0" y="115"/>
                  </a:lnTo>
                  <a:lnTo>
                    <a:pt x="0" y="130"/>
                  </a:lnTo>
                  <a:lnTo>
                    <a:pt x="0" y="145"/>
                  </a:lnTo>
                  <a:lnTo>
                    <a:pt x="0" y="160"/>
                  </a:lnTo>
                  <a:lnTo>
                    <a:pt x="0" y="175"/>
                  </a:lnTo>
                  <a:lnTo>
                    <a:pt x="0" y="190"/>
                  </a:lnTo>
                  <a:lnTo>
                    <a:pt x="0" y="207"/>
                  </a:lnTo>
                  <a:lnTo>
                    <a:pt x="2" y="223"/>
                  </a:lnTo>
                  <a:lnTo>
                    <a:pt x="2" y="240"/>
                  </a:lnTo>
                  <a:lnTo>
                    <a:pt x="3" y="258"/>
                  </a:lnTo>
                  <a:lnTo>
                    <a:pt x="3" y="256"/>
                  </a:lnTo>
                  <a:lnTo>
                    <a:pt x="107" y="256"/>
                  </a:lnTo>
                  <a:lnTo>
                    <a:pt x="107" y="255"/>
                  </a:lnTo>
                  <a:lnTo>
                    <a:pt x="107" y="254"/>
                  </a:lnTo>
                  <a:lnTo>
                    <a:pt x="107" y="256"/>
                  </a:lnTo>
                  <a:close/>
                </a:path>
              </a:pathLst>
            </a:custGeom>
            <a:solidFill>
              <a:srgbClr val="FFCC00"/>
            </a:solidFill>
            <a:ln w="9525">
              <a:noFill/>
              <a:round/>
              <a:headEnd/>
              <a:tailEnd/>
            </a:ln>
          </p:spPr>
          <p:txBody>
            <a:bodyPr/>
            <a:lstStyle/>
            <a:p>
              <a:endParaRPr lang="pt-BR"/>
            </a:p>
          </p:txBody>
        </p:sp>
        <p:sp>
          <p:nvSpPr>
            <p:cNvPr id="780651" name="Freeform 34"/>
            <p:cNvSpPr>
              <a:spLocks/>
            </p:cNvSpPr>
            <p:nvPr/>
          </p:nvSpPr>
          <p:spPr bwMode="auto">
            <a:xfrm>
              <a:off x="2044" y="2089"/>
              <a:ext cx="66" cy="76"/>
            </a:xfrm>
            <a:custGeom>
              <a:avLst/>
              <a:gdLst>
                <a:gd name="T0" fmla="*/ 22 w 198"/>
                <a:gd name="T1" fmla="*/ 19 h 153"/>
                <a:gd name="T2" fmla="*/ 22 w 198"/>
                <a:gd name="T3" fmla="*/ 19 h 153"/>
                <a:gd name="T4" fmla="*/ 19 w 198"/>
                <a:gd name="T5" fmla="*/ 19 h 153"/>
                <a:gd name="T6" fmla="*/ 17 w 198"/>
                <a:gd name="T7" fmla="*/ 18 h 153"/>
                <a:gd name="T8" fmla="*/ 16 w 198"/>
                <a:gd name="T9" fmla="*/ 17 h 153"/>
                <a:gd name="T10" fmla="*/ 14 w 198"/>
                <a:gd name="T11" fmla="*/ 15 h 153"/>
                <a:gd name="T12" fmla="*/ 13 w 198"/>
                <a:gd name="T13" fmla="*/ 12 h 153"/>
                <a:gd name="T14" fmla="*/ 12 w 198"/>
                <a:gd name="T15" fmla="*/ 9 h 153"/>
                <a:gd name="T16" fmla="*/ 12 w 198"/>
                <a:gd name="T17" fmla="*/ 5 h 153"/>
                <a:gd name="T18" fmla="*/ 12 w 198"/>
                <a:gd name="T19" fmla="*/ 0 h 153"/>
                <a:gd name="T20" fmla="*/ 0 w 198"/>
                <a:gd name="T21" fmla="*/ 0 h 153"/>
                <a:gd name="T22" fmla="*/ 0 w 198"/>
                <a:gd name="T23" fmla="*/ 8 h 153"/>
                <a:gd name="T24" fmla="*/ 1 w 198"/>
                <a:gd name="T25" fmla="*/ 15 h 153"/>
                <a:gd name="T26" fmla="*/ 3 w 198"/>
                <a:gd name="T27" fmla="*/ 22 h 153"/>
                <a:gd name="T28" fmla="*/ 6 w 198"/>
                <a:gd name="T29" fmla="*/ 28 h 153"/>
                <a:gd name="T30" fmla="*/ 9 w 198"/>
                <a:gd name="T31" fmla="*/ 32 h 153"/>
                <a:gd name="T32" fmla="*/ 13 w 198"/>
                <a:gd name="T33" fmla="*/ 36 h 153"/>
                <a:gd name="T34" fmla="*/ 18 w 198"/>
                <a:gd name="T35" fmla="*/ 38 h 153"/>
                <a:gd name="T36" fmla="*/ 22 w 198"/>
                <a:gd name="T37" fmla="*/ 38 h 153"/>
                <a:gd name="T38" fmla="*/ 22 w 198"/>
                <a:gd name="T39" fmla="*/ 38 h 153"/>
                <a:gd name="T40" fmla="*/ 22 w 198"/>
                <a:gd name="T41" fmla="*/ 19 h 153"/>
                <a:gd name="T42" fmla="*/ 22 w 198"/>
                <a:gd name="T43" fmla="*/ 19 h 153"/>
                <a:gd name="T44" fmla="*/ 22 w 198"/>
                <a:gd name="T45" fmla="*/ 19 h 153"/>
                <a:gd name="T46" fmla="*/ 22 w 198"/>
                <a:gd name="T47" fmla="*/ 19 h 1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8"/>
                <a:gd name="T73" fmla="*/ 0 h 153"/>
                <a:gd name="T74" fmla="*/ 198 w 198"/>
                <a:gd name="T75" fmla="*/ 153 h 1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8" h="153">
                  <a:moveTo>
                    <a:pt x="198" y="78"/>
                  </a:moveTo>
                  <a:lnTo>
                    <a:pt x="198" y="78"/>
                  </a:lnTo>
                  <a:lnTo>
                    <a:pt x="173" y="77"/>
                  </a:lnTo>
                  <a:lnTo>
                    <a:pt x="157" y="74"/>
                  </a:lnTo>
                  <a:lnTo>
                    <a:pt x="142" y="69"/>
                  </a:lnTo>
                  <a:lnTo>
                    <a:pt x="129" y="61"/>
                  </a:lnTo>
                  <a:lnTo>
                    <a:pt x="118" y="51"/>
                  </a:lnTo>
                  <a:lnTo>
                    <a:pt x="111" y="39"/>
                  </a:lnTo>
                  <a:lnTo>
                    <a:pt x="107" y="22"/>
                  </a:lnTo>
                  <a:lnTo>
                    <a:pt x="104" y="0"/>
                  </a:lnTo>
                  <a:lnTo>
                    <a:pt x="0" y="0"/>
                  </a:lnTo>
                  <a:lnTo>
                    <a:pt x="3" y="32"/>
                  </a:lnTo>
                  <a:lnTo>
                    <a:pt x="13" y="62"/>
                  </a:lnTo>
                  <a:lnTo>
                    <a:pt x="30" y="90"/>
                  </a:lnTo>
                  <a:lnTo>
                    <a:pt x="55" y="112"/>
                  </a:lnTo>
                  <a:lnTo>
                    <a:pt x="83" y="130"/>
                  </a:lnTo>
                  <a:lnTo>
                    <a:pt x="118" y="144"/>
                  </a:lnTo>
                  <a:lnTo>
                    <a:pt x="158" y="152"/>
                  </a:lnTo>
                  <a:lnTo>
                    <a:pt x="198" y="153"/>
                  </a:lnTo>
                  <a:lnTo>
                    <a:pt x="198" y="78"/>
                  </a:lnTo>
                  <a:lnTo>
                    <a:pt x="197" y="78"/>
                  </a:lnTo>
                  <a:lnTo>
                    <a:pt x="198" y="78"/>
                  </a:lnTo>
                  <a:close/>
                </a:path>
              </a:pathLst>
            </a:custGeom>
            <a:solidFill>
              <a:srgbClr val="FFCC00"/>
            </a:solidFill>
            <a:ln w="9525">
              <a:noFill/>
              <a:round/>
              <a:headEnd/>
              <a:tailEnd/>
            </a:ln>
          </p:spPr>
          <p:txBody>
            <a:bodyPr/>
            <a:lstStyle/>
            <a:p>
              <a:endParaRPr lang="pt-BR"/>
            </a:p>
          </p:txBody>
        </p:sp>
        <p:sp>
          <p:nvSpPr>
            <p:cNvPr id="780652" name="Freeform 35"/>
            <p:cNvSpPr>
              <a:spLocks/>
            </p:cNvSpPr>
            <p:nvPr/>
          </p:nvSpPr>
          <p:spPr bwMode="auto">
            <a:xfrm>
              <a:off x="2110" y="2128"/>
              <a:ext cx="2988" cy="39"/>
            </a:xfrm>
            <a:custGeom>
              <a:avLst/>
              <a:gdLst>
                <a:gd name="T0" fmla="*/ 992 w 8964"/>
                <a:gd name="T1" fmla="*/ 1 h 78"/>
                <a:gd name="T2" fmla="*/ 968 w 8964"/>
                <a:gd name="T3" fmla="*/ 1 h 78"/>
                <a:gd name="T4" fmla="*/ 926 w 8964"/>
                <a:gd name="T5" fmla="*/ 1 h 78"/>
                <a:gd name="T6" fmla="*/ 869 w 8964"/>
                <a:gd name="T7" fmla="*/ 1 h 78"/>
                <a:gd name="T8" fmla="*/ 799 w 8964"/>
                <a:gd name="T9" fmla="*/ 1 h 78"/>
                <a:gd name="T10" fmla="*/ 720 w 8964"/>
                <a:gd name="T11" fmla="*/ 1 h 78"/>
                <a:gd name="T12" fmla="*/ 634 w 8964"/>
                <a:gd name="T13" fmla="*/ 1 h 78"/>
                <a:gd name="T14" fmla="*/ 543 w 8964"/>
                <a:gd name="T15" fmla="*/ 1 h 78"/>
                <a:gd name="T16" fmla="*/ 451 w 8964"/>
                <a:gd name="T17" fmla="*/ 1 h 78"/>
                <a:gd name="T18" fmla="*/ 361 w 8964"/>
                <a:gd name="T19" fmla="*/ 1 h 78"/>
                <a:gd name="T20" fmla="*/ 275 w 8964"/>
                <a:gd name="T21" fmla="*/ 1 h 78"/>
                <a:gd name="T22" fmla="*/ 195 w 8964"/>
                <a:gd name="T23" fmla="*/ 1 h 78"/>
                <a:gd name="T24" fmla="*/ 126 w 8964"/>
                <a:gd name="T25" fmla="*/ 1 h 78"/>
                <a:gd name="T26" fmla="*/ 69 w 8964"/>
                <a:gd name="T27" fmla="*/ 0 h 78"/>
                <a:gd name="T28" fmla="*/ 27 w 8964"/>
                <a:gd name="T29" fmla="*/ 0 h 78"/>
                <a:gd name="T30" fmla="*/ 4 w 8964"/>
                <a:gd name="T31" fmla="*/ 0 h 78"/>
                <a:gd name="T32" fmla="*/ 0 w 8964"/>
                <a:gd name="T33" fmla="*/ 19 h 78"/>
                <a:gd name="T34" fmla="*/ 13 w 8964"/>
                <a:gd name="T35" fmla="*/ 19 h 78"/>
                <a:gd name="T36" fmla="*/ 46 w 8964"/>
                <a:gd name="T37" fmla="*/ 19 h 78"/>
                <a:gd name="T38" fmla="*/ 96 w 8964"/>
                <a:gd name="T39" fmla="*/ 19 h 78"/>
                <a:gd name="T40" fmla="*/ 159 w 8964"/>
                <a:gd name="T41" fmla="*/ 19 h 78"/>
                <a:gd name="T42" fmla="*/ 234 w 8964"/>
                <a:gd name="T43" fmla="*/ 19 h 78"/>
                <a:gd name="T44" fmla="*/ 317 w 8964"/>
                <a:gd name="T45" fmla="*/ 19 h 78"/>
                <a:gd name="T46" fmla="*/ 406 w 8964"/>
                <a:gd name="T47" fmla="*/ 20 h 78"/>
                <a:gd name="T48" fmla="*/ 497 w 8964"/>
                <a:gd name="T49" fmla="*/ 20 h 78"/>
                <a:gd name="T50" fmla="*/ 589 w 8964"/>
                <a:gd name="T51" fmla="*/ 20 h 78"/>
                <a:gd name="T52" fmla="*/ 677 w 8964"/>
                <a:gd name="T53" fmla="*/ 20 h 78"/>
                <a:gd name="T54" fmla="*/ 761 w 8964"/>
                <a:gd name="T55" fmla="*/ 20 h 78"/>
                <a:gd name="T56" fmla="*/ 835 w 8964"/>
                <a:gd name="T57" fmla="*/ 20 h 78"/>
                <a:gd name="T58" fmla="*/ 899 w 8964"/>
                <a:gd name="T59" fmla="*/ 20 h 78"/>
                <a:gd name="T60" fmla="*/ 949 w 8964"/>
                <a:gd name="T61" fmla="*/ 20 h 78"/>
                <a:gd name="T62" fmla="*/ 982 w 8964"/>
                <a:gd name="T63" fmla="*/ 20 h 78"/>
                <a:gd name="T64" fmla="*/ 996 w 8964"/>
                <a:gd name="T65" fmla="*/ 2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64"/>
                <a:gd name="T100" fmla="*/ 0 h 78"/>
                <a:gd name="T101" fmla="*/ 8964 w 8964"/>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64" h="78">
                  <a:moveTo>
                    <a:pt x="8961" y="3"/>
                  </a:moveTo>
                  <a:lnTo>
                    <a:pt x="8924" y="3"/>
                  </a:lnTo>
                  <a:lnTo>
                    <a:pt x="8839" y="3"/>
                  </a:lnTo>
                  <a:lnTo>
                    <a:pt x="8711" y="3"/>
                  </a:lnTo>
                  <a:lnTo>
                    <a:pt x="8542" y="3"/>
                  </a:lnTo>
                  <a:lnTo>
                    <a:pt x="8335" y="3"/>
                  </a:lnTo>
                  <a:lnTo>
                    <a:pt x="8093" y="3"/>
                  </a:lnTo>
                  <a:lnTo>
                    <a:pt x="7820" y="3"/>
                  </a:lnTo>
                  <a:lnTo>
                    <a:pt x="7519" y="3"/>
                  </a:lnTo>
                  <a:lnTo>
                    <a:pt x="7193" y="3"/>
                  </a:lnTo>
                  <a:lnTo>
                    <a:pt x="6846" y="3"/>
                  </a:lnTo>
                  <a:lnTo>
                    <a:pt x="6479" y="3"/>
                  </a:lnTo>
                  <a:lnTo>
                    <a:pt x="6097" y="3"/>
                  </a:lnTo>
                  <a:lnTo>
                    <a:pt x="5702" y="3"/>
                  </a:lnTo>
                  <a:lnTo>
                    <a:pt x="5298" y="3"/>
                  </a:lnTo>
                  <a:lnTo>
                    <a:pt x="4888" y="2"/>
                  </a:lnTo>
                  <a:lnTo>
                    <a:pt x="4473" y="2"/>
                  </a:lnTo>
                  <a:lnTo>
                    <a:pt x="4060" y="2"/>
                  </a:lnTo>
                  <a:lnTo>
                    <a:pt x="3650" y="2"/>
                  </a:lnTo>
                  <a:lnTo>
                    <a:pt x="3246" y="2"/>
                  </a:lnTo>
                  <a:lnTo>
                    <a:pt x="2852" y="1"/>
                  </a:lnTo>
                  <a:lnTo>
                    <a:pt x="2471" y="1"/>
                  </a:lnTo>
                  <a:lnTo>
                    <a:pt x="2104" y="1"/>
                  </a:lnTo>
                  <a:lnTo>
                    <a:pt x="1757" y="1"/>
                  </a:lnTo>
                  <a:lnTo>
                    <a:pt x="1432" y="1"/>
                  </a:lnTo>
                  <a:lnTo>
                    <a:pt x="1133" y="1"/>
                  </a:lnTo>
                  <a:lnTo>
                    <a:pt x="860" y="0"/>
                  </a:lnTo>
                  <a:lnTo>
                    <a:pt x="621" y="0"/>
                  </a:lnTo>
                  <a:lnTo>
                    <a:pt x="415" y="0"/>
                  </a:lnTo>
                  <a:lnTo>
                    <a:pt x="246" y="0"/>
                  </a:lnTo>
                  <a:lnTo>
                    <a:pt x="119" y="0"/>
                  </a:lnTo>
                  <a:lnTo>
                    <a:pt x="36" y="0"/>
                  </a:lnTo>
                  <a:lnTo>
                    <a:pt x="0" y="0"/>
                  </a:lnTo>
                  <a:lnTo>
                    <a:pt x="0" y="75"/>
                  </a:lnTo>
                  <a:lnTo>
                    <a:pt x="36" y="75"/>
                  </a:lnTo>
                  <a:lnTo>
                    <a:pt x="119" y="75"/>
                  </a:lnTo>
                  <a:lnTo>
                    <a:pt x="246" y="75"/>
                  </a:lnTo>
                  <a:lnTo>
                    <a:pt x="415" y="75"/>
                  </a:lnTo>
                  <a:lnTo>
                    <a:pt x="621" y="75"/>
                  </a:lnTo>
                  <a:lnTo>
                    <a:pt x="860" y="75"/>
                  </a:lnTo>
                  <a:lnTo>
                    <a:pt x="1133" y="76"/>
                  </a:lnTo>
                  <a:lnTo>
                    <a:pt x="1432" y="76"/>
                  </a:lnTo>
                  <a:lnTo>
                    <a:pt x="1757" y="76"/>
                  </a:lnTo>
                  <a:lnTo>
                    <a:pt x="2104" y="76"/>
                  </a:lnTo>
                  <a:lnTo>
                    <a:pt x="2471" y="76"/>
                  </a:lnTo>
                  <a:lnTo>
                    <a:pt x="2852" y="76"/>
                  </a:lnTo>
                  <a:lnTo>
                    <a:pt x="3246" y="77"/>
                  </a:lnTo>
                  <a:lnTo>
                    <a:pt x="3650" y="77"/>
                  </a:lnTo>
                  <a:lnTo>
                    <a:pt x="4060" y="77"/>
                  </a:lnTo>
                  <a:lnTo>
                    <a:pt x="4473" y="77"/>
                  </a:lnTo>
                  <a:lnTo>
                    <a:pt x="4888" y="77"/>
                  </a:lnTo>
                  <a:lnTo>
                    <a:pt x="5298" y="78"/>
                  </a:lnTo>
                  <a:lnTo>
                    <a:pt x="5702" y="78"/>
                  </a:lnTo>
                  <a:lnTo>
                    <a:pt x="6097" y="78"/>
                  </a:lnTo>
                  <a:lnTo>
                    <a:pt x="6479" y="78"/>
                  </a:lnTo>
                  <a:lnTo>
                    <a:pt x="6846" y="78"/>
                  </a:lnTo>
                  <a:lnTo>
                    <a:pt x="7193" y="78"/>
                  </a:lnTo>
                  <a:lnTo>
                    <a:pt x="7519" y="78"/>
                  </a:lnTo>
                  <a:lnTo>
                    <a:pt x="7820" y="78"/>
                  </a:lnTo>
                  <a:lnTo>
                    <a:pt x="8093" y="78"/>
                  </a:lnTo>
                  <a:lnTo>
                    <a:pt x="8335" y="78"/>
                  </a:lnTo>
                  <a:lnTo>
                    <a:pt x="8542" y="78"/>
                  </a:lnTo>
                  <a:lnTo>
                    <a:pt x="8711" y="78"/>
                  </a:lnTo>
                  <a:lnTo>
                    <a:pt x="8839" y="78"/>
                  </a:lnTo>
                  <a:lnTo>
                    <a:pt x="8924" y="78"/>
                  </a:lnTo>
                  <a:lnTo>
                    <a:pt x="8964" y="78"/>
                  </a:lnTo>
                  <a:lnTo>
                    <a:pt x="8961" y="3"/>
                  </a:lnTo>
                  <a:close/>
                </a:path>
              </a:pathLst>
            </a:custGeom>
            <a:solidFill>
              <a:srgbClr val="FFCC00"/>
            </a:solidFill>
            <a:ln w="9525">
              <a:noFill/>
              <a:round/>
              <a:headEnd/>
              <a:tailEnd/>
            </a:ln>
          </p:spPr>
          <p:txBody>
            <a:bodyPr/>
            <a:lstStyle/>
            <a:p>
              <a:endParaRPr lang="pt-BR"/>
            </a:p>
          </p:txBody>
        </p:sp>
        <p:sp>
          <p:nvSpPr>
            <p:cNvPr id="780653" name="Freeform 36"/>
            <p:cNvSpPr>
              <a:spLocks/>
            </p:cNvSpPr>
            <p:nvPr/>
          </p:nvSpPr>
          <p:spPr bwMode="auto">
            <a:xfrm>
              <a:off x="3904" y="2593"/>
              <a:ext cx="337" cy="873"/>
            </a:xfrm>
            <a:custGeom>
              <a:avLst/>
              <a:gdLst>
                <a:gd name="T0" fmla="*/ 3 w 1010"/>
                <a:gd name="T1" fmla="*/ 0 h 1745"/>
                <a:gd name="T2" fmla="*/ 109 w 1010"/>
                <a:gd name="T3" fmla="*/ 0 h 1745"/>
                <a:gd name="T4" fmla="*/ 110 w 1010"/>
                <a:gd name="T5" fmla="*/ 1 h 1745"/>
                <a:gd name="T6" fmla="*/ 111 w 1010"/>
                <a:gd name="T7" fmla="*/ 2 h 1745"/>
                <a:gd name="T8" fmla="*/ 112 w 1010"/>
                <a:gd name="T9" fmla="*/ 3 h 1745"/>
                <a:gd name="T10" fmla="*/ 112 w 1010"/>
                <a:gd name="T11" fmla="*/ 5 h 1745"/>
                <a:gd name="T12" fmla="*/ 112 w 1010"/>
                <a:gd name="T13" fmla="*/ 418 h 1745"/>
                <a:gd name="T14" fmla="*/ 112 w 1010"/>
                <a:gd name="T15" fmla="*/ 421 h 1745"/>
                <a:gd name="T16" fmla="*/ 111 w 1010"/>
                <a:gd name="T17" fmla="*/ 423 h 1745"/>
                <a:gd name="T18" fmla="*/ 110 w 1010"/>
                <a:gd name="T19" fmla="*/ 426 h 1745"/>
                <a:gd name="T20" fmla="*/ 108 w 1010"/>
                <a:gd name="T21" fmla="*/ 429 h 1745"/>
                <a:gd name="T22" fmla="*/ 106 w 1010"/>
                <a:gd name="T23" fmla="*/ 432 h 1745"/>
                <a:gd name="T24" fmla="*/ 104 w 1010"/>
                <a:gd name="T25" fmla="*/ 434 h 1745"/>
                <a:gd name="T26" fmla="*/ 103 w 1010"/>
                <a:gd name="T27" fmla="*/ 436 h 1745"/>
                <a:gd name="T28" fmla="*/ 101 w 1010"/>
                <a:gd name="T29" fmla="*/ 437 h 1745"/>
                <a:gd name="T30" fmla="*/ 10 w 1010"/>
                <a:gd name="T31" fmla="*/ 437 h 1745"/>
                <a:gd name="T32" fmla="*/ 9 w 1010"/>
                <a:gd name="T33" fmla="*/ 436 h 1745"/>
                <a:gd name="T34" fmla="*/ 8 w 1010"/>
                <a:gd name="T35" fmla="*/ 434 h 1745"/>
                <a:gd name="T36" fmla="*/ 6 w 1010"/>
                <a:gd name="T37" fmla="*/ 431 h 1745"/>
                <a:gd name="T38" fmla="*/ 4 w 1010"/>
                <a:gd name="T39" fmla="*/ 428 h 1745"/>
                <a:gd name="T40" fmla="*/ 3 w 1010"/>
                <a:gd name="T41" fmla="*/ 425 h 1745"/>
                <a:gd name="T42" fmla="*/ 1 w 1010"/>
                <a:gd name="T43" fmla="*/ 422 h 1745"/>
                <a:gd name="T44" fmla="*/ 0 w 1010"/>
                <a:gd name="T45" fmla="*/ 420 h 1745"/>
                <a:gd name="T46" fmla="*/ 0 w 1010"/>
                <a:gd name="T47" fmla="*/ 418 h 1745"/>
                <a:gd name="T48" fmla="*/ 0 w 1010"/>
                <a:gd name="T49" fmla="*/ 5 h 1745"/>
                <a:gd name="T50" fmla="*/ 0 w 1010"/>
                <a:gd name="T51" fmla="*/ 3 h 1745"/>
                <a:gd name="T52" fmla="*/ 1 w 1010"/>
                <a:gd name="T53" fmla="*/ 2 h 1745"/>
                <a:gd name="T54" fmla="*/ 2 w 1010"/>
                <a:gd name="T55" fmla="*/ 1 h 1745"/>
                <a:gd name="T56" fmla="*/ 3 w 1010"/>
                <a:gd name="T57" fmla="*/ 0 h 17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10"/>
                <a:gd name="T88" fmla="*/ 0 h 1745"/>
                <a:gd name="T89" fmla="*/ 1010 w 1010"/>
                <a:gd name="T90" fmla="*/ 1745 h 17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10" h="1745">
                  <a:moveTo>
                    <a:pt x="26" y="0"/>
                  </a:moveTo>
                  <a:lnTo>
                    <a:pt x="983" y="0"/>
                  </a:lnTo>
                  <a:lnTo>
                    <a:pt x="993" y="2"/>
                  </a:lnTo>
                  <a:lnTo>
                    <a:pt x="1001" y="5"/>
                  </a:lnTo>
                  <a:lnTo>
                    <a:pt x="1007" y="11"/>
                  </a:lnTo>
                  <a:lnTo>
                    <a:pt x="1010" y="18"/>
                  </a:lnTo>
                  <a:lnTo>
                    <a:pt x="1010" y="1672"/>
                  </a:lnTo>
                  <a:lnTo>
                    <a:pt x="1007" y="1681"/>
                  </a:lnTo>
                  <a:lnTo>
                    <a:pt x="998" y="1690"/>
                  </a:lnTo>
                  <a:lnTo>
                    <a:pt x="986" y="1703"/>
                  </a:lnTo>
                  <a:lnTo>
                    <a:pt x="970" y="1715"/>
                  </a:lnTo>
                  <a:lnTo>
                    <a:pt x="954" y="1727"/>
                  </a:lnTo>
                  <a:lnTo>
                    <a:pt x="937" y="1736"/>
                  </a:lnTo>
                  <a:lnTo>
                    <a:pt x="924" y="1743"/>
                  </a:lnTo>
                  <a:lnTo>
                    <a:pt x="912" y="1745"/>
                  </a:lnTo>
                  <a:lnTo>
                    <a:pt x="94" y="1745"/>
                  </a:lnTo>
                  <a:lnTo>
                    <a:pt x="85" y="1742"/>
                  </a:lnTo>
                  <a:lnTo>
                    <a:pt x="71" y="1734"/>
                  </a:lnTo>
                  <a:lnTo>
                    <a:pt x="55" y="1724"/>
                  </a:lnTo>
                  <a:lnTo>
                    <a:pt x="40" y="1712"/>
                  </a:lnTo>
                  <a:lnTo>
                    <a:pt x="26" y="1699"/>
                  </a:lnTo>
                  <a:lnTo>
                    <a:pt x="12" y="1687"/>
                  </a:lnTo>
                  <a:lnTo>
                    <a:pt x="3" y="1678"/>
                  </a:lnTo>
                  <a:lnTo>
                    <a:pt x="0" y="1672"/>
                  </a:lnTo>
                  <a:lnTo>
                    <a:pt x="0" y="18"/>
                  </a:lnTo>
                  <a:lnTo>
                    <a:pt x="2" y="11"/>
                  </a:lnTo>
                  <a:lnTo>
                    <a:pt x="8" y="5"/>
                  </a:lnTo>
                  <a:lnTo>
                    <a:pt x="17" y="2"/>
                  </a:lnTo>
                  <a:lnTo>
                    <a:pt x="26" y="0"/>
                  </a:lnTo>
                  <a:close/>
                </a:path>
              </a:pathLst>
            </a:custGeom>
            <a:solidFill>
              <a:srgbClr val="FF7D00"/>
            </a:solidFill>
            <a:ln w="9525">
              <a:noFill/>
              <a:round/>
              <a:headEnd/>
              <a:tailEnd/>
            </a:ln>
          </p:spPr>
          <p:txBody>
            <a:bodyPr/>
            <a:lstStyle/>
            <a:p>
              <a:endParaRPr lang="pt-BR"/>
            </a:p>
          </p:txBody>
        </p:sp>
        <p:sp>
          <p:nvSpPr>
            <p:cNvPr id="780654" name="Freeform 37"/>
            <p:cNvSpPr>
              <a:spLocks/>
            </p:cNvSpPr>
            <p:nvPr/>
          </p:nvSpPr>
          <p:spPr bwMode="auto">
            <a:xfrm>
              <a:off x="3904" y="2593"/>
              <a:ext cx="337" cy="873"/>
            </a:xfrm>
            <a:custGeom>
              <a:avLst/>
              <a:gdLst>
                <a:gd name="T0" fmla="*/ 3 w 1010"/>
                <a:gd name="T1" fmla="*/ 0 h 1745"/>
                <a:gd name="T2" fmla="*/ 109 w 1010"/>
                <a:gd name="T3" fmla="*/ 0 h 1745"/>
                <a:gd name="T4" fmla="*/ 109 w 1010"/>
                <a:gd name="T5" fmla="*/ 0 h 1745"/>
                <a:gd name="T6" fmla="*/ 110 w 1010"/>
                <a:gd name="T7" fmla="*/ 1 h 1745"/>
                <a:gd name="T8" fmla="*/ 111 w 1010"/>
                <a:gd name="T9" fmla="*/ 2 h 1745"/>
                <a:gd name="T10" fmla="*/ 112 w 1010"/>
                <a:gd name="T11" fmla="*/ 3 h 1745"/>
                <a:gd name="T12" fmla="*/ 112 w 1010"/>
                <a:gd name="T13" fmla="*/ 5 h 1745"/>
                <a:gd name="T14" fmla="*/ 112 w 1010"/>
                <a:gd name="T15" fmla="*/ 418 h 1745"/>
                <a:gd name="T16" fmla="*/ 112 w 1010"/>
                <a:gd name="T17" fmla="*/ 418 h 1745"/>
                <a:gd name="T18" fmla="*/ 112 w 1010"/>
                <a:gd name="T19" fmla="*/ 421 h 1745"/>
                <a:gd name="T20" fmla="*/ 111 w 1010"/>
                <a:gd name="T21" fmla="*/ 423 h 1745"/>
                <a:gd name="T22" fmla="*/ 110 w 1010"/>
                <a:gd name="T23" fmla="*/ 426 h 1745"/>
                <a:gd name="T24" fmla="*/ 108 w 1010"/>
                <a:gd name="T25" fmla="*/ 429 h 1745"/>
                <a:gd name="T26" fmla="*/ 106 w 1010"/>
                <a:gd name="T27" fmla="*/ 432 h 1745"/>
                <a:gd name="T28" fmla="*/ 104 w 1010"/>
                <a:gd name="T29" fmla="*/ 434 h 1745"/>
                <a:gd name="T30" fmla="*/ 103 w 1010"/>
                <a:gd name="T31" fmla="*/ 436 h 1745"/>
                <a:gd name="T32" fmla="*/ 101 w 1010"/>
                <a:gd name="T33" fmla="*/ 437 h 1745"/>
                <a:gd name="T34" fmla="*/ 10 w 1010"/>
                <a:gd name="T35" fmla="*/ 437 h 1745"/>
                <a:gd name="T36" fmla="*/ 10 w 1010"/>
                <a:gd name="T37" fmla="*/ 437 h 1745"/>
                <a:gd name="T38" fmla="*/ 9 w 1010"/>
                <a:gd name="T39" fmla="*/ 436 h 1745"/>
                <a:gd name="T40" fmla="*/ 8 w 1010"/>
                <a:gd name="T41" fmla="*/ 434 h 1745"/>
                <a:gd name="T42" fmla="*/ 6 w 1010"/>
                <a:gd name="T43" fmla="*/ 431 h 1745"/>
                <a:gd name="T44" fmla="*/ 4 w 1010"/>
                <a:gd name="T45" fmla="*/ 428 h 1745"/>
                <a:gd name="T46" fmla="*/ 3 w 1010"/>
                <a:gd name="T47" fmla="*/ 425 h 1745"/>
                <a:gd name="T48" fmla="*/ 1 w 1010"/>
                <a:gd name="T49" fmla="*/ 422 h 1745"/>
                <a:gd name="T50" fmla="*/ 0 w 1010"/>
                <a:gd name="T51" fmla="*/ 420 h 1745"/>
                <a:gd name="T52" fmla="*/ 0 w 1010"/>
                <a:gd name="T53" fmla="*/ 418 h 1745"/>
                <a:gd name="T54" fmla="*/ 0 w 1010"/>
                <a:gd name="T55" fmla="*/ 5 h 1745"/>
                <a:gd name="T56" fmla="*/ 0 w 1010"/>
                <a:gd name="T57" fmla="*/ 5 h 1745"/>
                <a:gd name="T58" fmla="*/ 0 w 1010"/>
                <a:gd name="T59" fmla="*/ 3 h 1745"/>
                <a:gd name="T60" fmla="*/ 1 w 1010"/>
                <a:gd name="T61" fmla="*/ 2 h 1745"/>
                <a:gd name="T62" fmla="*/ 2 w 1010"/>
                <a:gd name="T63" fmla="*/ 1 h 1745"/>
                <a:gd name="T64" fmla="*/ 3 w 1010"/>
                <a:gd name="T65" fmla="*/ 0 h 17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10"/>
                <a:gd name="T100" fmla="*/ 0 h 1745"/>
                <a:gd name="T101" fmla="*/ 1010 w 1010"/>
                <a:gd name="T102" fmla="*/ 1745 h 17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10" h="1745">
                  <a:moveTo>
                    <a:pt x="26" y="0"/>
                  </a:moveTo>
                  <a:lnTo>
                    <a:pt x="983" y="0"/>
                  </a:lnTo>
                  <a:lnTo>
                    <a:pt x="993" y="2"/>
                  </a:lnTo>
                  <a:lnTo>
                    <a:pt x="1001" y="5"/>
                  </a:lnTo>
                  <a:lnTo>
                    <a:pt x="1007" y="11"/>
                  </a:lnTo>
                  <a:lnTo>
                    <a:pt x="1010" y="18"/>
                  </a:lnTo>
                  <a:lnTo>
                    <a:pt x="1010" y="1672"/>
                  </a:lnTo>
                  <a:lnTo>
                    <a:pt x="1007" y="1681"/>
                  </a:lnTo>
                  <a:lnTo>
                    <a:pt x="998" y="1690"/>
                  </a:lnTo>
                  <a:lnTo>
                    <a:pt x="986" y="1703"/>
                  </a:lnTo>
                  <a:lnTo>
                    <a:pt x="970" y="1715"/>
                  </a:lnTo>
                  <a:lnTo>
                    <a:pt x="954" y="1727"/>
                  </a:lnTo>
                  <a:lnTo>
                    <a:pt x="937" y="1736"/>
                  </a:lnTo>
                  <a:lnTo>
                    <a:pt x="924" y="1743"/>
                  </a:lnTo>
                  <a:lnTo>
                    <a:pt x="912" y="1745"/>
                  </a:lnTo>
                  <a:lnTo>
                    <a:pt x="94" y="1745"/>
                  </a:lnTo>
                  <a:lnTo>
                    <a:pt x="85" y="1742"/>
                  </a:lnTo>
                  <a:lnTo>
                    <a:pt x="71" y="1734"/>
                  </a:lnTo>
                  <a:lnTo>
                    <a:pt x="55" y="1724"/>
                  </a:lnTo>
                  <a:lnTo>
                    <a:pt x="40" y="1712"/>
                  </a:lnTo>
                  <a:lnTo>
                    <a:pt x="26" y="1699"/>
                  </a:lnTo>
                  <a:lnTo>
                    <a:pt x="12" y="1687"/>
                  </a:lnTo>
                  <a:lnTo>
                    <a:pt x="3" y="1678"/>
                  </a:lnTo>
                  <a:lnTo>
                    <a:pt x="0" y="1672"/>
                  </a:lnTo>
                  <a:lnTo>
                    <a:pt x="0" y="18"/>
                  </a:lnTo>
                  <a:lnTo>
                    <a:pt x="2" y="11"/>
                  </a:lnTo>
                  <a:lnTo>
                    <a:pt x="8" y="5"/>
                  </a:lnTo>
                  <a:lnTo>
                    <a:pt x="17" y="2"/>
                  </a:lnTo>
                  <a:lnTo>
                    <a:pt x="26" y="0"/>
                  </a:lnTo>
                </a:path>
              </a:pathLst>
            </a:custGeom>
            <a:noFill/>
            <a:ln w="0">
              <a:solidFill>
                <a:srgbClr val="000000"/>
              </a:solidFill>
              <a:prstDash val="solid"/>
              <a:round/>
              <a:headEnd/>
              <a:tailEnd/>
            </a:ln>
          </p:spPr>
          <p:txBody>
            <a:bodyPr/>
            <a:lstStyle/>
            <a:p>
              <a:endParaRPr lang="pt-BR"/>
            </a:p>
          </p:txBody>
        </p:sp>
        <p:sp>
          <p:nvSpPr>
            <p:cNvPr id="780655" name="Freeform 38"/>
            <p:cNvSpPr>
              <a:spLocks/>
            </p:cNvSpPr>
            <p:nvPr/>
          </p:nvSpPr>
          <p:spPr bwMode="auto">
            <a:xfrm>
              <a:off x="3904" y="3400"/>
              <a:ext cx="100" cy="66"/>
            </a:xfrm>
            <a:custGeom>
              <a:avLst/>
              <a:gdLst>
                <a:gd name="T0" fmla="*/ 33 w 299"/>
                <a:gd name="T1" fmla="*/ 33 h 132"/>
                <a:gd name="T2" fmla="*/ 33 w 299"/>
                <a:gd name="T3" fmla="*/ 33 h 132"/>
                <a:gd name="T4" fmla="*/ 33 w 299"/>
                <a:gd name="T5" fmla="*/ 33 h 132"/>
                <a:gd name="T6" fmla="*/ 33 w 299"/>
                <a:gd name="T7" fmla="*/ 33 h 132"/>
                <a:gd name="T8" fmla="*/ 33 w 299"/>
                <a:gd name="T9" fmla="*/ 30 h 132"/>
                <a:gd name="T10" fmla="*/ 33 w 299"/>
                <a:gd name="T11" fmla="*/ 28 h 132"/>
                <a:gd name="T12" fmla="*/ 33 w 299"/>
                <a:gd name="T13" fmla="*/ 26 h 132"/>
                <a:gd name="T14" fmla="*/ 33 w 299"/>
                <a:gd name="T15" fmla="*/ 22 h 132"/>
                <a:gd name="T16" fmla="*/ 33 w 299"/>
                <a:gd name="T17" fmla="*/ 17 h 132"/>
                <a:gd name="T18" fmla="*/ 33 w 299"/>
                <a:gd name="T19" fmla="*/ 11 h 132"/>
                <a:gd name="T20" fmla="*/ 33 w 299"/>
                <a:gd name="T21" fmla="*/ 11 h 132"/>
                <a:gd name="T22" fmla="*/ 33 w 299"/>
                <a:gd name="T23" fmla="*/ 9 h 132"/>
                <a:gd name="T24" fmla="*/ 33 w 299"/>
                <a:gd name="T25" fmla="*/ 6 h 132"/>
                <a:gd name="T26" fmla="*/ 32 w 299"/>
                <a:gd name="T27" fmla="*/ 5 h 132"/>
                <a:gd name="T28" fmla="*/ 31 w 299"/>
                <a:gd name="T29" fmla="*/ 3 h 132"/>
                <a:gd name="T30" fmla="*/ 30 w 299"/>
                <a:gd name="T31" fmla="*/ 2 h 132"/>
                <a:gd name="T32" fmla="*/ 28 w 299"/>
                <a:gd name="T33" fmla="*/ 1 h 132"/>
                <a:gd name="T34" fmla="*/ 27 w 299"/>
                <a:gd name="T35" fmla="*/ 1 h 132"/>
                <a:gd name="T36" fmla="*/ 25 w 299"/>
                <a:gd name="T37" fmla="*/ 1 h 132"/>
                <a:gd name="T38" fmla="*/ 25 w 299"/>
                <a:gd name="T39" fmla="*/ 1 h 132"/>
                <a:gd name="T40" fmla="*/ 23 w 299"/>
                <a:gd name="T41" fmla="*/ 1 h 132"/>
                <a:gd name="T42" fmla="*/ 21 w 299"/>
                <a:gd name="T43" fmla="*/ 1 h 132"/>
                <a:gd name="T44" fmla="*/ 18 w 299"/>
                <a:gd name="T45" fmla="*/ 0 h 132"/>
                <a:gd name="T46" fmla="*/ 15 w 299"/>
                <a:gd name="T47" fmla="*/ 0 h 132"/>
                <a:gd name="T48" fmla="*/ 11 w 299"/>
                <a:gd name="T49" fmla="*/ 0 h 132"/>
                <a:gd name="T50" fmla="*/ 8 w 299"/>
                <a:gd name="T51" fmla="*/ 0 h 132"/>
                <a:gd name="T52" fmla="*/ 4 w 299"/>
                <a:gd name="T53" fmla="*/ 0 h 132"/>
                <a:gd name="T54" fmla="*/ 0 w 299"/>
                <a:gd name="T55" fmla="*/ 1 h 1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99"/>
                <a:gd name="T85" fmla="*/ 0 h 132"/>
                <a:gd name="T86" fmla="*/ 299 w 299"/>
                <a:gd name="T87" fmla="*/ 132 h 13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99" h="132">
                  <a:moveTo>
                    <a:pt x="299" y="132"/>
                  </a:moveTo>
                  <a:lnTo>
                    <a:pt x="299" y="132"/>
                  </a:lnTo>
                  <a:lnTo>
                    <a:pt x="299" y="131"/>
                  </a:lnTo>
                  <a:lnTo>
                    <a:pt x="299" y="129"/>
                  </a:lnTo>
                  <a:lnTo>
                    <a:pt x="299" y="123"/>
                  </a:lnTo>
                  <a:lnTo>
                    <a:pt x="299" y="115"/>
                  </a:lnTo>
                  <a:lnTo>
                    <a:pt x="299" y="104"/>
                  </a:lnTo>
                  <a:lnTo>
                    <a:pt x="299" y="88"/>
                  </a:lnTo>
                  <a:lnTo>
                    <a:pt x="299" y="69"/>
                  </a:lnTo>
                  <a:lnTo>
                    <a:pt x="299" y="45"/>
                  </a:lnTo>
                  <a:lnTo>
                    <a:pt x="298" y="36"/>
                  </a:lnTo>
                  <a:lnTo>
                    <a:pt x="293" y="27"/>
                  </a:lnTo>
                  <a:lnTo>
                    <a:pt x="288" y="20"/>
                  </a:lnTo>
                  <a:lnTo>
                    <a:pt x="277" y="13"/>
                  </a:lnTo>
                  <a:lnTo>
                    <a:pt x="267" y="8"/>
                  </a:lnTo>
                  <a:lnTo>
                    <a:pt x="253" y="4"/>
                  </a:lnTo>
                  <a:lnTo>
                    <a:pt x="240" y="2"/>
                  </a:lnTo>
                  <a:lnTo>
                    <a:pt x="224" y="1"/>
                  </a:lnTo>
                  <a:lnTo>
                    <a:pt x="208" y="1"/>
                  </a:lnTo>
                  <a:lnTo>
                    <a:pt x="185" y="1"/>
                  </a:lnTo>
                  <a:lnTo>
                    <a:pt x="160" y="0"/>
                  </a:lnTo>
                  <a:lnTo>
                    <a:pt x="132" y="0"/>
                  </a:lnTo>
                  <a:lnTo>
                    <a:pt x="102" y="0"/>
                  </a:lnTo>
                  <a:lnTo>
                    <a:pt x="70" y="0"/>
                  </a:lnTo>
                  <a:lnTo>
                    <a:pt x="36" y="0"/>
                  </a:lnTo>
                  <a:lnTo>
                    <a:pt x="0" y="1"/>
                  </a:lnTo>
                </a:path>
              </a:pathLst>
            </a:custGeom>
            <a:noFill/>
            <a:ln w="0">
              <a:solidFill>
                <a:srgbClr val="000000"/>
              </a:solidFill>
              <a:prstDash val="solid"/>
              <a:round/>
              <a:headEnd/>
              <a:tailEnd/>
            </a:ln>
          </p:spPr>
          <p:txBody>
            <a:bodyPr/>
            <a:lstStyle/>
            <a:p>
              <a:endParaRPr lang="pt-BR"/>
            </a:p>
          </p:txBody>
        </p:sp>
        <p:sp>
          <p:nvSpPr>
            <p:cNvPr id="780656" name="Freeform 39"/>
            <p:cNvSpPr>
              <a:spLocks/>
            </p:cNvSpPr>
            <p:nvPr/>
          </p:nvSpPr>
          <p:spPr bwMode="auto">
            <a:xfrm>
              <a:off x="3957" y="3430"/>
              <a:ext cx="30" cy="20"/>
            </a:xfrm>
            <a:custGeom>
              <a:avLst/>
              <a:gdLst>
                <a:gd name="T0" fmla="*/ 7 w 89"/>
                <a:gd name="T1" fmla="*/ 0 h 41"/>
                <a:gd name="T2" fmla="*/ 8 w 89"/>
                <a:gd name="T3" fmla="*/ 0 h 41"/>
                <a:gd name="T4" fmla="*/ 9 w 89"/>
                <a:gd name="T5" fmla="*/ 1 h 41"/>
                <a:gd name="T6" fmla="*/ 10 w 89"/>
                <a:gd name="T7" fmla="*/ 3 h 41"/>
                <a:gd name="T8" fmla="*/ 10 w 89"/>
                <a:gd name="T9" fmla="*/ 5 h 41"/>
                <a:gd name="T10" fmla="*/ 10 w 89"/>
                <a:gd name="T11" fmla="*/ 7 h 41"/>
                <a:gd name="T12" fmla="*/ 9 w 89"/>
                <a:gd name="T13" fmla="*/ 8 h 41"/>
                <a:gd name="T14" fmla="*/ 8 w 89"/>
                <a:gd name="T15" fmla="*/ 9 h 41"/>
                <a:gd name="T16" fmla="*/ 7 w 89"/>
                <a:gd name="T17" fmla="*/ 10 h 41"/>
                <a:gd name="T18" fmla="*/ 6 w 89"/>
                <a:gd name="T19" fmla="*/ 10 h 41"/>
                <a:gd name="T20" fmla="*/ 5 w 89"/>
                <a:gd name="T21" fmla="*/ 10 h 41"/>
                <a:gd name="T22" fmla="*/ 4 w 89"/>
                <a:gd name="T23" fmla="*/ 10 h 41"/>
                <a:gd name="T24" fmla="*/ 3 w 89"/>
                <a:gd name="T25" fmla="*/ 10 h 41"/>
                <a:gd name="T26" fmla="*/ 2 w 89"/>
                <a:gd name="T27" fmla="*/ 10 h 41"/>
                <a:gd name="T28" fmla="*/ 1 w 89"/>
                <a:gd name="T29" fmla="*/ 9 h 41"/>
                <a:gd name="T30" fmla="*/ 0 w 89"/>
                <a:gd name="T31" fmla="*/ 7 h 41"/>
                <a:gd name="T32" fmla="*/ 0 w 89"/>
                <a:gd name="T33" fmla="*/ 5 h 41"/>
                <a:gd name="T34" fmla="*/ 0 w 89"/>
                <a:gd name="T35" fmla="*/ 3 h 41"/>
                <a:gd name="T36" fmla="*/ 1 w 89"/>
                <a:gd name="T37" fmla="*/ 1 h 41"/>
                <a:gd name="T38" fmla="*/ 2 w 89"/>
                <a:gd name="T39" fmla="*/ 0 h 41"/>
                <a:gd name="T40" fmla="*/ 3 w 89"/>
                <a:gd name="T41" fmla="*/ 0 h 41"/>
                <a:gd name="T42" fmla="*/ 4 w 89"/>
                <a:gd name="T43" fmla="*/ 0 h 41"/>
                <a:gd name="T44" fmla="*/ 5 w 89"/>
                <a:gd name="T45" fmla="*/ 0 h 41"/>
                <a:gd name="T46" fmla="*/ 6 w 89"/>
                <a:gd name="T47" fmla="*/ 0 h 41"/>
                <a:gd name="T48" fmla="*/ 7 w 89"/>
                <a:gd name="T49" fmla="*/ 0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9"/>
                <a:gd name="T76" fmla="*/ 0 h 41"/>
                <a:gd name="T77" fmla="*/ 89 w 89"/>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9" h="41">
                  <a:moveTo>
                    <a:pt x="62" y="0"/>
                  </a:moveTo>
                  <a:lnTo>
                    <a:pt x="72" y="2"/>
                  </a:lnTo>
                  <a:lnTo>
                    <a:pt x="80" y="7"/>
                  </a:lnTo>
                  <a:lnTo>
                    <a:pt x="86" y="13"/>
                  </a:lnTo>
                  <a:lnTo>
                    <a:pt x="89" y="22"/>
                  </a:lnTo>
                  <a:lnTo>
                    <a:pt x="86" y="29"/>
                  </a:lnTo>
                  <a:lnTo>
                    <a:pt x="80" y="35"/>
                  </a:lnTo>
                  <a:lnTo>
                    <a:pt x="72" y="39"/>
                  </a:lnTo>
                  <a:lnTo>
                    <a:pt x="62" y="41"/>
                  </a:lnTo>
                  <a:lnTo>
                    <a:pt x="53" y="41"/>
                  </a:lnTo>
                  <a:lnTo>
                    <a:pt x="43" y="41"/>
                  </a:lnTo>
                  <a:lnTo>
                    <a:pt x="34" y="41"/>
                  </a:lnTo>
                  <a:lnTo>
                    <a:pt x="26" y="41"/>
                  </a:lnTo>
                  <a:lnTo>
                    <a:pt x="18" y="40"/>
                  </a:lnTo>
                  <a:lnTo>
                    <a:pt x="9" y="36"/>
                  </a:lnTo>
                  <a:lnTo>
                    <a:pt x="3" y="29"/>
                  </a:lnTo>
                  <a:lnTo>
                    <a:pt x="0" y="22"/>
                  </a:lnTo>
                  <a:lnTo>
                    <a:pt x="3" y="13"/>
                  </a:lnTo>
                  <a:lnTo>
                    <a:pt x="9" y="7"/>
                  </a:lnTo>
                  <a:lnTo>
                    <a:pt x="16" y="2"/>
                  </a:lnTo>
                  <a:lnTo>
                    <a:pt x="26" y="0"/>
                  </a:lnTo>
                  <a:lnTo>
                    <a:pt x="37" y="0"/>
                  </a:lnTo>
                  <a:lnTo>
                    <a:pt x="47" y="0"/>
                  </a:lnTo>
                  <a:lnTo>
                    <a:pt x="56" y="0"/>
                  </a:lnTo>
                  <a:lnTo>
                    <a:pt x="62" y="0"/>
                  </a:lnTo>
                  <a:close/>
                </a:path>
              </a:pathLst>
            </a:custGeom>
            <a:solidFill>
              <a:srgbClr val="FFFFFF"/>
            </a:solidFill>
            <a:ln w="9525">
              <a:noFill/>
              <a:round/>
              <a:headEnd/>
              <a:tailEnd/>
            </a:ln>
          </p:spPr>
          <p:txBody>
            <a:bodyPr/>
            <a:lstStyle/>
            <a:p>
              <a:endParaRPr lang="pt-BR"/>
            </a:p>
          </p:txBody>
        </p:sp>
        <p:sp>
          <p:nvSpPr>
            <p:cNvPr id="780657" name="Freeform 40"/>
            <p:cNvSpPr>
              <a:spLocks/>
            </p:cNvSpPr>
            <p:nvPr/>
          </p:nvSpPr>
          <p:spPr bwMode="auto">
            <a:xfrm>
              <a:off x="3957" y="3430"/>
              <a:ext cx="30" cy="20"/>
            </a:xfrm>
            <a:custGeom>
              <a:avLst/>
              <a:gdLst>
                <a:gd name="T0" fmla="*/ 7 w 89"/>
                <a:gd name="T1" fmla="*/ 0 h 41"/>
                <a:gd name="T2" fmla="*/ 7 w 89"/>
                <a:gd name="T3" fmla="*/ 0 h 41"/>
                <a:gd name="T4" fmla="*/ 8 w 89"/>
                <a:gd name="T5" fmla="*/ 0 h 41"/>
                <a:gd name="T6" fmla="*/ 9 w 89"/>
                <a:gd name="T7" fmla="*/ 1 h 41"/>
                <a:gd name="T8" fmla="*/ 10 w 89"/>
                <a:gd name="T9" fmla="*/ 3 h 41"/>
                <a:gd name="T10" fmla="*/ 10 w 89"/>
                <a:gd name="T11" fmla="*/ 5 h 41"/>
                <a:gd name="T12" fmla="*/ 10 w 89"/>
                <a:gd name="T13" fmla="*/ 5 h 41"/>
                <a:gd name="T14" fmla="*/ 10 w 89"/>
                <a:gd name="T15" fmla="*/ 7 h 41"/>
                <a:gd name="T16" fmla="*/ 9 w 89"/>
                <a:gd name="T17" fmla="*/ 8 h 41"/>
                <a:gd name="T18" fmla="*/ 8 w 89"/>
                <a:gd name="T19" fmla="*/ 9 h 41"/>
                <a:gd name="T20" fmla="*/ 7 w 89"/>
                <a:gd name="T21" fmla="*/ 10 h 41"/>
                <a:gd name="T22" fmla="*/ 7 w 89"/>
                <a:gd name="T23" fmla="*/ 10 h 41"/>
                <a:gd name="T24" fmla="*/ 6 w 89"/>
                <a:gd name="T25" fmla="*/ 10 h 41"/>
                <a:gd name="T26" fmla="*/ 5 w 89"/>
                <a:gd name="T27" fmla="*/ 10 h 41"/>
                <a:gd name="T28" fmla="*/ 4 w 89"/>
                <a:gd name="T29" fmla="*/ 10 h 41"/>
                <a:gd name="T30" fmla="*/ 3 w 89"/>
                <a:gd name="T31" fmla="*/ 10 h 41"/>
                <a:gd name="T32" fmla="*/ 3 w 89"/>
                <a:gd name="T33" fmla="*/ 10 h 41"/>
                <a:gd name="T34" fmla="*/ 2 w 89"/>
                <a:gd name="T35" fmla="*/ 10 h 41"/>
                <a:gd name="T36" fmla="*/ 1 w 89"/>
                <a:gd name="T37" fmla="*/ 9 h 41"/>
                <a:gd name="T38" fmla="*/ 0 w 89"/>
                <a:gd name="T39" fmla="*/ 7 h 41"/>
                <a:gd name="T40" fmla="*/ 0 w 89"/>
                <a:gd name="T41" fmla="*/ 5 h 41"/>
                <a:gd name="T42" fmla="*/ 0 w 89"/>
                <a:gd name="T43" fmla="*/ 5 h 41"/>
                <a:gd name="T44" fmla="*/ 0 w 89"/>
                <a:gd name="T45" fmla="*/ 3 h 41"/>
                <a:gd name="T46" fmla="*/ 1 w 89"/>
                <a:gd name="T47" fmla="*/ 1 h 41"/>
                <a:gd name="T48" fmla="*/ 2 w 89"/>
                <a:gd name="T49" fmla="*/ 0 h 41"/>
                <a:gd name="T50" fmla="*/ 3 w 89"/>
                <a:gd name="T51" fmla="*/ 0 h 41"/>
                <a:gd name="T52" fmla="*/ 3 w 89"/>
                <a:gd name="T53" fmla="*/ 0 h 41"/>
                <a:gd name="T54" fmla="*/ 4 w 89"/>
                <a:gd name="T55" fmla="*/ 0 h 41"/>
                <a:gd name="T56" fmla="*/ 5 w 89"/>
                <a:gd name="T57" fmla="*/ 0 h 41"/>
                <a:gd name="T58" fmla="*/ 6 w 89"/>
                <a:gd name="T59" fmla="*/ 0 h 41"/>
                <a:gd name="T60" fmla="*/ 7 w 89"/>
                <a:gd name="T61" fmla="*/ 0 h 4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9"/>
                <a:gd name="T94" fmla="*/ 0 h 41"/>
                <a:gd name="T95" fmla="*/ 89 w 89"/>
                <a:gd name="T96" fmla="*/ 41 h 4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9" h="41">
                  <a:moveTo>
                    <a:pt x="62" y="0"/>
                  </a:moveTo>
                  <a:lnTo>
                    <a:pt x="62" y="0"/>
                  </a:lnTo>
                  <a:lnTo>
                    <a:pt x="72" y="2"/>
                  </a:lnTo>
                  <a:lnTo>
                    <a:pt x="80" y="7"/>
                  </a:lnTo>
                  <a:lnTo>
                    <a:pt x="86" y="13"/>
                  </a:lnTo>
                  <a:lnTo>
                    <a:pt x="89" y="22"/>
                  </a:lnTo>
                  <a:lnTo>
                    <a:pt x="86" y="29"/>
                  </a:lnTo>
                  <a:lnTo>
                    <a:pt x="80" y="35"/>
                  </a:lnTo>
                  <a:lnTo>
                    <a:pt x="72" y="39"/>
                  </a:lnTo>
                  <a:lnTo>
                    <a:pt x="62" y="41"/>
                  </a:lnTo>
                  <a:lnTo>
                    <a:pt x="53" y="41"/>
                  </a:lnTo>
                  <a:lnTo>
                    <a:pt x="43" y="41"/>
                  </a:lnTo>
                  <a:lnTo>
                    <a:pt x="34" y="41"/>
                  </a:lnTo>
                  <a:lnTo>
                    <a:pt x="26" y="41"/>
                  </a:lnTo>
                  <a:lnTo>
                    <a:pt x="18" y="40"/>
                  </a:lnTo>
                  <a:lnTo>
                    <a:pt x="9" y="36"/>
                  </a:lnTo>
                  <a:lnTo>
                    <a:pt x="3" y="29"/>
                  </a:lnTo>
                  <a:lnTo>
                    <a:pt x="0" y="22"/>
                  </a:lnTo>
                  <a:lnTo>
                    <a:pt x="3" y="13"/>
                  </a:lnTo>
                  <a:lnTo>
                    <a:pt x="9" y="7"/>
                  </a:lnTo>
                  <a:lnTo>
                    <a:pt x="16" y="2"/>
                  </a:lnTo>
                  <a:lnTo>
                    <a:pt x="26" y="0"/>
                  </a:lnTo>
                  <a:lnTo>
                    <a:pt x="37" y="0"/>
                  </a:lnTo>
                  <a:lnTo>
                    <a:pt x="47" y="0"/>
                  </a:lnTo>
                  <a:lnTo>
                    <a:pt x="56" y="0"/>
                  </a:lnTo>
                  <a:lnTo>
                    <a:pt x="62" y="0"/>
                  </a:lnTo>
                </a:path>
              </a:pathLst>
            </a:custGeom>
            <a:noFill/>
            <a:ln w="0">
              <a:solidFill>
                <a:srgbClr val="000000"/>
              </a:solidFill>
              <a:prstDash val="solid"/>
              <a:round/>
              <a:headEnd/>
              <a:tailEnd/>
            </a:ln>
          </p:spPr>
          <p:txBody>
            <a:bodyPr/>
            <a:lstStyle/>
            <a:p>
              <a:endParaRPr lang="pt-BR"/>
            </a:p>
          </p:txBody>
        </p:sp>
        <p:sp>
          <p:nvSpPr>
            <p:cNvPr id="780658" name="Freeform 41"/>
            <p:cNvSpPr>
              <a:spLocks/>
            </p:cNvSpPr>
            <p:nvPr/>
          </p:nvSpPr>
          <p:spPr bwMode="auto">
            <a:xfrm>
              <a:off x="3904" y="3284"/>
              <a:ext cx="337" cy="1"/>
            </a:xfrm>
            <a:custGeom>
              <a:avLst/>
              <a:gdLst>
                <a:gd name="T0" fmla="*/ 0 w 1010"/>
                <a:gd name="T1" fmla="*/ 0 h 1"/>
                <a:gd name="T2" fmla="*/ 0 w 1010"/>
                <a:gd name="T3" fmla="*/ 0 h 1"/>
                <a:gd name="T4" fmla="*/ 10 w 1010"/>
                <a:gd name="T5" fmla="*/ 0 h 1"/>
                <a:gd name="T6" fmla="*/ 20 w 1010"/>
                <a:gd name="T7" fmla="*/ 0 h 1"/>
                <a:gd name="T8" fmla="*/ 29 w 1010"/>
                <a:gd name="T9" fmla="*/ 0 h 1"/>
                <a:gd name="T10" fmla="*/ 37 w 1010"/>
                <a:gd name="T11" fmla="*/ 0 h 1"/>
                <a:gd name="T12" fmla="*/ 45 w 1010"/>
                <a:gd name="T13" fmla="*/ 0 h 1"/>
                <a:gd name="T14" fmla="*/ 52 w 1010"/>
                <a:gd name="T15" fmla="*/ 0 h 1"/>
                <a:gd name="T16" fmla="*/ 59 w 1010"/>
                <a:gd name="T17" fmla="*/ 0 h 1"/>
                <a:gd name="T18" fmla="*/ 65 w 1010"/>
                <a:gd name="T19" fmla="*/ 0 h 1"/>
                <a:gd name="T20" fmla="*/ 71 w 1010"/>
                <a:gd name="T21" fmla="*/ 0 h 1"/>
                <a:gd name="T22" fmla="*/ 76 w 1010"/>
                <a:gd name="T23" fmla="*/ 0 h 1"/>
                <a:gd name="T24" fmla="*/ 81 w 1010"/>
                <a:gd name="T25" fmla="*/ 0 h 1"/>
                <a:gd name="T26" fmla="*/ 85 w 1010"/>
                <a:gd name="T27" fmla="*/ 0 h 1"/>
                <a:gd name="T28" fmla="*/ 89 w 1010"/>
                <a:gd name="T29" fmla="*/ 0 h 1"/>
                <a:gd name="T30" fmla="*/ 92 w 1010"/>
                <a:gd name="T31" fmla="*/ 0 h 1"/>
                <a:gd name="T32" fmla="*/ 96 w 1010"/>
                <a:gd name="T33" fmla="*/ 0 h 1"/>
                <a:gd name="T34" fmla="*/ 98 w 1010"/>
                <a:gd name="T35" fmla="*/ 0 h 1"/>
                <a:gd name="T36" fmla="*/ 101 w 1010"/>
                <a:gd name="T37" fmla="*/ 0 h 1"/>
                <a:gd name="T38" fmla="*/ 103 w 1010"/>
                <a:gd name="T39" fmla="*/ 0 h 1"/>
                <a:gd name="T40" fmla="*/ 105 w 1010"/>
                <a:gd name="T41" fmla="*/ 0 h 1"/>
                <a:gd name="T42" fmla="*/ 106 w 1010"/>
                <a:gd name="T43" fmla="*/ 0 h 1"/>
                <a:gd name="T44" fmla="*/ 108 w 1010"/>
                <a:gd name="T45" fmla="*/ 0 h 1"/>
                <a:gd name="T46" fmla="*/ 109 w 1010"/>
                <a:gd name="T47" fmla="*/ 0 h 1"/>
                <a:gd name="T48" fmla="*/ 110 w 1010"/>
                <a:gd name="T49" fmla="*/ 0 h 1"/>
                <a:gd name="T50" fmla="*/ 110 w 1010"/>
                <a:gd name="T51" fmla="*/ 0 h 1"/>
                <a:gd name="T52" fmla="*/ 111 w 1010"/>
                <a:gd name="T53" fmla="*/ 0 h 1"/>
                <a:gd name="T54" fmla="*/ 112 w 1010"/>
                <a:gd name="T55" fmla="*/ 0 h 1"/>
                <a:gd name="T56" fmla="*/ 112 w 1010"/>
                <a:gd name="T57" fmla="*/ 0 h 1"/>
                <a:gd name="T58" fmla="*/ 112 w 1010"/>
                <a:gd name="T59" fmla="*/ 0 h 1"/>
                <a:gd name="T60" fmla="*/ 112 w 1010"/>
                <a:gd name="T61" fmla="*/ 0 h 1"/>
                <a:gd name="T62" fmla="*/ 112 w 1010"/>
                <a:gd name="T63" fmla="*/ 0 h 1"/>
                <a:gd name="T64" fmla="*/ 112 w 1010"/>
                <a:gd name="T65" fmla="*/ 0 h 1"/>
                <a:gd name="T66" fmla="*/ 112 w 1010"/>
                <a:gd name="T67" fmla="*/ 0 h 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10"/>
                <a:gd name="T103" fmla="*/ 0 h 1"/>
                <a:gd name="T104" fmla="*/ 1010 w 1010"/>
                <a:gd name="T105" fmla="*/ 1 h 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10" h="1">
                  <a:moveTo>
                    <a:pt x="0" y="0"/>
                  </a:moveTo>
                  <a:lnTo>
                    <a:pt x="0" y="0"/>
                  </a:lnTo>
                  <a:lnTo>
                    <a:pt x="92" y="0"/>
                  </a:lnTo>
                  <a:lnTo>
                    <a:pt x="178" y="0"/>
                  </a:lnTo>
                  <a:lnTo>
                    <a:pt x="258" y="0"/>
                  </a:lnTo>
                  <a:lnTo>
                    <a:pt x="333" y="0"/>
                  </a:lnTo>
                  <a:lnTo>
                    <a:pt x="403" y="0"/>
                  </a:lnTo>
                  <a:lnTo>
                    <a:pt x="468" y="0"/>
                  </a:lnTo>
                  <a:lnTo>
                    <a:pt x="529" y="0"/>
                  </a:lnTo>
                  <a:lnTo>
                    <a:pt x="584" y="0"/>
                  </a:lnTo>
                  <a:lnTo>
                    <a:pt x="635" y="0"/>
                  </a:lnTo>
                  <a:lnTo>
                    <a:pt x="681" y="0"/>
                  </a:lnTo>
                  <a:lnTo>
                    <a:pt x="724" y="0"/>
                  </a:lnTo>
                  <a:lnTo>
                    <a:pt x="763" y="0"/>
                  </a:lnTo>
                  <a:lnTo>
                    <a:pt x="798" y="0"/>
                  </a:lnTo>
                  <a:lnTo>
                    <a:pt x="831" y="0"/>
                  </a:lnTo>
                  <a:lnTo>
                    <a:pt x="859" y="0"/>
                  </a:lnTo>
                  <a:lnTo>
                    <a:pt x="884" y="0"/>
                  </a:lnTo>
                  <a:lnTo>
                    <a:pt x="906" y="0"/>
                  </a:lnTo>
                  <a:lnTo>
                    <a:pt x="925" y="0"/>
                  </a:lnTo>
                  <a:lnTo>
                    <a:pt x="942" y="0"/>
                  </a:lnTo>
                  <a:lnTo>
                    <a:pt x="956" y="0"/>
                  </a:lnTo>
                  <a:lnTo>
                    <a:pt x="968" y="0"/>
                  </a:lnTo>
                  <a:lnTo>
                    <a:pt x="979" y="0"/>
                  </a:lnTo>
                  <a:lnTo>
                    <a:pt x="988" y="0"/>
                  </a:lnTo>
                  <a:lnTo>
                    <a:pt x="993" y="0"/>
                  </a:lnTo>
                  <a:lnTo>
                    <a:pt x="999" y="0"/>
                  </a:lnTo>
                  <a:lnTo>
                    <a:pt x="1004" y="0"/>
                  </a:lnTo>
                  <a:lnTo>
                    <a:pt x="1005" y="0"/>
                  </a:lnTo>
                  <a:lnTo>
                    <a:pt x="1008" y="0"/>
                  </a:lnTo>
                  <a:lnTo>
                    <a:pt x="1010" y="0"/>
                  </a:lnTo>
                </a:path>
              </a:pathLst>
            </a:custGeom>
            <a:noFill/>
            <a:ln w="0">
              <a:solidFill>
                <a:srgbClr val="000000"/>
              </a:solidFill>
              <a:prstDash val="solid"/>
              <a:round/>
              <a:headEnd/>
              <a:tailEnd/>
            </a:ln>
          </p:spPr>
          <p:txBody>
            <a:bodyPr/>
            <a:lstStyle/>
            <a:p>
              <a:endParaRPr lang="pt-BR"/>
            </a:p>
          </p:txBody>
        </p:sp>
        <p:sp>
          <p:nvSpPr>
            <p:cNvPr id="780659" name="Freeform 42"/>
            <p:cNvSpPr>
              <a:spLocks/>
            </p:cNvSpPr>
            <p:nvPr/>
          </p:nvSpPr>
          <p:spPr bwMode="auto">
            <a:xfrm>
              <a:off x="3918" y="2617"/>
              <a:ext cx="93" cy="100"/>
            </a:xfrm>
            <a:custGeom>
              <a:avLst/>
              <a:gdLst>
                <a:gd name="T0" fmla="*/ 5 w 279"/>
                <a:gd name="T1" fmla="*/ 6 h 200"/>
                <a:gd name="T2" fmla="*/ 7 w 279"/>
                <a:gd name="T3" fmla="*/ 4 h 200"/>
                <a:gd name="T4" fmla="*/ 10 w 279"/>
                <a:gd name="T5" fmla="*/ 2 h 200"/>
                <a:gd name="T6" fmla="*/ 13 w 279"/>
                <a:gd name="T7" fmla="*/ 1 h 200"/>
                <a:gd name="T8" fmla="*/ 15 w 279"/>
                <a:gd name="T9" fmla="*/ 0 h 200"/>
                <a:gd name="T10" fmla="*/ 18 w 279"/>
                <a:gd name="T11" fmla="*/ 1 h 200"/>
                <a:gd name="T12" fmla="*/ 21 w 279"/>
                <a:gd name="T13" fmla="*/ 2 h 200"/>
                <a:gd name="T14" fmla="*/ 24 w 279"/>
                <a:gd name="T15" fmla="*/ 4 h 200"/>
                <a:gd name="T16" fmla="*/ 26 w 279"/>
                <a:gd name="T17" fmla="*/ 6 h 200"/>
                <a:gd name="T18" fmla="*/ 28 w 279"/>
                <a:gd name="T19" fmla="*/ 11 h 200"/>
                <a:gd name="T20" fmla="*/ 30 w 279"/>
                <a:gd name="T21" fmla="*/ 15 h 200"/>
                <a:gd name="T22" fmla="*/ 31 w 279"/>
                <a:gd name="T23" fmla="*/ 20 h 200"/>
                <a:gd name="T24" fmla="*/ 31 w 279"/>
                <a:gd name="T25" fmla="*/ 25 h 200"/>
                <a:gd name="T26" fmla="*/ 31 w 279"/>
                <a:gd name="T27" fmla="*/ 29 h 200"/>
                <a:gd name="T28" fmla="*/ 30 w 279"/>
                <a:gd name="T29" fmla="*/ 35 h 200"/>
                <a:gd name="T30" fmla="*/ 28 w 279"/>
                <a:gd name="T31" fmla="*/ 39 h 200"/>
                <a:gd name="T32" fmla="*/ 26 w 279"/>
                <a:gd name="T33" fmla="*/ 43 h 200"/>
                <a:gd name="T34" fmla="*/ 24 w 279"/>
                <a:gd name="T35" fmla="*/ 46 h 200"/>
                <a:gd name="T36" fmla="*/ 21 w 279"/>
                <a:gd name="T37" fmla="*/ 49 h 200"/>
                <a:gd name="T38" fmla="*/ 18 w 279"/>
                <a:gd name="T39" fmla="*/ 50 h 200"/>
                <a:gd name="T40" fmla="*/ 15 w 279"/>
                <a:gd name="T41" fmla="*/ 50 h 200"/>
                <a:gd name="T42" fmla="*/ 13 w 279"/>
                <a:gd name="T43" fmla="*/ 50 h 200"/>
                <a:gd name="T44" fmla="*/ 10 w 279"/>
                <a:gd name="T45" fmla="*/ 49 h 200"/>
                <a:gd name="T46" fmla="*/ 7 w 279"/>
                <a:gd name="T47" fmla="*/ 46 h 200"/>
                <a:gd name="T48" fmla="*/ 5 w 279"/>
                <a:gd name="T49" fmla="*/ 43 h 200"/>
                <a:gd name="T50" fmla="*/ 3 w 279"/>
                <a:gd name="T51" fmla="*/ 39 h 200"/>
                <a:gd name="T52" fmla="*/ 1 w 279"/>
                <a:gd name="T53" fmla="*/ 35 h 200"/>
                <a:gd name="T54" fmla="*/ 0 w 279"/>
                <a:gd name="T55" fmla="*/ 29 h 200"/>
                <a:gd name="T56" fmla="*/ 0 w 279"/>
                <a:gd name="T57" fmla="*/ 25 h 200"/>
                <a:gd name="T58" fmla="*/ 0 w 279"/>
                <a:gd name="T59" fmla="*/ 20 h 200"/>
                <a:gd name="T60" fmla="*/ 1 w 279"/>
                <a:gd name="T61" fmla="*/ 15 h 200"/>
                <a:gd name="T62" fmla="*/ 3 w 279"/>
                <a:gd name="T63" fmla="*/ 11 h 200"/>
                <a:gd name="T64" fmla="*/ 5 w 279"/>
                <a:gd name="T65" fmla="*/ 6 h 2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9"/>
                <a:gd name="T100" fmla="*/ 0 h 200"/>
                <a:gd name="T101" fmla="*/ 279 w 279"/>
                <a:gd name="T102" fmla="*/ 200 h 2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9" h="200">
                  <a:moveTo>
                    <a:pt x="42" y="27"/>
                  </a:moveTo>
                  <a:lnTo>
                    <a:pt x="62" y="16"/>
                  </a:lnTo>
                  <a:lnTo>
                    <a:pt x="86" y="6"/>
                  </a:lnTo>
                  <a:lnTo>
                    <a:pt x="113" y="1"/>
                  </a:lnTo>
                  <a:lnTo>
                    <a:pt x="139" y="0"/>
                  </a:lnTo>
                  <a:lnTo>
                    <a:pt x="166" y="1"/>
                  </a:lnTo>
                  <a:lnTo>
                    <a:pt x="193" y="6"/>
                  </a:lnTo>
                  <a:lnTo>
                    <a:pt x="216" y="16"/>
                  </a:lnTo>
                  <a:lnTo>
                    <a:pt x="237" y="27"/>
                  </a:lnTo>
                  <a:lnTo>
                    <a:pt x="255" y="43"/>
                  </a:lnTo>
                  <a:lnTo>
                    <a:pt x="268" y="61"/>
                  </a:lnTo>
                  <a:lnTo>
                    <a:pt x="276" y="80"/>
                  </a:lnTo>
                  <a:lnTo>
                    <a:pt x="279" y="99"/>
                  </a:lnTo>
                  <a:lnTo>
                    <a:pt x="276" y="118"/>
                  </a:lnTo>
                  <a:lnTo>
                    <a:pt x="268" y="137"/>
                  </a:lnTo>
                  <a:lnTo>
                    <a:pt x="255" y="154"/>
                  </a:lnTo>
                  <a:lnTo>
                    <a:pt x="237" y="170"/>
                  </a:lnTo>
                  <a:lnTo>
                    <a:pt x="216" y="183"/>
                  </a:lnTo>
                  <a:lnTo>
                    <a:pt x="193" y="193"/>
                  </a:lnTo>
                  <a:lnTo>
                    <a:pt x="166" y="199"/>
                  </a:lnTo>
                  <a:lnTo>
                    <a:pt x="139" y="200"/>
                  </a:lnTo>
                  <a:lnTo>
                    <a:pt x="113" y="199"/>
                  </a:lnTo>
                  <a:lnTo>
                    <a:pt x="86" y="193"/>
                  </a:lnTo>
                  <a:lnTo>
                    <a:pt x="62" y="183"/>
                  </a:lnTo>
                  <a:lnTo>
                    <a:pt x="42" y="170"/>
                  </a:lnTo>
                  <a:lnTo>
                    <a:pt x="24" y="154"/>
                  </a:lnTo>
                  <a:lnTo>
                    <a:pt x="11" y="137"/>
                  </a:lnTo>
                  <a:lnTo>
                    <a:pt x="2" y="118"/>
                  </a:lnTo>
                  <a:lnTo>
                    <a:pt x="0" y="99"/>
                  </a:lnTo>
                  <a:lnTo>
                    <a:pt x="2" y="80"/>
                  </a:lnTo>
                  <a:lnTo>
                    <a:pt x="11" y="61"/>
                  </a:lnTo>
                  <a:lnTo>
                    <a:pt x="24" y="43"/>
                  </a:lnTo>
                  <a:lnTo>
                    <a:pt x="42" y="27"/>
                  </a:lnTo>
                  <a:close/>
                </a:path>
              </a:pathLst>
            </a:custGeom>
            <a:solidFill>
              <a:srgbClr val="D9E2FF"/>
            </a:solidFill>
            <a:ln w="9525">
              <a:noFill/>
              <a:round/>
              <a:headEnd/>
              <a:tailEnd/>
            </a:ln>
          </p:spPr>
          <p:txBody>
            <a:bodyPr/>
            <a:lstStyle/>
            <a:p>
              <a:endParaRPr lang="pt-BR"/>
            </a:p>
          </p:txBody>
        </p:sp>
        <p:sp>
          <p:nvSpPr>
            <p:cNvPr id="780660" name="Freeform 43"/>
            <p:cNvSpPr>
              <a:spLocks/>
            </p:cNvSpPr>
            <p:nvPr/>
          </p:nvSpPr>
          <p:spPr bwMode="auto">
            <a:xfrm>
              <a:off x="3918" y="2617"/>
              <a:ext cx="93" cy="100"/>
            </a:xfrm>
            <a:custGeom>
              <a:avLst/>
              <a:gdLst>
                <a:gd name="T0" fmla="*/ 5 w 279"/>
                <a:gd name="T1" fmla="*/ 6 h 200"/>
                <a:gd name="T2" fmla="*/ 5 w 279"/>
                <a:gd name="T3" fmla="*/ 6 h 200"/>
                <a:gd name="T4" fmla="*/ 7 w 279"/>
                <a:gd name="T5" fmla="*/ 4 h 200"/>
                <a:gd name="T6" fmla="*/ 10 w 279"/>
                <a:gd name="T7" fmla="*/ 2 h 200"/>
                <a:gd name="T8" fmla="*/ 13 w 279"/>
                <a:gd name="T9" fmla="*/ 1 h 200"/>
                <a:gd name="T10" fmla="*/ 15 w 279"/>
                <a:gd name="T11" fmla="*/ 0 h 200"/>
                <a:gd name="T12" fmla="*/ 18 w 279"/>
                <a:gd name="T13" fmla="*/ 1 h 200"/>
                <a:gd name="T14" fmla="*/ 21 w 279"/>
                <a:gd name="T15" fmla="*/ 2 h 200"/>
                <a:gd name="T16" fmla="*/ 24 w 279"/>
                <a:gd name="T17" fmla="*/ 4 h 200"/>
                <a:gd name="T18" fmla="*/ 26 w 279"/>
                <a:gd name="T19" fmla="*/ 6 h 200"/>
                <a:gd name="T20" fmla="*/ 26 w 279"/>
                <a:gd name="T21" fmla="*/ 6 h 200"/>
                <a:gd name="T22" fmla="*/ 28 w 279"/>
                <a:gd name="T23" fmla="*/ 11 h 200"/>
                <a:gd name="T24" fmla="*/ 30 w 279"/>
                <a:gd name="T25" fmla="*/ 15 h 200"/>
                <a:gd name="T26" fmla="*/ 31 w 279"/>
                <a:gd name="T27" fmla="*/ 20 h 200"/>
                <a:gd name="T28" fmla="*/ 31 w 279"/>
                <a:gd name="T29" fmla="*/ 25 h 200"/>
                <a:gd name="T30" fmla="*/ 31 w 279"/>
                <a:gd name="T31" fmla="*/ 29 h 200"/>
                <a:gd name="T32" fmla="*/ 30 w 279"/>
                <a:gd name="T33" fmla="*/ 35 h 200"/>
                <a:gd name="T34" fmla="*/ 28 w 279"/>
                <a:gd name="T35" fmla="*/ 39 h 200"/>
                <a:gd name="T36" fmla="*/ 26 w 279"/>
                <a:gd name="T37" fmla="*/ 43 h 200"/>
                <a:gd name="T38" fmla="*/ 26 w 279"/>
                <a:gd name="T39" fmla="*/ 43 h 200"/>
                <a:gd name="T40" fmla="*/ 24 w 279"/>
                <a:gd name="T41" fmla="*/ 46 h 200"/>
                <a:gd name="T42" fmla="*/ 21 w 279"/>
                <a:gd name="T43" fmla="*/ 49 h 200"/>
                <a:gd name="T44" fmla="*/ 18 w 279"/>
                <a:gd name="T45" fmla="*/ 50 h 200"/>
                <a:gd name="T46" fmla="*/ 15 w 279"/>
                <a:gd name="T47" fmla="*/ 50 h 200"/>
                <a:gd name="T48" fmla="*/ 13 w 279"/>
                <a:gd name="T49" fmla="*/ 50 h 200"/>
                <a:gd name="T50" fmla="*/ 10 w 279"/>
                <a:gd name="T51" fmla="*/ 49 h 200"/>
                <a:gd name="T52" fmla="*/ 7 w 279"/>
                <a:gd name="T53" fmla="*/ 46 h 200"/>
                <a:gd name="T54" fmla="*/ 5 w 279"/>
                <a:gd name="T55" fmla="*/ 43 h 200"/>
                <a:gd name="T56" fmla="*/ 5 w 279"/>
                <a:gd name="T57" fmla="*/ 43 h 200"/>
                <a:gd name="T58" fmla="*/ 3 w 279"/>
                <a:gd name="T59" fmla="*/ 39 h 200"/>
                <a:gd name="T60" fmla="*/ 1 w 279"/>
                <a:gd name="T61" fmla="*/ 35 h 200"/>
                <a:gd name="T62" fmla="*/ 0 w 279"/>
                <a:gd name="T63" fmla="*/ 29 h 200"/>
                <a:gd name="T64" fmla="*/ 0 w 279"/>
                <a:gd name="T65" fmla="*/ 25 h 200"/>
                <a:gd name="T66" fmla="*/ 0 w 279"/>
                <a:gd name="T67" fmla="*/ 20 h 200"/>
                <a:gd name="T68" fmla="*/ 1 w 279"/>
                <a:gd name="T69" fmla="*/ 15 h 200"/>
                <a:gd name="T70" fmla="*/ 3 w 279"/>
                <a:gd name="T71" fmla="*/ 11 h 200"/>
                <a:gd name="T72" fmla="*/ 5 w 279"/>
                <a:gd name="T73" fmla="*/ 6 h 2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9"/>
                <a:gd name="T112" fmla="*/ 0 h 200"/>
                <a:gd name="T113" fmla="*/ 279 w 279"/>
                <a:gd name="T114" fmla="*/ 200 h 2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9" h="200">
                  <a:moveTo>
                    <a:pt x="42" y="27"/>
                  </a:moveTo>
                  <a:lnTo>
                    <a:pt x="42" y="27"/>
                  </a:lnTo>
                  <a:lnTo>
                    <a:pt x="62" y="16"/>
                  </a:lnTo>
                  <a:lnTo>
                    <a:pt x="86" y="6"/>
                  </a:lnTo>
                  <a:lnTo>
                    <a:pt x="113" y="1"/>
                  </a:lnTo>
                  <a:lnTo>
                    <a:pt x="139" y="0"/>
                  </a:lnTo>
                  <a:lnTo>
                    <a:pt x="166" y="1"/>
                  </a:lnTo>
                  <a:lnTo>
                    <a:pt x="193" y="6"/>
                  </a:lnTo>
                  <a:lnTo>
                    <a:pt x="216" y="16"/>
                  </a:lnTo>
                  <a:lnTo>
                    <a:pt x="237" y="27"/>
                  </a:lnTo>
                  <a:lnTo>
                    <a:pt x="255" y="43"/>
                  </a:lnTo>
                  <a:lnTo>
                    <a:pt x="268" y="61"/>
                  </a:lnTo>
                  <a:lnTo>
                    <a:pt x="276" y="80"/>
                  </a:lnTo>
                  <a:lnTo>
                    <a:pt x="279" y="99"/>
                  </a:lnTo>
                  <a:lnTo>
                    <a:pt x="276" y="118"/>
                  </a:lnTo>
                  <a:lnTo>
                    <a:pt x="268" y="137"/>
                  </a:lnTo>
                  <a:lnTo>
                    <a:pt x="255" y="154"/>
                  </a:lnTo>
                  <a:lnTo>
                    <a:pt x="237" y="170"/>
                  </a:lnTo>
                  <a:lnTo>
                    <a:pt x="216" y="183"/>
                  </a:lnTo>
                  <a:lnTo>
                    <a:pt x="193" y="193"/>
                  </a:lnTo>
                  <a:lnTo>
                    <a:pt x="166" y="199"/>
                  </a:lnTo>
                  <a:lnTo>
                    <a:pt x="139" y="200"/>
                  </a:lnTo>
                  <a:lnTo>
                    <a:pt x="113" y="199"/>
                  </a:lnTo>
                  <a:lnTo>
                    <a:pt x="86" y="193"/>
                  </a:lnTo>
                  <a:lnTo>
                    <a:pt x="62" y="183"/>
                  </a:lnTo>
                  <a:lnTo>
                    <a:pt x="42" y="170"/>
                  </a:lnTo>
                  <a:lnTo>
                    <a:pt x="24" y="154"/>
                  </a:lnTo>
                  <a:lnTo>
                    <a:pt x="11" y="137"/>
                  </a:lnTo>
                  <a:lnTo>
                    <a:pt x="2" y="118"/>
                  </a:lnTo>
                  <a:lnTo>
                    <a:pt x="0" y="99"/>
                  </a:lnTo>
                  <a:lnTo>
                    <a:pt x="2" y="80"/>
                  </a:lnTo>
                  <a:lnTo>
                    <a:pt x="11" y="61"/>
                  </a:lnTo>
                  <a:lnTo>
                    <a:pt x="24" y="43"/>
                  </a:lnTo>
                  <a:lnTo>
                    <a:pt x="42" y="27"/>
                  </a:lnTo>
                </a:path>
              </a:pathLst>
            </a:custGeom>
            <a:noFill/>
            <a:ln w="0">
              <a:solidFill>
                <a:srgbClr val="000000"/>
              </a:solidFill>
              <a:prstDash val="solid"/>
              <a:round/>
              <a:headEnd/>
              <a:tailEnd/>
            </a:ln>
          </p:spPr>
          <p:txBody>
            <a:bodyPr/>
            <a:lstStyle/>
            <a:p>
              <a:endParaRPr lang="pt-BR"/>
            </a:p>
          </p:txBody>
        </p:sp>
        <p:sp>
          <p:nvSpPr>
            <p:cNvPr id="780661" name="Freeform 44"/>
            <p:cNvSpPr>
              <a:spLocks/>
            </p:cNvSpPr>
            <p:nvPr/>
          </p:nvSpPr>
          <p:spPr bwMode="auto">
            <a:xfrm>
              <a:off x="3922" y="2621"/>
              <a:ext cx="85" cy="92"/>
            </a:xfrm>
            <a:custGeom>
              <a:avLst/>
              <a:gdLst>
                <a:gd name="T0" fmla="*/ 4 w 256"/>
                <a:gd name="T1" fmla="*/ 6 h 185"/>
                <a:gd name="T2" fmla="*/ 6 w 256"/>
                <a:gd name="T3" fmla="*/ 3 h 185"/>
                <a:gd name="T4" fmla="*/ 9 w 256"/>
                <a:gd name="T5" fmla="*/ 1 h 185"/>
                <a:gd name="T6" fmla="*/ 11 w 256"/>
                <a:gd name="T7" fmla="*/ 0 h 185"/>
                <a:gd name="T8" fmla="*/ 14 w 256"/>
                <a:gd name="T9" fmla="*/ 0 h 185"/>
                <a:gd name="T10" fmla="*/ 17 w 256"/>
                <a:gd name="T11" fmla="*/ 0 h 185"/>
                <a:gd name="T12" fmla="*/ 19 w 256"/>
                <a:gd name="T13" fmla="*/ 1 h 185"/>
                <a:gd name="T14" fmla="*/ 22 w 256"/>
                <a:gd name="T15" fmla="*/ 3 h 185"/>
                <a:gd name="T16" fmla="*/ 24 w 256"/>
                <a:gd name="T17" fmla="*/ 6 h 185"/>
                <a:gd name="T18" fmla="*/ 26 w 256"/>
                <a:gd name="T19" fmla="*/ 10 h 185"/>
                <a:gd name="T20" fmla="*/ 27 w 256"/>
                <a:gd name="T21" fmla="*/ 14 h 185"/>
                <a:gd name="T22" fmla="*/ 28 w 256"/>
                <a:gd name="T23" fmla="*/ 18 h 185"/>
                <a:gd name="T24" fmla="*/ 28 w 256"/>
                <a:gd name="T25" fmla="*/ 23 h 185"/>
                <a:gd name="T26" fmla="*/ 28 w 256"/>
                <a:gd name="T27" fmla="*/ 27 h 185"/>
                <a:gd name="T28" fmla="*/ 27 w 256"/>
                <a:gd name="T29" fmla="*/ 31 h 185"/>
                <a:gd name="T30" fmla="*/ 26 w 256"/>
                <a:gd name="T31" fmla="*/ 35 h 185"/>
                <a:gd name="T32" fmla="*/ 24 w 256"/>
                <a:gd name="T33" fmla="*/ 39 h 185"/>
                <a:gd name="T34" fmla="*/ 22 w 256"/>
                <a:gd name="T35" fmla="*/ 42 h 185"/>
                <a:gd name="T36" fmla="*/ 19 w 256"/>
                <a:gd name="T37" fmla="*/ 44 h 185"/>
                <a:gd name="T38" fmla="*/ 17 w 256"/>
                <a:gd name="T39" fmla="*/ 45 h 185"/>
                <a:gd name="T40" fmla="*/ 14 w 256"/>
                <a:gd name="T41" fmla="*/ 46 h 185"/>
                <a:gd name="T42" fmla="*/ 11 w 256"/>
                <a:gd name="T43" fmla="*/ 45 h 185"/>
                <a:gd name="T44" fmla="*/ 9 w 256"/>
                <a:gd name="T45" fmla="*/ 44 h 185"/>
                <a:gd name="T46" fmla="*/ 6 w 256"/>
                <a:gd name="T47" fmla="*/ 42 h 185"/>
                <a:gd name="T48" fmla="*/ 4 w 256"/>
                <a:gd name="T49" fmla="*/ 39 h 185"/>
                <a:gd name="T50" fmla="*/ 2 w 256"/>
                <a:gd name="T51" fmla="*/ 35 h 185"/>
                <a:gd name="T52" fmla="*/ 1 w 256"/>
                <a:gd name="T53" fmla="*/ 31 h 185"/>
                <a:gd name="T54" fmla="*/ 0 w 256"/>
                <a:gd name="T55" fmla="*/ 27 h 185"/>
                <a:gd name="T56" fmla="*/ 0 w 256"/>
                <a:gd name="T57" fmla="*/ 23 h 185"/>
                <a:gd name="T58" fmla="*/ 0 w 256"/>
                <a:gd name="T59" fmla="*/ 18 h 185"/>
                <a:gd name="T60" fmla="*/ 1 w 256"/>
                <a:gd name="T61" fmla="*/ 14 h 185"/>
                <a:gd name="T62" fmla="*/ 2 w 256"/>
                <a:gd name="T63" fmla="*/ 10 h 185"/>
                <a:gd name="T64" fmla="*/ 4 w 256"/>
                <a:gd name="T65" fmla="*/ 6 h 1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185"/>
                <a:gd name="T101" fmla="*/ 256 w 256"/>
                <a:gd name="T102" fmla="*/ 185 h 1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6" h="185">
                  <a:moveTo>
                    <a:pt x="37" y="27"/>
                  </a:moveTo>
                  <a:lnTo>
                    <a:pt x="56" y="15"/>
                  </a:lnTo>
                  <a:lnTo>
                    <a:pt x="78" y="6"/>
                  </a:lnTo>
                  <a:lnTo>
                    <a:pt x="102" y="2"/>
                  </a:lnTo>
                  <a:lnTo>
                    <a:pt x="127" y="0"/>
                  </a:lnTo>
                  <a:lnTo>
                    <a:pt x="151" y="2"/>
                  </a:lnTo>
                  <a:lnTo>
                    <a:pt x="176" y="6"/>
                  </a:lnTo>
                  <a:lnTo>
                    <a:pt x="198" y="15"/>
                  </a:lnTo>
                  <a:lnTo>
                    <a:pt x="219" y="27"/>
                  </a:lnTo>
                  <a:lnTo>
                    <a:pt x="235" y="41"/>
                  </a:lnTo>
                  <a:lnTo>
                    <a:pt x="247" y="57"/>
                  </a:lnTo>
                  <a:lnTo>
                    <a:pt x="253" y="74"/>
                  </a:lnTo>
                  <a:lnTo>
                    <a:pt x="256" y="92"/>
                  </a:lnTo>
                  <a:lnTo>
                    <a:pt x="253" y="109"/>
                  </a:lnTo>
                  <a:lnTo>
                    <a:pt x="247" y="127"/>
                  </a:lnTo>
                  <a:lnTo>
                    <a:pt x="235" y="143"/>
                  </a:lnTo>
                  <a:lnTo>
                    <a:pt x="219" y="158"/>
                  </a:lnTo>
                  <a:lnTo>
                    <a:pt x="198" y="170"/>
                  </a:lnTo>
                  <a:lnTo>
                    <a:pt x="176" y="178"/>
                  </a:lnTo>
                  <a:lnTo>
                    <a:pt x="151" y="183"/>
                  </a:lnTo>
                  <a:lnTo>
                    <a:pt x="127" y="185"/>
                  </a:lnTo>
                  <a:lnTo>
                    <a:pt x="102" y="183"/>
                  </a:lnTo>
                  <a:lnTo>
                    <a:pt x="78" y="178"/>
                  </a:lnTo>
                  <a:lnTo>
                    <a:pt x="56" y="170"/>
                  </a:lnTo>
                  <a:lnTo>
                    <a:pt x="37" y="158"/>
                  </a:lnTo>
                  <a:lnTo>
                    <a:pt x="20" y="143"/>
                  </a:lnTo>
                  <a:lnTo>
                    <a:pt x="9" y="127"/>
                  </a:lnTo>
                  <a:lnTo>
                    <a:pt x="3" y="109"/>
                  </a:lnTo>
                  <a:lnTo>
                    <a:pt x="0" y="92"/>
                  </a:lnTo>
                  <a:lnTo>
                    <a:pt x="3" y="74"/>
                  </a:lnTo>
                  <a:lnTo>
                    <a:pt x="9" y="57"/>
                  </a:lnTo>
                  <a:lnTo>
                    <a:pt x="20" y="41"/>
                  </a:lnTo>
                  <a:lnTo>
                    <a:pt x="37" y="27"/>
                  </a:lnTo>
                  <a:close/>
                </a:path>
              </a:pathLst>
            </a:custGeom>
            <a:solidFill>
              <a:srgbClr val="A83A00"/>
            </a:solidFill>
            <a:ln w="9525">
              <a:noFill/>
              <a:round/>
              <a:headEnd/>
              <a:tailEnd/>
            </a:ln>
          </p:spPr>
          <p:txBody>
            <a:bodyPr/>
            <a:lstStyle/>
            <a:p>
              <a:endParaRPr lang="pt-BR"/>
            </a:p>
          </p:txBody>
        </p:sp>
        <p:sp>
          <p:nvSpPr>
            <p:cNvPr id="780662" name="Freeform 45"/>
            <p:cNvSpPr>
              <a:spLocks/>
            </p:cNvSpPr>
            <p:nvPr/>
          </p:nvSpPr>
          <p:spPr bwMode="auto">
            <a:xfrm>
              <a:off x="3932" y="2631"/>
              <a:ext cx="65" cy="71"/>
            </a:xfrm>
            <a:custGeom>
              <a:avLst/>
              <a:gdLst>
                <a:gd name="T0" fmla="*/ 3 w 197"/>
                <a:gd name="T1" fmla="*/ 5 h 142"/>
                <a:gd name="T2" fmla="*/ 5 w 197"/>
                <a:gd name="T3" fmla="*/ 3 h 142"/>
                <a:gd name="T4" fmla="*/ 7 w 197"/>
                <a:gd name="T5" fmla="*/ 1 h 142"/>
                <a:gd name="T6" fmla="*/ 9 w 197"/>
                <a:gd name="T7" fmla="*/ 1 h 142"/>
                <a:gd name="T8" fmla="*/ 11 w 197"/>
                <a:gd name="T9" fmla="*/ 0 h 142"/>
                <a:gd name="T10" fmla="*/ 13 w 197"/>
                <a:gd name="T11" fmla="*/ 1 h 142"/>
                <a:gd name="T12" fmla="*/ 15 w 197"/>
                <a:gd name="T13" fmla="*/ 1 h 142"/>
                <a:gd name="T14" fmla="*/ 16 w 197"/>
                <a:gd name="T15" fmla="*/ 3 h 142"/>
                <a:gd name="T16" fmla="*/ 18 w 197"/>
                <a:gd name="T17" fmla="*/ 5 h 142"/>
                <a:gd name="T18" fmla="*/ 20 w 197"/>
                <a:gd name="T19" fmla="*/ 8 h 142"/>
                <a:gd name="T20" fmla="*/ 21 w 197"/>
                <a:gd name="T21" fmla="*/ 11 h 142"/>
                <a:gd name="T22" fmla="*/ 21 w 197"/>
                <a:gd name="T23" fmla="*/ 14 h 142"/>
                <a:gd name="T24" fmla="*/ 21 w 197"/>
                <a:gd name="T25" fmla="*/ 18 h 142"/>
                <a:gd name="T26" fmla="*/ 21 w 197"/>
                <a:gd name="T27" fmla="*/ 21 h 142"/>
                <a:gd name="T28" fmla="*/ 21 w 197"/>
                <a:gd name="T29" fmla="*/ 24 h 142"/>
                <a:gd name="T30" fmla="*/ 20 w 197"/>
                <a:gd name="T31" fmla="*/ 27 h 142"/>
                <a:gd name="T32" fmla="*/ 18 w 197"/>
                <a:gd name="T33" fmla="*/ 30 h 142"/>
                <a:gd name="T34" fmla="*/ 16 w 197"/>
                <a:gd name="T35" fmla="*/ 33 h 142"/>
                <a:gd name="T36" fmla="*/ 15 w 197"/>
                <a:gd name="T37" fmla="*/ 35 h 142"/>
                <a:gd name="T38" fmla="*/ 13 w 197"/>
                <a:gd name="T39" fmla="*/ 36 h 142"/>
                <a:gd name="T40" fmla="*/ 11 w 197"/>
                <a:gd name="T41" fmla="*/ 36 h 142"/>
                <a:gd name="T42" fmla="*/ 9 w 197"/>
                <a:gd name="T43" fmla="*/ 36 h 142"/>
                <a:gd name="T44" fmla="*/ 7 w 197"/>
                <a:gd name="T45" fmla="*/ 35 h 142"/>
                <a:gd name="T46" fmla="*/ 5 w 197"/>
                <a:gd name="T47" fmla="*/ 33 h 142"/>
                <a:gd name="T48" fmla="*/ 3 w 197"/>
                <a:gd name="T49" fmla="*/ 30 h 142"/>
                <a:gd name="T50" fmla="*/ 2 w 197"/>
                <a:gd name="T51" fmla="*/ 27 h 142"/>
                <a:gd name="T52" fmla="*/ 1 w 197"/>
                <a:gd name="T53" fmla="*/ 24 h 142"/>
                <a:gd name="T54" fmla="*/ 0 w 197"/>
                <a:gd name="T55" fmla="*/ 21 h 142"/>
                <a:gd name="T56" fmla="*/ 0 w 197"/>
                <a:gd name="T57" fmla="*/ 18 h 142"/>
                <a:gd name="T58" fmla="*/ 0 w 197"/>
                <a:gd name="T59" fmla="*/ 14 h 142"/>
                <a:gd name="T60" fmla="*/ 1 w 197"/>
                <a:gd name="T61" fmla="*/ 11 h 142"/>
                <a:gd name="T62" fmla="*/ 2 w 197"/>
                <a:gd name="T63" fmla="*/ 8 h 142"/>
                <a:gd name="T64" fmla="*/ 3 w 197"/>
                <a:gd name="T65" fmla="*/ 5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7"/>
                <a:gd name="T100" fmla="*/ 0 h 142"/>
                <a:gd name="T101" fmla="*/ 197 w 197"/>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7" h="142">
                  <a:moveTo>
                    <a:pt x="27" y="22"/>
                  </a:moveTo>
                  <a:lnTo>
                    <a:pt x="43" y="12"/>
                  </a:lnTo>
                  <a:lnTo>
                    <a:pt x="61" y="6"/>
                  </a:lnTo>
                  <a:lnTo>
                    <a:pt x="79" y="2"/>
                  </a:lnTo>
                  <a:lnTo>
                    <a:pt x="98" y="0"/>
                  </a:lnTo>
                  <a:lnTo>
                    <a:pt x="117" y="2"/>
                  </a:lnTo>
                  <a:lnTo>
                    <a:pt x="135" y="6"/>
                  </a:lnTo>
                  <a:lnTo>
                    <a:pt x="153" y="12"/>
                  </a:lnTo>
                  <a:lnTo>
                    <a:pt x="168" y="22"/>
                  </a:lnTo>
                  <a:lnTo>
                    <a:pt x="181" y="32"/>
                  </a:lnTo>
                  <a:lnTo>
                    <a:pt x="190" y="45"/>
                  </a:lnTo>
                  <a:lnTo>
                    <a:pt x="194" y="58"/>
                  </a:lnTo>
                  <a:lnTo>
                    <a:pt x="197" y="72"/>
                  </a:lnTo>
                  <a:lnTo>
                    <a:pt x="194" y="86"/>
                  </a:lnTo>
                  <a:lnTo>
                    <a:pt x="190" y="99"/>
                  </a:lnTo>
                  <a:lnTo>
                    <a:pt x="181" y="111"/>
                  </a:lnTo>
                  <a:lnTo>
                    <a:pt x="168" y="123"/>
                  </a:lnTo>
                  <a:lnTo>
                    <a:pt x="153" y="132"/>
                  </a:lnTo>
                  <a:lnTo>
                    <a:pt x="135" y="137"/>
                  </a:lnTo>
                  <a:lnTo>
                    <a:pt x="117" y="141"/>
                  </a:lnTo>
                  <a:lnTo>
                    <a:pt x="98" y="142"/>
                  </a:lnTo>
                  <a:lnTo>
                    <a:pt x="79" y="141"/>
                  </a:lnTo>
                  <a:lnTo>
                    <a:pt x="61" y="137"/>
                  </a:lnTo>
                  <a:lnTo>
                    <a:pt x="43" y="132"/>
                  </a:lnTo>
                  <a:lnTo>
                    <a:pt x="27" y="123"/>
                  </a:lnTo>
                  <a:lnTo>
                    <a:pt x="15" y="111"/>
                  </a:lnTo>
                  <a:lnTo>
                    <a:pt x="8" y="99"/>
                  </a:lnTo>
                  <a:lnTo>
                    <a:pt x="2" y="86"/>
                  </a:lnTo>
                  <a:lnTo>
                    <a:pt x="0" y="72"/>
                  </a:lnTo>
                  <a:lnTo>
                    <a:pt x="2" y="58"/>
                  </a:lnTo>
                  <a:lnTo>
                    <a:pt x="8" y="45"/>
                  </a:lnTo>
                  <a:lnTo>
                    <a:pt x="15" y="32"/>
                  </a:lnTo>
                  <a:lnTo>
                    <a:pt x="27" y="22"/>
                  </a:lnTo>
                  <a:close/>
                </a:path>
              </a:pathLst>
            </a:custGeom>
            <a:solidFill>
              <a:srgbClr val="FF7F26"/>
            </a:solidFill>
            <a:ln w="9525">
              <a:noFill/>
              <a:round/>
              <a:headEnd/>
              <a:tailEnd/>
            </a:ln>
          </p:spPr>
          <p:txBody>
            <a:bodyPr/>
            <a:lstStyle/>
            <a:p>
              <a:endParaRPr lang="pt-BR"/>
            </a:p>
          </p:txBody>
        </p:sp>
        <p:sp>
          <p:nvSpPr>
            <p:cNvPr id="780663" name="Freeform 46"/>
            <p:cNvSpPr>
              <a:spLocks/>
            </p:cNvSpPr>
            <p:nvPr/>
          </p:nvSpPr>
          <p:spPr bwMode="auto">
            <a:xfrm>
              <a:off x="3947" y="2647"/>
              <a:ext cx="7" cy="7"/>
            </a:xfrm>
            <a:custGeom>
              <a:avLst/>
              <a:gdLst>
                <a:gd name="T0" fmla="*/ 1 w 22"/>
                <a:gd name="T1" fmla="*/ 1 h 14"/>
                <a:gd name="T2" fmla="*/ 1 w 22"/>
                <a:gd name="T3" fmla="*/ 1 h 14"/>
                <a:gd name="T4" fmla="*/ 1 w 22"/>
                <a:gd name="T5" fmla="*/ 0 h 14"/>
                <a:gd name="T6" fmla="*/ 2 w 22"/>
                <a:gd name="T7" fmla="*/ 1 h 14"/>
                <a:gd name="T8" fmla="*/ 2 w 22"/>
                <a:gd name="T9" fmla="*/ 1 h 14"/>
                <a:gd name="T10" fmla="*/ 2 w 22"/>
                <a:gd name="T11" fmla="*/ 2 h 14"/>
                <a:gd name="T12" fmla="*/ 2 w 22"/>
                <a:gd name="T13" fmla="*/ 2 h 14"/>
                <a:gd name="T14" fmla="*/ 2 w 22"/>
                <a:gd name="T15" fmla="*/ 3 h 14"/>
                <a:gd name="T16" fmla="*/ 2 w 22"/>
                <a:gd name="T17" fmla="*/ 4 h 14"/>
                <a:gd name="T18" fmla="*/ 2 w 22"/>
                <a:gd name="T19" fmla="*/ 4 h 14"/>
                <a:gd name="T20" fmla="*/ 1 w 22"/>
                <a:gd name="T21" fmla="*/ 4 h 14"/>
                <a:gd name="T22" fmla="*/ 1 w 22"/>
                <a:gd name="T23" fmla="*/ 4 h 14"/>
                <a:gd name="T24" fmla="*/ 1 w 22"/>
                <a:gd name="T25" fmla="*/ 4 h 14"/>
                <a:gd name="T26" fmla="*/ 0 w 22"/>
                <a:gd name="T27" fmla="*/ 3 h 14"/>
                <a:gd name="T28" fmla="*/ 0 w 22"/>
                <a:gd name="T29" fmla="*/ 2 h 14"/>
                <a:gd name="T30" fmla="*/ 0 w 22"/>
                <a:gd name="T31" fmla="*/ 2 h 14"/>
                <a:gd name="T32" fmla="*/ 1 w 22"/>
                <a:gd name="T33" fmla="*/ 1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4"/>
                <a:gd name="T53" fmla="*/ 22 w 22"/>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4">
                  <a:moveTo>
                    <a:pt x="6" y="4"/>
                  </a:moveTo>
                  <a:lnTo>
                    <a:pt x="9" y="1"/>
                  </a:lnTo>
                  <a:lnTo>
                    <a:pt x="12" y="0"/>
                  </a:lnTo>
                  <a:lnTo>
                    <a:pt x="16" y="1"/>
                  </a:lnTo>
                  <a:lnTo>
                    <a:pt x="19" y="4"/>
                  </a:lnTo>
                  <a:lnTo>
                    <a:pt x="20" y="6"/>
                  </a:lnTo>
                  <a:lnTo>
                    <a:pt x="22" y="8"/>
                  </a:lnTo>
                  <a:lnTo>
                    <a:pt x="20" y="11"/>
                  </a:lnTo>
                  <a:lnTo>
                    <a:pt x="19" y="13"/>
                  </a:lnTo>
                  <a:lnTo>
                    <a:pt x="16" y="14"/>
                  </a:lnTo>
                  <a:lnTo>
                    <a:pt x="12" y="14"/>
                  </a:lnTo>
                  <a:lnTo>
                    <a:pt x="9" y="14"/>
                  </a:lnTo>
                  <a:lnTo>
                    <a:pt x="6" y="13"/>
                  </a:lnTo>
                  <a:lnTo>
                    <a:pt x="1" y="11"/>
                  </a:lnTo>
                  <a:lnTo>
                    <a:pt x="0" y="8"/>
                  </a:lnTo>
                  <a:lnTo>
                    <a:pt x="1" y="6"/>
                  </a:lnTo>
                  <a:lnTo>
                    <a:pt x="6" y="4"/>
                  </a:lnTo>
                  <a:close/>
                </a:path>
              </a:pathLst>
            </a:custGeom>
            <a:solidFill>
              <a:srgbClr val="660000"/>
            </a:solidFill>
            <a:ln w="9525">
              <a:noFill/>
              <a:round/>
              <a:headEnd/>
              <a:tailEnd/>
            </a:ln>
          </p:spPr>
          <p:txBody>
            <a:bodyPr/>
            <a:lstStyle/>
            <a:p>
              <a:endParaRPr lang="pt-BR"/>
            </a:p>
          </p:txBody>
        </p:sp>
        <p:sp>
          <p:nvSpPr>
            <p:cNvPr id="780664" name="Freeform 47"/>
            <p:cNvSpPr>
              <a:spLocks/>
            </p:cNvSpPr>
            <p:nvPr/>
          </p:nvSpPr>
          <p:spPr bwMode="auto">
            <a:xfrm>
              <a:off x="3948" y="2677"/>
              <a:ext cx="6" cy="7"/>
            </a:xfrm>
            <a:custGeom>
              <a:avLst/>
              <a:gdLst>
                <a:gd name="T0" fmla="*/ 0 w 18"/>
                <a:gd name="T1" fmla="*/ 1 h 14"/>
                <a:gd name="T2" fmla="*/ 1 w 18"/>
                <a:gd name="T3" fmla="*/ 1 h 14"/>
                <a:gd name="T4" fmla="*/ 1 w 18"/>
                <a:gd name="T5" fmla="*/ 0 h 14"/>
                <a:gd name="T6" fmla="*/ 1 w 18"/>
                <a:gd name="T7" fmla="*/ 1 h 14"/>
                <a:gd name="T8" fmla="*/ 2 w 18"/>
                <a:gd name="T9" fmla="*/ 1 h 14"/>
                <a:gd name="T10" fmla="*/ 2 w 18"/>
                <a:gd name="T11" fmla="*/ 2 h 14"/>
                <a:gd name="T12" fmla="*/ 2 w 18"/>
                <a:gd name="T13" fmla="*/ 3 h 14"/>
                <a:gd name="T14" fmla="*/ 2 w 18"/>
                <a:gd name="T15" fmla="*/ 3 h 14"/>
                <a:gd name="T16" fmla="*/ 2 w 18"/>
                <a:gd name="T17" fmla="*/ 4 h 14"/>
                <a:gd name="T18" fmla="*/ 1 w 18"/>
                <a:gd name="T19" fmla="*/ 4 h 14"/>
                <a:gd name="T20" fmla="*/ 1 w 18"/>
                <a:gd name="T21" fmla="*/ 4 h 14"/>
                <a:gd name="T22" fmla="*/ 1 w 18"/>
                <a:gd name="T23" fmla="*/ 4 h 14"/>
                <a:gd name="T24" fmla="*/ 0 w 18"/>
                <a:gd name="T25" fmla="*/ 4 h 14"/>
                <a:gd name="T26" fmla="*/ 0 w 18"/>
                <a:gd name="T27" fmla="*/ 3 h 14"/>
                <a:gd name="T28" fmla="*/ 0 w 18"/>
                <a:gd name="T29" fmla="*/ 3 h 14"/>
                <a:gd name="T30" fmla="*/ 0 w 18"/>
                <a:gd name="T31" fmla="*/ 2 h 14"/>
                <a:gd name="T32" fmla="*/ 0 w 18"/>
                <a:gd name="T33" fmla="*/ 1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14"/>
                <a:gd name="T53" fmla="*/ 18 w 18"/>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14">
                  <a:moveTo>
                    <a:pt x="2" y="3"/>
                  </a:moveTo>
                  <a:lnTo>
                    <a:pt x="5" y="1"/>
                  </a:lnTo>
                  <a:lnTo>
                    <a:pt x="8" y="0"/>
                  </a:lnTo>
                  <a:lnTo>
                    <a:pt x="12" y="1"/>
                  </a:lnTo>
                  <a:lnTo>
                    <a:pt x="15" y="3"/>
                  </a:lnTo>
                  <a:lnTo>
                    <a:pt x="16" y="6"/>
                  </a:lnTo>
                  <a:lnTo>
                    <a:pt x="18" y="9"/>
                  </a:lnTo>
                  <a:lnTo>
                    <a:pt x="16" y="11"/>
                  </a:lnTo>
                  <a:lnTo>
                    <a:pt x="15" y="13"/>
                  </a:lnTo>
                  <a:lnTo>
                    <a:pt x="12" y="14"/>
                  </a:lnTo>
                  <a:lnTo>
                    <a:pt x="8" y="14"/>
                  </a:lnTo>
                  <a:lnTo>
                    <a:pt x="5" y="14"/>
                  </a:lnTo>
                  <a:lnTo>
                    <a:pt x="2" y="13"/>
                  </a:lnTo>
                  <a:lnTo>
                    <a:pt x="0" y="11"/>
                  </a:lnTo>
                  <a:lnTo>
                    <a:pt x="0" y="9"/>
                  </a:lnTo>
                  <a:lnTo>
                    <a:pt x="0" y="6"/>
                  </a:lnTo>
                  <a:lnTo>
                    <a:pt x="2" y="3"/>
                  </a:lnTo>
                  <a:close/>
                </a:path>
              </a:pathLst>
            </a:custGeom>
            <a:solidFill>
              <a:srgbClr val="660000"/>
            </a:solidFill>
            <a:ln w="9525">
              <a:noFill/>
              <a:round/>
              <a:headEnd/>
              <a:tailEnd/>
            </a:ln>
          </p:spPr>
          <p:txBody>
            <a:bodyPr/>
            <a:lstStyle/>
            <a:p>
              <a:endParaRPr lang="pt-BR"/>
            </a:p>
          </p:txBody>
        </p:sp>
        <p:sp>
          <p:nvSpPr>
            <p:cNvPr id="780665" name="Freeform 48"/>
            <p:cNvSpPr>
              <a:spLocks/>
            </p:cNvSpPr>
            <p:nvPr/>
          </p:nvSpPr>
          <p:spPr bwMode="auto">
            <a:xfrm>
              <a:off x="3974" y="2647"/>
              <a:ext cx="7" cy="8"/>
            </a:xfrm>
            <a:custGeom>
              <a:avLst/>
              <a:gdLst>
                <a:gd name="T0" fmla="*/ 1 w 22"/>
                <a:gd name="T1" fmla="*/ 1 h 15"/>
                <a:gd name="T2" fmla="*/ 1 w 22"/>
                <a:gd name="T3" fmla="*/ 1 h 15"/>
                <a:gd name="T4" fmla="*/ 1 w 22"/>
                <a:gd name="T5" fmla="*/ 0 h 15"/>
                <a:gd name="T6" fmla="*/ 2 w 22"/>
                <a:gd name="T7" fmla="*/ 1 h 15"/>
                <a:gd name="T8" fmla="*/ 2 w 22"/>
                <a:gd name="T9" fmla="*/ 1 h 15"/>
                <a:gd name="T10" fmla="*/ 2 w 22"/>
                <a:gd name="T11" fmla="*/ 2 h 15"/>
                <a:gd name="T12" fmla="*/ 2 w 22"/>
                <a:gd name="T13" fmla="*/ 3 h 15"/>
                <a:gd name="T14" fmla="*/ 2 w 22"/>
                <a:gd name="T15" fmla="*/ 3 h 15"/>
                <a:gd name="T16" fmla="*/ 2 w 22"/>
                <a:gd name="T17" fmla="*/ 4 h 15"/>
                <a:gd name="T18" fmla="*/ 2 w 22"/>
                <a:gd name="T19" fmla="*/ 4 h 15"/>
                <a:gd name="T20" fmla="*/ 1 w 22"/>
                <a:gd name="T21" fmla="*/ 4 h 15"/>
                <a:gd name="T22" fmla="*/ 1 w 22"/>
                <a:gd name="T23" fmla="*/ 4 h 15"/>
                <a:gd name="T24" fmla="*/ 1 w 22"/>
                <a:gd name="T25" fmla="*/ 4 h 15"/>
                <a:gd name="T26" fmla="*/ 0 w 22"/>
                <a:gd name="T27" fmla="*/ 3 h 15"/>
                <a:gd name="T28" fmla="*/ 0 w 22"/>
                <a:gd name="T29" fmla="*/ 3 h 15"/>
                <a:gd name="T30" fmla="*/ 0 w 22"/>
                <a:gd name="T31" fmla="*/ 2 h 15"/>
                <a:gd name="T32" fmla="*/ 1 w 22"/>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5"/>
                <a:gd name="T53" fmla="*/ 22 w 22"/>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5">
                  <a:moveTo>
                    <a:pt x="6" y="3"/>
                  </a:moveTo>
                  <a:lnTo>
                    <a:pt x="9" y="1"/>
                  </a:lnTo>
                  <a:lnTo>
                    <a:pt x="12" y="0"/>
                  </a:lnTo>
                  <a:lnTo>
                    <a:pt x="16" y="1"/>
                  </a:lnTo>
                  <a:lnTo>
                    <a:pt x="19" y="3"/>
                  </a:lnTo>
                  <a:lnTo>
                    <a:pt x="21" y="7"/>
                  </a:lnTo>
                  <a:lnTo>
                    <a:pt x="22" y="10"/>
                  </a:lnTo>
                  <a:lnTo>
                    <a:pt x="21" y="12"/>
                  </a:lnTo>
                  <a:lnTo>
                    <a:pt x="19" y="14"/>
                  </a:lnTo>
                  <a:lnTo>
                    <a:pt x="16" y="15"/>
                  </a:lnTo>
                  <a:lnTo>
                    <a:pt x="12" y="15"/>
                  </a:lnTo>
                  <a:lnTo>
                    <a:pt x="9" y="15"/>
                  </a:lnTo>
                  <a:lnTo>
                    <a:pt x="6" y="14"/>
                  </a:lnTo>
                  <a:lnTo>
                    <a:pt x="2" y="12"/>
                  </a:lnTo>
                  <a:lnTo>
                    <a:pt x="0" y="10"/>
                  </a:lnTo>
                  <a:lnTo>
                    <a:pt x="2" y="7"/>
                  </a:lnTo>
                  <a:lnTo>
                    <a:pt x="6" y="3"/>
                  </a:lnTo>
                  <a:close/>
                </a:path>
              </a:pathLst>
            </a:custGeom>
            <a:solidFill>
              <a:srgbClr val="660000"/>
            </a:solidFill>
            <a:ln w="9525">
              <a:noFill/>
              <a:round/>
              <a:headEnd/>
              <a:tailEnd/>
            </a:ln>
          </p:spPr>
          <p:txBody>
            <a:bodyPr/>
            <a:lstStyle/>
            <a:p>
              <a:endParaRPr lang="pt-BR"/>
            </a:p>
          </p:txBody>
        </p:sp>
        <p:sp>
          <p:nvSpPr>
            <p:cNvPr id="780666" name="Freeform 49"/>
            <p:cNvSpPr>
              <a:spLocks/>
            </p:cNvSpPr>
            <p:nvPr/>
          </p:nvSpPr>
          <p:spPr bwMode="auto">
            <a:xfrm>
              <a:off x="3975" y="2677"/>
              <a:ext cx="7" cy="7"/>
            </a:xfrm>
            <a:custGeom>
              <a:avLst/>
              <a:gdLst>
                <a:gd name="T0" fmla="*/ 0 w 19"/>
                <a:gd name="T1" fmla="*/ 0 h 15"/>
                <a:gd name="T2" fmla="*/ 0 w 19"/>
                <a:gd name="T3" fmla="*/ 0 h 15"/>
                <a:gd name="T4" fmla="*/ 1 w 19"/>
                <a:gd name="T5" fmla="*/ 0 h 15"/>
                <a:gd name="T6" fmla="*/ 1 w 19"/>
                <a:gd name="T7" fmla="*/ 0 h 15"/>
                <a:gd name="T8" fmla="*/ 2 w 19"/>
                <a:gd name="T9" fmla="*/ 0 h 15"/>
                <a:gd name="T10" fmla="*/ 2 w 19"/>
                <a:gd name="T11" fmla="*/ 1 h 15"/>
                <a:gd name="T12" fmla="*/ 3 w 19"/>
                <a:gd name="T13" fmla="*/ 1 h 15"/>
                <a:gd name="T14" fmla="*/ 2 w 19"/>
                <a:gd name="T15" fmla="*/ 2 h 15"/>
                <a:gd name="T16" fmla="*/ 2 w 19"/>
                <a:gd name="T17" fmla="*/ 3 h 15"/>
                <a:gd name="T18" fmla="*/ 1 w 19"/>
                <a:gd name="T19" fmla="*/ 3 h 15"/>
                <a:gd name="T20" fmla="*/ 1 w 19"/>
                <a:gd name="T21" fmla="*/ 3 h 15"/>
                <a:gd name="T22" fmla="*/ 0 w 19"/>
                <a:gd name="T23" fmla="*/ 3 h 15"/>
                <a:gd name="T24" fmla="*/ 0 w 19"/>
                <a:gd name="T25" fmla="*/ 3 h 15"/>
                <a:gd name="T26" fmla="*/ 0 w 19"/>
                <a:gd name="T27" fmla="*/ 2 h 15"/>
                <a:gd name="T28" fmla="*/ 0 w 19"/>
                <a:gd name="T29" fmla="*/ 1 h 15"/>
                <a:gd name="T30" fmla="*/ 0 w 19"/>
                <a:gd name="T31" fmla="*/ 1 h 15"/>
                <a:gd name="T32" fmla="*/ 0 w 19"/>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
                <a:gd name="T52" fmla="*/ 0 h 15"/>
                <a:gd name="T53" fmla="*/ 19 w 19"/>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 h="15">
                  <a:moveTo>
                    <a:pt x="1" y="2"/>
                  </a:moveTo>
                  <a:lnTo>
                    <a:pt x="4" y="1"/>
                  </a:lnTo>
                  <a:lnTo>
                    <a:pt x="7" y="0"/>
                  </a:lnTo>
                  <a:lnTo>
                    <a:pt x="11" y="1"/>
                  </a:lnTo>
                  <a:lnTo>
                    <a:pt x="14" y="2"/>
                  </a:lnTo>
                  <a:lnTo>
                    <a:pt x="17" y="4"/>
                  </a:lnTo>
                  <a:lnTo>
                    <a:pt x="19" y="7"/>
                  </a:lnTo>
                  <a:lnTo>
                    <a:pt x="17" y="10"/>
                  </a:lnTo>
                  <a:lnTo>
                    <a:pt x="14" y="12"/>
                  </a:lnTo>
                  <a:lnTo>
                    <a:pt x="11" y="14"/>
                  </a:lnTo>
                  <a:lnTo>
                    <a:pt x="7" y="15"/>
                  </a:lnTo>
                  <a:lnTo>
                    <a:pt x="4" y="14"/>
                  </a:lnTo>
                  <a:lnTo>
                    <a:pt x="1" y="12"/>
                  </a:lnTo>
                  <a:lnTo>
                    <a:pt x="0" y="10"/>
                  </a:lnTo>
                  <a:lnTo>
                    <a:pt x="0" y="7"/>
                  </a:lnTo>
                  <a:lnTo>
                    <a:pt x="0" y="4"/>
                  </a:lnTo>
                  <a:lnTo>
                    <a:pt x="1" y="2"/>
                  </a:lnTo>
                  <a:close/>
                </a:path>
              </a:pathLst>
            </a:custGeom>
            <a:solidFill>
              <a:srgbClr val="660000"/>
            </a:solidFill>
            <a:ln w="9525">
              <a:noFill/>
              <a:round/>
              <a:headEnd/>
              <a:tailEnd/>
            </a:ln>
          </p:spPr>
          <p:txBody>
            <a:bodyPr/>
            <a:lstStyle/>
            <a:p>
              <a:endParaRPr lang="pt-BR"/>
            </a:p>
          </p:txBody>
        </p:sp>
        <p:sp>
          <p:nvSpPr>
            <p:cNvPr id="780667" name="Rectangle 50"/>
            <p:cNvSpPr>
              <a:spLocks noChangeArrowheads="1"/>
            </p:cNvSpPr>
            <p:nvPr/>
          </p:nvSpPr>
          <p:spPr bwMode="auto">
            <a:xfrm>
              <a:off x="3991" y="2661"/>
              <a:ext cx="6" cy="10"/>
            </a:xfrm>
            <a:prstGeom prst="rect">
              <a:avLst/>
            </a:prstGeom>
            <a:solidFill>
              <a:srgbClr val="660000"/>
            </a:solidFill>
            <a:ln w="9525">
              <a:noFill/>
              <a:miter lim="800000"/>
              <a:headEnd/>
              <a:tailEnd/>
            </a:ln>
          </p:spPr>
          <p:txBody>
            <a:bodyPr/>
            <a:lstStyle/>
            <a:p>
              <a:pPr eaLnBrk="0" hangingPunct="0">
                <a:buFont typeface="Wingdings" pitchFamily="2" charset="2"/>
                <a:buChar char="ü"/>
              </a:pPr>
              <a:endParaRPr lang="pt-BR"/>
            </a:p>
          </p:txBody>
        </p:sp>
        <p:sp>
          <p:nvSpPr>
            <p:cNvPr id="780668" name="Freeform 51"/>
            <p:cNvSpPr>
              <a:spLocks/>
            </p:cNvSpPr>
            <p:nvPr/>
          </p:nvSpPr>
          <p:spPr bwMode="auto">
            <a:xfrm>
              <a:off x="3961" y="2662"/>
              <a:ext cx="7" cy="7"/>
            </a:xfrm>
            <a:custGeom>
              <a:avLst/>
              <a:gdLst>
                <a:gd name="T0" fmla="*/ 0 w 20"/>
                <a:gd name="T1" fmla="*/ 0 h 15"/>
                <a:gd name="T2" fmla="*/ 1 w 20"/>
                <a:gd name="T3" fmla="*/ 0 h 15"/>
                <a:gd name="T4" fmla="*/ 1 w 20"/>
                <a:gd name="T5" fmla="*/ 0 h 15"/>
                <a:gd name="T6" fmla="*/ 2 w 20"/>
                <a:gd name="T7" fmla="*/ 0 h 15"/>
                <a:gd name="T8" fmla="*/ 2 w 20"/>
                <a:gd name="T9" fmla="*/ 0 h 15"/>
                <a:gd name="T10" fmla="*/ 2 w 20"/>
                <a:gd name="T11" fmla="*/ 1 h 15"/>
                <a:gd name="T12" fmla="*/ 2 w 20"/>
                <a:gd name="T13" fmla="*/ 2 h 15"/>
                <a:gd name="T14" fmla="*/ 2 w 20"/>
                <a:gd name="T15" fmla="*/ 3 h 15"/>
                <a:gd name="T16" fmla="*/ 2 w 20"/>
                <a:gd name="T17" fmla="*/ 3 h 15"/>
                <a:gd name="T18" fmla="*/ 2 w 20"/>
                <a:gd name="T19" fmla="*/ 3 h 15"/>
                <a:gd name="T20" fmla="*/ 1 w 20"/>
                <a:gd name="T21" fmla="*/ 3 h 15"/>
                <a:gd name="T22" fmla="*/ 1 w 20"/>
                <a:gd name="T23" fmla="*/ 3 h 15"/>
                <a:gd name="T24" fmla="*/ 0 w 20"/>
                <a:gd name="T25" fmla="*/ 3 h 15"/>
                <a:gd name="T26" fmla="*/ 0 w 20"/>
                <a:gd name="T27" fmla="*/ 3 h 15"/>
                <a:gd name="T28" fmla="*/ 0 w 20"/>
                <a:gd name="T29" fmla="*/ 2 h 15"/>
                <a:gd name="T30" fmla="*/ 0 w 20"/>
                <a:gd name="T31" fmla="*/ 1 h 15"/>
                <a:gd name="T32" fmla="*/ 0 w 20"/>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5"/>
                <a:gd name="T53" fmla="*/ 20 w 20"/>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5">
                  <a:moveTo>
                    <a:pt x="1" y="2"/>
                  </a:moveTo>
                  <a:lnTo>
                    <a:pt x="7" y="0"/>
                  </a:lnTo>
                  <a:lnTo>
                    <a:pt x="11" y="0"/>
                  </a:lnTo>
                  <a:lnTo>
                    <a:pt x="14" y="0"/>
                  </a:lnTo>
                  <a:lnTo>
                    <a:pt x="17" y="2"/>
                  </a:lnTo>
                  <a:lnTo>
                    <a:pt x="19" y="6"/>
                  </a:lnTo>
                  <a:lnTo>
                    <a:pt x="20" y="9"/>
                  </a:lnTo>
                  <a:lnTo>
                    <a:pt x="19" y="12"/>
                  </a:lnTo>
                  <a:lnTo>
                    <a:pt x="17" y="14"/>
                  </a:lnTo>
                  <a:lnTo>
                    <a:pt x="14" y="15"/>
                  </a:lnTo>
                  <a:lnTo>
                    <a:pt x="11" y="15"/>
                  </a:lnTo>
                  <a:lnTo>
                    <a:pt x="7" y="15"/>
                  </a:lnTo>
                  <a:lnTo>
                    <a:pt x="1" y="14"/>
                  </a:lnTo>
                  <a:lnTo>
                    <a:pt x="0" y="12"/>
                  </a:lnTo>
                  <a:lnTo>
                    <a:pt x="0" y="9"/>
                  </a:lnTo>
                  <a:lnTo>
                    <a:pt x="0" y="6"/>
                  </a:lnTo>
                  <a:lnTo>
                    <a:pt x="1" y="2"/>
                  </a:lnTo>
                  <a:close/>
                </a:path>
              </a:pathLst>
            </a:custGeom>
            <a:solidFill>
              <a:srgbClr val="660000"/>
            </a:solidFill>
            <a:ln w="9525">
              <a:noFill/>
              <a:round/>
              <a:headEnd/>
              <a:tailEnd/>
            </a:ln>
          </p:spPr>
          <p:txBody>
            <a:bodyPr/>
            <a:lstStyle/>
            <a:p>
              <a:endParaRPr lang="pt-BR"/>
            </a:p>
          </p:txBody>
        </p:sp>
        <p:sp>
          <p:nvSpPr>
            <p:cNvPr id="780669" name="Freeform 52"/>
            <p:cNvSpPr>
              <a:spLocks/>
            </p:cNvSpPr>
            <p:nvPr/>
          </p:nvSpPr>
          <p:spPr bwMode="auto">
            <a:xfrm>
              <a:off x="3918" y="2774"/>
              <a:ext cx="93" cy="101"/>
            </a:xfrm>
            <a:custGeom>
              <a:avLst/>
              <a:gdLst>
                <a:gd name="T0" fmla="*/ 5 w 279"/>
                <a:gd name="T1" fmla="*/ 7 h 202"/>
                <a:gd name="T2" fmla="*/ 7 w 279"/>
                <a:gd name="T3" fmla="*/ 5 h 202"/>
                <a:gd name="T4" fmla="*/ 10 w 279"/>
                <a:gd name="T5" fmla="*/ 2 h 202"/>
                <a:gd name="T6" fmla="*/ 12 w 279"/>
                <a:gd name="T7" fmla="*/ 1 h 202"/>
                <a:gd name="T8" fmla="*/ 15 w 279"/>
                <a:gd name="T9" fmla="*/ 0 h 202"/>
                <a:gd name="T10" fmla="*/ 18 w 279"/>
                <a:gd name="T11" fmla="*/ 1 h 202"/>
                <a:gd name="T12" fmla="*/ 21 w 279"/>
                <a:gd name="T13" fmla="*/ 2 h 202"/>
                <a:gd name="T14" fmla="*/ 24 w 279"/>
                <a:gd name="T15" fmla="*/ 5 h 202"/>
                <a:gd name="T16" fmla="*/ 26 w 279"/>
                <a:gd name="T17" fmla="*/ 7 h 202"/>
                <a:gd name="T18" fmla="*/ 28 w 279"/>
                <a:gd name="T19" fmla="*/ 12 h 202"/>
                <a:gd name="T20" fmla="*/ 30 w 279"/>
                <a:gd name="T21" fmla="*/ 16 h 202"/>
                <a:gd name="T22" fmla="*/ 31 w 279"/>
                <a:gd name="T23" fmla="*/ 21 h 202"/>
                <a:gd name="T24" fmla="*/ 31 w 279"/>
                <a:gd name="T25" fmla="*/ 25 h 202"/>
                <a:gd name="T26" fmla="*/ 31 w 279"/>
                <a:gd name="T27" fmla="*/ 30 h 202"/>
                <a:gd name="T28" fmla="*/ 30 w 279"/>
                <a:gd name="T29" fmla="*/ 35 h 202"/>
                <a:gd name="T30" fmla="*/ 28 w 279"/>
                <a:gd name="T31" fmla="*/ 40 h 202"/>
                <a:gd name="T32" fmla="*/ 26 w 279"/>
                <a:gd name="T33" fmla="*/ 44 h 202"/>
                <a:gd name="T34" fmla="*/ 24 w 279"/>
                <a:gd name="T35" fmla="*/ 47 h 202"/>
                <a:gd name="T36" fmla="*/ 21 w 279"/>
                <a:gd name="T37" fmla="*/ 49 h 202"/>
                <a:gd name="T38" fmla="*/ 18 w 279"/>
                <a:gd name="T39" fmla="*/ 50 h 202"/>
                <a:gd name="T40" fmla="*/ 15 w 279"/>
                <a:gd name="T41" fmla="*/ 51 h 202"/>
                <a:gd name="T42" fmla="*/ 12 w 279"/>
                <a:gd name="T43" fmla="*/ 50 h 202"/>
                <a:gd name="T44" fmla="*/ 10 w 279"/>
                <a:gd name="T45" fmla="*/ 49 h 202"/>
                <a:gd name="T46" fmla="*/ 7 w 279"/>
                <a:gd name="T47" fmla="*/ 47 h 202"/>
                <a:gd name="T48" fmla="*/ 5 w 279"/>
                <a:gd name="T49" fmla="*/ 44 h 202"/>
                <a:gd name="T50" fmla="*/ 3 w 279"/>
                <a:gd name="T51" fmla="*/ 40 h 202"/>
                <a:gd name="T52" fmla="*/ 1 w 279"/>
                <a:gd name="T53" fmla="*/ 35 h 202"/>
                <a:gd name="T54" fmla="*/ 0 w 279"/>
                <a:gd name="T55" fmla="*/ 30 h 202"/>
                <a:gd name="T56" fmla="*/ 0 w 279"/>
                <a:gd name="T57" fmla="*/ 25 h 202"/>
                <a:gd name="T58" fmla="*/ 0 w 279"/>
                <a:gd name="T59" fmla="*/ 21 h 202"/>
                <a:gd name="T60" fmla="*/ 1 w 279"/>
                <a:gd name="T61" fmla="*/ 16 h 202"/>
                <a:gd name="T62" fmla="*/ 3 w 279"/>
                <a:gd name="T63" fmla="*/ 12 h 202"/>
                <a:gd name="T64" fmla="*/ 5 w 279"/>
                <a:gd name="T65" fmla="*/ 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9"/>
                <a:gd name="T100" fmla="*/ 0 h 202"/>
                <a:gd name="T101" fmla="*/ 279 w 279"/>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9" h="202">
                  <a:moveTo>
                    <a:pt x="42" y="30"/>
                  </a:moveTo>
                  <a:lnTo>
                    <a:pt x="62" y="17"/>
                  </a:lnTo>
                  <a:lnTo>
                    <a:pt x="86" y="7"/>
                  </a:lnTo>
                  <a:lnTo>
                    <a:pt x="111" y="2"/>
                  </a:lnTo>
                  <a:lnTo>
                    <a:pt x="138" y="0"/>
                  </a:lnTo>
                  <a:lnTo>
                    <a:pt x="165" y="2"/>
                  </a:lnTo>
                  <a:lnTo>
                    <a:pt x="190" y="7"/>
                  </a:lnTo>
                  <a:lnTo>
                    <a:pt x="215" y="17"/>
                  </a:lnTo>
                  <a:lnTo>
                    <a:pt x="237" y="30"/>
                  </a:lnTo>
                  <a:lnTo>
                    <a:pt x="255" y="46"/>
                  </a:lnTo>
                  <a:lnTo>
                    <a:pt x="268" y="64"/>
                  </a:lnTo>
                  <a:lnTo>
                    <a:pt x="276" y="82"/>
                  </a:lnTo>
                  <a:lnTo>
                    <a:pt x="279" y="101"/>
                  </a:lnTo>
                  <a:lnTo>
                    <a:pt x="276" y="120"/>
                  </a:lnTo>
                  <a:lnTo>
                    <a:pt x="268" y="140"/>
                  </a:lnTo>
                  <a:lnTo>
                    <a:pt x="255" y="157"/>
                  </a:lnTo>
                  <a:lnTo>
                    <a:pt x="237" y="173"/>
                  </a:lnTo>
                  <a:lnTo>
                    <a:pt x="215" y="186"/>
                  </a:lnTo>
                  <a:lnTo>
                    <a:pt x="190" y="194"/>
                  </a:lnTo>
                  <a:lnTo>
                    <a:pt x="165" y="199"/>
                  </a:lnTo>
                  <a:lnTo>
                    <a:pt x="138" y="202"/>
                  </a:lnTo>
                  <a:lnTo>
                    <a:pt x="111" y="199"/>
                  </a:lnTo>
                  <a:lnTo>
                    <a:pt x="86" y="194"/>
                  </a:lnTo>
                  <a:lnTo>
                    <a:pt x="62" y="186"/>
                  </a:lnTo>
                  <a:lnTo>
                    <a:pt x="42" y="173"/>
                  </a:lnTo>
                  <a:lnTo>
                    <a:pt x="24" y="157"/>
                  </a:lnTo>
                  <a:lnTo>
                    <a:pt x="11" y="140"/>
                  </a:lnTo>
                  <a:lnTo>
                    <a:pt x="2" y="120"/>
                  </a:lnTo>
                  <a:lnTo>
                    <a:pt x="0" y="101"/>
                  </a:lnTo>
                  <a:lnTo>
                    <a:pt x="2" y="82"/>
                  </a:lnTo>
                  <a:lnTo>
                    <a:pt x="11" y="64"/>
                  </a:lnTo>
                  <a:lnTo>
                    <a:pt x="24" y="46"/>
                  </a:lnTo>
                  <a:lnTo>
                    <a:pt x="42" y="30"/>
                  </a:lnTo>
                  <a:close/>
                </a:path>
              </a:pathLst>
            </a:custGeom>
            <a:solidFill>
              <a:srgbClr val="D9E2FF"/>
            </a:solidFill>
            <a:ln w="9525">
              <a:noFill/>
              <a:round/>
              <a:headEnd/>
              <a:tailEnd/>
            </a:ln>
          </p:spPr>
          <p:txBody>
            <a:bodyPr/>
            <a:lstStyle/>
            <a:p>
              <a:endParaRPr lang="pt-BR"/>
            </a:p>
          </p:txBody>
        </p:sp>
        <p:sp>
          <p:nvSpPr>
            <p:cNvPr id="780670" name="Freeform 53"/>
            <p:cNvSpPr>
              <a:spLocks/>
            </p:cNvSpPr>
            <p:nvPr/>
          </p:nvSpPr>
          <p:spPr bwMode="auto">
            <a:xfrm>
              <a:off x="3918" y="2774"/>
              <a:ext cx="93" cy="101"/>
            </a:xfrm>
            <a:custGeom>
              <a:avLst/>
              <a:gdLst>
                <a:gd name="T0" fmla="*/ 5 w 279"/>
                <a:gd name="T1" fmla="*/ 7 h 202"/>
                <a:gd name="T2" fmla="*/ 5 w 279"/>
                <a:gd name="T3" fmla="*/ 7 h 202"/>
                <a:gd name="T4" fmla="*/ 7 w 279"/>
                <a:gd name="T5" fmla="*/ 5 h 202"/>
                <a:gd name="T6" fmla="*/ 10 w 279"/>
                <a:gd name="T7" fmla="*/ 2 h 202"/>
                <a:gd name="T8" fmla="*/ 12 w 279"/>
                <a:gd name="T9" fmla="*/ 1 h 202"/>
                <a:gd name="T10" fmla="*/ 15 w 279"/>
                <a:gd name="T11" fmla="*/ 0 h 202"/>
                <a:gd name="T12" fmla="*/ 18 w 279"/>
                <a:gd name="T13" fmla="*/ 1 h 202"/>
                <a:gd name="T14" fmla="*/ 21 w 279"/>
                <a:gd name="T15" fmla="*/ 2 h 202"/>
                <a:gd name="T16" fmla="*/ 24 w 279"/>
                <a:gd name="T17" fmla="*/ 5 h 202"/>
                <a:gd name="T18" fmla="*/ 26 w 279"/>
                <a:gd name="T19" fmla="*/ 7 h 202"/>
                <a:gd name="T20" fmla="*/ 26 w 279"/>
                <a:gd name="T21" fmla="*/ 7 h 202"/>
                <a:gd name="T22" fmla="*/ 28 w 279"/>
                <a:gd name="T23" fmla="*/ 12 h 202"/>
                <a:gd name="T24" fmla="*/ 30 w 279"/>
                <a:gd name="T25" fmla="*/ 16 h 202"/>
                <a:gd name="T26" fmla="*/ 31 w 279"/>
                <a:gd name="T27" fmla="*/ 21 h 202"/>
                <a:gd name="T28" fmla="*/ 31 w 279"/>
                <a:gd name="T29" fmla="*/ 25 h 202"/>
                <a:gd name="T30" fmla="*/ 31 w 279"/>
                <a:gd name="T31" fmla="*/ 30 h 202"/>
                <a:gd name="T32" fmla="*/ 30 w 279"/>
                <a:gd name="T33" fmla="*/ 35 h 202"/>
                <a:gd name="T34" fmla="*/ 28 w 279"/>
                <a:gd name="T35" fmla="*/ 40 h 202"/>
                <a:gd name="T36" fmla="*/ 26 w 279"/>
                <a:gd name="T37" fmla="*/ 44 h 202"/>
                <a:gd name="T38" fmla="*/ 26 w 279"/>
                <a:gd name="T39" fmla="*/ 44 h 202"/>
                <a:gd name="T40" fmla="*/ 24 w 279"/>
                <a:gd name="T41" fmla="*/ 47 h 202"/>
                <a:gd name="T42" fmla="*/ 21 w 279"/>
                <a:gd name="T43" fmla="*/ 49 h 202"/>
                <a:gd name="T44" fmla="*/ 18 w 279"/>
                <a:gd name="T45" fmla="*/ 50 h 202"/>
                <a:gd name="T46" fmla="*/ 15 w 279"/>
                <a:gd name="T47" fmla="*/ 51 h 202"/>
                <a:gd name="T48" fmla="*/ 12 w 279"/>
                <a:gd name="T49" fmla="*/ 50 h 202"/>
                <a:gd name="T50" fmla="*/ 10 w 279"/>
                <a:gd name="T51" fmla="*/ 49 h 202"/>
                <a:gd name="T52" fmla="*/ 7 w 279"/>
                <a:gd name="T53" fmla="*/ 47 h 202"/>
                <a:gd name="T54" fmla="*/ 5 w 279"/>
                <a:gd name="T55" fmla="*/ 44 h 202"/>
                <a:gd name="T56" fmla="*/ 5 w 279"/>
                <a:gd name="T57" fmla="*/ 44 h 202"/>
                <a:gd name="T58" fmla="*/ 3 w 279"/>
                <a:gd name="T59" fmla="*/ 40 h 202"/>
                <a:gd name="T60" fmla="*/ 1 w 279"/>
                <a:gd name="T61" fmla="*/ 35 h 202"/>
                <a:gd name="T62" fmla="*/ 0 w 279"/>
                <a:gd name="T63" fmla="*/ 30 h 202"/>
                <a:gd name="T64" fmla="*/ 0 w 279"/>
                <a:gd name="T65" fmla="*/ 25 h 202"/>
                <a:gd name="T66" fmla="*/ 0 w 279"/>
                <a:gd name="T67" fmla="*/ 21 h 202"/>
                <a:gd name="T68" fmla="*/ 1 w 279"/>
                <a:gd name="T69" fmla="*/ 16 h 202"/>
                <a:gd name="T70" fmla="*/ 3 w 279"/>
                <a:gd name="T71" fmla="*/ 12 h 202"/>
                <a:gd name="T72" fmla="*/ 5 w 279"/>
                <a:gd name="T73" fmla="*/ 7 h 2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9"/>
                <a:gd name="T112" fmla="*/ 0 h 202"/>
                <a:gd name="T113" fmla="*/ 279 w 279"/>
                <a:gd name="T114" fmla="*/ 202 h 20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9" h="202">
                  <a:moveTo>
                    <a:pt x="42" y="30"/>
                  </a:moveTo>
                  <a:lnTo>
                    <a:pt x="42" y="30"/>
                  </a:lnTo>
                  <a:lnTo>
                    <a:pt x="62" y="17"/>
                  </a:lnTo>
                  <a:lnTo>
                    <a:pt x="86" y="7"/>
                  </a:lnTo>
                  <a:lnTo>
                    <a:pt x="111" y="2"/>
                  </a:lnTo>
                  <a:lnTo>
                    <a:pt x="138" y="0"/>
                  </a:lnTo>
                  <a:lnTo>
                    <a:pt x="165" y="2"/>
                  </a:lnTo>
                  <a:lnTo>
                    <a:pt x="190" y="7"/>
                  </a:lnTo>
                  <a:lnTo>
                    <a:pt x="215" y="17"/>
                  </a:lnTo>
                  <a:lnTo>
                    <a:pt x="237" y="30"/>
                  </a:lnTo>
                  <a:lnTo>
                    <a:pt x="255" y="46"/>
                  </a:lnTo>
                  <a:lnTo>
                    <a:pt x="268" y="64"/>
                  </a:lnTo>
                  <a:lnTo>
                    <a:pt x="276" y="82"/>
                  </a:lnTo>
                  <a:lnTo>
                    <a:pt x="279" y="101"/>
                  </a:lnTo>
                  <a:lnTo>
                    <a:pt x="276" y="120"/>
                  </a:lnTo>
                  <a:lnTo>
                    <a:pt x="268" y="140"/>
                  </a:lnTo>
                  <a:lnTo>
                    <a:pt x="255" y="157"/>
                  </a:lnTo>
                  <a:lnTo>
                    <a:pt x="237" y="173"/>
                  </a:lnTo>
                  <a:lnTo>
                    <a:pt x="215" y="186"/>
                  </a:lnTo>
                  <a:lnTo>
                    <a:pt x="190" y="194"/>
                  </a:lnTo>
                  <a:lnTo>
                    <a:pt x="165" y="199"/>
                  </a:lnTo>
                  <a:lnTo>
                    <a:pt x="138" y="202"/>
                  </a:lnTo>
                  <a:lnTo>
                    <a:pt x="111" y="199"/>
                  </a:lnTo>
                  <a:lnTo>
                    <a:pt x="86" y="194"/>
                  </a:lnTo>
                  <a:lnTo>
                    <a:pt x="62" y="186"/>
                  </a:lnTo>
                  <a:lnTo>
                    <a:pt x="42" y="173"/>
                  </a:lnTo>
                  <a:lnTo>
                    <a:pt x="24" y="157"/>
                  </a:lnTo>
                  <a:lnTo>
                    <a:pt x="11" y="140"/>
                  </a:lnTo>
                  <a:lnTo>
                    <a:pt x="2" y="120"/>
                  </a:lnTo>
                  <a:lnTo>
                    <a:pt x="0" y="101"/>
                  </a:lnTo>
                  <a:lnTo>
                    <a:pt x="2" y="82"/>
                  </a:lnTo>
                  <a:lnTo>
                    <a:pt x="11" y="64"/>
                  </a:lnTo>
                  <a:lnTo>
                    <a:pt x="24" y="46"/>
                  </a:lnTo>
                  <a:lnTo>
                    <a:pt x="42" y="30"/>
                  </a:lnTo>
                </a:path>
              </a:pathLst>
            </a:custGeom>
            <a:noFill/>
            <a:ln w="0">
              <a:solidFill>
                <a:srgbClr val="000000"/>
              </a:solidFill>
              <a:prstDash val="solid"/>
              <a:round/>
              <a:headEnd/>
              <a:tailEnd/>
            </a:ln>
          </p:spPr>
          <p:txBody>
            <a:bodyPr/>
            <a:lstStyle/>
            <a:p>
              <a:endParaRPr lang="pt-BR"/>
            </a:p>
          </p:txBody>
        </p:sp>
        <p:sp>
          <p:nvSpPr>
            <p:cNvPr id="780671" name="Freeform 54"/>
            <p:cNvSpPr>
              <a:spLocks/>
            </p:cNvSpPr>
            <p:nvPr/>
          </p:nvSpPr>
          <p:spPr bwMode="auto">
            <a:xfrm>
              <a:off x="3922" y="2780"/>
              <a:ext cx="85" cy="91"/>
            </a:xfrm>
            <a:custGeom>
              <a:avLst/>
              <a:gdLst>
                <a:gd name="T0" fmla="*/ 4 w 254"/>
                <a:gd name="T1" fmla="*/ 6 h 183"/>
                <a:gd name="T2" fmla="*/ 6 w 254"/>
                <a:gd name="T3" fmla="*/ 3 h 183"/>
                <a:gd name="T4" fmla="*/ 9 w 254"/>
                <a:gd name="T5" fmla="*/ 1 h 183"/>
                <a:gd name="T6" fmla="*/ 11 w 254"/>
                <a:gd name="T7" fmla="*/ 0 h 183"/>
                <a:gd name="T8" fmla="*/ 14 w 254"/>
                <a:gd name="T9" fmla="*/ 0 h 183"/>
                <a:gd name="T10" fmla="*/ 17 w 254"/>
                <a:gd name="T11" fmla="*/ 0 h 183"/>
                <a:gd name="T12" fmla="*/ 19 w 254"/>
                <a:gd name="T13" fmla="*/ 1 h 183"/>
                <a:gd name="T14" fmla="*/ 22 w 254"/>
                <a:gd name="T15" fmla="*/ 3 h 183"/>
                <a:gd name="T16" fmla="*/ 24 w 254"/>
                <a:gd name="T17" fmla="*/ 6 h 183"/>
                <a:gd name="T18" fmla="*/ 26 w 254"/>
                <a:gd name="T19" fmla="*/ 10 h 183"/>
                <a:gd name="T20" fmla="*/ 27 w 254"/>
                <a:gd name="T21" fmla="*/ 14 h 183"/>
                <a:gd name="T22" fmla="*/ 28 w 254"/>
                <a:gd name="T23" fmla="*/ 18 h 183"/>
                <a:gd name="T24" fmla="*/ 28 w 254"/>
                <a:gd name="T25" fmla="*/ 22 h 183"/>
                <a:gd name="T26" fmla="*/ 28 w 254"/>
                <a:gd name="T27" fmla="*/ 27 h 183"/>
                <a:gd name="T28" fmla="*/ 27 w 254"/>
                <a:gd name="T29" fmla="*/ 31 h 183"/>
                <a:gd name="T30" fmla="*/ 26 w 254"/>
                <a:gd name="T31" fmla="*/ 35 h 183"/>
                <a:gd name="T32" fmla="*/ 24 w 254"/>
                <a:gd name="T33" fmla="*/ 39 h 183"/>
                <a:gd name="T34" fmla="*/ 22 w 254"/>
                <a:gd name="T35" fmla="*/ 42 h 183"/>
                <a:gd name="T36" fmla="*/ 19 w 254"/>
                <a:gd name="T37" fmla="*/ 44 h 183"/>
                <a:gd name="T38" fmla="*/ 17 w 254"/>
                <a:gd name="T39" fmla="*/ 45 h 183"/>
                <a:gd name="T40" fmla="*/ 14 w 254"/>
                <a:gd name="T41" fmla="*/ 45 h 183"/>
                <a:gd name="T42" fmla="*/ 11 w 254"/>
                <a:gd name="T43" fmla="*/ 45 h 183"/>
                <a:gd name="T44" fmla="*/ 9 w 254"/>
                <a:gd name="T45" fmla="*/ 44 h 183"/>
                <a:gd name="T46" fmla="*/ 6 w 254"/>
                <a:gd name="T47" fmla="*/ 42 h 183"/>
                <a:gd name="T48" fmla="*/ 4 w 254"/>
                <a:gd name="T49" fmla="*/ 39 h 183"/>
                <a:gd name="T50" fmla="*/ 2 w 254"/>
                <a:gd name="T51" fmla="*/ 35 h 183"/>
                <a:gd name="T52" fmla="*/ 1 w 254"/>
                <a:gd name="T53" fmla="*/ 31 h 183"/>
                <a:gd name="T54" fmla="*/ 0 w 254"/>
                <a:gd name="T55" fmla="*/ 27 h 183"/>
                <a:gd name="T56" fmla="*/ 0 w 254"/>
                <a:gd name="T57" fmla="*/ 22 h 183"/>
                <a:gd name="T58" fmla="*/ 0 w 254"/>
                <a:gd name="T59" fmla="*/ 18 h 183"/>
                <a:gd name="T60" fmla="*/ 1 w 254"/>
                <a:gd name="T61" fmla="*/ 14 h 183"/>
                <a:gd name="T62" fmla="*/ 2 w 254"/>
                <a:gd name="T63" fmla="*/ 10 h 183"/>
                <a:gd name="T64" fmla="*/ 4 w 254"/>
                <a:gd name="T65" fmla="*/ 6 h 1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4"/>
                <a:gd name="T100" fmla="*/ 0 h 183"/>
                <a:gd name="T101" fmla="*/ 254 w 254"/>
                <a:gd name="T102" fmla="*/ 183 h 1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4" h="183">
                  <a:moveTo>
                    <a:pt x="37" y="27"/>
                  </a:moveTo>
                  <a:lnTo>
                    <a:pt x="56" y="15"/>
                  </a:lnTo>
                  <a:lnTo>
                    <a:pt x="78" y="7"/>
                  </a:lnTo>
                  <a:lnTo>
                    <a:pt x="102" y="2"/>
                  </a:lnTo>
                  <a:lnTo>
                    <a:pt x="127" y="0"/>
                  </a:lnTo>
                  <a:lnTo>
                    <a:pt x="151" y="2"/>
                  </a:lnTo>
                  <a:lnTo>
                    <a:pt x="174" y="7"/>
                  </a:lnTo>
                  <a:lnTo>
                    <a:pt x="197" y="15"/>
                  </a:lnTo>
                  <a:lnTo>
                    <a:pt x="216" y="27"/>
                  </a:lnTo>
                  <a:lnTo>
                    <a:pt x="232" y="41"/>
                  </a:lnTo>
                  <a:lnTo>
                    <a:pt x="245" y="57"/>
                  </a:lnTo>
                  <a:lnTo>
                    <a:pt x="253" y="74"/>
                  </a:lnTo>
                  <a:lnTo>
                    <a:pt x="254" y="91"/>
                  </a:lnTo>
                  <a:lnTo>
                    <a:pt x="253" y="109"/>
                  </a:lnTo>
                  <a:lnTo>
                    <a:pt x="245" y="126"/>
                  </a:lnTo>
                  <a:lnTo>
                    <a:pt x="232" y="142"/>
                  </a:lnTo>
                  <a:lnTo>
                    <a:pt x="216" y="156"/>
                  </a:lnTo>
                  <a:lnTo>
                    <a:pt x="197" y="168"/>
                  </a:lnTo>
                  <a:lnTo>
                    <a:pt x="174" y="177"/>
                  </a:lnTo>
                  <a:lnTo>
                    <a:pt x="151" y="181"/>
                  </a:lnTo>
                  <a:lnTo>
                    <a:pt x="127" y="183"/>
                  </a:lnTo>
                  <a:lnTo>
                    <a:pt x="102" y="181"/>
                  </a:lnTo>
                  <a:lnTo>
                    <a:pt x="78" y="177"/>
                  </a:lnTo>
                  <a:lnTo>
                    <a:pt x="56" y="168"/>
                  </a:lnTo>
                  <a:lnTo>
                    <a:pt x="37" y="156"/>
                  </a:lnTo>
                  <a:lnTo>
                    <a:pt x="20" y="142"/>
                  </a:lnTo>
                  <a:lnTo>
                    <a:pt x="9" y="126"/>
                  </a:lnTo>
                  <a:lnTo>
                    <a:pt x="3" y="109"/>
                  </a:lnTo>
                  <a:lnTo>
                    <a:pt x="0" y="91"/>
                  </a:lnTo>
                  <a:lnTo>
                    <a:pt x="3" y="74"/>
                  </a:lnTo>
                  <a:lnTo>
                    <a:pt x="9" y="57"/>
                  </a:lnTo>
                  <a:lnTo>
                    <a:pt x="20" y="41"/>
                  </a:lnTo>
                  <a:lnTo>
                    <a:pt x="37" y="27"/>
                  </a:lnTo>
                  <a:close/>
                </a:path>
              </a:pathLst>
            </a:custGeom>
            <a:solidFill>
              <a:srgbClr val="A83A00"/>
            </a:solidFill>
            <a:ln w="9525">
              <a:noFill/>
              <a:round/>
              <a:headEnd/>
              <a:tailEnd/>
            </a:ln>
          </p:spPr>
          <p:txBody>
            <a:bodyPr/>
            <a:lstStyle/>
            <a:p>
              <a:endParaRPr lang="pt-BR"/>
            </a:p>
          </p:txBody>
        </p:sp>
        <p:sp>
          <p:nvSpPr>
            <p:cNvPr id="780672" name="Freeform 55"/>
            <p:cNvSpPr>
              <a:spLocks/>
            </p:cNvSpPr>
            <p:nvPr/>
          </p:nvSpPr>
          <p:spPr bwMode="auto">
            <a:xfrm>
              <a:off x="3931" y="2789"/>
              <a:ext cx="66" cy="71"/>
            </a:xfrm>
            <a:custGeom>
              <a:avLst/>
              <a:gdLst>
                <a:gd name="T0" fmla="*/ 3 w 198"/>
                <a:gd name="T1" fmla="*/ 6 h 141"/>
                <a:gd name="T2" fmla="*/ 5 w 198"/>
                <a:gd name="T3" fmla="*/ 3 h 141"/>
                <a:gd name="T4" fmla="*/ 7 w 198"/>
                <a:gd name="T5" fmla="*/ 2 h 141"/>
                <a:gd name="T6" fmla="*/ 9 w 198"/>
                <a:gd name="T7" fmla="*/ 1 h 141"/>
                <a:gd name="T8" fmla="*/ 11 w 198"/>
                <a:gd name="T9" fmla="*/ 0 h 141"/>
                <a:gd name="T10" fmla="*/ 13 w 198"/>
                <a:gd name="T11" fmla="*/ 1 h 141"/>
                <a:gd name="T12" fmla="*/ 15 w 198"/>
                <a:gd name="T13" fmla="*/ 2 h 141"/>
                <a:gd name="T14" fmla="*/ 17 w 198"/>
                <a:gd name="T15" fmla="*/ 3 h 141"/>
                <a:gd name="T16" fmla="*/ 19 w 198"/>
                <a:gd name="T17" fmla="*/ 6 h 141"/>
                <a:gd name="T18" fmla="*/ 20 w 198"/>
                <a:gd name="T19" fmla="*/ 8 h 141"/>
                <a:gd name="T20" fmla="*/ 21 w 198"/>
                <a:gd name="T21" fmla="*/ 11 h 141"/>
                <a:gd name="T22" fmla="*/ 22 w 198"/>
                <a:gd name="T23" fmla="*/ 14 h 141"/>
                <a:gd name="T24" fmla="*/ 22 w 198"/>
                <a:gd name="T25" fmla="*/ 18 h 141"/>
                <a:gd name="T26" fmla="*/ 22 w 198"/>
                <a:gd name="T27" fmla="*/ 21 h 141"/>
                <a:gd name="T28" fmla="*/ 21 w 198"/>
                <a:gd name="T29" fmla="*/ 24 h 141"/>
                <a:gd name="T30" fmla="*/ 20 w 198"/>
                <a:gd name="T31" fmla="*/ 28 h 141"/>
                <a:gd name="T32" fmla="*/ 19 w 198"/>
                <a:gd name="T33" fmla="*/ 30 h 141"/>
                <a:gd name="T34" fmla="*/ 17 w 198"/>
                <a:gd name="T35" fmla="*/ 33 h 141"/>
                <a:gd name="T36" fmla="*/ 15 w 198"/>
                <a:gd name="T37" fmla="*/ 34 h 141"/>
                <a:gd name="T38" fmla="*/ 13 w 198"/>
                <a:gd name="T39" fmla="*/ 35 h 141"/>
                <a:gd name="T40" fmla="*/ 11 w 198"/>
                <a:gd name="T41" fmla="*/ 36 h 141"/>
                <a:gd name="T42" fmla="*/ 9 w 198"/>
                <a:gd name="T43" fmla="*/ 35 h 141"/>
                <a:gd name="T44" fmla="*/ 7 w 198"/>
                <a:gd name="T45" fmla="*/ 34 h 141"/>
                <a:gd name="T46" fmla="*/ 5 w 198"/>
                <a:gd name="T47" fmla="*/ 33 h 141"/>
                <a:gd name="T48" fmla="*/ 3 w 198"/>
                <a:gd name="T49" fmla="*/ 30 h 141"/>
                <a:gd name="T50" fmla="*/ 2 w 198"/>
                <a:gd name="T51" fmla="*/ 28 h 141"/>
                <a:gd name="T52" fmla="*/ 1 w 198"/>
                <a:gd name="T53" fmla="*/ 24 h 141"/>
                <a:gd name="T54" fmla="*/ 0 w 198"/>
                <a:gd name="T55" fmla="*/ 21 h 141"/>
                <a:gd name="T56" fmla="*/ 0 w 198"/>
                <a:gd name="T57" fmla="*/ 18 h 141"/>
                <a:gd name="T58" fmla="*/ 0 w 198"/>
                <a:gd name="T59" fmla="*/ 14 h 141"/>
                <a:gd name="T60" fmla="*/ 1 w 198"/>
                <a:gd name="T61" fmla="*/ 11 h 141"/>
                <a:gd name="T62" fmla="*/ 2 w 198"/>
                <a:gd name="T63" fmla="*/ 8 h 141"/>
                <a:gd name="T64" fmla="*/ 3 w 198"/>
                <a:gd name="T65" fmla="*/ 6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8"/>
                <a:gd name="T100" fmla="*/ 0 h 141"/>
                <a:gd name="T101" fmla="*/ 198 w 198"/>
                <a:gd name="T102" fmla="*/ 141 h 1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8" h="141">
                  <a:moveTo>
                    <a:pt x="28" y="21"/>
                  </a:moveTo>
                  <a:lnTo>
                    <a:pt x="44" y="11"/>
                  </a:lnTo>
                  <a:lnTo>
                    <a:pt x="62" y="5"/>
                  </a:lnTo>
                  <a:lnTo>
                    <a:pt x="80" y="2"/>
                  </a:lnTo>
                  <a:lnTo>
                    <a:pt x="99" y="0"/>
                  </a:lnTo>
                  <a:lnTo>
                    <a:pt x="118" y="2"/>
                  </a:lnTo>
                  <a:lnTo>
                    <a:pt x="136" y="5"/>
                  </a:lnTo>
                  <a:lnTo>
                    <a:pt x="154" y="11"/>
                  </a:lnTo>
                  <a:lnTo>
                    <a:pt x="169" y="21"/>
                  </a:lnTo>
                  <a:lnTo>
                    <a:pt x="182" y="32"/>
                  </a:lnTo>
                  <a:lnTo>
                    <a:pt x="191" y="43"/>
                  </a:lnTo>
                  <a:lnTo>
                    <a:pt x="195" y="56"/>
                  </a:lnTo>
                  <a:lnTo>
                    <a:pt x="198" y="69"/>
                  </a:lnTo>
                  <a:lnTo>
                    <a:pt x="195" y="83"/>
                  </a:lnTo>
                  <a:lnTo>
                    <a:pt x="191" y="96"/>
                  </a:lnTo>
                  <a:lnTo>
                    <a:pt x="182" y="109"/>
                  </a:lnTo>
                  <a:lnTo>
                    <a:pt x="169" y="119"/>
                  </a:lnTo>
                  <a:lnTo>
                    <a:pt x="154" y="129"/>
                  </a:lnTo>
                  <a:lnTo>
                    <a:pt x="136" y="135"/>
                  </a:lnTo>
                  <a:lnTo>
                    <a:pt x="118" y="139"/>
                  </a:lnTo>
                  <a:lnTo>
                    <a:pt x="99" y="141"/>
                  </a:lnTo>
                  <a:lnTo>
                    <a:pt x="80" y="139"/>
                  </a:lnTo>
                  <a:lnTo>
                    <a:pt x="62" y="135"/>
                  </a:lnTo>
                  <a:lnTo>
                    <a:pt x="44" y="129"/>
                  </a:lnTo>
                  <a:lnTo>
                    <a:pt x="28" y="119"/>
                  </a:lnTo>
                  <a:lnTo>
                    <a:pt x="15" y="109"/>
                  </a:lnTo>
                  <a:lnTo>
                    <a:pt x="6" y="96"/>
                  </a:lnTo>
                  <a:lnTo>
                    <a:pt x="1" y="83"/>
                  </a:lnTo>
                  <a:lnTo>
                    <a:pt x="0" y="69"/>
                  </a:lnTo>
                  <a:lnTo>
                    <a:pt x="1" y="56"/>
                  </a:lnTo>
                  <a:lnTo>
                    <a:pt x="6" y="43"/>
                  </a:lnTo>
                  <a:lnTo>
                    <a:pt x="15" y="32"/>
                  </a:lnTo>
                  <a:lnTo>
                    <a:pt x="28" y="21"/>
                  </a:lnTo>
                  <a:close/>
                </a:path>
              </a:pathLst>
            </a:custGeom>
            <a:solidFill>
              <a:srgbClr val="FF7F26"/>
            </a:solidFill>
            <a:ln w="9525">
              <a:noFill/>
              <a:round/>
              <a:headEnd/>
              <a:tailEnd/>
            </a:ln>
          </p:spPr>
          <p:txBody>
            <a:bodyPr/>
            <a:lstStyle/>
            <a:p>
              <a:endParaRPr lang="pt-BR"/>
            </a:p>
          </p:txBody>
        </p:sp>
        <p:sp>
          <p:nvSpPr>
            <p:cNvPr id="780673" name="Freeform 56"/>
            <p:cNvSpPr>
              <a:spLocks/>
            </p:cNvSpPr>
            <p:nvPr/>
          </p:nvSpPr>
          <p:spPr bwMode="auto">
            <a:xfrm>
              <a:off x="3947" y="2805"/>
              <a:ext cx="7" cy="7"/>
            </a:xfrm>
            <a:custGeom>
              <a:avLst/>
              <a:gdLst>
                <a:gd name="T0" fmla="*/ 0 w 22"/>
                <a:gd name="T1" fmla="*/ 1 h 14"/>
                <a:gd name="T2" fmla="*/ 1 w 22"/>
                <a:gd name="T3" fmla="*/ 1 h 14"/>
                <a:gd name="T4" fmla="*/ 1 w 22"/>
                <a:gd name="T5" fmla="*/ 0 h 14"/>
                <a:gd name="T6" fmla="*/ 2 w 22"/>
                <a:gd name="T7" fmla="*/ 1 h 14"/>
                <a:gd name="T8" fmla="*/ 2 w 22"/>
                <a:gd name="T9" fmla="*/ 1 h 14"/>
                <a:gd name="T10" fmla="*/ 2 w 22"/>
                <a:gd name="T11" fmla="*/ 1 h 14"/>
                <a:gd name="T12" fmla="*/ 2 w 22"/>
                <a:gd name="T13" fmla="*/ 2 h 14"/>
                <a:gd name="T14" fmla="*/ 2 w 22"/>
                <a:gd name="T15" fmla="*/ 3 h 14"/>
                <a:gd name="T16" fmla="*/ 2 w 22"/>
                <a:gd name="T17" fmla="*/ 4 h 14"/>
                <a:gd name="T18" fmla="*/ 2 w 22"/>
                <a:gd name="T19" fmla="*/ 4 h 14"/>
                <a:gd name="T20" fmla="*/ 1 w 22"/>
                <a:gd name="T21" fmla="*/ 4 h 14"/>
                <a:gd name="T22" fmla="*/ 1 w 22"/>
                <a:gd name="T23" fmla="*/ 4 h 14"/>
                <a:gd name="T24" fmla="*/ 0 w 22"/>
                <a:gd name="T25" fmla="*/ 4 h 14"/>
                <a:gd name="T26" fmla="*/ 0 w 22"/>
                <a:gd name="T27" fmla="*/ 3 h 14"/>
                <a:gd name="T28" fmla="*/ 0 w 22"/>
                <a:gd name="T29" fmla="*/ 2 h 14"/>
                <a:gd name="T30" fmla="*/ 0 w 22"/>
                <a:gd name="T31" fmla="*/ 1 h 14"/>
                <a:gd name="T32" fmla="*/ 0 w 22"/>
                <a:gd name="T33" fmla="*/ 1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4"/>
                <a:gd name="T53" fmla="*/ 22 w 22"/>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4">
                  <a:moveTo>
                    <a:pt x="3" y="2"/>
                  </a:moveTo>
                  <a:lnTo>
                    <a:pt x="7" y="1"/>
                  </a:lnTo>
                  <a:lnTo>
                    <a:pt x="12" y="0"/>
                  </a:lnTo>
                  <a:lnTo>
                    <a:pt x="16" y="1"/>
                  </a:lnTo>
                  <a:lnTo>
                    <a:pt x="19" y="2"/>
                  </a:lnTo>
                  <a:lnTo>
                    <a:pt x="20" y="4"/>
                  </a:lnTo>
                  <a:lnTo>
                    <a:pt x="22" y="7"/>
                  </a:lnTo>
                  <a:lnTo>
                    <a:pt x="20" y="10"/>
                  </a:lnTo>
                  <a:lnTo>
                    <a:pt x="19" y="13"/>
                  </a:lnTo>
                  <a:lnTo>
                    <a:pt x="16" y="14"/>
                  </a:lnTo>
                  <a:lnTo>
                    <a:pt x="12" y="14"/>
                  </a:lnTo>
                  <a:lnTo>
                    <a:pt x="7" y="14"/>
                  </a:lnTo>
                  <a:lnTo>
                    <a:pt x="3" y="13"/>
                  </a:lnTo>
                  <a:lnTo>
                    <a:pt x="0" y="10"/>
                  </a:lnTo>
                  <a:lnTo>
                    <a:pt x="0" y="7"/>
                  </a:lnTo>
                  <a:lnTo>
                    <a:pt x="0" y="4"/>
                  </a:lnTo>
                  <a:lnTo>
                    <a:pt x="3" y="2"/>
                  </a:lnTo>
                  <a:close/>
                </a:path>
              </a:pathLst>
            </a:custGeom>
            <a:solidFill>
              <a:srgbClr val="660000"/>
            </a:solidFill>
            <a:ln w="9525">
              <a:noFill/>
              <a:round/>
              <a:headEnd/>
              <a:tailEnd/>
            </a:ln>
          </p:spPr>
          <p:txBody>
            <a:bodyPr/>
            <a:lstStyle/>
            <a:p>
              <a:endParaRPr lang="pt-BR"/>
            </a:p>
          </p:txBody>
        </p:sp>
        <p:sp>
          <p:nvSpPr>
            <p:cNvPr id="780674" name="Freeform 57"/>
            <p:cNvSpPr>
              <a:spLocks/>
            </p:cNvSpPr>
            <p:nvPr/>
          </p:nvSpPr>
          <p:spPr bwMode="auto">
            <a:xfrm>
              <a:off x="3947" y="2835"/>
              <a:ext cx="7" cy="8"/>
            </a:xfrm>
            <a:custGeom>
              <a:avLst/>
              <a:gdLst>
                <a:gd name="T0" fmla="*/ 0 w 22"/>
                <a:gd name="T1" fmla="*/ 1 h 15"/>
                <a:gd name="T2" fmla="*/ 1 w 22"/>
                <a:gd name="T3" fmla="*/ 1 h 15"/>
                <a:gd name="T4" fmla="*/ 1 w 22"/>
                <a:gd name="T5" fmla="*/ 0 h 15"/>
                <a:gd name="T6" fmla="*/ 2 w 22"/>
                <a:gd name="T7" fmla="*/ 1 h 15"/>
                <a:gd name="T8" fmla="*/ 2 w 22"/>
                <a:gd name="T9" fmla="*/ 1 h 15"/>
                <a:gd name="T10" fmla="*/ 2 w 22"/>
                <a:gd name="T11" fmla="*/ 2 h 15"/>
                <a:gd name="T12" fmla="*/ 2 w 22"/>
                <a:gd name="T13" fmla="*/ 2 h 15"/>
                <a:gd name="T14" fmla="*/ 2 w 22"/>
                <a:gd name="T15" fmla="*/ 3 h 15"/>
                <a:gd name="T16" fmla="*/ 2 w 22"/>
                <a:gd name="T17" fmla="*/ 4 h 15"/>
                <a:gd name="T18" fmla="*/ 2 w 22"/>
                <a:gd name="T19" fmla="*/ 4 h 15"/>
                <a:gd name="T20" fmla="*/ 1 w 22"/>
                <a:gd name="T21" fmla="*/ 4 h 15"/>
                <a:gd name="T22" fmla="*/ 1 w 22"/>
                <a:gd name="T23" fmla="*/ 4 h 15"/>
                <a:gd name="T24" fmla="*/ 0 w 22"/>
                <a:gd name="T25" fmla="*/ 4 h 15"/>
                <a:gd name="T26" fmla="*/ 0 w 22"/>
                <a:gd name="T27" fmla="*/ 3 h 15"/>
                <a:gd name="T28" fmla="*/ 0 w 22"/>
                <a:gd name="T29" fmla="*/ 2 h 15"/>
                <a:gd name="T30" fmla="*/ 0 w 22"/>
                <a:gd name="T31" fmla="*/ 2 h 15"/>
                <a:gd name="T32" fmla="*/ 0 w 22"/>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5"/>
                <a:gd name="T53" fmla="*/ 22 w 22"/>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5">
                  <a:moveTo>
                    <a:pt x="3" y="3"/>
                  </a:moveTo>
                  <a:lnTo>
                    <a:pt x="7" y="1"/>
                  </a:lnTo>
                  <a:lnTo>
                    <a:pt x="12" y="0"/>
                  </a:lnTo>
                  <a:lnTo>
                    <a:pt x="16" y="1"/>
                  </a:lnTo>
                  <a:lnTo>
                    <a:pt x="19" y="3"/>
                  </a:lnTo>
                  <a:lnTo>
                    <a:pt x="20" y="5"/>
                  </a:lnTo>
                  <a:lnTo>
                    <a:pt x="22" y="8"/>
                  </a:lnTo>
                  <a:lnTo>
                    <a:pt x="20" y="11"/>
                  </a:lnTo>
                  <a:lnTo>
                    <a:pt x="19" y="14"/>
                  </a:lnTo>
                  <a:lnTo>
                    <a:pt x="16" y="15"/>
                  </a:lnTo>
                  <a:lnTo>
                    <a:pt x="12" y="15"/>
                  </a:lnTo>
                  <a:lnTo>
                    <a:pt x="7" y="15"/>
                  </a:lnTo>
                  <a:lnTo>
                    <a:pt x="3" y="14"/>
                  </a:lnTo>
                  <a:lnTo>
                    <a:pt x="0" y="11"/>
                  </a:lnTo>
                  <a:lnTo>
                    <a:pt x="0" y="8"/>
                  </a:lnTo>
                  <a:lnTo>
                    <a:pt x="0" y="5"/>
                  </a:lnTo>
                  <a:lnTo>
                    <a:pt x="3" y="3"/>
                  </a:lnTo>
                  <a:close/>
                </a:path>
              </a:pathLst>
            </a:custGeom>
            <a:solidFill>
              <a:srgbClr val="660000"/>
            </a:solidFill>
            <a:ln w="9525">
              <a:noFill/>
              <a:round/>
              <a:headEnd/>
              <a:tailEnd/>
            </a:ln>
          </p:spPr>
          <p:txBody>
            <a:bodyPr/>
            <a:lstStyle/>
            <a:p>
              <a:endParaRPr lang="pt-BR"/>
            </a:p>
          </p:txBody>
        </p:sp>
        <p:sp>
          <p:nvSpPr>
            <p:cNvPr id="780675" name="Freeform 58"/>
            <p:cNvSpPr>
              <a:spLocks/>
            </p:cNvSpPr>
            <p:nvPr/>
          </p:nvSpPr>
          <p:spPr bwMode="auto">
            <a:xfrm>
              <a:off x="3974" y="2806"/>
              <a:ext cx="7" cy="7"/>
            </a:xfrm>
            <a:custGeom>
              <a:avLst/>
              <a:gdLst>
                <a:gd name="T0" fmla="*/ 0 w 22"/>
                <a:gd name="T1" fmla="*/ 0 h 15"/>
                <a:gd name="T2" fmla="*/ 1 w 22"/>
                <a:gd name="T3" fmla="*/ 0 h 15"/>
                <a:gd name="T4" fmla="*/ 1 w 22"/>
                <a:gd name="T5" fmla="*/ 0 h 15"/>
                <a:gd name="T6" fmla="*/ 1 w 22"/>
                <a:gd name="T7" fmla="*/ 0 h 15"/>
                <a:gd name="T8" fmla="*/ 2 w 22"/>
                <a:gd name="T9" fmla="*/ 0 h 15"/>
                <a:gd name="T10" fmla="*/ 2 w 22"/>
                <a:gd name="T11" fmla="*/ 1 h 15"/>
                <a:gd name="T12" fmla="*/ 2 w 22"/>
                <a:gd name="T13" fmla="*/ 1 h 15"/>
                <a:gd name="T14" fmla="*/ 2 w 22"/>
                <a:gd name="T15" fmla="*/ 2 h 15"/>
                <a:gd name="T16" fmla="*/ 2 w 22"/>
                <a:gd name="T17" fmla="*/ 3 h 15"/>
                <a:gd name="T18" fmla="*/ 1 w 22"/>
                <a:gd name="T19" fmla="*/ 3 h 15"/>
                <a:gd name="T20" fmla="*/ 1 w 22"/>
                <a:gd name="T21" fmla="*/ 3 h 15"/>
                <a:gd name="T22" fmla="*/ 1 w 22"/>
                <a:gd name="T23" fmla="*/ 3 h 15"/>
                <a:gd name="T24" fmla="*/ 0 w 22"/>
                <a:gd name="T25" fmla="*/ 3 h 15"/>
                <a:gd name="T26" fmla="*/ 0 w 22"/>
                <a:gd name="T27" fmla="*/ 2 h 15"/>
                <a:gd name="T28" fmla="*/ 0 w 22"/>
                <a:gd name="T29" fmla="*/ 1 h 15"/>
                <a:gd name="T30" fmla="*/ 0 w 22"/>
                <a:gd name="T31" fmla="*/ 1 h 15"/>
                <a:gd name="T32" fmla="*/ 0 w 22"/>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5"/>
                <a:gd name="T53" fmla="*/ 22 w 22"/>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5">
                  <a:moveTo>
                    <a:pt x="3" y="2"/>
                  </a:moveTo>
                  <a:lnTo>
                    <a:pt x="6" y="1"/>
                  </a:lnTo>
                  <a:lnTo>
                    <a:pt x="9" y="0"/>
                  </a:lnTo>
                  <a:lnTo>
                    <a:pt x="13" y="1"/>
                  </a:lnTo>
                  <a:lnTo>
                    <a:pt x="19" y="2"/>
                  </a:lnTo>
                  <a:lnTo>
                    <a:pt x="21" y="4"/>
                  </a:lnTo>
                  <a:lnTo>
                    <a:pt x="22" y="7"/>
                  </a:lnTo>
                  <a:lnTo>
                    <a:pt x="21" y="10"/>
                  </a:lnTo>
                  <a:lnTo>
                    <a:pt x="19" y="14"/>
                  </a:lnTo>
                  <a:lnTo>
                    <a:pt x="13" y="15"/>
                  </a:lnTo>
                  <a:lnTo>
                    <a:pt x="9" y="15"/>
                  </a:lnTo>
                  <a:lnTo>
                    <a:pt x="6" y="15"/>
                  </a:lnTo>
                  <a:lnTo>
                    <a:pt x="3" y="14"/>
                  </a:lnTo>
                  <a:lnTo>
                    <a:pt x="0" y="10"/>
                  </a:lnTo>
                  <a:lnTo>
                    <a:pt x="0" y="7"/>
                  </a:lnTo>
                  <a:lnTo>
                    <a:pt x="0" y="4"/>
                  </a:lnTo>
                  <a:lnTo>
                    <a:pt x="3" y="2"/>
                  </a:lnTo>
                  <a:close/>
                </a:path>
              </a:pathLst>
            </a:custGeom>
            <a:solidFill>
              <a:srgbClr val="660000"/>
            </a:solidFill>
            <a:ln w="9525">
              <a:noFill/>
              <a:round/>
              <a:headEnd/>
              <a:tailEnd/>
            </a:ln>
          </p:spPr>
          <p:txBody>
            <a:bodyPr/>
            <a:lstStyle/>
            <a:p>
              <a:endParaRPr lang="pt-BR"/>
            </a:p>
          </p:txBody>
        </p:sp>
        <p:sp>
          <p:nvSpPr>
            <p:cNvPr id="780676" name="Freeform 59"/>
            <p:cNvSpPr>
              <a:spLocks/>
            </p:cNvSpPr>
            <p:nvPr/>
          </p:nvSpPr>
          <p:spPr bwMode="auto">
            <a:xfrm>
              <a:off x="3974" y="2834"/>
              <a:ext cx="7" cy="8"/>
            </a:xfrm>
            <a:custGeom>
              <a:avLst/>
              <a:gdLst>
                <a:gd name="T0" fmla="*/ 1 w 22"/>
                <a:gd name="T1" fmla="*/ 1 h 15"/>
                <a:gd name="T2" fmla="*/ 1 w 22"/>
                <a:gd name="T3" fmla="*/ 1 h 15"/>
                <a:gd name="T4" fmla="*/ 1 w 22"/>
                <a:gd name="T5" fmla="*/ 0 h 15"/>
                <a:gd name="T6" fmla="*/ 2 w 22"/>
                <a:gd name="T7" fmla="*/ 1 h 15"/>
                <a:gd name="T8" fmla="*/ 2 w 22"/>
                <a:gd name="T9" fmla="*/ 1 h 15"/>
                <a:gd name="T10" fmla="*/ 2 w 22"/>
                <a:gd name="T11" fmla="*/ 2 h 15"/>
                <a:gd name="T12" fmla="*/ 2 w 22"/>
                <a:gd name="T13" fmla="*/ 3 h 15"/>
                <a:gd name="T14" fmla="*/ 2 w 22"/>
                <a:gd name="T15" fmla="*/ 3 h 15"/>
                <a:gd name="T16" fmla="*/ 2 w 22"/>
                <a:gd name="T17" fmla="*/ 4 h 15"/>
                <a:gd name="T18" fmla="*/ 2 w 22"/>
                <a:gd name="T19" fmla="*/ 4 h 15"/>
                <a:gd name="T20" fmla="*/ 1 w 22"/>
                <a:gd name="T21" fmla="*/ 4 h 15"/>
                <a:gd name="T22" fmla="*/ 1 w 22"/>
                <a:gd name="T23" fmla="*/ 4 h 15"/>
                <a:gd name="T24" fmla="*/ 1 w 22"/>
                <a:gd name="T25" fmla="*/ 4 h 15"/>
                <a:gd name="T26" fmla="*/ 0 w 22"/>
                <a:gd name="T27" fmla="*/ 3 h 15"/>
                <a:gd name="T28" fmla="*/ 0 w 22"/>
                <a:gd name="T29" fmla="*/ 3 h 15"/>
                <a:gd name="T30" fmla="*/ 0 w 22"/>
                <a:gd name="T31" fmla="*/ 2 h 15"/>
                <a:gd name="T32" fmla="*/ 1 w 22"/>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5"/>
                <a:gd name="T53" fmla="*/ 22 w 22"/>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5">
                  <a:moveTo>
                    <a:pt x="6" y="2"/>
                  </a:moveTo>
                  <a:lnTo>
                    <a:pt x="9" y="1"/>
                  </a:lnTo>
                  <a:lnTo>
                    <a:pt x="12" y="0"/>
                  </a:lnTo>
                  <a:lnTo>
                    <a:pt x="16" y="1"/>
                  </a:lnTo>
                  <a:lnTo>
                    <a:pt x="19" y="2"/>
                  </a:lnTo>
                  <a:lnTo>
                    <a:pt x="21" y="6"/>
                  </a:lnTo>
                  <a:lnTo>
                    <a:pt x="22" y="9"/>
                  </a:lnTo>
                  <a:lnTo>
                    <a:pt x="21" y="12"/>
                  </a:lnTo>
                  <a:lnTo>
                    <a:pt x="19" y="14"/>
                  </a:lnTo>
                  <a:lnTo>
                    <a:pt x="16" y="15"/>
                  </a:lnTo>
                  <a:lnTo>
                    <a:pt x="12" y="15"/>
                  </a:lnTo>
                  <a:lnTo>
                    <a:pt x="9" y="15"/>
                  </a:lnTo>
                  <a:lnTo>
                    <a:pt x="6" y="14"/>
                  </a:lnTo>
                  <a:lnTo>
                    <a:pt x="2" y="12"/>
                  </a:lnTo>
                  <a:lnTo>
                    <a:pt x="0" y="9"/>
                  </a:lnTo>
                  <a:lnTo>
                    <a:pt x="2" y="6"/>
                  </a:lnTo>
                  <a:lnTo>
                    <a:pt x="6" y="2"/>
                  </a:lnTo>
                  <a:close/>
                </a:path>
              </a:pathLst>
            </a:custGeom>
            <a:solidFill>
              <a:srgbClr val="660000"/>
            </a:solidFill>
            <a:ln w="9525">
              <a:noFill/>
              <a:round/>
              <a:headEnd/>
              <a:tailEnd/>
            </a:ln>
          </p:spPr>
          <p:txBody>
            <a:bodyPr/>
            <a:lstStyle/>
            <a:p>
              <a:endParaRPr lang="pt-BR"/>
            </a:p>
          </p:txBody>
        </p:sp>
        <p:sp>
          <p:nvSpPr>
            <p:cNvPr id="780677" name="Rectangle 60"/>
            <p:cNvSpPr>
              <a:spLocks noChangeArrowheads="1"/>
            </p:cNvSpPr>
            <p:nvPr/>
          </p:nvSpPr>
          <p:spPr bwMode="auto">
            <a:xfrm>
              <a:off x="3991" y="2820"/>
              <a:ext cx="6" cy="9"/>
            </a:xfrm>
            <a:prstGeom prst="rect">
              <a:avLst/>
            </a:prstGeom>
            <a:solidFill>
              <a:srgbClr val="660000"/>
            </a:solidFill>
            <a:ln w="9525">
              <a:noFill/>
              <a:miter lim="800000"/>
              <a:headEnd/>
              <a:tailEnd/>
            </a:ln>
          </p:spPr>
          <p:txBody>
            <a:bodyPr/>
            <a:lstStyle/>
            <a:p>
              <a:pPr eaLnBrk="0" hangingPunct="0">
                <a:buFont typeface="Wingdings" pitchFamily="2" charset="2"/>
                <a:buChar char="ü"/>
              </a:pPr>
              <a:endParaRPr lang="pt-BR"/>
            </a:p>
          </p:txBody>
        </p:sp>
        <p:sp>
          <p:nvSpPr>
            <p:cNvPr id="780678" name="Freeform 61"/>
            <p:cNvSpPr>
              <a:spLocks/>
            </p:cNvSpPr>
            <p:nvPr/>
          </p:nvSpPr>
          <p:spPr bwMode="auto">
            <a:xfrm>
              <a:off x="3961" y="2820"/>
              <a:ext cx="7" cy="8"/>
            </a:xfrm>
            <a:custGeom>
              <a:avLst/>
              <a:gdLst>
                <a:gd name="T0" fmla="*/ 0 w 20"/>
                <a:gd name="T1" fmla="*/ 1 h 14"/>
                <a:gd name="T2" fmla="*/ 0 w 20"/>
                <a:gd name="T3" fmla="*/ 0 h 14"/>
                <a:gd name="T4" fmla="*/ 1 w 20"/>
                <a:gd name="T5" fmla="*/ 0 h 14"/>
                <a:gd name="T6" fmla="*/ 2 w 20"/>
                <a:gd name="T7" fmla="*/ 0 h 14"/>
                <a:gd name="T8" fmla="*/ 2 w 20"/>
                <a:gd name="T9" fmla="*/ 1 h 14"/>
                <a:gd name="T10" fmla="*/ 2 w 20"/>
                <a:gd name="T11" fmla="*/ 1 h 14"/>
                <a:gd name="T12" fmla="*/ 2 w 20"/>
                <a:gd name="T13" fmla="*/ 2 h 14"/>
                <a:gd name="T14" fmla="*/ 2 w 20"/>
                <a:gd name="T15" fmla="*/ 3 h 14"/>
                <a:gd name="T16" fmla="*/ 2 w 20"/>
                <a:gd name="T17" fmla="*/ 3 h 14"/>
                <a:gd name="T18" fmla="*/ 2 w 20"/>
                <a:gd name="T19" fmla="*/ 4 h 14"/>
                <a:gd name="T20" fmla="*/ 1 w 20"/>
                <a:gd name="T21" fmla="*/ 5 h 14"/>
                <a:gd name="T22" fmla="*/ 0 w 20"/>
                <a:gd name="T23" fmla="*/ 4 h 14"/>
                <a:gd name="T24" fmla="*/ 0 w 20"/>
                <a:gd name="T25" fmla="*/ 3 h 14"/>
                <a:gd name="T26" fmla="*/ 0 w 20"/>
                <a:gd name="T27" fmla="*/ 3 h 14"/>
                <a:gd name="T28" fmla="*/ 0 w 20"/>
                <a:gd name="T29" fmla="*/ 2 h 14"/>
                <a:gd name="T30" fmla="*/ 0 w 20"/>
                <a:gd name="T31" fmla="*/ 1 h 14"/>
                <a:gd name="T32" fmla="*/ 0 w 20"/>
                <a:gd name="T33" fmla="*/ 1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4"/>
                <a:gd name="T53" fmla="*/ 20 w 20"/>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4">
                  <a:moveTo>
                    <a:pt x="1" y="2"/>
                  </a:moveTo>
                  <a:lnTo>
                    <a:pt x="4" y="0"/>
                  </a:lnTo>
                  <a:lnTo>
                    <a:pt x="8" y="0"/>
                  </a:lnTo>
                  <a:lnTo>
                    <a:pt x="13" y="0"/>
                  </a:lnTo>
                  <a:lnTo>
                    <a:pt x="17" y="2"/>
                  </a:lnTo>
                  <a:lnTo>
                    <a:pt x="19" y="4"/>
                  </a:lnTo>
                  <a:lnTo>
                    <a:pt x="20" y="6"/>
                  </a:lnTo>
                  <a:lnTo>
                    <a:pt x="19" y="8"/>
                  </a:lnTo>
                  <a:lnTo>
                    <a:pt x="17" y="10"/>
                  </a:lnTo>
                  <a:lnTo>
                    <a:pt x="13" y="13"/>
                  </a:lnTo>
                  <a:lnTo>
                    <a:pt x="8" y="14"/>
                  </a:lnTo>
                  <a:lnTo>
                    <a:pt x="4" y="13"/>
                  </a:lnTo>
                  <a:lnTo>
                    <a:pt x="1" y="10"/>
                  </a:lnTo>
                  <a:lnTo>
                    <a:pt x="0" y="8"/>
                  </a:lnTo>
                  <a:lnTo>
                    <a:pt x="0" y="6"/>
                  </a:lnTo>
                  <a:lnTo>
                    <a:pt x="0" y="4"/>
                  </a:lnTo>
                  <a:lnTo>
                    <a:pt x="1" y="2"/>
                  </a:lnTo>
                  <a:close/>
                </a:path>
              </a:pathLst>
            </a:custGeom>
            <a:solidFill>
              <a:srgbClr val="660000"/>
            </a:solidFill>
            <a:ln w="9525">
              <a:noFill/>
              <a:round/>
              <a:headEnd/>
              <a:tailEnd/>
            </a:ln>
          </p:spPr>
          <p:txBody>
            <a:bodyPr/>
            <a:lstStyle/>
            <a:p>
              <a:endParaRPr lang="pt-BR"/>
            </a:p>
          </p:txBody>
        </p:sp>
        <p:sp>
          <p:nvSpPr>
            <p:cNvPr id="780679" name="Freeform 62"/>
            <p:cNvSpPr>
              <a:spLocks/>
            </p:cNvSpPr>
            <p:nvPr/>
          </p:nvSpPr>
          <p:spPr bwMode="auto">
            <a:xfrm>
              <a:off x="3918" y="2941"/>
              <a:ext cx="93" cy="101"/>
            </a:xfrm>
            <a:custGeom>
              <a:avLst/>
              <a:gdLst>
                <a:gd name="T0" fmla="*/ 5 w 279"/>
                <a:gd name="T1" fmla="*/ 7 h 202"/>
                <a:gd name="T2" fmla="*/ 7 w 279"/>
                <a:gd name="T3" fmla="*/ 5 h 202"/>
                <a:gd name="T4" fmla="*/ 10 w 279"/>
                <a:gd name="T5" fmla="*/ 2 h 202"/>
                <a:gd name="T6" fmla="*/ 12 w 279"/>
                <a:gd name="T7" fmla="*/ 1 h 202"/>
                <a:gd name="T8" fmla="*/ 15 w 279"/>
                <a:gd name="T9" fmla="*/ 0 h 202"/>
                <a:gd name="T10" fmla="*/ 18 w 279"/>
                <a:gd name="T11" fmla="*/ 1 h 202"/>
                <a:gd name="T12" fmla="*/ 21 w 279"/>
                <a:gd name="T13" fmla="*/ 2 h 202"/>
                <a:gd name="T14" fmla="*/ 24 w 279"/>
                <a:gd name="T15" fmla="*/ 5 h 202"/>
                <a:gd name="T16" fmla="*/ 26 w 279"/>
                <a:gd name="T17" fmla="*/ 7 h 202"/>
                <a:gd name="T18" fmla="*/ 28 w 279"/>
                <a:gd name="T19" fmla="*/ 12 h 202"/>
                <a:gd name="T20" fmla="*/ 30 w 279"/>
                <a:gd name="T21" fmla="*/ 15 h 202"/>
                <a:gd name="T22" fmla="*/ 31 w 279"/>
                <a:gd name="T23" fmla="*/ 21 h 202"/>
                <a:gd name="T24" fmla="*/ 31 w 279"/>
                <a:gd name="T25" fmla="*/ 25 h 202"/>
                <a:gd name="T26" fmla="*/ 31 w 279"/>
                <a:gd name="T27" fmla="*/ 30 h 202"/>
                <a:gd name="T28" fmla="*/ 30 w 279"/>
                <a:gd name="T29" fmla="*/ 35 h 202"/>
                <a:gd name="T30" fmla="*/ 28 w 279"/>
                <a:gd name="T31" fmla="*/ 39 h 202"/>
                <a:gd name="T32" fmla="*/ 26 w 279"/>
                <a:gd name="T33" fmla="*/ 43 h 202"/>
                <a:gd name="T34" fmla="*/ 24 w 279"/>
                <a:gd name="T35" fmla="*/ 47 h 202"/>
                <a:gd name="T36" fmla="*/ 21 w 279"/>
                <a:gd name="T37" fmla="*/ 49 h 202"/>
                <a:gd name="T38" fmla="*/ 18 w 279"/>
                <a:gd name="T39" fmla="*/ 50 h 202"/>
                <a:gd name="T40" fmla="*/ 15 w 279"/>
                <a:gd name="T41" fmla="*/ 51 h 202"/>
                <a:gd name="T42" fmla="*/ 12 w 279"/>
                <a:gd name="T43" fmla="*/ 50 h 202"/>
                <a:gd name="T44" fmla="*/ 10 w 279"/>
                <a:gd name="T45" fmla="*/ 49 h 202"/>
                <a:gd name="T46" fmla="*/ 7 w 279"/>
                <a:gd name="T47" fmla="*/ 47 h 202"/>
                <a:gd name="T48" fmla="*/ 5 w 279"/>
                <a:gd name="T49" fmla="*/ 43 h 202"/>
                <a:gd name="T50" fmla="*/ 3 w 279"/>
                <a:gd name="T51" fmla="*/ 39 h 202"/>
                <a:gd name="T52" fmla="*/ 1 w 279"/>
                <a:gd name="T53" fmla="*/ 35 h 202"/>
                <a:gd name="T54" fmla="*/ 0 w 279"/>
                <a:gd name="T55" fmla="*/ 30 h 202"/>
                <a:gd name="T56" fmla="*/ 0 w 279"/>
                <a:gd name="T57" fmla="*/ 25 h 202"/>
                <a:gd name="T58" fmla="*/ 0 w 279"/>
                <a:gd name="T59" fmla="*/ 21 h 202"/>
                <a:gd name="T60" fmla="*/ 1 w 279"/>
                <a:gd name="T61" fmla="*/ 15 h 202"/>
                <a:gd name="T62" fmla="*/ 3 w 279"/>
                <a:gd name="T63" fmla="*/ 12 h 202"/>
                <a:gd name="T64" fmla="*/ 5 w 279"/>
                <a:gd name="T65" fmla="*/ 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9"/>
                <a:gd name="T100" fmla="*/ 0 h 202"/>
                <a:gd name="T101" fmla="*/ 279 w 279"/>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9" h="202">
                  <a:moveTo>
                    <a:pt x="42" y="31"/>
                  </a:moveTo>
                  <a:lnTo>
                    <a:pt x="62" y="18"/>
                  </a:lnTo>
                  <a:lnTo>
                    <a:pt x="86" y="8"/>
                  </a:lnTo>
                  <a:lnTo>
                    <a:pt x="111" y="2"/>
                  </a:lnTo>
                  <a:lnTo>
                    <a:pt x="138" y="0"/>
                  </a:lnTo>
                  <a:lnTo>
                    <a:pt x="165" y="2"/>
                  </a:lnTo>
                  <a:lnTo>
                    <a:pt x="190" y="8"/>
                  </a:lnTo>
                  <a:lnTo>
                    <a:pt x="215" y="18"/>
                  </a:lnTo>
                  <a:lnTo>
                    <a:pt x="237" y="31"/>
                  </a:lnTo>
                  <a:lnTo>
                    <a:pt x="255" y="46"/>
                  </a:lnTo>
                  <a:lnTo>
                    <a:pt x="268" y="63"/>
                  </a:lnTo>
                  <a:lnTo>
                    <a:pt x="276" y="82"/>
                  </a:lnTo>
                  <a:lnTo>
                    <a:pt x="279" y="101"/>
                  </a:lnTo>
                  <a:lnTo>
                    <a:pt x="276" y="121"/>
                  </a:lnTo>
                  <a:lnTo>
                    <a:pt x="268" y="139"/>
                  </a:lnTo>
                  <a:lnTo>
                    <a:pt x="255" y="156"/>
                  </a:lnTo>
                  <a:lnTo>
                    <a:pt x="237" y="172"/>
                  </a:lnTo>
                  <a:lnTo>
                    <a:pt x="215" y="185"/>
                  </a:lnTo>
                  <a:lnTo>
                    <a:pt x="190" y="194"/>
                  </a:lnTo>
                  <a:lnTo>
                    <a:pt x="165" y="200"/>
                  </a:lnTo>
                  <a:lnTo>
                    <a:pt x="138" y="202"/>
                  </a:lnTo>
                  <a:lnTo>
                    <a:pt x="111" y="200"/>
                  </a:lnTo>
                  <a:lnTo>
                    <a:pt x="86" y="194"/>
                  </a:lnTo>
                  <a:lnTo>
                    <a:pt x="62" y="185"/>
                  </a:lnTo>
                  <a:lnTo>
                    <a:pt x="42" y="172"/>
                  </a:lnTo>
                  <a:lnTo>
                    <a:pt x="24" y="156"/>
                  </a:lnTo>
                  <a:lnTo>
                    <a:pt x="11" y="139"/>
                  </a:lnTo>
                  <a:lnTo>
                    <a:pt x="2" y="121"/>
                  </a:lnTo>
                  <a:lnTo>
                    <a:pt x="0" y="101"/>
                  </a:lnTo>
                  <a:lnTo>
                    <a:pt x="2" y="82"/>
                  </a:lnTo>
                  <a:lnTo>
                    <a:pt x="11" y="63"/>
                  </a:lnTo>
                  <a:lnTo>
                    <a:pt x="24" y="46"/>
                  </a:lnTo>
                  <a:lnTo>
                    <a:pt x="42" y="31"/>
                  </a:lnTo>
                  <a:close/>
                </a:path>
              </a:pathLst>
            </a:custGeom>
            <a:solidFill>
              <a:srgbClr val="D9E2FF"/>
            </a:solidFill>
            <a:ln w="9525">
              <a:noFill/>
              <a:round/>
              <a:headEnd/>
              <a:tailEnd/>
            </a:ln>
          </p:spPr>
          <p:txBody>
            <a:bodyPr/>
            <a:lstStyle/>
            <a:p>
              <a:endParaRPr lang="pt-BR"/>
            </a:p>
          </p:txBody>
        </p:sp>
        <p:sp>
          <p:nvSpPr>
            <p:cNvPr id="780680" name="Freeform 63"/>
            <p:cNvSpPr>
              <a:spLocks/>
            </p:cNvSpPr>
            <p:nvPr/>
          </p:nvSpPr>
          <p:spPr bwMode="auto">
            <a:xfrm>
              <a:off x="3918" y="2941"/>
              <a:ext cx="93" cy="101"/>
            </a:xfrm>
            <a:custGeom>
              <a:avLst/>
              <a:gdLst>
                <a:gd name="T0" fmla="*/ 5 w 279"/>
                <a:gd name="T1" fmla="*/ 7 h 202"/>
                <a:gd name="T2" fmla="*/ 5 w 279"/>
                <a:gd name="T3" fmla="*/ 7 h 202"/>
                <a:gd name="T4" fmla="*/ 7 w 279"/>
                <a:gd name="T5" fmla="*/ 5 h 202"/>
                <a:gd name="T6" fmla="*/ 10 w 279"/>
                <a:gd name="T7" fmla="*/ 2 h 202"/>
                <a:gd name="T8" fmla="*/ 12 w 279"/>
                <a:gd name="T9" fmla="*/ 1 h 202"/>
                <a:gd name="T10" fmla="*/ 15 w 279"/>
                <a:gd name="T11" fmla="*/ 0 h 202"/>
                <a:gd name="T12" fmla="*/ 18 w 279"/>
                <a:gd name="T13" fmla="*/ 1 h 202"/>
                <a:gd name="T14" fmla="*/ 21 w 279"/>
                <a:gd name="T15" fmla="*/ 2 h 202"/>
                <a:gd name="T16" fmla="*/ 24 w 279"/>
                <a:gd name="T17" fmla="*/ 5 h 202"/>
                <a:gd name="T18" fmla="*/ 26 w 279"/>
                <a:gd name="T19" fmla="*/ 7 h 202"/>
                <a:gd name="T20" fmla="*/ 26 w 279"/>
                <a:gd name="T21" fmla="*/ 7 h 202"/>
                <a:gd name="T22" fmla="*/ 28 w 279"/>
                <a:gd name="T23" fmla="*/ 12 h 202"/>
                <a:gd name="T24" fmla="*/ 30 w 279"/>
                <a:gd name="T25" fmla="*/ 15 h 202"/>
                <a:gd name="T26" fmla="*/ 31 w 279"/>
                <a:gd name="T27" fmla="*/ 21 h 202"/>
                <a:gd name="T28" fmla="*/ 31 w 279"/>
                <a:gd name="T29" fmla="*/ 25 h 202"/>
                <a:gd name="T30" fmla="*/ 31 w 279"/>
                <a:gd name="T31" fmla="*/ 30 h 202"/>
                <a:gd name="T32" fmla="*/ 30 w 279"/>
                <a:gd name="T33" fmla="*/ 35 h 202"/>
                <a:gd name="T34" fmla="*/ 28 w 279"/>
                <a:gd name="T35" fmla="*/ 39 h 202"/>
                <a:gd name="T36" fmla="*/ 26 w 279"/>
                <a:gd name="T37" fmla="*/ 43 h 202"/>
                <a:gd name="T38" fmla="*/ 26 w 279"/>
                <a:gd name="T39" fmla="*/ 43 h 202"/>
                <a:gd name="T40" fmla="*/ 24 w 279"/>
                <a:gd name="T41" fmla="*/ 47 h 202"/>
                <a:gd name="T42" fmla="*/ 21 w 279"/>
                <a:gd name="T43" fmla="*/ 49 h 202"/>
                <a:gd name="T44" fmla="*/ 18 w 279"/>
                <a:gd name="T45" fmla="*/ 50 h 202"/>
                <a:gd name="T46" fmla="*/ 15 w 279"/>
                <a:gd name="T47" fmla="*/ 51 h 202"/>
                <a:gd name="T48" fmla="*/ 12 w 279"/>
                <a:gd name="T49" fmla="*/ 50 h 202"/>
                <a:gd name="T50" fmla="*/ 10 w 279"/>
                <a:gd name="T51" fmla="*/ 49 h 202"/>
                <a:gd name="T52" fmla="*/ 7 w 279"/>
                <a:gd name="T53" fmla="*/ 47 h 202"/>
                <a:gd name="T54" fmla="*/ 5 w 279"/>
                <a:gd name="T55" fmla="*/ 43 h 202"/>
                <a:gd name="T56" fmla="*/ 5 w 279"/>
                <a:gd name="T57" fmla="*/ 43 h 202"/>
                <a:gd name="T58" fmla="*/ 3 w 279"/>
                <a:gd name="T59" fmla="*/ 39 h 202"/>
                <a:gd name="T60" fmla="*/ 1 w 279"/>
                <a:gd name="T61" fmla="*/ 35 h 202"/>
                <a:gd name="T62" fmla="*/ 0 w 279"/>
                <a:gd name="T63" fmla="*/ 30 h 202"/>
                <a:gd name="T64" fmla="*/ 0 w 279"/>
                <a:gd name="T65" fmla="*/ 25 h 202"/>
                <a:gd name="T66" fmla="*/ 0 w 279"/>
                <a:gd name="T67" fmla="*/ 21 h 202"/>
                <a:gd name="T68" fmla="*/ 1 w 279"/>
                <a:gd name="T69" fmla="*/ 15 h 202"/>
                <a:gd name="T70" fmla="*/ 3 w 279"/>
                <a:gd name="T71" fmla="*/ 12 h 202"/>
                <a:gd name="T72" fmla="*/ 5 w 279"/>
                <a:gd name="T73" fmla="*/ 7 h 2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9"/>
                <a:gd name="T112" fmla="*/ 0 h 202"/>
                <a:gd name="T113" fmla="*/ 279 w 279"/>
                <a:gd name="T114" fmla="*/ 202 h 20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9" h="202">
                  <a:moveTo>
                    <a:pt x="42" y="31"/>
                  </a:moveTo>
                  <a:lnTo>
                    <a:pt x="42" y="31"/>
                  </a:lnTo>
                  <a:lnTo>
                    <a:pt x="62" y="18"/>
                  </a:lnTo>
                  <a:lnTo>
                    <a:pt x="86" y="8"/>
                  </a:lnTo>
                  <a:lnTo>
                    <a:pt x="111" y="2"/>
                  </a:lnTo>
                  <a:lnTo>
                    <a:pt x="138" y="0"/>
                  </a:lnTo>
                  <a:lnTo>
                    <a:pt x="165" y="2"/>
                  </a:lnTo>
                  <a:lnTo>
                    <a:pt x="190" y="8"/>
                  </a:lnTo>
                  <a:lnTo>
                    <a:pt x="215" y="18"/>
                  </a:lnTo>
                  <a:lnTo>
                    <a:pt x="237" y="31"/>
                  </a:lnTo>
                  <a:lnTo>
                    <a:pt x="255" y="46"/>
                  </a:lnTo>
                  <a:lnTo>
                    <a:pt x="268" y="63"/>
                  </a:lnTo>
                  <a:lnTo>
                    <a:pt x="276" y="82"/>
                  </a:lnTo>
                  <a:lnTo>
                    <a:pt x="279" y="101"/>
                  </a:lnTo>
                  <a:lnTo>
                    <a:pt x="276" y="121"/>
                  </a:lnTo>
                  <a:lnTo>
                    <a:pt x="268" y="139"/>
                  </a:lnTo>
                  <a:lnTo>
                    <a:pt x="255" y="156"/>
                  </a:lnTo>
                  <a:lnTo>
                    <a:pt x="237" y="172"/>
                  </a:lnTo>
                  <a:lnTo>
                    <a:pt x="215" y="185"/>
                  </a:lnTo>
                  <a:lnTo>
                    <a:pt x="190" y="194"/>
                  </a:lnTo>
                  <a:lnTo>
                    <a:pt x="165" y="200"/>
                  </a:lnTo>
                  <a:lnTo>
                    <a:pt x="138" y="202"/>
                  </a:lnTo>
                  <a:lnTo>
                    <a:pt x="111" y="200"/>
                  </a:lnTo>
                  <a:lnTo>
                    <a:pt x="86" y="194"/>
                  </a:lnTo>
                  <a:lnTo>
                    <a:pt x="62" y="185"/>
                  </a:lnTo>
                  <a:lnTo>
                    <a:pt x="42" y="172"/>
                  </a:lnTo>
                  <a:lnTo>
                    <a:pt x="24" y="156"/>
                  </a:lnTo>
                  <a:lnTo>
                    <a:pt x="11" y="139"/>
                  </a:lnTo>
                  <a:lnTo>
                    <a:pt x="2" y="121"/>
                  </a:lnTo>
                  <a:lnTo>
                    <a:pt x="0" y="101"/>
                  </a:lnTo>
                  <a:lnTo>
                    <a:pt x="2" y="82"/>
                  </a:lnTo>
                  <a:lnTo>
                    <a:pt x="11" y="63"/>
                  </a:lnTo>
                  <a:lnTo>
                    <a:pt x="24" y="46"/>
                  </a:lnTo>
                  <a:lnTo>
                    <a:pt x="42" y="31"/>
                  </a:lnTo>
                </a:path>
              </a:pathLst>
            </a:custGeom>
            <a:noFill/>
            <a:ln w="0">
              <a:solidFill>
                <a:srgbClr val="000000"/>
              </a:solidFill>
              <a:prstDash val="solid"/>
              <a:round/>
              <a:headEnd/>
              <a:tailEnd/>
            </a:ln>
          </p:spPr>
          <p:txBody>
            <a:bodyPr/>
            <a:lstStyle/>
            <a:p>
              <a:endParaRPr lang="pt-BR"/>
            </a:p>
          </p:txBody>
        </p:sp>
        <p:sp>
          <p:nvSpPr>
            <p:cNvPr id="780681" name="Freeform 64"/>
            <p:cNvSpPr>
              <a:spLocks/>
            </p:cNvSpPr>
            <p:nvPr/>
          </p:nvSpPr>
          <p:spPr bwMode="auto">
            <a:xfrm>
              <a:off x="3922" y="2945"/>
              <a:ext cx="85" cy="93"/>
            </a:xfrm>
            <a:custGeom>
              <a:avLst/>
              <a:gdLst>
                <a:gd name="T0" fmla="*/ 4 w 254"/>
                <a:gd name="T1" fmla="*/ 7 h 185"/>
                <a:gd name="T2" fmla="*/ 6 w 254"/>
                <a:gd name="T3" fmla="*/ 4 h 185"/>
                <a:gd name="T4" fmla="*/ 9 w 254"/>
                <a:gd name="T5" fmla="*/ 2 h 185"/>
                <a:gd name="T6" fmla="*/ 11 w 254"/>
                <a:gd name="T7" fmla="*/ 1 h 185"/>
                <a:gd name="T8" fmla="*/ 14 w 254"/>
                <a:gd name="T9" fmla="*/ 0 h 185"/>
                <a:gd name="T10" fmla="*/ 17 w 254"/>
                <a:gd name="T11" fmla="*/ 1 h 185"/>
                <a:gd name="T12" fmla="*/ 19 w 254"/>
                <a:gd name="T13" fmla="*/ 2 h 185"/>
                <a:gd name="T14" fmla="*/ 22 w 254"/>
                <a:gd name="T15" fmla="*/ 4 h 185"/>
                <a:gd name="T16" fmla="*/ 24 w 254"/>
                <a:gd name="T17" fmla="*/ 7 h 185"/>
                <a:gd name="T18" fmla="*/ 26 w 254"/>
                <a:gd name="T19" fmla="*/ 11 h 185"/>
                <a:gd name="T20" fmla="*/ 27 w 254"/>
                <a:gd name="T21" fmla="*/ 15 h 185"/>
                <a:gd name="T22" fmla="*/ 28 w 254"/>
                <a:gd name="T23" fmla="*/ 19 h 185"/>
                <a:gd name="T24" fmla="*/ 28 w 254"/>
                <a:gd name="T25" fmla="*/ 24 h 185"/>
                <a:gd name="T26" fmla="*/ 28 w 254"/>
                <a:gd name="T27" fmla="*/ 28 h 185"/>
                <a:gd name="T28" fmla="*/ 27 w 254"/>
                <a:gd name="T29" fmla="*/ 33 h 185"/>
                <a:gd name="T30" fmla="*/ 26 w 254"/>
                <a:gd name="T31" fmla="*/ 37 h 185"/>
                <a:gd name="T32" fmla="*/ 24 w 254"/>
                <a:gd name="T33" fmla="*/ 40 h 185"/>
                <a:gd name="T34" fmla="*/ 22 w 254"/>
                <a:gd name="T35" fmla="*/ 43 h 185"/>
                <a:gd name="T36" fmla="*/ 19 w 254"/>
                <a:gd name="T37" fmla="*/ 45 h 185"/>
                <a:gd name="T38" fmla="*/ 17 w 254"/>
                <a:gd name="T39" fmla="*/ 46 h 185"/>
                <a:gd name="T40" fmla="*/ 14 w 254"/>
                <a:gd name="T41" fmla="*/ 47 h 185"/>
                <a:gd name="T42" fmla="*/ 11 w 254"/>
                <a:gd name="T43" fmla="*/ 46 h 185"/>
                <a:gd name="T44" fmla="*/ 9 w 254"/>
                <a:gd name="T45" fmla="*/ 45 h 185"/>
                <a:gd name="T46" fmla="*/ 6 w 254"/>
                <a:gd name="T47" fmla="*/ 43 h 185"/>
                <a:gd name="T48" fmla="*/ 4 w 254"/>
                <a:gd name="T49" fmla="*/ 40 h 185"/>
                <a:gd name="T50" fmla="*/ 2 w 254"/>
                <a:gd name="T51" fmla="*/ 37 h 185"/>
                <a:gd name="T52" fmla="*/ 1 w 254"/>
                <a:gd name="T53" fmla="*/ 33 h 185"/>
                <a:gd name="T54" fmla="*/ 0 w 254"/>
                <a:gd name="T55" fmla="*/ 28 h 185"/>
                <a:gd name="T56" fmla="*/ 0 w 254"/>
                <a:gd name="T57" fmla="*/ 24 h 185"/>
                <a:gd name="T58" fmla="*/ 0 w 254"/>
                <a:gd name="T59" fmla="*/ 19 h 185"/>
                <a:gd name="T60" fmla="*/ 1 w 254"/>
                <a:gd name="T61" fmla="*/ 15 h 185"/>
                <a:gd name="T62" fmla="*/ 2 w 254"/>
                <a:gd name="T63" fmla="*/ 11 h 185"/>
                <a:gd name="T64" fmla="*/ 4 w 254"/>
                <a:gd name="T65" fmla="*/ 7 h 1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4"/>
                <a:gd name="T100" fmla="*/ 0 h 185"/>
                <a:gd name="T101" fmla="*/ 254 w 254"/>
                <a:gd name="T102" fmla="*/ 185 h 1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4" h="185">
                  <a:moveTo>
                    <a:pt x="37" y="27"/>
                  </a:moveTo>
                  <a:lnTo>
                    <a:pt x="56" y="15"/>
                  </a:lnTo>
                  <a:lnTo>
                    <a:pt x="78" y="7"/>
                  </a:lnTo>
                  <a:lnTo>
                    <a:pt x="102" y="3"/>
                  </a:lnTo>
                  <a:lnTo>
                    <a:pt x="127" y="0"/>
                  </a:lnTo>
                  <a:lnTo>
                    <a:pt x="151" y="3"/>
                  </a:lnTo>
                  <a:lnTo>
                    <a:pt x="174" y="7"/>
                  </a:lnTo>
                  <a:lnTo>
                    <a:pt x="197" y="15"/>
                  </a:lnTo>
                  <a:lnTo>
                    <a:pt x="216" y="27"/>
                  </a:lnTo>
                  <a:lnTo>
                    <a:pt x="232" y="42"/>
                  </a:lnTo>
                  <a:lnTo>
                    <a:pt x="245" y="58"/>
                  </a:lnTo>
                  <a:lnTo>
                    <a:pt x="253" y="76"/>
                  </a:lnTo>
                  <a:lnTo>
                    <a:pt x="254" y="93"/>
                  </a:lnTo>
                  <a:lnTo>
                    <a:pt x="253" y="112"/>
                  </a:lnTo>
                  <a:lnTo>
                    <a:pt x="245" y="129"/>
                  </a:lnTo>
                  <a:lnTo>
                    <a:pt x="232" y="145"/>
                  </a:lnTo>
                  <a:lnTo>
                    <a:pt x="216" y="159"/>
                  </a:lnTo>
                  <a:lnTo>
                    <a:pt x="197" y="170"/>
                  </a:lnTo>
                  <a:lnTo>
                    <a:pt x="174" y="179"/>
                  </a:lnTo>
                  <a:lnTo>
                    <a:pt x="151" y="183"/>
                  </a:lnTo>
                  <a:lnTo>
                    <a:pt x="127" y="185"/>
                  </a:lnTo>
                  <a:lnTo>
                    <a:pt x="102" y="183"/>
                  </a:lnTo>
                  <a:lnTo>
                    <a:pt x="78" y="179"/>
                  </a:lnTo>
                  <a:lnTo>
                    <a:pt x="56" y="170"/>
                  </a:lnTo>
                  <a:lnTo>
                    <a:pt x="37" y="159"/>
                  </a:lnTo>
                  <a:lnTo>
                    <a:pt x="20" y="145"/>
                  </a:lnTo>
                  <a:lnTo>
                    <a:pt x="9" y="129"/>
                  </a:lnTo>
                  <a:lnTo>
                    <a:pt x="3" y="112"/>
                  </a:lnTo>
                  <a:lnTo>
                    <a:pt x="0" y="93"/>
                  </a:lnTo>
                  <a:lnTo>
                    <a:pt x="3" y="76"/>
                  </a:lnTo>
                  <a:lnTo>
                    <a:pt x="9" y="58"/>
                  </a:lnTo>
                  <a:lnTo>
                    <a:pt x="20" y="42"/>
                  </a:lnTo>
                  <a:lnTo>
                    <a:pt x="37" y="27"/>
                  </a:lnTo>
                  <a:close/>
                </a:path>
              </a:pathLst>
            </a:custGeom>
            <a:solidFill>
              <a:srgbClr val="A83A00"/>
            </a:solidFill>
            <a:ln w="9525">
              <a:noFill/>
              <a:round/>
              <a:headEnd/>
              <a:tailEnd/>
            </a:ln>
          </p:spPr>
          <p:txBody>
            <a:bodyPr/>
            <a:lstStyle/>
            <a:p>
              <a:endParaRPr lang="pt-BR"/>
            </a:p>
          </p:txBody>
        </p:sp>
        <p:sp>
          <p:nvSpPr>
            <p:cNvPr id="780682" name="Freeform 65"/>
            <p:cNvSpPr>
              <a:spLocks/>
            </p:cNvSpPr>
            <p:nvPr/>
          </p:nvSpPr>
          <p:spPr bwMode="auto">
            <a:xfrm>
              <a:off x="3931" y="2956"/>
              <a:ext cx="66" cy="70"/>
            </a:xfrm>
            <a:custGeom>
              <a:avLst/>
              <a:gdLst>
                <a:gd name="T0" fmla="*/ 3 w 198"/>
                <a:gd name="T1" fmla="*/ 4 h 141"/>
                <a:gd name="T2" fmla="*/ 5 w 198"/>
                <a:gd name="T3" fmla="*/ 2 h 141"/>
                <a:gd name="T4" fmla="*/ 7 w 198"/>
                <a:gd name="T5" fmla="*/ 1 h 141"/>
                <a:gd name="T6" fmla="*/ 9 w 198"/>
                <a:gd name="T7" fmla="*/ 0 h 141"/>
                <a:gd name="T8" fmla="*/ 11 w 198"/>
                <a:gd name="T9" fmla="*/ 0 h 141"/>
                <a:gd name="T10" fmla="*/ 13 w 198"/>
                <a:gd name="T11" fmla="*/ 0 h 141"/>
                <a:gd name="T12" fmla="*/ 15 w 198"/>
                <a:gd name="T13" fmla="*/ 1 h 141"/>
                <a:gd name="T14" fmla="*/ 17 w 198"/>
                <a:gd name="T15" fmla="*/ 2 h 141"/>
                <a:gd name="T16" fmla="*/ 19 w 198"/>
                <a:gd name="T17" fmla="*/ 4 h 141"/>
                <a:gd name="T18" fmla="*/ 20 w 198"/>
                <a:gd name="T19" fmla="*/ 7 h 141"/>
                <a:gd name="T20" fmla="*/ 21 w 198"/>
                <a:gd name="T21" fmla="*/ 10 h 141"/>
                <a:gd name="T22" fmla="*/ 22 w 198"/>
                <a:gd name="T23" fmla="*/ 14 h 141"/>
                <a:gd name="T24" fmla="*/ 22 w 198"/>
                <a:gd name="T25" fmla="*/ 17 h 141"/>
                <a:gd name="T26" fmla="*/ 22 w 198"/>
                <a:gd name="T27" fmla="*/ 20 h 141"/>
                <a:gd name="T28" fmla="*/ 21 w 198"/>
                <a:gd name="T29" fmla="*/ 24 h 141"/>
                <a:gd name="T30" fmla="*/ 20 w 198"/>
                <a:gd name="T31" fmla="*/ 27 h 141"/>
                <a:gd name="T32" fmla="*/ 19 w 198"/>
                <a:gd name="T33" fmla="*/ 30 h 141"/>
                <a:gd name="T34" fmla="*/ 17 w 198"/>
                <a:gd name="T35" fmla="*/ 32 h 141"/>
                <a:gd name="T36" fmla="*/ 15 w 198"/>
                <a:gd name="T37" fmla="*/ 34 h 141"/>
                <a:gd name="T38" fmla="*/ 13 w 198"/>
                <a:gd name="T39" fmla="*/ 35 h 141"/>
                <a:gd name="T40" fmla="*/ 11 w 198"/>
                <a:gd name="T41" fmla="*/ 35 h 141"/>
                <a:gd name="T42" fmla="*/ 9 w 198"/>
                <a:gd name="T43" fmla="*/ 35 h 141"/>
                <a:gd name="T44" fmla="*/ 7 w 198"/>
                <a:gd name="T45" fmla="*/ 34 h 141"/>
                <a:gd name="T46" fmla="*/ 5 w 198"/>
                <a:gd name="T47" fmla="*/ 32 h 141"/>
                <a:gd name="T48" fmla="*/ 3 w 198"/>
                <a:gd name="T49" fmla="*/ 30 h 141"/>
                <a:gd name="T50" fmla="*/ 2 w 198"/>
                <a:gd name="T51" fmla="*/ 27 h 141"/>
                <a:gd name="T52" fmla="*/ 1 w 198"/>
                <a:gd name="T53" fmla="*/ 24 h 141"/>
                <a:gd name="T54" fmla="*/ 0 w 198"/>
                <a:gd name="T55" fmla="*/ 20 h 141"/>
                <a:gd name="T56" fmla="*/ 0 w 198"/>
                <a:gd name="T57" fmla="*/ 17 h 141"/>
                <a:gd name="T58" fmla="*/ 0 w 198"/>
                <a:gd name="T59" fmla="*/ 14 h 141"/>
                <a:gd name="T60" fmla="*/ 1 w 198"/>
                <a:gd name="T61" fmla="*/ 10 h 141"/>
                <a:gd name="T62" fmla="*/ 2 w 198"/>
                <a:gd name="T63" fmla="*/ 7 h 141"/>
                <a:gd name="T64" fmla="*/ 3 w 198"/>
                <a:gd name="T65" fmla="*/ 4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8"/>
                <a:gd name="T100" fmla="*/ 0 h 141"/>
                <a:gd name="T101" fmla="*/ 198 w 198"/>
                <a:gd name="T102" fmla="*/ 141 h 1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8" h="141">
                  <a:moveTo>
                    <a:pt x="28" y="19"/>
                  </a:moveTo>
                  <a:lnTo>
                    <a:pt x="44" y="11"/>
                  </a:lnTo>
                  <a:lnTo>
                    <a:pt x="62" y="4"/>
                  </a:lnTo>
                  <a:lnTo>
                    <a:pt x="80" y="1"/>
                  </a:lnTo>
                  <a:lnTo>
                    <a:pt x="99" y="0"/>
                  </a:lnTo>
                  <a:lnTo>
                    <a:pt x="118" y="1"/>
                  </a:lnTo>
                  <a:lnTo>
                    <a:pt x="136" y="4"/>
                  </a:lnTo>
                  <a:lnTo>
                    <a:pt x="154" y="11"/>
                  </a:lnTo>
                  <a:lnTo>
                    <a:pt x="169" y="19"/>
                  </a:lnTo>
                  <a:lnTo>
                    <a:pt x="182" y="31"/>
                  </a:lnTo>
                  <a:lnTo>
                    <a:pt x="191" y="43"/>
                  </a:lnTo>
                  <a:lnTo>
                    <a:pt x="195" y="56"/>
                  </a:lnTo>
                  <a:lnTo>
                    <a:pt x="198" y="69"/>
                  </a:lnTo>
                  <a:lnTo>
                    <a:pt x="195" y="83"/>
                  </a:lnTo>
                  <a:lnTo>
                    <a:pt x="191" y="97"/>
                  </a:lnTo>
                  <a:lnTo>
                    <a:pt x="182" y="109"/>
                  </a:lnTo>
                  <a:lnTo>
                    <a:pt x="169" y="121"/>
                  </a:lnTo>
                  <a:lnTo>
                    <a:pt x="154" y="130"/>
                  </a:lnTo>
                  <a:lnTo>
                    <a:pt x="136" y="137"/>
                  </a:lnTo>
                  <a:lnTo>
                    <a:pt x="118" y="140"/>
                  </a:lnTo>
                  <a:lnTo>
                    <a:pt x="99" y="141"/>
                  </a:lnTo>
                  <a:lnTo>
                    <a:pt x="80" y="140"/>
                  </a:lnTo>
                  <a:lnTo>
                    <a:pt x="62" y="137"/>
                  </a:lnTo>
                  <a:lnTo>
                    <a:pt x="44" y="130"/>
                  </a:lnTo>
                  <a:lnTo>
                    <a:pt x="28" y="121"/>
                  </a:lnTo>
                  <a:lnTo>
                    <a:pt x="15" y="109"/>
                  </a:lnTo>
                  <a:lnTo>
                    <a:pt x="6" y="97"/>
                  </a:lnTo>
                  <a:lnTo>
                    <a:pt x="1" y="83"/>
                  </a:lnTo>
                  <a:lnTo>
                    <a:pt x="0" y="69"/>
                  </a:lnTo>
                  <a:lnTo>
                    <a:pt x="1" y="56"/>
                  </a:lnTo>
                  <a:lnTo>
                    <a:pt x="6" y="43"/>
                  </a:lnTo>
                  <a:lnTo>
                    <a:pt x="15" y="31"/>
                  </a:lnTo>
                  <a:lnTo>
                    <a:pt x="28" y="19"/>
                  </a:lnTo>
                  <a:close/>
                </a:path>
              </a:pathLst>
            </a:custGeom>
            <a:solidFill>
              <a:srgbClr val="FF7F26"/>
            </a:solidFill>
            <a:ln w="9525">
              <a:noFill/>
              <a:round/>
              <a:headEnd/>
              <a:tailEnd/>
            </a:ln>
          </p:spPr>
          <p:txBody>
            <a:bodyPr/>
            <a:lstStyle/>
            <a:p>
              <a:endParaRPr lang="pt-BR"/>
            </a:p>
          </p:txBody>
        </p:sp>
        <p:sp>
          <p:nvSpPr>
            <p:cNvPr id="780683" name="Freeform 66"/>
            <p:cNvSpPr>
              <a:spLocks/>
            </p:cNvSpPr>
            <p:nvPr/>
          </p:nvSpPr>
          <p:spPr bwMode="auto">
            <a:xfrm>
              <a:off x="3947" y="2971"/>
              <a:ext cx="7" cy="8"/>
            </a:xfrm>
            <a:custGeom>
              <a:avLst/>
              <a:gdLst>
                <a:gd name="T0" fmla="*/ 0 w 22"/>
                <a:gd name="T1" fmla="*/ 1 h 16"/>
                <a:gd name="T2" fmla="*/ 1 w 22"/>
                <a:gd name="T3" fmla="*/ 1 h 16"/>
                <a:gd name="T4" fmla="*/ 1 w 22"/>
                <a:gd name="T5" fmla="*/ 0 h 16"/>
                <a:gd name="T6" fmla="*/ 2 w 22"/>
                <a:gd name="T7" fmla="*/ 1 h 16"/>
                <a:gd name="T8" fmla="*/ 2 w 22"/>
                <a:gd name="T9" fmla="*/ 1 h 16"/>
                <a:gd name="T10" fmla="*/ 2 w 22"/>
                <a:gd name="T11" fmla="*/ 1 h 16"/>
                <a:gd name="T12" fmla="*/ 2 w 22"/>
                <a:gd name="T13" fmla="*/ 1 h 16"/>
                <a:gd name="T14" fmla="*/ 2 w 22"/>
                <a:gd name="T15" fmla="*/ 2 h 16"/>
                <a:gd name="T16" fmla="*/ 2 w 22"/>
                <a:gd name="T17" fmla="*/ 3 h 16"/>
                <a:gd name="T18" fmla="*/ 2 w 22"/>
                <a:gd name="T19" fmla="*/ 3 h 16"/>
                <a:gd name="T20" fmla="*/ 1 w 22"/>
                <a:gd name="T21" fmla="*/ 4 h 16"/>
                <a:gd name="T22" fmla="*/ 1 w 22"/>
                <a:gd name="T23" fmla="*/ 3 h 16"/>
                <a:gd name="T24" fmla="*/ 0 w 22"/>
                <a:gd name="T25" fmla="*/ 3 h 16"/>
                <a:gd name="T26" fmla="*/ 0 w 22"/>
                <a:gd name="T27" fmla="*/ 2 h 16"/>
                <a:gd name="T28" fmla="*/ 0 w 22"/>
                <a:gd name="T29" fmla="*/ 1 h 16"/>
                <a:gd name="T30" fmla="*/ 0 w 22"/>
                <a:gd name="T31" fmla="*/ 1 h 16"/>
                <a:gd name="T32" fmla="*/ 0 w 22"/>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3" y="2"/>
                  </a:moveTo>
                  <a:lnTo>
                    <a:pt x="7" y="1"/>
                  </a:lnTo>
                  <a:lnTo>
                    <a:pt x="12" y="0"/>
                  </a:lnTo>
                  <a:lnTo>
                    <a:pt x="16" y="1"/>
                  </a:lnTo>
                  <a:lnTo>
                    <a:pt x="19" y="2"/>
                  </a:lnTo>
                  <a:lnTo>
                    <a:pt x="20" y="4"/>
                  </a:lnTo>
                  <a:lnTo>
                    <a:pt x="22" y="7"/>
                  </a:lnTo>
                  <a:lnTo>
                    <a:pt x="20" y="9"/>
                  </a:lnTo>
                  <a:lnTo>
                    <a:pt x="19" y="12"/>
                  </a:lnTo>
                  <a:lnTo>
                    <a:pt x="16" y="15"/>
                  </a:lnTo>
                  <a:lnTo>
                    <a:pt x="12" y="16"/>
                  </a:lnTo>
                  <a:lnTo>
                    <a:pt x="7" y="15"/>
                  </a:lnTo>
                  <a:lnTo>
                    <a:pt x="3" y="12"/>
                  </a:lnTo>
                  <a:lnTo>
                    <a:pt x="0" y="9"/>
                  </a:lnTo>
                  <a:lnTo>
                    <a:pt x="0" y="7"/>
                  </a:lnTo>
                  <a:lnTo>
                    <a:pt x="0" y="4"/>
                  </a:lnTo>
                  <a:lnTo>
                    <a:pt x="3" y="2"/>
                  </a:lnTo>
                  <a:close/>
                </a:path>
              </a:pathLst>
            </a:custGeom>
            <a:solidFill>
              <a:srgbClr val="660000"/>
            </a:solidFill>
            <a:ln w="9525">
              <a:noFill/>
              <a:round/>
              <a:headEnd/>
              <a:tailEnd/>
            </a:ln>
          </p:spPr>
          <p:txBody>
            <a:bodyPr/>
            <a:lstStyle/>
            <a:p>
              <a:endParaRPr lang="pt-BR"/>
            </a:p>
          </p:txBody>
        </p:sp>
        <p:sp>
          <p:nvSpPr>
            <p:cNvPr id="780684" name="Freeform 67"/>
            <p:cNvSpPr>
              <a:spLocks/>
            </p:cNvSpPr>
            <p:nvPr/>
          </p:nvSpPr>
          <p:spPr bwMode="auto">
            <a:xfrm>
              <a:off x="3947" y="3002"/>
              <a:ext cx="7" cy="8"/>
            </a:xfrm>
            <a:custGeom>
              <a:avLst/>
              <a:gdLst>
                <a:gd name="T0" fmla="*/ 0 w 22"/>
                <a:gd name="T1" fmla="*/ 1 h 15"/>
                <a:gd name="T2" fmla="*/ 1 w 22"/>
                <a:gd name="T3" fmla="*/ 0 h 15"/>
                <a:gd name="T4" fmla="*/ 1 w 22"/>
                <a:gd name="T5" fmla="*/ 0 h 15"/>
                <a:gd name="T6" fmla="*/ 2 w 22"/>
                <a:gd name="T7" fmla="*/ 0 h 15"/>
                <a:gd name="T8" fmla="*/ 2 w 22"/>
                <a:gd name="T9" fmla="*/ 1 h 15"/>
                <a:gd name="T10" fmla="*/ 2 w 22"/>
                <a:gd name="T11" fmla="*/ 1 h 15"/>
                <a:gd name="T12" fmla="*/ 2 w 22"/>
                <a:gd name="T13" fmla="*/ 2 h 15"/>
                <a:gd name="T14" fmla="*/ 2 w 22"/>
                <a:gd name="T15" fmla="*/ 2 h 15"/>
                <a:gd name="T16" fmla="*/ 2 w 22"/>
                <a:gd name="T17" fmla="*/ 3 h 15"/>
                <a:gd name="T18" fmla="*/ 2 w 22"/>
                <a:gd name="T19" fmla="*/ 4 h 15"/>
                <a:gd name="T20" fmla="*/ 1 w 22"/>
                <a:gd name="T21" fmla="*/ 4 h 15"/>
                <a:gd name="T22" fmla="*/ 1 w 22"/>
                <a:gd name="T23" fmla="*/ 4 h 15"/>
                <a:gd name="T24" fmla="*/ 0 w 22"/>
                <a:gd name="T25" fmla="*/ 3 h 15"/>
                <a:gd name="T26" fmla="*/ 0 w 22"/>
                <a:gd name="T27" fmla="*/ 2 h 15"/>
                <a:gd name="T28" fmla="*/ 0 w 22"/>
                <a:gd name="T29" fmla="*/ 2 h 15"/>
                <a:gd name="T30" fmla="*/ 0 w 22"/>
                <a:gd name="T31" fmla="*/ 1 h 15"/>
                <a:gd name="T32" fmla="*/ 0 w 22"/>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5"/>
                <a:gd name="T53" fmla="*/ 22 w 22"/>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5">
                  <a:moveTo>
                    <a:pt x="3" y="2"/>
                  </a:moveTo>
                  <a:lnTo>
                    <a:pt x="7" y="0"/>
                  </a:lnTo>
                  <a:lnTo>
                    <a:pt x="12" y="0"/>
                  </a:lnTo>
                  <a:lnTo>
                    <a:pt x="16" y="0"/>
                  </a:lnTo>
                  <a:lnTo>
                    <a:pt x="19" y="2"/>
                  </a:lnTo>
                  <a:lnTo>
                    <a:pt x="20" y="4"/>
                  </a:lnTo>
                  <a:lnTo>
                    <a:pt x="22" y="6"/>
                  </a:lnTo>
                  <a:lnTo>
                    <a:pt x="20" y="8"/>
                  </a:lnTo>
                  <a:lnTo>
                    <a:pt x="19" y="10"/>
                  </a:lnTo>
                  <a:lnTo>
                    <a:pt x="16" y="14"/>
                  </a:lnTo>
                  <a:lnTo>
                    <a:pt x="12" y="15"/>
                  </a:lnTo>
                  <a:lnTo>
                    <a:pt x="7" y="14"/>
                  </a:lnTo>
                  <a:lnTo>
                    <a:pt x="3" y="10"/>
                  </a:lnTo>
                  <a:lnTo>
                    <a:pt x="0" y="8"/>
                  </a:lnTo>
                  <a:lnTo>
                    <a:pt x="0" y="6"/>
                  </a:lnTo>
                  <a:lnTo>
                    <a:pt x="0" y="4"/>
                  </a:lnTo>
                  <a:lnTo>
                    <a:pt x="3" y="2"/>
                  </a:lnTo>
                  <a:close/>
                </a:path>
              </a:pathLst>
            </a:custGeom>
            <a:solidFill>
              <a:srgbClr val="660000"/>
            </a:solidFill>
            <a:ln w="9525">
              <a:noFill/>
              <a:round/>
              <a:headEnd/>
              <a:tailEnd/>
            </a:ln>
          </p:spPr>
          <p:txBody>
            <a:bodyPr/>
            <a:lstStyle/>
            <a:p>
              <a:endParaRPr lang="pt-BR"/>
            </a:p>
          </p:txBody>
        </p:sp>
        <p:sp>
          <p:nvSpPr>
            <p:cNvPr id="780685" name="Freeform 68"/>
            <p:cNvSpPr>
              <a:spLocks/>
            </p:cNvSpPr>
            <p:nvPr/>
          </p:nvSpPr>
          <p:spPr bwMode="auto">
            <a:xfrm>
              <a:off x="3974" y="2972"/>
              <a:ext cx="7" cy="8"/>
            </a:xfrm>
            <a:custGeom>
              <a:avLst/>
              <a:gdLst>
                <a:gd name="T0" fmla="*/ 0 w 22"/>
                <a:gd name="T1" fmla="*/ 1 h 17"/>
                <a:gd name="T2" fmla="*/ 1 w 22"/>
                <a:gd name="T3" fmla="*/ 0 h 17"/>
                <a:gd name="T4" fmla="*/ 1 w 22"/>
                <a:gd name="T5" fmla="*/ 0 h 17"/>
                <a:gd name="T6" fmla="*/ 1 w 22"/>
                <a:gd name="T7" fmla="*/ 0 h 17"/>
                <a:gd name="T8" fmla="*/ 2 w 22"/>
                <a:gd name="T9" fmla="*/ 1 h 17"/>
                <a:gd name="T10" fmla="*/ 2 w 22"/>
                <a:gd name="T11" fmla="*/ 1 h 17"/>
                <a:gd name="T12" fmla="*/ 2 w 22"/>
                <a:gd name="T13" fmla="*/ 2 h 17"/>
                <a:gd name="T14" fmla="*/ 2 w 22"/>
                <a:gd name="T15" fmla="*/ 2 h 17"/>
                <a:gd name="T16" fmla="*/ 2 w 22"/>
                <a:gd name="T17" fmla="*/ 3 h 17"/>
                <a:gd name="T18" fmla="*/ 1 w 22"/>
                <a:gd name="T19" fmla="*/ 4 h 17"/>
                <a:gd name="T20" fmla="*/ 1 w 22"/>
                <a:gd name="T21" fmla="*/ 4 h 17"/>
                <a:gd name="T22" fmla="*/ 1 w 22"/>
                <a:gd name="T23" fmla="*/ 4 h 17"/>
                <a:gd name="T24" fmla="*/ 0 w 22"/>
                <a:gd name="T25" fmla="*/ 3 h 17"/>
                <a:gd name="T26" fmla="*/ 0 w 22"/>
                <a:gd name="T27" fmla="*/ 2 h 17"/>
                <a:gd name="T28" fmla="*/ 0 w 22"/>
                <a:gd name="T29" fmla="*/ 2 h 17"/>
                <a:gd name="T30" fmla="*/ 0 w 22"/>
                <a:gd name="T31" fmla="*/ 1 h 17"/>
                <a:gd name="T32" fmla="*/ 0 w 22"/>
                <a:gd name="T33" fmla="*/ 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7"/>
                <a:gd name="T53" fmla="*/ 22 w 22"/>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7">
                  <a:moveTo>
                    <a:pt x="3" y="4"/>
                  </a:moveTo>
                  <a:lnTo>
                    <a:pt x="6" y="1"/>
                  </a:lnTo>
                  <a:lnTo>
                    <a:pt x="9" y="0"/>
                  </a:lnTo>
                  <a:lnTo>
                    <a:pt x="13" y="1"/>
                  </a:lnTo>
                  <a:lnTo>
                    <a:pt x="19" y="4"/>
                  </a:lnTo>
                  <a:lnTo>
                    <a:pt x="21" y="6"/>
                  </a:lnTo>
                  <a:lnTo>
                    <a:pt x="22" y="8"/>
                  </a:lnTo>
                  <a:lnTo>
                    <a:pt x="21" y="11"/>
                  </a:lnTo>
                  <a:lnTo>
                    <a:pt x="19" y="13"/>
                  </a:lnTo>
                  <a:lnTo>
                    <a:pt x="13" y="16"/>
                  </a:lnTo>
                  <a:lnTo>
                    <a:pt x="9" y="17"/>
                  </a:lnTo>
                  <a:lnTo>
                    <a:pt x="6" y="16"/>
                  </a:lnTo>
                  <a:lnTo>
                    <a:pt x="3" y="13"/>
                  </a:lnTo>
                  <a:lnTo>
                    <a:pt x="0" y="11"/>
                  </a:lnTo>
                  <a:lnTo>
                    <a:pt x="0" y="8"/>
                  </a:lnTo>
                  <a:lnTo>
                    <a:pt x="0" y="6"/>
                  </a:lnTo>
                  <a:lnTo>
                    <a:pt x="3" y="4"/>
                  </a:lnTo>
                  <a:close/>
                </a:path>
              </a:pathLst>
            </a:custGeom>
            <a:solidFill>
              <a:srgbClr val="660000"/>
            </a:solidFill>
            <a:ln w="9525">
              <a:noFill/>
              <a:round/>
              <a:headEnd/>
              <a:tailEnd/>
            </a:ln>
          </p:spPr>
          <p:txBody>
            <a:bodyPr/>
            <a:lstStyle/>
            <a:p>
              <a:endParaRPr lang="pt-BR"/>
            </a:p>
          </p:txBody>
        </p:sp>
        <p:sp>
          <p:nvSpPr>
            <p:cNvPr id="780686" name="Freeform 69"/>
            <p:cNvSpPr>
              <a:spLocks/>
            </p:cNvSpPr>
            <p:nvPr/>
          </p:nvSpPr>
          <p:spPr bwMode="auto">
            <a:xfrm>
              <a:off x="3974" y="3001"/>
              <a:ext cx="7" cy="8"/>
            </a:xfrm>
            <a:custGeom>
              <a:avLst/>
              <a:gdLst>
                <a:gd name="T0" fmla="*/ 1 w 22"/>
                <a:gd name="T1" fmla="*/ 1 h 16"/>
                <a:gd name="T2" fmla="*/ 1 w 22"/>
                <a:gd name="T3" fmla="*/ 1 h 16"/>
                <a:gd name="T4" fmla="*/ 1 w 22"/>
                <a:gd name="T5" fmla="*/ 0 h 16"/>
                <a:gd name="T6" fmla="*/ 2 w 22"/>
                <a:gd name="T7" fmla="*/ 1 h 16"/>
                <a:gd name="T8" fmla="*/ 2 w 22"/>
                <a:gd name="T9" fmla="*/ 1 h 16"/>
                <a:gd name="T10" fmla="*/ 2 w 22"/>
                <a:gd name="T11" fmla="*/ 1 h 16"/>
                <a:gd name="T12" fmla="*/ 2 w 22"/>
                <a:gd name="T13" fmla="*/ 1 h 16"/>
                <a:gd name="T14" fmla="*/ 2 w 22"/>
                <a:gd name="T15" fmla="*/ 2 h 16"/>
                <a:gd name="T16" fmla="*/ 2 w 22"/>
                <a:gd name="T17" fmla="*/ 3 h 16"/>
                <a:gd name="T18" fmla="*/ 2 w 22"/>
                <a:gd name="T19" fmla="*/ 4 h 16"/>
                <a:gd name="T20" fmla="*/ 1 w 22"/>
                <a:gd name="T21" fmla="*/ 4 h 16"/>
                <a:gd name="T22" fmla="*/ 1 w 22"/>
                <a:gd name="T23" fmla="*/ 4 h 16"/>
                <a:gd name="T24" fmla="*/ 1 w 22"/>
                <a:gd name="T25" fmla="*/ 3 h 16"/>
                <a:gd name="T26" fmla="*/ 0 w 22"/>
                <a:gd name="T27" fmla="*/ 2 h 16"/>
                <a:gd name="T28" fmla="*/ 0 w 22"/>
                <a:gd name="T29" fmla="*/ 1 h 16"/>
                <a:gd name="T30" fmla="*/ 0 w 22"/>
                <a:gd name="T31" fmla="*/ 1 h 16"/>
                <a:gd name="T32" fmla="*/ 1 w 22"/>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6" y="2"/>
                  </a:moveTo>
                  <a:lnTo>
                    <a:pt x="9" y="1"/>
                  </a:lnTo>
                  <a:lnTo>
                    <a:pt x="12" y="0"/>
                  </a:lnTo>
                  <a:lnTo>
                    <a:pt x="16" y="1"/>
                  </a:lnTo>
                  <a:lnTo>
                    <a:pt x="19" y="2"/>
                  </a:lnTo>
                  <a:lnTo>
                    <a:pt x="21" y="4"/>
                  </a:lnTo>
                  <a:lnTo>
                    <a:pt x="22" y="7"/>
                  </a:lnTo>
                  <a:lnTo>
                    <a:pt x="21" y="10"/>
                  </a:lnTo>
                  <a:lnTo>
                    <a:pt x="19" y="13"/>
                  </a:lnTo>
                  <a:lnTo>
                    <a:pt x="16" y="16"/>
                  </a:lnTo>
                  <a:lnTo>
                    <a:pt x="12" y="16"/>
                  </a:lnTo>
                  <a:lnTo>
                    <a:pt x="9" y="16"/>
                  </a:lnTo>
                  <a:lnTo>
                    <a:pt x="6" y="13"/>
                  </a:lnTo>
                  <a:lnTo>
                    <a:pt x="2" y="10"/>
                  </a:lnTo>
                  <a:lnTo>
                    <a:pt x="0" y="7"/>
                  </a:lnTo>
                  <a:lnTo>
                    <a:pt x="2" y="4"/>
                  </a:lnTo>
                  <a:lnTo>
                    <a:pt x="6" y="2"/>
                  </a:lnTo>
                  <a:close/>
                </a:path>
              </a:pathLst>
            </a:custGeom>
            <a:solidFill>
              <a:srgbClr val="660000"/>
            </a:solidFill>
            <a:ln w="9525">
              <a:noFill/>
              <a:round/>
              <a:headEnd/>
              <a:tailEnd/>
            </a:ln>
          </p:spPr>
          <p:txBody>
            <a:bodyPr/>
            <a:lstStyle/>
            <a:p>
              <a:endParaRPr lang="pt-BR"/>
            </a:p>
          </p:txBody>
        </p:sp>
        <p:sp>
          <p:nvSpPr>
            <p:cNvPr id="780687" name="Rectangle 70"/>
            <p:cNvSpPr>
              <a:spLocks noChangeArrowheads="1"/>
            </p:cNvSpPr>
            <p:nvPr/>
          </p:nvSpPr>
          <p:spPr bwMode="auto">
            <a:xfrm>
              <a:off x="3991" y="2987"/>
              <a:ext cx="6" cy="9"/>
            </a:xfrm>
            <a:prstGeom prst="rect">
              <a:avLst/>
            </a:prstGeom>
            <a:solidFill>
              <a:srgbClr val="660000"/>
            </a:solidFill>
            <a:ln w="9525">
              <a:noFill/>
              <a:miter lim="800000"/>
              <a:headEnd/>
              <a:tailEnd/>
            </a:ln>
          </p:spPr>
          <p:txBody>
            <a:bodyPr/>
            <a:lstStyle/>
            <a:p>
              <a:pPr eaLnBrk="0" hangingPunct="0">
                <a:buFont typeface="Wingdings" pitchFamily="2" charset="2"/>
                <a:buChar char="ü"/>
              </a:pPr>
              <a:endParaRPr lang="pt-BR"/>
            </a:p>
          </p:txBody>
        </p:sp>
        <p:sp>
          <p:nvSpPr>
            <p:cNvPr id="780688" name="Freeform 71"/>
            <p:cNvSpPr>
              <a:spLocks/>
            </p:cNvSpPr>
            <p:nvPr/>
          </p:nvSpPr>
          <p:spPr bwMode="auto">
            <a:xfrm>
              <a:off x="3961" y="2986"/>
              <a:ext cx="7" cy="7"/>
            </a:xfrm>
            <a:custGeom>
              <a:avLst/>
              <a:gdLst>
                <a:gd name="T0" fmla="*/ 0 w 20"/>
                <a:gd name="T1" fmla="*/ 1 h 14"/>
                <a:gd name="T2" fmla="*/ 0 w 20"/>
                <a:gd name="T3" fmla="*/ 1 h 14"/>
                <a:gd name="T4" fmla="*/ 1 w 20"/>
                <a:gd name="T5" fmla="*/ 0 h 14"/>
                <a:gd name="T6" fmla="*/ 2 w 20"/>
                <a:gd name="T7" fmla="*/ 1 h 14"/>
                <a:gd name="T8" fmla="*/ 2 w 20"/>
                <a:gd name="T9" fmla="*/ 1 h 14"/>
                <a:gd name="T10" fmla="*/ 2 w 20"/>
                <a:gd name="T11" fmla="*/ 2 h 14"/>
                <a:gd name="T12" fmla="*/ 2 w 20"/>
                <a:gd name="T13" fmla="*/ 2 h 14"/>
                <a:gd name="T14" fmla="*/ 2 w 20"/>
                <a:gd name="T15" fmla="*/ 3 h 14"/>
                <a:gd name="T16" fmla="*/ 2 w 20"/>
                <a:gd name="T17" fmla="*/ 4 h 14"/>
                <a:gd name="T18" fmla="*/ 2 w 20"/>
                <a:gd name="T19" fmla="*/ 4 h 14"/>
                <a:gd name="T20" fmla="*/ 1 w 20"/>
                <a:gd name="T21" fmla="*/ 4 h 14"/>
                <a:gd name="T22" fmla="*/ 0 w 20"/>
                <a:gd name="T23" fmla="*/ 4 h 14"/>
                <a:gd name="T24" fmla="*/ 0 w 20"/>
                <a:gd name="T25" fmla="*/ 4 h 14"/>
                <a:gd name="T26" fmla="*/ 0 w 20"/>
                <a:gd name="T27" fmla="*/ 3 h 14"/>
                <a:gd name="T28" fmla="*/ 0 w 20"/>
                <a:gd name="T29" fmla="*/ 2 h 14"/>
                <a:gd name="T30" fmla="*/ 0 w 20"/>
                <a:gd name="T31" fmla="*/ 2 h 14"/>
                <a:gd name="T32" fmla="*/ 0 w 20"/>
                <a:gd name="T33" fmla="*/ 1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4"/>
                <a:gd name="T53" fmla="*/ 20 w 20"/>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4">
                  <a:moveTo>
                    <a:pt x="1" y="3"/>
                  </a:moveTo>
                  <a:lnTo>
                    <a:pt x="4" y="1"/>
                  </a:lnTo>
                  <a:lnTo>
                    <a:pt x="8" y="0"/>
                  </a:lnTo>
                  <a:lnTo>
                    <a:pt x="13" y="1"/>
                  </a:lnTo>
                  <a:lnTo>
                    <a:pt x="17" y="3"/>
                  </a:lnTo>
                  <a:lnTo>
                    <a:pt x="19" y="5"/>
                  </a:lnTo>
                  <a:lnTo>
                    <a:pt x="20" y="7"/>
                  </a:lnTo>
                  <a:lnTo>
                    <a:pt x="19" y="10"/>
                  </a:lnTo>
                  <a:lnTo>
                    <a:pt x="17" y="13"/>
                  </a:lnTo>
                  <a:lnTo>
                    <a:pt x="13" y="14"/>
                  </a:lnTo>
                  <a:lnTo>
                    <a:pt x="8" y="14"/>
                  </a:lnTo>
                  <a:lnTo>
                    <a:pt x="4" y="14"/>
                  </a:lnTo>
                  <a:lnTo>
                    <a:pt x="1" y="13"/>
                  </a:lnTo>
                  <a:lnTo>
                    <a:pt x="0" y="10"/>
                  </a:lnTo>
                  <a:lnTo>
                    <a:pt x="0" y="7"/>
                  </a:lnTo>
                  <a:lnTo>
                    <a:pt x="0" y="5"/>
                  </a:lnTo>
                  <a:lnTo>
                    <a:pt x="1" y="3"/>
                  </a:lnTo>
                  <a:close/>
                </a:path>
              </a:pathLst>
            </a:custGeom>
            <a:solidFill>
              <a:srgbClr val="660000"/>
            </a:solidFill>
            <a:ln w="9525">
              <a:noFill/>
              <a:round/>
              <a:headEnd/>
              <a:tailEnd/>
            </a:ln>
          </p:spPr>
          <p:txBody>
            <a:bodyPr/>
            <a:lstStyle/>
            <a:p>
              <a:endParaRPr lang="pt-BR"/>
            </a:p>
          </p:txBody>
        </p:sp>
        <p:sp>
          <p:nvSpPr>
            <p:cNvPr id="780689" name="Freeform 72"/>
            <p:cNvSpPr>
              <a:spLocks/>
            </p:cNvSpPr>
            <p:nvPr/>
          </p:nvSpPr>
          <p:spPr bwMode="auto">
            <a:xfrm>
              <a:off x="3918" y="3107"/>
              <a:ext cx="93" cy="100"/>
            </a:xfrm>
            <a:custGeom>
              <a:avLst/>
              <a:gdLst>
                <a:gd name="T0" fmla="*/ 5 w 279"/>
                <a:gd name="T1" fmla="*/ 7 h 202"/>
                <a:gd name="T2" fmla="*/ 7 w 279"/>
                <a:gd name="T3" fmla="*/ 4 h 202"/>
                <a:gd name="T4" fmla="*/ 10 w 279"/>
                <a:gd name="T5" fmla="*/ 2 h 202"/>
                <a:gd name="T6" fmla="*/ 12 w 279"/>
                <a:gd name="T7" fmla="*/ 0 h 202"/>
                <a:gd name="T8" fmla="*/ 15 w 279"/>
                <a:gd name="T9" fmla="*/ 0 h 202"/>
                <a:gd name="T10" fmla="*/ 18 w 279"/>
                <a:gd name="T11" fmla="*/ 0 h 202"/>
                <a:gd name="T12" fmla="*/ 21 w 279"/>
                <a:gd name="T13" fmla="*/ 2 h 202"/>
                <a:gd name="T14" fmla="*/ 24 w 279"/>
                <a:gd name="T15" fmla="*/ 4 h 202"/>
                <a:gd name="T16" fmla="*/ 26 w 279"/>
                <a:gd name="T17" fmla="*/ 7 h 202"/>
                <a:gd name="T18" fmla="*/ 28 w 279"/>
                <a:gd name="T19" fmla="*/ 11 h 202"/>
                <a:gd name="T20" fmla="*/ 30 w 279"/>
                <a:gd name="T21" fmla="*/ 15 h 202"/>
                <a:gd name="T22" fmla="*/ 31 w 279"/>
                <a:gd name="T23" fmla="*/ 20 h 202"/>
                <a:gd name="T24" fmla="*/ 31 w 279"/>
                <a:gd name="T25" fmla="*/ 25 h 202"/>
                <a:gd name="T26" fmla="*/ 31 w 279"/>
                <a:gd name="T27" fmla="*/ 30 h 202"/>
                <a:gd name="T28" fmla="*/ 30 w 279"/>
                <a:gd name="T29" fmla="*/ 34 h 202"/>
                <a:gd name="T30" fmla="*/ 28 w 279"/>
                <a:gd name="T31" fmla="*/ 39 h 202"/>
                <a:gd name="T32" fmla="*/ 26 w 279"/>
                <a:gd name="T33" fmla="*/ 42 h 202"/>
                <a:gd name="T34" fmla="*/ 24 w 279"/>
                <a:gd name="T35" fmla="*/ 46 h 202"/>
                <a:gd name="T36" fmla="*/ 21 w 279"/>
                <a:gd name="T37" fmla="*/ 48 h 202"/>
                <a:gd name="T38" fmla="*/ 18 w 279"/>
                <a:gd name="T39" fmla="*/ 49 h 202"/>
                <a:gd name="T40" fmla="*/ 15 w 279"/>
                <a:gd name="T41" fmla="*/ 50 h 202"/>
                <a:gd name="T42" fmla="*/ 12 w 279"/>
                <a:gd name="T43" fmla="*/ 49 h 202"/>
                <a:gd name="T44" fmla="*/ 10 w 279"/>
                <a:gd name="T45" fmla="*/ 48 h 202"/>
                <a:gd name="T46" fmla="*/ 7 w 279"/>
                <a:gd name="T47" fmla="*/ 46 h 202"/>
                <a:gd name="T48" fmla="*/ 5 w 279"/>
                <a:gd name="T49" fmla="*/ 42 h 202"/>
                <a:gd name="T50" fmla="*/ 3 w 279"/>
                <a:gd name="T51" fmla="*/ 39 h 202"/>
                <a:gd name="T52" fmla="*/ 1 w 279"/>
                <a:gd name="T53" fmla="*/ 34 h 202"/>
                <a:gd name="T54" fmla="*/ 0 w 279"/>
                <a:gd name="T55" fmla="*/ 30 h 202"/>
                <a:gd name="T56" fmla="*/ 0 w 279"/>
                <a:gd name="T57" fmla="*/ 25 h 202"/>
                <a:gd name="T58" fmla="*/ 0 w 279"/>
                <a:gd name="T59" fmla="*/ 20 h 202"/>
                <a:gd name="T60" fmla="*/ 1 w 279"/>
                <a:gd name="T61" fmla="*/ 15 h 202"/>
                <a:gd name="T62" fmla="*/ 3 w 279"/>
                <a:gd name="T63" fmla="*/ 11 h 202"/>
                <a:gd name="T64" fmla="*/ 5 w 279"/>
                <a:gd name="T65" fmla="*/ 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9"/>
                <a:gd name="T100" fmla="*/ 0 h 202"/>
                <a:gd name="T101" fmla="*/ 279 w 279"/>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9" h="202">
                  <a:moveTo>
                    <a:pt x="42" y="31"/>
                  </a:moveTo>
                  <a:lnTo>
                    <a:pt x="62" y="18"/>
                  </a:lnTo>
                  <a:lnTo>
                    <a:pt x="86" y="9"/>
                  </a:lnTo>
                  <a:lnTo>
                    <a:pt x="111" y="2"/>
                  </a:lnTo>
                  <a:lnTo>
                    <a:pt x="138" y="0"/>
                  </a:lnTo>
                  <a:lnTo>
                    <a:pt x="165" y="2"/>
                  </a:lnTo>
                  <a:lnTo>
                    <a:pt x="190" y="9"/>
                  </a:lnTo>
                  <a:lnTo>
                    <a:pt x="215" y="18"/>
                  </a:lnTo>
                  <a:lnTo>
                    <a:pt x="237" y="31"/>
                  </a:lnTo>
                  <a:lnTo>
                    <a:pt x="255" y="46"/>
                  </a:lnTo>
                  <a:lnTo>
                    <a:pt x="268" y="63"/>
                  </a:lnTo>
                  <a:lnTo>
                    <a:pt x="276" y="82"/>
                  </a:lnTo>
                  <a:lnTo>
                    <a:pt x="279" y="102"/>
                  </a:lnTo>
                  <a:lnTo>
                    <a:pt x="276" y="121"/>
                  </a:lnTo>
                  <a:lnTo>
                    <a:pt x="268" y="140"/>
                  </a:lnTo>
                  <a:lnTo>
                    <a:pt x="255" y="157"/>
                  </a:lnTo>
                  <a:lnTo>
                    <a:pt x="237" y="172"/>
                  </a:lnTo>
                  <a:lnTo>
                    <a:pt x="215" y="185"/>
                  </a:lnTo>
                  <a:lnTo>
                    <a:pt x="190" y="194"/>
                  </a:lnTo>
                  <a:lnTo>
                    <a:pt x="165" y="200"/>
                  </a:lnTo>
                  <a:lnTo>
                    <a:pt x="138" y="202"/>
                  </a:lnTo>
                  <a:lnTo>
                    <a:pt x="111" y="200"/>
                  </a:lnTo>
                  <a:lnTo>
                    <a:pt x="86" y="194"/>
                  </a:lnTo>
                  <a:lnTo>
                    <a:pt x="62" y="185"/>
                  </a:lnTo>
                  <a:lnTo>
                    <a:pt x="42" y="172"/>
                  </a:lnTo>
                  <a:lnTo>
                    <a:pt x="24" y="157"/>
                  </a:lnTo>
                  <a:lnTo>
                    <a:pt x="11" y="140"/>
                  </a:lnTo>
                  <a:lnTo>
                    <a:pt x="2" y="121"/>
                  </a:lnTo>
                  <a:lnTo>
                    <a:pt x="0" y="102"/>
                  </a:lnTo>
                  <a:lnTo>
                    <a:pt x="2" y="82"/>
                  </a:lnTo>
                  <a:lnTo>
                    <a:pt x="11" y="63"/>
                  </a:lnTo>
                  <a:lnTo>
                    <a:pt x="24" y="46"/>
                  </a:lnTo>
                  <a:lnTo>
                    <a:pt x="42" y="31"/>
                  </a:lnTo>
                  <a:close/>
                </a:path>
              </a:pathLst>
            </a:custGeom>
            <a:solidFill>
              <a:srgbClr val="D9E2FF"/>
            </a:solidFill>
            <a:ln w="9525">
              <a:noFill/>
              <a:round/>
              <a:headEnd/>
              <a:tailEnd/>
            </a:ln>
          </p:spPr>
          <p:txBody>
            <a:bodyPr/>
            <a:lstStyle/>
            <a:p>
              <a:endParaRPr lang="pt-BR"/>
            </a:p>
          </p:txBody>
        </p:sp>
        <p:sp>
          <p:nvSpPr>
            <p:cNvPr id="780690" name="Freeform 73"/>
            <p:cNvSpPr>
              <a:spLocks/>
            </p:cNvSpPr>
            <p:nvPr/>
          </p:nvSpPr>
          <p:spPr bwMode="auto">
            <a:xfrm>
              <a:off x="3918" y="3107"/>
              <a:ext cx="93" cy="100"/>
            </a:xfrm>
            <a:custGeom>
              <a:avLst/>
              <a:gdLst>
                <a:gd name="T0" fmla="*/ 5 w 279"/>
                <a:gd name="T1" fmla="*/ 7 h 202"/>
                <a:gd name="T2" fmla="*/ 5 w 279"/>
                <a:gd name="T3" fmla="*/ 7 h 202"/>
                <a:gd name="T4" fmla="*/ 7 w 279"/>
                <a:gd name="T5" fmla="*/ 4 h 202"/>
                <a:gd name="T6" fmla="*/ 10 w 279"/>
                <a:gd name="T7" fmla="*/ 2 h 202"/>
                <a:gd name="T8" fmla="*/ 12 w 279"/>
                <a:gd name="T9" fmla="*/ 0 h 202"/>
                <a:gd name="T10" fmla="*/ 15 w 279"/>
                <a:gd name="T11" fmla="*/ 0 h 202"/>
                <a:gd name="T12" fmla="*/ 18 w 279"/>
                <a:gd name="T13" fmla="*/ 0 h 202"/>
                <a:gd name="T14" fmla="*/ 21 w 279"/>
                <a:gd name="T15" fmla="*/ 2 h 202"/>
                <a:gd name="T16" fmla="*/ 24 w 279"/>
                <a:gd name="T17" fmla="*/ 4 h 202"/>
                <a:gd name="T18" fmla="*/ 26 w 279"/>
                <a:gd name="T19" fmla="*/ 7 h 202"/>
                <a:gd name="T20" fmla="*/ 26 w 279"/>
                <a:gd name="T21" fmla="*/ 7 h 202"/>
                <a:gd name="T22" fmla="*/ 28 w 279"/>
                <a:gd name="T23" fmla="*/ 11 h 202"/>
                <a:gd name="T24" fmla="*/ 30 w 279"/>
                <a:gd name="T25" fmla="*/ 15 h 202"/>
                <a:gd name="T26" fmla="*/ 31 w 279"/>
                <a:gd name="T27" fmla="*/ 20 h 202"/>
                <a:gd name="T28" fmla="*/ 31 w 279"/>
                <a:gd name="T29" fmla="*/ 25 h 202"/>
                <a:gd name="T30" fmla="*/ 31 w 279"/>
                <a:gd name="T31" fmla="*/ 30 h 202"/>
                <a:gd name="T32" fmla="*/ 30 w 279"/>
                <a:gd name="T33" fmla="*/ 34 h 202"/>
                <a:gd name="T34" fmla="*/ 28 w 279"/>
                <a:gd name="T35" fmla="*/ 39 h 202"/>
                <a:gd name="T36" fmla="*/ 26 w 279"/>
                <a:gd name="T37" fmla="*/ 42 h 202"/>
                <a:gd name="T38" fmla="*/ 26 w 279"/>
                <a:gd name="T39" fmla="*/ 42 h 202"/>
                <a:gd name="T40" fmla="*/ 24 w 279"/>
                <a:gd name="T41" fmla="*/ 46 h 202"/>
                <a:gd name="T42" fmla="*/ 21 w 279"/>
                <a:gd name="T43" fmla="*/ 48 h 202"/>
                <a:gd name="T44" fmla="*/ 18 w 279"/>
                <a:gd name="T45" fmla="*/ 49 h 202"/>
                <a:gd name="T46" fmla="*/ 15 w 279"/>
                <a:gd name="T47" fmla="*/ 50 h 202"/>
                <a:gd name="T48" fmla="*/ 12 w 279"/>
                <a:gd name="T49" fmla="*/ 49 h 202"/>
                <a:gd name="T50" fmla="*/ 10 w 279"/>
                <a:gd name="T51" fmla="*/ 48 h 202"/>
                <a:gd name="T52" fmla="*/ 7 w 279"/>
                <a:gd name="T53" fmla="*/ 46 h 202"/>
                <a:gd name="T54" fmla="*/ 5 w 279"/>
                <a:gd name="T55" fmla="*/ 42 h 202"/>
                <a:gd name="T56" fmla="*/ 5 w 279"/>
                <a:gd name="T57" fmla="*/ 42 h 202"/>
                <a:gd name="T58" fmla="*/ 3 w 279"/>
                <a:gd name="T59" fmla="*/ 39 h 202"/>
                <a:gd name="T60" fmla="*/ 1 w 279"/>
                <a:gd name="T61" fmla="*/ 34 h 202"/>
                <a:gd name="T62" fmla="*/ 0 w 279"/>
                <a:gd name="T63" fmla="*/ 30 h 202"/>
                <a:gd name="T64" fmla="*/ 0 w 279"/>
                <a:gd name="T65" fmla="*/ 25 h 202"/>
                <a:gd name="T66" fmla="*/ 0 w 279"/>
                <a:gd name="T67" fmla="*/ 20 h 202"/>
                <a:gd name="T68" fmla="*/ 1 w 279"/>
                <a:gd name="T69" fmla="*/ 15 h 202"/>
                <a:gd name="T70" fmla="*/ 3 w 279"/>
                <a:gd name="T71" fmla="*/ 11 h 202"/>
                <a:gd name="T72" fmla="*/ 5 w 279"/>
                <a:gd name="T73" fmla="*/ 7 h 2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9"/>
                <a:gd name="T112" fmla="*/ 0 h 202"/>
                <a:gd name="T113" fmla="*/ 279 w 279"/>
                <a:gd name="T114" fmla="*/ 202 h 20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9" h="202">
                  <a:moveTo>
                    <a:pt x="42" y="31"/>
                  </a:moveTo>
                  <a:lnTo>
                    <a:pt x="42" y="31"/>
                  </a:lnTo>
                  <a:lnTo>
                    <a:pt x="62" y="18"/>
                  </a:lnTo>
                  <a:lnTo>
                    <a:pt x="86" y="9"/>
                  </a:lnTo>
                  <a:lnTo>
                    <a:pt x="111" y="2"/>
                  </a:lnTo>
                  <a:lnTo>
                    <a:pt x="138" y="0"/>
                  </a:lnTo>
                  <a:lnTo>
                    <a:pt x="165" y="2"/>
                  </a:lnTo>
                  <a:lnTo>
                    <a:pt x="190" y="9"/>
                  </a:lnTo>
                  <a:lnTo>
                    <a:pt x="215" y="18"/>
                  </a:lnTo>
                  <a:lnTo>
                    <a:pt x="237" y="31"/>
                  </a:lnTo>
                  <a:lnTo>
                    <a:pt x="255" y="46"/>
                  </a:lnTo>
                  <a:lnTo>
                    <a:pt x="268" y="63"/>
                  </a:lnTo>
                  <a:lnTo>
                    <a:pt x="276" y="82"/>
                  </a:lnTo>
                  <a:lnTo>
                    <a:pt x="279" y="102"/>
                  </a:lnTo>
                  <a:lnTo>
                    <a:pt x="276" y="121"/>
                  </a:lnTo>
                  <a:lnTo>
                    <a:pt x="268" y="140"/>
                  </a:lnTo>
                  <a:lnTo>
                    <a:pt x="255" y="157"/>
                  </a:lnTo>
                  <a:lnTo>
                    <a:pt x="237" y="172"/>
                  </a:lnTo>
                  <a:lnTo>
                    <a:pt x="215" y="185"/>
                  </a:lnTo>
                  <a:lnTo>
                    <a:pt x="190" y="194"/>
                  </a:lnTo>
                  <a:lnTo>
                    <a:pt x="165" y="200"/>
                  </a:lnTo>
                  <a:lnTo>
                    <a:pt x="138" y="202"/>
                  </a:lnTo>
                  <a:lnTo>
                    <a:pt x="111" y="200"/>
                  </a:lnTo>
                  <a:lnTo>
                    <a:pt x="86" y="194"/>
                  </a:lnTo>
                  <a:lnTo>
                    <a:pt x="62" y="185"/>
                  </a:lnTo>
                  <a:lnTo>
                    <a:pt x="42" y="172"/>
                  </a:lnTo>
                  <a:lnTo>
                    <a:pt x="24" y="157"/>
                  </a:lnTo>
                  <a:lnTo>
                    <a:pt x="11" y="140"/>
                  </a:lnTo>
                  <a:lnTo>
                    <a:pt x="2" y="121"/>
                  </a:lnTo>
                  <a:lnTo>
                    <a:pt x="0" y="102"/>
                  </a:lnTo>
                  <a:lnTo>
                    <a:pt x="2" y="82"/>
                  </a:lnTo>
                  <a:lnTo>
                    <a:pt x="11" y="63"/>
                  </a:lnTo>
                  <a:lnTo>
                    <a:pt x="24" y="46"/>
                  </a:lnTo>
                  <a:lnTo>
                    <a:pt x="42" y="31"/>
                  </a:lnTo>
                </a:path>
              </a:pathLst>
            </a:custGeom>
            <a:noFill/>
            <a:ln w="0">
              <a:solidFill>
                <a:srgbClr val="000000"/>
              </a:solidFill>
              <a:prstDash val="solid"/>
              <a:round/>
              <a:headEnd/>
              <a:tailEnd/>
            </a:ln>
          </p:spPr>
          <p:txBody>
            <a:bodyPr/>
            <a:lstStyle/>
            <a:p>
              <a:endParaRPr lang="pt-BR"/>
            </a:p>
          </p:txBody>
        </p:sp>
        <p:sp>
          <p:nvSpPr>
            <p:cNvPr id="780691" name="Freeform 74"/>
            <p:cNvSpPr>
              <a:spLocks/>
            </p:cNvSpPr>
            <p:nvPr/>
          </p:nvSpPr>
          <p:spPr bwMode="auto">
            <a:xfrm>
              <a:off x="3922" y="3111"/>
              <a:ext cx="85" cy="92"/>
            </a:xfrm>
            <a:custGeom>
              <a:avLst/>
              <a:gdLst>
                <a:gd name="T0" fmla="*/ 4 w 254"/>
                <a:gd name="T1" fmla="*/ 6 h 184"/>
                <a:gd name="T2" fmla="*/ 6 w 254"/>
                <a:gd name="T3" fmla="*/ 3 h 184"/>
                <a:gd name="T4" fmla="*/ 9 w 254"/>
                <a:gd name="T5" fmla="*/ 1 h 184"/>
                <a:gd name="T6" fmla="*/ 11 w 254"/>
                <a:gd name="T7" fmla="*/ 1 h 184"/>
                <a:gd name="T8" fmla="*/ 14 w 254"/>
                <a:gd name="T9" fmla="*/ 0 h 184"/>
                <a:gd name="T10" fmla="*/ 17 w 254"/>
                <a:gd name="T11" fmla="*/ 1 h 184"/>
                <a:gd name="T12" fmla="*/ 19 w 254"/>
                <a:gd name="T13" fmla="*/ 1 h 184"/>
                <a:gd name="T14" fmla="*/ 22 w 254"/>
                <a:gd name="T15" fmla="*/ 3 h 184"/>
                <a:gd name="T16" fmla="*/ 24 w 254"/>
                <a:gd name="T17" fmla="*/ 6 h 184"/>
                <a:gd name="T18" fmla="*/ 26 w 254"/>
                <a:gd name="T19" fmla="*/ 11 h 184"/>
                <a:gd name="T20" fmla="*/ 27 w 254"/>
                <a:gd name="T21" fmla="*/ 14 h 184"/>
                <a:gd name="T22" fmla="*/ 28 w 254"/>
                <a:gd name="T23" fmla="*/ 19 h 184"/>
                <a:gd name="T24" fmla="*/ 28 w 254"/>
                <a:gd name="T25" fmla="*/ 23 h 184"/>
                <a:gd name="T26" fmla="*/ 28 w 254"/>
                <a:gd name="T27" fmla="*/ 27 h 184"/>
                <a:gd name="T28" fmla="*/ 27 w 254"/>
                <a:gd name="T29" fmla="*/ 31 h 184"/>
                <a:gd name="T30" fmla="*/ 26 w 254"/>
                <a:gd name="T31" fmla="*/ 36 h 184"/>
                <a:gd name="T32" fmla="*/ 24 w 254"/>
                <a:gd name="T33" fmla="*/ 40 h 184"/>
                <a:gd name="T34" fmla="*/ 22 w 254"/>
                <a:gd name="T35" fmla="*/ 43 h 184"/>
                <a:gd name="T36" fmla="*/ 19 w 254"/>
                <a:gd name="T37" fmla="*/ 45 h 184"/>
                <a:gd name="T38" fmla="*/ 17 w 254"/>
                <a:gd name="T39" fmla="*/ 46 h 184"/>
                <a:gd name="T40" fmla="*/ 14 w 254"/>
                <a:gd name="T41" fmla="*/ 46 h 184"/>
                <a:gd name="T42" fmla="*/ 11 w 254"/>
                <a:gd name="T43" fmla="*/ 46 h 184"/>
                <a:gd name="T44" fmla="*/ 9 w 254"/>
                <a:gd name="T45" fmla="*/ 45 h 184"/>
                <a:gd name="T46" fmla="*/ 6 w 254"/>
                <a:gd name="T47" fmla="*/ 43 h 184"/>
                <a:gd name="T48" fmla="*/ 4 w 254"/>
                <a:gd name="T49" fmla="*/ 40 h 184"/>
                <a:gd name="T50" fmla="*/ 2 w 254"/>
                <a:gd name="T51" fmla="*/ 36 h 184"/>
                <a:gd name="T52" fmla="*/ 1 w 254"/>
                <a:gd name="T53" fmla="*/ 31 h 184"/>
                <a:gd name="T54" fmla="*/ 0 w 254"/>
                <a:gd name="T55" fmla="*/ 27 h 184"/>
                <a:gd name="T56" fmla="*/ 0 w 254"/>
                <a:gd name="T57" fmla="*/ 23 h 184"/>
                <a:gd name="T58" fmla="*/ 0 w 254"/>
                <a:gd name="T59" fmla="*/ 19 h 184"/>
                <a:gd name="T60" fmla="*/ 1 w 254"/>
                <a:gd name="T61" fmla="*/ 14 h 184"/>
                <a:gd name="T62" fmla="*/ 2 w 254"/>
                <a:gd name="T63" fmla="*/ 11 h 184"/>
                <a:gd name="T64" fmla="*/ 4 w 254"/>
                <a:gd name="T65" fmla="*/ 6 h 1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4"/>
                <a:gd name="T100" fmla="*/ 0 h 184"/>
                <a:gd name="T101" fmla="*/ 254 w 254"/>
                <a:gd name="T102" fmla="*/ 184 h 1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4" h="184">
                  <a:moveTo>
                    <a:pt x="37" y="26"/>
                  </a:moveTo>
                  <a:lnTo>
                    <a:pt x="56" y="15"/>
                  </a:lnTo>
                  <a:lnTo>
                    <a:pt x="78" y="6"/>
                  </a:lnTo>
                  <a:lnTo>
                    <a:pt x="102" y="2"/>
                  </a:lnTo>
                  <a:lnTo>
                    <a:pt x="127" y="0"/>
                  </a:lnTo>
                  <a:lnTo>
                    <a:pt x="151" y="2"/>
                  </a:lnTo>
                  <a:lnTo>
                    <a:pt x="174" y="6"/>
                  </a:lnTo>
                  <a:lnTo>
                    <a:pt x="197" y="15"/>
                  </a:lnTo>
                  <a:lnTo>
                    <a:pt x="216" y="26"/>
                  </a:lnTo>
                  <a:lnTo>
                    <a:pt x="232" y="41"/>
                  </a:lnTo>
                  <a:lnTo>
                    <a:pt x="245" y="57"/>
                  </a:lnTo>
                  <a:lnTo>
                    <a:pt x="253" y="74"/>
                  </a:lnTo>
                  <a:lnTo>
                    <a:pt x="254" y="91"/>
                  </a:lnTo>
                  <a:lnTo>
                    <a:pt x="253" y="110"/>
                  </a:lnTo>
                  <a:lnTo>
                    <a:pt x="245" y="127"/>
                  </a:lnTo>
                  <a:lnTo>
                    <a:pt x="232" y="143"/>
                  </a:lnTo>
                  <a:lnTo>
                    <a:pt x="216" y="158"/>
                  </a:lnTo>
                  <a:lnTo>
                    <a:pt x="197" y="169"/>
                  </a:lnTo>
                  <a:lnTo>
                    <a:pt x="174" y="178"/>
                  </a:lnTo>
                  <a:lnTo>
                    <a:pt x="151" y="182"/>
                  </a:lnTo>
                  <a:lnTo>
                    <a:pt x="127" y="184"/>
                  </a:lnTo>
                  <a:lnTo>
                    <a:pt x="102" y="182"/>
                  </a:lnTo>
                  <a:lnTo>
                    <a:pt x="78" y="178"/>
                  </a:lnTo>
                  <a:lnTo>
                    <a:pt x="56" y="169"/>
                  </a:lnTo>
                  <a:lnTo>
                    <a:pt x="37" y="158"/>
                  </a:lnTo>
                  <a:lnTo>
                    <a:pt x="20" y="143"/>
                  </a:lnTo>
                  <a:lnTo>
                    <a:pt x="9" y="127"/>
                  </a:lnTo>
                  <a:lnTo>
                    <a:pt x="3" y="110"/>
                  </a:lnTo>
                  <a:lnTo>
                    <a:pt x="0" y="91"/>
                  </a:lnTo>
                  <a:lnTo>
                    <a:pt x="3" y="74"/>
                  </a:lnTo>
                  <a:lnTo>
                    <a:pt x="9" y="57"/>
                  </a:lnTo>
                  <a:lnTo>
                    <a:pt x="20" y="41"/>
                  </a:lnTo>
                  <a:lnTo>
                    <a:pt x="37" y="26"/>
                  </a:lnTo>
                  <a:close/>
                </a:path>
              </a:pathLst>
            </a:custGeom>
            <a:solidFill>
              <a:srgbClr val="A83A00"/>
            </a:solidFill>
            <a:ln w="9525">
              <a:noFill/>
              <a:round/>
              <a:headEnd/>
              <a:tailEnd/>
            </a:ln>
          </p:spPr>
          <p:txBody>
            <a:bodyPr/>
            <a:lstStyle/>
            <a:p>
              <a:endParaRPr lang="pt-BR"/>
            </a:p>
          </p:txBody>
        </p:sp>
        <p:sp>
          <p:nvSpPr>
            <p:cNvPr id="780692" name="Freeform 75"/>
            <p:cNvSpPr>
              <a:spLocks/>
            </p:cNvSpPr>
            <p:nvPr/>
          </p:nvSpPr>
          <p:spPr bwMode="auto">
            <a:xfrm>
              <a:off x="3931" y="3121"/>
              <a:ext cx="66" cy="70"/>
            </a:xfrm>
            <a:custGeom>
              <a:avLst/>
              <a:gdLst>
                <a:gd name="T0" fmla="*/ 3 w 198"/>
                <a:gd name="T1" fmla="*/ 4 h 140"/>
                <a:gd name="T2" fmla="*/ 5 w 198"/>
                <a:gd name="T3" fmla="*/ 2 h 140"/>
                <a:gd name="T4" fmla="*/ 7 w 198"/>
                <a:gd name="T5" fmla="*/ 1 h 140"/>
                <a:gd name="T6" fmla="*/ 9 w 198"/>
                <a:gd name="T7" fmla="*/ 1 h 140"/>
                <a:gd name="T8" fmla="*/ 11 w 198"/>
                <a:gd name="T9" fmla="*/ 0 h 140"/>
                <a:gd name="T10" fmla="*/ 13 w 198"/>
                <a:gd name="T11" fmla="*/ 1 h 140"/>
                <a:gd name="T12" fmla="*/ 15 w 198"/>
                <a:gd name="T13" fmla="*/ 1 h 140"/>
                <a:gd name="T14" fmla="*/ 17 w 198"/>
                <a:gd name="T15" fmla="*/ 2 h 140"/>
                <a:gd name="T16" fmla="*/ 19 w 198"/>
                <a:gd name="T17" fmla="*/ 4 h 140"/>
                <a:gd name="T18" fmla="*/ 20 w 198"/>
                <a:gd name="T19" fmla="*/ 7 h 140"/>
                <a:gd name="T20" fmla="*/ 21 w 198"/>
                <a:gd name="T21" fmla="*/ 11 h 140"/>
                <a:gd name="T22" fmla="*/ 22 w 198"/>
                <a:gd name="T23" fmla="*/ 14 h 140"/>
                <a:gd name="T24" fmla="*/ 22 w 198"/>
                <a:gd name="T25" fmla="*/ 18 h 140"/>
                <a:gd name="T26" fmla="*/ 22 w 198"/>
                <a:gd name="T27" fmla="*/ 21 h 140"/>
                <a:gd name="T28" fmla="*/ 21 w 198"/>
                <a:gd name="T29" fmla="*/ 24 h 140"/>
                <a:gd name="T30" fmla="*/ 20 w 198"/>
                <a:gd name="T31" fmla="*/ 27 h 140"/>
                <a:gd name="T32" fmla="*/ 19 w 198"/>
                <a:gd name="T33" fmla="*/ 30 h 140"/>
                <a:gd name="T34" fmla="*/ 17 w 198"/>
                <a:gd name="T35" fmla="*/ 33 h 140"/>
                <a:gd name="T36" fmla="*/ 15 w 198"/>
                <a:gd name="T37" fmla="*/ 34 h 140"/>
                <a:gd name="T38" fmla="*/ 13 w 198"/>
                <a:gd name="T39" fmla="*/ 35 h 140"/>
                <a:gd name="T40" fmla="*/ 11 w 198"/>
                <a:gd name="T41" fmla="*/ 35 h 140"/>
                <a:gd name="T42" fmla="*/ 9 w 198"/>
                <a:gd name="T43" fmla="*/ 35 h 140"/>
                <a:gd name="T44" fmla="*/ 7 w 198"/>
                <a:gd name="T45" fmla="*/ 34 h 140"/>
                <a:gd name="T46" fmla="*/ 5 w 198"/>
                <a:gd name="T47" fmla="*/ 33 h 140"/>
                <a:gd name="T48" fmla="*/ 3 w 198"/>
                <a:gd name="T49" fmla="*/ 30 h 140"/>
                <a:gd name="T50" fmla="*/ 2 w 198"/>
                <a:gd name="T51" fmla="*/ 27 h 140"/>
                <a:gd name="T52" fmla="*/ 1 w 198"/>
                <a:gd name="T53" fmla="*/ 24 h 140"/>
                <a:gd name="T54" fmla="*/ 0 w 198"/>
                <a:gd name="T55" fmla="*/ 21 h 140"/>
                <a:gd name="T56" fmla="*/ 0 w 198"/>
                <a:gd name="T57" fmla="*/ 18 h 140"/>
                <a:gd name="T58" fmla="*/ 0 w 198"/>
                <a:gd name="T59" fmla="*/ 14 h 140"/>
                <a:gd name="T60" fmla="*/ 1 w 198"/>
                <a:gd name="T61" fmla="*/ 11 h 140"/>
                <a:gd name="T62" fmla="*/ 2 w 198"/>
                <a:gd name="T63" fmla="*/ 7 h 140"/>
                <a:gd name="T64" fmla="*/ 3 w 198"/>
                <a:gd name="T65" fmla="*/ 4 h 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8"/>
                <a:gd name="T100" fmla="*/ 0 h 140"/>
                <a:gd name="T101" fmla="*/ 198 w 198"/>
                <a:gd name="T102" fmla="*/ 140 h 1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8" h="140">
                  <a:moveTo>
                    <a:pt x="28" y="19"/>
                  </a:moveTo>
                  <a:lnTo>
                    <a:pt x="44" y="11"/>
                  </a:lnTo>
                  <a:lnTo>
                    <a:pt x="62" y="4"/>
                  </a:lnTo>
                  <a:lnTo>
                    <a:pt x="80" y="1"/>
                  </a:lnTo>
                  <a:lnTo>
                    <a:pt x="99" y="0"/>
                  </a:lnTo>
                  <a:lnTo>
                    <a:pt x="118" y="1"/>
                  </a:lnTo>
                  <a:lnTo>
                    <a:pt x="136" y="4"/>
                  </a:lnTo>
                  <a:lnTo>
                    <a:pt x="154" y="11"/>
                  </a:lnTo>
                  <a:lnTo>
                    <a:pt x="169" y="19"/>
                  </a:lnTo>
                  <a:lnTo>
                    <a:pt x="182" y="31"/>
                  </a:lnTo>
                  <a:lnTo>
                    <a:pt x="191" y="44"/>
                  </a:lnTo>
                  <a:lnTo>
                    <a:pt x="195" y="57"/>
                  </a:lnTo>
                  <a:lnTo>
                    <a:pt x="198" y="70"/>
                  </a:lnTo>
                  <a:lnTo>
                    <a:pt x="195" y="84"/>
                  </a:lnTo>
                  <a:lnTo>
                    <a:pt x="191" y="97"/>
                  </a:lnTo>
                  <a:lnTo>
                    <a:pt x="182" y="110"/>
                  </a:lnTo>
                  <a:lnTo>
                    <a:pt x="169" y="121"/>
                  </a:lnTo>
                  <a:lnTo>
                    <a:pt x="154" y="129"/>
                  </a:lnTo>
                  <a:lnTo>
                    <a:pt x="136" y="135"/>
                  </a:lnTo>
                  <a:lnTo>
                    <a:pt x="118" y="139"/>
                  </a:lnTo>
                  <a:lnTo>
                    <a:pt x="99" y="140"/>
                  </a:lnTo>
                  <a:lnTo>
                    <a:pt x="80" y="139"/>
                  </a:lnTo>
                  <a:lnTo>
                    <a:pt x="62" y="135"/>
                  </a:lnTo>
                  <a:lnTo>
                    <a:pt x="44" y="129"/>
                  </a:lnTo>
                  <a:lnTo>
                    <a:pt x="28" y="121"/>
                  </a:lnTo>
                  <a:lnTo>
                    <a:pt x="15" y="110"/>
                  </a:lnTo>
                  <a:lnTo>
                    <a:pt x="6" y="97"/>
                  </a:lnTo>
                  <a:lnTo>
                    <a:pt x="1" y="84"/>
                  </a:lnTo>
                  <a:lnTo>
                    <a:pt x="0" y="70"/>
                  </a:lnTo>
                  <a:lnTo>
                    <a:pt x="1" y="57"/>
                  </a:lnTo>
                  <a:lnTo>
                    <a:pt x="6" y="44"/>
                  </a:lnTo>
                  <a:lnTo>
                    <a:pt x="15" y="31"/>
                  </a:lnTo>
                  <a:lnTo>
                    <a:pt x="28" y="19"/>
                  </a:lnTo>
                  <a:close/>
                </a:path>
              </a:pathLst>
            </a:custGeom>
            <a:solidFill>
              <a:srgbClr val="FF7F26"/>
            </a:solidFill>
            <a:ln w="9525">
              <a:noFill/>
              <a:round/>
              <a:headEnd/>
              <a:tailEnd/>
            </a:ln>
          </p:spPr>
          <p:txBody>
            <a:bodyPr/>
            <a:lstStyle/>
            <a:p>
              <a:endParaRPr lang="pt-BR"/>
            </a:p>
          </p:txBody>
        </p:sp>
        <p:sp>
          <p:nvSpPr>
            <p:cNvPr id="780693" name="Freeform 76"/>
            <p:cNvSpPr>
              <a:spLocks/>
            </p:cNvSpPr>
            <p:nvPr/>
          </p:nvSpPr>
          <p:spPr bwMode="auto">
            <a:xfrm>
              <a:off x="3947" y="3136"/>
              <a:ext cx="7" cy="9"/>
            </a:xfrm>
            <a:custGeom>
              <a:avLst/>
              <a:gdLst>
                <a:gd name="T0" fmla="*/ 0 w 22"/>
                <a:gd name="T1" fmla="*/ 1 h 17"/>
                <a:gd name="T2" fmla="*/ 1 w 22"/>
                <a:gd name="T3" fmla="*/ 1 h 17"/>
                <a:gd name="T4" fmla="*/ 1 w 22"/>
                <a:gd name="T5" fmla="*/ 0 h 17"/>
                <a:gd name="T6" fmla="*/ 2 w 22"/>
                <a:gd name="T7" fmla="*/ 1 h 17"/>
                <a:gd name="T8" fmla="*/ 2 w 22"/>
                <a:gd name="T9" fmla="*/ 1 h 17"/>
                <a:gd name="T10" fmla="*/ 2 w 22"/>
                <a:gd name="T11" fmla="*/ 2 h 17"/>
                <a:gd name="T12" fmla="*/ 2 w 22"/>
                <a:gd name="T13" fmla="*/ 2 h 17"/>
                <a:gd name="T14" fmla="*/ 2 w 22"/>
                <a:gd name="T15" fmla="*/ 3 h 17"/>
                <a:gd name="T16" fmla="*/ 2 w 22"/>
                <a:gd name="T17" fmla="*/ 4 h 17"/>
                <a:gd name="T18" fmla="*/ 2 w 22"/>
                <a:gd name="T19" fmla="*/ 4 h 17"/>
                <a:gd name="T20" fmla="*/ 1 w 22"/>
                <a:gd name="T21" fmla="*/ 5 h 17"/>
                <a:gd name="T22" fmla="*/ 1 w 22"/>
                <a:gd name="T23" fmla="*/ 4 h 17"/>
                <a:gd name="T24" fmla="*/ 0 w 22"/>
                <a:gd name="T25" fmla="*/ 4 h 17"/>
                <a:gd name="T26" fmla="*/ 0 w 22"/>
                <a:gd name="T27" fmla="*/ 3 h 17"/>
                <a:gd name="T28" fmla="*/ 0 w 22"/>
                <a:gd name="T29" fmla="*/ 2 h 17"/>
                <a:gd name="T30" fmla="*/ 0 w 22"/>
                <a:gd name="T31" fmla="*/ 2 h 17"/>
                <a:gd name="T32" fmla="*/ 0 w 22"/>
                <a:gd name="T33" fmla="*/ 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7"/>
                <a:gd name="T53" fmla="*/ 22 w 22"/>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7">
                  <a:moveTo>
                    <a:pt x="3" y="4"/>
                  </a:moveTo>
                  <a:lnTo>
                    <a:pt x="7" y="1"/>
                  </a:lnTo>
                  <a:lnTo>
                    <a:pt x="12" y="0"/>
                  </a:lnTo>
                  <a:lnTo>
                    <a:pt x="16" y="1"/>
                  </a:lnTo>
                  <a:lnTo>
                    <a:pt x="19" y="4"/>
                  </a:lnTo>
                  <a:lnTo>
                    <a:pt x="20" y="6"/>
                  </a:lnTo>
                  <a:lnTo>
                    <a:pt x="22" y="8"/>
                  </a:lnTo>
                  <a:lnTo>
                    <a:pt x="20" y="11"/>
                  </a:lnTo>
                  <a:lnTo>
                    <a:pt x="19" y="13"/>
                  </a:lnTo>
                  <a:lnTo>
                    <a:pt x="16" y="16"/>
                  </a:lnTo>
                  <a:lnTo>
                    <a:pt x="12" y="17"/>
                  </a:lnTo>
                  <a:lnTo>
                    <a:pt x="7" y="16"/>
                  </a:lnTo>
                  <a:lnTo>
                    <a:pt x="3" y="13"/>
                  </a:lnTo>
                  <a:lnTo>
                    <a:pt x="0" y="11"/>
                  </a:lnTo>
                  <a:lnTo>
                    <a:pt x="0" y="8"/>
                  </a:lnTo>
                  <a:lnTo>
                    <a:pt x="0" y="6"/>
                  </a:lnTo>
                  <a:lnTo>
                    <a:pt x="3" y="4"/>
                  </a:lnTo>
                  <a:close/>
                </a:path>
              </a:pathLst>
            </a:custGeom>
            <a:solidFill>
              <a:srgbClr val="660000"/>
            </a:solidFill>
            <a:ln w="9525">
              <a:noFill/>
              <a:round/>
              <a:headEnd/>
              <a:tailEnd/>
            </a:ln>
          </p:spPr>
          <p:txBody>
            <a:bodyPr/>
            <a:lstStyle/>
            <a:p>
              <a:endParaRPr lang="pt-BR"/>
            </a:p>
          </p:txBody>
        </p:sp>
        <p:sp>
          <p:nvSpPr>
            <p:cNvPr id="780694" name="Freeform 77"/>
            <p:cNvSpPr>
              <a:spLocks/>
            </p:cNvSpPr>
            <p:nvPr/>
          </p:nvSpPr>
          <p:spPr bwMode="auto">
            <a:xfrm>
              <a:off x="3947" y="3167"/>
              <a:ext cx="7" cy="8"/>
            </a:xfrm>
            <a:custGeom>
              <a:avLst/>
              <a:gdLst>
                <a:gd name="T0" fmla="*/ 0 w 22"/>
                <a:gd name="T1" fmla="*/ 1 h 17"/>
                <a:gd name="T2" fmla="*/ 1 w 22"/>
                <a:gd name="T3" fmla="*/ 0 h 17"/>
                <a:gd name="T4" fmla="*/ 1 w 22"/>
                <a:gd name="T5" fmla="*/ 0 h 17"/>
                <a:gd name="T6" fmla="*/ 2 w 22"/>
                <a:gd name="T7" fmla="*/ 0 h 17"/>
                <a:gd name="T8" fmla="*/ 2 w 22"/>
                <a:gd name="T9" fmla="*/ 1 h 17"/>
                <a:gd name="T10" fmla="*/ 2 w 22"/>
                <a:gd name="T11" fmla="*/ 1 h 17"/>
                <a:gd name="T12" fmla="*/ 2 w 22"/>
                <a:gd name="T13" fmla="*/ 2 h 17"/>
                <a:gd name="T14" fmla="*/ 2 w 22"/>
                <a:gd name="T15" fmla="*/ 3 h 17"/>
                <a:gd name="T16" fmla="*/ 2 w 22"/>
                <a:gd name="T17" fmla="*/ 3 h 17"/>
                <a:gd name="T18" fmla="*/ 2 w 22"/>
                <a:gd name="T19" fmla="*/ 4 h 17"/>
                <a:gd name="T20" fmla="*/ 1 w 22"/>
                <a:gd name="T21" fmla="*/ 4 h 17"/>
                <a:gd name="T22" fmla="*/ 1 w 22"/>
                <a:gd name="T23" fmla="*/ 4 h 17"/>
                <a:gd name="T24" fmla="*/ 0 w 22"/>
                <a:gd name="T25" fmla="*/ 3 h 17"/>
                <a:gd name="T26" fmla="*/ 0 w 22"/>
                <a:gd name="T27" fmla="*/ 3 h 17"/>
                <a:gd name="T28" fmla="*/ 0 w 22"/>
                <a:gd name="T29" fmla="*/ 2 h 17"/>
                <a:gd name="T30" fmla="*/ 0 w 22"/>
                <a:gd name="T31" fmla="*/ 1 h 17"/>
                <a:gd name="T32" fmla="*/ 0 w 22"/>
                <a:gd name="T33" fmla="*/ 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7"/>
                <a:gd name="T53" fmla="*/ 22 w 22"/>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7">
                  <a:moveTo>
                    <a:pt x="3" y="4"/>
                  </a:moveTo>
                  <a:lnTo>
                    <a:pt x="7" y="1"/>
                  </a:lnTo>
                  <a:lnTo>
                    <a:pt x="12" y="0"/>
                  </a:lnTo>
                  <a:lnTo>
                    <a:pt x="16" y="1"/>
                  </a:lnTo>
                  <a:lnTo>
                    <a:pt x="19" y="4"/>
                  </a:lnTo>
                  <a:lnTo>
                    <a:pt x="20" y="6"/>
                  </a:lnTo>
                  <a:lnTo>
                    <a:pt x="22" y="8"/>
                  </a:lnTo>
                  <a:lnTo>
                    <a:pt x="20" y="12"/>
                  </a:lnTo>
                  <a:lnTo>
                    <a:pt x="19" y="14"/>
                  </a:lnTo>
                  <a:lnTo>
                    <a:pt x="16" y="16"/>
                  </a:lnTo>
                  <a:lnTo>
                    <a:pt x="12" y="17"/>
                  </a:lnTo>
                  <a:lnTo>
                    <a:pt x="7" y="16"/>
                  </a:lnTo>
                  <a:lnTo>
                    <a:pt x="3" y="14"/>
                  </a:lnTo>
                  <a:lnTo>
                    <a:pt x="0" y="12"/>
                  </a:lnTo>
                  <a:lnTo>
                    <a:pt x="0" y="8"/>
                  </a:lnTo>
                  <a:lnTo>
                    <a:pt x="0" y="6"/>
                  </a:lnTo>
                  <a:lnTo>
                    <a:pt x="3" y="4"/>
                  </a:lnTo>
                  <a:close/>
                </a:path>
              </a:pathLst>
            </a:custGeom>
            <a:solidFill>
              <a:srgbClr val="660000"/>
            </a:solidFill>
            <a:ln w="9525">
              <a:noFill/>
              <a:round/>
              <a:headEnd/>
              <a:tailEnd/>
            </a:ln>
          </p:spPr>
          <p:txBody>
            <a:bodyPr/>
            <a:lstStyle/>
            <a:p>
              <a:endParaRPr lang="pt-BR"/>
            </a:p>
          </p:txBody>
        </p:sp>
        <p:sp>
          <p:nvSpPr>
            <p:cNvPr id="780695" name="Freeform 78"/>
            <p:cNvSpPr>
              <a:spLocks/>
            </p:cNvSpPr>
            <p:nvPr/>
          </p:nvSpPr>
          <p:spPr bwMode="auto">
            <a:xfrm>
              <a:off x="3974" y="3138"/>
              <a:ext cx="7" cy="7"/>
            </a:xfrm>
            <a:custGeom>
              <a:avLst/>
              <a:gdLst>
                <a:gd name="T0" fmla="*/ 0 w 22"/>
                <a:gd name="T1" fmla="*/ 1 h 15"/>
                <a:gd name="T2" fmla="*/ 1 w 22"/>
                <a:gd name="T3" fmla="*/ 0 h 15"/>
                <a:gd name="T4" fmla="*/ 1 w 22"/>
                <a:gd name="T5" fmla="*/ 0 h 15"/>
                <a:gd name="T6" fmla="*/ 1 w 22"/>
                <a:gd name="T7" fmla="*/ 0 h 15"/>
                <a:gd name="T8" fmla="*/ 2 w 22"/>
                <a:gd name="T9" fmla="*/ 1 h 15"/>
                <a:gd name="T10" fmla="*/ 2 w 22"/>
                <a:gd name="T11" fmla="*/ 1 h 15"/>
                <a:gd name="T12" fmla="*/ 2 w 22"/>
                <a:gd name="T13" fmla="*/ 2 h 15"/>
                <a:gd name="T14" fmla="*/ 2 w 22"/>
                <a:gd name="T15" fmla="*/ 3 h 15"/>
                <a:gd name="T16" fmla="*/ 2 w 22"/>
                <a:gd name="T17" fmla="*/ 3 h 15"/>
                <a:gd name="T18" fmla="*/ 1 w 22"/>
                <a:gd name="T19" fmla="*/ 3 h 15"/>
                <a:gd name="T20" fmla="*/ 1 w 22"/>
                <a:gd name="T21" fmla="*/ 3 h 15"/>
                <a:gd name="T22" fmla="*/ 1 w 22"/>
                <a:gd name="T23" fmla="*/ 3 h 15"/>
                <a:gd name="T24" fmla="*/ 0 w 22"/>
                <a:gd name="T25" fmla="*/ 3 h 15"/>
                <a:gd name="T26" fmla="*/ 0 w 22"/>
                <a:gd name="T27" fmla="*/ 3 h 15"/>
                <a:gd name="T28" fmla="*/ 0 w 22"/>
                <a:gd name="T29" fmla="*/ 2 h 15"/>
                <a:gd name="T30" fmla="*/ 0 w 22"/>
                <a:gd name="T31" fmla="*/ 1 h 15"/>
                <a:gd name="T32" fmla="*/ 0 w 22"/>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5"/>
                <a:gd name="T53" fmla="*/ 22 w 22"/>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5">
                  <a:moveTo>
                    <a:pt x="3" y="4"/>
                  </a:moveTo>
                  <a:lnTo>
                    <a:pt x="6" y="1"/>
                  </a:lnTo>
                  <a:lnTo>
                    <a:pt x="9" y="0"/>
                  </a:lnTo>
                  <a:lnTo>
                    <a:pt x="13" y="1"/>
                  </a:lnTo>
                  <a:lnTo>
                    <a:pt x="19" y="4"/>
                  </a:lnTo>
                  <a:lnTo>
                    <a:pt x="21" y="6"/>
                  </a:lnTo>
                  <a:lnTo>
                    <a:pt x="22" y="9"/>
                  </a:lnTo>
                  <a:lnTo>
                    <a:pt x="21" y="12"/>
                  </a:lnTo>
                  <a:lnTo>
                    <a:pt x="19" y="14"/>
                  </a:lnTo>
                  <a:lnTo>
                    <a:pt x="13" y="15"/>
                  </a:lnTo>
                  <a:lnTo>
                    <a:pt x="9" y="15"/>
                  </a:lnTo>
                  <a:lnTo>
                    <a:pt x="6" y="15"/>
                  </a:lnTo>
                  <a:lnTo>
                    <a:pt x="3" y="14"/>
                  </a:lnTo>
                  <a:lnTo>
                    <a:pt x="0" y="12"/>
                  </a:lnTo>
                  <a:lnTo>
                    <a:pt x="0" y="9"/>
                  </a:lnTo>
                  <a:lnTo>
                    <a:pt x="0" y="6"/>
                  </a:lnTo>
                  <a:lnTo>
                    <a:pt x="3" y="4"/>
                  </a:lnTo>
                  <a:close/>
                </a:path>
              </a:pathLst>
            </a:custGeom>
            <a:solidFill>
              <a:srgbClr val="660000"/>
            </a:solidFill>
            <a:ln w="9525">
              <a:noFill/>
              <a:round/>
              <a:headEnd/>
              <a:tailEnd/>
            </a:ln>
          </p:spPr>
          <p:txBody>
            <a:bodyPr/>
            <a:lstStyle/>
            <a:p>
              <a:endParaRPr lang="pt-BR"/>
            </a:p>
          </p:txBody>
        </p:sp>
        <p:sp>
          <p:nvSpPr>
            <p:cNvPr id="780696" name="Freeform 79"/>
            <p:cNvSpPr>
              <a:spLocks/>
            </p:cNvSpPr>
            <p:nvPr/>
          </p:nvSpPr>
          <p:spPr bwMode="auto">
            <a:xfrm>
              <a:off x="3974" y="3167"/>
              <a:ext cx="7" cy="7"/>
            </a:xfrm>
            <a:custGeom>
              <a:avLst/>
              <a:gdLst>
                <a:gd name="T0" fmla="*/ 1 w 22"/>
                <a:gd name="T1" fmla="*/ 0 h 15"/>
                <a:gd name="T2" fmla="*/ 1 w 22"/>
                <a:gd name="T3" fmla="*/ 0 h 15"/>
                <a:gd name="T4" fmla="*/ 1 w 22"/>
                <a:gd name="T5" fmla="*/ 0 h 15"/>
                <a:gd name="T6" fmla="*/ 2 w 22"/>
                <a:gd name="T7" fmla="*/ 0 h 15"/>
                <a:gd name="T8" fmla="*/ 2 w 22"/>
                <a:gd name="T9" fmla="*/ 0 h 15"/>
                <a:gd name="T10" fmla="*/ 2 w 22"/>
                <a:gd name="T11" fmla="*/ 1 h 15"/>
                <a:gd name="T12" fmla="*/ 2 w 22"/>
                <a:gd name="T13" fmla="*/ 1 h 15"/>
                <a:gd name="T14" fmla="*/ 2 w 22"/>
                <a:gd name="T15" fmla="*/ 2 h 15"/>
                <a:gd name="T16" fmla="*/ 2 w 22"/>
                <a:gd name="T17" fmla="*/ 3 h 15"/>
                <a:gd name="T18" fmla="*/ 2 w 22"/>
                <a:gd name="T19" fmla="*/ 3 h 15"/>
                <a:gd name="T20" fmla="*/ 1 w 22"/>
                <a:gd name="T21" fmla="*/ 3 h 15"/>
                <a:gd name="T22" fmla="*/ 1 w 22"/>
                <a:gd name="T23" fmla="*/ 3 h 15"/>
                <a:gd name="T24" fmla="*/ 1 w 22"/>
                <a:gd name="T25" fmla="*/ 3 h 15"/>
                <a:gd name="T26" fmla="*/ 0 w 22"/>
                <a:gd name="T27" fmla="*/ 2 h 15"/>
                <a:gd name="T28" fmla="*/ 0 w 22"/>
                <a:gd name="T29" fmla="*/ 1 h 15"/>
                <a:gd name="T30" fmla="*/ 0 w 22"/>
                <a:gd name="T31" fmla="*/ 1 h 15"/>
                <a:gd name="T32" fmla="*/ 1 w 22"/>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5"/>
                <a:gd name="T53" fmla="*/ 22 w 22"/>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5">
                  <a:moveTo>
                    <a:pt x="6" y="2"/>
                  </a:moveTo>
                  <a:lnTo>
                    <a:pt x="9" y="0"/>
                  </a:lnTo>
                  <a:lnTo>
                    <a:pt x="12" y="0"/>
                  </a:lnTo>
                  <a:lnTo>
                    <a:pt x="16" y="0"/>
                  </a:lnTo>
                  <a:lnTo>
                    <a:pt x="19" y="2"/>
                  </a:lnTo>
                  <a:lnTo>
                    <a:pt x="21" y="4"/>
                  </a:lnTo>
                  <a:lnTo>
                    <a:pt x="22" y="6"/>
                  </a:lnTo>
                  <a:lnTo>
                    <a:pt x="21" y="9"/>
                  </a:lnTo>
                  <a:lnTo>
                    <a:pt x="19" y="14"/>
                  </a:lnTo>
                  <a:lnTo>
                    <a:pt x="16" y="15"/>
                  </a:lnTo>
                  <a:lnTo>
                    <a:pt x="12" y="15"/>
                  </a:lnTo>
                  <a:lnTo>
                    <a:pt x="9" y="15"/>
                  </a:lnTo>
                  <a:lnTo>
                    <a:pt x="6" y="14"/>
                  </a:lnTo>
                  <a:lnTo>
                    <a:pt x="2" y="9"/>
                  </a:lnTo>
                  <a:lnTo>
                    <a:pt x="0" y="6"/>
                  </a:lnTo>
                  <a:lnTo>
                    <a:pt x="2" y="4"/>
                  </a:lnTo>
                  <a:lnTo>
                    <a:pt x="6" y="2"/>
                  </a:lnTo>
                  <a:close/>
                </a:path>
              </a:pathLst>
            </a:custGeom>
            <a:solidFill>
              <a:srgbClr val="660000"/>
            </a:solidFill>
            <a:ln w="9525">
              <a:noFill/>
              <a:round/>
              <a:headEnd/>
              <a:tailEnd/>
            </a:ln>
          </p:spPr>
          <p:txBody>
            <a:bodyPr/>
            <a:lstStyle/>
            <a:p>
              <a:endParaRPr lang="pt-BR"/>
            </a:p>
          </p:txBody>
        </p:sp>
        <p:sp>
          <p:nvSpPr>
            <p:cNvPr id="780697" name="Freeform 80"/>
            <p:cNvSpPr>
              <a:spLocks/>
            </p:cNvSpPr>
            <p:nvPr/>
          </p:nvSpPr>
          <p:spPr bwMode="auto">
            <a:xfrm>
              <a:off x="3991" y="3151"/>
              <a:ext cx="6" cy="11"/>
            </a:xfrm>
            <a:custGeom>
              <a:avLst/>
              <a:gdLst>
                <a:gd name="T0" fmla="*/ 0 w 19"/>
                <a:gd name="T1" fmla="*/ 5 h 21"/>
                <a:gd name="T2" fmla="*/ 0 w 19"/>
                <a:gd name="T3" fmla="*/ 0 h 21"/>
                <a:gd name="T4" fmla="*/ 2 w 19"/>
                <a:gd name="T5" fmla="*/ 0 h 21"/>
                <a:gd name="T6" fmla="*/ 2 w 19"/>
                <a:gd name="T7" fmla="*/ 6 h 21"/>
                <a:gd name="T8" fmla="*/ 0 w 19"/>
                <a:gd name="T9" fmla="*/ 5 h 21"/>
                <a:gd name="T10" fmla="*/ 0 60000 65536"/>
                <a:gd name="T11" fmla="*/ 0 60000 65536"/>
                <a:gd name="T12" fmla="*/ 0 60000 65536"/>
                <a:gd name="T13" fmla="*/ 0 60000 65536"/>
                <a:gd name="T14" fmla="*/ 0 60000 65536"/>
                <a:gd name="T15" fmla="*/ 0 w 19"/>
                <a:gd name="T16" fmla="*/ 0 h 21"/>
                <a:gd name="T17" fmla="*/ 19 w 19"/>
                <a:gd name="T18" fmla="*/ 21 h 21"/>
              </a:gdLst>
              <a:ahLst/>
              <a:cxnLst>
                <a:cxn ang="T10">
                  <a:pos x="T0" y="T1"/>
                </a:cxn>
                <a:cxn ang="T11">
                  <a:pos x="T2" y="T3"/>
                </a:cxn>
                <a:cxn ang="T12">
                  <a:pos x="T4" y="T5"/>
                </a:cxn>
                <a:cxn ang="T13">
                  <a:pos x="T6" y="T7"/>
                </a:cxn>
                <a:cxn ang="T14">
                  <a:pos x="T8" y="T9"/>
                </a:cxn>
              </a:cxnLst>
              <a:rect l="T15" t="T16" r="T17" b="T18"/>
              <a:pathLst>
                <a:path w="19" h="21">
                  <a:moveTo>
                    <a:pt x="0" y="18"/>
                  </a:moveTo>
                  <a:lnTo>
                    <a:pt x="0" y="0"/>
                  </a:lnTo>
                  <a:lnTo>
                    <a:pt x="19" y="0"/>
                  </a:lnTo>
                  <a:lnTo>
                    <a:pt x="19" y="21"/>
                  </a:lnTo>
                  <a:lnTo>
                    <a:pt x="0" y="18"/>
                  </a:lnTo>
                  <a:close/>
                </a:path>
              </a:pathLst>
            </a:custGeom>
            <a:solidFill>
              <a:srgbClr val="660000"/>
            </a:solidFill>
            <a:ln w="9525">
              <a:noFill/>
              <a:round/>
              <a:headEnd/>
              <a:tailEnd/>
            </a:ln>
          </p:spPr>
          <p:txBody>
            <a:bodyPr/>
            <a:lstStyle/>
            <a:p>
              <a:endParaRPr lang="pt-BR"/>
            </a:p>
          </p:txBody>
        </p:sp>
        <p:sp>
          <p:nvSpPr>
            <p:cNvPr id="780698" name="Freeform 81"/>
            <p:cNvSpPr>
              <a:spLocks/>
            </p:cNvSpPr>
            <p:nvPr/>
          </p:nvSpPr>
          <p:spPr bwMode="auto">
            <a:xfrm>
              <a:off x="3961" y="3151"/>
              <a:ext cx="7" cy="8"/>
            </a:xfrm>
            <a:custGeom>
              <a:avLst/>
              <a:gdLst>
                <a:gd name="T0" fmla="*/ 0 w 20"/>
                <a:gd name="T1" fmla="*/ 1 h 15"/>
                <a:gd name="T2" fmla="*/ 0 w 20"/>
                <a:gd name="T3" fmla="*/ 1 h 15"/>
                <a:gd name="T4" fmla="*/ 1 w 20"/>
                <a:gd name="T5" fmla="*/ 0 h 15"/>
                <a:gd name="T6" fmla="*/ 2 w 20"/>
                <a:gd name="T7" fmla="*/ 1 h 15"/>
                <a:gd name="T8" fmla="*/ 2 w 20"/>
                <a:gd name="T9" fmla="*/ 1 h 15"/>
                <a:gd name="T10" fmla="*/ 2 w 20"/>
                <a:gd name="T11" fmla="*/ 2 h 15"/>
                <a:gd name="T12" fmla="*/ 2 w 20"/>
                <a:gd name="T13" fmla="*/ 2 h 15"/>
                <a:gd name="T14" fmla="*/ 2 w 20"/>
                <a:gd name="T15" fmla="*/ 3 h 15"/>
                <a:gd name="T16" fmla="*/ 2 w 20"/>
                <a:gd name="T17" fmla="*/ 4 h 15"/>
                <a:gd name="T18" fmla="*/ 2 w 20"/>
                <a:gd name="T19" fmla="*/ 4 h 15"/>
                <a:gd name="T20" fmla="*/ 1 w 20"/>
                <a:gd name="T21" fmla="*/ 4 h 15"/>
                <a:gd name="T22" fmla="*/ 0 w 20"/>
                <a:gd name="T23" fmla="*/ 4 h 15"/>
                <a:gd name="T24" fmla="*/ 0 w 20"/>
                <a:gd name="T25" fmla="*/ 4 h 15"/>
                <a:gd name="T26" fmla="*/ 0 w 20"/>
                <a:gd name="T27" fmla="*/ 3 h 15"/>
                <a:gd name="T28" fmla="*/ 0 w 20"/>
                <a:gd name="T29" fmla="*/ 2 h 15"/>
                <a:gd name="T30" fmla="*/ 0 w 20"/>
                <a:gd name="T31" fmla="*/ 2 h 15"/>
                <a:gd name="T32" fmla="*/ 0 w 20"/>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5"/>
                <a:gd name="T53" fmla="*/ 20 w 20"/>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5">
                  <a:moveTo>
                    <a:pt x="1" y="2"/>
                  </a:moveTo>
                  <a:lnTo>
                    <a:pt x="4" y="1"/>
                  </a:lnTo>
                  <a:lnTo>
                    <a:pt x="8" y="0"/>
                  </a:lnTo>
                  <a:lnTo>
                    <a:pt x="13" y="1"/>
                  </a:lnTo>
                  <a:lnTo>
                    <a:pt x="17" y="2"/>
                  </a:lnTo>
                  <a:lnTo>
                    <a:pt x="19" y="5"/>
                  </a:lnTo>
                  <a:lnTo>
                    <a:pt x="20" y="8"/>
                  </a:lnTo>
                  <a:lnTo>
                    <a:pt x="19" y="12"/>
                  </a:lnTo>
                  <a:lnTo>
                    <a:pt x="17" y="14"/>
                  </a:lnTo>
                  <a:lnTo>
                    <a:pt x="13" y="15"/>
                  </a:lnTo>
                  <a:lnTo>
                    <a:pt x="8" y="15"/>
                  </a:lnTo>
                  <a:lnTo>
                    <a:pt x="4" y="15"/>
                  </a:lnTo>
                  <a:lnTo>
                    <a:pt x="1" y="14"/>
                  </a:lnTo>
                  <a:lnTo>
                    <a:pt x="0" y="12"/>
                  </a:lnTo>
                  <a:lnTo>
                    <a:pt x="0" y="8"/>
                  </a:lnTo>
                  <a:lnTo>
                    <a:pt x="0" y="5"/>
                  </a:lnTo>
                  <a:lnTo>
                    <a:pt x="1" y="2"/>
                  </a:lnTo>
                  <a:close/>
                </a:path>
              </a:pathLst>
            </a:custGeom>
            <a:solidFill>
              <a:srgbClr val="660000"/>
            </a:solidFill>
            <a:ln w="9525">
              <a:noFill/>
              <a:round/>
              <a:headEnd/>
              <a:tailEnd/>
            </a:ln>
          </p:spPr>
          <p:txBody>
            <a:bodyPr/>
            <a:lstStyle/>
            <a:p>
              <a:endParaRPr lang="pt-BR"/>
            </a:p>
          </p:txBody>
        </p:sp>
        <p:sp>
          <p:nvSpPr>
            <p:cNvPr id="780699" name="Freeform 82"/>
            <p:cNvSpPr>
              <a:spLocks/>
            </p:cNvSpPr>
            <p:nvPr/>
          </p:nvSpPr>
          <p:spPr bwMode="auto">
            <a:xfrm>
              <a:off x="4132" y="2617"/>
              <a:ext cx="93" cy="100"/>
            </a:xfrm>
            <a:custGeom>
              <a:avLst/>
              <a:gdLst>
                <a:gd name="T0" fmla="*/ 27 w 280"/>
                <a:gd name="T1" fmla="*/ 7 h 200"/>
                <a:gd name="T2" fmla="*/ 29 w 280"/>
                <a:gd name="T3" fmla="*/ 11 h 200"/>
                <a:gd name="T4" fmla="*/ 30 w 280"/>
                <a:gd name="T5" fmla="*/ 15 h 200"/>
                <a:gd name="T6" fmla="*/ 31 w 280"/>
                <a:gd name="T7" fmla="*/ 21 h 200"/>
                <a:gd name="T8" fmla="*/ 31 w 280"/>
                <a:gd name="T9" fmla="*/ 25 h 200"/>
                <a:gd name="T10" fmla="*/ 31 w 280"/>
                <a:gd name="T11" fmla="*/ 29 h 200"/>
                <a:gd name="T12" fmla="*/ 30 w 280"/>
                <a:gd name="T13" fmla="*/ 35 h 200"/>
                <a:gd name="T14" fmla="*/ 29 w 280"/>
                <a:gd name="T15" fmla="*/ 39 h 200"/>
                <a:gd name="T16" fmla="*/ 27 w 280"/>
                <a:gd name="T17" fmla="*/ 43 h 200"/>
                <a:gd name="T18" fmla="*/ 24 w 280"/>
                <a:gd name="T19" fmla="*/ 46 h 200"/>
                <a:gd name="T20" fmla="*/ 21 w 280"/>
                <a:gd name="T21" fmla="*/ 49 h 200"/>
                <a:gd name="T22" fmla="*/ 18 w 280"/>
                <a:gd name="T23" fmla="*/ 50 h 200"/>
                <a:gd name="T24" fmla="*/ 16 w 280"/>
                <a:gd name="T25" fmla="*/ 50 h 200"/>
                <a:gd name="T26" fmla="*/ 13 w 280"/>
                <a:gd name="T27" fmla="*/ 50 h 200"/>
                <a:gd name="T28" fmla="*/ 10 w 280"/>
                <a:gd name="T29" fmla="*/ 49 h 200"/>
                <a:gd name="T30" fmla="*/ 7 w 280"/>
                <a:gd name="T31" fmla="*/ 46 h 200"/>
                <a:gd name="T32" fmla="*/ 5 w 280"/>
                <a:gd name="T33" fmla="*/ 43 h 200"/>
                <a:gd name="T34" fmla="*/ 3 w 280"/>
                <a:gd name="T35" fmla="*/ 39 h 200"/>
                <a:gd name="T36" fmla="*/ 1 w 280"/>
                <a:gd name="T37" fmla="*/ 35 h 200"/>
                <a:gd name="T38" fmla="*/ 0 w 280"/>
                <a:gd name="T39" fmla="*/ 29 h 200"/>
                <a:gd name="T40" fmla="*/ 0 w 280"/>
                <a:gd name="T41" fmla="*/ 25 h 200"/>
                <a:gd name="T42" fmla="*/ 0 w 280"/>
                <a:gd name="T43" fmla="*/ 21 h 200"/>
                <a:gd name="T44" fmla="*/ 1 w 280"/>
                <a:gd name="T45" fmla="*/ 15 h 200"/>
                <a:gd name="T46" fmla="*/ 3 w 280"/>
                <a:gd name="T47" fmla="*/ 11 h 200"/>
                <a:gd name="T48" fmla="*/ 5 w 280"/>
                <a:gd name="T49" fmla="*/ 7 h 200"/>
                <a:gd name="T50" fmla="*/ 7 w 280"/>
                <a:gd name="T51" fmla="*/ 5 h 200"/>
                <a:gd name="T52" fmla="*/ 10 w 280"/>
                <a:gd name="T53" fmla="*/ 2 h 200"/>
                <a:gd name="T54" fmla="*/ 13 w 280"/>
                <a:gd name="T55" fmla="*/ 1 h 200"/>
                <a:gd name="T56" fmla="*/ 16 w 280"/>
                <a:gd name="T57" fmla="*/ 0 h 200"/>
                <a:gd name="T58" fmla="*/ 18 w 280"/>
                <a:gd name="T59" fmla="*/ 1 h 200"/>
                <a:gd name="T60" fmla="*/ 21 w 280"/>
                <a:gd name="T61" fmla="*/ 2 h 200"/>
                <a:gd name="T62" fmla="*/ 24 w 280"/>
                <a:gd name="T63" fmla="*/ 5 h 200"/>
                <a:gd name="T64" fmla="*/ 27 w 280"/>
                <a:gd name="T65" fmla="*/ 7 h 2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200"/>
                <a:gd name="T101" fmla="*/ 280 w 280"/>
                <a:gd name="T102" fmla="*/ 200 h 2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200">
                  <a:moveTo>
                    <a:pt x="240" y="29"/>
                  </a:moveTo>
                  <a:lnTo>
                    <a:pt x="258" y="44"/>
                  </a:lnTo>
                  <a:lnTo>
                    <a:pt x="270" y="63"/>
                  </a:lnTo>
                  <a:lnTo>
                    <a:pt x="277" y="81"/>
                  </a:lnTo>
                  <a:lnTo>
                    <a:pt x="280" y="100"/>
                  </a:lnTo>
                  <a:lnTo>
                    <a:pt x="277" y="118"/>
                  </a:lnTo>
                  <a:lnTo>
                    <a:pt x="270" y="137"/>
                  </a:lnTo>
                  <a:lnTo>
                    <a:pt x="258" y="154"/>
                  </a:lnTo>
                  <a:lnTo>
                    <a:pt x="240" y="170"/>
                  </a:lnTo>
                  <a:lnTo>
                    <a:pt x="218" y="183"/>
                  </a:lnTo>
                  <a:lnTo>
                    <a:pt x="194" y="193"/>
                  </a:lnTo>
                  <a:lnTo>
                    <a:pt x="167" y="199"/>
                  </a:lnTo>
                  <a:lnTo>
                    <a:pt x="141" y="200"/>
                  </a:lnTo>
                  <a:lnTo>
                    <a:pt x="114" y="199"/>
                  </a:lnTo>
                  <a:lnTo>
                    <a:pt x="89" y="193"/>
                  </a:lnTo>
                  <a:lnTo>
                    <a:pt x="64" y="183"/>
                  </a:lnTo>
                  <a:lnTo>
                    <a:pt x="42" y="170"/>
                  </a:lnTo>
                  <a:lnTo>
                    <a:pt x="24" y="154"/>
                  </a:lnTo>
                  <a:lnTo>
                    <a:pt x="11" y="137"/>
                  </a:lnTo>
                  <a:lnTo>
                    <a:pt x="3" y="118"/>
                  </a:lnTo>
                  <a:lnTo>
                    <a:pt x="0" y="100"/>
                  </a:lnTo>
                  <a:lnTo>
                    <a:pt x="3" y="81"/>
                  </a:lnTo>
                  <a:lnTo>
                    <a:pt x="11" y="63"/>
                  </a:lnTo>
                  <a:lnTo>
                    <a:pt x="24" y="44"/>
                  </a:lnTo>
                  <a:lnTo>
                    <a:pt x="42" y="29"/>
                  </a:lnTo>
                  <a:lnTo>
                    <a:pt x="64" y="17"/>
                  </a:lnTo>
                  <a:lnTo>
                    <a:pt x="89" y="7"/>
                  </a:lnTo>
                  <a:lnTo>
                    <a:pt x="114" y="2"/>
                  </a:lnTo>
                  <a:lnTo>
                    <a:pt x="141" y="0"/>
                  </a:lnTo>
                  <a:lnTo>
                    <a:pt x="167" y="2"/>
                  </a:lnTo>
                  <a:lnTo>
                    <a:pt x="194" y="7"/>
                  </a:lnTo>
                  <a:lnTo>
                    <a:pt x="218" y="17"/>
                  </a:lnTo>
                  <a:lnTo>
                    <a:pt x="240" y="29"/>
                  </a:lnTo>
                  <a:close/>
                </a:path>
              </a:pathLst>
            </a:custGeom>
            <a:solidFill>
              <a:srgbClr val="D9E2FF"/>
            </a:solidFill>
            <a:ln w="9525">
              <a:noFill/>
              <a:round/>
              <a:headEnd/>
              <a:tailEnd/>
            </a:ln>
          </p:spPr>
          <p:txBody>
            <a:bodyPr/>
            <a:lstStyle/>
            <a:p>
              <a:endParaRPr lang="pt-BR"/>
            </a:p>
          </p:txBody>
        </p:sp>
        <p:sp>
          <p:nvSpPr>
            <p:cNvPr id="780700" name="Freeform 83"/>
            <p:cNvSpPr>
              <a:spLocks/>
            </p:cNvSpPr>
            <p:nvPr/>
          </p:nvSpPr>
          <p:spPr bwMode="auto">
            <a:xfrm>
              <a:off x="4132" y="2617"/>
              <a:ext cx="93" cy="100"/>
            </a:xfrm>
            <a:custGeom>
              <a:avLst/>
              <a:gdLst>
                <a:gd name="T0" fmla="*/ 27 w 280"/>
                <a:gd name="T1" fmla="*/ 7 h 200"/>
                <a:gd name="T2" fmla="*/ 27 w 280"/>
                <a:gd name="T3" fmla="*/ 7 h 200"/>
                <a:gd name="T4" fmla="*/ 29 w 280"/>
                <a:gd name="T5" fmla="*/ 11 h 200"/>
                <a:gd name="T6" fmla="*/ 30 w 280"/>
                <a:gd name="T7" fmla="*/ 15 h 200"/>
                <a:gd name="T8" fmla="*/ 31 w 280"/>
                <a:gd name="T9" fmla="*/ 21 h 200"/>
                <a:gd name="T10" fmla="*/ 31 w 280"/>
                <a:gd name="T11" fmla="*/ 25 h 200"/>
                <a:gd name="T12" fmla="*/ 31 w 280"/>
                <a:gd name="T13" fmla="*/ 29 h 200"/>
                <a:gd name="T14" fmla="*/ 30 w 280"/>
                <a:gd name="T15" fmla="*/ 35 h 200"/>
                <a:gd name="T16" fmla="*/ 29 w 280"/>
                <a:gd name="T17" fmla="*/ 39 h 200"/>
                <a:gd name="T18" fmla="*/ 27 w 280"/>
                <a:gd name="T19" fmla="*/ 43 h 200"/>
                <a:gd name="T20" fmla="*/ 27 w 280"/>
                <a:gd name="T21" fmla="*/ 43 h 200"/>
                <a:gd name="T22" fmla="*/ 24 w 280"/>
                <a:gd name="T23" fmla="*/ 46 h 200"/>
                <a:gd name="T24" fmla="*/ 21 w 280"/>
                <a:gd name="T25" fmla="*/ 49 h 200"/>
                <a:gd name="T26" fmla="*/ 18 w 280"/>
                <a:gd name="T27" fmla="*/ 50 h 200"/>
                <a:gd name="T28" fmla="*/ 16 w 280"/>
                <a:gd name="T29" fmla="*/ 50 h 200"/>
                <a:gd name="T30" fmla="*/ 13 w 280"/>
                <a:gd name="T31" fmla="*/ 50 h 200"/>
                <a:gd name="T32" fmla="*/ 10 w 280"/>
                <a:gd name="T33" fmla="*/ 49 h 200"/>
                <a:gd name="T34" fmla="*/ 7 w 280"/>
                <a:gd name="T35" fmla="*/ 46 h 200"/>
                <a:gd name="T36" fmla="*/ 5 w 280"/>
                <a:gd name="T37" fmla="*/ 43 h 200"/>
                <a:gd name="T38" fmla="*/ 5 w 280"/>
                <a:gd name="T39" fmla="*/ 43 h 200"/>
                <a:gd name="T40" fmla="*/ 3 w 280"/>
                <a:gd name="T41" fmla="*/ 39 h 200"/>
                <a:gd name="T42" fmla="*/ 1 w 280"/>
                <a:gd name="T43" fmla="*/ 35 h 200"/>
                <a:gd name="T44" fmla="*/ 0 w 280"/>
                <a:gd name="T45" fmla="*/ 29 h 200"/>
                <a:gd name="T46" fmla="*/ 0 w 280"/>
                <a:gd name="T47" fmla="*/ 25 h 200"/>
                <a:gd name="T48" fmla="*/ 0 w 280"/>
                <a:gd name="T49" fmla="*/ 21 h 200"/>
                <a:gd name="T50" fmla="*/ 1 w 280"/>
                <a:gd name="T51" fmla="*/ 15 h 200"/>
                <a:gd name="T52" fmla="*/ 3 w 280"/>
                <a:gd name="T53" fmla="*/ 11 h 200"/>
                <a:gd name="T54" fmla="*/ 5 w 280"/>
                <a:gd name="T55" fmla="*/ 7 h 200"/>
                <a:gd name="T56" fmla="*/ 5 w 280"/>
                <a:gd name="T57" fmla="*/ 7 h 200"/>
                <a:gd name="T58" fmla="*/ 7 w 280"/>
                <a:gd name="T59" fmla="*/ 5 h 200"/>
                <a:gd name="T60" fmla="*/ 10 w 280"/>
                <a:gd name="T61" fmla="*/ 2 h 200"/>
                <a:gd name="T62" fmla="*/ 13 w 280"/>
                <a:gd name="T63" fmla="*/ 1 h 200"/>
                <a:gd name="T64" fmla="*/ 16 w 280"/>
                <a:gd name="T65" fmla="*/ 0 h 200"/>
                <a:gd name="T66" fmla="*/ 18 w 280"/>
                <a:gd name="T67" fmla="*/ 1 h 200"/>
                <a:gd name="T68" fmla="*/ 21 w 280"/>
                <a:gd name="T69" fmla="*/ 2 h 200"/>
                <a:gd name="T70" fmla="*/ 24 w 280"/>
                <a:gd name="T71" fmla="*/ 5 h 200"/>
                <a:gd name="T72" fmla="*/ 27 w 280"/>
                <a:gd name="T73" fmla="*/ 7 h 2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0"/>
                <a:gd name="T112" fmla="*/ 0 h 200"/>
                <a:gd name="T113" fmla="*/ 280 w 280"/>
                <a:gd name="T114" fmla="*/ 200 h 2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0" h="200">
                  <a:moveTo>
                    <a:pt x="240" y="29"/>
                  </a:moveTo>
                  <a:lnTo>
                    <a:pt x="240" y="29"/>
                  </a:lnTo>
                  <a:lnTo>
                    <a:pt x="258" y="44"/>
                  </a:lnTo>
                  <a:lnTo>
                    <a:pt x="270" y="63"/>
                  </a:lnTo>
                  <a:lnTo>
                    <a:pt x="277" y="81"/>
                  </a:lnTo>
                  <a:lnTo>
                    <a:pt x="280" y="100"/>
                  </a:lnTo>
                  <a:lnTo>
                    <a:pt x="277" y="118"/>
                  </a:lnTo>
                  <a:lnTo>
                    <a:pt x="270" y="137"/>
                  </a:lnTo>
                  <a:lnTo>
                    <a:pt x="258" y="154"/>
                  </a:lnTo>
                  <a:lnTo>
                    <a:pt x="240" y="170"/>
                  </a:lnTo>
                  <a:lnTo>
                    <a:pt x="218" y="183"/>
                  </a:lnTo>
                  <a:lnTo>
                    <a:pt x="194" y="193"/>
                  </a:lnTo>
                  <a:lnTo>
                    <a:pt x="167" y="199"/>
                  </a:lnTo>
                  <a:lnTo>
                    <a:pt x="141" y="200"/>
                  </a:lnTo>
                  <a:lnTo>
                    <a:pt x="114" y="199"/>
                  </a:lnTo>
                  <a:lnTo>
                    <a:pt x="89" y="193"/>
                  </a:lnTo>
                  <a:lnTo>
                    <a:pt x="64" y="183"/>
                  </a:lnTo>
                  <a:lnTo>
                    <a:pt x="42" y="170"/>
                  </a:lnTo>
                  <a:lnTo>
                    <a:pt x="24" y="154"/>
                  </a:lnTo>
                  <a:lnTo>
                    <a:pt x="11" y="137"/>
                  </a:lnTo>
                  <a:lnTo>
                    <a:pt x="3" y="118"/>
                  </a:lnTo>
                  <a:lnTo>
                    <a:pt x="0" y="100"/>
                  </a:lnTo>
                  <a:lnTo>
                    <a:pt x="3" y="81"/>
                  </a:lnTo>
                  <a:lnTo>
                    <a:pt x="11" y="63"/>
                  </a:lnTo>
                  <a:lnTo>
                    <a:pt x="24" y="44"/>
                  </a:lnTo>
                  <a:lnTo>
                    <a:pt x="42" y="29"/>
                  </a:lnTo>
                  <a:lnTo>
                    <a:pt x="64" y="17"/>
                  </a:lnTo>
                  <a:lnTo>
                    <a:pt x="89" y="7"/>
                  </a:lnTo>
                  <a:lnTo>
                    <a:pt x="114" y="2"/>
                  </a:lnTo>
                  <a:lnTo>
                    <a:pt x="141" y="0"/>
                  </a:lnTo>
                  <a:lnTo>
                    <a:pt x="167" y="2"/>
                  </a:lnTo>
                  <a:lnTo>
                    <a:pt x="194" y="7"/>
                  </a:lnTo>
                  <a:lnTo>
                    <a:pt x="218" y="17"/>
                  </a:lnTo>
                  <a:lnTo>
                    <a:pt x="240" y="29"/>
                  </a:lnTo>
                </a:path>
              </a:pathLst>
            </a:custGeom>
            <a:noFill/>
            <a:ln w="0">
              <a:solidFill>
                <a:srgbClr val="000000"/>
              </a:solidFill>
              <a:prstDash val="solid"/>
              <a:round/>
              <a:headEnd/>
              <a:tailEnd/>
            </a:ln>
          </p:spPr>
          <p:txBody>
            <a:bodyPr/>
            <a:lstStyle/>
            <a:p>
              <a:endParaRPr lang="pt-BR"/>
            </a:p>
          </p:txBody>
        </p:sp>
        <p:sp>
          <p:nvSpPr>
            <p:cNvPr id="780701" name="Freeform 84"/>
            <p:cNvSpPr>
              <a:spLocks/>
            </p:cNvSpPr>
            <p:nvPr/>
          </p:nvSpPr>
          <p:spPr bwMode="auto">
            <a:xfrm>
              <a:off x="4136" y="2621"/>
              <a:ext cx="85" cy="92"/>
            </a:xfrm>
            <a:custGeom>
              <a:avLst/>
              <a:gdLst>
                <a:gd name="T0" fmla="*/ 24 w 256"/>
                <a:gd name="T1" fmla="*/ 6 h 184"/>
                <a:gd name="T2" fmla="*/ 26 w 256"/>
                <a:gd name="T3" fmla="*/ 11 h 184"/>
                <a:gd name="T4" fmla="*/ 27 w 256"/>
                <a:gd name="T5" fmla="*/ 14 h 184"/>
                <a:gd name="T6" fmla="*/ 28 w 256"/>
                <a:gd name="T7" fmla="*/ 19 h 184"/>
                <a:gd name="T8" fmla="*/ 28 w 256"/>
                <a:gd name="T9" fmla="*/ 23 h 184"/>
                <a:gd name="T10" fmla="*/ 28 w 256"/>
                <a:gd name="T11" fmla="*/ 27 h 184"/>
                <a:gd name="T12" fmla="*/ 27 w 256"/>
                <a:gd name="T13" fmla="*/ 31 h 184"/>
                <a:gd name="T14" fmla="*/ 26 w 256"/>
                <a:gd name="T15" fmla="*/ 36 h 184"/>
                <a:gd name="T16" fmla="*/ 24 w 256"/>
                <a:gd name="T17" fmla="*/ 39 h 184"/>
                <a:gd name="T18" fmla="*/ 22 w 256"/>
                <a:gd name="T19" fmla="*/ 42 h 184"/>
                <a:gd name="T20" fmla="*/ 19 w 256"/>
                <a:gd name="T21" fmla="*/ 45 h 184"/>
                <a:gd name="T22" fmla="*/ 17 w 256"/>
                <a:gd name="T23" fmla="*/ 46 h 184"/>
                <a:gd name="T24" fmla="*/ 14 w 256"/>
                <a:gd name="T25" fmla="*/ 46 h 184"/>
                <a:gd name="T26" fmla="*/ 12 w 256"/>
                <a:gd name="T27" fmla="*/ 46 h 184"/>
                <a:gd name="T28" fmla="*/ 9 w 256"/>
                <a:gd name="T29" fmla="*/ 45 h 184"/>
                <a:gd name="T30" fmla="*/ 6 w 256"/>
                <a:gd name="T31" fmla="*/ 42 h 184"/>
                <a:gd name="T32" fmla="*/ 4 w 256"/>
                <a:gd name="T33" fmla="*/ 39 h 184"/>
                <a:gd name="T34" fmla="*/ 2 w 256"/>
                <a:gd name="T35" fmla="*/ 36 h 184"/>
                <a:gd name="T36" fmla="*/ 1 w 256"/>
                <a:gd name="T37" fmla="*/ 31 h 184"/>
                <a:gd name="T38" fmla="*/ 0 w 256"/>
                <a:gd name="T39" fmla="*/ 27 h 184"/>
                <a:gd name="T40" fmla="*/ 0 w 256"/>
                <a:gd name="T41" fmla="*/ 23 h 184"/>
                <a:gd name="T42" fmla="*/ 0 w 256"/>
                <a:gd name="T43" fmla="*/ 19 h 184"/>
                <a:gd name="T44" fmla="*/ 1 w 256"/>
                <a:gd name="T45" fmla="*/ 14 h 184"/>
                <a:gd name="T46" fmla="*/ 2 w 256"/>
                <a:gd name="T47" fmla="*/ 11 h 184"/>
                <a:gd name="T48" fmla="*/ 4 w 256"/>
                <a:gd name="T49" fmla="*/ 6 h 184"/>
                <a:gd name="T50" fmla="*/ 6 w 256"/>
                <a:gd name="T51" fmla="*/ 3 h 184"/>
                <a:gd name="T52" fmla="*/ 9 w 256"/>
                <a:gd name="T53" fmla="*/ 1 h 184"/>
                <a:gd name="T54" fmla="*/ 12 w 256"/>
                <a:gd name="T55" fmla="*/ 1 h 184"/>
                <a:gd name="T56" fmla="*/ 14 w 256"/>
                <a:gd name="T57" fmla="*/ 0 h 184"/>
                <a:gd name="T58" fmla="*/ 17 w 256"/>
                <a:gd name="T59" fmla="*/ 1 h 184"/>
                <a:gd name="T60" fmla="*/ 19 w 256"/>
                <a:gd name="T61" fmla="*/ 1 h 184"/>
                <a:gd name="T62" fmla="*/ 22 w 256"/>
                <a:gd name="T63" fmla="*/ 3 h 184"/>
                <a:gd name="T64" fmla="*/ 24 w 256"/>
                <a:gd name="T65" fmla="*/ 6 h 1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184"/>
                <a:gd name="T101" fmla="*/ 256 w 256"/>
                <a:gd name="T102" fmla="*/ 184 h 1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6" h="184">
                  <a:moveTo>
                    <a:pt x="219" y="27"/>
                  </a:moveTo>
                  <a:lnTo>
                    <a:pt x="235" y="41"/>
                  </a:lnTo>
                  <a:lnTo>
                    <a:pt x="247" y="57"/>
                  </a:lnTo>
                  <a:lnTo>
                    <a:pt x="253" y="74"/>
                  </a:lnTo>
                  <a:lnTo>
                    <a:pt x="256" y="91"/>
                  </a:lnTo>
                  <a:lnTo>
                    <a:pt x="253" y="109"/>
                  </a:lnTo>
                  <a:lnTo>
                    <a:pt x="247" y="126"/>
                  </a:lnTo>
                  <a:lnTo>
                    <a:pt x="235" y="142"/>
                  </a:lnTo>
                  <a:lnTo>
                    <a:pt x="219" y="156"/>
                  </a:lnTo>
                  <a:lnTo>
                    <a:pt x="198" y="168"/>
                  </a:lnTo>
                  <a:lnTo>
                    <a:pt x="176" y="177"/>
                  </a:lnTo>
                  <a:lnTo>
                    <a:pt x="152" y="183"/>
                  </a:lnTo>
                  <a:lnTo>
                    <a:pt x="129" y="184"/>
                  </a:lnTo>
                  <a:lnTo>
                    <a:pt x="104" y="183"/>
                  </a:lnTo>
                  <a:lnTo>
                    <a:pt x="80" y="177"/>
                  </a:lnTo>
                  <a:lnTo>
                    <a:pt x="58" y="168"/>
                  </a:lnTo>
                  <a:lnTo>
                    <a:pt x="37" y="156"/>
                  </a:lnTo>
                  <a:lnTo>
                    <a:pt x="21" y="142"/>
                  </a:lnTo>
                  <a:lnTo>
                    <a:pt x="9" y="126"/>
                  </a:lnTo>
                  <a:lnTo>
                    <a:pt x="3" y="109"/>
                  </a:lnTo>
                  <a:lnTo>
                    <a:pt x="0" y="91"/>
                  </a:lnTo>
                  <a:lnTo>
                    <a:pt x="3" y="74"/>
                  </a:lnTo>
                  <a:lnTo>
                    <a:pt x="9" y="57"/>
                  </a:lnTo>
                  <a:lnTo>
                    <a:pt x="21" y="41"/>
                  </a:lnTo>
                  <a:lnTo>
                    <a:pt x="37" y="27"/>
                  </a:lnTo>
                  <a:lnTo>
                    <a:pt x="58" y="15"/>
                  </a:lnTo>
                  <a:lnTo>
                    <a:pt x="80" y="6"/>
                  </a:lnTo>
                  <a:lnTo>
                    <a:pt x="104" y="2"/>
                  </a:lnTo>
                  <a:lnTo>
                    <a:pt x="129" y="0"/>
                  </a:lnTo>
                  <a:lnTo>
                    <a:pt x="152" y="2"/>
                  </a:lnTo>
                  <a:lnTo>
                    <a:pt x="176" y="6"/>
                  </a:lnTo>
                  <a:lnTo>
                    <a:pt x="198" y="15"/>
                  </a:lnTo>
                  <a:lnTo>
                    <a:pt x="219" y="27"/>
                  </a:lnTo>
                  <a:close/>
                </a:path>
              </a:pathLst>
            </a:custGeom>
            <a:solidFill>
              <a:srgbClr val="A83A00"/>
            </a:solidFill>
            <a:ln w="9525">
              <a:noFill/>
              <a:round/>
              <a:headEnd/>
              <a:tailEnd/>
            </a:ln>
          </p:spPr>
          <p:txBody>
            <a:bodyPr/>
            <a:lstStyle/>
            <a:p>
              <a:endParaRPr lang="pt-BR"/>
            </a:p>
          </p:txBody>
        </p:sp>
        <p:sp>
          <p:nvSpPr>
            <p:cNvPr id="780702" name="Freeform 85"/>
            <p:cNvSpPr>
              <a:spLocks/>
            </p:cNvSpPr>
            <p:nvPr/>
          </p:nvSpPr>
          <p:spPr bwMode="auto">
            <a:xfrm>
              <a:off x="4147" y="2631"/>
              <a:ext cx="64" cy="71"/>
            </a:xfrm>
            <a:custGeom>
              <a:avLst/>
              <a:gdLst>
                <a:gd name="T0" fmla="*/ 18 w 193"/>
                <a:gd name="T1" fmla="*/ 5 h 143"/>
                <a:gd name="T2" fmla="*/ 20 w 193"/>
                <a:gd name="T3" fmla="*/ 8 h 143"/>
                <a:gd name="T4" fmla="*/ 21 w 193"/>
                <a:gd name="T5" fmla="*/ 11 h 143"/>
                <a:gd name="T6" fmla="*/ 21 w 193"/>
                <a:gd name="T7" fmla="*/ 14 h 143"/>
                <a:gd name="T8" fmla="*/ 21 w 193"/>
                <a:gd name="T9" fmla="*/ 18 h 143"/>
                <a:gd name="T10" fmla="*/ 21 w 193"/>
                <a:gd name="T11" fmla="*/ 21 h 143"/>
                <a:gd name="T12" fmla="*/ 21 w 193"/>
                <a:gd name="T13" fmla="*/ 24 h 143"/>
                <a:gd name="T14" fmla="*/ 20 w 193"/>
                <a:gd name="T15" fmla="*/ 27 h 143"/>
                <a:gd name="T16" fmla="*/ 18 w 193"/>
                <a:gd name="T17" fmla="*/ 30 h 143"/>
                <a:gd name="T18" fmla="*/ 17 w 193"/>
                <a:gd name="T19" fmla="*/ 33 h 143"/>
                <a:gd name="T20" fmla="*/ 15 w 193"/>
                <a:gd name="T21" fmla="*/ 34 h 143"/>
                <a:gd name="T22" fmla="*/ 13 w 193"/>
                <a:gd name="T23" fmla="*/ 35 h 143"/>
                <a:gd name="T24" fmla="*/ 11 w 193"/>
                <a:gd name="T25" fmla="*/ 35 h 143"/>
                <a:gd name="T26" fmla="*/ 9 w 193"/>
                <a:gd name="T27" fmla="*/ 35 h 143"/>
                <a:gd name="T28" fmla="*/ 7 w 193"/>
                <a:gd name="T29" fmla="*/ 34 h 143"/>
                <a:gd name="T30" fmla="*/ 5 w 193"/>
                <a:gd name="T31" fmla="*/ 33 h 143"/>
                <a:gd name="T32" fmla="*/ 3 w 193"/>
                <a:gd name="T33" fmla="*/ 30 h 143"/>
                <a:gd name="T34" fmla="*/ 2 w 193"/>
                <a:gd name="T35" fmla="*/ 27 h 143"/>
                <a:gd name="T36" fmla="*/ 1 w 193"/>
                <a:gd name="T37" fmla="*/ 24 h 143"/>
                <a:gd name="T38" fmla="*/ 0 w 193"/>
                <a:gd name="T39" fmla="*/ 21 h 143"/>
                <a:gd name="T40" fmla="*/ 0 w 193"/>
                <a:gd name="T41" fmla="*/ 18 h 143"/>
                <a:gd name="T42" fmla="*/ 0 w 193"/>
                <a:gd name="T43" fmla="*/ 14 h 143"/>
                <a:gd name="T44" fmla="*/ 1 w 193"/>
                <a:gd name="T45" fmla="*/ 11 h 143"/>
                <a:gd name="T46" fmla="*/ 2 w 193"/>
                <a:gd name="T47" fmla="*/ 8 h 143"/>
                <a:gd name="T48" fmla="*/ 3 w 193"/>
                <a:gd name="T49" fmla="*/ 5 h 143"/>
                <a:gd name="T50" fmla="*/ 5 w 193"/>
                <a:gd name="T51" fmla="*/ 3 h 143"/>
                <a:gd name="T52" fmla="*/ 7 w 193"/>
                <a:gd name="T53" fmla="*/ 1 h 143"/>
                <a:gd name="T54" fmla="*/ 9 w 193"/>
                <a:gd name="T55" fmla="*/ 0 h 143"/>
                <a:gd name="T56" fmla="*/ 11 w 193"/>
                <a:gd name="T57" fmla="*/ 0 h 143"/>
                <a:gd name="T58" fmla="*/ 13 w 193"/>
                <a:gd name="T59" fmla="*/ 0 h 143"/>
                <a:gd name="T60" fmla="*/ 15 w 193"/>
                <a:gd name="T61" fmla="*/ 1 h 143"/>
                <a:gd name="T62" fmla="*/ 17 w 193"/>
                <a:gd name="T63" fmla="*/ 3 h 143"/>
                <a:gd name="T64" fmla="*/ 18 w 193"/>
                <a:gd name="T65" fmla="*/ 5 h 1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3"/>
                <a:gd name="T100" fmla="*/ 0 h 143"/>
                <a:gd name="T101" fmla="*/ 193 w 193"/>
                <a:gd name="T102" fmla="*/ 143 h 1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3" h="143">
                  <a:moveTo>
                    <a:pt x="167" y="22"/>
                  </a:moveTo>
                  <a:lnTo>
                    <a:pt x="179" y="32"/>
                  </a:lnTo>
                  <a:lnTo>
                    <a:pt x="188" y="45"/>
                  </a:lnTo>
                  <a:lnTo>
                    <a:pt x="192" y="58"/>
                  </a:lnTo>
                  <a:lnTo>
                    <a:pt x="193" y="72"/>
                  </a:lnTo>
                  <a:lnTo>
                    <a:pt x="192" y="86"/>
                  </a:lnTo>
                  <a:lnTo>
                    <a:pt x="188" y="99"/>
                  </a:lnTo>
                  <a:lnTo>
                    <a:pt x="179" y="111"/>
                  </a:lnTo>
                  <a:lnTo>
                    <a:pt x="167" y="123"/>
                  </a:lnTo>
                  <a:lnTo>
                    <a:pt x="151" y="133"/>
                  </a:lnTo>
                  <a:lnTo>
                    <a:pt x="133" y="139"/>
                  </a:lnTo>
                  <a:lnTo>
                    <a:pt x="115" y="142"/>
                  </a:lnTo>
                  <a:lnTo>
                    <a:pt x="96" y="143"/>
                  </a:lnTo>
                  <a:lnTo>
                    <a:pt x="77" y="142"/>
                  </a:lnTo>
                  <a:lnTo>
                    <a:pt x="59" y="139"/>
                  </a:lnTo>
                  <a:lnTo>
                    <a:pt x="41" y="133"/>
                  </a:lnTo>
                  <a:lnTo>
                    <a:pt x="26" y="123"/>
                  </a:lnTo>
                  <a:lnTo>
                    <a:pt x="14" y="111"/>
                  </a:lnTo>
                  <a:lnTo>
                    <a:pt x="7" y="99"/>
                  </a:lnTo>
                  <a:lnTo>
                    <a:pt x="1" y="86"/>
                  </a:lnTo>
                  <a:lnTo>
                    <a:pt x="0" y="72"/>
                  </a:lnTo>
                  <a:lnTo>
                    <a:pt x="1" y="58"/>
                  </a:lnTo>
                  <a:lnTo>
                    <a:pt x="7" y="45"/>
                  </a:lnTo>
                  <a:lnTo>
                    <a:pt x="14" y="32"/>
                  </a:lnTo>
                  <a:lnTo>
                    <a:pt x="26" y="22"/>
                  </a:lnTo>
                  <a:lnTo>
                    <a:pt x="41" y="12"/>
                  </a:lnTo>
                  <a:lnTo>
                    <a:pt x="59" y="6"/>
                  </a:lnTo>
                  <a:lnTo>
                    <a:pt x="77" y="2"/>
                  </a:lnTo>
                  <a:lnTo>
                    <a:pt x="96" y="0"/>
                  </a:lnTo>
                  <a:lnTo>
                    <a:pt x="115" y="2"/>
                  </a:lnTo>
                  <a:lnTo>
                    <a:pt x="133" y="6"/>
                  </a:lnTo>
                  <a:lnTo>
                    <a:pt x="151" y="12"/>
                  </a:lnTo>
                  <a:lnTo>
                    <a:pt x="167" y="22"/>
                  </a:lnTo>
                  <a:close/>
                </a:path>
              </a:pathLst>
            </a:custGeom>
            <a:solidFill>
              <a:srgbClr val="FF7F26"/>
            </a:solidFill>
            <a:ln w="9525">
              <a:noFill/>
              <a:round/>
              <a:headEnd/>
              <a:tailEnd/>
            </a:ln>
          </p:spPr>
          <p:txBody>
            <a:bodyPr/>
            <a:lstStyle/>
            <a:p>
              <a:endParaRPr lang="pt-BR"/>
            </a:p>
          </p:txBody>
        </p:sp>
        <p:sp>
          <p:nvSpPr>
            <p:cNvPr id="780703" name="Freeform 86"/>
            <p:cNvSpPr>
              <a:spLocks/>
            </p:cNvSpPr>
            <p:nvPr/>
          </p:nvSpPr>
          <p:spPr bwMode="auto">
            <a:xfrm>
              <a:off x="4191" y="2647"/>
              <a:ext cx="7" cy="8"/>
            </a:xfrm>
            <a:custGeom>
              <a:avLst/>
              <a:gdLst>
                <a:gd name="T0" fmla="*/ 2 w 21"/>
                <a:gd name="T1" fmla="*/ 1 h 15"/>
                <a:gd name="T2" fmla="*/ 2 w 21"/>
                <a:gd name="T3" fmla="*/ 2 h 15"/>
                <a:gd name="T4" fmla="*/ 2 w 21"/>
                <a:gd name="T5" fmla="*/ 3 h 15"/>
                <a:gd name="T6" fmla="*/ 2 w 21"/>
                <a:gd name="T7" fmla="*/ 3 h 15"/>
                <a:gd name="T8" fmla="*/ 2 w 21"/>
                <a:gd name="T9" fmla="*/ 4 h 15"/>
                <a:gd name="T10" fmla="*/ 1 w 21"/>
                <a:gd name="T11" fmla="*/ 4 h 15"/>
                <a:gd name="T12" fmla="*/ 1 w 21"/>
                <a:gd name="T13" fmla="*/ 4 h 15"/>
                <a:gd name="T14" fmla="*/ 1 w 21"/>
                <a:gd name="T15" fmla="*/ 4 h 15"/>
                <a:gd name="T16" fmla="*/ 0 w 21"/>
                <a:gd name="T17" fmla="*/ 4 h 15"/>
                <a:gd name="T18" fmla="*/ 0 w 21"/>
                <a:gd name="T19" fmla="*/ 3 h 15"/>
                <a:gd name="T20" fmla="*/ 0 w 21"/>
                <a:gd name="T21" fmla="*/ 3 h 15"/>
                <a:gd name="T22" fmla="*/ 0 w 21"/>
                <a:gd name="T23" fmla="*/ 2 h 15"/>
                <a:gd name="T24" fmla="*/ 0 w 21"/>
                <a:gd name="T25" fmla="*/ 1 h 15"/>
                <a:gd name="T26" fmla="*/ 1 w 21"/>
                <a:gd name="T27" fmla="*/ 1 h 15"/>
                <a:gd name="T28" fmla="*/ 1 w 21"/>
                <a:gd name="T29" fmla="*/ 0 h 15"/>
                <a:gd name="T30" fmla="*/ 1 w 21"/>
                <a:gd name="T31" fmla="*/ 1 h 15"/>
                <a:gd name="T32" fmla="*/ 2 w 21"/>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5"/>
                <a:gd name="T53" fmla="*/ 21 w 21"/>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5">
                  <a:moveTo>
                    <a:pt x="15" y="3"/>
                  </a:moveTo>
                  <a:lnTo>
                    <a:pt x="20" y="7"/>
                  </a:lnTo>
                  <a:lnTo>
                    <a:pt x="21" y="10"/>
                  </a:lnTo>
                  <a:lnTo>
                    <a:pt x="20" y="12"/>
                  </a:lnTo>
                  <a:lnTo>
                    <a:pt x="15" y="14"/>
                  </a:lnTo>
                  <a:lnTo>
                    <a:pt x="12" y="15"/>
                  </a:lnTo>
                  <a:lnTo>
                    <a:pt x="9" y="15"/>
                  </a:lnTo>
                  <a:lnTo>
                    <a:pt x="6" y="15"/>
                  </a:lnTo>
                  <a:lnTo>
                    <a:pt x="3" y="14"/>
                  </a:lnTo>
                  <a:lnTo>
                    <a:pt x="0" y="12"/>
                  </a:lnTo>
                  <a:lnTo>
                    <a:pt x="0" y="10"/>
                  </a:lnTo>
                  <a:lnTo>
                    <a:pt x="0" y="7"/>
                  </a:lnTo>
                  <a:lnTo>
                    <a:pt x="3" y="3"/>
                  </a:lnTo>
                  <a:lnTo>
                    <a:pt x="6" y="1"/>
                  </a:lnTo>
                  <a:lnTo>
                    <a:pt x="9" y="0"/>
                  </a:lnTo>
                  <a:lnTo>
                    <a:pt x="12" y="1"/>
                  </a:lnTo>
                  <a:lnTo>
                    <a:pt x="15" y="3"/>
                  </a:lnTo>
                  <a:close/>
                </a:path>
              </a:pathLst>
            </a:custGeom>
            <a:solidFill>
              <a:srgbClr val="660000"/>
            </a:solidFill>
            <a:ln w="9525">
              <a:noFill/>
              <a:round/>
              <a:headEnd/>
              <a:tailEnd/>
            </a:ln>
          </p:spPr>
          <p:txBody>
            <a:bodyPr/>
            <a:lstStyle/>
            <a:p>
              <a:endParaRPr lang="pt-BR"/>
            </a:p>
          </p:txBody>
        </p:sp>
        <p:sp>
          <p:nvSpPr>
            <p:cNvPr id="780704" name="Freeform 87"/>
            <p:cNvSpPr>
              <a:spLocks/>
            </p:cNvSpPr>
            <p:nvPr/>
          </p:nvSpPr>
          <p:spPr bwMode="auto">
            <a:xfrm>
              <a:off x="4163" y="2647"/>
              <a:ext cx="7" cy="8"/>
            </a:xfrm>
            <a:custGeom>
              <a:avLst/>
              <a:gdLst>
                <a:gd name="T0" fmla="*/ 2 w 21"/>
                <a:gd name="T1" fmla="*/ 1 h 15"/>
                <a:gd name="T2" fmla="*/ 2 w 21"/>
                <a:gd name="T3" fmla="*/ 2 h 15"/>
                <a:gd name="T4" fmla="*/ 2 w 21"/>
                <a:gd name="T5" fmla="*/ 3 h 15"/>
                <a:gd name="T6" fmla="*/ 2 w 21"/>
                <a:gd name="T7" fmla="*/ 3 h 15"/>
                <a:gd name="T8" fmla="*/ 2 w 21"/>
                <a:gd name="T9" fmla="*/ 4 h 15"/>
                <a:gd name="T10" fmla="*/ 1 w 21"/>
                <a:gd name="T11" fmla="*/ 4 h 15"/>
                <a:gd name="T12" fmla="*/ 1 w 21"/>
                <a:gd name="T13" fmla="*/ 4 h 15"/>
                <a:gd name="T14" fmla="*/ 0 w 21"/>
                <a:gd name="T15" fmla="*/ 4 h 15"/>
                <a:gd name="T16" fmla="*/ 0 w 21"/>
                <a:gd name="T17" fmla="*/ 4 h 15"/>
                <a:gd name="T18" fmla="*/ 0 w 21"/>
                <a:gd name="T19" fmla="*/ 3 h 15"/>
                <a:gd name="T20" fmla="*/ 0 w 21"/>
                <a:gd name="T21" fmla="*/ 3 h 15"/>
                <a:gd name="T22" fmla="*/ 0 w 21"/>
                <a:gd name="T23" fmla="*/ 2 h 15"/>
                <a:gd name="T24" fmla="*/ 0 w 21"/>
                <a:gd name="T25" fmla="*/ 1 h 15"/>
                <a:gd name="T26" fmla="*/ 0 w 21"/>
                <a:gd name="T27" fmla="*/ 1 h 15"/>
                <a:gd name="T28" fmla="*/ 1 w 21"/>
                <a:gd name="T29" fmla="*/ 0 h 15"/>
                <a:gd name="T30" fmla="*/ 1 w 21"/>
                <a:gd name="T31" fmla="*/ 1 h 15"/>
                <a:gd name="T32" fmla="*/ 2 w 21"/>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5"/>
                <a:gd name="T53" fmla="*/ 21 w 21"/>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5">
                  <a:moveTo>
                    <a:pt x="15" y="3"/>
                  </a:moveTo>
                  <a:lnTo>
                    <a:pt x="19" y="7"/>
                  </a:lnTo>
                  <a:lnTo>
                    <a:pt x="21" y="10"/>
                  </a:lnTo>
                  <a:lnTo>
                    <a:pt x="19" y="12"/>
                  </a:lnTo>
                  <a:lnTo>
                    <a:pt x="15" y="14"/>
                  </a:lnTo>
                  <a:lnTo>
                    <a:pt x="12" y="15"/>
                  </a:lnTo>
                  <a:lnTo>
                    <a:pt x="9" y="15"/>
                  </a:lnTo>
                  <a:lnTo>
                    <a:pt x="4" y="15"/>
                  </a:lnTo>
                  <a:lnTo>
                    <a:pt x="1" y="14"/>
                  </a:lnTo>
                  <a:lnTo>
                    <a:pt x="0" y="12"/>
                  </a:lnTo>
                  <a:lnTo>
                    <a:pt x="0" y="10"/>
                  </a:lnTo>
                  <a:lnTo>
                    <a:pt x="0" y="7"/>
                  </a:lnTo>
                  <a:lnTo>
                    <a:pt x="1" y="3"/>
                  </a:lnTo>
                  <a:lnTo>
                    <a:pt x="4" y="1"/>
                  </a:lnTo>
                  <a:lnTo>
                    <a:pt x="9" y="0"/>
                  </a:lnTo>
                  <a:lnTo>
                    <a:pt x="12" y="1"/>
                  </a:lnTo>
                  <a:lnTo>
                    <a:pt x="15" y="3"/>
                  </a:lnTo>
                  <a:close/>
                </a:path>
              </a:pathLst>
            </a:custGeom>
            <a:solidFill>
              <a:srgbClr val="660000"/>
            </a:solidFill>
            <a:ln w="9525">
              <a:noFill/>
              <a:round/>
              <a:headEnd/>
              <a:tailEnd/>
            </a:ln>
          </p:spPr>
          <p:txBody>
            <a:bodyPr/>
            <a:lstStyle/>
            <a:p>
              <a:endParaRPr lang="pt-BR"/>
            </a:p>
          </p:txBody>
        </p:sp>
        <p:sp>
          <p:nvSpPr>
            <p:cNvPr id="780705" name="Freeform 88"/>
            <p:cNvSpPr>
              <a:spLocks/>
            </p:cNvSpPr>
            <p:nvPr/>
          </p:nvSpPr>
          <p:spPr bwMode="auto">
            <a:xfrm>
              <a:off x="4190" y="2677"/>
              <a:ext cx="7" cy="7"/>
            </a:xfrm>
            <a:custGeom>
              <a:avLst/>
              <a:gdLst>
                <a:gd name="T0" fmla="*/ 2 w 21"/>
                <a:gd name="T1" fmla="*/ 0 h 15"/>
                <a:gd name="T2" fmla="*/ 2 w 21"/>
                <a:gd name="T3" fmla="*/ 1 h 15"/>
                <a:gd name="T4" fmla="*/ 2 w 21"/>
                <a:gd name="T5" fmla="*/ 2 h 15"/>
                <a:gd name="T6" fmla="*/ 2 w 21"/>
                <a:gd name="T7" fmla="*/ 2 h 15"/>
                <a:gd name="T8" fmla="*/ 2 w 21"/>
                <a:gd name="T9" fmla="*/ 3 h 15"/>
                <a:gd name="T10" fmla="*/ 1 w 21"/>
                <a:gd name="T11" fmla="*/ 3 h 15"/>
                <a:gd name="T12" fmla="*/ 1 w 21"/>
                <a:gd name="T13" fmla="*/ 3 h 15"/>
                <a:gd name="T14" fmla="*/ 1 w 21"/>
                <a:gd name="T15" fmla="*/ 3 h 15"/>
                <a:gd name="T16" fmla="*/ 0 w 21"/>
                <a:gd name="T17" fmla="*/ 3 h 15"/>
                <a:gd name="T18" fmla="*/ 0 w 21"/>
                <a:gd name="T19" fmla="*/ 2 h 15"/>
                <a:gd name="T20" fmla="*/ 0 w 21"/>
                <a:gd name="T21" fmla="*/ 2 h 15"/>
                <a:gd name="T22" fmla="*/ 0 w 21"/>
                <a:gd name="T23" fmla="*/ 1 h 15"/>
                <a:gd name="T24" fmla="*/ 0 w 21"/>
                <a:gd name="T25" fmla="*/ 0 h 15"/>
                <a:gd name="T26" fmla="*/ 1 w 21"/>
                <a:gd name="T27" fmla="*/ 0 h 15"/>
                <a:gd name="T28" fmla="*/ 1 w 21"/>
                <a:gd name="T29" fmla="*/ 0 h 15"/>
                <a:gd name="T30" fmla="*/ 1 w 21"/>
                <a:gd name="T31" fmla="*/ 0 h 15"/>
                <a:gd name="T32" fmla="*/ 2 w 21"/>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5"/>
                <a:gd name="T53" fmla="*/ 21 w 21"/>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5">
                  <a:moveTo>
                    <a:pt x="15" y="2"/>
                  </a:moveTo>
                  <a:lnTo>
                    <a:pt x="20" y="4"/>
                  </a:lnTo>
                  <a:lnTo>
                    <a:pt x="21" y="8"/>
                  </a:lnTo>
                  <a:lnTo>
                    <a:pt x="20" y="11"/>
                  </a:lnTo>
                  <a:lnTo>
                    <a:pt x="15" y="14"/>
                  </a:lnTo>
                  <a:lnTo>
                    <a:pt x="12" y="15"/>
                  </a:lnTo>
                  <a:lnTo>
                    <a:pt x="9" y="15"/>
                  </a:lnTo>
                  <a:lnTo>
                    <a:pt x="5" y="15"/>
                  </a:lnTo>
                  <a:lnTo>
                    <a:pt x="2" y="14"/>
                  </a:lnTo>
                  <a:lnTo>
                    <a:pt x="0" y="11"/>
                  </a:lnTo>
                  <a:lnTo>
                    <a:pt x="0" y="8"/>
                  </a:lnTo>
                  <a:lnTo>
                    <a:pt x="0" y="4"/>
                  </a:lnTo>
                  <a:lnTo>
                    <a:pt x="2" y="2"/>
                  </a:lnTo>
                  <a:lnTo>
                    <a:pt x="5" y="1"/>
                  </a:lnTo>
                  <a:lnTo>
                    <a:pt x="9" y="0"/>
                  </a:lnTo>
                  <a:lnTo>
                    <a:pt x="12" y="1"/>
                  </a:lnTo>
                  <a:lnTo>
                    <a:pt x="15" y="2"/>
                  </a:lnTo>
                  <a:close/>
                </a:path>
              </a:pathLst>
            </a:custGeom>
            <a:solidFill>
              <a:srgbClr val="660000"/>
            </a:solidFill>
            <a:ln w="9525">
              <a:noFill/>
              <a:round/>
              <a:headEnd/>
              <a:tailEnd/>
            </a:ln>
          </p:spPr>
          <p:txBody>
            <a:bodyPr/>
            <a:lstStyle/>
            <a:p>
              <a:endParaRPr lang="pt-BR"/>
            </a:p>
          </p:txBody>
        </p:sp>
        <p:sp>
          <p:nvSpPr>
            <p:cNvPr id="780706" name="Freeform 89"/>
            <p:cNvSpPr>
              <a:spLocks/>
            </p:cNvSpPr>
            <p:nvPr/>
          </p:nvSpPr>
          <p:spPr bwMode="auto">
            <a:xfrm>
              <a:off x="4163" y="2677"/>
              <a:ext cx="7" cy="7"/>
            </a:xfrm>
            <a:custGeom>
              <a:avLst/>
              <a:gdLst>
                <a:gd name="T0" fmla="*/ 2 w 21"/>
                <a:gd name="T1" fmla="*/ 1 h 14"/>
                <a:gd name="T2" fmla="*/ 2 w 21"/>
                <a:gd name="T3" fmla="*/ 2 h 14"/>
                <a:gd name="T4" fmla="*/ 2 w 21"/>
                <a:gd name="T5" fmla="*/ 3 h 14"/>
                <a:gd name="T6" fmla="*/ 2 w 21"/>
                <a:gd name="T7" fmla="*/ 3 h 14"/>
                <a:gd name="T8" fmla="*/ 2 w 21"/>
                <a:gd name="T9" fmla="*/ 4 h 14"/>
                <a:gd name="T10" fmla="*/ 2 w 21"/>
                <a:gd name="T11" fmla="*/ 4 h 14"/>
                <a:gd name="T12" fmla="*/ 1 w 21"/>
                <a:gd name="T13" fmla="*/ 4 h 14"/>
                <a:gd name="T14" fmla="*/ 1 w 21"/>
                <a:gd name="T15" fmla="*/ 4 h 14"/>
                <a:gd name="T16" fmla="*/ 1 w 21"/>
                <a:gd name="T17" fmla="*/ 4 h 14"/>
                <a:gd name="T18" fmla="*/ 0 w 21"/>
                <a:gd name="T19" fmla="*/ 3 h 14"/>
                <a:gd name="T20" fmla="*/ 0 w 21"/>
                <a:gd name="T21" fmla="*/ 3 h 14"/>
                <a:gd name="T22" fmla="*/ 0 w 21"/>
                <a:gd name="T23" fmla="*/ 2 h 14"/>
                <a:gd name="T24" fmla="*/ 1 w 21"/>
                <a:gd name="T25" fmla="*/ 1 h 14"/>
                <a:gd name="T26" fmla="*/ 1 w 21"/>
                <a:gd name="T27" fmla="*/ 1 h 14"/>
                <a:gd name="T28" fmla="*/ 1 w 21"/>
                <a:gd name="T29" fmla="*/ 0 h 14"/>
                <a:gd name="T30" fmla="*/ 2 w 21"/>
                <a:gd name="T31" fmla="*/ 1 h 14"/>
                <a:gd name="T32" fmla="*/ 2 w 21"/>
                <a:gd name="T33" fmla="*/ 1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4"/>
                <a:gd name="T53" fmla="*/ 21 w 21"/>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4">
                  <a:moveTo>
                    <a:pt x="18" y="3"/>
                  </a:moveTo>
                  <a:lnTo>
                    <a:pt x="21" y="6"/>
                  </a:lnTo>
                  <a:lnTo>
                    <a:pt x="21" y="9"/>
                  </a:lnTo>
                  <a:lnTo>
                    <a:pt x="21" y="11"/>
                  </a:lnTo>
                  <a:lnTo>
                    <a:pt x="18" y="13"/>
                  </a:lnTo>
                  <a:lnTo>
                    <a:pt x="15" y="14"/>
                  </a:lnTo>
                  <a:lnTo>
                    <a:pt x="12" y="14"/>
                  </a:lnTo>
                  <a:lnTo>
                    <a:pt x="9" y="14"/>
                  </a:lnTo>
                  <a:lnTo>
                    <a:pt x="6" y="13"/>
                  </a:lnTo>
                  <a:lnTo>
                    <a:pt x="1" y="11"/>
                  </a:lnTo>
                  <a:lnTo>
                    <a:pt x="0" y="9"/>
                  </a:lnTo>
                  <a:lnTo>
                    <a:pt x="1" y="6"/>
                  </a:lnTo>
                  <a:lnTo>
                    <a:pt x="6" y="3"/>
                  </a:lnTo>
                  <a:lnTo>
                    <a:pt x="9" y="1"/>
                  </a:lnTo>
                  <a:lnTo>
                    <a:pt x="12" y="0"/>
                  </a:lnTo>
                  <a:lnTo>
                    <a:pt x="15" y="1"/>
                  </a:lnTo>
                  <a:lnTo>
                    <a:pt x="18" y="3"/>
                  </a:lnTo>
                  <a:close/>
                </a:path>
              </a:pathLst>
            </a:custGeom>
            <a:solidFill>
              <a:srgbClr val="660000"/>
            </a:solidFill>
            <a:ln w="9525">
              <a:noFill/>
              <a:round/>
              <a:headEnd/>
              <a:tailEnd/>
            </a:ln>
          </p:spPr>
          <p:txBody>
            <a:bodyPr/>
            <a:lstStyle/>
            <a:p>
              <a:endParaRPr lang="pt-BR"/>
            </a:p>
          </p:txBody>
        </p:sp>
        <p:sp>
          <p:nvSpPr>
            <p:cNvPr id="780707" name="Freeform 90"/>
            <p:cNvSpPr>
              <a:spLocks/>
            </p:cNvSpPr>
            <p:nvPr/>
          </p:nvSpPr>
          <p:spPr bwMode="auto">
            <a:xfrm>
              <a:off x="4174" y="2695"/>
              <a:ext cx="10" cy="7"/>
            </a:xfrm>
            <a:custGeom>
              <a:avLst/>
              <a:gdLst>
                <a:gd name="T0" fmla="*/ 0 w 30"/>
                <a:gd name="T1" fmla="*/ 0 h 13"/>
                <a:gd name="T2" fmla="*/ 3 w 30"/>
                <a:gd name="T3" fmla="*/ 0 h 13"/>
                <a:gd name="T4" fmla="*/ 3 w 30"/>
                <a:gd name="T5" fmla="*/ 4 h 13"/>
                <a:gd name="T6" fmla="*/ 0 w 30"/>
                <a:gd name="T7" fmla="*/ 4 h 13"/>
                <a:gd name="T8" fmla="*/ 0 w 30"/>
                <a:gd name="T9" fmla="*/ 0 h 13"/>
                <a:gd name="T10" fmla="*/ 0 60000 65536"/>
                <a:gd name="T11" fmla="*/ 0 60000 65536"/>
                <a:gd name="T12" fmla="*/ 0 60000 65536"/>
                <a:gd name="T13" fmla="*/ 0 60000 65536"/>
                <a:gd name="T14" fmla="*/ 0 60000 65536"/>
                <a:gd name="T15" fmla="*/ 0 w 30"/>
                <a:gd name="T16" fmla="*/ 0 h 13"/>
                <a:gd name="T17" fmla="*/ 30 w 30"/>
                <a:gd name="T18" fmla="*/ 13 h 13"/>
              </a:gdLst>
              <a:ahLst/>
              <a:cxnLst>
                <a:cxn ang="T10">
                  <a:pos x="T0" y="T1"/>
                </a:cxn>
                <a:cxn ang="T11">
                  <a:pos x="T2" y="T3"/>
                </a:cxn>
                <a:cxn ang="T12">
                  <a:pos x="T4" y="T5"/>
                </a:cxn>
                <a:cxn ang="T13">
                  <a:pos x="T6" y="T7"/>
                </a:cxn>
                <a:cxn ang="T14">
                  <a:pos x="T8" y="T9"/>
                </a:cxn>
              </a:cxnLst>
              <a:rect l="T15" t="T16" r="T17" b="T18"/>
              <a:pathLst>
                <a:path w="30" h="13">
                  <a:moveTo>
                    <a:pt x="4" y="0"/>
                  </a:moveTo>
                  <a:lnTo>
                    <a:pt x="30" y="0"/>
                  </a:lnTo>
                  <a:lnTo>
                    <a:pt x="30" y="13"/>
                  </a:lnTo>
                  <a:lnTo>
                    <a:pt x="0" y="13"/>
                  </a:lnTo>
                  <a:lnTo>
                    <a:pt x="4" y="0"/>
                  </a:lnTo>
                  <a:close/>
                </a:path>
              </a:pathLst>
            </a:custGeom>
            <a:solidFill>
              <a:srgbClr val="660000"/>
            </a:solidFill>
            <a:ln w="9525">
              <a:noFill/>
              <a:round/>
              <a:headEnd/>
              <a:tailEnd/>
            </a:ln>
          </p:spPr>
          <p:txBody>
            <a:bodyPr/>
            <a:lstStyle/>
            <a:p>
              <a:endParaRPr lang="pt-BR"/>
            </a:p>
          </p:txBody>
        </p:sp>
        <p:sp>
          <p:nvSpPr>
            <p:cNvPr id="780708" name="Freeform 91"/>
            <p:cNvSpPr>
              <a:spLocks/>
            </p:cNvSpPr>
            <p:nvPr/>
          </p:nvSpPr>
          <p:spPr bwMode="auto">
            <a:xfrm>
              <a:off x="4177" y="2663"/>
              <a:ext cx="7" cy="7"/>
            </a:xfrm>
            <a:custGeom>
              <a:avLst/>
              <a:gdLst>
                <a:gd name="T0" fmla="*/ 2 w 21"/>
                <a:gd name="T1" fmla="*/ 0 h 15"/>
                <a:gd name="T2" fmla="*/ 2 w 21"/>
                <a:gd name="T3" fmla="*/ 1 h 15"/>
                <a:gd name="T4" fmla="*/ 2 w 21"/>
                <a:gd name="T5" fmla="*/ 1 h 15"/>
                <a:gd name="T6" fmla="*/ 2 w 21"/>
                <a:gd name="T7" fmla="*/ 2 h 15"/>
                <a:gd name="T8" fmla="*/ 2 w 21"/>
                <a:gd name="T9" fmla="*/ 3 h 15"/>
                <a:gd name="T10" fmla="*/ 1 w 21"/>
                <a:gd name="T11" fmla="*/ 3 h 15"/>
                <a:gd name="T12" fmla="*/ 1 w 21"/>
                <a:gd name="T13" fmla="*/ 3 h 15"/>
                <a:gd name="T14" fmla="*/ 0 w 21"/>
                <a:gd name="T15" fmla="*/ 3 h 15"/>
                <a:gd name="T16" fmla="*/ 0 w 21"/>
                <a:gd name="T17" fmla="*/ 3 h 15"/>
                <a:gd name="T18" fmla="*/ 0 w 21"/>
                <a:gd name="T19" fmla="*/ 2 h 15"/>
                <a:gd name="T20" fmla="*/ 0 w 21"/>
                <a:gd name="T21" fmla="*/ 1 h 15"/>
                <a:gd name="T22" fmla="*/ 0 w 21"/>
                <a:gd name="T23" fmla="*/ 1 h 15"/>
                <a:gd name="T24" fmla="*/ 0 w 21"/>
                <a:gd name="T25" fmla="*/ 0 h 15"/>
                <a:gd name="T26" fmla="*/ 0 w 21"/>
                <a:gd name="T27" fmla="*/ 0 h 15"/>
                <a:gd name="T28" fmla="*/ 1 w 21"/>
                <a:gd name="T29" fmla="*/ 0 h 15"/>
                <a:gd name="T30" fmla="*/ 1 w 21"/>
                <a:gd name="T31" fmla="*/ 0 h 15"/>
                <a:gd name="T32" fmla="*/ 2 w 21"/>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5"/>
                <a:gd name="T53" fmla="*/ 21 w 21"/>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5">
                  <a:moveTo>
                    <a:pt x="18" y="3"/>
                  </a:moveTo>
                  <a:lnTo>
                    <a:pt x="19" y="5"/>
                  </a:lnTo>
                  <a:lnTo>
                    <a:pt x="21" y="7"/>
                  </a:lnTo>
                  <a:lnTo>
                    <a:pt x="19" y="10"/>
                  </a:lnTo>
                  <a:lnTo>
                    <a:pt x="18" y="14"/>
                  </a:lnTo>
                  <a:lnTo>
                    <a:pt x="13" y="15"/>
                  </a:lnTo>
                  <a:lnTo>
                    <a:pt x="9" y="15"/>
                  </a:lnTo>
                  <a:lnTo>
                    <a:pt x="4" y="15"/>
                  </a:lnTo>
                  <a:lnTo>
                    <a:pt x="1" y="14"/>
                  </a:lnTo>
                  <a:lnTo>
                    <a:pt x="0" y="10"/>
                  </a:lnTo>
                  <a:lnTo>
                    <a:pt x="0" y="7"/>
                  </a:lnTo>
                  <a:lnTo>
                    <a:pt x="0" y="5"/>
                  </a:lnTo>
                  <a:lnTo>
                    <a:pt x="1" y="3"/>
                  </a:lnTo>
                  <a:lnTo>
                    <a:pt x="4" y="1"/>
                  </a:lnTo>
                  <a:lnTo>
                    <a:pt x="9" y="0"/>
                  </a:lnTo>
                  <a:lnTo>
                    <a:pt x="13" y="1"/>
                  </a:lnTo>
                  <a:lnTo>
                    <a:pt x="18" y="3"/>
                  </a:lnTo>
                  <a:close/>
                </a:path>
              </a:pathLst>
            </a:custGeom>
            <a:solidFill>
              <a:srgbClr val="660000"/>
            </a:solidFill>
            <a:ln w="9525">
              <a:noFill/>
              <a:round/>
              <a:headEnd/>
              <a:tailEnd/>
            </a:ln>
          </p:spPr>
          <p:txBody>
            <a:bodyPr/>
            <a:lstStyle/>
            <a:p>
              <a:endParaRPr lang="pt-BR"/>
            </a:p>
          </p:txBody>
        </p:sp>
        <p:sp>
          <p:nvSpPr>
            <p:cNvPr id="780709" name="Freeform 92"/>
            <p:cNvSpPr>
              <a:spLocks/>
            </p:cNvSpPr>
            <p:nvPr/>
          </p:nvSpPr>
          <p:spPr bwMode="auto">
            <a:xfrm>
              <a:off x="4131" y="2774"/>
              <a:ext cx="93" cy="101"/>
            </a:xfrm>
            <a:custGeom>
              <a:avLst/>
              <a:gdLst>
                <a:gd name="T0" fmla="*/ 27 w 278"/>
                <a:gd name="T1" fmla="*/ 8 h 200"/>
                <a:gd name="T2" fmla="*/ 29 w 278"/>
                <a:gd name="T3" fmla="*/ 12 h 200"/>
                <a:gd name="T4" fmla="*/ 30 w 278"/>
                <a:gd name="T5" fmla="*/ 16 h 200"/>
                <a:gd name="T6" fmla="*/ 31 w 278"/>
                <a:gd name="T7" fmla="*/ 20 h 200"/>
                <a:gd name="T8" fmla="*/ 31 w 278"/>
                <a:gd name="T9" fmla="*/ 25 h 200"/>
                <a:gd name="T10" fmla="*/ 31 w 278"/>
                <a:gd name="T11" fmla="*/ 30 h 200"/>
                <a:gd name="T12" fmla="*/ 30 w 278"/>
                <a:gd name="T13" fmla="*/ 35 h 200"/>
                <a:gd name="T14" fmla="*/ 29 w 278"/>
                <a:gd name="T15" fmla="*/ 39 h 200"/>
                <a:gd name="T16" fmla="*/ 27 w 278"/>
                <a:gd name="T17" fmla="*/ 43 h 200"/>
                <a:gd name="T18" fmla="*/ 24 w 278"/>
                <a:gd name="T19" fmla="*/ 46 h 200"/>
                <a:gd name="T20" fmla="*/ 22 w 278"/>
                <a:gd name="T21" fmla="*/ 49 h 200"/>
                <a:gd name="T22" fmla="*/ 19 w 278"/>
                <a:gd name="T23" fmla="*/ 51 h 200"/>
                <a:gd name="T24" fmla="*/ 16 w 278"/>
                <a:gd name="T25" fmla="*/ 51 h 200"/>
                <a:gd name="T26" fmla="*/ 13 w 278"/>
                <a:gd name="T27" fmla="*/ 51 h 200"/>
                <a:gd name="T28" fmla="*/ 10 w 278"/>
                <a:gd name="T29" fmla="*/ 49 h 200"/>
                <a:gd name="T30" fmla="*/ 7 w 278"/>
                <a:gd name="T31" fmla="*/ 46 h 200"/>
                <a:gd name="T32" fmla="*/ 5 w 278"/>
                <a:gd name="T33" fmla="*/ 43 h 200"/>
                <a:gd name="T34" fmla="*/ 3 w 278"/>
                <a:gd name="T35" fmla="*/ 39 h 200"/>
                <a:gd name="T36" fmla="*/ 1 w 278"/>
                <a:gd name="T37" fmla="*/ 35 h 200"/>
                <a:gd name="T38" fmla="*/ 0 w 278"/>
                <a:gd name="T39" fmla="*/ 30 h 200"/>
                <a:gd name="T40" fmla="*/ 0 w 278"/>
                <a:gd name="T41" fmla="*/ 25 h 200"/>
                <a:gd name="T42" fmla="*/ 0 w 278"/>
                <a:gd name="T43" fmla="*/ 20 h 200"/>
                <a:gd name="T44" fmla="*/ 1 w 278"/>
                <a:gd name="T45" fmla="*/ 16 h 200"/>
                <a:gd name="T46" fmla="*/ 3 w 278"/>
                <a:gd name="T47" fmla="*/ 12 h 200"/>
                <a:gd name="T48" fmla="*/ 5 w 278"/>
                <a:gd name="T49" fmla="*/ 8 h 200"/>
                <a:gd name="T50" fmla="*/ 7 w 278"/>
                <a:gd name="T51" fmla="*/ 5 h 200"/>
                <a:gd name="T52" fmla="*/ 10 w 278"/>
                <a:gd name="T53" fmla="*/ 2 h 200"/>
                <a:gd name="T54" fmla="*/ 13 w 278"/>
                <a:gd name="T55" fmla="*/ 1 h 200"/>
                <a:gd name="T56" fmla="*/ 16 w 278"/>
                <a:gd name="T57" fmla="*/ 0 h 200"/>
                <a:gd name="T58" fmla="*/ 19 w 278"/>
                <a:gd name="T59" fmla="*/ 1 h 200"/>
                <a:gd name="T60" fmla="*/ 22 w 278"/>
                <a:gd name="T61" fmla="*/ 2 h 200"/>
                <a:gd name="T62" fmla="*/ 24 w 278"/>
                <a:gd name="T63" fmla="*/ 5 h 200"/>
                <a:gd name="T64" fmla="*/ 27 w 278"/>
                <a:gd name="T65" fmla="*/ 8 h 2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8"/>
                <a:gd name="T100" fmla="*/ 0 h 200"/>
                <a:gd name="T101" fmla="*/ 278 w 278"/>
                <a:gd name="T102" fmla="*/ 200 h 2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8" h="200">
                  <a:moveTo>
                    <a:pt x="240" y="30"/>
                  </a:moveTo>
                  <a:lnTo>
                    <a:pt x="256" y="45"/>
                  </a:lnTo>
                  <a:lnTo>
                    <a:pt x="270" y="62"/>
                  </a:lnTo>
                  <a:lnTo>
                    <a:pt x="277" y="80"/>
                  </a:lnTo>
                  <a:lnTo>
                    <a:pt x="278" y="99"/>
                  </a:lnTo>
                  <a:lnTo>
                    <a:pt x="277" y="118"/>
                  </a:lnTo>
                  <a:lnTo>
                    <a:pt x="270" y="137"/>
                  </a:lnTo>
                  <a:lnTo>
                    <a:pt x="256" y="155"/>
                  </a:lnTo>
                  <a:lnTo>
                    <a:pt x="240" y="171"/>
                  </a:lnTo>
                  <a:lnTo>
                    <a:pt x="218" y="183"/>
                  </a:lnTo>
                  <a:lnTo>
                    <a:pt x="194" y="193"/>
                  </a:lnTo>
                  <a:lnTo>
                    <a:pt x="167" y="199"/>
                  </a:lnTo>
                  <a:lnTo>
                    <a:pt x="141" y="200"/>
                  </a:lnTo>
                  <a:lnTo>
                    <a:pt x="114" y="199"/>
                  </a:lnTo>
                  <a:lnTo>
                    <a:pt x="88" y="193"/>
                  </a:lnTo>
                  <a:lnTo>
                    <a:pt x="64" y="183"/>
                  </a:lnTo>
                  <a:lnTo>
                    <a:pt x="42" y="171"/>
                  </a:lnTo>
                  <a:lnTo>
                    <a:pt x="24" y="155"/>
                  </a:lnTo>
                  <a:lnTo>
                    <a:pt x="11" y="137"/>
                  </a:lnTo>
                  <a:lnTo>
                    <a:pt x="3" y="118"/>
                  </a:lnTo>
                  <a:lnTo>
                    <a:pt x="0" y="99"/>
                  </a:lnTo>
                  <a:lnTo>
                    <a:pt x="3" y="80"/>
                  </a:lnTo>
                  <a:lnTo>
                    <a:pt x="11" y="62"/>
                  </a:lnTo>
                  <a:lnTo>
                    <a:pt x="24" y="45"/>
                  </a:lnTo>
                  <a:lnTo>
                    <a:pt x="42" y="30"/>
                  </a:lnTo>
                  <a:lnTo>
                    <a:pt x="64" y="17"/>
                  </a:lnTo>
                  <a:lnTo>
                    <a:pt x="88" y="7"/>
                  </a:lnTo>
                  <a:lnTo>
                    <a:pt x="114" y="2"/>
                  </a:lnTo>
                  <a:lnTo>
                    <a:pt x="141" y="0"/>
                  </a:lnTo>
                  <a:lnTo>
                    <a:pt x="167" y="2"/>
                  </a:lnTo>
                  <a:lnTo>
                    <a:pt x="194" y="7"/>
                  </a:lnTo>
                  <a:lnTo>
                    <a:pt x="218" y="17"/>
                  </a:lnTo>
                  <a:lnTo>
                    <a:pt x="240" y="30"/>
                  </a:lnTo>
                  <a:close/>
                </a:path>
              </a:pathLst>
            </a:custGeom>
            <a:solidFill>
              <a:srgbClr val="D9E2FF"/>
            </a:solidFill>
            <a:ln w="9525">
              <a:noFill/>
              <a:round/>
              <a:headEnd/>
              <a:tailEnd/>
            </a:ln>
          </p:spPr>
          <p:txBody>
            <a:bodyPr/>
            <a:lstStyle/>
            <a:p>
              <a:endParaRPr lang="pt-BR"/>
            </a:p>
          </p:txBody>
        </p:sp>
        <p:sp>
          <p:nvSpPr>
            <p:cNvPr id="780710" name="Freeform 93"/>
            <p:cNvSpPr>
              <a:spLocks/>
            </p:cNvSpPr>
            <p:nvPr/>
          </p:nvSpPr>
          <p:spPr bwMode="auto">
            <a:xfrm>
              <a:off x="4131" y="2774"/>
              <a:ext cx="93" cy="101"/>
            </a:xfrm>
            <a:custGeom>
              <a:avLst/>
              <a:gdLst>
                <a:gd name="T0" fmla="*/ 27 w 278"/>
                <a:gd name="T1" fmla="*/ 8 h 200"/>
                <a:gd name="T2" fmla="*/ 27 w 278"/>
                <a:gd name="T3" fmla="*/ 8 h 200"/>
                <a:gd name="T4" fmla="*/ 29 w 278"/>
                <a:gd name="T5" fmla="*/ 12 h 200"/>
                <a:gd name="T6" fmla="*/ 30 w 278"/>
                <a:gd name="T7" fmla="*/ 16 h 200"/>
                <a:gd name="T8" fmla="*/ 31 w 278"/>
                <a:gd name="T9" fmla="*/ 20 h 200"/>
                <a:gd name="T10" fmla="*/ 31 w 278"/>
                <a:gd name="T11" fmla="*/ 25 h 200"/>
                <a:gd name="T12" fmla="*/ 31 w 278"/>
                <a:gd name="T13" fmla="*/ 30 h 200"/>
                <a:gd name="T14" fmla="*/ 30 w 278"/>
                <a:gd name="T15" fmla="*/ 35 h 200"/>
                <a:gd name="T16" fmla="*/ 29 w 278"/>
                <a:gd name="T17" fmla="*/ 39 h 200"/>
                <a:gd name="T18" fmla="*/ 27 w 278"/>
                <a:gd name="T19" fmla="*/ 43 h 200"/>
                <a:gd name="T20" fmla="*/ 27 w 278"/>
                <a:gd name="T21" fmla="*/ 43 h 200"/>
                <a:gd name="T22" fmla="*/ 24 w 278"/>
                <a:gd name="T23" fmla="*/ 46 h 200"/>
                <a:gd name="T24" fmla="*/ 22 w 278"/>
                <a:gd name="T25" fmla="*/ 49 h 200"/>
                <a:gd name="T26" fmla="*/ 19 w 278"/>
                <a:gd name="T27" fmla="*/ 51 h 200"/>
                <a:gd name="T28" fmla="*/ 16 w 278"/>
                <a:gd name="T29" fmla="*/ 51 h 200"/>
                <a:gd name="T30" fmla="*/ 13 w 278"/>
                <a:gd name="T31" fmla="*/ 51 h 200"/>
                <a:gd name="T32" fmla="*/ 10 w 278"/>
                <a:gd name="T33" fmla="*/ 49 h 200"/>
                <a:gd name="T34" fmla="*/ 7 w 278"/>
                <a:gd name="T35" fmla="*/ 46 h 200"/>
                <a:gd name="T36" fmla="*/ 5 w 278"/>
                <a:gd name="T37" fmla="*/ 43 h 200"/>
                <a:gd name="T38" fmla="*/ 5 w 278"/>
                <a:gd name="T39" fmla="*/ 43 h 200"/>
                <a:gd name="T40" fmla="*/ 3 w 278"/>
                <a:gd name="T41" fmla="*/ 39 h 200"/>
                <a:gd name="T42" fmla="*/ 1 w 278"/>
                <a:gd name="T43" fmla="*/ 35 h 200"/>
                <a:gd name="T44" fmla="*/ 0 w 278"/>
                <a:gd name="T45" fmla="*/ 30 h 200"/>
                <a:gd name="T46" fmla="*/ 0 w 278"/>
                <a:gd name="T47" fmla="*/ 25 h 200"/>
                <a:gd name="T48" fmla="*/ 0 w 278"/>
                <a:gd name="T49" fmla="*/ 20 h 200"/>
                <a:gd name="T50" fmla="*/ 1 w 278"/>
                <a:gd name="T51" fmla="*/ 16 h 200"/>
                <a:gd name="T52" fmla="*/ 3 w 278"/>
                <a:gd name="T53" fmla="*/ 12 h 200"/>
                <a:gd name="T54" fmla="*/ 5 w 278"/>
                <a:gd name="T55" fmla="*/ 8 h 200"/>
                <a:gd name="T56" fmla="*/ 5 w 278"/>
                <a:gd name="T57" fmla="*/ 8 h 200"/>
                <a:gd name="T58" fmla="*/ 7 w 278"/>
                <a:gd name="T59" fmla="*/ 5 h 200"/>
                <a:gd name="T60" fmla="*/ 10 w 278"/>
                <a:gd name="T61" fmla="*/ 2 h 200"/>
                <a:gd name="T62" fmla="*/ 13 w 278"/>
                <a:gd name="T63" fmla="*/ 1 h 200"/>
                <a:gd name="T64" fmla="*/ 16 w 278"/>
                <a:gd name="T65" fmla="*/ 0 h 200"/>
                <a:gd name="T66" fmla="*/ 19 w 278"/>
                <a:gd name="T67" fmla="*/ 1 h 200"/>
                <a:gd name="T68" fmla="*/ 22 w 278"/>
                <a:gd name="T69" fmla="*/ 2 h 200"/>
                <a:gd name="T70" fmla="*/ 24 w 278"/>
                <a:gd name="T71" fmla="*/ 5 h 200"/>
                <a:gd name="T72" fmla="*/ 27 w 278"/>
                <a:gd name="T73" fmla="*/ 8 h 2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8"/>
                <a:gd name="T112" fmla="*/ 0 h 200"/>
                <a:gd name="T113" fmla="*/ 278 w 278"/>
                <a:gd name="T114" fmla="*/ 200 h 2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8" h="200">
                  <a:moveTo>
                    <a:pt x="240" y="30"/>
                  </a:moveTo>
                  <a:lnTo>
                    <a:pt x="240" y="30"/>
                  </a:lnTo>
                  <a:lnTo>
                    <a:pt x="256" y="45"/>
                  </a:lnTo>
                  <a:lnTo>
                    <a:pt x="270" y="62"/>
                  </a:lnTo>
                  <a:lnTo>
                    <a:pt x="277" y="80"/>
                  </a:lnTo>
                  <a:lnTo>
                    <a:pt x="278" y="99"/>
                  </a:lnTo>
                  <a:lnTo>
                    <a:pt x="277" y="118"/>
                  </a:lnTo>
                  <a:lnTo>
                    <a:pt x="270" y="137"/>
                  </a:lnTo>
                  <a:lnTo>
                    <a:pt x="256" y="155"/>
                  </a:lnTo>
                  <a:lnTo>
                    <a:pt x="240" y="171"/>
                  </a:lnTo>
                  <a:lnTo>
                    <a:pt x="218" y="183"/>
                  </a:lnTo>
                  <a:lnTo>
                    <a:pt x="194" y="193"/>
                  </a:lnTo>
                  <a:lnTo>
                    <a:pt x="167" y="199"/>
                  </a:lnTo>
                  <a:lnTo>
                    <a:pt x="141" y="200"/>
                  </a:lnTo>
                  <a:lnTo>
                    <a:pt x="114" y="199"/>
                  </a:lnTo>
                  <a:lnTo>
                    <a:pt x="88" y="193"/>
                  </a:lnTo>
                  <a:lnTo>
                    <a:pt x="64" y="183"/>
                  </a:lnTo>
                  <a:lnTo>
                    <a:pt x="42" y="171"/>
                  </a:lnTo>
                  <a:lnTo>
                    <a:pt x="24" y="155"/>
                  </a:lnTo>
                  <a:lnTo>
                    <a:pt x="11" y="137"/>
                  </a:lnTo>
                  <a:lnTo>
                    <a:pt x="3" y="118"/>
                  </a:lnTo>
                  <a:lnTo>
                    <a:pt x="0" y="99"/>
                  </a:lnTo>
                  <a:lnTo>
                    <a:pt x="3" y="80"/>
                  </a:lnTo>
                  <a:lnTo>
                    <a:pt x="11" y="62"/>
                  </a:lnTo>
                  <a:lnTo>
                    <a:pt x="24" y="45"/>
                  </a:lnTo>
                  <a:lnTo>
                    <a:pt x="42" y="30"/>
                  </a:lnTo>
                  <a:lnTo>
                    <a:pt x="64" y="17"/>
                  </a:lnTo>
                  <a:lnTo>
                    <a:pt x="88" y="7"/>
                  </a:lnTo>
                  <a:lnTo>
                    <a:pt x="114" y="2"/>
                  </a:lnTo>
                  <a:lnTo>
                    <a:pt x="141" y="0"/>
                  </a:lnTo>
                  <a:lnTo>
                    <a:pt x="167" y="2"/>
                  </a:lnTo>
                  <a:lnTo>
                    <a:pt x="194" y="7"/>
                  </a:lnTo>
                  <a:lnTo>
                    <a:pt x="218" y="17"/>
                  </a:lnTo>
                  <a:lnTo>
                    <a:pt x="240" y="30"/>
                  </a:lnTo>
                </a:path>
              </a:pathLst>
            </a:custGeom>
            <a:noFill/>
            <a:ln w="0">
              <a:solidFill>
                <a:srgbClr val="000000"/>
              </a:solidFill>
              <a:prstDash val="solid"/>
              <a:round/>
              <a:headEnd/>
              <a:tailEnd/>
            </a:ln>
          </p:spPr>
          <p:txBody>
            <a:bodyPr/>
            <a:lstStyle/>
            <a:p>
              <a:endParaRPr lang="pt-BR"/>
            </a:p>
          </p:txBody>
        </p:sp>
        <p:sp>
          <p:nvSpPr>
            <p:cNvPr id="780711" name="Freeform 94"/>
            <p:cNvSpPr>
              <a:spLocks/>
            </p:cNvSpPr>
            <p:nvPr/>
          </p:nvSpPr>
          <p:spPr bwMode="auto">
            <a:xfrm>
              <a:off x="4135" y="2778"/>
              <a:ext cx="85" cy="92"/>
            </a:xfrm>
            <a:custGeom>
              <a:avLst/>
              <a:gdLst>
                <a:gd name="T0" fmla="*/ 24 w 257"/>
                <a:gd name="T1" fmla="*/ 7 h 186"/>
                <a:gd name="T2" fmla="*/ 26 w 257"/>
                <a:gd name="T3" fmla="*/ 10 h 186"/>
                <a:gd name="T4" fmla="*/ 27 w 257"/>
                <a:gd name="T5" fmla="*/ 14 h 186"/>
                <a:gd name="T6" fmla="*/ 28 w 257"/>
                <a:gd name="T7" fmla="*/ 19 h 186"/>
                <a:gd name="T8" fmla="*/ 28 w 257"/>
                <a:gd name="T9" fmla="*/ 23 h 186"/>
                <a:gd name="T10" fmla="*/ 28 w 257"/>
                <a:gd name="T11" fmla="*/ 27 h 186"/>
                <a:gd name="T12" fmla="*/ 27 w 257"/>
                <a:gd name="T13" fmla="*/ 31 h 186"/>
                <a:gd name="T14" fmla="*/ 26 w 257"/>
                <a:gd name="T15" fmla="*/ 35 h 186"/>
                <a:gd name="T16" fmla="*/ 24 w 257"/>
                <a:gd name="T17" fmla="*/ 39 h 186"/>
                <a:gd name="T18" fmla="*/ 22 w 257"/>
                <a:gd name="T19" fmla="*/ 42 h 186"/>
                <a:gd name="T20" fmla="*/ 20 w 257"/>
                <a:gd name="T21" fmla="*/ 44 h 186"/>
                <a:gd name="T22" fmla="*/ 17 w 257"/>
                <a:gd name="T23" fmla="*/ 46 h 186"/>
                <a:gd name="T24" fmla="*/ 14 w 257"/>
                <a:gd name="T25" fmla="*/ 46 h 186"/>
                <a:gd name="T26" fmla="*/ 12 w 257"/>
                <a:gd name="T27" fmla="*/ 46 h 186"/>
                <a:gd name="T28" fmla="*/ 9 w 257"/>
                <a:gd name="T29" fmla="*/ 44 h 186"/>
                <a:gd name="T30" fmla="*/ 6 w 257"/>
                <a:gd name="T31" fmla="*/ 42 h 186"/>
                <a:gd name="T32" fmla="*/ 4 w 257"/>
                <a:gd name="T33" fmla="*/ 39 h 186"/>
                <a:gd name="T34" fmla="*/ 2 w 257"/>
                <a:gd name="T35" fmla="*/ 35 h 186"/>
                <a:gd name="T36" fmla="*/ 1 w 257"/>
                <a:gd name="T37" fmla="*/ 31 h 186"/>
                <a:gd name="T38" fmla="*/ 0 w 257"/>
                <a:gd name="T39" fmla="*/ 27 h 186"/>
                <a:gd name="T40" fmla="*/ 0 w 257"/>
                <a:gd name="T41" fmla="*/ 23 h 186"/>
                <a:gd name="T42" fmla="*/ 0 w 257"/>
                <a:gd name="T43" fmla="*/ 19 h 186"/>
                <a:gd name="T44" fmla="*/ 1 w 257"/>
                <a:gd name="T45" fmla="*/ 14 h 186"/>
                <a:gd name="T46" fmla="*/ 2 w 257"/>
                <a:gd name="T47" fmla="*/ 10 h 186"/>
                <a:gd name="T48" fmla="*/ 4 w 257"/>
                <a:gd name="T49" fmla="*/ 7 h 186"/>
                <a:gd name="T50" fmla="*/ 6 w 257"/>
                <a:gd name="T51" fmla="*/ 4 h 186"/>
                <a:gd name="T52" fmla="*/ 9 w 257"/>
                <a:gd name="T53" fmla="*/ 2 h 186"/>
                <a:gd name="T54" fmla="*/ 12 w 257"/>
                <a:gd name="T55" fmla="*/ 0 h 186"/>
                <a:gd name="T56" fmla="*/ 14 w 257"/>
                <a:gd name="T57" fmla="*/ 0 h 186"/>
                <a:gd name="T58" fmla="*/ 17 w 257"/>
                <a:gd name="T59" fmla="*/ 0 h 186"/>
                <a:gd name="T60" fmla="*/ 20 w 257"/>
                <a:gd name="T61" fmla="*/ 2 h 186"/>
                <a:gd name="T62" fmla="*/ 22 w 257"/>
                <a:gd name="T63" fmla="*/ 4 h 186"/>
                <a:gd name="T64" fmla="*/ 24 w 257"/>
                <a:gd name="T65" fmla="*/ 7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7"/>
                <a:gd name="T100" fmla="*/ 0 h 186"/>
                <a:gd name="T101" fmla="*/ 257 w 257"/>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7" h="186">
                  <a:moveTo>
                    <a:pt x="220" y="29"/>
                  </a:moveTo>
                  <a:lnTo>
                    <a:pt x="236" y="43"/>
                  </a:lnTo>
                  <a:lnTo>
                    <a:pt x="248" y="59"/>
                  </a:lnTo>
                  <a:lnTo>
                    <a:pt x="254" y="76"/>
                  </a:lnTo>
                  <a:lnTo>
                    <a:pt x="257" y="93"/>
                  </a:lnTo>
                  <a:lnTo>
                    <a:pt x="254" y="111"/>
                  </a:lnTo>
                  <a:lnTo>
                    <a:pt x="248" y="128"/>
                  </a:lnTo>
                  <a:lnTo>
                    <a:pt x="236" y="144"/>
                  </a:lnTo>
                  <a:lnTo>
                    <a:pt x="220" y="158"/>
                  </a:lnTo>
                  <a:lnTo>
                    <a:pt x="201" y="170"/>
                  </a:lnTo>
                  <a:lnTo>
                    <a:pt x="179" y="180"/>
                  </a:lnTo>
                  <a:lnTo>
                    <a:pt x="155" y="185"/>
                  </a:lnTo>
                  <a:lnTo>
                    <a:pt x="130" y="186"/>
                  </a:lnTo>
                  <a:lnTo>
                    <a:pt x="105" y="185"/>
                  </a:lnTo>
                  <a:lnTo>
                    <a:pt x="81" y="180"/>
                  </a:lnTo>
                  <a:lnTo>
                    <a:pt x="57" y="170"/>
                  </a:lnTo>
                  <a:lnTo>
                    <a:pt x="37" y="158"/>
                  </a:lnTo>
                  <a:lnTo>
                    <a:pt x="20" y="144"/>
                  </a:lnTo>
                  <a:lnTo>
                    <a:pt x="8" y="128"/>
                  </a:lnTo>
                  <a:lnTo>
                    <a:pt x="3" y="111"/>
                  </a:lnTo>
                  <a:lnTo>
                    <a:pt x="0" y="93"/>
                  </a:lnTo>
                  <a:lnTo>
                    <a:pt x="3" y="76"/>
                  </a:lnTo>
                  <a:lnTo>
                    <a:pt x="8" y="59"/>
                  </a:lnTo>
                  <a:lnTo>
                    <a:pt x="20" y="43"/>
                  </a:lnTo>
                  <a:lnTo>
                    <a:pt x="37" y="29"/>
                  </a:lnTo>
                  <a:lnTo>
                    <a:pt x="57" y="16"/>
                  </a:lnTo>
                  <a:lnTo>
                    <a:pt x="81" y="8"/>
                  </a:lnTo>
                  <a:lnTo>
                    <a:pt x="105" y="2"/>
                  </a:lnTo>
                  <a:lnTo>
                    <a:pt x="130" y="0"/>
                  </a:lnTo>
                  <a:lnTo>
                    <a:pt x="155" y="2"/>
                  </a:lnTo>
                  <a:lnTo>
                    <a:pt x="179" y="8"/>
                  </a:lnTo>
                  <a:lnTo>
                    <a:pt x="201" y="16"/>
                  </a:lnTo>
                  <a:lnTo>
                    <a:pt x="220" y="29"/>
                  </a:lnTo>
                  <a:close/>
                </a:path>
              </a:pathLst>
            </a:custGeom>
            <a:solidFill>
              <a:srgbClr val="A83A00"/>
            </a:solidFill>
            <a:ln w="9525">
              <a:noFill/>
              <a:round/>
              <a:headEnd/>
              <a:tailEnd/>
            </a:ln>
          </p:spPr>
          <p:txBody>
            <a:bodyPr/>
            <a:lstStyle/>
            <a:p>
              <a:endParaRPr lang="pt-BR"/>
            </a:p>
          </p:txBody>
        </p:sp>
        <p:sp>
          <p:nvSpPr>
            <p:cNvPr id="780712" name="Freeform 95"/>
            <p:cNvSpPr>
              <a:spLocks/>
            </p:cNvSpPr>
            <p:nvPr/>
          </p:nvSpPr>
          <p:spPr bwMode="auto">
            <a:xfrm>
              <a:off x="4146" y="2788"/>
              <a:ext cx="65" cy="71"/>
            </a:xfrm>
            <a:custGeom>
              <a:avLst/>
              <a:gdLst>
                <a:gd name="T0" fmla="*/ 18 w 195"/>
                <a:gd name="T1" fmla="*/ 5 h 142"/>
                <a:gd name="T2" fmla="*/ 20 w 195"/>
                <a:gd name="T3" fmla="*/ 8 h 142"/>
                <a:gd name="T4" fmla="*/ 21 w 195"/>
                <a:gd name="T5" fmla="*/ 11 h 142"/>
                <a:gd name="T6" fmla="*/ 21 w 195"/>
                <a:gd name="T7" fmla="*/ 14 h 142"/>
                <a:gd name="T8" fmla="*/ 22 w 195"/>
                <a:gd name="T9" fmla="*/ 18 h 142"/>
                <a:gd name="T10" fmla="*/ 21 w 195"/>
                <a:gd name="T11" fmla="*/ 21 h 142"/>
                <a:gd name="T12" fmla="*/ 21 w 195"/>
                <a:gd name="T13" fmla="*/ 24 h 142"/>
                <a:gd name="T14" fmla="*/ 20 w 195"/>
                <a:gd name="T15" fmla="*/ 28 h 142"/>
                <a:gd name="T16" fmla="*/ 18 w 195"/>
                <a:gd name="T17" fmla="*/ 30 h 142"/>
                <a:gd name="T18" fmla="*/ 17 w 195"/>
                <a:gd name="T19" fmla="*/ 33 h 142"/>
                <a:gd name="T20" fmla="*/ 15 w 195"/>
                <a:gd name="T21" fmla="*/ 35 h 142"/>
                <a:gd name="T22" fmla="*/ 13 w 195"/>
                <a:gd name="T23" fmla="*/ 36 h 142"/>
                <a:gd name="T24" fmla="*/ 11 w 195"/>
                <a:gd name="T25" fmla="*/ 36 h 142"/>
                <a:gd name="T26" fmla="*/ 9 w 195"/>
                <a:gd name="T27" fmla="*/ 36 h 142"/>
                <a:gd name="T28" fmla="*/ 7 w 195"/>
                <a:gd name="T29" fmla="*/ 35 h 142"/>
                <a:gd name="T30" fmla="*/ 5 w 195"/>
                <a:gd name="T31" fmla="*/ 33 h 142"/>
                <a:gd name="T32" fmla="*/ 3 w 195"/>
                <a:gd name="T33" fmla="*/ 30 h 142"/>
                <a:gd name="T34" fmla="*/ 2 w 195"/>
                <a:gd name="T35" fmla="*/ 28 h 142"/>
                <a:gd name="T36" fmla="*/ 1 w 195"/>
                <a:gd name="T37" fmla="*/ 24 h 142"/>
                <a:gd name="T38" fmla="*/ 0 w 195"/>
                <a:gd name="T39" fmla="*/ 21 h 142"/>
                <a:gd name="T40" fmla="*/ 0 w 195"/>
                <a:gd name="T41" fmla="*/ 18 h 142"/>
                <a:gd name="T42" fmla="*/ 0 w 195"/>
                <a:gd name="T43" fmla="*/ 14 h 142"/>
                <a:gd name="T44" fmla="*/ 1 w 195"/>
                <a:gd name="T45" fmla="*/ 11 h 142"/>
                <a:gd name="T46" fmla="*/ 2 w 195"/>
                <a:gd name="T47" fmla="*/ 8 h 142"/>
                <a:gd name="T48" fmla="*/ 3 w 195"/>
                <a:gd name="T49" fmla="*/ 5 h 142"/>
                <a:gd name="T50" fmla="*/ 5 w 195"/>
                <a:gd name="T51" fmla="*/ 3 h 142"/>
                <a:gd name="T52" fmla="*/ 7 w 195"/>
                <a:gd name="T53" fmla="*/ 1 h 142"/>
                <a:gd name="T54" fmla="*/ 9 w 195"/>
                <a:gd name="T55" fmla="*/ 1 h 142"/>
                <a:gd name="T56" fmla="*/ 11 w 195"/>
                <a:gd name="T57" fmla="*/ 0 h 142"/>
                <a:gd name="T58" fmla="*/ 13 w 195"/>
                <a:gd name="T59" fmla="*/ 1 h 142"/>
                <a:gd name="T60" fmla="*/ 15 w 195"/>
                <a:gd name="T61" fmla="*/ 1 h 142"/>
                <a:gd name="T62" fmla="*/ 17 w 195"/>
                <a:gd name="T63" fmla="*/ 3 h 142"/>
                <a:gd name="T64" fmla="*/ 18 w 195"/>
                <a:gd name="T65" fmla="*/ 5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5"/>
                <a:gd name="T100" fmla="*/ 0 h 142"/>
                <a:gd name="T101" fmla="*/ 195 w 195"/>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5" h="142">
                  <a:moveTo>
                    <a:pt x="165" y="22"/>
                  </a:moveTo>
                  <a:lnTo>
                    <a:pt x="179" y="32"/>
                  </a:lnTo>
                  <a:lnTo>
                    <a:pt x="188" y="45"/>
                  </a:lnTo>
                  <a:lnTo>
                    <a:pt x="193" y="58"/>
                  </a:lnTo>
                  <a:lnTo>
                    <a:pt x="195" y="72"/>
                  </a:lnTo>
                  <a:lnTo>
                    <a:pt x="193" y="86"/>
                  </a:lnTo>
                  <a:lnTo>
                    <a:pt x="188" y="99"/>
                  </a:lnTo>
                  <a:lnTo>
                    <a:pt x="179" y="112"/>
                  </a:lnTo>
                  <a:lnTo>
                    <a:pt x="165" y="122"/>
                  </a:lnTo>
                  <a:lnTo>
                    <a:pt x="151" y="131"/>
                  </a:lnTo>
                  <a:lnTo>
                    <a:pt x="133" y="137"/>
                  </a:lnTo>
                  <a:lnTo>
                    <a:pt x="115" y="141"/>
                  </a:lnTo>
                  <a:lnTo>
                    <a:pt x="96" y="142"/>
                  </a:lnTo>
                  <a:lnTo>
                    <a:pt x="77" y="141"/>
                  </a:lnTo>
                  <a:lnTo>
                    <a:pt x="59" y="137"/>
                  </a:lnTo>
                  <a:lnTo>
                    <a:pt x="41" y="131"/>
                  </a:lnTo>
                  <a:lnTo>
                    <a:pt x="26" y="122"/>
                  </a:lnTo>
                  <a:lnTo>
                    <a:pt x="14" y="112"/>
                  </a:lnTo>
                  <a:lnTo>
                    <a:pt x="7" y="99"/>
                  </a:lnTo>
                  <a:lnTo>
                    <a:pt x="1" y="86"/>
                  </a:lnTo>
                  <a:lnTo>
                    <a:pt x="0" y="72"/>
                  </a:lnTo>
                  <a:lnTo>
                    <a:pt x="1" y="58"/>
                  </a:lnTo>
                  <a:lnTo>
                    <a:pt x="7" y="45"/>
                  </a:lnTo>
                  <a:lnTo>
                    <a:pt x="14" y="32"/>
                  </a:lnTo>
                  <a:lnTo>
                    <a:pt x="26" y="22"/>
                  </a:lnTo>
                  <a:lnTo>
                    <a:pt x="41" y="12"/>
                  </a:lnTo>
                  <a:lnTo>
                    <a:pt x="59" y="6"/>
                  </a:lnTo>
                  <a:lnTo>
                    <a:pt x="77" y="1"/>
                  </a:lnTo>
                  <a:lnTo>
                    <a:pt x="96" y="0"/>
                  </a:lnTo>
                  <a:lnTo>
                    <a:pt x="115" y="1"/>
                  </a:lnTo>
                  <a:lnTo>
                    <a:pt x="133" y="6"/>
                  </a:lnTo>
                  <a:lnTo>
                    <a:pt x="151" y="12"/>
                  </a:lnTo>
                  <a:lnTo>
                    <a:pt x="165" y="22"/>
                  </a:lnTo>
                  <a:close/>
                </a:path>
              </a:pathLst>
            </a:custGeom>
            <a:solidFill>
              <a:srgbClr val="FF7F26"/>
            </a:solidFill>
            <a:ln w="9525">
              <a:noFill/>
              <a:round/>
              <a:headEnd/>
              <a:tailEnd/>
            </a:ln>
          </p:spPr>
          <p:txBody>
            <a:bodyPr/>
            <a:lstStyle/>
            <a:p>
              <a:endParaRPr lang="pt-BR"/>
            </a:p>
          </p:txBody>
        </p:sp>
        <p:sp>
          <p:nvSpPr>
            <p:cNvPr id="780713" name="Freeform 96"/>
            <p:cNvSpPr>
              <a:spLocks/>
            </p:cNvSpPr>
            <p:nvPr/>
          </p:nvSpPr>
          <p:spPr bwMode="auto">
            <a:xfrm>
              <a:off x="4190" y="2805"/>
              <a:ext cx="7" cy="7"/>
            </a:xfrm>
            <a:custGeom>
              <a:avLst/>
              <a:gdLst>
                <a:gd name="T0" fmla="*/ 2 w 21"/>
                <a:gd name="T1" fmla="*/ 1 h 14"/>
                <a:gd name="T2" fmla="*/ 2 w 21"/>
                <a:gd name="T3" fmla="*/ 2 h 14"/>
                <a:gd name="T4" fmla="*/ 2 w 21"/>
                <a:gd name="T5" fmla="*/ 2 h 14"/>
                <a:gd name="T6" fmla="*/ 2 w 21"/>
                <a:gd name="T7" fmla="*/ 3 h 14"/>
                <a:gd name="T8" fmla="*/ 2 w 21"/>
                <a:gd name="T9" fmla="*/ 4 h 14"/>
                <a:gd name="T10" fmla="*/ 1 w 21"/>
                <a:gd name="T11" fmla="*/ 4 h 14"/>
                <a:gd name="T12" fmla="*/ 1 w 21"/>
                <a:gd name="T13" fmla="*/ 4 h 14"/>
                <a:gd name="T14" fmla="*/ 1 w 21"/>
                <a:gd name="T15" fmla="*/ 4 h 14"/>
                <a:gd name="T16" fmla="*/ 0 w 21"/>
                <a:gd name="T17" fmla="*/ 4 h 14"/>
                <a:gd name="T18" fmla="*/ 0 w 21"/>
                <a:gd name="T19" fmla="*/ 3 h 14"/>
                <a:gd name="T20" fmla="*/ 0 w 21"/>
                <a:gd name="T21" fmla="*/ 2 h 14"/>
                <a:gd name="T22" fmla="*/ 0 w 21"/>
                <a:gd name="T23" fmla="*/ 2 h 14"/>
                <a:gd name="T24" fmla="*/ 0 w 21"/>
                <a:gd name="T25" fmla="*/ 1 h 14"/>
                <a:gd name="T26" fmla="*/ 1 w 21"/>
                <a:gd name="T27" fmla="*/ 1 h 14"/>
                <a:gd name="T28" fmla="*/ 1 w 21"/>
                <a:gd name="T29" fmla="*/ 0 h 14"/>
                <a:gd name="T30" fmla="*/ 1 w 21"/>
                <a:gd name="T31" fmla="*/ 1 h 14"/>
                <a:gd name="T32" fmla="*/ 2 w 21"/>
                <a:gd name="T33" fmla="*/ 1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4"/>
                <a:gd name="T53" fmla="*/ 21 w 21"/>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4">
                  <a:moveTo>
                    <a:pt x="15" y="2"/>
                  </a:moveTo>
                  <a:lnTo>
                    <a:pt x="20" y="5"/>
                  </a:lnTo>
                  <a:lnTo>
                    <a:pt x="21" y="8"/>
                  </a:lnTo>
                  <a:lnTo>
                    <a:pt x="20" y="11"/>
                  </a:lnTo>
                  <a:lnTo>
                    <a:pt x="15" y="13"/>
                  </a:lnTo>
                  <a:lnTo>
                    <a:pt x="12" y="14"/>
                  </a:lnTo>
                  <a:lnTo>
                    <a:pt x="9" y="14"/>
                  </a:lnTo>
                  <a:lnTo>
                    <a:pt x="5" y="14"/>
                  </a:lnTo>
                  <a:lnTo>
                    <a:pt x="2" y="13"/>
                  </a:lnTo>
                  <a:lnTo>
                    <a:pt x="0" y="11"/>
                  </a:lnTo>
                  <a:lnTo>
                    <a:pt x="0" y="8"/>
                  </a:lnTo>
                  <a:lnTo>
                    <a:pt x="0" y="5"/>
                  </a:lnTo>
                  <a:lnTo>
                    <a:pt x="2" y="2"/>
                  </a:lnTo>
                  <a:lnTo>
                    <a:pt x="5" y="1"/>
                  </a:lnTo>
                  <a:lnTo>
                    <a:pt x="9" y="0"/>
                  </a:lnTo>
                  <a:lnTo>
                    <a:pt x="12" y="1"/>
                  </a:lnTo>
                  <a:lnTo>
                    <a:pt x="15" y="2"/>
                  </a:lnTo>
                  <a:close/>
                </a:path>
              </a:pathLst>
            </a:custGeom>
            <a:solidFill>
              <a:srgbClr val="660000"/>
            </a:solidFill>
            <a:ln w="9525">
              <a:noFill/>
              <a:round/>
              <a:headEnd/>
              <a:tailEnd/>
            </a:ln>
          </p:spPr>
          <p:txBody>
            <a:bodyPr/>
            <a:lstStyle/>
            <a:p>
              <a:endParaRPr lang="pt-BR"/>
            </a:p>
          </p:txBody>
        </p:sp>
        <p:sp>
          <p:nvSpPr>
            <p:cNvPr id="780714" name="Freeform 97"/>
            <p:cNvSpPr>
              <a:spLocks/>
            </p:cNvSpPr>
            <p:nvPr/>
          </p:nvSpPr>
          <p:spPr bwMode="auto">
            <a:xfrm>
              <a:off x="4162" y="2805"/>
              <a:ext cx="6" cy="7"/>
            </a:xfrm>
            <a:custGeom>
              <a:avLst/>
              <a:gdLst>
                <a:gd name="T0" fmla="*/ 2 w 19"/>
                <a:gd name="T1" fmla="*/ 1 h 14"/>
                <a:gd name="T2" fmla="*/ 2 w 19"/>
                <a:gd name="T3" fmla="*/ 2 h 14"/>
                <a:gd name="T4" fmla="*/ 2 w 19"/>
                <a:gd name="T5" fmla="*/ 2 h 14"/>
                <a:gd name="T6" fmla="*/ 2 w 19"/>
                <a:gd name="T7" fmla="*/ 3 h 14"/>
                <a:gd name="T8" fmla="*/ 2 w 19"/>
                <a:gd name="T9" fmla="*/ 4 h 14"/>
                <a:gd name="T10" fmla="*/ 1 w 19"/>
                <a:gd name="T11" fmla="*/ 4 h 14"/>
                <a:gd name="T12" fmla="*/ 1 w 19"/>
                <a:gd name="T13" fmla="*/ 4 h 14"/>
                <a:gd name="T14" fmla="*/ 0 w 19"/>
                <a:gd name="T15" fmla="*/ 4 h 14"/>
                <a:gd name="T16" fmla="*/ 0 w 19"/>
                <a:gd name="T17" fmla="*/ 4 h 14"/>
                <a:gd name="T18" fmla="*/ 0 w 19"/>
                <a:gd name="T19" fmla="*/ 3 h 14"/>
                <a:gd name="T20" fmla="*/ 0 w 19"/>
                <a:gd name="T21" fmla="*/ 2 h 14"/>
                <a:gd name="T22" fmla="*/ 0 w 19"/>
                <a:gd name="T23" fmla="*/ 2 h 14"/>
                <a:gd name="T24" fmla="*/ 0 w 19"/>
                <a:gd name="T25" fmla="*/ 1 h 14"/>
                <a:gd name="T26" fmla="*/ 0 w 19"/>
                <a:gd name="T27" fmla="*/ 1 h 14"/>
                <a:gd name="T28" fmla="*/ 1 w 19"/>
                <a:gd name="T29" fmla="*/ 0 h 14"/>
                <a:gd name="T30" fmla="*/ 1 w 19"/>
                <a:gd name="T31" fmla="*/ 1 h 14"/>
                <a:gd name="T32" fmla="*/ 2 w 19"/>
                <a:gd name="T33" fmla="*/ 1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
                <a:gd name="T52" fmla="*/ 0 h 14"/>
                <a:gd name="T53" fmla="*/ 19 w 19"/>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 h="14">
                  <a:moveTo>
                    <a:pt x="15" y="2"/>
                  </a:moveTo>
                  <a:lnTo>
                    <a:pt x="18" y="5"/>
                  </a:lnTo>
                  <a:lnTo>
                    <a:pt x="19" y="8"/>
                  </a:lnTo>
                  <a:lnTo>
                    <a:pt x="18" y="11"/>
                  </a:lnTo>
                  <a:lnTo>
                    <a:pt x="15" y="13"/>
                  </a:lnTo>
                  <a:lnTo>
                    <a:pt x="12" y="14"/>
                  </a:lnTo>
                  <a:lnTo>
                    <a:pt x="9" y="14"/>
                  </a:lnTo>
                  <a:lnTo>
                    <a:pt x="4" y="14"/>
                  </a:lnTo>
                  <a:lnTo>
                    <a:pt x="1" y="13"/>
                  </a:lnTo>
                  <a:lnTo>
                    <a:pt x="0" y="11"/>
                  </a:lnTo>
                  <a:lnTo>
                    <a:pt x="0" y="8"/>
                  </a:lnTo>
                  <a:lnTo>
                    <a:pt x="0" y="5"/>
                  </a:lnTo>
                  <a:lnTo>
                    <a:pt x="1" y="2"/>
                  </a:lnTo>
                  <a:lnTo>
                    <a:pt x="4" y="1"/>
                  </a:lnTo>
                  <a:lnTo>
                    <a:pt x="9" y="0"/>
                  </a:lnTo>
                  <a:lnTo>
                    <a:pt x="12" y="1"/>
                  </a:lnTo>
                  <a:lnTo>
                    <a:pt x="15" y="2"/>
                  </a:lnTo>
                  <a:close/>
                </a:path>
              </a:pathLst>
            </a:custGeom>
            <a:solidFill>
              <a:srgbClr val="660000"/>
            </a:solidFill>
            <a:ln w="9525">
              <a:noFill/>
              <a:round/>
              <a:headEnd/>
              <a:tailEnd/>
            </a:ln>
          </p:spPr>
          <p:txBody>
            <a:bodyPr/>
            <a:lstStyle/>
            <a:p>
              <a:endParaRPr lang="pt-BR"/>
            </a:p>
          </p:txBody>
        </p:sp>
        <p:sp>
          <p:nvSpPr>
            <p:cNvPr id="780715" name="Freeform 98"/>
            <p:cNvSpPr>
              <a:spLocks/>
            </p:cNvSpPr>
            <p:nvPr/>
          </p:nvSpPr>
          <p:spPr bwMode="auto">
            <a:xfrm>
              <a:off x="4189" y="2834"/>
              <a:ext cx="7" cy="8"/>
            </a:xfrm>
            <a:custGeom>
              <a:avLst/>
              <a:gdLst>
                <a:gd name="T0" fmla="*/ 2 w 21"/>
                <a:gd name="T1" fmla="*/ 1 h 15"/>
                <a:gd name="T2" fmla="*/ 2 w 21"/>
                <a:gd name="T3" fmla="*/ 2 h 15"/>
                <a:gd name="T4" fmla="*/ 2 w 21"/>
                <a:gd name="T5" fmla="*/ 2 h 15"/>
                <a:gd name="T6" fmla="*/ 2 w 21"/>
                <a:gd name="T7" fmla="*/ 3 h 15"/>
                <a:gd name="T8" fmla="*/ 2 w 21"/>
                <a:gd name="T9" fmla="*/ 4 h 15"/>
                <a:gd name="T10" fmla="*/ 2 w 21"/>
                <a:gd name="T11" fmla="*/ 4 h 15"/>
                <a:gd name="T12" fmla="*/ 1 w 21"/>
                <a:gd name="T13" fmla="*/ 4 h 15"/>
                <a:gd name="T14" fmla="*/ 1 w 21"/>
                <a:gd name="T15" fmla="*/ 4 h 15"/>
                <a:gd name="T16" fmla="*/ 0 w 21"/>
                <a:gd name="T17" fmla="*/ 4 h 15"/>
                <a:gd name="T18" fmla="*/ 0 w 21"/>
                <a:gd name="T19" fmla="*/ 3 h 15"/>
                <a:gd name="T20" fmla="*/ 0 w 21"/>
                <a:gd name="T21" fmla="*/ 2 h 15"/>
                <a:gd name="T22" fmla="*/ 0 w 21"/>
                <a:gd name="T23" fmla="*/ 2 h 15"/>
                <a:gd name="T24" fmla="*/ 0 w 21"/>
                <a:gd name="T25" fmla="*/ 1 h 15"/>
                <a:gd name="T26" fmla="*/ 1 w 21"/>
                <a:gd name="T27" fmla="*/ 1 h 15"/>
                <a:gd name="T28" fmla="*/ 1 w 21"/>
                <a:gd name="T29" fmla="*/ 0 h 15"/>
                <a:gd name="T30" fmla="*/ 2 w 21"/>
                <a:gd name="T31" fmla="*/ 1 h 15"/>
                <a:gd name="T32" fmla="*/ 2 w 21"/>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5"/>
                <a:gd name="T53" fmla="*/ 21 w 21"/>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5">
                  <a:moveTo>
                    <a:pt x="18" y="2"/>
                  </a:moveTo>
                  <a:lnTo>
                    <a:pt x="20" y="5"/>
                  </a:lnTo>
                  <a:lnTo>
                    <a:pt x="21" y="8"/>
                  </a:lnTo>
                  <a:lnTo>
                    <a:pt x="20" y="11"/>
                  </a:lnTo>
                  <a:lnTo>
                    <a:pt x="18" y="14"/>
                  </a:lnTo>
                  <a:lnTo>
                    <a:pt x="14" y="15"/>
                  </a:lnTo>
                  <a:lnTo>
                    <a:pt x="9" y="15"/>
                  </a:lnTo>
                  <a:lnTo>
                    <a:pt x="5" y="15"/>
                  </a:lnTo>
                  <a:lnTo>
                    <a:pt x="2" y="14"/>
                  </a:lnTo>
                  <a:lnTo>
                    <a:pt x="0" y="11"/>
                  </a:lnTo>
                  <a:lnTo>
                    <a:pt x="0" y="8"/>
                  </a:lnTo>
                  <a:lnTo>
                    <a:pt x="0" y="5"/>
                  </a:lnTo>
                  <a:lnTo>
                    <a:pt x="2" y="2"/>
                  </a:lnTo>
                  <a:lnTo>
                    <a:pt x="5" y="1"/>
                  </a:lnTo>
                  <a:lnTo>
                    <a:pt x="9" y="0"/>
                  </a:lnTo>
                  <a:lnTo>
                    <a:pt x="14" y="1"/>
                  </a:lnTo>
                  <a:lnTo>
                    <a:pt x="18" y="2"/>
                  </a:lnTo>
                  <a:close/>
                </a:path>
              </a:pathLst>
            </a:custGeom>
            <a:solidFill>
              <a:srgbClr val="660000"/>
            </a:solidFill>
            <a:ln w="9525">
              <a:noFill/>
              <a:round/>
              <a:headEnd/>
              <a:tailEnd/>
            </a:ln>
          </p:spPr>
          <p:txBody>
            <a:bodyPr/>
            <a:lstStyle/>
            <a:p>
              <a:endParaRPr lang="pt-BR"/>
            </a:p>
          </p:txBody>
        </p:sp>
        <p:sp>
          <p:nvSpPr>
            <p:cNvPr id="780716" name="Freeform 99"/>
            <p:cNvSpPr>
              <a:spLocks/>
            </p:cNvSpPr>
            <p:nvPr/>
          </p:nvSpPr>
          <p:spPr bwMode="auto">
            <a:xfrm>
              <a:off x="4162" y="2834"/>
              <a:ext cx="7" cy="8"/>
            </a:xfrm>
            <a:custGeom>
              <a:avLst/>
              <a:gdLst>
                <a:gd name="T0" fmla="*/ 2 w 21"/>
                <a:gd name="T1" fmla="*/ 1 h 15"/>
                <a:gd name="T2" fmla="*/ 2 w 21"/>
                <a:gd name="T3" fmla="*/ 2 h 15"/>
                <a:gd name="T4" fmla="*/ 2 w 21"/>
                <a:gd name="T5" fmla="*/ 3 h 15"/>
                <a:gd name="T6" fmla="*/ 2 w 21"/>
                <a:gd name="T7" fmla="*/ 3 h 15"/>
                <a:gd name="T8" fmla="*/ 2 w 21"/>
                <a:gd name="T9" fmla="*/ 4 h 15"/>
                <a:gd name="T10" fmla="*/ 2 w 21"/>
                <a:gd name="T11" fmla="*/ 4 h 15"/>
                <a:gd name="T12" fmla="*/ 1 w 21"/>
                <a:gd name="T13" fmla="*/ 4 h 15"/>
                <a:gd name="T14" fmla="*/ 1 w 21"/>
                <a:gd name="T15" fmla="*/ 4 h 15"/>
                <a:gd name="T16" fmla="*/ 0 w 21"/>
                <a:gd name="T17" fmla="*/ 4 h 15"/>
                <a:gd name="T18" fmla="*/ 0 w 21"/>
                <a:gd name="T19" fmla="*/ 3 h 15"/>
                <a:gd name="T20" fmla="*/ 0 w 21"/>
                <a:gd name="T21" fmla="*/ 3 h 15"/>
                <a:gd name="T22" fmla="*/ 0 w 21"/>
                <a:gd name="T23" fmla="*/ 2 h 15"/>
                <a:gd name="T24" fmla="*/ 0 w 21"/>
                <a:gd name="T25" fmla="*/ 1 h 15"/>
                <a:gd name="T26" fmla="*/ 1 w 21"/>
                <a:gd name="T27" fmla="*/ 1 h 15"/>
                <a:gd name="T28" fmla="*/ 1 w 21"/>
                <a:gd name="T29" fmla="*/ 0 h 15"/>
                <a:gd name="T30" fmla="*/ 2 w 21"/>
                <a:gd name="T31" fmla="*/ 1 h 15"/>
                <a:gd name="T32" fmla="*/ 2 w 21"/>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5"/>
                <a:gd name="T53" fmla="*/ 21 w 21"/>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5">
                  <a:moveTo>
                    <a:pt x="18" y="2"/>
                  </a:moveTo>
                  <a:lnTo>
                    <a:pt x="19" y="6"/>
                  </a:lnTo>
                  <a:lnTo>
                    <a:pt x="21" y="9"/>
                  </a:lnTo>
                  <a:lnTo>
                    <a:pt x="19" y="12"/>
                  </a:lnTo>
                  <a:lnTo>
                    <a:pt x="18" y="14"/>
                  </a:lnTo>
                  <a:lnTo>
                    <a:pt x="15" y="15"/>
                  </a:lnTo>
                  <a:lnTo>
                    <a:pt x="12" y="15"/>
                  </a:lnTo>
                  <a:lnTo>
                    <a:pt x="7" y="15"/>
                  </a:lnTo>
                  <a:lnTo>
                    <a:pt x="4" y="14"/>
                  </a:lnTo>
                  <a:lnTo>
                    <a:pt x="1" y="12"/>
                  </a:lnTo>
                  <a:lnTo>
                    <a:pt x="0" y="9"/>
                  </a:lnTo>
                  <a:lnTo>
                    <a:pt x="1" y="6"/>
                  </a:lnTo>
                  <a:lnTo>
                    <a:pt x="4" y="2"/>
                  </a:lnTo>
                  <a:lnTo>
                    <a:pt x="7" y="1"/>
                  </a:lnTo>
                  <a:lnTo>
                    <a:pt x="12" y="0"/>
                  </a:lnTo>
                  <a:lnTo>
                    <a:pt x="15" y="1"/>
                  </a:lnTo>
                  <a:lnTo>
                    <a:pt x="18" y="2"/>
                  </a:lnTo>
                  <a:close/>
                </a:path>
              </a:pathLst>
            </a:custGeom>
            <a:solidFill>
              <a:srgbClr val="660000"/>
            </a:solidFill>
            <a:ln w="9525">
              <a:noFill/>
              <a:round/>
              <a:headEnd/>
              <a:tailEnd/>
            </a:ln>
          </p:spPr>
          <p:txBody>
            <a:bodyPr/>
            <a:lstStyle/>
            <a:p>
              <a:endParaRPr lang="pt-BR"/>
            </a:p>
          </p:txBody>
        </p:sp>
        <p:sp>
          <p:nvSpPr>
            <p:cNvPr id="780717" name="Rectangle 100"/>
            <p:cNvSpPr>
              <a:spLocks noChangeArrowheads="1"/>
            </p:cNvSpPr>
            <p:nvPr/>
          </p:nvSpPr>
          <p:spPr bwMode="auto">
            <a:xfrm>
              <a:off x="4174" y="2852"/>
              <a:ext cx="9" cy="8"/>
            </a:xfrm>
            <a:prstGeom prst="rect">
              <a:avLst/>
            </a:prstGeom>
            <a:solidFill>
              <a:srgbClr val="660000"/>
            </a:solidFill>
            <a:ln w="9525">
              <a:noFill/>
              <a:miter lim="800000"/>
              <a:headEnd/>
              <a:tailEnd/>
            </a:ln>
          </p:spPr>
          <p:txBody>
            <a:bodyPr/>
            <a:lstStyle/>
            <a:p>
              <a:pPr eaLnBrk="0" hangingPunct="0">
                <a:buFont typeface="Wingdings" pitchFamily="2" charset="2"/>
                <a:buChar char="ü"/>
              </a:pPr>
              <a:endParaRPr lang="pt-BR"/>
            </a:p>
          </p:txBody>
        </p:sp>
        <p:sp>
          <p:nvSpPr>
            <p:cNvPr id="780718" name="Freeform 101"/>
            <p:cNvSpPr>
              <a:spLocks/>
            </p:cNvSpPr>
            <p:nvPr/>
          </p:nvSpPr>
          <p:spPr bwMode="auto">
            <a:xfrm>
              <a:off x="4176" y="2820"/>
              <a:ext cx="7" cy="8"/>
            </a:xfrm>
            <a:custGeom>
              <a:avLst/>
              <a:gdLst>
                <a:gd name="T0" fmla="*/ 2 w 21"/>
                <a:gd name="T1" fmla="*/ 1 h 14"/>
                <a:gd name="T2" fmla="*/ 2 w 21"/>
                <a:gd name="T3" fmla="*/ 1 h 14"/>
                <a:gd name="T4" fmla="*/ 2 w 21"/>
                <a:gd name="T5" fmla="*/ 2 h 14"/>
                <a:gd name="T6" fmla="*/ 2 w 21"/>
                <a:gd name="T7" fmla="*/ 3 h 14"/>
                <a:gd name="T8" fmla="*/ 2 w 21"/>
                <a:gd name="T9" fmla="*/ 3 h 14"/>
                <a:gd name="T10" fmla="*/ 1 w 21"/>
                <a:gd name="T11" fmla="*/ 4 h 14"/>
                <a:gd name="T12" fmla="*/ 1 w 21"/>
                <a:gd name="T13" fmla="*/ 5 h 14"/>
                <a:gd name="T14" fmla="*/ 0 w 21"/>
                <a:gd name="T15" fmla="*/ 4 h 14"/>
                <a:gd name="T16" fmla="*/ 0 w 21"/>
                <a:gd name="T17" fmla="*/ 3 h 14"/>
                <a:gd name="T18" fmla="*/ 0 w 21"/>
                <a:gd name="T19" fmla="*/ 3 h 14"/>
                <a:gd name="T20" fmla="*/ 0 w 21"/>
                <a:gd name="T21" fmla="*/ 2 h 14"/>
                <a:gd name="T22" fmla="*/ 0 w 21"/>
                <a:gd name="T23" fmla="*/ 1 h 14"/>
                <a:gd name="T24" fmla="*/ 0 w 21"/>
                <a:gd name="T25" fmla="*/ 1 h 14"/>
                <a:gd name="T26" fmla="*/ 0 w 21"/>
                <a:gd name="T27" fmla="*/ 0 h 14"/>
                <a:gd name="T28" fmla="*/ 1 w 21"/>
                <a:gd name="T29" fmla="*/ 0 h 14"/>
                <a:gd name="T30" fmla="*/ 1 w 21"/>
                <a:gd name="T31" fmla="*/ 0 h 14"/>
                <a:gd name="T32" fmla="*/ 2 w 21"/>
                <a:gd name="T33" fmla="*/ 1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4"/>
                <a:gd name="T53" fmla="*/ 21 w 21"/>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4">
                  <a:moveTo>
                    <a:pt x="18" y="2"/>
                  </a:moveTo>
                  <a:lnTo>
                    <a:pt x="19" y="4"/>
                  </a:lnTo>
                  <a:lnTo>
                    <a:pt x="21" y="6"/>
                  </a:lnTo>
                  <a:lnTo>
                    <a:pt x="19" y="8"/>
                  </a:lnTo>
                  <a:lnTo>
                    <a:pt x="18" y="10"/>
                  </a:lnTo>
                  <a:lnTo>
                    <a:pt x="12" y="13"/>
                  </a:lnTo>
                  <a:lnTo>
                    <a:pt x="7" y="14"/>
                  </a:lnTo>
                  <a:lnTo>
                    <a:pt x="4" y="13"/>
                  </a:lnTo>
                  <a:lnTo>
                    <a:pt x="1" y="10"/>
                  </a:lnTo>
                  <a:lnTo>
                    <a:pt x="0" y="8"/>
                  </a:lnTo>
                  <a:lnTo>
                    <a:pt x="0" y="6"/>
                  </a:lnTo>
                  <a:lnTo>
                    <a:pt x="0" y="4"/>
                  </a:lnTo>
                  <a:lnTo>
                    <a:pt x="1" y="2"/>
                  </a:lnTo>
                  <a:lnTo>
                    <a:pt x="4" y="0"/>
                  </a:lnTo>
                  <a:lnTo>
                    <a:pt x="7" y="0"/>
                  </a:lnTo>
                  <a:lnTo>
                    <a:pt x="12" y="0"/>
                  </a:lnTo>
                  <a:lnTo>
                    <a:pt x="18" y="2"/>
                  </a:lnTo>
                  <a:close/>
                </a:path>
              </a:pathLst>
            </a:custGeom>
            <a:solidFill>
              <a:srgbClr val="660000"/>
            </a:solidFill>
            <a:ln w="9525">
              <a:noFill/>
              <a:round/>
              <a:headEnd/>
              <a:tailEnd/>
            </a:ln>
          </p:spPr>
          <p:txBody>
            <a:bodyPr/>
            <a:lstStyle/>
            <a:p>
              <a:endParaRPr lang="pt-BR"/>
            </a:p>
          </p:txBody>
        </p:sp>
        <p:sp>
          <p:nvSpPr>
            <p:cNvPr id="780719" name="Freeform 102"/>
            <p:cNvSpPr>
              <a:spLocks/>
            </p:cNvSpPr>
            <p:nvPr/>
          </p:nvSpPr>
          <p:spPr bwMode="auto">
            <a:xfrm>
              <a:off x="4132" y="2940"/>
              <a:ext cx="93" cy="101"/>
            </a:xfrm>
            <a:custGeom>
              <a:avLst/>
              <a:gdLst>
                <a:gd name="T0" fmla="*/ 27 w 280"/>
                <a:gd name="T1" fmla="*/ 7 h 202"/>
                <a:gd name="T2" fmla="*/ 29 w 280"/>
                <a:gd name="T3" fmla="*/ 12 h 202"/>
                <a:gd name="T4" fmla="*/ 30 w 280"/>
                <a:gd name="T5" fmla="*/ 16 h 202"/>
                <a:gd name="T6" fmla="*/ 31 w 280"/>
                <a:gd name="T7" fmla="*/ 21 h 202"/>
                <a:gd name="T8" fmla="*/ 31 w 280"/>
                <a:gd name="T9" fmla="*/ 25 h 202"/>
                <a:gd name="T10" fmla="*/ 31 w 280"/>
                <a:gd name="T11" fmla="*/ 30 h 202"/>
                <a:gd name="T12" fmla="*/ 30 w 280"/>
                <a:gd name="T13" fmla="*/ 35 h 202"/>
                <a:gd name="T14" fmla="*/ 29 w 280"/>
                <a:gd name="T15" fmla="*/ 40 h 202"/>
                <a:gd name="T16" fmla="*/ 27 w 280"/>
                <a:gd name="T17" fmla="*/ 44 h 202"/>
                <a:gd name="T18" fmla="*/ 24 w 280"/>
                <a:gd name="T19" fmla="*/ 47 h 202"/>
                <a:gd name="T20" fmla="*/ 21 w 280"/>
                <a:gd name="T21" fmla="*/ 49 h 202"/>
                <a:gd name="T22" fmla="*/ 18 w 280"/>
                <a:gd name="T23" fmla="*/ 51 h 202"/>
                <a:gd name="T24" fmla="*/ 16 w 280"/>
                <a:gd name="T25" fmla="*/ 51 h 202"/>
                <a:gd name="T26" fmla="*/ 13 w 280"/>
                <a:gd name="T27" fmla="*/ 51 h 202"/>
                <a:gd name="T28" fmla="*/ 10 w 280"/>
                <a:gd name="T29" fmla="*/ 49 h 202"/>
                <a:gd name="T30" fmla="*/ 7 w 280"/>
                <a:gd name="T31" fmla="*/ 47 h 202"/>
                <a:gd name="T32" fmla="*/ 5 w 280"/>
                <a:gd name="T33" fmla="*/ 44 h 202"/>
                <a:gd name="T34" fmla="*/ 3 w 280"/>
                <a:gd name="T35" fmla="*/ 40 h 202"/>
                <a:gd name="T36" fmla="*/ 1 w 280"/>
                <a:gd name="T37" fmla="*/ 35 h 202"/>
                <a:gd name="T38" fmla="*/ 0 w 280"/>
                <a:gd name="T39" fmla="*/ 30 h 202"/>
                <a:gd name="T40" fmla="*/ 0 w 280"/>
                <a:gd name="T41" fmla="*/ 25 h 202"/>
                <a:gd name="T42" fmla="*/ 0 w 280"/>
                <a:gd name="T43" fmla="*/ 21 h 202"/>
                <a:gd name="T44" fmla="*/ 1 w 280"/>
                <a:gd name="T45" fmla="*/ 16 h 202"/>
                <a:gd name="T46" fmla="*/ 3 w 280"/>
                <a:gd name="T47" fmla="*/ 12 h 202"/>
                <a:gd name="T48" fmla="*/ 5 w 280"/>
                <a:gd name="T49" fmla="*/ 7 h 202"/>
                <a:gd name="T50" fmla="*/ 7 w 280"/>
                <a:gd name="T51" fmla="*/ 5 h 202"/>
                <a:gd name="T52" fmla="*/ 10 w 280"/>
                <a:gd name="T53" fmla="*/ 2 h 202"/>
                <a:gd name="T54" fmla="*/ 13 w 280"/>
                <a:gd name="T55" fmla="*/ 1 h 202"/>
                <a:gd name="T56" fmla="*/ 16 w 280"/>
                <a:gd name="T57" fmla="*/ 0 h 202"/>
                <a:gd name="T58" fmla="*/ 18 w 280"/>
                <a:gd name="T59" fmla="*/ 1 h 202"/>
                <a:gd name="T60" fmla="*/ 21 w 280"/>
                <a:gd name="T61" fmla="*/ 2 h 202"/>
                <a:gd name="T62" fmla="*/ 24 w 280"/>
                <a:gd name="T63" fmla="*/ 5 h 202"/>
                <a:gd name="T64" fmla="*/ 27 w 280"/>
                <a:gd name="T65" fmla="*/ 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202"/>
                <a:gd name="T101" fmla="*/ 280 w 280"/>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202">
                  <a:moveTo>
                    <a:pt x="240" y="30"/>
                  </a:moveTo>
                  <a:lnTo>
                    <a:pt x="258" y="46"/>
                  </a:lnTo>
                  <a:lnTo>
                    <a:pt x="270" y="64"/>
                  </a:lnTo>
                  <a:lnTo>
                    <a:pt x="277" y="82"/>
                  </a:lnTo>
                  <a:lnTo>
                    <a:pt x="280" y="101"/>
                  </a:lnTo>
                  <a:lnTo>
                    <a:pt x="277" y="122"/>
                  </a:lnTo>
                  <a:lnTo>
                    <a:pt x="270" y="140"/>
                  </a:lnTo>
                  <a:lnTo>
                    <a:pt x="258" y="158"/>
                  </a:lnTo>
                  <a:lnTo>
                    <a:pt x="240" y="174"/>
                  </a:lnTo>
                  <a:lnTo>
                    <a:pt x="218" y="186"/>
                  </a:lnTo>
                  <a:lnTo>
                    <a:pt x="194" y="195"/>
                  </a:lnTo>
                  <a:lnTo>
                    <a:pt x="167" y="201"/>
                  </a:lnTo>
                  <a:lnTo>
                    <a:pt x="141" y="202"/>
                  </a:lnTo>
                  <a:lnTo>
                    <a:pt x="114" y="201"/>
                  </a:lnTo>
                  <a:lnTo>
                    <a:pt x="89" y="195"/>
                  </a:lnTo>
                  <a:lnTo>
                    <a:pt x="64" y="186"/>
                  </a:lnTo>
                  <a:lnTo>
                    <a:pt x="42" y="174"/>
                  </a:lnTo>
                  <a:lnTo>
                    <a:pt x="24" y="158"/>
                  </a:lnTo>
                  <a:lnTo>
                    <a:pt x="11" y="140"/>
                  </a:lnTo>
                  <a:lnTo>
                    <a:pt x="3" y="122"/>
                  </a:lnTo>
                  <a:lnTo>
                    <a:pt x="0" y="101"/>
                  </a:lnTo>
                  <a:lnTo>
                    <a:pt x="3" y="82"/>
                  </a:lnTo>
                  <a:lnTo>
                    <a:pt x="11" y="64"/>
                  </a:lnTo>
                  <a:lnTo>
                    <a:pt x="24" y="46"/>
                  </a:lnTo>
                  <a:lnTo>
                    <a:pt x="42" y="30"/>
                  </a:lnTo>
                  <a:lnTo>
                    <a:pt x="64" y="17"/>
                  </a:lnTo>
                  <a:lnTo>
                    <a:pt x="89" y="7"/>
                  </a:lnTo>
                  <a:lnTo>
                    <a:pt x="114" y="2"/>
                  </a:lnTo>
                  <a:lnTo>
                    <a:pt x="141" y="0"/>
                  </a:lnTo>
                  <a:lnTo>
                    <a:pt x="167" y="2"/>
                  </a:lnTo>
                  <a:lnTo>
                    <a:pt x="194" y="7"/>
                  </a:lnTo>
                  <a:lnTo>
                    <a:pt x="218" y="17"/>
                  </a:lnTo>
                  <a:lnTo>
                    <a:pt x="240" y="30"/>
                  </a:lnTo>
                  <a:close/>
                </a:path>
              </a:pathLst>
            </a:custGeom>
            <a:solidFill>
              <a:srgbClr val="D9E2FF"/>
            </a:solidFill>
            <a:ln w="9525">
              <a:noFill/>
              <a:round/>
              <a:headEnd/>
              <a:tailEnd/>
            </a:ln>
          </p:spPr>
          <p:txBody>
            <a:bodyPr/>
            <a:lstStyle/>
            <a:p>
              <a:endParaRPr lang="pt-BR"/>
            </a:p>
          </p:txBody>
        </p:sp>
        <p:sp>
          <p:nvSpPr>
            <p:cNvPr id="780720" name="Freeform 103"/>
            <p:cNvSpPr>
              <a:spLocks/>
            </p:cNvSpPr>
            <p:nvPr/>
          </p:nvSpPr>
          <p:spPr bwMode="auto">
            <a:xfrm>
              <a:off x="4132" y="2940"/>
              <a:ext cx="93" cy="101"/>
            </a:xfrm>
            <a:custGeom>
              <a:avLst/>
              <a:gdLst>
                <a:gd name="T0" fmla="*/ 27 w 280"/>
                <a:gd name="T1" fmla="*/ 7 h 202"/>
                <a:gd name="T2" fmla="*/ 27 w 280"/>
                <a:gd name="T3" fmla="*/ 7 h 202"/>
                <a:gd name="T4" fmla="*/ 29 w 280"/>
                <a:gd name="T5" fmla="*/ 12 h 202"/>
                <a:gd name="T6" fmla="*/ 30 w 280"/>
                <a:gd name="T7" fmla="*/ 16 h 202"/>
                <a:gd name="T8" fmla="*/ 31 w 280"/>
                <a:gd name="T9" fmla="*/ 21 h 202"/>
                <a:gd name="T10" fmla="*/ 31 w 280"/>
                <a:gd name="T11" fmla="*/ 25 h 202"/>
                <a:gd name="T12" fmla="*/ 31 w 280"/>
                <a:gd name="T13" fmla="*/ 30 h 202"/>
                <a:gd name="T14" fmla="*/ 30 w 280"/>
                <a:gd name="T15" fmla="*/ 35 h 202"/>
                <a:gd name="T16" fmla="*/ 29 w 280"/>
                <a:gd name="T17" fmla="*/ 40 h 202"/>
                <a:gd name="T18" fmla="*/ 27 w 280"/>
                <a:gd name="T19" fmla="*/ 44 h 202"/>
                <a:gd name="T20" fmla="*/ 27 w 280"/>
                <a:gd name="T21" fmla="*/ 44 h 202"/>
                <a:gd name="T22" fmla="*/ 24 w 280"/>
                <a:gd name="T23" fmla="*/ 47 h 202"/>
                <a:gd name="T24" fmla="*/ 21 w 280"/>
                <a:gd name="T25" fmla="*/ 49 h 202"/>
                <a:gd name="T26" fmla="*/ 18 w 280"/>
                <a:gd name="T27" fmla="*/ 51 h 202"/>
                <a:gd name="T28" fmla="*/ 16 w 280"/>
                <a:gd name="T29" fmla="*/ 51 h 202"/>
                <a:gd name="T30" fmla="*/ 13 w 280"/>
                <a:gd name="T31" fmla="*/ 51 h 202"/>
                <a:gd name="T32" fmla="*/ 10 w 280"/>
                <a:gd name="T33" fmla="*/ 49 h 202"/>
                <a:gd name="T34" fmla="*/ 7 w 280"/>
                <a:gd name="T35" fmla="*/ 47 h 202"/>
                <a:gd name="T36" fmla="*/ 5 w 280"/>
                <a:gd name="T37" fmla="*/ 44 h 202"/>
                <a:gd name="T38" fmla="*/ 5 w 280"/>
                <a:gd name="T39" fmla="*/ 44 h 202"/>
                <a:gd name="T40" fmla="*/ 3 w 280"/>
                <a:gd name="T41" fmla="*/ 40 h 202"/>
                <a:gd name="T42" fmla="*/ 1 w 280"/>
                <a:gd name="T43" fmla="*/ 35 h 202"/>
                <a:gd name="T44" fmla="*/ 0 w 280"/>
                <a:gd name="T45" fmla="*/ 30 h 202"/>
                <a:gd name="T46" fmla="*/ 0 w 280"/>
                <a:gd name="T47" fmla="*/ 25 h 202"/>
                <a:gd name="T48" fmla="*/ 0 w 280"/>
                <a:gd name="T49" fmla="*/ 21 h 202"/>
                <a:gd name="T50" fmla="*/ 1 w 280"/>
                <a:gd name="T51" fmla="*/ 16 h 202"/>
                <a:gd name="T52" fmla="*/ 3 w 280"/>
                <a:gd name="T53" fmla="*/ 12 h 202"/>
                <a:gd name="T54" fmla="*/ 5 w 280"/>
                <a:gd name="T55" fmla="*/ 7 h 202"/>
                <a:gd name="T56" fmla="*/ 5 w 280"/>
                <a:gd name="T57" fmla="*/ 7 h 202"/>
                <a:gd name="T58" fmla="*/ 7 w 280"/>
                <a:gd name="T59" fmla="*/ 5 h 202"/>
                <a:gd name="T60" fmla="*/ 10 w 280"/>
                <a:gd name="T61" fmla="*/ 2 h 202"/>
                <a:gd name="T62" fmla="*/ 13 w 280"/>
                <a:gd name="T63" fmla="*/ 1 h 202"/>
                <a:gd name="T64" fmla="*/ 16 w 280"/>
                <a:gd name="T65" fmla="*/ 0 h 202"/>
                <a:gd name="T66" fmla="*/ 18 w 280"/>
                <a:gd name="T67" fmla="*/ 1 h 202"/>
                <a:gd name="T68" fmla="*/ 21 w 280"/>
                <a:gd name="T69" fmla="*/ 2 h 202"/>
                <a:gd name="T70" fmla="*/ 24 w 280"/>
                <a:gd name="T71" fmla="*/ 5 h 202"/>
                <a:gd name="T72" fmla="*/ 27 w 280"/>
                <a:gd name="T73" fmla="*/ 7 h 2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0"/>
                <a:gd name="T112" fmla="*/ 0 h 202"/>
                <a:gd name="T113" fmla="*/ 280 w 280"/>
                <a:gd name="T114" fmla="*/ 202 h 20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0" h="202">
                  <a:moveTo>
                    <a:pt x="240" y="30"/>
                  </a:moveTo>
                  <a:lnTo>
                    <a:pt x="240" y="30"/>
                  </a:lnTo>
                  <a:lnTo>
                    <a:pt x="258" y="46"/>
                  </a:lnTo>
                  <a:lnTo>
                    <a:pt x="270" y="64"/>
                  </a:lnTo>
                  <a:lnTo>
                    <a:pt x="277" y="82"/>
                  </a:lnTo>
                  <a:lnTo>
                    <a:pt x="280" y="101"/>
                  </a:lnTo>
                  <a:lnTo>
                    <a:pt x="277" y="122"/>
                  </a:lnTo>
                  <a:lnTo>
                    <a:pt x="270" y="140"/>
                  </a:lnTo>
                  <a:lnTo>
                    <a:pt x="258" y="158"/>
                  </a:lnTo>
                  <a:lnTo>
                    <a:pt x="240" y="174"/>
                  </a:lnTo>
                  <a:lnTo>
                    <a:pt x="218" y="186"/>
                  </a:lnTo>
                  <a:lnTo>
                    <a:pt x="194" y="195"/>
                  </a:lnTo>
                  <a:lnTo>
                    <a:pt x="167" y="201"/>
                  </a:lnTo>
                  <a:lnTo>
                    <a:pt x="141" y="202"/>
                  </a:lnTo>
                  <a:lnTo>
                    <a:pt x="114" y="201"/>
                  </a:lnTo>
                  <a:lnTo>
                    <a:pt x="89" y="195"/>
                  </a:lnTo>
                  <a:lnTo>
                    <a:pt x="64" y="186"/>
                  </a:lnTo>
                  <a:lnTo>
                    <a:pt x="42" y="174"/>
                  </a:lnTo>
                  <a:lnTo>
                    <a:pt x="24" y="158"/>
                  </a:lnTo>
                  <a:lnTo>
                    <a:pt x="11" y="140"/>
                  </a:lnTo>
                  <a:lnTo>
                    <a:pt x="3" y="122"/>
                  </a:lnTo>
                  <a:lnTo>
                    <a:pt x="0" y="101"/>
                  </a:lnTo>
                  <a:lnTo>
                    <a:pt x="3" y="82"/>
                  </a:lnTo>
                  <a:lnTo>
                    <a:pt x="11" y="64"/>
                  </a:lnTo>
                  <a:lnTo>
                    <a:pt x="24" y="46"/>
                  </a:lnTo>
                  <a:lnTo>
                    <a:pt x="42" y="30"/>
                  </a:lnTo>
                  <a:lnTo>
                    <a:pt x="64" y="17"/>
                  </a:lnTo>
                  <a:lnTo>
                    <a:pt x="89" y="7"/>
                  </a:lnTo>
                  <a:lnTo>
                    <a:pt x="114" y="2"/>
                  </a:lnTo>
                  <a:lnTo>
                    <a:pt x="141" y="0"/>
                  </a:lnTo>
                  <a:lnTo>
                    <a:pt x="167" y="2"/>
                  </a:lnTo>
                  <a:lnTo>
                    <a:pt x="194" y="7"/>
                  </a:lnTo>
                  <a:lnTo>
                    <a:pt x="218" y="17"/>
                  </a:lnTo>
                  <a:lnTo>
                    <a:pt x="240" y="30"/>
                  </a:lnTo>
                </a:path>
              </a:pathLst>
            </a:custGeom>
            <a:noFill/>
            <a:ln w="0">
              <a:solidFill>
                <a:srgbClr val="000000"/>
              </a:solidFill>
              <a:prstDash val="solid"/>
              <a:round/>
              <a:headEnd/>
              <a:tailEnd/>
            </a:ln>
          </p:spPr>
          <p:txBody>
            <a:bodyPr/>
            <a:lstStyle/>
            <a:p>
              <a:endParaRPr lang="pt-BR"/>
            </a:p>
          </p:txBody>
        </p:sp>
        <p:sp>
          <p:nvSpPr>
            <p:cNvPr id="780721" name="Freeform 104"/>
            <p:cNvSpPr>
              <a:spLocks/>
            </p:cNvSpPr>
            <p:nvPr/>
          </p:nvSpPr>
          <p:spPr bwMode="auto">
            <a:xfrm>
              <a:off x="4136" y="2945"/>
              <a:ext cx="85" cy="92"/>
            </a:xfrm>
            <a:custGeom>
              <a:avLst/>
              <a:gdLst>
                <a:gd name="T0" fmla="*/ 24 w 256"/>
                <a:gd name="T1" fmla="*/ 7 h 184"/>
                <a:gd name="T2" fmla="*/ 26 w 256"/>
                <a:gd name="T3" fmla="*/ 11 h 184"/>
                <a:gd name="T4" fmla="*/ 27 w 256"/>
                <a:gd name="T5" fmla="*/ 14 h 184"/>
                <a:gd name="T6" fmla="*/ 28 w 256"/>
                <a:gd name="T7" fmla="*/ 19 h 184"/>
                <a:gd name="T8" fmla="*/ 28 w 256"/>
                <a:gd name="T9" fmla="*/ 23 h 184"/>
                <a:gd name="T10" fmla="*/ 28 w 256"/>
                <a:gd name="T11" fmla="*/ 27 h 184"/>
                <a:gd name="T12" fmla="*/ 27 w 256"/>
                <a:gd name="T13" fmla="*/ 32 h 184"/>
                <a:gd name="T14" fmla="*/ 26 w 256"/>
                <a:gd name="T15" fmla="*/ 36 h 184"/>
                <a:gd name="T16" fmla="*/ 24 w 256"/>
                <a:gd name="T17" fmla="*/ 40 h 184"/>
                <a:gd name="T18" fmla="*/ 22 w 256"/>
                <a:gd name="T19" fmla="*/ 43 h 184"/>
                <a:gd name="T20" fmla="*/ 19 w 256"/>
                <a:gd name="T21" fmla="*/ 45 h 184"/>
                <a:gd name="T22" fmla="*/ 17 w 256"/>
                <a:gd name="T23" fmla="*/ 46 h 184"/>
                <a:gd name="T24" fmla="*/ 14 w 256"/>
                <a:gd name="T25" fmla="*/ 46 h 184"/>
                <a:gd name="T26" fmla="*/ 12 w 256"/>
                <a:gd name="T27" fmla="*/ 46 h 184"/>
                <a:gd name="T28" fmla="*/ 9 w 256"/>
                <a:gd name="T29" fmla="*/ 45 h 184"/>
                <a:gd name="T30" fmla="*/ 6 w 256"/>
                <a:gd name="T31" fmla="*/ 43 h 184"/>
                <a:gd name="T32" fmla="*/ 4 w 256"/>
                <a:gd name="T33" fmla="*/ 40 h 184"/>
                <a:gd name="T34" fmla="*/ 2 w 256"/>
                <a:gd name="T35" fmla="*/ 36 h 184"/>
                <a:gd name="T36" fmla="*/ 1 w 256"/>
                <a:gd name="T37" fmla="*/ 32 h 184"/>
                <a:gd name="T38" fmla="*/ 0 w 256"/>
                <a:gd name="T39" fmla="*/ 27 h 184"/>
                <a:gd name="T40" fmla="*/ 0 w 256"/>
                <a:gd name="T41" fmla="*/ 23 h 184"/>
                <a:gd name="T42" fmla="*/ 0 w 256"/>
                <a:gd name="T43" fmla="*/ 19 h 184"/>
                <a:gd name="T44" fmla="*/ 1 w 256"/>
                <a:gd name="T45" fmla="*/ 14 h 184"/>
                <a:gd name="T46" fmla="*/ 2 w 256"/>
                <a:gd name="T47" fmla="*/ 11 h 184"/>
                <a:gd name="T48" fmla="*/ 4 w 256"/>
                <a:gd name="T49" fmla="*/ 7 h 184"/>
                <a:gd name="T50" fmla="*/ 6 w 256"/>
                <a:gd name="T51" fmla="*/ 4 h 184"/>
                <a:gd name="T52" fmla="*/ 9 w 256"/>
                <a:gd name="T53" fmla="*/ 1 h 184"/>
                <a:gd name="T54" fmla="*/ 12 w 256"/>
                <a:gd name="T55" fmla="*/ 1 h 184"/>
                <a:gd name="T56" fmla="*/ 14 w 256"/>
                <a:gd name="T57" fmla="*/ 0 h 184"/>
                <a:gd name="T58" fmla="*/ 17 w 256"/>
                <a:gd name="T59" fmla="*/ 1 h 184"/>
                <a:gd name="T60" fmla="*/ 19 w 256"/>
                <a:gd name="T61" fmla="*/ 1 h 184"/>
                <a:gd name="T62" fmla="*/ 22 w 256"/>
                <a:gd name="T63" fmla="*/ 4 h 184"/>
                <a:gd name="T64" fmla="*/ 24 w 256"/>
                <a:gd name="T65" fmla="*/ 7 h 1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184"/>
                <a:gd name="T101" fmla="*/ 256 w 256"/>
                <a:gd name="T102" fmla="*/ 184 h 1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6" h="184">
                  <a:moveTo>
                    <a:pt x="219" y="28"/>
                  </a:moveTo>
                  <a:lnTo>
                    <a:pt x="235" y="42"/>
                  </a:lnTo>
                  <a:lnTo>
                    <a:pt x="247" y="58"/>
                  </a:lnTo>
                  <a:lnTo>
                    <a:pt x="253" y="75"/>
                  </a:lnTo>
                  <a:lnTo>
                    <a:pt x="256" y="92"/>
                  </a:lnTo>
                  <a:lnTo>
                    <a:pt x="253" y="110"/>
                  </a:lnTo>
                  <a:lnTo>
                    <a:pt x="247" y="128"/>
                  </a:lnTo>
                  <a:lnTo>
                    <a:pt x="235" y="144"/>
                  </a:lnTo>
                  <a:lnTo>
                    <a:pt x="219" y="157"/>
                  </a:lnTo>
                  <a:lnTo>
                    <a:pt x="198" y="169"/>
                  </a:lnTo>
                  <a:lnTo>
                    <a:pt x="176" y="178"/>
                  </a:lnTo>
                  <a:lnTo>
                    <a:pt x="152" y="182"/>
                  </a:lnTo>
                  <a:lnTo>
                    <a:pt x="129" y="184"/>
                  </a:lnTo>
                  <a:lnTo>
                    <a:pt x="104" y="182"/>
                  </a:lnTo>
                  <a:lnTo>
                    <a:pt x="80" y="178"/>
                  </a:lnTo>
                  <a:lnTo>
                    <a:pt x="58" y="169"/>
                  </a:lnTo>
                  <a:lnTo>
                    <a:pt x="37" y="157"/>
                  </a:lnTo>
                  <a:lnTo>
                    <a:pt x="21" y="144"/>
                  </a:lnTo>
                  <a:lnTo>
                    <a:pt x="9" y="128"/>
                  </a:lnTo>
                  <a:lnTo>
                    <a:pt x="3" y="110"/>
                  </a:lnTo>
                  <a:lnTo>
                    <a:pt x="0" y="92"/>
                  </a:lnTo>
                  <a:lnTo>
                    <a:pt x="3" y="75"/>
                  </a:lnTo>
                  <a:lnTo>
                    <a:pt x="9" y="58"/>
                  </a:lnTo>
                  <a:lnTo>
                    <a:pt x="21" y="42"/>
                  </a:lnTo>
                  <a:lnTo>
                    <a:pt x="37" y="28"/>
                  </a:lnTo>
                  <a:lnTo>
                    <a:pt x="58" y="16"/>
                  </a:lnTo>
                  <a:lnTo>
                    <a:pt x="80" y="7"/>
                  </a:lnTo>
                  <a:lnTo>
                    <a:pt x="104" y="1"/>
                  </a:lnTo>
                  <a:lnTo>
                    <a:pt x="129" y="0"/>
                  </a:lnTo>
                  <a:lnTo>
                    <a:pt x="152" y="1"/>
                  </a:lnTo>
                  <a:lnTo>
                    <a:pt x="176" y="7"/>
                  </a:lnTo>
                  <a:lnTo>
                    <a:pt x="198" y="16"/>
                  </a:lnTo>
                  <a:lnTo>
                    <a:pt x="219" y="28"/>
                  </a:lnTo>
                  <a:close/>
                </a:path>
              </a:pathLst>
            </a:custGeom>
            <a:solidFill>
              <a:srgbClr val="A83A00"/>
            </a:solidFill>
            <a:ln w="9525">
              <a:noFill/>
              <a:round/>
              <a:headEnd/>
              <a:tailEnd/>
            </a:ln>
          </p:spPr>
          <p:txBody>
            <a:bodyPr/>
            <a:lstStyle/>
            <a:p>
              <a:endParaRPr lang="pt-BR"/>
            </a:p>
          </p:txBody>
        </p:sp>
        <p:sp>
          <p:nvSpPr>
            <p:cNvPr id="780722" name="Freeform 105"/>
            <p:cNvSpPr>
              <a:spLocks/>
            </p:cNvSpPr>
            <p:nvPr/>
          </p:nvSpPr>
          <p:spPr bwMode="auto">
            <a:xfrm>
              <a:off x="4147" y="2955"/>
              <a:ext cx="64" cy="70"/>
            </a:xfrm>
            <a:custGeom>
              <a:avLst/>
              <a:gdLst>
                <a:gd name="T0" fmla="*/ 18 w 193"/>
                <a:gd name="T1" fmla="*/ 5 h 141"/>
                <a:gd name="T2" fmla="*/ 20 w 193"/>
                <a:gd name="T3" fmla="*/ 8 h 141"/>
                <a:gd name="T4" fmla="*/ 21 w 193"/>
                <a:gd name="T5" fmla="*/ 11 h 141"/>
                <a:gd name="T6" fmla="*/ 21 w 193"/>
                <a:gd name="T7" fmla="*/ 14 h 141"/>
                <a:gd name="T8" fmla="*/ 21 w 193"/>
                <a:gd name="T9" fmla="*/ 17 h 141"/>
                <a:gd name="T10" fmla="*/ 21 w 193"/>
                <a:gd name="T11" fmla="*/ 20 h 141"/>
                <a:gd name="T12" fmla="*/ 21 w 193"/>
                <a:gd name="T13" fmla="*/ 24 h 141"/>
                <a:gd name="T14" fmla="*/ 20 w 193"/>
                <a:gd name="T15" fmla="*/ 27 h 141"/>
                <a:gd name="T16" fmla="*/ 18 w 193"/>
                <a:gd name="T17" fmla="*/ 30 h 141"/>
                <a:gd name="T18" fmla="*/ 17 w 193"/>
                <a:gd name="T19" fmla="*/ 32 h 141"/>
                <a:gd name="T20" fmla="*/ 15 w 193"/>
                <a:gd name="T21" fmla="*/ 34 h 141"/>
                <a:gd name="T22" fmla="*/ 13 w 193"/>
                <a:gd name="T23" fmla="*/ 35 h 141"/>
                <a:gd name="T24" fmla="*/ 11 w 193"/>
                <a:gd name="T25" fmla="*/ 35 h 141"/>
                <a:gd name="T26" fmla="*/ 9 w 193"/>
                <a:gd name="T27" fmla="*/ 35 h 141"/>
                <a:gd name="T28" fmla="*/ 7 w 193"/>
                <a:gd name="T29" fmla="*/ 34 h 141"/>
                <a:gd name="T30" fmla="*/ 5 w 193"/>
                <a:gd name="T31" fmla="*/ 32 h 141"/>
                <a:gd name="T32" fmla="*/ 3 w 193"/>
                <a:gd name="T33" fmla="*/ 30 h 141"/>
                <a:gd name="T34" fmla="*/ 2 w 193"/>
                <a:gd name="T35" fmla="*/ 27 h 141"/>
                <a:gd name="T36" fmla="*/ 1 w 193"/>
                <a:gd name="T37" fmla="*/ 24 h 141"/>
                <a:gd name="T38" fmla="*/ 0 w 193"/>
                <a:gd name="T39" fmla="*/ 20 h 141"/>
                <a:gd name="T40" fmla="*/ 0 w 193"/>
                <a:gd name="T41" fmla="*/ 17 h 141"/>
                <a:gd name="T42" fmla="*/ 0 w 193"/>
                <a:gd name="T43" fmla="*/ 14 h 141"/>
                <a:gd name="T44" fmla="*/ 1 w 193"/>
                <a:gd name="T45" fmla="*/ 11 h 141"/>
                <a:gd name="T46" fmla="*/ 2 w 193"/>
                <a:gd name="T47" fmla="*/ 8 h 141"/>
                <a:gd name="T48" fmla="*/ 3 w 193"/>
                <a:gd name="T49" fmla="*/ 5 h 141"/>
                <a:gd name="T50" fmla="*/ 5 w 193"/>
                <a:gd name="T51" fmla="*/ 2 h 141"/>
                <a:gd name="T52" fmla="*/ 7 w 193"/>
                <a:gd name="T53" fmla="*/ 1 h 141"/>
                <a:gd name="T54" fmla="*/ 9 w 193"/>
                <a:gd name="T55" fmla="*/ 0 h 141"/>
                <a:gd name="T56" fmla="*/ 11 w 193"/>
                <a:gd name="T57" fmla="*/ 0 h 141"/>
                <a:gd name="T58" fmla="*/ 13 w 193"/>
                <a:gd name="T59" fmla="*/ 0 h 141"/>
                <a:gd name="T60" fmla="*/ 15 w 193"/>
                <a:gd name="T61" fmla="*/ 1 h 141"/>
                <a:gd name="T62" fmla="*/ 17 w 193"/>
                <a:gd name="T63" fmla="*/ 2 h 141"/>
                <a:gd name="T64" fmla="*/ 18 w 193"/>
                <a:gd name="T65" fmla="*/ 5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3"/>
                <a:gd name="T100" fmla="*/ 0 h 141"/>
                <a:gd name="T101" fmla="*/ 193 w 193"/>
                <a:gd name="T102" fmla="*/ 141 h 1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3" h="141">
                  <a:moveTo>
                    <a:pt x="167" y="21"/>
                  </a:moveTo>
                  <a:lnTo>
                    <a:pt x="179" y="32"/>
                  </a:lnTo>
                  <a:lnTo>
                    <a:pt x="188" y="44"/>
                  </a:lnTo>
                  <a:lnTo>
                    <a:pt x="192" y="56"/>
                  </a:lnTo>
                  <a:lnTo>
                    <a:pt x="193" y="69"/>
                  </a:lnTo>
                  <a:lnTo>
                    <a:pt x="192" y="83"/>
                  </a:lnTo>
                  <a:lnTo>
                    <a:pt x="188" y="96"/>
                  </a:lnTo>
                  <a:lnTo>
                    <a:pt x="179" y="109"/>
                  </a:lnTo>
                  <a:lnTo>
                    <a:pt x="167" y="120"/>
                  </a:lnTo>
                  <a:lnTo>
                    <a:pt x="151" y="130"/>
                  </a:lnTo>
                  <a:lnTo>
                    <a:pt x="133" y="136"/>
                  </a:lnTo>
                  <a:lnTo>
                    <a:pt x="115" y="140"/>
                  </a:lnTo>
                  <a:lnTo>
                    <a:pt x="96" y="141"/>
                  </a:lnTo>
                  <a:lnTo>
                    <a:pt x="77" y="140"/>
                  </a:lnTo>
                  <a:lnTo>
                    <a:pt x="59" y="136"/>
                  </a:lnTo>
                  <a:lnTo>
                    <a:pt x="41" y="130"/>
                  </a:lnTo>
                  <a:lnTo>
                    <a:pt x="26" y="120"/>
                  </a:lnTo>
                  <a:lnTo>
                    <a:pt x="14" y="109"/>
                  </a:lnTo>
                  <a:lnTo>
                    <a:pt x="7" y="96"/>
                  </a:lnTo>
                  <a:lnTo>
                    <a:pt x="1" y="83"/>
                  </a:lnTo>
                  <a:lnTo>
                    <a:pt x="0" y="69"/>
                  </a:lnTo>
                  <a:lnTo>
                    <a:pt x="1" y="56"/>
                  </a:lnTo>
                  <a:lnTo>
                    <a:pt x="7" y="44"/>
                  </a:lnTo>
                  <a:lnTo>
                    <a:pt x="14" y="32"/>
                  </a:lnTo>
                  <a:lnTo>
                    <a:pt x="26" y="21"/>
                  </a:lnTo>
                  <a:lnTo>
                    <a:pt x="41" y="11"/>
                  </a:lnTo>
                  <a:lnTo>
                    <a:pt x="59" y="5"/>
                  </a:lnTo>
                  <a:lnTo>
                    <a:pt x="77" y="2"/>
                  </a:lnTo>
                  <a:lnTo>
                    <a:pt x="96" y="0"/>
                  </a:lnTo>
                  <a:lnTo>
                    <a:pt x="115" y="2"/>
                  </a:lnTo>
                  <a:lnTo>
                    <a:pt x="133" y="5"/>
                  </a:lnTo>
                  <a:lnTo>
                    <a:pt x="151" y="11"/>
                  </a:lnTo>
                  <a:lnTo>
                    <a:pt x="167" y="21"/>
                  </a:lnTo>
                  <a:close/>
                </a:path>
              </a:pathLst>
            </a:custGeom>
            <a:solidFill>
              <a:srgbClr val="FF7F26"/>
            </a:solidFill>
            <a:ln w="9525">
              <a:noFill/>
              <a:round/>
              <a:headEnd/>
              <a:tailEnd/>
            </a:ln>
          </p:spPr>
          <p:txBody>
            <a:bodyPr/>
            <a:lstStyle/>
            <a:p>
              <a:endParaRPr lang="pt-BR"/>
            </a:p>
          </p:txBody>
        </p:sp>
        <p:sp>
          <p:nvSpPr>
            <p:cNvPr id="780723" name="Freeform 106"/>
            <p:cNvSpPr>
              <a:spLocks/>
            </p:cNvSpPr>
            <p:nvPr/>
          </p:nvSpPr>
          <p:spPr bwMode="auto">
            <a:xfrm>
              <a:off x="4191" y="2971"/>
              <a:ext cx="7" cy="8"/>
            </a:xfrm>
            <a:custGeom>
              <a:avLst/>
              <a:gdLst>
                <a:gd name="T0" fmla="*/ 2 w 21"/>
                <a:gd name="T1" fmla="*/ 1 h 16"/>
                <a:gd name="T2" fmla="*/ 2 w 21"/>
                <a:gd name="T3" fmla="*/ 1 h 16"/>
                <a:gd name="T4" fmla="*/ 2 w 21"/>
                <a:gd name="T5" fmla="*/ 1 h 16"/>
                <a:gd name="T6" fmla="*/ 2 w 21"/>
                <a:gd name="T7" fmla="*/ 2 h 16"/>
                <a:gd name="T8" fmla="*/ 2 w 21"/>
                <a:gd name="T9" fmla="*/ 3 h 16"/>
                <a:gd name="T10" fmla="*/ 1 w 21"/>
                <a:gd name="T11" fmla="*/ 3 h 16"/>
                <a:gd name="T12" fmla="*/ 1 w 21"/>
                <a:gd name="T13" fmla="*/ 4 h 16"/>
                <a:gd name="T14" fmla="*/ 1 w 21"/>
                <a:gd name="T15" fmla="*/ 3 h 16"/>
                <a:gd name="T16" fmla="*/ 0 w 21"/>
                <a:gd name="T17" fmla="*/ 3 h 16"/>
                <a:gd name="T18" fmla="*/ 0 w 21"/>
                <a:gd name="T19" fmla="*/ 2 h 16"/>
                <a:gd name="T20" fmla="*/ 0 w 21"/>
                <a:gd name="T21" fmla="*/ 1 h 16"/>
                <a:gd name="T22" fmla="*/ 0 w 21"/>
                <a:gd name="T23" fmla="*/ 1 h 16"/>
                <a:gd name="T24" fmla="*/ 0 w 21"/>
                <a:gd name="T25" fmla="*/ 1 h 16"/>
                <a:gd name="T26" fmla="*/ 1 w 21"/>
                <a:gd name="T27" fmla="*/ 1 h 16"/>
                <a:gd name="T28" fmla="*/ 1 w 21"/>
                <a:gd name="T29" fmla="*/ 0 h 16"/>
                <a:gd name="T30" fmla="*/ 1 w 21"/>
                <a:gd name="T31" fmla="*/ 1 h 16"/>
                <a:gd name="T32" fmla="*/ 2 w 21"/>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6"/>
                <a:gd name="T53" fmla="*/ 21 w 21"/>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6">
                  <a:moveTo>
                    <a:pt x="15" y="2"/>
                  </a:moveTo>
                  <a:lnTo>
                    <a:pt x="20" y="4"/>
                  </a:lnTo>
                  <a:lnTo>
                    <a:pt x="21" y="7"/>
                  </a:lnTo>
                  <a:lnTo>
                    <a:pt x="20" y="9"/>
                  </a:lnTo>
                  <a:lnTo>
                    <a:pt x="15" y="12"/>
                  </a:lnTo>
                  <a:lnTo>
                    <a:pt x="12" y="15"/>
                  </a:lnTo>
                  <a:lnTo>
                    <a:pt x="9" y="16"/>
                  </a:lnTo>
                  <a:lnTo>
                    <a:pt x="6" y="15"/>
                  </a:lnTo>
                  <a:lnTo>
                    <a:pt x="3" y="12"/>
                  </a:lnTo>
                  <a:lnTo>
                    <a:pt x="0" y="9"/>
                  </a:lnTo>
                  <a:lnTo>
                    <a:pt x="0" y="7"/>
                  </a:lnTo>
                  <a:lnTo>
                    <a:pt x="0" y="4"/>
                  </a:lnTo>
                  <a:lnTo>
                    <a:pt x="3" y="2"/>
                  </a:lnTo>
                  <a:lnTo>
                    <a:pt x="6" y="1"/>
                  </a:lnTo>
                  <a:lnTo>
                    <a:pt x="9" y="0"/>
                  </a:lnTo>
                  <a:lnTo>
                    <a:pt x="12" y="1"/>
                  </a:lnTo>
                  <a:lnTo>
                    <a:pt x="15" y="2"/>
                  </a:lnTo>
                  <a:close/>
                </a:path>
              </a:pathLst>
            </a:custGeom>
            <a:solidFill>
              <a:srgbClr val="660000"/>
            </a:solidFill>
            <a:ln w="9525">
              <a:noFill/>
              <a:round/>
              <a:headEnd/>
              <a:tailEnd/>
            </a:ln>
          </p:spPr>
          <p:txBody>
            <a:bodyPr/>
            <a:lstStyle/>
            <a:p>
              <a:endParaRPr lang="pt-BR"/>
            </a:p>
          </p:txBody>
        </p:sp>
        <p:sp>
          <p:nvSpPr>
            <p:cNvPr id="780724" name="Freeform 107"/>
            <p:cNvSpPr>
              <a:spLocks/>
            </p:cNvSpPr>
            <p:nvPr/>
          </p:nvSpPr>
          <p:spPr bwMode="auto">
            <a:xfrm>
              <a:off x="4163" y="2971"/>
              <a:ext cx="7" cy="8"/>
            </a:xfrm>
            <a:custGeom>
              <a:avLst/>
              <a:gdLst>
                <a:gd name="T0" fmla="*/ 2 w 21"/>
                <a:gd name="T1" fmla="*/ 1 h 16"/>
                <a:gd name="T2" fmla="*/ 2 w 21"/>
                <a:gd name="T3" fmla="*/ 1 h 16"/>
                <a:gd name="T4" fmla="*/ 2 w 21"/>
                <a:gd name="T5" fmla="*/ 1 h 16"/>
                <a:gd name="T6" fmla="*/ 2 w 21"/>
                <a:gd name="T7" fmla="*/ 2 h 16"/>
                <a:gd name="T8" fmla="*/ 2 w 21"/>
                <a:gd name="T9" fmla="*/ 3 h 16"/>
                <a:gd name="T10" fmla="*/ 1 w 21"/>
                <a:gd name="T11" fmla="*/ 4 h 16"/>
                <a:gd name="T12" fmla="*/ 1 w 21"/>
                <a:gd name="T13" fmla="*/ 4 h 16"/>
                <a:gd name="T14" fmla="*/ 0 w 21"/>
                <a:gd name="T15" fmla="*/ 4 h 16"/>
                <a:gd name="T16" fmla="*/ 0 w 21"/>
                <a:gd name="T17" fmla="*/ 3 h 16"/>
                <a:gd name="T18" fmla="*/ 0 w 21"/>
                <a:gd name="T19" fmla="*/ 2 h 16"/>
                <a:gd name="T20" fmla="*/ 0 w 21"/>
                <a:gd name="T21" fmla="*/ 1 h 16"/>
                <a:gd name="T22" fmla="*/ 0 w 21"/>
                <a:gd name="T23" fmla="*/ 1 h 16"/>
                <a:gd name="T24" fmla="*/ 0 w 21"/>
                <a:gd name="T25" fmla="*/ 1 h 16"/>
                <a:gd name="T26" fmla="*/ 0 w 21"/>
                <a:gd name="T27" fmla="*/ 1 h 16"/>
                <a:gd name="T28" fmla="*/ 1 w 21"/>
                <a:gd name="T29" fmla="*/ 0 h 16"/>
                <a:gd name="T30" fmla="*/ 1 w 21"/>
                <a:gd name="T31" fmla="*/ 1 h 16"/>
                <a:gd name="T32" fmla="*/ 2 w 21"/>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6"/>
                <a:gd name="T53" fmla="*/ 21 w 21"/>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6">
                  <a:moveTo>
                    <a:pt x="15" y="2"/>
                  </a:moveTo>
                  <a:lnTo>
                    <a:pt x="19" y="4"/>
                  </a:lnTo>
                  <a:lnTo>
                    <a:pt x="21" y="7"/>
                  </a:lnTo>
                  <a:lnTo>
                    <a:pt x="19" y="11"/>
                  </a:lnTo>
                  <a:lnTo>
                    <a:pt x="15" y="14"/>
                  </a:lnTo>
                  <a:lnTo>
                    <a:pt x="12" y="16"/>
                  </a:lnTo>
                  <a:lnTo>
                    <a:pt x="9" y="16"/>
                  </a:lnTo>
                  <a:lnTo>
                    <a:pt x="4" y="16"/>
                  </a:lnTo>
                  <a:lnTo>
                    <a:pt x="1" y="14"/>
                  </a:lnTo>
                  <a:lnTo>
                    <a:pt x="0" y="11"/>
                  </a:lnTo>
                  <a:lnTo>
                    <a:pt x="0" y="7"/>
                  </a:lnTo>
                  <a:lnTo>
                    <a:pt x="0" y="4"/>
                  </a:lnTo>
                  <a:lnTo>
                    <a:pt x="1" y="2"/>
                  </a:lnTo>
                  <a:lnTo>
                    <a:pt x="4" y="1"/>
                  </a:lnTo>
                  <a:lnTo>
                    <a:pt x="9" y="0"/>
                  </a:lnTo>
                  <a:lnTo>
                    <a:pt x="12" y="1"/>
                  </a:lnTo>
                  <a:lnTo>
                    <a:pt x="15" y="2"/>
                  </a:lnTo>
                  <a:close/>
                </a:path>
              </a:pathLst>
            </a:custGeom>
            <a:solidFill>
              <a:srgbClr val="660000"/>
            </a:solidFill>
            <a:ln w="9525">
              <a:noFill/>
              <a:round/>
              <a:headEnd/>
              <a:tailEnd/>
            </a:ln>
          </p:spPr>
          <p:txBody>
            <a:bodyPr/>
            <a:lstStyle/>
            <a:p>
              <a:endParaRPr lang="pt-BR"/>
            </a:p>
          </p:txBody>
        </p:sp>
        <p:sp>
          <p:nvSpPr>
            <p:cNvPr id="780725" name="Freeform 108"/>
            <p:cNvSpPr>
              <a:spLocks/>
            </p:cNvSpPr>
            <p:nvPr/>
          </p:nvSpPr>
          <p:spPr bwMode="auto">
            <a:xfrm>
              <a:off x="4190" y="3001"/>
              <a:ext cx="7" cy="8"/>
            </a:xfrm>
            <a:custGeom>
              <a:avLst/>
              <a:gdLst>
                <a:gd name="T0" fmla="*/ 2 w 21"/>
                <a:gd name="T1" fmla="*/ 1 h 16"/>
                <a:gd name="T2" fmla="*/ 2 w 21"/>
                <a:gd name="T3" fmla="*/ 1 h 16"/>
                <a:gd name="T4" fmla="*/ 2 w 21"/>
                <a:gd name="T5" fmla="*/ 1 h 16"/>
                <a:gd name="T6" fmla="*/ 2 w 21"/>
                <a:gd name="T7" fmla="*/ 2 h 16"/>
                <a:gd name="T8" fmla="*/ 2 w 21"/>
                <a:gd name="T9" fmla="*/ 2 h 16"/>
                <a:gd name="T10" fmla="*/ 1 w 21"/>
                <a:gd name="T11" fmla="*/ 3 h 16"/>
                <a:gd name="T12" fmla="*/ 1 w 21"/>
                <a:gd name="T13" fmla="*/ 4 h 16"/>
                <a:gd name="T14" fmla="*/ 1 w 21"/>
                <a:gd name="T15" fmla="*/ 3 h 16"/>
                <a:gd name="T16" fmla="*/ 0 w 21"/>
                <a:gd name="T17" fmla="*/ 2 h 16"/>
                <a:gd name="T18" fmla="*/ 0 w 21"/>
                <a:gd name="T19" fmla="*/ 2 h 16"/>
                <a:gd name="T20" fmla="*/ 0 w 21"/>
                <a:gd name="T21" fmla="*/ 1 h 16"/>
                <a:gd name="T22" fmla="*/ 0 w 21"/>
                <a:gd name="T23" fmla="*/ 1 h 16"/>
                <a:gd name="T24" fmla="*/ 0 w 21"/>
                <a:gd name="T25" fmla="*/ 1 h 16"/>
                <a:gd name="T26" fmla="*/ 1 w 21"/>
                <a:gd name="T27" fmla="*/ 1 h 16"/>
                <a:gd name="T28" fmla="*/ 1 w 21"/>
                <a:gd name="T29" fmla="*/ 0 h 16"/>
                <a:gd name="T30" fmla="*/ 1 w 21"/>
                <a:gd name="T31" fmla="*/ 1 h 16"/>
                <a:gd name="T32" fmla="*/ 2 w 21"/>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6"/>
                <a:gd name="T53" fmla="*/ 21 w 21"/>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6">
                  <a:moveTo>
                    <a:pt x="15" y="2"/>
                  </a:moveTo>
                  <a:lnTo>
                    <a:pt x="20" y="4"/>
                  </a:lnTo>
                  <a:lnTo>
                    <a:pt x="21" y="7"/>
                  </a:lnTo>
                  <a:lnTo>
                    <a:pt x="20" y="9"/>
                  </a:lnTo>
                  <a:lnTo>
                    <a:pt x="15" y="11"/>
                  </a:lnTo>
                  <a:lnTo>
                    <a:pt x="12" y="15"/>
                  </a:lnTo>
                  <a:lnTo>
                    <a:pt x="9" y="16"/>
                  </a:lnTo>
                  <a:lnTo>
                    <a:pt x="5" y="15"/>
                  </a:lnTo>
                  <a:lnTo>
                    <a:pt x="2" y="11"/>
                  </a:lnTo>
                  <a:lnTo>
                    <a:pt x="0" y="9"/>
                  </a:lnTo>
                  <a:lnTo>
                    <a:pt x="0" y="7"/>
                  </a:lnTo>
                  <a:lnTo>
                    <a:pt x="0" y="4"/>
                  </a:lnTo>
                  <a:lnTo>
                    <a:pt x="2" y="2"/>
                  </a:lnTo>
                  <a:lnTo>
                    <a:pt x="5" y="1"/>
                  </a:lnTo>
                  <a:lnTo>
                    <a:pt x="9" y="0"/>
                  </a:lnTo>
                  <a:lnTo>
                    <a:pt x="12" y="1"/>
                  </a:lnTo>
                  <a:lnTo>
                    <a:pt x="15" y="2"/>
                  </a:lnTo>
                  <a:close/>
                </a:path>
              </a:pathLst>
            </a:custGeom>
            <a:solidFill>
              <a:srgbClr val="660000"/>
            </a:solidFill>
            <a:ln w="9525">
              <a:noFill/>
              <a:round/>
              <a:headEnd/>
              <a:tailEnd/>
            </a:ln>
          </p:spPr>
          <p:txBody>
            <a:bodyPr/>
            <a:lstStyle/>
            <a:p>
              <a:endParaRPr lang="pt-BR"/>
            </a:p>
          </p:txBody>
        </p:sp>
        <p:sp>
          <p:nvSpPr>
            <p:cNvPr id="780726" name="Freeform 109"/>
            <p:cNvSpPr>
              <a:spLocks/>
            </p:cNvSpPr>
            <p:nvPr/>
          </p:nvSpPr>
          <p:spPr bwMode="auto">
            <a:xfrm>
              <a:off x="4163" y="3001"/>
              <a:ext cx="7" cy="8"/>
            </a:xfrm>
            <a:custGeom>
              <a:avLst/>
              <a:gdLst>
                <a:gd name="T0" fmla="*/ 2 w 21"/>
                <a:gd name="T1" fmla="*/ 1 h 16"/>
                <a:gd name="T2" fmla="*/ 2 w 21"/>
                <a:gd name="T3" fmla="*/ 1 h 16"/>
                <a:gd name="T4" fmla="*/ 2 w 21"/>
                <a:gd name="T5" fmla="*/ 2 h 16"/>
                <a:gd name="T6" fmla="*/ 2 w 21"/>
                <a:gd name="T7" fmla="*/ 2 h 16"/>
                <a:gd name="T8" fmla="*/ 2 w 21"/>
                <a:gd name="T9" fmla="*/ 3 h 16"/>
                <a:gd name="T10" fmla="*/ 2 w 21"/>
                <a:gd name="T11" fmla="*/ 4 h 16"/>
                <a:gd name="T12" fmla="*/ 1 w 21"/>
                <a:gd name="T13" fmla="*/ 4 h 16"/>
                <a:gd name="T14" fmla="*/ 1 w 21"/>
                <a:gd name="T15" fmla="*/ 4 h 16"/>
                <a:gd name="T16" fmla="*/ 1 w 21"/>
                <a:gd name="T17" fmla="*/ 3 h 16"/>
                <a:gd name="T18" fmla="*/ 0 w 21"/>
                <a:gd name="T19" fmla="*/ 2 h 16"/>
                <a:gd name="T20" fmla="*/ 0 w 21"/>
                <a:gd name="T21" fmla="*/ 2 h 16"/>
                <a:gd name="T22" fmla="*/ 0 w 21"/>
                <a:gd name="T23" fmla="*/ 1 h 16"/>
                <a:gd name="T24" fmla="*/ 1 w 21"/>
                <a:gd name="T25" fmla="*/ 1 h 16"/>
                <a:gd name="T26" fmla="*/ 1 w 21"/>
                <a:gd name="T27" fmla="*/ 1 h 16"/>
                <a:gd name="T28" fmla="*/ 1 w 21"/>
                <a:gd name="T29" fmla="*/ 0 h 16"/>
                <a:gd name="T30" fmla="*/ 2 w 21"/>
                <a:gd name="T31" fmla="*/ 1 h 16"/>
                <a:gd name="T32" fmla="*/ 2 w 21"/>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6"/>
                <a:gd name="T53" fmla="*/ 21 w 21"/>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6">
                  <a:moveTo>
                    <a:pt x="18" y="2"/>
                  </a:moveTo>
                  <a:lnTo>
                    <a:pt x="21" y="6"/>
                  </a:lnTo>
                  <a:lnTo>
                    <a:pt x="21" y="9"/>
                  </a:lnTo>
                  <a:lnTo>
                    <a:pt x="21" y="11"/>
                  </a:lnTo>
                  <a:lnTo>
                    <a:pt x="18" y="13"/>
                  </a:lnTo>
                  <a:lnTo>
                    <a:pt x="15" y="16"/>
                  </a:lnTo>
                  <a:lnTo>
                    <a:pt x="12" y="16"/>
                  </a:lnTo>
                  <a:lnTo>
                    <a:pt x="9" y="16"/>
                  </a:lnTo>
                  <a:lnTo>
                    <a:pt x="6" y="13"/>
                  </a:lnTo>
                  <a:lnTo>
                    <a:pt x="1" y="11"/>
                  </a:lnTo>
                  <a:lnTo>
                    <a:pt x="0" y="9"/>
                  </a:lnTo>
                  <a:lnTo>
                    <a:pt x="1" y="6"/>
                  </a:lnTo>
                  <a:lnTo>
                    <a:pt x="6" y="2"/>
                  </a:lnTo>
                  <a:lnTo>
                    <a:pt x="9" y="1"/>
                  </a:lnTo>
                  <a:lnTo>
                    <a:pt x="12" y="0"/>
                  </a:lnTo>
                  <a:lnTo>
                    <a:pt x="15" y="1"/>
                  </a:lnTo>
                  <a:lnTo>
                    <a:pt x="18" y="2"/>
                  </a:lnTo>
                  <a:close/>
                </a:path>
              </a:pathLst>
            </a:custGeom>
            <a:solidFill>
              <a:srgbClr val="660000"/>
            </a:solidFill>
            <a:ln w="9525">
              <a:noFill/>
              <a:round/>
              <a:headEnd/>
              <a:tailEnd/>
            </a:ln>
          </p:spPr>
          <p:txBody>
            <a:bodyPr/>
            <a:lstStyle/>
            <a:p>
              <a:endParaRPr lang="pt-BR"/>
            </a:p>
          </p:txBody>
        </p:sp>
        <p:sp>
          <p:nvSpPr>
            <p:cNvPr id="780727" name="Freeform 110"/>
            <p:cNvSpPr>
              <a:spLocks/>
            </p:cNvSpPr>
            <p:nvPr/>
          </p:nvSpPr>
          <p:spPr bwMode="auto">
            <a:xfrm>
              <a:off x="4174" y="3018"/>
              <a:ext cx="10" cy="9"/>
            </a:xfrm>
            <a:custGeom>
              <a:avLst/>
              <a:gdLst>
                <a:gd name="T0" fmla="*/ 0 w 30"/>
                <a:gd name="T1" fmla="*/ 0 h 17"/>
                <a:gd name="T2" fmla="*/ 3 w 30"/>
                <a:gd name="T3" fmla="*/ 0 h 17"/>
                <a:gd name="T4" fmla="*/ 3 w 30"/>
                <a:gd name="T5" fmla="*/ 5 h 17"/>
                <a:gd name="T6" fmla="*/ 0 w 30"/>
                <a:gd name="T7" fmla="*/ 4 h 17"/>
                <a:gd name="T8" fmla="*/ 0 w 30"/>
                <a:gd name="T9" fmla="*/ 0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4" y="0"/>
                  </a:moveTo>
                  <a:lnTo>
                    <a:pt x="30" y="0"/>
                  </a:lnTo>
                  <a:lnTo>
                    <a:pt x="30" y="17"/>
                  </a:lnTo>
                  <a:lnTo>
                    <a:pt x="0" y="14"/>
                  </a:lnTo>
                  <a:lnTo>
                    <a:pt x="4" y="0"/>
                  </a:lnTo>
                  <a:close/>
                </a:path>
              </a:pathLst>
            </a:custGeom>
            <a:solidFill>
              <a:srgbClr val="660000"/>
            </a:solidFill>
            <a:ln w="9525">
              <a:noFill/>
              <a:round/>
              <a:headEnd/>
              <a:tailEnd/>
            </a:ln>
          </p:spPr>
          <p:txBody>
            <a:bodyPr/>
            <a:lstStyle/>
            <a:p>
              <a:endParaRPr lang="pt-BR"/>
            </a:p>
          </p:txBody>
        </p:sp>
        <p:sp>
          <p:nvSpPr>
            <p:cNvPr id="780728" name="Freeform 111"/>
            <p:cNvSpPr>
              <a:spLocks/>
            </p:cNvSpPr>
            <p:nvPr/>
          </p:nvSpPr>
          <p:spPr bwMode="auto">
            <a:xfrm>
              <a:off x="4177" y="2986"/>
              <a:ext cx="7" cy="8"/>
            </a:xfrm>
            <a:custGeom>
              <a:avLst/>
              <a:gdLst>
                <a:gd name="T0" fmla="*/ 2 w 21"/>
                <a:gd name="T1" fmla="*/ 1 h 16"/>
                <a:gd name="T2" fmla="*/ 2 w 21"/>
                <a:gd name="T3" fmla="*/ 1 h 16"/>
                <a:gd name="T4" fmla="*/ 2 w 21"/>
                <a:gd name="T5" fmla="*/ 1 h 16"/>
                <a:gd name="T6" fmla="*/ 2 w 21"/>
                <a:gd name="T7" fmla="*/ 2 h 16"/>
                <a:gd name="T8" fmla="*/ 2 w 21"/>
                <a:gd name="T9" fmla="*/ 3 h 16"/>
                <a:gd name="T10" fmla="*/ 1 w 21"/>
                <a:gd name="T11" fmla="*/ 3 h 16"/>
                <a:gd name="T12" fmla="*/ 1 w 21"/>
                <a:gd name="T13" fmla="*/ 4 h 16"/>
                <a:gd name="T14" fmla="*/ 0 w 21"/>
                <a:gd name="T15" fmla="*/ 3 h 16"/>
                <a:gd name="T16" fmla="*/ 0 w 21"/>
                <a:gd name="T17" fmla="*/ 3 h 16"/>
                <a:gd name="T18" fmla="*/ 0 w 21"/>
                <a:gd name="T19" fmla="*/ 2 h 16"/>
                <a:gd name="T20" fmla="*/ 0 w 21"/>
                <a:gd name="T21" fmla="*/ 1 h 16"/>
                <a:gd name="T22" fmla="*/ 0 w 21"/>
                <a:gd name="T23" fmla="*/ 1 h 16"/>
                <a:gd name="T24" fmla="*/ 0 w 21"/>
                <a:gd name="T25" fmla="*/ 1 h 16"/>
                <a:gd name="T26" fmla="*/ 0 w 21"/>
                <a:gd name="T27" fmla="*/ 1 h 16"/>
                <a:gd name="T28" fmla="*/ 1 w 21"/>
                <a:gd name="T29" fmla="*/ 0 h 16"/>
                <a:gd name="T30" fmla="*/ 1 w 21"/>
                <a:gd name="T31" fmla="*/ 1 h 16"/>
                <a:gd name="T32" fmla="*/ 2 w 21"/>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6"/>
                <a:gd name="T53" fmla="*/ 21 w 21"/>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6">
                  <a:moveTo>
                    <a:pt x="18" y="3"/>
                  </a:moveTo>
                  <a:lnTo>
                    <a:pt x="19" y="5"/>
                  </a:lnTo>
                  <a:lnTo>
                    <a:pt x="21" y="7"/>
                  </a:lnTo>
                  <a:lnTo>
                    <a:pt x="19" y="10"/>
                  </a:lnTo>
                  <a:lnTo>
                    <a:pt x="18" y="13"/>
                  </a:lnTo>
                  <a:lnTo>
                    <a:pt x="13" y="15"/>
                  </a:lnTo>
                  <a:lnTo>
                    <a:pt x="9" y="16"/>
                  </a:lnTo>
                  <a:lnTo>
                    <a:pt x="4" y="15"/>
                  </a:lnTo>
                  <a:lnTo>
                    <a:pt x="1" y="13"/>
                  </a:lnTo>
                  <a:lnTo>
                    <a:pt x="0" y="10"/>
                  </a:lnTo>
                  <a:lnTo>
                    <a:pt x="0" y="7"/>
                  </a:lnTo>
                  <a:lnTo>
                    <a:pt x="0" y="5"/>
                  </a:lnTo>
                  <a:lnTo>
                    <a:pt x="1" y="3"/>
                  </a:lnTo>
                  <a:lnTo>
                    <a:pt x="4" y="1"/>
                  </a:lnTo>
                  <a:lnTo>
                    <a:pt x="9" y="0"/>
                  </a:lnTo>
                  <a:lnTo>
                    <a:pt x="13" y="1"/>
                  </a:lnTo>
                  <a:lnTo>
                    <a:pt x="18" y="3"/>
                  </a:lnTo>
                  <a:close/>
                </a:path>
              </a:pathLst>
            </a:custGeom>
            <a:solidFill>
              <a:srgbClr val="660000"/>
            </a:solidFill>
            <a:ln w="9525">
              <a:noFill/>
              <a:round/>
              <a:headEnd/>
              <a:tailEnd/>
            </a:ln>
          </p:spPr>
          <p:txBody>
            <a:bodyPr/>
            <a:lstStyle/>
            <a:p>
              <a:endParaRPr lang="pt-BR"/>
            </a:p>
          </p:txBody>
        </p:sp>
        <p:sp>
          <p:nvSpPr>
            <p:cNvPr id="780729" name="Freeform 112"/>
            <p:cNvSpPr>
              <a:spLocks/>
            </p:cNvSpPr>
            <p:nvPr/>
          </p:nvSpPr>
          <p:spPr bwMode="auto">
            <a:xfrm>
              <a:off x="4131" y="3107"/>
              <a:ext cx="93" cy="100"/>
            </a:xfrm>
            <a:custGeom>
              <a:avLst/>
              <a:gdLst>
                <a:gd name="T0" fmla="*/ 27 w 278"/>
                <a:gd name="T1" fmla="*/ 7 h 202"/>
                <a:gd name="T2" fmla="*/ 29 w 278"/>
                <a:gd name="T3" fmla="*/ 11 h 202"/>
                <a:gd name="T4" fmla="*/ 30 w 278"/>
                <a:gd name="T5" fmla="*/ 16 h 202"/>
                <a:gd name="T6" fmla="*/ 31 w 278"/>
                <a:gd name="T7" fmla="*/ 20 h 202"/>
                <a:gd name="T8" fmla="*/ 31 w 278"/>
                <a:gd name="T9" fmla="*/ 25 h 202"/>
                <a:gd name="T10" fmla="*/ 31 w 278"/>
                <a:gd name="T11" fmla="*/ 30 h 202"/>
                <a:gd name="T12" fmla="*/ 30 w 278"/>
                <a:gd name="T13" fmla="*/ 35 h 202"/>
                <a:gd name="T14" fmla="*/ 29 w 278"/>
                <a:gd name="T15" fmla="*/ 39 h 202"/>
                <a:gd name="T16" fmla="*/ 27 w 278"/>
                <a:gd name="T17" fmla="*/ 43 h 202"/>
                <a:gd name="T18" fmla="*/ 24 w 278"/>
                <a:gd name="T19" fmla="*/ 46 h 202"/>
                <a:gd name="T20" fmla="*/ 22 w 278"/>
                <a:gd name="T21" fmla="*/ 48 h 202"/>
                <a:gd name="T22" fmla="*/ 19 w 278"/>
                <a:gd name="T23" fmla="*/ 50 h 202"/>
                <a:gd name="T24" fmla="*/ 16 w 278"/>
                <a:gd name="T25" fmla="*/ 50 h 202"/>
                <a:gd name="T26" fmla="*/ 13 w 278"/>
                <a:gd name="T27" fmla="*/ 50 h 202"/>
                <a:gd name="T28" fmla="*/ 10 w 278"/>
                <a:gd name="T29" fmla="*/ 48 h 202"/>
                <a:gd name="T30" fmla="*/ 7 w 278"/>
                <a:gd name="T31" fmla="*/ 46 h 202"/>
                <a:gd name="T32" fmla="*/ 5 w 278"/>
                <a:gd name="T33" fmla="*/ 43 h 202"/>
                <a:gd name="T34" fmla="*/ 3 w 278"/>
                <a:gd name="T35" fmla="*/ 39 h 202"/>
                <a:gd name="T36" fmla="*/ 1 w 278"/>
                <a:gd name="T37" fmla="*/ 35 h 202"/>
                <a:gd name="T38" fmla="*/ 0 w 278"/>
                <a:gd name="T39" fmla="*/ 30 h 202"/>
                <a:gd name="T40" fmla="*/ 0 w 278"/>
                <a:gd name="T41" fmla="*/ 25 h 202"/>
                <a:gd name="T42" fmla="*/ 0 w 278"/>
                <a:gd name="T43" fmla="*/ 20 h 202"/>
                <a:gd name="T44" fmla="*/ 1 w 278"/>
                <a:gd name="T45" fmla="*/ 16 h 202"/>
                <a:gd name="T46" fmla="*/ 3 w 278"/>
                <a:gd name="T47" fmla="*/ 11 h 202"/>
                <a:gd name="T48" fmla="*/ 5 w 278"/>
                <a:gd name="T49" fmla="*/ 7 h 202"/>
                <a:gd name="T50" fmla="*/ 7 w 278"/>
                <a:gd name="T51" fmla="*/ 4 h 202"/>
                <a:gd name="T52" fmla="*/ 10 w 278"/>
                <a:gd name="T53" fmla="*/ 2 h 202"/>
                <a:gd name="T54" fmla="*/ 13 w 278"/>
                <a:gd name="T55" fmla="*/ 0 h 202"/>
                <a:gd name="T56" fmla="*/ 16 w 278"/>
                <a:gd name="T57" fmla="*/ 0 h 202"/>
                <a:gd name="T58" fmla="*/ 19 w 278"/>
                <a:gd name="T59" fmla="*/ 0 h 202"/>
                <a:gd name="T60" fmla="*/ 22 w 278"/>
                <a:gd name="T61" fmla="*/ 2 h 202"/>
                <a:gd name="T62" fmla="*/ 24 w 278"/>
                <a:gd name="T63" fmla="*/ 4 h 202"/>
                <a:gd name="T64" fmla="*/ 27 w 278"/>
                <a:gd name="T65" fmla="*/ 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8"/>
                <a:gd name="T100" fmla="*/ 0 h 202"/>
                <a:gd name="T101" fmla="*/ 278 w 27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8" h="202">
                  <a:moveTo>
                    <a:pt x="240" y="31"/>
                  </a:moveTo>
                  <a:lnTo>
                    <a:pt x="256" y="47"/>
                  </a:lnTo>
                  <a:lnTo>
                    <a:pt x="270" y="64"/>
                  </a:lnTo>
                  <a:lnTo>
                    <a:pt x="277" y="83"/>
                  </a:lnTo>
                  <a:lnTo>
                    <a:pt x="278" y="103"/>
                  </a:lnTo>
                  <a:lnTo>
                    <a:pt x="277" y="122"/>
                  </a:lnTo>
                  <a:lnTo>
                    <a:pt x="270" y="141"/>
                  </a:lnTo>
                  <a:lnTo>
                    <a:pt x="256" y="158"/>
                  </a:lnTo>
                  <a:lnTo>
                    <a:pt x="240" y="174"/>
                  </a:lnTo>
                  <a:lnTo>
                    <a:pt x="218" y="186"/>
                  </a:lnTo>
                  <a:lnTo>
                    <a:pt x="194" y="196"/>
                  </a:lnTo>
                  <a:lnTo>
                    <a:pt x="167" y="201"/>
                  </a:lnTo>
                  <a:lnTo>
                    <a:pt x="141" y="202"/>
                  </a:lnTo>
                  <a:lnTo>
                    <a:pt x="114" y="201"/>
                  </a:lnTo>
                  <a:lnTo>
                    <a:pt x="88" y="196"/>
                  </a:lnTo>
                  <a:lnTo>
                    <a:pt x="64" y="186"/>
                  </a:lnTo>
                  <a:lnTo>
                    <a:pt x="42" y="174"/>
                  </a:lnTo>
                  <a:lnTo>
                    <a:pt x="24" y="158"/>
                  </a:lnTo>
                  <a:lnTo>
                    <a:pt x="11" y="141"/>
                  </a:lnTo>
                  <a:lnTo>
                    <a:pt x="3" y="122"/>
                  </a:lnTo>
                  <a:lnTo>
                    <a:pt x="0" y="103"/>
                  </a:lnTo>
                  <a:lnTo>
                    <a:pt x="3" y="83"/>
                  </a:lnTo>
                  <a:lnTo>
                    <a:pt x="11" y="64"/>
                  </a:lnTo>
                  <a:lnTo>
                    <a:pt x="24" y="47"/>
                  </a:lnTo>
                  <a:lnTo>
                    <a:pt x="42" y="31"/>
                  </a:lnTo>
                  <a:lnTo>
                    <a:pt x="64" y="18"/>
                  </a:lnTo>
                  <a:lnTo>
                    <a:pt x="88" y="9"/>
                  </a:lnTo>
                  <a:lnTo>
                    <a:pt x="114" y="2"/>
                  </a:lnTo>
                  <a:lnTo>
                    <a:pt x="141" y="0"/>
                  </a:lnTo>
                  <a:lnTo>
                    <a:pt x="167" y="2"/>
                  </a:lnTo>
                  <a:lnTo>
                    <a:pt x="194" y="9"/>
                  </a:lnTo>
                  <a:lnTo>
                    <a:pt x="218" y="18"/>
                  </a:lnTo>
                  <a:lnTo>
                    <a:pt x="240" y="31"/>
                  </a:lnTo>
                  <a:close/>
                </a:path>
              </a:pathLst>
            </a:custGeom>
            <a:solidFill>
              <a:srgbClr val="D9E2FF"/>
            </a:solidFill>
            <a:ln w="9525">
              <a:noFill/>
              <a:round/>
              <a:headEnd/>
              <a:tailEnd/>
            </a:ln>
          </p:spPr>
          <p:txBody>
            <a:bodyPr/>
            <a:lstStyle/>
            <a:p>
              <a:endParaRPr lang="pt-BR"/>
            </a:p>
          </p:txBody>
        </p:sp>
        <p:sp>
          <p:nvSpPr>
            <p:cNvPr id="780730" name="Freeform 113"/>
            <p:cNvSpPr>
              <a:spLocks/>
            </p:cNvSpPr>
            <p:nvPr/>
          </p:nvSpPr>
          <p:spPr bwMode="auto">
            <a:xfrm>
              <a:off x="4131" y="3107"/>
              <a:ext cx="93" cy="100"/>
            </a:xfrm>
            <a:custGeom>
              <a:avLst/>
              <a:gdLst>
                <a:gd name="T0" fmla="*/ 27 w 278"/>
                <a:gd name="T1" fmla="*/ 7 h 202"/>
                <a:gd name="T2" fmla="*/ 27 w 278"/>
                <a:gd name="T3" fmla="*/ 7 h 202"/>
                <a:gd name="T4" fmla="*/ 29 w 278"/>
                <a:gd name="T5" fmla="*/ 11 h 202"/>
                <a:gd name="T6" fmla="*/ 30 w 278"/>
                <a:gd name="T7" fmla="*/ 16 h 202"/>
                <a:gd name="T8" fmla="*/ 31 w 278"/>
                <a:gd name="T9" fmla="*/ 20 h 202"/>
                <a:gd name="T10" fmla="*/ 31 w 278"/>
                <a:gd name="T11" fmla="*/ 25 h 202"/>
                <a:gd name="T12" fmla="*/ 31 w 278"/>
                <a:gd name="T13" fmla="*/ 30 h 202"/>
                <a:gd name="T14" fmla="*/ 30 w 278"/>
                <a:gd name="T15" fmla="*/ 35 h 202"/>
                <a:gd name="T16" fmla="*/ 29 w 278"/>
                <a:gd name="T17" fmla="*/ 39 h 202"/>
                <a:gd name="T18" fmla="*/ 27 w 278"/>
                <a:gd name="T19" fmla="*/ 43 h 202"/>
                <a:gd name="T20" fmla="*/ 27 w 278"/>
                <a:gd name="T21" fmla="*/ 43 h 202"/>
                <a:gd name="T22" fmla="*/ 24 w 278"/>
                <a:gd name="T23" fmla="*/ 46 h 202"/>
                <a:gd name="T24" fmla="*/ 22 w 278"/>
                <a:gd name="T25" fmla="*/ 48 h 202"/>
                <a:gd name="T26" fmla="*/ 19 w 278"/>
                <a:gd name="T27" fmla="*/ 50 h 202"/>
                <a:gd name="T28" fmla="*/ 16 w 278"/>
                <a:gd name="T29" fmla="*/ 50 h 202"/>
                <a:gd name="T30" fmla="*/ 13 w 278"/>
                <a:gd name="T31" fmla="*/ 50 h 202"/>
                <a:gd name="T32" fmla="*/ 10 w 278"/>
                <a:gd name="T33" fmla="*/ 48 h 202"/>
                <a:gd name="T34" fmla="*/ 7 w 278"/>
                <a:gd name="T35" fmla="*/ 46 h 202"/>
                <a:gd name="T36" fmla="*/ 5 w 278"/>
                <a:gd name="T37" fmla="*/ 43 h 202"/>
                <a:gd name="T38" fmla="*/ 5 w 278"/>
                <a:gd name="T39" fmla="*/ 43 h 202"/>
                <a:gd name="T40" fmla="*/ 3 w 278"/>
                <a:gd name="T41" fmla="*/ 39 h 202"/>
                <a:gd name="T42" fmla="*/ 1 w 278"/>
                <a:gd name="T43" fmla="*/ 35 h 202"/>
                <a:gd name="T44" fmla="*/ 0 w 278"/>
                <a:gd name="T45" fmla="*/ 30 h 202"/>
                <a:gd name="T46" fmla="*/ 0 w 278"/>
                <a:gd name="T47" fmla="*/ 25 h 202"/>
                <a:gd name="T48" fmla="*/ 0 w 278"/>
                <a:gd name="T49" fmla="*/ 20 h 202"/>
                <a:gd name="T50" fmla="*/ 1 w 278"/>
                <a:gd name="T51" fmla="*/ 16 h 202"/>
                <a:gd name="T52" fmla="*/ 3 w 278"/>
                <a:gd name="T53" fmla="*/ 11 h 202"/>
                <a:gd name="T54" fmla="*/ 5 w 278"/>
                <a:gd name="T55" fmla="*/ 7 h 202"/>
                <a:gd name="T56" fmla="*/ 5 w 278"/>
                <a:gd name="T57" fmla="*/ 7 h 202"/>
                <a:gd name="T58" fmla="*/ 7 w 278"/>
                <a:gd name="T59" fmla="*/ 4 h 202"/>
                <a:gd name="T60" fmla="*/ 10 w 278"/>
                <a:gd name="T61" fmla="*/ 2 h 202"/>
                <a:gd name="T62" fmla="*/ 13 w 278"/>
                <a:gd name="T63" fmla="*/ 0 h 202"/>
                <a:gd name="T64" fmla="*/ 16 w 278"/>
                <a:gd name="T65" fmla="*/ 0 h 202"/>
                <a:gd name="T66" fmla="*/ 19 w 278"/>
                <a:gd name="T67" fmla="*/ 0 h 202"/>
                <a:gd name="T68" fmla="*/ 22 w 278"/>
                <a:gd name="T69" fmla="*/ 2 h 202"/>
                <a:gd name="T70" fmla="*/ 24 w 278"/>
                <a:gd name="T71" fmla="*/ 4 h 202"/>
                <a:gd name="T72" fmla="*/ 27 w 278"/>
                <a:gd name="T73" fmla="*/ 7 h 2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8"/>
                <a:gd name="T112" fmla="*/ 0 h 202"/>
                <a:gd name="T113" fmla="*/ 278 w 278"/>
                <a:gd name="T114" fmla="*/ 202 h 20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8" h="202">
                  <a:moveTo>
                    <a:pt x="240" y="31"/>
                  </a:moveTo>
                  <a:lnTo>
                    <a:pt x="240" y="31"/>
                  </a:lnTo>
                  <a:lnTo>
                    <a:pt x="256" y="47"/>
                  </a:lnTo>
                  <a:lnTo>
                    <a:pt x="270" y="64"/>
                  </a:lnTo>
                  <a:lnTo>
                    <a:pt x="277" y="83"/>
                  </a:lnTo>
                  <a:lnTo>
                    <a:pt x="278" y="103"/>
                  </a:lnTo>
                  <a:lnTo>
                    <a:pt x="277" y="122"/>
                  </a:lnTo>
                  <a:lnTo>
                    <a:pt x="270" y="141"/>
                  </a:lnTo>
                  <a:lnTo>
                    <a:pt x="256" y="158"/>
                  </a:lnTo>
                  <a:lnTo>
                    <a:pt x="240" y="174"/>
                  </a:lnTo>
                  <a:lnTo>
                    <a:pt x="218" y="186"/>
                  </a:lnTo>
                  <a:lnTo>
                    <a:pt x="194" y="196"/>
                  </a:lnTo>
                  <a:lnTo>
                    <a:pt x="167" y="201"/>
                  </a:lnTo>
                  <a:lnTo>
                    <a:pt x="141" y="202"/>
                  </a:lnTo>
                  <a:lnTo>
                    <a:pt x="114" y="201"/>
                  </a:lnTo>
                  <a:lnTo>
                    <a:pt x="88" y="196"/>
                  </a:lnTo>
                  <a:lnTo>
                    <a:pt x="64" y="186"/>
                  </a:lnTo>
                  <a:lnTo>
                    <a:pt x="42" y="174"/>
                  </a:lnTo>
                  <a:lnTo>
                    <a:pt x="24" y="158"/>
                  </a:lnTo>
                  <a:lnTo>
                    <a:pt x="11" y="141"/>
                  </a:lnTo>
                  <a:lnTo>
                    <a:pt x="3" y="122"/>
                  </a:lnTo>
                  <a:lnTo>
                    <a:pt x="0" y="103"/>
                  </a:lnTo>
                  <a:lnTo>
                    <a:pt x="3" y="83"/>
                  </a:lnTo>
                  <a:lnTo>
                    <a:pt x="11" y="64"/>
                  </a:lnTo>
                  <a:lnTo>
                    <a:pt x="24" y="47"/>
                  </a:lnTo>
                  <a:lnTo>
                    <a:pt x="42" y="31"/>
                  </a:lnTo>
                  <a:lnTo>
                    <a:pt x="64" y="18"/>
                  </a:lnTo>
                  <a:lnTo>
                    <a:pt x="88" y="9"/>
                  </a:lnTo>
                  <a:lnTo>
                    <a:pt x="114" y="2"/>
                  </a:lnTo>
                  <a:lnTo>
                    <a:pt x="141" y="0"/>
                  </a:lnTo>
                  <a:lnTo>
                    <a:pt x="167" y="2"/>
                  </a:lnTo>
                  <a:lnTo>
                    <a:pt x="194" y="9"/>
                  </a:lnTo>
                  <a:lnTo>
                    <a:pt x="218" y="18"/>
                  </a:lnTo>
                  <a:lnTo>
                    <a:pt x="240" y="31"/>
                  </a:lnTo>
                </a:path>
              </a:pathLst>
            </a:custGeom>
            <a:noFill/>
            <a:ln w="0">
              <a:solidFill>
                <a:srgbClr val="000000"/>
              </a:solidFill>
              <a:prstDash val="solid"/>
              <a:round/>
              <a:headEnd/>
              <a:tailEnd/>
            </a:ln>
          </p:spPr>
          <p:txBody>
            <a:bodyPr/>
            <a:lstStyle/>
            <a:p>
              <a:endParaRPr lang="pt-BR"/>
            </a:p>
          </p:txBody>
        </p:sp>
        <p:sp>
          <p:nvSpPr>
            <p:cNvPr id="780731" name="Freeform 114"/>
            <p:cNvSpPr>
              <a:spLocks/>
            </p:cNvSpPr>
            <p:nvPr/>
          </p:nvSpPr>
          <p:spPr bwMode="auto">
            <a:xfrm>
              <a:off x="4135" y="3111"/>
              <a:ext cx="85" cy="92"/>
            </a:xfrm>
            <a:custGeom>
              <a:avLst/>
              <a:gdLst>
                <a:gd name="T0" fmla="*/ 24 w 257"/>
                <a:gd name="T1" fmla="*/ 7 h 183"/>
                <a:gd name="T2" fmla="*/ 26 w 257"/>
                <a:gd name="T3" fmla="*/ 11 h 183"/>
                <a:gd name="T4" fmla="*/ 27 w 257"/>
                <a:gd name="T5" fmla="*/ 15 h 183"/>
                <a:gd name="T6" fmla="*/ 28 w 257"/>
                <a:gd name="T7" fmla="*/ 19 h 183"/>
                <a:gd name="T8" fmla="*/ 28 w 257"/>
                <a:gd name="T9" fmla="*/ 23 h 183"/>
                <a:gd name="T10" fmla="*/ 28 w 257"/>
                <a:gd name="T11" fmla="*/ 28 h 183"/>
                <a:gd name="T12" fmla="*/ 27 w 257"/>
                <a:gd name="T13" fmla="*/ 32 h 183"/>
                <a:gd name="T14" fmla="*/ 26 w 257"/>
                <a:gd name="T15" fmla="*/ 36 h 183"/>
                <a:gd name="T16" fmla="*/ 24 w 257"/>
                <a:gd name="T17" fmla="*/ 40 h 183"/>
                <a:gd name="T18" fmla="*/ 22 w 257"/>
                <a:gd name="T19" fmla="*/ 42 h 183"/>
                <a:gd name="T20" fmla="*/ 20 w 257"/>
                <a:gd name="T21" fmla="*/ 45 h 183"/>
                <a:gd name="T22" fmla="*/ 17 w 257"/>
                <a:gd name="T23" fmla="*/ 46 h 183"/>
                <a:gd name="T24" fmla="*/ 14 w 257"/>
                <a:gd name="T25" fmla="*/ 46 h 183"/>
                <a:gd name="T26" fmla="*/ 12 w 257"/>
                <a:gd name="T27" fmla="*/ 46 h 183"/>
                <a:gd name="T28" fmla="*/ 9 w 257"/>
                <a:gd name="T29" fmla="*/ 45 h 183"/>
                <a:gd name="T30" fmla="*/ 6 w 257"/>
                <a:gd name="T31" fmla="*/ 42 h 183"/>
                <a:gd name="T32" fmla="*/ 4 w 257"/>
                <a:gd name="T33" fmla="*/ 40 h 183"/>
                <a:gd name="T34" fmla="*/ 2 w 257"/>
                <a:gd name="T35" fmla="*/ 36 h 183"/>
                <a:gd name="T36" fmla="*/ 1 w 257"/>
                <a:gd name="T37" fmla="*/ 32 h 183"/>
                <a:gd name="T38" fmla="*/ 0 w 257"/>
                <a:gd name="T39" fmla="*/ 28 h 183"/>
                <a:gd name="T40" fmla="*/ 0 w 257"/>
                <a:gd name="T41" fmla="*/ 23 h 183"/>
                <a:gd name="T42" fmla="*/ 0 w 257"/>
                <a:gd name="T43" fmla="*/ 19 h 183"/>
                <a:gd name="T44" fmla="*/ 1 w 257"/>
                <a:gd name="T45" fmla="*/ 15 h 183"/>
                <a:gd name="T46" fmla="*/ 2 w 257"/>
                <a:gd name="T47" fmla="*/ 11 h 183"/>
                <a:gd name="T48" fmla="*/ 4 w 257"/>
                <a:gd name="T49" fmla="*/ 7 h 183"/>
                <a:gd name="T50" fmla="*/ 6 w 257"/>
                <a:gd name="T51" fmla="*/ 4 h 183"/>
                <a:gd name="T52" fmla="*/ 9 w 257"/>
                <a:gd name="T53" fmla="*/ 2 h 183"/>
                <a:gd name="T54" fmla="*/ 12 w 257"/>
                <a:gd name="T55" fmla="*/ 1 h 183"/>
                <a:gd name="T56" fmla="*/ 14 w 257"/>
                <a:gd name="T57" fmla="*/ 0 h 183"/>
                <a:gd name="T58" fmla="*/ 17 w 257"/>
                <a:gd name="T59" fmla="*/ 1 h 183"/>
                <a:gd name="T60" fmla="*/ 20 w 257"/>
                <a:gd name="T61" fmla="*/ 2 h 183"/>
                <a:gd name="T62" fmla="*/ 22 w 257"/>
                <a:gd name="T63" fmla="*/ 4 h 183"/>
                <a:gd name="T64" fmla="*/ 24 w 257"/>
                <a:gd name="T65" fmla="*/ 7 h 1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7"/>
                <a:gd name="T100" fmla="*/ 0 h 183"/>
                <a:gd name="T101" fmla="*/ 257 w 257"/>
                <a:gd name="T102" fmla="*/ 183 h 1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7" h="183">
                  <a:moveTo>
                    <a:pt x="220" y="27"/>
                  </a:moveTo>
                  <a:lnTo>
                    <a:pt x="236" y="41"/>
                  </a:lnTo>
                  <a:lnTo>
                    <a:pt x="248" y="57"/>
                  </a:lnTo>
                  <a:lnTo>
                    <a:pt x="254" y="74"/>
                  </a:lnTo>
                  <a:lnTo>
                    <a:pt x="257" y="92"/>
                  </a:lnTo>
                  <a:lnTo>
                    <a:pt x="254" y="109"/>
                  </a:lnTo>
                  <a:lnTo>
                    <a:pt x="248" y="126"/>
                  </a:lnTo>
                  <a:lnTo>
                    <a:pt x="236" y="142"/>
                  </a:lnTo>
                  <a:lnTo>
                    <a:pt x="220" y="157"/>
                  </a:lnTo>
                  <a:lnTo>
                    <a:pt x="201" y="168"/>
                  </a:lnTo>
                  <a:lnTo>
                    <a:pt x="179" y="177"/>
                  </a:lnTo>
                  <a:lnTo>
                    <a:pt x="155" y="181"/>
                  </a:lnTo>
                  <a:lnTo>
                    <a:pt x="130" y="183"/>
                  </a:lnTo>
                  <a:lnTo>
                    <a:pt x="105" y="181"/>
                  </a:lnTo>
                  <a:lnTo>
                    <a:pt x="81" y="177"/>
                  </a:lnTo>
                  <a:lnTo>
                    <a:pt x="57" y="168"/>
                  </a:lnTo>
                  <a:lnTo>
                    <a:pt x="37" y="157"/>
                  </a:lnTo>
                  <a:lnTo>
                    <a:pt x="20" y="142"/>
                  </a:lnTo>
                  <a:lnTo>
                    <a:pt x="8" y="126"/>
                  </a:lnTo>
                  <a:lnTo>
                    <a:pt x="3" y="109"/>
                  </a:lnTo>
                  <a:lnTo>
                    <a:pt x="0" y="92"/>
                  </a:lnTo>
                  <a:lnTo>
                    <a:pt x="3" y="74"/>
                  </a:lnTo>
                  <a:lnTo>
                    <a:pt x="8" y="57"/>
                  </a:lnTo>
                  <a:lnTo>
                    <a:pt x="20" y="41"/>
                  </a:lnTo>
                  <a:lnTo>
                    <a:pt x="37" y="27"/>
                  </a:lnTo>
                  <a:lnTo>
                    <a:pt x="57" y="16"/>
                  </a:lnTo>
                  <a:lnTo>
                    <a:pt x="81" y="6"/>
                  </a:lnTo>
                  <a:lnTo>
                    <a:pt x="105" y="1"/>
                  </a:lnTo>
                  <a:lnTo>
                    <a:pt x="130" y="0"/>
                  </a:lnTo>
                  <a:lnTo>
                    <a:pt x="155" y="1"/>
                  </a:lnTo>
                  <a:lnTo>
                    <a:pt x="179" y="6"/>
                  </a:lnTo>
                  <a:lnTo>
                    <a:pt x="201" y="16"/>
                  </a:lnTo>
                  <a:lnTo>
                    <a:pt x="220" y="27"/>
                  </a:lnTo>
                  <a:close/>
                </a:path>
              </a:pathLst>
            </a:custGeom>
            <a:solidFill>
              <a:srgbClr val="A83A00"/>
            </a:solidFill>
            <a:ln w="9525">
              <a:noFill/>
              <a:round/>
              <a:headEnd/>
              <a:tailEnd/>
            </a:ln>
          </p:spPr>
          <p:txBody>
            <a:bodyPr/>
            <a:lstStyle/>
            <a:p>
              <a:endParaRPr lang="pt-BR"/>
            </a:p>
          </p:txBody>
        </p:sp>
        <p:sp>
          <p:nvSpPr>
            <p:cNvPr id="780732" name="Freeform 115"/>
            <p:cNvSpPr>
              <a:spLocks/>
            </p:cNvSpPr>
            <p:nvPr/>
          </p:nvSpPr>
          <p:spPr bwMode="auto">
            <a:xfrm>
              <a:off x="4146" y="3122"/>
              <a:ext cx="65" cy="70"/>
            </a:xfrm>
            <a:custGeom>
              <a:avLst/>
              <a:gdLst>
                <a:gd name="T0" fmla="*/ 18 w 195"/>
                <a:gd name="T1" fmla="*/ 5 h 140"/>
                <a:gd name="T2" fmla="*/ 20 w 195"/>
                <a:gd name="T3" fmla="*/ 8 h 140"/>
                <a:gd name="T4" fmla="*/ 21 w 195"/>
                <a:gd name="T5" fmla="*/ 11 h 140"/>
                <a:gd name="T6" fmla="*/ 21 w 195"/>
                <a:gd name="T7" fmla="*/ 14 h 140"/>
                <a:gd name="T8" fmla="*/ 22 w 195"/>
                <a:gd name="T9" fmla="*/ 18 h 140"/>
                <a:gd name="T10" fmla="*/ 21 w 195"/>
                <a:gd name="T11" fmla="*/ 20 h 140"/>
                <a:gd name="T12" fmla="*/ 21 w 195"/>
                <a:gd name="T13" fmla="*/ 24 h 140"/>
                <a:gd name="T14" fmla="*/ 20 w 195"/>
                <a:gd name="T15" fmla="*/ 27 h 140"/>
                <a:gd name="T16" fmla="*/ 18 w 195"/>
                <a:gd name="T17" fmla="*/ 30 h 140"/>
                <a:gd name="T18" fmla="*/ 17 w 195"/>
                <a:gd name="T19" fmla="*/ 33 h 140"/>
                <a:gd name="T20" fmla="*/ 15 w 195"/>
                <a:gd name="T21" fmla="*/ 34 h 140"/>
                <a:gd name="T22" fmla="*/ 13 w 195"/>
                <a:gd name="T23" fmla="*/ 35 h 140"/>
                <a:gd name="T24" fmla="*/ 11 w 195"/>
                <a:gd name="T25" fmla="*/ 35 h 140"/>
                <a:gd name="T26" fmla="*/ 9 w 195"/>
                <a:gd name="T27" fmla="*/ 35 h 140"/>
                <a:gd name="T28" fmla="*/ 7 w 195"/>
                <a:gd name="T29" fmla="*/ 34 h 140"/>
                <a:gd name="T30" fmla="*/ 5 w 195"/>
                <a:gd name="T31" fmla="*/ 33 h 140"/>
                <a:gd name="T32" fmla="*/ 3 w 195"/>
                <a:gd name="T33" fmla="*/ 30 h 140"/>
                <a:gd name="T34" fmla="*/ 2 w 195"/>
                <a:gd name="T35" fmla="*/ 27 h 140"/>
                <a:gd name="T36" fmla="*/ 1 w 195"/>
                <a:gd name="T37" fmla="*/ 24 h 140"/>
                <a:gd name="T38" fmla="*/ 0 w 195"/>
                <a:gd name="T39" fmla="*/ 20 h 140"/>
                <a:gd name="T40" fmla="*/ 0 w 195"/>
                <a:gd name="T41" fmla="*/ 18 h 140"/>
                <a:gd name="T42" fmla="*/ 0 w 195"/>
                <a:gd name="T43" fmla="*/ 14 h 140"/>
                <a:gd name="T44" fmla="*/ 1 w 195"/>
                <a:gd name="T45" fmla="*/ 11 h 140"/>
                <a:gd name="T46" fmla="*/ 2 w 195"/>
                <a:gd name="T47" fmla="*/ 8 h 140"/>
                <a:gd name="T48" fmla="*/ 3 w 195"/>
                <a:gd name="T49" fmla="*/ 5 h 140"/>
                <a:gd name="T50" fmla="*/ 5 w 195"/>
                <a:gd name="T51" fmla="*/ 3 h 140"/>
                <a:gd name="T52" fmla="*/ 7 w 195"/>
                <a:gd name="T53" fmla="*/ 1 h 140"/>
                <a:gd name="T54" fmla="*/ 9 w 195"/>
                <a:gd name="T55" fmla="*/ 1 h 140"/>
                <a:gd name="T56" fmla="*/ 11 w 195"/>
                <a:gd name="T57" fmla="*/ 0 h 140"/>
                <a:gd name="T58" fmla="*/ 13 w 195"/>
                <a:gd name="T59" fmla="*/ 1 h 140"/>
                <a:gd name="T60" fmla="*/ 15 w 195"/>
                <a:gd name="T61" fmla="*/ 1 h 140"/>
                <a:gd name="T62" fmla="*/ 17 w 195"/>
                <a:gd name="T63" fmla="*/ 3 h 140"/>
                <a:gd name="T64" fmla="*/ 18 w 195"/>
                <a:gd name="T65" fmla="*/ 5 h 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5"/>
                <a:gd name="T100" fmla="*/ 0 h 140"/>
                <a:gd name="T101" fmla="*/ 195 w 195"/>
                <a:gd name="T102" fmla="*/ 140 h 1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5" h="140">
                  <a:moveTo>
                    <a:pt x="165" y="21"/>
                  </a:moveTo>
                  <a:lnTo>
                    <a:pt x="179" y="32"/>
                  </a:lnTo>
                  <a:lnTo>
                    <a:pt x="188" y="44"/>
                  </a:lnTo>
                  <a:lnTo>
                    <a:pt x="193" y="57"/>
                  </a:lnTo>
                  <a:lnTo>
                    <a:pt x="195" y="69"/>
                  </a:lnTo>
                  <a:lnTo>
                    <a:pt x="193" y="83"/>
                  </a:lnTo>
                  <a:lnTo>
                    <a:pt x="188" y="96"/>
                  </a:lnTo>
                  <a:lnTo>
                    <a:pt x="179" y="109"/>
                  </a:lnTo>
                  <a:lnTo>
                    <a:pt x="165" y="120"/>
                  </a:lnTo>
                  <a:lnTo>
                    <a:pt x="151" y="129"/>
                  </a:lnTo>
                  <a:lnTo>
                    <a:pt x="133" y="136"/>
                  </a:lnTo>
                  <a:lnTo>
                    <a:pt x="115" y="139"/>
                  </a:lnTo>
                  <a:lnTo>
                    <a:pt x="96" y="140"/>
                  </a:lnTo>
                  <a:lnTo>
                    <a:pt x="77" y="139"/>
                  </a:lnTo>
                  <a:lnTo>
                    <a:pt x="59" y="136"/>
                  </a:lnTo>
                  <a:lnTo>
                    <a:pt x="41" y="129"/>
                  </a:lnTo>
                  <a:lnTo>
                    <a:pt x="26" y="120"/>
                  </a:lnTo>
                  <a:lnTo>
                    <a:pt x="14" y="109"/>
                  </a:lnTo>
                  <a:lnTo>
                    <a:pt x="7" y="96"/>
                  </a:lnTo>
                  <a:lnTo>
                    <a:pt x="1" y="83"/>
                  </a:lnTo>
                  <a:lnTo>
                    <a:pt x="0" y="69"/>
                  </a:lnTo>
                  <a:lnTo>
                    <a:pt x="1" y="57"/>
                  </a:lnTo>
                  <a:lnTo>
                    <a:pt x="7" y="44"/>
                  </a:lnTo>
                  <a:lnTo>
                    <a:pt x="14" y="32"/>
                  </a:lnTo>
                  <a:lnTo>
                    <a:pt x="26" y="21"/>
                  </a:lnTo>
                  <a:lnTo>
                    <a:pt x="41" y="12"/>
                  </a:lnTo>
                  <a:lnTo>
                    <a:pt x="59" y="5"/>
                  </a:lnTo>
                  <a:lnTo>
                    <a:pt x="77" y="1"/>
                  </a:lnTo>
                  <a:lnTo>
                    <a:pt x="96" y="0"/>
                  </a:lnTo>
                  <a:lnTo>
                    <a:pt x="115" y="1"/>
                  </a:lnTo>
                  <a:lnTo>
                    <a:pt x="133" y="5"/>
                  </a:lnTo>
                  <a:lnTo>
                    <a:pt x="151" y="12"/>
                  </a:lnTo>
                  <a:lnTo>
                    <a:pt x="165" y="21"/>
                  </a:lnTo>
                  <a:close/>
                </a:path>
              </a:pathLst>
            </a:custGeom>
            <a:solidFill>
              <a:srgbClr val="FF7F26"/>
            </a:solidFill>
            <a:ln w="9525">
              <a:noFill/>
              <a:round/>
              <a:headEnd/>
              <a:tailEnd/>
            </a:ln>
          </p:spPr>
          <p:txBody>
            <a:bodyPr/>
            <a:lstStyle/>
            <a:p>
              <a:endParaRPr lang="pt-BR"/>
            </a:p>
          </p:txBody>
        </p:sp>
        <p:sp>
          <p:nvSpPr>
            <p:cNvPr id="780733" name="Freeform 116"/>
            <p:cNvSpPr>
              <a:spLocks/>
            </p:cNvSpPr>
            <p:nvPr/>
          </p:nvSpPr>
          <p:spPr bwMode="auto">
            <a:xfrm>
              <a:off x="4190" y="3139"/>
              <a:ext cx="7" cy="7"/>
            </a:xfrm>
            <a:custGeom>
              <a:avLst/>
              <a:gdLst>
                <a:gd name="T0" fmla="*/ 2 w 21"/>
                <a:gd name="T1" fmla="*/ 0 h 15"/>
                <a:gd name="T2" fmla="*/ 2 w 21"/>
                <a:gd name="T3" fmla="*/ 1 h 15"/>
                <a:gd name="T4" fmla="*/ 2 w 21"/>
                <a:gd name="T5" fmla="*/ 1 h 15"/>
                <a:gd name="T6" fmla="*/ 2 w 21"/>
                <a:gd name="T7" fmla="*/ 2 h 15"/>
                <a:gd name="T8" fmla="*/ 2 w 21"/>
                <a:gd name="T9" fmla="*/ 3 h 15"/>
                <a:gd name="T10" fmla="*/ 1 w 21"/>
                <a:gd name="T11" fmla="*/ 3 h 15"/>
                <a:gd name="T12" fmla="*/ 1 w 21"/>
                <a:gd name="T13" fmla="*/ 3 h 15"/>
                <a:gd name="T14" fmla="*/ 1 w 21"/>
                <a:gd name="T15" fmla="*/ 3 h 15"/>
                <a:gd name="T16" fmla="*/ 0 w 21"/>
                <a:gd name="T17" fmla="*/ 3 h 15"/>
                <a:gd name="T18" fmla="*/ 0 w 21"/>
                <a:gd name="T19" fmla="*/ 2 h 15"/>
                <a:gd name="T20" fmla="*/ 0 w 21"/>
                <a:gd name="T21" fmla="*/ 1 h 15"/>
                <a:gd name="T22" fmla="*/ 0 w 21"/>
                <a:gd name="T23" fmla="*/ 1 h 15"/>
                <a:gd name="T24" fmla="*/ 0 w 21"/>
                <a:gd name="T25" fmla="*/ 0 h 15"/>
                <a:gd name="T26" fmla="*/ 1 w 21"/>
                <a:gd name="T27" fmla="*/ 0 h 15"/>
                <a:gd name="T28" fmla="*/ 1 w 21"/>
                <a:gd name="T29" fmla="*/ 0 h 15"/>
                <a:gd name="T30" fmla="*/ 1 w 21"/>
                <a:gd name="T31" fmla="*/ 0 h 15"/>
                <a:gd name="T32" fmla="*/ 2 w 21"/>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5"/>
                <a:gd name="T53" fmla="*/ 21 w 21"/>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5">
                  <a:moveTo>
                    <a:pt x="15" y="2"/>
                  </a:moveTo>
                  <a:lnTo>
                    <a:pt x="20" y="4"/>
                  </a:lnTo>
                  <a:lnTo>
                    <a:pt x="21" y="7"/>
                  </a:lnTo>
                  <a:lnTo>
                    <a:pt x="20" y="10"/>
                  </a:lnTo>
                  <a:lnTo>
                    <a:pt x="15" y="12"/>
                  </a:lnTo>
                  <a:lnTo>
                    <a:pt x="12" y="14"/>
                  </a:lnTo>
                  <a:lnTo>
                    <a:pt x="9" y="15"/>
                  </a:lnTo>
                  <a:lnTo>
                    <a:pt x="5" y="14"/>
                  </a:lnTo>
                  <a:lnTo>
                    <a:pt x="2" y="12"/>
                  </a:lnTo>
                  <a:lnTo>
                    <a:pt x="0" y="10"/>
                  </a:lnTo>
                  <a:lnTo>
                    <a:pt x="0" y="7"/>
                  </a:lnTo>
                  <a:lnTo>
                    <a:pt x="0" y="4"/>
                  </a:lnTo>
                  <a:lnTo>
                    <a:pt x="2" y="2"/>
                  </a:lnTo>
                  <a:lnTo>
                    <a:pt x="5" y="1"/>
                  </a:lnTo>
                  <a:lnTo>
                    <a:pt x="9" y="0"/>
                  </a:lnTo>
                  <a:lnTo>
                    <a:pt x="12" y="1"/>
                  </a:lnTo>
                  <a:lnTo>
                    <a:pt x="15" y="2"/>
                  </a:lnTo>
                  <a:close/>
                </a:path>
              </a:pathLst>
            </a:custGeom>
            <a:solidFill>
              <a:srgbClr val="660000"/>
            </a:solidFill>
            <a:ln w="9525">
              <a:noFill/>
              <a:round/>
              <a:headEnd/>
              <a:tailEnd/>
            </a:ln>
          </p:spPr>
          <p:txBody>
            <a:bodyPr/>
            <a:lstStyle/>
            <a:p>
              <a:endParaRPr lang="pt-BR"/>
            </a:p>
          </p:txBody>
        </p:sp>
        <p:sp>
          <p:nvSpPr>
            <p:cNvPr id="780734" name="Freeform 117"/>
            <p:cNvSpPr>
              <a:spLocks/>
            </p:cNvSpPr>
            <p:nvPr/>
          </p:nvSpPr>
          <p:spPr bwMode="auto">
            <a:xfrm>
              <a:off x="4162" y="3139"/>
              <a:ext cx="6" cy="7"/>
            </a:xfrm>
            <a:custGeom>
              <a:avLst/>
              <a:gdLst>
                <a:gd name="T0" fmla="*/ 2 w 19"/>
                <a:gd name="T1" fmla="*/ 0 h 15"/>
                <a:gd name="T2" fmla="*/ 2 w 19"/>
                <a:gd name="T3" fmla="*/ 1 h 15"/>
                <a:gd name="T4" fmla="*/ 2 w 19"/>
                <a:gd name="T5" fmla="*/ 1 h 15"/>
                <a:gd name="T6" fmla="*/ 2 w 19"/>
                <a:gd name="T7" fmla="*/ 2 h 15"/>
                <a:gd name="T8" fmla="*/ 2 w 19"/>
                <a:gd name="T9" fmla="*/ 3 h 15"/>
                <a:gd name="T10" fmla="*/ 1 w 19"/>
                <a:gd name="T11" fmla="*/ 3 h 15"/>
                <a:gd name="T12" fmla="*/ 1 w 19"/>
                <a:gd name="T13" fmla="*/ 3 h 15"/>
                <a:gd name="T14" fmla="*/ 0 w 19"/>
                <a:gd name="T15" fmla="*/ 3 h 15"/>
                <a:gd name="T16" fmla="*/ 0 w 19"/>
                <a:gd name="T17" fmla="*/ 3 h 15"/>
                <a:gd name="T18" fmla="*/ 0 w 19"/>
                <a:gd name="T19" fmla="*/ 2 h 15"/>
                <a:gd name="T20" fmla="*/ 0 w 19"/>
                <a:gd name="T21" fmla="*/ 1 h 15"/>
                <a:gd name="T22" fmla="*/ 0 w 19"/>
                <a:gd name="T23" fmla="*/ 1 h 15"/>
                <a:gd name="T24" fmla="*/ 0 w 19"/>
                <a:gd name="T25" fmla="*/ 0 h 15"/>
                <a:gd name="T26" fmla="*/ 0 w 19"/>
                <a:gd name="T27" fmla="*/ 0 h 15"/>
                <a:gd name="T28" fmla="*/ 1 w 19"/>
                <a:gd name="T29" fmla="*/ 0 h 15"/>
                <a:gd name="T30" fmla="*/ 1 w 19"/>
                <a:gd name="T31" fmla="*/ 0 h 15"/>
                <a:gd name="T32" fmla="*/ 2 w 19"/>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
                <a:gd name="T52" fmla="*/ 0 h 15"/>
                <a:gd name="T53" fmla="*/ 19 w 19"/>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 h="15">
                  <a:moveTo>
                    <a:pt x="15" y="2"/>
                  </a:moveTo>
                  <a:lnTo>
                    <a:pt x="18" y="4"/>
                  </a:lnTo>
                  <a:lnTo>
                    <a:pt x="19" y="7"/>
                  </a:lnTo>
                  <a:lnTo>
                    <a:pt x="18" y="10"/>
                  </a:lnTo>
                  <a:lnTo>
                    <a:pt x="15" y="14"/>
                  </a:lnTo>
                  <a:lnTo>
                    <a:pt x="12" y="15"/>
                  </a:lnTo>
                  <a:lnTo>
                    <a:pt x="9" y="15"/>
                  </a:lnTo>
                  <a:lnTo>
                    <a:pt x="4" y="15"/>
                  </a:lnTo>
                  <a:lnTo>
                    <a:pt x="1" y="14"/>
                  </a:lnTo>
                  <a:lnTo>
                    <a:pt x="0" y="10"/>
                  </a:lnTo>
                  <a:lnTo>
                    <a:pt x="0" y="7"/>
                  </a:lnTo>
                  <a:lnTo>
                    <a:pt x="0" y="4"/>
                  </a:lnTo>
                  <a:lnTo>
                    <a:pt x="1" y="2"/>
                  </a:lnTo>
                  <a:lnTo>
                    <a:pt x="4" y="1"/>
                  </a:lnTo>
                  <a:lnTo>
                    <a:pt x="9" y="0"/>
                  </a:lnTo>
                  <a:lnTo>
                    <a:pt x="12" y="1"/>
                  </a:lnTo>
                  <a:lnTo>
                    <a:pt x="15" y="2"/>
                  </a:lnTo>
                  <a:close/>
                </a:path>
              </a:pathLst>
            </a:custGeom>
            <a:solidFill>
              <a:srgbClr val="660000"/>
            </a:solidFill>
            <a:ln w="9525">
              <a:noFill/>
              <a:round/>
              <a:headEnd/>
              <a:tailEnd/>
            </a:ln>
          </p:spPr>
          <p:txBody>
            <a:bodyPr/>
            <a:lstStyle/>
            <a:p>
              <a:endParaRPr lang="pt-BR"/>
            </a:p>
          </p:txBody>
        </p:sp>
        <p:sp>
          <p:nvSpPr>
            <p:cNvPr id="780735" name="Freeform 118"/>
            <p:cNvSpPr>
              <a:spLocks/>
            </p:cNvSpPr>
            <p:nvPr/>
          </p:nvSpPr>
          <p:spPr bwMode="auto">
            <a:xfrm>
              <a:off x="4189" y="3168"/>
              <a:ext cx="7" cy="7"/>
            </a:xfrm>
            <a:custGeom>
              <a:avLst/>
              <a:gdLst>
                <a:gd name="T0" fmla="*/ 2 w 21"/>
                <a:gd name="T1" fmla="*/ 0 h 15"/>
                <a:gd name="T2" fmla="*/ 2 w 21"/>
                <a:gd name="T3" fmla="*/ 1 h 15"/>
                <a:gd name="T4" fmla="*/ 2 w 21"/>
                <a:gd name="T5" fmla="*/ 1 h 15"/>
                <a:gd name="T6" fmla="*/ 2 w 21"/>
                <a:gd name="T7" fmla="*/ 2 h 15"/>
                <a:gd name="T8" fmla="*/ 2 w 21"/>
                <a:gd name="T9" fmla="*/ 3 h 15"/>
                <a:gd name="T10" fmla="*/ 2 w 21"/>
                <a:gd name="T11" fmla="*/ 3 h 15"/>
                <a:gd name="T12" fmla="*/ 1 w 21"/>
                <a:gd name="T13" fmla="*/ 3 h 15"/>
                <a:gd name="T14" fmla="*/ 1 w 21"/>
                <a:gd name="T15" fmla="*/ 3 h 15"/>
                <a:gd name="T16" fmla="*/ 0 w 21"/>
                <a:gd name="T17" fmla="*/ 3 h 15"/>
                <a:gd name="T18" fmla="*/ 0 w 21"/>
                <a:gd name="T19" fmla="*/ 2 h 15"/>
                <a:gd name="T20" fmla="*/ 0 w 21"/>
                <a:gd name="T21" fmla="*/ 1 h 15"/>
                <a:gd name="T22" fmla="*/ 0 w 21"/>
                <a:gd name="T23" fmla="*/ 1 h 15"/>
                <a:gd name="T24" fmla="*/ 0 w 21"/>
                <a:gd name="T25" fmla="*/ 0 h 15"/>
                <a:gd name="T26" fmla="*/ 1 w 21"/>
                <a:gd name="T27" fmla="*/ 0 h 15"/>
                <a:gd name="T28" fmla="*/ 1 w 21"/>
                <a:gd name="T29" fmla="*/ 0 h 15"/>
                <a:gd name="T30" fmla="*/ 2 w 21"/>
                <a:gd name="T31" fmla="*/ 0 h 15"/>
                <a:gd name="T32" fmla="*/ 2 w 21"/>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5"/>
                <a:gd name="T53" fmla="*/ 21 w 21"/>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5">
                  <a:moveTo>
                    <a:pt x="18" y="2"/>
                  </a:moveTo>
                  <a:lnTo>
                    <a:pt x="20" y="4"/>
                  </a:lnTo>
                  <a:lnTo>
                    <a:pt x="21" y="6"/>
                  </a:lnTo>
                  <a:lnTo>
                    <a:pt x="20" y="10"/>
                  </a:lnTo>
                  <a:lnTo>
                    <a:pt x="18" y="12"/>
                  </a:lnTo>
                  <a:lnTo>
                    <a:pt x="14" y="14"/>
                  </a:lnTo>
                  <a:lnTo>
                    <a:pt x="9" y="15"/>
                  </a:lnTo>
                  <a:lnTo>
                    <a:pt x="5" y="14"/>
                  </a:lnTo>
                  <a:lnTo>
                    <a:pt x="2" y="12"/>
                  </a:lnTo>
                  <a:lnTo>
                    <a:pt x="0" y="10"/>
                  </a:lnTo>
                  <a:lnTo>
                    <a:pt x="0" y="6"/>
                  </a:lnTo>
                  <a:lnTo>
                    <a:pt x="0" y="4"/>
                  </a:lnTo>
                  <a:lnTo>
                    <a:pt x="2" y="2"/>
                  </a:lnTo>
                  <a:lnTo>
                    <a:pt x="5" y="1"/>
                  </a:lnTo>
                  <a:lnTo>
                    <a:pt x="9" y="0"/>
                  </a:lnTo>
                  <a:lnTo>
                    <a:pt x="14" y="1"/>
                  </a:lnTo>
                  <a:lnTo>
                    <a:pt x="18" y="2"/>
                  </a:lnTo>
                  <a:close/>
                </a:path>
              </a:pathLst>
            </a:custGeom>
            <a:solidFill>
              <a:srgbClr val="660000"/>
            </a:solidFill>
            <a:ln w="9525">
              <a:noFill/>
              <a:round/>
              <a:headEnd/>
              <a:tailEnd/>
            </a:ln>
          </p:spPr>
          <p:txBody>
            <a:bodyPr/>
            <a:lstStyle/>
            <a:p>
              <a:endParaRPr lang="pt-BR"/>
            </a:p>
          </p:txBody>
        </p:sp>
        <p:sp>
          <p:nvSpPr>
            <p:cNvPr id="780736" name="Freeform 119"/>
            <p:cNvSpPr>
              <a:spLocks/>
            </p:cNvSpPr>
            <p:nvPr/>
          </p:nvSpPr>
          <p:spPr bwMode="auto">
            <a:xfrm>
              <a:off x="4162" y="3168"/>
              <a:ext cx="7" cy="7"/>
            </a:xfrm>
            <a:custGeom>
              <a:avLst/>
              <a:gdLst>
                <a:gd name="T0" fmla="*/ 2 w 21"/>
                <a:gd name="T1" fmla="*/ 0 h 15"/>
                <a:gd name="T2" fmla="*/ 2 w 21"/>
                <a:gd name="T3" fmla="*/ 1 h 15"/>
                <a:gd name="T4" fmla="*/ 2 w 21"/>
                <a:gd name="T5" fmla="*/ 2 h 15"/>
                <a:gd name="T6" fmla="*/ 2 w 21"/>
                <a:gd name="T7" fmla="*/ 3 h 15"/>
                <a:gd name="T8" fmla="*/ 2 w 21"/>
                <a:gd name="T9" fmla="*/ 3 h 15"/>
                <a:gd name="T10" fmla="*/ 2 w 21"/>
                <a:gd name="T11" fmla="*/ 3 h 15"/>
                <a:gd name="T12" fmla="*/ 1 w 21"/>
                <a:gd name="T13" fmla="*/ 3 h 15"/>
                <a:gd name="T14" fmla="*/ 1 w 21"/>
                <a:gd name="T15" fmla="*/ 3 h 15"/>
                <a:gd name="T16" fmla="*/ 0 w 21"/>
                <a:gd name="T17" fmla="*/ 3 h 15"/>
                <a:gd name="T18" fmla="*/ 0 w 21"/>
                <a:gd name="T19" fmla="*/ 3 h 15"/>
                <a:gd name="T20" fmla="*/ 0 w 21"/>
                <a:gd name="T21" fmla="*/ 2 h 15"/>
                <a:gd name="T22" fmla="*/ 0 w 21"/>
                <a:gd name="T23" fmla="*/ 1 h 15"/>
                <a:gd name="T24" fmla="*/ 0 w 21"/>
                <a:gd name="T25" fmla="*/ 0 h 15"/>
                <a:gd name="T26" fmla="*/ 1 w 21"/>
                <a:gd name="T27" fmla="*/ 0 h 15"/>
                <a:gd name="T28" fmla="*/ 1 w 21"/>
                <a:gd name="T29" fmla="*/ 0 h 15"/>
                <a:gd name="T30" fmla="*/ 2 w 21"/>
                <a:gd name="T31" fmla="*/ 0 h 15"/>
                <a:gd name="T32" fmla="*/ 2 w 21"/>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5"/>
                <a:gd name="T53" fmla="*/ 21 w 21"/>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5">
                  <a:moveTo>
                    <a:pt x="18" y="2"/>
                  </a:moveTo>
                  <a:lnTo>
                    <a:pt x="19" y="5"/>
                  </a:lnTo>
                  <a:lnTo>
                    <a:pt x="21" y="8"/>
                  </a:lnTo>
                  <a:lnTo>
                    <a:pt x="19" y="12"/>
                  </a:lnTo>
                  <a:lnTo>
                    <a:pt x="18" y="14"/>
                  </a:lnTo>
                  <a:lnTo>
                    <a:pt x="15" y="15"/>
                  </a:lnTo>
                  <a:lnTo>
                    <a:pt x="12" y="15"/>
                  </a:lnTo>
                  <a:lnTo>
                    <a:pt x="7" y="15"/>
                  </a:lnTo>
                  <a:lnTo>
                    <a:pt x="4" y="14"/>
                  </a:lnTo>
                  <a:lnTo>
                    <a:pt x="1" y="12"/>
                  </a:lnTo>
                  <a:lnTo>
                    <a:pt x="0" y="8"/>
                  </a:lnTo>
                  <a:lnTo>
                    <a:pt x="1" y="5"/>
                  </a:lnTo>
                  <a:lnTo>
                    <a:pt x="4" y="2"/>
                  </a:lnTo>
                  <a:lnTo>
                    <a:pt x="7" y="1"/>
                  </a:lnTo>
                  <a:lnTo>
                    <a:pt x="12" y="0"/>
                  </a:lnTo>
                  <a:lnTo>
                    <a:pt x="15" y="1"/>
                  </a:lnTo>
                  <a:lnTo>
                    <a:pt x="18" y="2"/>
                  </a:lnTo>
                  <a:close/>
                </a:path>
              </a:pathLst>
            </a:custGeom>
            <a:solidFill>
              <a:srgbClr val="660000"/>
            </a:solidFill>
            <a:ln w="9525">
              <a:noFill/>
              <a:round/>
              <a:headEnd/>
              <a:tailEnd/>
            </a:ln>
          </p:spPr>
          <p:txBody>
            <a:bodyPr/>
            <a:lstStyle/>
            <a:p>
              <a:endParaRPr lang="pt-BR"/>
            </a:p>
          </p:txBody>
        </p:sp>
        <p:sp>
          <p:nvSpPr>
            <p:cNvPr id="780737" name="Freeform 120"/>
            <p:cNvSpPr>
              <a:spLocks/>
            </p:cNvSpPr>
            <p:nvPr/>
          </p:nvSpPr>
          <p:spPr bwMode="auto">
            <a:xfrm>
              <a:off x="4174" y="3186"/>
              <a:ext cx="9" cy="8"/>
            </a:xfrm>
            <a:custGeom>
              <a:avLst/>
              <a:gdLst>
                <a:gd name="T0" fmla="*/ 0 w 27"/>
                <a:gd name="T1" fmla="*/ 0 h 16"/>
                <a:gd name="T2" fmla="*/ 3 w 27"/>
                <a:gd name="T3" fmla="*/ 0 h 16"/>
                <a:gd name="T4" fmla="*/ 3 w 27"/>
                <a:gd name="T5" fmla="*/ 4 h 16"/>
                <a:gd name="T6" fmla="*/ 0 w 27"/>
                <a:gd name="T7" fmla="*/ 3 h 16"/>
                <a:gd name="T8" fmla="*/ 0 w 27"/>
                <a:gd name="T9" fmla="*/ 0 h 16"/>
                <a:gd name="T10" fmla="*/ 0 60000 65536"/>
                <a:gd name="T11" fmla="*/ 0 60000 65536"/>
                <a:gd name="T12" fmla="*/ 0 60000 65536"/>
                <a:gd name="T13" fmla="*/ 0 60000 65536"/>
                <a:gd name="T14" fmla="*/ 0 60000 65536"/>
                <a:gd name="T15" fmla="*/ 0 w 27"/>
                <a:gd name="T16" fmla="*/ 0 h 16"/>
                <a:gd name="T17" fmla="*/ 27 w 27"/>
                <a:gd name="T18" fmla="*/ 16 h 16"/>
              </a:gdLst>
              <a:ahLst/>
              <a:cxnLst>
                <a:cxn ang="T10">
                  <a:pos x="T0" y="T1"/>
                </a:cxn>
                <a:cxn ang="T11">
                  <a:pos x="T2" y="T3"/>
                </a:cxn>
                <a:cxn ang="T12">
                  <a:pos x="T4" y="T5"/>
                </a:cxn>
                <a:cxn ang="T13">
                  <a:pos x="T6" y="T7"/>
                </a:cxn>
                <a:cxn ang="T14">
                  <a:pos x="T8" y="T9"/>
                </a:cxn>
              </a:cxnLst>
              <a:rect l="T15" t="T16" r="T17" b="T18"/>
              <a:pathLst>
                <a:path w="27" h="16">
                  <a:moveTo>
                    <a:pt x="0" y="0"/>
                  </a:moveTo>
                  <a:lnTo>
                    <a:pt x="27" y="0"/>
                  </a:lnTo>
                  <a:lnTo>
                    <a:pt x="27" y="16"/>
                  </a:lnTo>
                  <a:lnTo>
                    <a:pt x="0" y="14"/>
                  </a:lnTo>
                  <a:lnTo>
                    <a:pt x="0" y="0"/>
                  </a:lnTo>
                  <a:close/>
                </a:path>
              </a:pathLst>
            </a:custGeom>
            <a:solidFill>
              <a:srgbClr val="660000"/>
            </a:solidFill>
            <a:ln w="9525">
              <a:noFill/>
              <a:round/>
              <a:headEnd/>
              <a:tailEnd/>
            </a:ln>
          </p:spPr>
          <p:txBody>
            <a:bodyPr/>
            <a:lstStyle/>
            <a:p>
              <a:endParaRPr lang="pt-BR"/>
            </a:p>
          </p:txBody>
        </p:sp>
        <p:sp>
          <p:nvSpPr>
            <p:cNvPr id="780738" name="Freeform 121"/>
            <p:cNvSpPr>
              <a:spLocks/>
            </p:cNvSpPr>
            <p:nvPr/>
          </p:nvSpPr>
          <p:spPr bwMode="auto">
            <a:xfrm>
              <a:off x="4176" y="3153"/>
              <a:ext cx="7" cy="9"/>
            </a:xfrm>
            <a:custGeom>
              <a:avLst/>
              <a:gdLst>
                <a:gd name="T0" fmla="*/ 2 w 21"/>
                <a:gd name="T1" fmla="*/ 1 h 17"/>
                <a:gd name="T2" fmla="*/ 2 w 21"/>
                <a:gd name="T3" fmla="*/ 2 h 17"/>
                <a:gd name="T4" fmla="*/ 2 w 21"/>
                <a:gd name="T5" fmla="*/ 3 h 17"/>
                <a:gd name="T6" fmla="*/ 2 w 21"/>
                <a:gd name="T7" fmla="*/ 3 h 17"/>
                <a:gd name="T8" fmla="*/ 2 w 21"/>
                <a:gd name="T9" fmla="*/ 4 h 17"/>
                <a:gd name="T10" fmla="*/ 1 w 21"/>
                <a:gd name="T11" fmla="*/ 4 h 17"/>
                <a:gd name="T12" fmla="*/ 1 w 21"/>
                <a:gd name="T13" fmla="*/ 5 h 17"/>
                <a:gd name="T14" fmla="*/ 0 w 21"/>
                <a:gd name="T15" fmla="*/ 4 h 17"/>
                <a:gd name="T16" fmla="*/ 0 w 21"/>
                <a:gd name="T17" fmla="*/ 4 h 17"/>
                <a:gd name="T18" fmla="*/ 0 w 21"/>
                <a:gd name="T19" fmla="*/ 3 h 17"/>
                <a:gd name="T20" fmla="*/ 0 w 21"/>
                <a:gd name="T21" fmla="*/ 3 h 17"/>
                <a:gd name="T22" fmla="*/ 0 w 21"/>
                <a:gd name="T23" fmla="*/ 2 h 17"/>
                <a:gd name="T24" fmla="*/ 0 w 21"/>
                <a:gd name="T25" fmla="*/ 1 h 17"/>
                <a:gd name="T26" fmla="*/ 0 w 21"/>
                <a:gd name="T27" fmla="*/ 1 h 17"/>
                <a:gd name="T28" fmla="*/ 1 w 21"/>
                <a:gd name="T29" fmla="*/ 0 h 17"/>
                <a:gd name="T30" fmla="*/ 1 w 21"/>
                <a:gd name="T31" fmla="*/ 1 h 17"/>
                <a:gd name="T32" fmla="*/ 2 w 21"/>
                <a:gd name="T33" fmla="*/ 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17"/>
                <a:gd name="T53" fmla="*/ 21 w 21"/>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17">
                  <a:moveTo>
                    <a:pt x="18" y="3"/>
                  </a:moveTo>
                  <a:lnTo>
                    <a:pt x="19" y="5"/>
                  </a:lnTo>
                  <a:lnTo>
                    <a:pt x="21" y="9"/>
                  </a:lnTo>
                  <a:lnTo>
                    <a:pt x="19" y="11"/>
                  </a:lnTo>
                  <a:lnTo>
                    <a:pt x="18" y="13"/>
                  </a:lnTo>
                  <a:lnTo>
                    <a:pt x="12" y="16"/>
                  </a:lnTo>
                  <a:lnTo>
                    <a:pt x="7" y="17"/>
                  </a:lnTo>
                  <a:lnTo>
                    <a:pt x="4" y="16"/>
                  </a:lnTo>
                  <a:lnTo>
                    <a:pt x="1" y="13"/>
                  </a:lnTo>
                  <a:lnTo>
                    <a:pt x="0" y="11"/>
                  </a:lnTo>
                  <a:lnTo>
                    <a:pt x="0" y="9"/>
                  </a:lnTo>
                  <a:lnTo>
                    <a:pt x="0" y="5"/>
                  </a:lnTo>
                  <a:lnTo>
                    <a:pt x="1" y="3"/>
                  </a:lnTo>
                  <a:lnTo>
                    <a:pt x="4" y="1"/>
                  </a:lnTo>
                  <a:lnTo>
                    <a:pt x="7" y="0"/>
                  </a:lnTo>
                  <a:lnTo>
                    <a:pt x="12" y="1"/>
                  </a:lnTo>
                  <a:lnTo>
                    <a:pt x="18" y="3"/>
                  </a:lnTo>
                  <a:close/>
                </a:path>
              </a:pathLst>
            </a:custGeom>
            <a:solidFill>
              <a:srgbClr val="660000"/>
            </a:solidFill>
            <a:ln w="9525">
              <a:noFill/>
              <a:round/>
              <a:headEnd/>
              <a:tailEnd/>
            </a:ln>
          </p:spPr>
          <p:txBody>
            <a:bodyPr/>
            <a:lstStyle/>
            <a:p>
              <a:endParaRPr lang="pt-BR"/>
            </a:p>
          </p:txBody>
        </p:sp>
        <p:sp>
          <p:nvSpPr>
            <p:cNvPr id="780739" name="Rectangle 122"/>
            <p:cNvSpPr>
              <a:spLocks noChangeArrowheads="1"/>
            </p:cNvSpPr>
            <p:nvPr/>
          </p:nvSpPr>
          <p:spPr bwMode="auto">
            <a:xfrm>
              <a:off x="3910" y="2729"/>
              <a:ext cx="136" cy="36"/>
            </a:xfrm>
            <a:prstGeom prst="rect">
              <a:avLst/>
            </a:prstGeom>
            <a:solidFill>
              <a:srgbClr val="FFFFFF"/>
            </a:solidFill>
            <a:ln w="9525">
              <a:noFill/>
              <a:miter lim="800000"/>
              <a:headEnd/>
              <a:tailEnd/>
            </a:ln>
          </p:spPr>
          <p:txBody>
            <a:bodyPr/>
            <a:lstStyle/>
            <a:p>
              <a:pPr eaLnBrk="0" hangingPunct="0">
                <a:buFont typeface="Wingdings" pitchFamily="2" charset="2"/>
                <a:buChar char="ü"/>
              </a:pPr>
              <a:endParaRPr lang="pt-BR"/>
            </a:p>
          </p:txBody>
        </p:sp>
        <p:sp>
          <p:nvSpPr>
            <p:cNvPr id="780740" name="Rectangle 123"/>
            <p:cNvSpPr>
              <a:spLocks noChangeArrowheads="1"/>
            </p:cNvSpPr>
            <p:nvPr/>
          </p:nvSpPr>
          <p:spPr bwMode="auto">
            <a:xfrm>
              <a:off x="3910" y="2729"/>
              <a:ext cx="136" cy="36"/>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741" name="Rectangle 124"/>
            <p:cNvSpPr>
              <a:spLocks noChangeArrowheads="1"/>
            </p:cNvSpPr>
            <p:nvPr/>
          </p:nvSpPr>
          <p:spPr bwMode="auto">
            <a:xfrm>
              <a:off x="4098" y="2729"/>
              <a:ext cx="137" cy="36"/>
            </a:xfrm>
            <a:prstGeom prst="rect">
              <a:avLst/>
            </a:prstGeom>
            <a:solidFill>
              <a:srgbClr val="FFFFFF"/>
            </a:solidFill>
            <a:ln w="9525">
              <a:noFill/>
              <a:miter lim="800000"/>
              <a:headEnd/>
              <a:tailEnd/>
            </a:ln>
          </p:spPr>
          <p:txBody>
            <a:bodyPr/>
            <a:lstStyle/>
            <a:p>
              <a:pPr eaLnBrk="0" hangingPunct="0">
                <a:buFont typeface="Wingdings" pitchFamily="2" charset="2"/>
                <a:buChar char="ü"/>
              </a:pPr>
              <a:endParaRPr lang="pt-BR"/>
            </a:p>
          </p:txBody>
        </p:sp>
        <p:sp>
          <p:nvSpPr>
            <p:cNvPr id="780742" name="Rectangle 125"/>
            <p:cNvSpPr>
              <a:spLocks noChangeArrowheads="1"/>
            </p:cNvSpPr>
            <p:nvPr/>
          </p:nvSpPr>
          <p:spPr bwMode="auto">
            <a:xfrm>
              <a:off x="4098" y="2729"/>
              <a:ext cx="137" cy="36"/>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743" name="Rectangle 126"/>
            <p:cNvSpPr>
              <a:spLocks noChangeArrowheads="1"/>
            </p:cNvSpPr>
            <p:nvPr/>
          </p:nvSpPr>
          <p:spPr bwMode="auto">
            <a:xfrm>
              <a:off x="3910" y="2894"/>
              <a:ext cx="136" cy="35"/>
            </a:xfrm>
            <a:prstGeom prst="rect">
              <a:avLst/>
            </a:prstGeom>
            <a:solidFill>
              <a:srgbClr val="FFFFFF"/>
            </a:solidFill>
            <a:ln w="9525">
              <a:noFill/>
              <a:miter lim="800000"/>
              <a:headEnd/>
              <a:tailEnd/>
            </a:ln>
          </p:spPr>
          <p:txBody>
            <a:bodyPr/>
            <a:lstStyle/>
            <a:p>
              <a:pPr eaLnBrk="0" hangingPunct="0">
                <a:buFont typeface="Wingdings" pitchFamily="2" charset="2"/>
                <a:buChar char="ü"/>
              </a:pPr>
              <a:endParaRPr lang="pt-BR"/>
            </a:p>
          </p:txBody>
        </p:sp>
        <p:sp>
          <p:nvSpPr>
            <p:cNvPr id="780744" name="Rectangle 127"/>
            <p:cNvSpPr>
              <a:spLocks noChangeArrowheads="1"/>
            </p:cNvSpPr>
            <p:nvPr/>
          </p:nvSpPr>
          <p:spPr bwMode="auto">
            <a:xfrm>
              <a:off x="3910" y="2894"/>
              <a:ext cx="136" cy="35"/>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745" name="Rectangle 128"/>
            <p:cNvSpPr>
              <a:spLocks noChangeArrowheads="1"/>
            </p:cNvSpPr>
            <p:nvPr/>
          </p:nvSpPr>
          <p:spPr bwMode="auto">
            <a:xfrm>
              <a:off x="4098" y="2892"/>
              <a:ext cx="137" cy="35"/>
            </a:xfrm>
            <a:prstGeom prst="rect">
              <a:avLst/>
            </a:prstGeom>
            <a:solidFill>
              <a:srgbClr val="FFFFFF"/>
            </a:solidFill>
            <a:ln w="9525">
              <a:noFill/>
              <a:miter lim="800000"/>
              <a:headEnd/>
              <a:tailEnd/>
            </a:ln>
          </p:spPr>
          <p:txBody>
            <a:bodyPr/>
            <a:lstStyle/>
            <a:p>
              <a:pPr eaLnBrk="0" hangingPunct="0">
                <a:buFont typeface="Wingdings" pitchFamily="2" charset="2"/>
                <a:buChar char="ü"/>
              </a:pPr>
              <a:endParaRPr lang="pt-BR"/>
            </a:p>
          </p:txBody>
        </p:sp>
        <p:sp>
          <p:nvSpPr>
            <p:cNvPr id="780746" name="Rectangle 129"/>
            <p:cNvSpPr>
              <a:spLocks noChangeArrowheads="1"/>
            </p:cNvSpPr>
            <p:nvPr/>
          </p:nvSpPr>
          <p:spPr bwMode="auto">
            <a:xfrm>
              <a:off x="4098" y="2892"/>
              <a:ext cx="137" cy="35"/>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747" name="Rectangle 130"/>
            <p:cNvSpPr>
              <a:spLocks noChangeArrowheads="1"/>
            </p:cNvSpPr>
            <p:nvPr/>
          </p:nvSpPr>
          <p:spPr bwMode="auto">
            <a:xfrm>
              <a:off x="3910" y="3055"/>
              <a:ext cx="136" cy="35"/>
            </a:xfrm>
            <a:prstGeom prst="rect">
              <a:avLst/>
            </a:prstGeom>
            <a:solidFill>
              <a:srgbClr val="FFFFFF"/>
            </a:solidFill>
            <a:ln w="9525">
              <a:noFill/>
              <a:miter lim="800000"/>
              <a:headEnd/>
              <a:tailEnd/>
            </a:ln>
          </p:spPr>
          <p:txBody>
            <a:bodyPr/>
            <a:lstStyle/>
            <a:p>
              <a:pPr eaLnBrk="0" hangingPunct="0">
                <a:buFont typeface="Wingdings" pitchFamily="2" charset="2"/>
                <a:buChar char="ü"/>
              </a:pPr>
              <a:endParaRPr lang="pt-BR"/>
            </a:p>
          </p:txBody>
        </p:sp>
        <p:sp>
          <p:nvSpPr>
            <p:cNvPr id="780748" name="Rectangle 131"/>
            <p:cNvSpPr>
              <a:spLocks noChangeArrowheads="1"/>
            </p:cNvSpPr>
            <p:nvPr/>
          </p:nvSpPr>
          <p:spPr bwMode="auto">
            <a:xfrm>
              <a:off x="3910" y="3055"/>
              <a:ext cx="136" cy="35"/>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749" name="Rectangle 132"/>
            <p:cNvSpPr>
              <a:spLocks noChangeArrowheads="1"/>
            </p:cNvSpPr>
            <p:nvPr/>
          </p:nvSpPr>
          <p:spPr bwMode="auto">
            <a:xfrm>
              <a:off x="4098" y="3056"/>
              <a:ext cx="137" cy="36"/>
            </a:xfrm>
            <a:prstGeom prst="rect">
              <a:avLst/>
            </a:prstGeom>
            <a:solidFill>
              <a:srgbClr val="FFFFFF"/>
            </a:solidFill>
            <a:ln w="9525">
              <a:noFill/>
              <a:miter lim="800000"/>
              <a:headEnd/>
              <a:tailEnd/>
            </a:ln>
          </p:spPr>
          <p:txBody>
            <a:bodyPr/>
            <a:lstStyle/>
            <a:p>
              <a:pPr eaLnBrk="0" hangingPunct="0">
                <a:buFont typeface="Wingdings" pitchFamily="2" charset="2"/>
                <a:buChar char="ü"/>
              </a:pPr>
              <a:endParaRPr lang="pt-BR"/>
            </a:p>
          </p:txBody>
        </p:sp>
        <p:sp>
          <p:nvSpPr>
            <p:cNvPr id="780750" name="Rectangle 133"/>
            <p:cNvSpPr>
              <a:spLocks noChangeArrowheads="1"/>
            </p:cNvSpPr>
            <p:nvPr/>
          </p:nvSpPr>
          <p:spPr bwMode="auto">
            <a:xfrm>
              <a:off x="4098" y="3056"/>
              <a:ext cx="137" cy="36"/>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751" name="Rectangle 134"/>
            <p:cNvSpPr>
              <a:spLocks noChangeArrowheads="1"/>
            </p:cNvSpPr>
            <p:nvPr/>
          </p:nvSpPr>
          <p:spPr bwMode="auto">
            <a:xfrm>
              <a:off x="3910" y="3227"/>
              <a:ext cx="136" cy="35"/>
            </a:xfrm>
            <a:prstGeom prst="rect">
              <a:avLst/>
            </a:prstGeom>
            <a:solidFill>
              <a:srgbClr val="FFFFFF"/>
            </a:solidFill>
            <a:ln w="9525">
              <a:noFill/>
              <a:miter lim="800000"/>
              <a:headEnd/>
              <a:tailEnd/>
            </a:ln>
          </p:spPr>
          <p:txBody>
            <a:bodyPr/>
            <a:lstStyle/>
            <a:p>
              <a:pPr eaLnBrk="0" hangingPunct="0">
                <a:buFont typeface="Wingdings" pitchFamily="2" charset="2"/>
                <a:buChar char="ü"/>
              </a:pPr>
              <a:endParaRPr lang="pt-BR"/>
            </a:p>
          </p:txBody>
        </p:sp>
        <p:sp>
          <p:nvSpPr>
            <p:cNvPr id="780752" name="Rectangle 135"/>
            <p:cNvSpPr>
              <a:spLocks noChangeArrowheads="1"/>
            </p:cNvSpPr>
            <p:nvPr/>
          </p:nvSpPr>
          <p:spPr bwMode="auto">
            <a:xfrm>
              <a:off x="3910" y="3227"/>
              <a:ext cx="136" cy="35"/>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753" name="Rectangle 136"/>
            <p:cNvSpPr>
              <a:spLocks noChangeArrowheads="1"/>
            </p:cNvSpPr>
            <p:nvPr/>
          </p:nvSpPr>
          <p:spPr bwMode="auto">
            <a:xfrm>
              <a:off x="4098" y="3227"/>
              <a:ext cx="137" cy="35"/>
            </a:xfrm>
            <a:prstGeom prst="rect">
              <a:avLst/>
            </a:prstGeom>
            <a:solidFill>
              <a:srgbClr val="FFFFFF"/>
            </a:solidFill>
            <a:ln w="9525">
              <a:noFill/>
              <a:miter lim="800000"/>
              <a:headEnd/>
              <a:tailEnd/>
            </a:ln>
          </p:spPr>
          <p:txBody>
            <a:bodyPr/>
            <a:lstStyle/>
            <a:p>
              <a:pPr eaLnBrk="0" hangingPunct="0">
                <a:buFont typeface="Wingdings" pitchFamily="2" charset="2"/>
                <a:buChar char="ü"/>
              </a:pPr>
              <a:endParaRPr lang="pt-BR"/>
            </a:p>
          </p:txBody>
        </p:sp>
        <p:sp>
          <p:nvSpPr>
            <p:cNvPr id="780754" name="Rectangle 137"/>
            <p:cNvSpPr>
              <a:spLocks noChangeArrowheads="1"/>
            </p:cNvSpPr>
            <p:nvPr/>
          </p:nvSpPr>
          <p:spPr bwMode="auto">
            <a:xfrm>
              <a:off x="4098" y="3227"/>
              <a:ext cx="137" cy="35"/>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755" name="Freeform 138"/>
            <p:cNvSpPr>
              <a:spLocks/>
            </p:cNvSpPr>
            <p:nvPr/>
          </p:nvSpPr>
          <p:spPr bwMode="auto">
            <a:xfrm>
              <a:off x="4047" y="2802"/>
              <a:ext cx="48" cy="51"/>
            </a:xfrm>
            <a:custGeom>
              <a:avLst/>
              <a:gdLst>
                <a:gd name="T0" fmla="*/ 8 w 143"/>
                <a:gd name="T1" fmla="*/ 0 h 102"/>
                <a:gd name="T2" fmla="*/ 10 w 143"/>
                <a:gd name="T3" fmla="*/ 1 h 102"/>
                <a:gd name="T4" fmla="*/ 11 w 143"/>
                <a:gd name="T5" fmla="*/ 1 h 102"/>
                <a:gd name="T6" fmla="*/ 12 w 143"/>
                <a:gd name="T7" fmla="*/ 3 h 102"/>
                <a:gd name="T8" fmla="*/ 14 w 143"/>
                <a:gd name="T9" fmla="*/ 3 h 102"/>
                <a:gd name="T10" fmla="*/ 15 w 143"/>
                <a:gd name="T11" fmla="*/ 6 h 102"/>
                <a:gd name="T12" fmla="*/ 15 w 143"/>
                <a:gd name="T13" fmla="*/ 8 h 102"/>
                <a:gd name="T14" fmla="*/ 16 w 143"/>
                <a:gd name="T15" fmla="*/ 11 h 102"/>
                <a:gd name="T16" fmla="*/ 16 w 143"/>
                <a:gd name="T17" fmla="*/ 13 h 102"/>
                <a:gd name="T18" fmla="*/ 16 w 143"/>
                <a:gd name="T19" fmla="*/ 15 h 102"/>
                <a:gd name="T20" fmla="*/ 15 w 143"/>
                <a:gd name="T21" fmla="*/ 18 h 102"/>
                <a:gd name="T22" fmla="*/ 15 w 143"/>
                <a:gd name="T23" fmla="*/ 20 h 102"/>
                <a:gd name="T24" fmla="*/ 14 w 143"/>
                <a:gd name="T25" fmla="*/ 22 h 102"/>
                <a:gd name="T26" fmla="*/ 12 w 143"/>
                <a:gd name="T27" fmla="*/ 24 h 102"/>
                <a:gd name="T28" fmla="*/ 11 w 143"/>
                <a:gd name="T29" fmla="*/ 25 h 102"/>
                <a:gd name="T30" fmla="*/ 10 w 143"/>
                <a:gd name="T31" fmla="*/ 26 h 102"/>
                <a:gd name="T32" fmla="*/ 8 w 143"/>
                <a:gd name="T33" fmla="*/ 26 h 102"/>
                <a:gd name="T34" fmla="*/ 6 w 143"/>
                <a:gd name="T35" fmla="*/ 26 h 102"/>
                <a:gd name="T36" fmla="*/ 5 w 143"/>
                <a:gd name="T37" fmla="*/ 25 h 102"/>
                <a:gd name="T38" fmla="*/ 3 w 143"/>
                <a:gd name="T39" fmla="*/ 24 h 102"/>
                <a:gd name="T40" fmla="*/ 2 w 143"/>
                <a:gd name="T41" fmla="*/ 22 h 102"/>
                <a:gd name="T42" fmla="*/ 1 w 143"/>
                <a:gd name="T43" fmla="*/ 20 h 102"/>
                <a:gd name="T44" fmla="*/ 1 w 143"/>
                <a:gd name="T45" fmla="*/ 18 h 102"/>
                <a:gd name="T46" fmla="*/ 0 w 143"/>
                <a:gd name="T47" fmla="*/ 15 h 102"/>
                <a:gd name="T48" fmla="*/ 0 w 143"/>
                <a:gd name="T49" fmla="*/ 13 h 102"/>
                <a:gd name="T50" fmla="*/ 0 w 143"/>
                <a:gd name="T51" fmla="*/ 11 h 102"/>
                <a:gd name="T52" fmla="*/ 1 w 143"/>
                <a:gd name="T53" fmla="*/ 8 h 102"/>
                <a:gd name="T54" fmla="*/ 1 w 143"/>
                <a:gd name="T55" fmla="*/ 6 h 102"/>
                <a:gd name="T56" fmla="*/ 2 w 143"/>
                <a:gd name="T57" fmla="*/ 3 h 102"/>
                <a:gd name="T58" fmla="*/ 3 w 143"/>
                <a:gd name="T59" fmla="*/ 3 h 102"/>
                <a:gd name="T60" fmla="*/ 5 w 143"/>
                <a:gd name="T61" fmla="*/ 1 h 102"/>
                <a:gd name="T62" fmla="*/ 6 w 143"/>
                <a:gd name="T63" fmla="*/ 1 h 102"/>
                <a:gd name="T64" fmla="*/ 8 w 143"/>
                <a:gd name="T65" fmla="*/ 0 h 1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3"/>
                <a:gd name="T100" fmla="*/ 0 h 102"/>
                <a:gd name="T101" fmla="*/ 143 w 143"/>
                <a:gd name="T102" fmla="*/ 102 h 1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3" h="102">
                  <a:moveTo>
                    <a:pt x="71" y="0"/>
                  </a:moveTo>
                  <a:lnTo>
                    <a:pt x="85" y="1"/>
                  </a:lnTo>
                  <a:lnTo>
                    <a:pt x="99" y="4"/>
                  </a:lnTo>
                  <a:lnTo>
                    <a:pt x="111" y="9"/>
                  </a:lnTo>
                  <a:lnTo>
                    <a:pt x="122" y="15"/>
                  </a:lnTo>
                  <a:lnTo>
                    <a:pt x="131" y="24"/>
                  </a:lnTo>
                  <a:lnTo>
                    <a:pt x="137" y="32"/>
                  </a:lnTo>
                  <a:lnTo>
                    <a:pt x="142" y="42"/>
                  </a:lnTo>
                  <a:lnTo>
                    <a:pt x="143" y="53"/>
                  </a:lnTo>
                  <a:lnTo>
                    <a:pt x="142" y="62"/>
                  </a:lnTo>
                  <a:lnTo>
                    <a:pt x="137" y="72"/>
                  </a:lnTo>
                  <a:lnTo>
                    <a:pt x="131" y="80"/>
                  </a:lnTo>
                  <a:lnTo>
                    <a:pt x="122" y="88"/>
                  </a:lnTo>
                  <a:lnTo>
                    <a:pt x="111" y="93"/>
                  </a:lnTo>
                  <a:lnTo>
                    <a:pt x="99" y="97"/>
                  </a:lnTo>
                  <a:lnTo>
                    <a:pt x="85" y="101"/>
                  </a:lnTo>
                  <a:lnTo>
                    <a:pt x="71" y="102"/>
                  </a:lnTo>
                  <a:lnTo>
                    <a:pt x="56" y="101"/>
                  </a:lnTo>
                  <a:lnTo>
                    <a:pt x="44" y="97"/>
                  </a:lnTo>
                  <a:lnTo>
                    <a:pt x="31" y="93"/>
                  </a:lnTo>
                  <a:lnTo>
                    <a:pt x="20" y="88"/>
                  </a:lnTo>
                  <a:lnTo>
                    <a:pt x="11" y="80"/>
                  </a:lnTo>
                  <a:lnTo>
                    <a:pt x="6" y="72"/>
                  </a:lnTo>
                  <a:lnTo>
                    <a:pt x="1" y="62"/>
                  </a:lnTo>
                  <a:lnTo>
                    <a:pt x="0" y="53"/>
                  </a:lnTo>
                  <a:lnTo>
                    <a:pt x="1" y="42"/>
                  </a:lnTo>
                  <a:lnTo>
                    <a:pt x="6" y="32"/>
                  </a:lnTo>
                  <a:lnTo>
                    <a:pt x="11" y="24"/>
                  </a:lnTo>
                  <a:lnTo>
                    <a:pt x="20" y="15"/>
                  </a:lnTo>
                  <a:lnTo>
                    <a:pt x="31" y="9"/>
                  </a:lnTo>
                  <a:lnTo>
                    <a:pt x="44" y="4"/>
                  </a:lnTo>
                  <a:lnTo>
                    <a:pt x="56" y="1"/>
                  </a:lnTo>
                  <a:lnTo>
                    <a:pt x="71" y="0"/>
                  </a:lnTo>
                  <a:close/>
                </a:path>
              </a:pathLst>
            </a:custGeom>
            <a:solidFill>
              <a:srgbClr val="FF7D21"/>
            </a:solidFill>
            <a:ln w="9525">
              <a:noFill/>
              <a:round/>
              <a:headEnd/>
              <a:tailEnd/>
            </a:ln>
          </p:spPr>
          <p:txBody>
            <a:bodyPr/>
            <a:lstStyle/>
            <a:p>
              <a:endParaRPr lang="pt-BR"/>
            </a:p>
          </p:txBody>
        </p:sp>
        <p:sp>
          <p:nvSpPr>
            <p:cNvPr id="780756" name="Freeform 139"/>
            <p:cNvSpPr>
              <a:spLocks/>
            </p:cNvSpPr>
            <p:nvPr/>
          </p:nvSpPr>
          <p:spPr bwMode="auto">
            <a:xfrm>
              <a:off x="4047" y="2802"/>
              <a:ext cx="48" cy="51"/>
            </a:xfrm>
            <a:custGeom>
              <a:avLst/>
              <a:gdLst>
                <a:gd name="T0" fmla="*/ 8 w 143"/>
                <a:gd name="T1" fmla="*/ 0 h 102"/>
                <a:gd name="T2" fmla="*/ 8 w 143"/>
                <a:gd name="T3" fmla="*/ 0 h 102"/>
                <a:gd name="T4" fmla="*/ 10 w 143"/>
                <a:gd name="T5" fmla="*/ 1 h 102"/>
                <a:gd name="T6" fmla="*/ 11 w 143"/>
                <a:gd name="T7" fmla="*/ 1 h 102"/>
                <a:gd name="T8" fmla="*/ 12 w 143"/>
                <a:gd name="T9" fmla="*/ 3 h 102"/>
                <a:gd name="T10" fmla="*/ 14 w 143"/>
                <a:gd name="T11" fmla="*/ 3 h 102"/>
                <a:gd name="T12" fmla="*/ 15 w 143"/>
                <a:gd name="T13" fmla="*/ 6 h 102"/>
                <a:gd name="T14" fmla="*/ 15 w 143"/>
                <a:gd name="T15" fmla="*/ 8 h 102"/>
                <a:gd name="T16" fmla="*/ 16 w 143"/>
                <a:gd name="T17" fmla="*/ 11 h 102"/>
                <a:gd name="T18" fmla="*/ 16 w 143"/>
                <a:gd name="T19" fmla="*/ 13 h 102"/>
                <a:gd name="T20" fmla="*/ 16 w 143"/>
                <a:gd name="T21" fmla="*/ 13 h 102"/>
                <a:gd name="T22" fmla="*/ 16 w 143"/>
                <a:gd name="T23" fmla="*/ 15 h 102"/>
                <a:gd name="T24" fmla="*/ 15 w 143"/>
                <a:gd name="T25" fmla="*/ 18 h 102"/>
                <a:gd name="T26" fmla="*/ 15 w 143"/>
                <a:gd name="T27" fmla="*/ 20 h 102"/>
                <a:gd name="T28" fmla="*/ 14 w 143"/>
                <a:gd name="T29" fmla="*/ 22 h 102"/>
                <a:gd name="T30" fmla="*/ 12 w 143"/>
                <a:gd name="T31" fmla="*/ 24 h 102"/>
                <a:gd name="T32" fmla="*/ 11 w 143"/>
                <a:gd name="T33" fmla="*/ 25 h 102"/>
                <a:gd name="T34" fmla="*/ 10 w 143"/>
                <a:gd name="T35" fmla="*/ 26 h 102"/>
                <a:gd name="T36" fmla="*/ 8 w 143"/>
                <a:gd name="T37" fmla="*/ 26 h 102"/>
                <a:gd name="T38" fmla="*/ 8 w 143"/>
                <a:gd name="T39" fmla="*/ 26 h 102"/>
                <a:gd name="T40" fmla="*/ 6 w 143"/>
                <a:gd name="T41" fmla="*/ 26 h 102"/>
                <a:gd name="T42" fmla="*/ 5 w 143"/>
                <a:gd name="T43" fmla="*/ 25 h 102"/>
                <a:gd name="T44" fmla="*/ 3 w 143"/>
                <a:gd name="T45" fmla="*/ 24 h 102"/>
                <a:gd name="T46" fmla="*/ 2 w 143"/>
                <a:gd name="T47" fmla="*/ 22 h 102"/>
                <a:gd name="T48" fmla="*/ 1 w 143"/>
                <a:gd name="T49" fmla="*/ 20 h 102"/>
                <a:gd name="T50" fmla="*/ 1 w 143"/>
                <a:gd name="T51" fmla="*/ 18 h 102"/>
                <a:gd name="T52" fmla="*/ 0 w 143"/>
                <a:gd name="T53" fmla="*/ 15 h 102"/>
                <a:gd name="T54" fmla="*/ 0 w 143"/>
                <a:gd name="T55" fmla="*/ 13 h 102"/>
                <a:gd name="T56" fmla="*/ 0 w 143"/>
                <a:gd name="T57" fmla="*/ 13 h 102"/>
                <a:gd name="T58" fmla="*/ 0 w 143"/>
                <a:gd name="T59" fmla="*/ 11 h 102"/>
                <a:gd name="T60" fmla="*/ 1 w 143"/>
                <a:gd name="T61" fmla="*/ 8 h 102"/>
                <a:gd name="T62" fmla="*/ 1 w 143"/>
                <a:gd name="T63" fmla="*/ 6 h 102"/>
                <a:gd name="T64" fmla="*/ 2 w 143"/>
                <a:gd name="T65" fmla="*/ 3 h 102"/>
                <a:gd name="T66" fmla="*/ 3 w 143"/>
                <a:gd name="T67" fmla="*/ 3 h 102"/>
                <a:gd name="T68" fmla="*/ 5 w 143"/>
                <a:gd name="T69" fmla="*/ 1 h 102"/>
                <a:gd name="T70" fmla="*/ 6 w 143"/>
                <a:gd name="T71" fmla="*/ 1 h 102"/>
                <a:gd name="T72" fmla="*/ 8 w 143"/>
                <a:gd name="T73" fmla="*/ 0 h 1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3"/>
                <a:gd name="T112" fmla="*/ 0 h 102"/>
                <a:gd name="T113" fmla="*/ 143 w 143"/>
                <a:gd name="T114" fmla="*/ 102 h 10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3" h="102">
                  <a:moveTo>
                    <a:pt x="71" y="0"/>
                  </a:moveTo>
                  <a:lnTo>
                    <a:pt x="71" y="0"/>
                  </a:lnTo>
                  <a:lnTo>
                    <a:pt x="85" y="1"/>
                  </a:lnTo>
                  <a:lnTo>
                    <a:pt x="99" y="4"/>
                  </a:lnTo>
                  <a:lnTo>
                    <a:pt x="111" y="9"/>
                  </a:lnTo>
                  <a:lnTo>
                    <a:pt x="122" y="15"/>
                  </a:lnTo>
                  <a:lnTo>
                    <a:pt x="131" y="24"/>
                  </a:lnTo>
                  <a:lnTo>
                    <a:pt x="137" y="32"/>
                  </a:lnTo>
                  <a:lnTo>
                    <a:pt x="142" y="42"/>
                  </a:lnTo>
                  <a:lnTo>
                    <a:pt x="143" y="53"/>
                  </a:lnTo>
                  <a:lnTo>
                    <a:pt x="142" y="62"/>
                  </a:lnTo>
                  <a:lnTo>
                    <a:pt x="137" y="72"/>
                  </a:lnTo>
                  <a:lnTo>
                    <a:pt x="131" y="80"/>
                  </a:lnTo>
                  <a:lnTo>
                    <a:pt x="122" y="88"/>
                  </a:lnTo>
                  <a:lnTo>
                    <a:pt x="111" y="93"/>
                  </a:lnTo>
                  <a:lnTo>
                    <a:pt x="99" y="97"/>
                  </a:lnTo>
                  <a:lnTo>
                    <a:pt x="85" y="101"/>
                  </a:lnTo>
                  <a:lnTo>
                    <a:pt x="71" y="102"/>
                  </a:lnTo>
                  <a:lnTo>
                    <a:pt x="56" y="101"/>
                  </a:lnTo>
                  <a:lnTo>
                    <a:pt x="44" y="97"/>
                  </a:lnTo>
                  <a:lnTo>
                    <a:pt x="31" y="93"/>
                  </a:lnTo>
                  <a:lnTo>
                    <a:pt x="20" y="88"/>
                  </a:lnTo>
                  <a:lnTo>
                    <a:pt x="11" y="80"/>
                  </a:lnTo>
                  <a:lnTo>
                    <a:pt x="6" y="72"/>
                  </a:lnTo>
                  <a:lnTo>
                    <a:pt x="1" y="62"/>
                  </a:lnTo>
                  <a:lnTo>
                    <a:pt x="0" y="53"/>
                  </a:lnTo>
                  <a:lnTo>
                    <a:pt x="1" y="42"/>
                  </a:lnTo>
                  <a:lnTo>
                    <a:pt x="6" y="32"/>
                  </a:lnTo>
                  <a:lnTo>
                    <a:pt x="11" y="24"/>
                  </a:lnTo>
                  <a:lnTo>
                    <a:pt x="20" y="15"/>
                  </a:lnTo>
                  <a:lnTo>
                    <a:pt x="31" y="9"/>
                  </a:lnTo>
                  <a:lnTo>
                    <a:pt x="44" y="4"/>
                  </a:lnTo>
                  <a:lnTo>
                    <a:pt x="56" y="1"/>
                  </a:lnTo>
                  <a:lnTo>
                    <a:pt x="71" y="0"/>
                  </a:lnTo>
                </a:path>
              </a:pathLst>
            </a:custGeom>
            <a:noFill/>
            <a:ln w="0">
              <a:solidFill>
                <a:srgbClr val="000000"/>
              </a:solidFill>
              <a:prstDash val="solid"/>
              <a:round/>
              <a:headEnd/>
              <a:tailEnd/>
            </a:ln>
          </p:spPr>
          <p:txBody>
            <a:bodyPr/>
            <a:lstStyle/>
            <a:p>
              <a:endParaRPr lang="pt-BR"/>
            </a:p>
          </p:txBody>
        </p:sp>
        <p:sp>
          <p:nvSpPr>
            <p:cNvPr id="780757" name="Freeform 140"/>
            <p:cNvSpPr>
              <a:spLocks/>
            </p:cNvSpPr>
            <p:nvPr/>
          </p:nvSpPr>
          <p:spPr bwMode="auto">
            <a:xfrm>
              <a:off x="4058" y="2813"/>
              <a:ext cx="26" cy="28"/>
            </a:xfrm>
            <a:custGeom>
              <a:avLst/>
              <a:gdLst>
                <a:gd name="T0" fmla="*/ 4 w 79"/>
                <a:gd name="T1" fmla="*/ 0 h 56"/>
                <a:gd name="T2" fmla="*/ 6 w 79"/>
                <a:gd name="T3" fmla="*/ 1 h 56"/>
                <a:gd name="T4" fmla="*/ 7 w 79"/>
                <a:gd name="T5" fmla="*/ 2 h 56"/>
                <a:gd name="T6" fmla="*/ 8 w 79"/>
                <a:gd name="T7" fmla="*/ 5 h 56"/>
                <a:gd name="T8" fmla="*/ 9 w 79"/>
                <a:gd name="T9" fmla="*/ 7 h 56"/>
                <a:gd name="T10" fmla="*/ 8 w 79"/>
                <a:gd name="T11" fmla="*/ 10 h 56"/>
                <a:gd name="T12" fmla="*/ 7 w 79"/>
                <a:gd name="T13" fmla="*/ 12 h 56"/>
                <a:gd name="T14" fmla="*/ 6 w 79"/>
                <a:gd name="T15" fmla="*/ 14 h 56"/>
                <a:gd name="T16" fmla="*/ 4 w 79"/>
                <a:gd name="T17" fmla="*/ 14 h 56"/>
                <a:gd name="T18" fmla="*/ 3 w 79"/>
                <a:gd name="T19" fmla="*/ 14 h 56"/>
                <a:gd name="T20" fmla="*/ 1 w 79"/>
                <a:gd name="T21" fmla="*/ 12 h 56"/>
                <a:gd name="T22" fmla="*/ 0 w 79"/>
                <a:gd name="T23" fmla="*/ 10 h 56"/>
                <a:gd name="T24" fmla="*/ 0 w 79"/>
                <a:gd name="T25" fmla="*/ 7 h 56"/>
                <a:gd name="T26" fmla="*/ 0 w 79"/>
                <a:gd name="T27" fmla="*/ 5 h 56"/>
                <a:gd name="T28" fmla="*/ 1 w 79"/>
                <a:gd name="T29" fmla="*/ 2 h 56"/>
                <a:gd name="T30" fmla="*/ 3 w 79"/>
                <a:gd name="T31" fmla="*/ 1 h 56"/>
                <a:gd name="T32" fmla="*/ 4 w 79"/>
                <a:gd name="T33" fmla="*/ 0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56"/>
                <a:gd name="T53" fmla="*/ 79 w 79"/>
                <a:gd name="T54" fmla="*/ 56 h 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56">
                  <a:moveTo>
                    <a:pt x="39" y="0"/>
                  </a:moveTo>
                  <a:lnTo>
                    <a:pt x="55" y="2"/>
                  </a:lnTo>
                  <a:lnTo>
                    <a:pt x="68" y="7"/>
                  </a:lnTo>
                  <a:lnTo>
                    <a:pt x="76" y="17"/>
                  </a:lnTo>
                  <a:lnTo>
                    <a:pt x="79" y="28"/>
                  </a:lnTo>
                  <a:lnTo>
                    <a:pt x="76" y="39"/>
                  </a:lnTo>
                  <a:lnTo>
                    <a:pt x="68" y="48"/>
                  </a:lnTo>
                  <a:lnTo>
                    <a:pt x="55" y="54"/>
                  </a:lnTo>
                  <a:lnTo>
                    <a:pt x="39" y="56"/>
                  </a:lnTo>
                  <a:lnTo>
                    <a:pt x="24" y="54"/>
                  </a:lnTo>
                  <a:lnTo>
                    <a:pt x="11" y="48"/>
                  </a:lnTo>
                  <a:lnTo>
                    <a:pt x="3" y="39"/>
                  </a:lnTo>
                  <a:lnTo>
                    <a:pt x="0" y="28"/>
                  </a:lnTo>
                  <a:lnTo>
                    <a:pt x="3" y="17"/>
                  </a:lnTo>
                  <a:lnTo>
                    <a:pt x="11" y="7"/>
                  </a:lnTo>
                  <a:lnTo>
                    <a:pt x="24" y="2"/>
                  </a:lnTo>
                  <a:lnTo>
                    <a:pt x="39" y="0"/>
                  </a:lnTo>
                  <a:close/>
                </a:path>
              </a:pathLst>
            </a:custGeom>
            <a:solidFill>
              <a:srgbClr val="FFFFFF"/>
            </a:solidFill>
            <a:ln w="9525">
              <a:noFill/>
              <a:round/>
              <a:headEnd/>
              <a:tailEnd/>
            </a:ln>
          </p:spPr>
          <p:txBody>
            <a:bodyPr/>
            <a:lstStyle/>
            <a:p>
              <a:endParaRPr lang="pt-BR"/>
            </a:p>
          </p:txBody>
        </p:sp>
        <p:sp>
          <p:nvSpPr>
            <p:cNvPr id="780758" name="Freeform 141"/>
            <p:cNvSpPr>
              <a:spLocks/>
            </p:cNvSpPr>
            <p:nvPr/>
          </p:nvSpPr>
          <p:spPr bwMode="auto">
            <a:xfrm>
              <a:off x="4058" y="2813"/>
              <a:ext cx="26" cy="28"/>
            </a:xfrm>
            <a:custGeom>
              <a:avLst/>
              <a:gdLst>
                <a:gd name="T0" fmla="*/ 4 w 79"/>
                <a:gd name="T1" fmla="*/ 0 h 56"/>
                <a:gd name="T2" fmla="*/ 4 w 79"/>
                <a:gd name="T3" fmla="*/ 0 h 56"/>
                <a:gd name="T4" fmla="*/ 6 w 79"/>
                <a:gd name="T5" fmla="*/ 1 h 56"/>
                <a:gd name="T6" fmla="*/ 7 w 79"/>
                <a:gd name="T7" fmla="*/ 2 h 56"/>
                <a:gd name="T8" fmla="*/ 8 w 79"/>
                <a:gd name="T9" fmla="*/ 5 h 56"/>
                <a:gd name="T10" fmla="*/ 9 w 79"/>
                <a:gd name="T11" fmla="*/ 7 h 56"/>
                <a:gd name="T12" fmla="*/ 9 w 79"/>
                <a:gd name="T13" fmla="*/ 7 h 56"/>
                <a:gd name="T14" fmla="*/ 8 w 79"/>
                <a:gd name="T15" fmla="*/ 10 h 56"/>
                <a:gd name="T16" fmla="*/ 7 w 79"/>
                <a:gd name="T17" fmla="*/ 12 h 56"/>
                <a:gd name="T18" fmla="*/ 6 w 79"/>
                <a:gd name="T19" fmla="*/ 14 h 56"/>
                <a:gd name="T20" fmla="*/ 4 w 79"/>
                <a:gd name="T21" fmla="*/ 14 h 56"/>
                <a:gd name="T22" fmla="*/ 4 w 79"/>
                <a:gd name="T23" fmla="*/ 14 h 56"/>
                <a:gd name="T24" fmla="*/ 3 w 79"/>
                <a:gd name="T25" fmla="*/ 14 h 56"/>
                <a:gd name="T26" fmla="*/ 1 w 79"/>
                <a:gd name="T27" fmla="*/ 12 h 56"/>
                <a:gd name="T28" fmla="*/ 0 w 79"/>
                <a:gd name="T29" fmla="*/ 10 h 56"/>
                <a:gd name="T30" fmla="*/ 0 w 79"/>
                <a:gd name="T31" fmla="*/ 7 h 56"/>
                <a:gd name="T32" fmla="*/ 0 w 79"/>
                <a:gd name="T33" fmla="*/ 7 h 56"/>
                <a:gd name="T34" fmla="*/ 0 w 79"/>
                <a:gd name="T35" fmla="*/ 5 h 56"/>
                <a:gd name="T36" fmla="*/ 1 w 79"/>
                <a:gd name="T37" fmla="*/ 2 h 56"/>
                <a:gd name="T38" fmla="*/ 3 w 79"/>
                <a:gd name="T39" fmla="*/ 1 h 56"/>
                <a:gd name="T40" fmla="*/ 4 w 79"/>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56"/>
                <a:gd name="T65" fmla="*/ 79 w 79"/>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56">
                  <a:moveTo>
                    <a:pt x="39" y="0"/>
                  </a:moveTo>
                  <a:lnTo>
                    <a:pt x="39" y="0"/>
                  </a:lnTo>
                  <a:lnTo>
                    <a:pt x="55" y="2"/>
                  </a:lnTo>
                  <a:lnTo>
                    <a:pt x="68" y="7"/>
                  </a:lnTo>
                  <a:lnTo>
                    <a:pt x="76" y="17"/>
                  </a:lnTo>
                  <a:lnTo>
                    <a:pt x="79" y="28"/>
                  </a:lnTo>
                  <a:lnTo>
                    <a:pt x="76" y="39"/>
                  </a:lnTo>
                  <a:lnTo>
                    <a:pt x="68" y="48"/>
                  </a:lnTo>
                  <a:lnTo>
                    <a:pt x="55" y="54"/>
                  </a:lnTo>
                  <a:lnTo>
                    <a:pt x="39" y="56"/>
                  </a:lnTo>
                  <a:lnTo>
                    <a:pt x="24" y="54"/>
                  </a:lnTo>
                  <a:lnTo>
                    <a:pt x="11" y="48"/>
                  </a:lnTo>
                  <a:lnTo>
                    <a:pt x="3" y="39"/>
                  </a:lnTo>
                  <a:lnTo>
                    <a:pt x="0" y="28"/>
                  </a:lnTo>
                  <a:lnTo>
                    <a:pt x="3" y="17"/>
                  </a:lnTo>
                  <a:lnTo>
                    <a:pt x="11" y="7"/>
                  </a:lnTo>
                  <a:lnTo>
                    <a:pt x="24" y="2"/>
                  </a:lnTo>
                  <a:lnTo>
                    <a:pt x="39" y="0"/>
                  </a:lnTo>
                </a:path>
              </a:pathLst>
            </a:custGeom>
            <a:noFill/>
            <a:ln w="0">
              <a:solidFill>
                <a:srgbClr val="000000"/>
              </a:solidFill>
              <a:prstDash val="solid"/>
              <a:round/>
              <a:headEnd/>
              <a:tailEnd/>
            </a:ln>
          </p:spPr>
          <p:txBody>
            <a:bodyPr/>
            <a:lstStyle/>
            <a:p>
              <a:endParaRPr lang="pt-BR"/>
            </a:p>
          </p:txBody>
        </p:sp>
        <p:sp>
          <p:nvSpPr>
            <p:cNvPr id="780759" name="Freeform 142"/>
            <p:cNvSpPr>
              <a:spLocks/>
            </p:cNvSpPr>
            <p:nvPr/>
          </p:nvSpPr>
          <p:spPr bwMode="auto">
            <a:xfrm>
              <a:off x="4026" y="3122"/>
              <a:ext cx="23" cy="24"/>
            </a:xfrm>
            <a:custGeom>
              <a:avLst/>
              <a:gdLst>
                <a:gd name="T0" fmla="*/ 4 w 69"/>
                <a:gd name="T1" fmla="*/ 0 h 47"/>
                <a:gd name="T2" fmla="*/ 5 w 69"/>
                <a:gd name="T3" fmla="*/ 1 h 47"/>
                <a:gd name="T4" fmla="*/ 6 w 69"/>
                <a:gd name="T5" fmla="*/ 2 h 47"/>
                <a:gd name="T6" fmla="*/ 7 w 69"/>
                <a:gd name="T7" fmla="*/ 4 h 47"/>
                <a:gd name="T8" fmla="*/ 8 w 69"/>
                <a:gd name="T9" fmla="*/ 6 h 47"/>
                <a:gd name="T10" fmla="*/ 7 w 69"/>
                <a:gd name="T11" fmla="*/ 8 h 47"/>
                <a:gd name="T12" fmla="*/ 6 w 69"/>
                <a:gd name="T13" fmla="*/ 10 h 47"/>
                <a:gd name="T14" fmla="*/ 5 w 69"/>
                <a:gd name="T15" fmla="*/ 12 h 47"/>
                <a:gd name="T16" fmla="*/ 4 w 69"/>
                <a:gd name="T17" fmla="*/ 12 h 47"/>
                <a:gd name="T18" fmla="*/ 2 w 69"/>
                <a:gd name="T19" fmla="*/ 12 h 47"/>
                <a:gd name="T20" fmla="*/ 1 w 69"/>
                <a:gd name="T21" fmla="*/ 10 h 47"/>
                <a:gd name="T22" fmla="*/ 0 w 69"/>
                <a:gd name="T23" fmla="*/ 8 h 47"/>
                <a:gd name="T24" fmla="*/ 0 w 69"/>
                <a:gd name="T25" fmla="*/ 6 h 47"/>
                <a:gd name="T26" fmla="*/ 0 w 69"/>
                <a:gd name="T27" fmla="*/ 4 h 47"/>
                <a:gd name="T28" fmla="*/ 1 w 69"/>
                <a:gd name="T29" fmla="*/ 2 h 47"/>
                <a:gd name="T30" fmla="*/ 2 w 69"/>
                <a:gd name="T31" fmla="*/ 1 h 47"/>
                <a:gd name="T32" fmla="*/ 4 w 69"/>
                <a:gd name="T33" fmla="*/ 0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
                <a:gd name="T52" fmla="*/ 0 h 47"/>
                <a:gd name="T53" fmla="*/ 69 w 69"/>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 h="47">
                  <a:moveTo>
                    <a:pt x="33" y="0"/>
                  </a:moveTo>
                  <a:lnTo>
                    <a:pt x="46" y="2"/>
                  </a:lnTo>
                  <a:lnTo>
                    <a:pt x="58" y="6"/>
                  </a:lnTo>
                  <a:lnTo>
                    <a:pt x="66" y="14"/>
                  </a:lnTo>
                  <a:lnTo>
                    <a:pt x="69" y="24"/>
                  </a:lnTo>
                  <a:lnTo>
                    <a:pt x="66" y="32"/>
                  </a:lnTo>
                  <a:lnTo>
                    <a:pt x="58" y="40"/>
                  </a:lnTo>
                  <a:lnTo>
                    <a:pt x="46" y="45"/>
                  </a:lnTo>
                  <a:lnTo>
                    <a:pt x="33" y="47"/>
                  </a:lnTo>
                  <a:lnTo>
                    <a:pt x="21" y="45"/>
                  </a:lnTo>
                  <a:lnTo>
                    <a:pt x="11" y="40"/>
                  </a:lnTo>
                  <a:lnTo>
                    <a:pt x="3" y="32"/>
                  </a:lnTo>
                  <a:lnTo>
                    <a:pt x="0" y="24"/>
                  </a:lnTo>
                  <a:lnTo>
                    <a:pt x="3" y="14"/>
                  </a:lnTo>
                  <a:lnTo>
                    <a:pt x="11" y="6"/>
                  </a:lnTo>
                  <a:lnTo>
                    <a:pt x="21" y="2"/>
                  </a:lnTo>
                  <a:lnTo>
                    <a:pt x="33" y="0"/>
                  </a:lnTo>
                  <a:close/>
                </a:path>
              </a:pathLst>
            </a:custGeom>
            <a:solidFill>
              <a:srgbClr val="FFFF00"/>
            </a:solidFill>
            <a:ln w="9525">
              <a:noFill/>
              <a:round/>
              <a:headEnd/>
              <a:tailEnd/>
            </a:ln>
          </p:spPr>
          <p:txBody>
            <a:bodyPr/>
            <a:lstStyle/>
            <a:p>
              <a:endParaRPr lang="pt-BR"/>
            </a:p>
          </p:txBody>
        </p:sp>
        <p:sp>
          <p:nvSpPr>
            <p:cNvPr id="780760" name="Freeform 143"/>
            <p:cNvSpPr>
              <a:spLocks/>
            </p:cNvSpPr>
            <p:nvPr/>
          </p:nvSpPr>
          <p:spPr bwMode="auto">
            <a:xfrm>
              <a:off x="4026" y="3122"/>
              <a:ext cx="23" cy="24"/>
            </a:xfrm>
            <a:custGeom>
              <a:avLst/>
              <a:gdLst>
                <a:gd name="T0" fmla="*/ 4 w 69"/>
                <a:gd name="T1" fmla="*/ 0 h 47"/>
                <a:gd name="T2" fmla="*/ 4 w 69"/>
                <a:gd name="T3" fmla="*/ 0 h 47"/>
                <a:gd name="T4" fmla="*/ 5 w 69"/>
                <a:gd name="T5" fmla="*/ 1 h 47"/>
                <a:gd name="T6" fmla="*/ 6 w 69"/>
                <a:gd name="T7" fmla="*/ 2 h 47"/>
                <a:gd name="T8" fmla="*/ 7 w 69"/>
                <a:gd name="T9" fmla="*/ 4 h 47"/>
                <a:gd name="T10" fmla="*/ 8 w 69"/>
                <a:gd name="T11" fmla="*/ 6 h 47"/>
                <a:gd name="T12" fmla="*/ 8 w 69"/>
                <a:gd name="T13" fmla="*/ 6 h 47"/>
                <a:gd name="T14" fmla="*/ 7 w 69"/>
                <a:gd name="T15" fmla="*/ 8 h 47"/>
                <a:gd name="T16" fmla="*/ 6 w 69"/>
                <a:gd name="T17" fmla="*/ 10 h 47"/>
                <a:gd name="T18" fmla="*/ 5 w 69"/>
                <a:gd name="T19" fmla="*/ 12 h 47"/>
                <a:gd name="T20" fmla="*/ 4 w 69"/>
                <a:gd name="T21" fmla="*/ 12 h 47"/>
                <a:gd name="T22" fmla="*/ 4 w 69"/>
                <a:gd name="T23" fmla="*/ 12 h 47"/>
                <a:gd name="T24" fmla="*/ 2 w 69"/>
                <a:gd name="T25" fmla="*/ 12 h 47"/>
                <a:gd name="T26" fmla="*/ 1 w 69"/>
                <a:gd name="T27" fmla="*/ 10 h 47"/>
                <a:gd name="T28" fmla="*/ 0 w 69"/>
                <a:gd name="T29" fmla="*/ 8 h 47"/>
                <a:gd name="T30" fmla="*/ 0 w 69"/>
                <a:gd name="T31" fmla="*/ 6 h 47"/>
                <a:gd name="T32" fmla="*/ 0 w 69"/>
                <a:gd name="T33" fmla="*/ 6 h 47"/>
                <a:gd name="T34" fmla="*/ 0 w 69"/>
                <a:gd name="T35" fmla="*/ 4 h 47"/>
                <a:gd name="T36" fmla="*/ 1 w 69"/>
                <a:gd name="T37" fmla="*/ 2 h 47"/>
                <a:gd name="T38" fmla="*/ 2 w 69"/>
                <a:gd name="T39" fmla="*/ 1 h 47"/>
                <a:gd name="T40" fmla="*/ 4 w 69"/>
                <a:gd name="T41" fmla="*/ 0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47"/>
                <a:gd name="T65" fmla="*/ 69 w 69"/>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47">
                  <a:moveTo>
                    <a:pt x="33" y="0"/>
                  </a:moveTo>
                  <a:lnTo>
                    <a:pt x="33" y="0"/>
                  </a:lnTo>
                  <a:lnTo>
                    <a:pt x="46" y="2"/>
                  </a:lnTo>
                  <a:lnTo>
                    <a:pt x="58" y="6"/>
                  </a:lnTo>
                  <a:lnTo>
                    <a:pt x="66" y="14"/>
                  </a:lnTo>
                  <a:lnTo>
                    <a:pt x="69" y="24"/>
                  </a:lnTo>
                  <a:lnTo>
                    <a:pt x="66" y="32"/>
                  </a:lnTo>
                  <a:lnTo>
                    <a:pt x="58" y="40"/>
                  </a:lnTo>
                  <a:lnTo>
                    <a:pt x="46" y="45"/>
                  </a:lnTo>
                  <a:lnTo>
                    <a:pt x="33" y="47"/>
                  </a:lnTo>
                  <a:lnTo>
                    <a:pt x="21" y="45"/>
                  </a:lnTo>
                  <a:lnTo>
                    <a:pt x="11" y="40"/>
                  </a:lnTo>
                  <a:lnTo>
                    <a:pt x="3" y="32"/>
                  </a:lnTo>
                  <a:lnTo>
                    <a:pt x="0" y="24"/>
                  </a:lnTo>
                  <a:lnTo>
                    <a:pt x="3" y="14"/>
                  </a:lnTo>
                  <a:lnTo>
                    <a:pt x="11" y="6"/>
                  </a:lnTo>
                  <a:lnTo>
                    <a:pt x="21" y="2"/>
                  </a:lnTo>
                  <a:lnTo>
                    <a:pt x="33" y="0"/>
                  </a:lnTo>
                </a:path>
              </a:pathLst>
            </a:custGeom>
            <a:noFill/>
            <a:ln w="0">
              <a:solidFill>
                <a:srgbClr val="000000"/>
              </a:solidFill>
              <a:prstDash val="solid"/>
              <a:round/>
              <a:headEnd/>
              <a:tailEnd/>
            </a:ln>
          </p:spPr>
          <p:txBody>
            <a:bodyPr/>
            <a:lstStyle/>
            <a:p>
              <a:endParaRPr lang="pt-BR"/>
            </a:p>
          </p:txBody>
        </p:sp>
        <p:sp>
          <p:nvSpPr>
            <p:cNvPr id="780761" name="Freeform 144"/>
            <p:cNvSpPr>
              <a:spLocks/>
            </p:cNvSpPr>
            <p:nvPr/>
          </p:nvSpPr>
          <p:spPr bwMode="auto">
            <a:xfrm>
              <a:off x="4043" y="3135"/>
              <a:ext cx="4" cy="6"/>
            </a:xfrm>
            <a:custGeom>
              <a:avLst/>
              <a:gdLst>
                <a:gd name="T0" fmla="*/ 0 w 14"/>
                <a:gd name="T1" fmla="*/ 1 h 11"/>
                <a:gd name="T2" fmla="*/ 0 w 14"/>
                <a:gd name="T3" fmla="*/ 0 h 11"/>
                <a:gd name="T4" fmla="*/ 1 w 14"/>
                <a:gd name="T5" fmla="*/ 1 h 11"/>
                <a:gd name="T6" fmla="*/ 0 w 14"/>
                <a:gd name="T7" fmla="*/ 3 h 11"/>
                <a:gd name="T8" fmla="*/ 0 w 14"/>
                <a:gd name="T9" fmla="*/ 1 h 11"/>
                <a:gd name="T10" fmla="*/ 0 60000 65536"/>
                <a:gd name="T11" fmla="*/ 0 60000 65536"/>
                <a:gd name="T12" fmla="*/ 0 60000 65536"/>
                <a:gd name="T13" fmla="*/ 0 60000 65536"/>
                <a:gd name="T14" fmla="*/ 0 60000 65536"/>
                <a:gd name="T15" fmla="*/ 0 w 14"/>
                <a:gd name="T16" fmla="*/ 0 h 11"/>
                <a:gd name="T17" fmla="*/ 14 w 14"/>
                <a:gd name="T18" fmla="*/ 11 h 11"/>
              </a:gdLst>
              <a:ahLst/>
              <a:cxnLst>
                <a:cxn ang="T10">
                  <a:pos x="T0" y="T1"/>
                </a:cxn>
                <a:cxn ang="T11">
                  <a:pos x="T2" y="T3"/>
                </a:cxn>
                <a:cxn ang="T12">
                  <a:pos x="T4" y="T5"/>
                </a:cxn>
                <a:cxn ang="T13">
                  <a:pos x="T6" y="T7"/>
                </a:cxn>
                <a:cxn ang="T14">
                  <a:pos x="T8" y="T9"/>
                </a:cxn>
              </a:cxnLst>
              <a:rect l="T15" t="T16" r="T17" b="T18"/>
              <a:pathLst>
                <a:path w="14" h="11">
                  <a:moveTo>
                    <a:pt x="0" y="4"/>
                  </a:moveTo>
                  <a:lnTo>
                    <a:pt x="3" y="0"/>
                  </a:lnTo>
                  <a:lnTo>
                    <a:pt x="14" y="2"/>
                  </a:lnTo>
                  <a:lnTo>
                    <a:pt x="3" y="11"/>
                  </a:lnTo>
                  <a:lnTo>
                    <a:pt x="0" y="4"/>
                  </a:lnTo>
                  <a:close/>
                </a:path>
              </a:pathLst>
            </a:custGeom>
            <a:solidFill>
              <a:srgbClr val="FFFFFF"/>
            </a:solidFill>
            <a:ln w="9525">
              <a:noFill/>
              <a:round/>
              <a:headEnd/>
              <a:tailEnd/>
            </a:ln>
          </p:spPr>
          <p:txBody>
            <a:bodyPr/>
            <a:lstStyle/>
            <a:p>
              <a:endParaRPr lang="pt-BR"/>
            </a:p>
          </p:txBody>
        </p:sp>
        <p:sp>
          <p:nvSpPr>
            <p:cNvPr id="780762" name="Freeform 145"/>
            <p:cNvSpPr>
              <a:spLocks/>
            </p:cNvSpPr>
            <p:nvPr/>
          </p:nvSpPr>
          <p:spPr bwMode="auto">
            <a:xfrm>
              <a:off x="4019" y="2629"/>
              <a:ext cx="22" cy="23"/>
            </a:xfrm>
            <a:custGeom>
              <a:avLst/>
              <a:gdLst>
                <a:gd name="T0" fmla="*/ 4 w 65"/>
                <a:gd name="T1" fmla="*/ 0 h 47"/>
                <a:gd name="T2" fmla="*/ 5 w 65"/>
                <a:gd name="T3" fmla="*/ 0 h 47"/>
                <a:gd name="T4" fmla="*/ 6 w 65"/>
                <a:gd name="T5" fmla="*/ 1 h 47"/>
                <a:gd name="T6" fmla="*/ 7 w 65"/>
                <a:gd name="T7" fmla="*/ 3 h 47"/>
                <a:gd name="T8" fmla="*/ 7 w 65"/>
                <a:gd name="T9" fmla="*/ 6 h 47"/>
                <a:gd name="T10" fmla="*/ 7 w 65"/>
                <a:gd name="T11" fmla="*/ 8 h 47"/>
                <a:gd name="T12" fmla="*/ 6 w 65"/>
                <a:gd name="T13" fmla="*/ 10 h 47"/>
                <a:gd name="T14" fmla="*/ 5 w 65"/>
                <a:gd name="T15" fmla="*/ 11 h 47"/>
                <a:gd name="T16" fmla="*/ 4 w 65"/>
                <a:gd name="T17" fmla="*/ 11 h 47"/>
                <a:gd name="T18" fmla="*/ 2 w 65"/>
                <a:gd name="T19" fmla="*/ 11 h 47"/>
                <a:gd name="T20" fmla="*/ 1 w 65"/>
                <a:gd name="T21" fmla="*/ 10 h 47"/>
                <a:gd name="T22" fmla="*/ 0 w 65"/>
                <a:gd name="T23" fmla="*/ 8 h 47"/>
                <a:gd name="T24" fmla="*/ 0 w 65"/>
                <a:gd name="T25" fmla="*/ 6 h 47"/>
                <a:gd name="T26" fmla="*/ 0 w 65"/>
                <a:gd name="T27" fmla="*/ 3 h 47"/>
                <a:gd name="T28" fmla="*/ 1 w 65"/>
                <a:gd name="T29" fmla="*/ 1 h 47"/>
                <a:gd name="T30" fmla="*/ 2 w 65"/>
                <a:gd name="T31" fmla="*/ 0 h 47"/>
                <a:gd name="T32" fmla="*/ 4 w 65"/>
                <a:gd name="T33" fmla="*/ 0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47"/>
                <a:gd name="T53" fmla="*/ 65 w 65"/>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47">
                  <a:moveTo>
                    <a:pt x="33" y="0"/>
                  </a:moveTo>
                  <a:lnTo>
                    <a:pt x="45" y="2"/>
                  </a:lnTo>
                  <a:lnTo>
                    <a:pt x="55" y="6"/>
                  </a:lnTo>
                  <a:lnTo>
                    <a:pt x="62" y="14"/>
                  </a:lnTo>
                  <a:lnTo>
                    <a:pt x="65" y="24"/>
                  </a:lnTo>
                  <a:lnTo>
                    <a:pt x="62" y="33"/>
                  </a:lnTo>
                  <a:lnTo>
                    <a:pt x="55" y="41"/>
                  </a:lnTo>
                  <a:lnTo>
                    <a:pt x="45" y="45"/>
                  </a:lnTo>
                  <a:lnTo>
                    <a:pt x="33" y="47"/>
                  </a:lnTo>
                  <a:lnTo>
                    <a:pt x="19" y="45"/>
                  </a:lnTo>
                  <a:lnTo>
                    <a:pt x="9" y="41"/>
                  </a:lnTo>
                  <a:lnTo>
                    <a:pt x="3" y="33"/>
                  </a:lnTo>
                  <a:lnTo>
                    <a:pt x="0" y="24"/>
                  </a:lnTo>
                  <a:lnTo>
                    <a:pt x="3" y="14"/>
                  </a:lnTo>
                  <a:lnTo>
                    <a:pt x="9" y="6"/>
                  </a:lnTo>
                  <a:lnTo>
                    <a:pt x="19" y="2"/>
                  </a:lnTo>
                  <a:lnTo>
                    <a:pt x="33" y="0"/>
                  </a:lnTo>
                  <a:close/>
                </a:path>
              </a:pathLst>
            </a:custGeom>
            <a:solidFill>
              <a:srgbClr val="FFFF00"/>
            </a:solidFill>
            <a:ln w="9525">
              <a:noFill/>
              <a:round/>
              <a:headEnd/>
              <a:tailEnd/>
            </a:ln>
          </p:spPr>
          <p:txBody>
            <a:bodyPr/>
            <a:lstStyle/>
            <a:p>
              <a:endParaRPr lang="pt-BR"/>
            </a:p>
          </p:txBody>
        </p:sp>
        <p:sp>
          <p:nvSpPr>
            <p:cNvPr id="780763" name="Freeform 146"/>
            <p:cNvSpPr>
              <a:spLocks/>
            </p:cNvSpPr>
            <p:nvPr/>
          </p:nvSpPr>
          <p:spPr bwMode="auto">
            <a:xfrm>
              <a:off x="4019" y="2629"/>
              <a:ext cx="22" cy="23"/>
            </a:xfrm>
            <a:custGeom>
              <a:avLst/>
              <a:gdLst>
                <a:gd name="T0" fmla="*/ 4 w 65"/>
                <a:gd name="T1" fmla="*/ 0 h 47"/>
                <a:gd name="T2" fmla="*/ 4 w 65"/>
                <a:gd name="T3" fmla="*/ 0 h 47"/>
                <a:gd name="T4" fmla="*/ 5 w 65"/>
                <a:gd name="T5" fmla="*/ 0 h 47"/>
                <a:gd name="T6" fmla="*/ 6 w 65"/>
                <a:gd name="T7" fmla="*/ 1 h 47"/>
                <a:gd name="T8" fmla="*/ 7 w 65"/>
                <a:gd name="T9" fmla="*/ 3 h 47"/>
                <a:gd name="T10" fmla="*/ 7 w 65"/>
                <a:gd name="T11" fmla="*/ 6 h 47"/>
                <a:gd name="T12" fmla="*/ 7 w 65"/>
                <a:gd name="T13" fmla="*/ 6 h 47"/>
                <a:gd name="T14" fmla="*/ 7 w 65"/>
                <a:gd name="T15" fmla="*/ 8 h 47"/>
                <a:gd name="T16" fmla="*/ 6 w 65"/>
                <a:gd name="T17" fmla="*/ 10 h 47"/>
                <a:gd name="T18" fmla="*/ 5 w 65"/>
                <a:gd name="T19" fmla="*/ 11 h 47"/>
                <a:gd name="T20" fmla="*/ 4 w 65"/>
                <a:gd name="T21" fmla="*/ 11 h 47"/>
                <a:gd name="T22" fmla="*/ 4 w 65"/>
                <a:gd name="T23" fmla="*/ 11 h 47"/>
                <a:gd name="T24" fmla="*/ 2 w 65"/>
                <a:gd name="T25" fmla="*/ 11 h 47"/>
                <a:gd name="T26" fmla="*/ 1 w 65"/>
                <a:gd name="T27" fmla="*/ 10 h 47"/>
                <a:gd name="T28" fmla="*/ 0 w 65"/>
                <a:gd name="T29" fmla="*/ 8 h 47"/>
                <a:gd name="T30" fmla="*/ 0 w 65"/>
                <a:gd name="T31" fmla="*/ 6 h 47"/>
                <a:gd name="T32" fmla="*/ 0 w 65"/>
                <a:gd name="T33" fmla="*/ 6 h 47"/>
                <a:gd name="T34" fmla="*/ 0 w 65"/>
                <a:gd name="T35" fmla="*/ 3 h 47"/>
                <a:gd name="T36" fmla="*/ 1 w 65"/>
                <a:gd name="T37" fmla="*/ 1 h 47"/>
                <a:gd name="T38" fmla="*/ 2 w 65"/>
                <a:gd name="T39" fmla="*/ 0 h 47"/>
                <a:gd name="T40" fmla="*/ 4 w 65"/>
                <a:gd name="T41" fmla="*/ 0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47"/>
                <a:gd name="T65" fmla="*/ 65 w 65"/>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47">
                  <a:moveTo>
                    <a:pt x="33" y="0"/>
                  </a:moveTo>
                  <a:lnTo>
                    <a:pt x="33" y="0"/>
                  </a:lnTo>
                  <a:lnTo>
                    <a:pt x="45" y="2"/>
                  </a:lnTo>
                  <a:lnTo>
                    <a:pt x="55" y="6"/>
                  </a:lnTo>
                  <a:lnTo>
                    <a:pt x="62" y="14"/>
                  </a:lnTo>
                  <a:lnTo>
                    <a:pt x="65" y="24"/>
                  </a:lnTo>
                  <a:lnTo>
                    <a:pt x="62" y="33"/>
                  </a:lnTo>
                  <a:lnTo>
                    <a:pt x="55" y="41"/>
                  </a:lnTo>
                  <a:lnTo>
                    <a:pt x="45" y="45"/>
                  </a:lnTo>
                  <a:lnTo>
                    <a:pt x="33" y="47"/>
                  </a:lnTo>
                  <a:lnTo>
                    <a:pt x="19" y="45"/>
                  </a:lnTo>
                  <a:lnTo>
                    <a:pt x="9" y="41"/>
                  </a:lnTo>
                  <a:lnTo>
                    <a:pt x="3" y="33"/>
                  </a:lnTo>
                  <a:lnTo>
                    <a:pt x="0" y="24"/>
                  </a:lnTo>
                  <a:lnTo>
                    <a:pt x="3" y="14"/>
                  </a:lnTo>
                  <a:lnTo>
                    <a:pt x="9" y="6"/>
                  </a:lnTo>
                  <a:lnTo>
                    <a:pt x="19" y="2"/>
                  </a:lnTo>
                  <a:lnTo>
                    <a:pt x="33" y="0"/>
                  </a:lnTo>
                </a:path>
              </a:pathLst>
            </a:custGeom>
            <a:noFill/>
            <a:ln w="0">
              <a:solidFill>
                <a:srgbClr val="000000"/>
              </a:solidFill>
              <a:prstDash val="solid"/>
              <a:round/>
              <a:headEnd/>
              <a:tailEnd/>
            </a:ln>
          </p:spPr>
          <p:txBody>
            <a:bodyPr/>
            <a:lstStyle/>
            <a:p>
              <a:endParaRPr lang="pt-BR"/>
            </a:p>
          </p:txBody>
        </p:sp>
        <p:sp>
          <p:nvSpPr>
            <p:cNvPr id="780764" name="Freeform 147"/>
            <p:cNvSpPr>
              <a:spLocks/>
            </p:cNvSpPr>
            <p:nvPr/>
          </p:nvSpPr>
          <p:spPr bwMode="auto">
            <a:xfrm>
              <a:off x="4034" y="2642"/>
              <a:ext cx="6" cy="6"/>
            </a:xfrm>
            <a:custGeom>
              <a:avLst/>
              <a:gdLst>
                <a:gd name="T0" fmla="*/ 0 w 16"/>
                <a:gd name="T1" fmla="*/ 2 h 12"/>
                <a:gd name="T2" fmla="*/ 1 w 16"/>
                <a:gd name="T3" fmla="*/ 0 h 12"/>
                <a:gd name="T4" fmla="*/ 2 w 16"/>
                <a:gd name="T5" fmla="*/ 1 h 12"/>
                <a:gd name="T6" fmla="*/ 1 w 16"/>
                <a:gd name="T7" fmla="*/ 3 h 12"/>
                <a:gd name="T8" fmla="*/ 0 w 16"/>
                <a:gd name="T9" fmla="*/ 2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5"/>
                  </a:moveTo>
                  <a:lnTo>
                    <a:pt x="6" y="0"/>
                  </a:lnTo>
                  <a:lnTo>
                    <a:pt x="16" y="2"/>
                  </a:lnTo>
                  <a:lnTo>
                    <a:pt x="6" y="12"/>
                  </a:lnTo>
                  <a:lnTo>
                    <a:pt x="0" y="5"/>
                  </a:lnTo>
                  <a:close/>
                </a:path>
              </a:pathLst>
            </a:custGeom>
            <a:solidFill>
              <a:srgbClr val="FFFFFF"/>
            </a:solidFill>
            <a:ln w="9525">
              <a:noFill/>
              <a:round/>
              <a:headEnd/>
              <a:tailEnd/>
            </a:ln>
          </p:spPr>
          <p:txBody>
            <a:bodyPr/>
            <a:lstStyle/>
            <a:p>
              <a:endParaRPr lang="pt-BR"/>
            </a:p>
          </p:txBody>
        </p:sp>
        <p:sp>
          <p:nvSpPr>
            <p:cNvPr id="780765" name="Freeform 148"/>
            <p:cNvSpPr>
              <a:spLocks/>
            </p:cNvSpPr>
            <p:nvPr/>
          </p:nvSpPr>
          <p:spPr bwMode="auto">
            <a:xfrm>
              <a:off x="4101" y="2629"/>
              <a:ext cx="23" cy="23"/>
            </a:xfrm>
            <a:custGeom>
              <a:avLst/>
              <a:gdLst>
                <a:gd name="T0" fmla="*/ 4 w 68"/>
                <a:gd name="T1" fmla="*/ 0 h 47"/>
                <a:gd name="T2" fmla="*/ 5 w 68"/>
                <a:gd name="T3" fmla="*/ 0 h 47"/>
                <a:gd name="T4" fmla="*/ 7 w 68"/>
                <a:gd name="T5" fmla="*/ 1 h 47"/>
                <a:gd name="T6" fmla="*/ 7 w 68"/>
                <a:gd name="T7" fmla="*/ 3 h 47"/>
                <a:gd name="T8" fmla="*/ 8 w 68"/>
                <a:gd name="T9" fmla="*/ 6 h 47"/>
                <a:gd name="T10" fmla="*/ 7 w 68"/>
                <a:gd name="T11" fmla="*/ 8 h 47"/>
                <a:gd name="T12" fmla="*/ 7 w 68"/>
                <a:gd name="T13" fmla="*/ 10 h 47"/>
                <a:gd name="T14" fmla="*/ 5 w 68"/>
                <a:gd name="T15" fmla="*/ 11 h 47"/>
                <a:gd name="T16" fmla="*/ 4 w 68"/>
                <a:gd name="T17" fmla="*/ 11 h 47"/>
                <a:gd name="T18" fmla="*/ 2 w 68"/>
                <a:gd name="T19" fmla="*/ 11 h 47"/>
                <a:gd name="T20" fmla="*/ 1 w 68"/>
                <a:gd name="T21" fmla="*/ 10 h 47"/>
                <a:gd name="T22" fmla="*/ 0 w 68"/>
                <a:gd name="T23" fmla="*/ 8 h 47"/>
                <a:gd name="T24" fmla="*/ 0 w 68"/>
                <a:gd name="T25" fmla="*/ 6 h 47"/>
                <a:gd name="T26" fmla="*/ 0 w 68"/>
                <a:gd name="T27" fmla="*/ 3 h 47"/>
                <a:gd name="T28" fmla="*/ 1 w 68"/>
                <a:gd name="T29" fmla="*/ 1 h 47"/>
                <a:gd name="T30" fmla="*/ 2 w 68"/>
                <a:gd name="T31" fmla="*/ 0 h 47"/>
                <a:gd name="T32" fmla="*/ 4 w 68"/>
                <a:gd name="T33" fmla="*/ 0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47"/>
                <a:gd name="T53" fmla="*/ 68 w 68"/>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47">
                  <a:moveTo>
                    <a:pt x="33" y="0"/>
                  </a:moveTo>
                  <a:lnTo>
                    <a:pt x="46" y="2"/>
                  </a:lnTo>
                  <a:lnTo>
                    <a:pt x="58" y="6"/>
                  </a:lnTo>
                  <a:lnTo>
                    <a:pt x="66" y="14"/>
                  </a:lnTo>
                  <a:lnTo>
                    <a:pt x="68" y="24"/>
                  </a:lnTo>
                  <a:lnTo>
                    <a:pt x="66" y="33"/>
                  </a:lnTo>
                  <a:lnTo>
                    <a:pt x="58" y="41"/>
                  </a:lnTo>
                  <a:lnTo>
                    <a:pt x="46" y="45"/>
                  </a:lnTo>
                  <a:lnTo>
                    <a:pt x="33" y="47"/>
                  </a:lnTo>
                  <a:lnTo>
                    <a:pt x="21" y="45"/>
                  </a:lnTo>
                  <a:lnTo>
                    <a:pt x="11" y="41"/>
                  </a:lnTo>
                  <a:lnTo>
                    <a:pt x="3" y="33"/>
                  </a:lnTo>
                  <a:lnTo>
                    <a:pt x="0" y="24"/>
                  </a:lnTo>
                  <a:lnTo>
                    <a:pt x="3" y="14"/>
                  </a:lnTo>
                  <a:lnTo>
                    <a:pt x="11" y="6"/>
                  </a:lnTo>
                  <a:lnTo>
                    <a:pt x="21" y="2"/>
                  </a:lnTo>
                  <a:lnTo>
                    <a:pt x="33" y="0"/>
                  </a:lnTo>
                  <a:close/>
                </a:path>
              </a:pathLst>
            </a:custGeom>
            <a:solidFill>
              <a:srgbClr val="FFFF00"/>
            </a:solidFill>
            <a:ln w="9525">
              <a:noFill/>
              <a:round/>
              <a:headEnd/>
              <a:tailEnd/>
            </a:ln>
          </p:spPr>
          <p:txBody>
            <a:bodyPr/>
            <a:lstStyle/>
            <a:p>
              <a:endParaRPr lang="pt-BR"/>
            </a:p>
          </p:txBody>
        </p:sp>
        <p:sp>
          <p:nvSpPr>
            <p:cNvPr id="780766" name="Freeform 149"/>
            <p:cNvSpPr>
              <a:spLocks/>
            </p:cNvSpPr>
            <p:nvPr/>
          </p:nvSpPr>
          <p:spPr bwMode="auto">
            <a:xfrm>
              <a:off x="4101" y="2629"/>
              <a:ext cx="23" cy="23"/>
            </a:xfrm>
            <a:custGeom>
              <a:avLst/>
              <a:gdLst>
                <a:gd name="T0" fmla="*/ 4 w 68"/>
                <a:gd name="T1" fmla="*/ 0 h 47"/>
                <a:gd name="T2" fmla="*/ 4 w 68"/>
                <a:gd name="T3" fmla="*/ 0 h 47"/>
                <a:gd name="T4" fmla="*/ 5 w 68"/>
                <a:gd name="T5" fmla="*/ 0 h 47"/>
                <a:gd name="T6" fmla="*/ 7 w 68"/>
                <a:gd name="T7" fmla="*/ 1 h 47"/>
                <a:gd name="T8" fmla="*/ 7 w 68"/>
                <a:gd name="T9" fmla="*/ 3 h 47"/>
                <a:gd name="T10" fmla="*/ 8 w 68"/>
                <a:gd name="T11" fmla="*/ 6 h 47"/>
                <a:gd name="T12" fmla="*/ 8 w 68"/>
                <a:gd name="T13" fmla="*/ 6 h 47"/>
                <a:gd name="T14" fmla="*/ 7 w 68"/>
                <a:gd name="T15" fmla="*/ 8 h 47"/>
                <a:gd name="T16" fmla="*/ 7 w 68"/>
                <a:gd name="T17" fmla="*/ 10 h 47"/>
                <a:gd name="T18" fmla="*/ 5 w 68"/>
                <a:gd name="T19" fmla="*/ 11 h 47"/>
                <a:gd name="T20" fmla="*/ 4 w 68"/>
                <a:gd name="T21" fmla="*/ 11 h 47"/>
                <a:gd name="T22" fmla="*/ 4 w 68"/>
                <a:gd name="T23" fmla="*/ 11 h 47"/>
                <a:gd name="T24" fmla="*/ 2 w 68"/>
                <a:gd name="T25" fmla="*/ 11 h 47"/>
                <a:gd name="T26" fmla="*/ 1 w 68"/>
                <a:gd name="T27" fmla="*/ 10 h 47"/>
                <a:gd name="T28" fmla="*/ 0 w 68"/>
                <a:gd name="T29" fmla="*/ 8 h 47"/>
                <a:gd name="T30" fmla="*/ 0 w 68"/>
                <a:gd name="T31" fmla="*/ 6 h 47"/>
                <a:gd name="T32" fmla="*/ 0 w 68"/>
                <a:gd name="T33" fmla="*/ 6 h 47"/>
                <a:gd name="T34" fmla="*/ 0 w 68"/>
                <a:gd name="T35" fmla="*/ 3 h 47"/>
                <a:gd name="T36" fmla="*/ 1 w 68"/>
                <a:gd name="T37" fmla="*/ 1 h 47"/>
                <a:gd name="T38" fmla="*/ 2 w 68"/>
                <a:gd name="T39" fmla="*/ 0 h 47"/>
                <a:gd name="T40" fmla="*/ 4 w 68"/>
                <a:gd name="T41" fmla="*/ 0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47"/>
                <a:gd name="T65" fmla="*/ 68 w 68"/>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47">
                  <a:moveTo>
                    <a:pt x="33" y="0"/>
                  </a:moveTo>
                  <a:lnTo>
                    <a:pt x="33" y="0"/>
                  </a:lnTo>
                  <a:lnTo>
                    <a:pt x="46" y="2"/>
                  </a:lnTo>
                  <a:lnTo>
                    <a:pt x="58" y="6"/>
                  </a:lnTo>
                  <a:lnTo>
                    <a:pt x="66" y="14"/>
                  </a:lnTo>
                  <a:lnTo>
                    <a:pt x="68" y="24"/>
                  </a:lnTo>
                  <a:lnTo>
                    <a:pt x="66" y="33"/>
                  </a:lnTo>
                  <a:lnTo>
                    <a:pt x="58" y="41"/>
                  </a:lnTo>
                  <a:lnTo>
                    <a:pt x="46" y="45"/>
                  </a:lnTo>
                  <a:lnTo>
                    <a:pt x="33" y="47"/>
                  </a:lnTo>
                  <a:lnTo>
                    <a:pt x="21" y="45"/>
                  </a:lnTo>
                  <a:lnTo>
                    <a:pt x="11" y="41"/>
                  </a:lnTo>
                  <a:lnTo>
                    <a:pt x="3" y="33"/>
                  </a:lnTo>
                  <a:lnTo>
                    <a:pt x="0" y="24"/>
                  </a:lnTo>
                  <a:lnTo>
                    <a:pt x="3" y="14"/>
                  </a:lnTo>
                  <a:lnTo>
                    <a:pt x="11" y="6"/>
                  </a:lnTo>
                  <a:lnTo>
                    <a:pt x="21" y="2"/>
                  </a:lnTo>
                  <a:lnTo>
                    <a:pt x="33" y="0"/>
                  </a:lnTo>
                </a:path>
              </a:pathLst>
            </a:custGeom>
            <a:noFill/>
            <a:ln w="0">
              <a:solidFill>
                <a:srgbClr val="000000"/>
              </a:solidFill>
              <a:prstDash val="solid"/>
              <a:round/>
              <a:headEnd/>
              <a:tailEnd/>
            </a:ln>
          </p:spPr>
          <p:txBody>
            <a:bodyPr/>
            <a:lstStyle/>
            <a:p>
              <a:endParaRPr lang="pt-BR"/>
            </a:p>
          </p:txBody>
        </p:sp>
        <p:sp>
          <p:nvSpPr>
            <p:cNvPr id="780767" name="Freeform 150"/>
            <p:cNvSpPr>
              <a:spLocks/>
            </p:cNvSpPr>
            <p:nvPr/>
          </p:nvSpPr>
          <p:spPr bwMode="auto">
            <a:xfrm>
              <a:off x="4118" y="2642"/>
              <a:ext cx="4" cy="6"/>
            </a:xfrm>
            <a:custGeom>
              <a:avLst/>
              <a:gdLst>
                <a:gd name="T0" fmla="*/ 0 w 14"/>
                <a:gd name="T1" fmla="*/ 2 h 12"/>
                <a:gd name="T2" fmla="*/ 0 w 14"/>
                <a:gd name="T3" fmla="*/ 0 h 12"/>
                <a:gd name="T4" fmla="*/ 1 w 14"/>
                <a:gd name="T5" fmla="*/ 1 h 12"/>
                <a:gd name="T6" fmla="*/ 0 w 14"/>
                <a:gd name="T7" fmla="*/ 3 h 12"/>
                <a:gd name="T8" fmla="*/ 0 w 14"/>
                <a:gd name="T9" fmla="*/ 2 h 12"/>
                <a:gd name="T10" fmla="*/ 0 60000 65536"/>
                <a:gd name="T11" fmla="*/ 0 60000 65536"/>
                <a:gd name="T12" fmla="*/ 0 60000 65536"/>
                <a:gd name="T13" fmla="*/ 0 60000 65536"/>
                <a:gd name="T14" fmla="*/ 0 60000 65536"/>
                <a:gd name="T15" fmla="*/ 0 w 14"/>
                <a:gd name="T16" fmla="*/ 0 h 12"/>
                <a:gd name="T17" fmla="*/ 14 w 14"/>
                <a:gd name="T18" fmla="*/ 12 h 12"/>
              </a:gdLst>
              <a:ahLst/>
              <a:cxnLst>
                <a:cxn ang="T10">
                  <a:pos x="T0" y="T1"/>
                </a:cxn>
                <a:cxn ang="T11">
                  <a:pos x="T2" y="T3"/>
                </a:cxn>
                <a:cxn ang="T12">
                  <a:pos x="T4" y="T5"/>
                </a:cxn>
                <a:cxn ang="T13">
                  <a:pos x="T6" y="T7"/>
                </a:cxn>
                <a:cxn ang="T14">
                  <a:pos x="T8" y="T9"/>
                </a:cxn>
              </a:cxnLst>
              <a:rect l="T15" t="T16" r="T17" b="T18"/>
              <a:pathLst>
                <a:path w="14" h="12">
                  <a:moveTo>
                    <a:pt x="0" y="5"/>
                  </a:moveTo>
                  <a:lnTo>
                    <a:pt x="3" y="0"/>
                  </a:lnTo>
                  <a:lnTo>
                    <a:pt x="14" y="2"/>
                  </a:lnTo>
                  <a:lnTo>
                    <a:pt x="3" y="12"/>
                  </a:lnTo>
                  <a:lnTo>
                    <a:pt x="0" y="5"/>
                  </a:lnTo>
                  <a:close/>
                </a:path>
              </a:pathLst>
            </a:custGeom>
            <a:solidFill>
              <a:srgbClr val="FFFFFF"/>
            </a:solidFill>
            <a:ln w="9525">
              <a:noFill/>
              <a:round/>
              <a:headEnd/>
              <a:tailEnd/>
            </a:ln>
          </p:spPr>
          <p:txBody>
            <a:bodyPr/>
            <a:lstStyle/>
            <a:p>
              <a:endParaRPr lang="pt-BR"/>
            </a:p>
          </p:txBody>
        </p:sp>
        <p:sp>
          <p:nvSpPr>
            <p:cNvPr id="780768" name="Freeform 151"/>
            <p:cNvSpPr>
              <a:spLocks/>
            </p:cNvSpPr>
            <p:nvPr/>
          </p:nvSpPr>
          <p:spPr bwMode="auto">
            <a:xfrm>
              <a:off x="4019" y="2790"/>
              <a:ext cx="22" cy="25"/>
            </a:xfrm>
            <a:custGeom>
              <a:avLst/>
              <a:gdLst>
                <a:gd name="T0" fmla="*/ 4 w 65"/>
                <a:gd name="T1" fmla="*/ 0 h 50"/>
                <a:gd name="T2" fmla="*/ 5 w 65"/>
                <a:gd name="T3" fmla="*/ 1 h 50"/>
                <a:gd name="T4" fmla="*/ 6 w 65"/>
                <a:gd name="T5" fmla="*/ 2 h 50"/>
                <a:gd name="T6" fmla="*/ 7 w 65"/>
                <a:gd name="T7" fmla="*/ 3 h 50"/>
                <a:gd name="T8" fmla="*/ 7 w 65"/>
                <a:gd name="T9" fmla="*/ 6 h 50"/>
                <a:gd name="T10" fmla="*/ 7 w 65"/>
                <a:gd name="T11" fmla="*/ 9 h 50"/>
                <a:gd name="T12" fmla="*/ 6 w 65"/>
                <a:gd name="T13" fmla="*/ 11 h 50"/>
                <a:gd name="T14" fmla="*/ 5 w 65"/>
                <a:gd name="T15" fmla="*/ 12 h 50"/>
                <a:gd name="T16" fmla="*/ 4 w 65"/>
                <a:gd name="T17" fmla="*/ 13 h 50"/>
                <a:gd name="T18" fmla="*/ 2 w 65"/>
                <a:gd name="T19" fmla="*/ 12 h 50"/>
                <a:gd name="T20" fmla="*/ 1 w 65"/>
                <a:gd name="T21" fmla="*/ 11 h 50"/>
                <a:gd name="T22" fmla="*/ 0 w 65"/>
                <a:gd name="T23" fmla="*/ 9 h 50"/>
                <a:gd name="T24" fmla="*/ 0 w 65"/>
                <a:gd name="T25" fmla="*/ 6 h 50"/>
                <a:gd name="T26" fmla="*/ 0 w 65"/>
                <a:gd name="T27" fmla="*/ 3 h 50"/>
                <a:gd name="T28" fmla="*/ 1 w 65"/>
                <a:gd name="T29" fmla="*/ 2 h 50"/>
                <a:gd name="T30" fmla="*/ 2 w 65"/>
                <a:gd name="T31" fmla="*/ 1 h 50"/>
                <a:gd name="T32" fmla="*/ 4 w 65"/>
                <a:gd name="T33" fmla="*/ 0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50"/>
                <a:gd name="T53" fmla="*/ 65 w 65"/>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50">
                  <a:moveTo>
                    <a:pt x="33" y="0"/>
                  </a:moveTo>
                  <a:lnTo>
                    <a:pt x="45" y="2"/>
                  </a:lnTo>
                  <a:lnTo>
                    <a:pt x="55" y="7"/>
                  </a:lnTo>
                  <a:lnTo>
                    <a:pt x="62" y="15"/>
                  </a:lnTo>
                  <a:lnTo>
                    <a:pt x="65" y="23"/>
                  </a:lnTo>
                  <a:lnTo>
                    <a:pt x="62" y="34"/>
                  </a:lnTo>
                  <a:lnTo>
                    <a:pt x="55" y="42"/>
                  </a:lnTo>
                  <a:lnTo>
                    <a:pt x="45" y="48"/>
                  </a:lnTo>
                  <a:lnTo>
                    <a:pt x="33" y="50"/>
                  </a:lnTo>
                  <a:lnTo>
                    <a:pt x="19" y="48"/>
                  </a:lnTo>
                  <a:lnTo>
                    <a:pt x="9" y="42"/>
                  </a:lnTo>
                  <a:lnTo>
                    <a:pt x="3" y="34"/>
                  </a:lnTo>
                  <a:lnTo>
                    <a:pt x="0" y="23"/>
                  </a:lnTo>
                  <a:lnTo>
                    <a:pt x="3" y="15"/>
                  </a:lnTo>
                  <a:lnTo>
                    <a:pt x="9" y="7"/>
                  </a:lnTo>
                  <a:lnTo>
                    <a:pt x="19" y="2"/>
                  </a:lnTo>
                  <a:lnTo>
                    <a:pt x="33" y="0"/>
                  </a:lnTo>
                  <a:close/>
                </a:path>
              </a:pathLst>
            </a:custGeom>
            <a:solidFill>
              <a:srgbClr val="FFFF00"/>
            </a:solidFill>
            <a:ln w="9525">
              <a:noFill/>
              <a:round/>
              <a:headEnd/>
              <a:tailEnd/>
            </a:ln>
          </p:spPr>
          <p:txBody>
            <a:bodyPr/>
            <a:lstStyle/>
            <a:p>
              <a:endParaRPr lang="pt-BR"/>
            </a:p>
          </p:txBody>
        </p:sp>
        <p:sp>
          <p:nvSpPr>
            <p:cNvPr id="780769" name="Freeform 152"/>
            <p:cNvSpPr>
              <a:spLocks/>
            </p:cNvSpPr>
            <p:nvPr/>
          </p:nvSpPr>
          <p:spPr bwMode="auto">
            <a:xfrm>
              <a:off x="4019" y="2790"/>
              <a:ext cx="22" cy="25"/>
            </a:xfrm>
            <a:custGeom>
              <a:avLst/>
              <a:gdLst>
                <a:gd name="T0" fmla="*/ 4 w 65"/>
                <a:gd name="T1" fmla="*/ 0 h 50"/>
                <a:gd name="T2" fmla="*/ 4 w 65"/>
                <a:gd name="T3" fmla="*/ 0 h 50"/>
                <a:gd name="T4" fmla="*/ 5 w 65"/>
                <a:gd name="T5" fmla="*/ 1 h 50"/>
                <a:gd name="T6" fmla="*/ 6 w 65"/>
                <a:gd name="T7" fmla="*/ 2 h 50"/>
                <a:gd name="T8" fmla="*/ 7 w 65"/>
                <a:gd name="T9" fmla="*/ 3 h 50"/>
                <a:gd name="T10" fmla="*/ 7 w 65"/>
                <a:gd name="T11" fmla="*/ 6 h 50"/>
                <a:gd name="T12" fmla="*/ 7 w 65"/>
                <a:gd name="T13" fmla="*/ 6 h 50"/>
                <a:gd name="T14" fmla="*/ 7 w 65"/>
                <a:gd name="T15" fmla="*/ 9 h 50"/>
                <a:gd name="T16" fmla="*/ 6 w 65"/>
                <a:gd name="T17" fmla="*/ 11 h 50"/>
                <a:gd name="T18" fmla="*/ 5 w 65"/>
                <a:gd name="T19" fmla="*/ 12 h 50"/>
                <a:gd name="T20" fmla="*/ 4 w 65"/>
                <a:gd name="T21" fmla="*/ 13 h 50"/>
                <a:gd name="T22" fmla="*/ 4 w 65"/>
                <a:gd name="T23" fmla="*/ 13 h 50"/>
                <a:gd name="T24" fmla="*/ 2 w 65"/>
                <a:gd name="T25" fmla="*/ 12 h 50"/>
                <a:gd name="T26" fmla="*/ 1 w 65"/>
                <a:gd name="T27" fmla="*/ 11 h 50"/>
                <a:gd name="T28" fmla="*/ 0 w 65"/>
                <a:gd name="T29" fmla="*/ 9 h 50"/>
                <a:gd name="T30" fmla="*/ 0 w 65"/>
                <a:gd name="T31" fmla="*/ 6 h 50"/>
                <a:gd name="T32" fmla="*/ 0 w 65"/>
                <a:gd name="T33" fmla="*/ 6 h 50"/>
                <a:gd name="T34" fmla="*/ 0 w 65"/>
                <a:gd name="T35" fmla="*/ 3 h 50"/>
                <a:gd name="T36" fmla="*/ 1 w 65"/>
                <a:gd name="T37" fmla="*/ 2 h 50"/>
                <a:gd name="T38" fmla="*/ 2 w 65"/>
                <a:gd name="T39" fmla="*/ 1 h 50"/>
                <a:gd name="T40" fmla="*/ 4 w 65"/>
                <a:gd name="T41" fmla="*/ 0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50"/>
                <a:gd name="T65" fmla="*/ 65 w 65"/>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50">
                  <a:moveTo>
                    <a:pt x="33" y="0"/>
                  </a:moveTo>
                  <a:lnTo>
                    <a:pt x="33" y="0"/>
                  </a:lnTo>
                  <a:lnTo>
                    <a:pt x="45" y="2"/>
                  </a:lnTo>
                  <a:lnTo>
                    <a:pt x="55" y="7"/>
                  </a:lnTo>
                  <a:lnTo>
                    <a:pt x="62" y="15"/>
                  </a:lnTo>
                  <a:lnTo>
                    <a:pt x="65" y="23"/>
                  </a:lnTo>
                  <a:lnTo>
                    <a:pt x="62" y="34"/>
                  </a:lnTo>
                  <a:lnTo>
                    <a:pt x="55" y="42"/>
                  </a:lnTo>
                  <a:lnTo>
                    <a:pt x="45" y="48"/>
                  </a:lnTo>
                  <a:lnTo>
                    <a:pt x="33" y="50"/>
                  </a:lnTo>
                  <a:lnTo>
                    <a:pt x="19" y="48"/>
                  </a:lnTo>
                  <a:lnTo>
                    <a:pt x="9" y="42"/>
                  </a:lnTo>
                  <a:lnTo>
                    <a:pt x="3" y="34"/>
                  </a:lnTo>
                  <a:lnTo>
                    <a:pt x="0" y="23"/>
                  </a:lnTo>
                  <a:lnTo>
                    <a:pt x="3" y="15"/>
                  </a:lnTo>
                  <a:lnTo>
                    <a:pt x="9" y="7"/>
                  </a:lnTo>
                  <a:lnTo>
                    <a:pt x="19" y="2"/>
                  </a:lnTo>
                  <a:lnTo>
                    <a:pt x="33" y="0"/>
                  </a:lnTo>
                </a:path>
              </a:pathLst>
            </a:custGeom>
            <a:noFill/>
            <a:ln w="0">
              <a:solidFill>
                <a:srgbClr val="000000"/>
              </a:solidFill>
              <a:prstDash val="solid"/>
              <a:round/>
              <a:headEnd/>
              <a:tailEnd/>
            </a:ln>
          </p:spPr>
          <p:txBody>
            <a:bodyPr/>
            <a:lstStyle/>
            <a:p>
              <a:endParaRPr lang="pt-BR"/>
            </a:p>
          </p:txBody>
        </p:sp>
        <p:sp>
          <p:nvSpPr>
            <p:cNvPr id="780770" name="Freeform 153"/>
            <p:cNvSpPr>
              <a:spLocks/>
            </p:cNvSpPr>
            <p:nvPr/>
          </p:nvSpPr>
          <p:spPr bwMode="auto">
            <a:xfrm>
              <a:off x="4034" y="2805"/>
              <a:ext cx="6" cy="6"/>
            </a:xfrm>
            <a:custGeom>
              <a:avLst/>
              <a:gdLst>
                <a:gd name="T0" fmla="*/ 0 w 16"/>
                <a:gd name="T1" fmla="*/ 1 h 11"/>
                <a:gd name="T2" fmla="*/ 1 w 16"/>
                <a:gd name="T3" fmla="*/ 0 h 11"/>
                <a:gd name="T4" fmla="*/ 2 w 16"/>
                <a:gd name="T5" fmla="*/ 1 h 11"/>
                <a:gd name="T6" fmla="*/ 1 w 16"/>
                <a:gd name="T7" fmla="*/ 3 h 11"/>
                <a:gd name="T8" fmla="*/ 0 w 16"/>
                <a:gd name="T9" fmla="*/ 1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4"/>
                  </a:moveTo>
                  <a:lnTo>
                    <a:pt x="6" y="0"/>
                  </a:lnTo>
                  <a:lnTo>
                    <a:pt x="16" y="2"/>
                  </a:lnTo>
                  <a:lnTo>
                    <a:pt x="6" y="11"/>
                  </a:lnTo>
                  <a:lnTo>
                    <a:pt x="0" y="4"/>
                  </a:lnTo>
                  <a:close/>
                </a:path>
              </a:pathLst>
            </a:custGeom>
            <a:solidFill>
              <a:srgbClr val="FFFFFF"/>
            </a:solidFill>
            <a:ln w="9525">
              <a:noFill/>
              <a:round/>
              <a:headEnd/>
              <a:tailEnd/>
            </a:ln>
          </p:spPr>
          <p:txBody>
            <a:bodyPr/>
            <a:lstStyle/>
            <a:p>
              <a:endParaRPr lang="pt-BR"/>
            </a:p>
          </p:txBody>
        </p:sp>
        <p:sp>
          <p:nvSpPr>
            <p:cNvPr id="780771" name="Freeform 154"/>
            <p:cNvSpPr>
              <a:spLocks/>
            </p:cNvSpPr>
            <p:nvPr/>
          </p:nvSpPr>
          <p:spPr bwMode="auto">
            <a:xfrm>
              <a:off x="4102" y="2790"/>
              <a:ext cx="23" cy="25"/>
            </a:xfrm>
            <a:custGeom>
              <a:avLst/>
              <a:gdLst>
                <a:gd name="T0" fmla="*/ 4 w 68"/>
                <a:gd name="T1" fmla="*/ 0 h 50"/>
                <a:gd name="T2" fmla="*/ 5 w 68"/>
                <a:gd name="T3" fmla="*/ 1 h 50"/>
                <a:gd name="T4" fmla="*/ 7 w 68"/>
                <a:gd name="T5" fmla="*/ 2 h 50"/>
                <a:gd name="T6" fmla="*/ 7 w 68"/>
                <a:gd name="T7" fmla="*/ 4 h 50"/>
                <a:gd name="T8" fmla="*/ 8 w 68"/>
                <a:gd name="T9" fmla="*/ 6 h 50"/>
                <a:gd name="T10" fmla="*/ 7 w 68"/>
                <a:gd name="T11" fmla="*/ 9 h 50"/>
                <a:gd name="T12" fmla="*/ 7 w 68"/>
                <a:gd name="T13" fmla="*/ 11 h 50"/>
                <a:gd name="T14" fmla="*/ 5 w 68"/>
                <a:gd name="T15" fmla="*/ 12 h 50"/>
                <a:gd name="T16" fmla="*/ 4 w 68"/>
                <a:gd name="T17" fmla="*/ 13 h 50"/>
                <a:gd name="T18" fmla="*/ 2 w 68"/>
                <a:gd name="T19" fmla="*/ 12 h 50"/>
                <a:gd name="T20" fmla="*/ 1 w 68"/>
                <a:gd name="T21" fmla="*/ 11 h 50"/>
                <a:gd name="T22" fmla="*/ 0 w 68"/>
                <a:gd name="T23" fmla="*/ 9 h 50"/>
                <a:gd name="T24" fmla="*/ 0 w 68"/>
                <a:gd name="T25" fmla="*/ 6 h 50"/>
                <a:gd name="T26" fmla="*/ 0 w 68"/>
                <a:gd name="T27" fmla="*/ 4 h 50"/>
                <a:gd name="T28" fmla="*/ 1 w 68"/>
                <a:gd name="T29" fmla="*/ 2 h 50"/>
                <a:gd name="T30" fmla="*/ 2 w 68"/>
                <a:gd name="T31" fmla="*/ 1 h 50"/>
                <a:gd name="T32" fmla="*/ 4 w 68"/>
                <a:gd name="T33" fmla="*/ 0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50"/>
                <a:gd name="T53" fmla="*/ 68 w 68"/>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50">
                  <a:moveTo>
                    <a:pt x="33" y="0"/>
                  </a:moveTo>
                  <a:lnTo>
                    <a:pt x="46" y="2"/>
                  </a:lnTo>
                  <a:lnTo>
                    <a:pt x="58" y="7"/>
                  </a:lnTo>
                  <a:lnTo>
                    <a:pt x="65" y="16"/>
                  </a:lnTo>
                  <a:lnTo>
                    <a:pt x="68" y="26"/>
                  </a:lnTo>
                  <a:lnTo>
                    <a:pt x="65" y="35"/>
                  </a:lnTo>
                  <a:lnTo>
                    <a:pt x="58" y="42"/>
                  </a:lnTo>
                  <a:lnTo>
                    <a:pt x="46" y="48"/>
                  </a:lnTo>
                  <a:lnTo>
                    <a:pt x="33" y="50"/>
                  </a:lnTo>
                  <a:lnTo>
                    <a:pt x="21" y="48"/>
                  </a:lnTo>
                  <a:lnTo>
                    <a:pt x="11" y="42"/>
                  </a:lnTo>
                  <a:lnTo>
                    <a:pt x="3" y="35"/>
                  </a:lnTo>
                  <a:lnTo>
                    <a:pt x="0" y="26"/>
                  </a:lnTo>
                  <a:lnTo>
                    <a:pt x="3" y="16"/>
                  </a:lnTo>
                  <a:lnTo>
                    <a:pt x="11" y="7"/>
                  </a:lnTo>
                  <a:lnTo>
                    <a:pt x="21" y="2"/>
                  </a:lnTo>
                  <a:lnTo>
                    <a:pt x="33" y="0"/>
                  </a:lnTo>
                  <a:close/>
                </a:path>
              </a:pathLst>
            </a:custGeom>
            <a:solidFill>
              <a:srgbClr val="FFFF00"/>
            </a:solidFill>
            <a:ln w="9525">
              <a:noFill/>
              <a:round/>
              <a:headEnd/>
              <a:tailEnd/>
            </a:ln>
          </p:spPr>
          <p:txBody>
            <a:bodyPr/>
            <a:lstStyle/>
            <a:p>
              <a:endParaRPr lang="pt-BR"/>
            </a:p>
          </p:txBody>
        </p:sp>
        <p:sp>
          <p:nvSpPr>
            <p:cNvPr id="780772" name="Freeform 155"/>
            <p:cNvSpPr>
              <a:spLocks/>
            </p:cNvSpPr>
            <p:nvPr/>
          </p:nvSpPr>
          <p:spPr bwMode="auto">
            <a:xfrm>
              <a:off x="4102" y="2790"/>
              <a:ext cx="23" cy="25"/>
            </a:xfrm>
            <a:custGeom>
              <a:avLst/>
              <a:gdLst>
                <a:gd name="T0" fmla="*/ 4 w 68"/>
                <a:gd name="T1" fmla="*/ 0 h 50"/>
                <a:gd name="T2" fmla="*/ 4 w 68"/>
                <a:gd name="T3" fmla="*/ 0 h 50"/>
                <a:gd name="T4" fmla="*/ 5 w 68"/>
                <a:gd name="T5" fmla="*/ 1 h 50"/>
                <a:gd name="T6" fmla="*/ 7 w 68"/>
                <a:gd name="T7" fmla="*/ 2 h 50"/>
                <a:gd name="T8" fmla="*/ 7 w 68"/>
                <a:gd name="T9" fmla="*/ 4 h 50"/>
                <a:gd name="T10" fmla="*/ 8 w 68"/>
                <a:gd name="T11" fmla="*/ 6 h 50"/>
                <a:gd name="T12" fmla="*/ 8 w 68"/>
                <a:gd name="T13" fmla="*/ 6 h 50"/>
                <a:gd name="T14" fmla="*/ 7 w 68"/>
                <a:gd name="T15" fmla="*/ 9 h 50"/>
                <a:gd name="T16" fmla="*/ 7 w 68"/>
                <a:gd name="T17" fmla="*/ 11 h 50"/>
                <a:gd name="T18" fmla="*/ 5 w 68"/>
                <a:gd name="T19" fmla="*/ 12 h 50"/>
                <a:gd name="T20" fmla="*/ 4 w 68"/>
                <a:gd name="T21" fmla="*/ 13 h 50"/>
                <a:gd name="T22" fmla="*/ 4 w 68"/>
                <a:gd name="T23" fmla="*/ 13 h 50"/>
                <a:gd name="T24" fmla="*/ 2 w 68"/>
                <a:gd name="T25" fmla="*/ 12 h 50"/>
                <a:gd name="T26" fmla="*/ 1 w 68"/>
                <a:gd name="T27" fmla="*/ 11 h 50"/>
                <a:gd name="T28" fmla="*/ 0 w 68"/>
                <a:gd name="T29" fmla="*/ 9 h 50"/>
                <a:gd name="T30" fmla="*/ 0 w 68"/>
                <a:gd name="T31" fmla="*/ 6 h 50"/>
                <a:gd name="T32" fmla="*/ 0 w 68"/>
                <a:gd name="T33" fmla="*/ 6 h 50"/>
                <a:gd name="T34" fmla="*/ 0 w 68"/>
                <a:gd name="T35" fmla="*/ 4 h 50"/>
                <a:gd name="T36" fmla="*/ 1 w 68"/>
                <a:gd name="T37" fmla="*/ 2 h 50"/>
                <a:gd name="T38" fmla="*/ 2 w 68"/>
                <a:gd name="T39" fmla="*/ 1 h 50"/>
                <a:gd name="T40" fmla="*/ 4 w 68"/>
                <a:gd name="T41" fmla="*/ 0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50"/>
                <a:gd name="T65" fmla="*/ 68 w 68"/>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50">
                  <a:moveTo>
                    <a:pt x="33" y="0"/>
                  </a:moveTo>
                  <a:lnTo>
                    <a:pt x="33" y="0"/>
                  </a:lnTo>
                  <a:lnTo>
                    <a:pt x="46" y="2"/>
                  </a:lnTo>
                  <a:lnTo>
                    <a:pt x="58" y="7"/>
                  </a:lnTo>
                  <a:lnTo>
                    <a:pt x="65" y="16"/>
                  </a:lnTo>
                  <a:lnTo>
                    <a:pt x="68" y="26"/>
                  </a:lnTo>
                  <a:lnTo>
                    <a:pt x="65" y="35"/>
                  </a:lnTo>
                  <a:lnTo>
                    <a:pt x="58" y="42"/>
                  </a:lnTo>
                  <a:lnTo>
                    <a:pt x="46" y="48"/>
                  </a:lnTo>
                  <a:lnTo>
                    <a:pt x="33" y="50"/>
                  </a:lnTo>
                  <a:lnTo>
                    <a:pt x="21" y="48"/>
                  </a:lnTo>
                  <a:lnTo>
                    <a:pt x="11" y="42"/>
                  </a:lnTo>
                  <a:lnTo>
                    <a:pt x="3" y="35"/>
                  </a:lnTo>
                  <a:lnTo>
                    <a:pt x="0" y="26"/>
                  </a:lnTo>
                  <a:lnTo>
                    <a:pt x="3" y="16"/>
                  </a:lnTo>
                  <a:lnTo>
                    <a:pt x="11" y="7"/>
                  </a:lnTo>
                  <a:lnTo>
                    <a:pt x="21" y="2"/>
                  </a:lnTo>
                  <a:lnTo>
                    <a:pt x="33" y="0"/>
                  </a:lnTo>
                </a:path>
              </a:pathLst>
            </a:custGeom>
            <a:noFill/>
            <a:ln w="0">
              <a:solidFill>
                <a:srgbClr val="000000"/>
              </a:solidFill>
              <a:prstDash val="solid"/>
              <a:round/>
              <a:headEnd/>
              <a:tailEnd/>
            </a:ln>
          </p:spPr>
          <p:txBody>
            <a:bodyPr/>
            <a:lstStyle/>
            <a:p>
              <a:endParaRPr lang="pt-BR"/>
            </a:p>
          </p:txBody>
        </p:sp>
        <p:sp>
          <p:nvSpPr>
            <p:cNvPr id="780773" name="Freeform 156"/>
            <p:cNvSpPr>
              <a:spLocks/>
            </p:cNvSpPr>
            <p:nvPr/>
          </p:nvSpPr>
          <p:spPr bwMode="auto">
            <a:xfrm>
              <a:off x="4119" y="2805"/>
              <a:ext cx="4" cy="6"/>
            </a:xfrm>
            <a:custGeom>
              <a:avLst/>
              <a:gdLst>
                <a:gd name="T0" fmla="*/ 0 w 14"/>
                <a:gd name="T1" fmla="*/ 1 h 11"/>
                <a:gd name="T2" fmla="*/ 0 w 14"/>
                <a:gd name="T3" fmla="*/ 0 h 11"/>
                <a:gd name="T4" fmla="*/ 1 w 14"/>
                <a:gd name="T5" fmla="*/ 1 h 11"/>
                <a:gd name="T6" fmla="*/ 0 w 14"/>
                <a:gd name="T7" fmla="*/ 3 h 11"/>
                <a:gd name="T8" fmla="*/ 0 w 14"/>
                <a:gd name="T9" fmla="*/ 1 h 11"/>
                <a:gd name="T10" fmla="*/ 0 60000 65536"/>
                <a:gd name="T11" fmla="*/ 0 60000 65536"/>
                <a:gd name="T12" fmla="*/ 0 60000 65536"/>
                <a:gd name="T13" fmla="*/ 0 60000 65536"/>
                <a:gd name="T14" fmla="*/ 0 60000 65536"/>
                <a:gd name="T15" fmla="*/ 0 w 14"/>
                <a:gd name="T16" fmla="*/ 0 h 11"/>
                <a:gd name="T17" fmla="*/ 14 w 14"/>
                <a:gd name="T18" fmla="*/ 11 h 11"/>
              </a:gdLst>
              <a:ahLst/>
              <a:cxnLst>
                <a:cxn ang="T10">
                  <a:pos x="T0" y="T1"/>
                </a:cxn>
                <a:cxn ang="T11">
                  <a:pos x="T2" y="T3"/>
                </a:cxn>
                <a:cxn ang="T12">
                  <a:pos x="T4" y="T5"/>
                </a:cxn>
                <a:cxn ang="T13">
                  <a:pos x="T6" y="T7"/>
                </a:cxn>
                <a:cxn ang="T14">
                  <a:pos x="T8" y="T9"/>
                </a:cxn>
              </a:cxnLst>
              <a:rect l="T15" t="T16" r="T17" b="T18"/>
              <a:pathLst>
                <a:path w="14" h="11">
                  <a:moveTo>
                    <a:pt x="0" y="4"/>
                  </a:moveTo>
                  <a:lnTo>
                    <a:pt x="3" y="0"/>
                  </a:lnTo>
                  <a:lnTo>
                    <a:pt x="14" y="2"/>
                  </a:lnTo>
                  <a:lnTo>
                    <a:pt x="3" y="11"/>
                  </a:lnTo>
                  <a:lnTo>
                    <a:pt x="0" y="4"/>
                  </a:lnTo>
                  <a:close/>
                </a:path>
              </a:pathLst>
            </a:custGeom>
            <a:solidFill>
              <a:srgbClr val="FFFFFF"/>
            </a:solidFill>
            <a:ln w="9525">
              <a:noFill/>
              <a:round/>
              <a:headEnd/>
              <a:tailEnd/>
            </a:ln>
          </p:spPr>
          <p:txBody>
            <a:bodyPr/>
            <a:lstStyle/>
            <a:p>
              <a:endParaRPr lang="pt-BR"/>
            </a:p>
          </p:txBody>
        </p:sp>
        <p:sp>
          <p:nvSpPr>
            <p:cNvPr id="780774" name="Freeform 157"/>
            <p:cNvSpPr>
              <a:spLocks/>
            </p:cNvSpPr>
            <p:nvPr/>
          </p:nvSpPr>
          <p:spPr bwMode="auto">
            <a:xfrm>
              <a:off x="4022" y="2951"/>
              <a:ext cx="22" cy="23"/>
            </a:xfrm>
            <a:custGeom>
              <a:avLst/>
              <a:gdLst>
                <a:gd name="T0" fmla="*/ 4 w 65"/>
                <a:gd name="T1" fmla="*/ 0 h 47"/>
                <a:gd name="T2" fmla="*/ 5 w 65"/>
                <a:gd name="T3" fmla="*/ 0 h 47"/>
                <a:gd name="T4" fmla="*/ 6 w 65"/>
                <a:gd name="T5" fmla="*/ 1 h 47"/>
                <a:gd name="T6" fmla="*/ 7 w 65"/>
                <a:gd name="T7" fmla="*/ 3 h 47"/>
                <a:gd name="T8" fmla="*/ 7 w 65"/>
                <a:gd name="T9" fmla="*/ 6 h 47"/>
                <a:gd name="T10" fmla="*/ 7 w 65"/>
                <a:gd name="T11" fmla="*/ 8 h 47"/>
                <a:gd name="T12" fmla="*/ 6 w 65"/>
                <a:gd name="T13" fmla="*/ 10 h 47"/>
                <a:gd name="T14" fmla="*/ 5 w 65"/>
                <a:gd name="T15" fmla="*/ 11 h 47"/>
                <a:gd name="T16" fmla="*/ 4 w 65"/>
                <a:gd name="T17" fmla="*/ 11 h 47"/>
                <a:gd name="T18" fmla="*/ 2 w 65"/>
                <a:gd name="T19" fmla="*/ 11 h 47"/>
                <a:gd name="T20" fmla="*/ 1 w 65"/>
                <a:gd name="T21" fmla="*/ 10 h 47"/>
                <a:gd name="T22" fmla="*/ 0 w 65"/>
                <a:gd name="T23" fmla="*/ 8 h 47"/>
                <a:gd name="T24" fmla="*/ 0 w 65"/>
                <a:gd name="T25" fmla="*/ 6 h 47"/>
                <a:gd name="T26" fmla="*/ 0 w 65"/>
                <a:gd name="T27" fmla="*/ 3 h 47"/>
                <a:gd name="T28" fmla="*/ 1 w 65"/>
                <a:gd name="T29" fmla="*/ 1 h 47"/>
                <a:gd name="T30" fmla="*/ 2 w 65"/>
                <a:gd name="T31" fmla="*/ 0 h 47"/>
                <a:gd name="T32" fmla="*/ 4 w 65"/>
                <a:gd name="T33" fmla="*/ 0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47"/>
                <a:gd name="T53" fmla="*/ 65 w 65"/>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47">
                  <a:moveTo>
                    <a:pt x="33" y="0"/>
                  </a:moveTo>
                  <a:lnTo>
                    <a:pt x="45" y="1"/>
                  </a:lnTo>
                  <a:lnTo>
                    <a:pt x="55" y="7"/>
                  </a:lnTo>
                  <a:lnTo>
                    <a:pt x="62" y="14"/>
                  </a:lnTo>
                  <a:lnTo>
                    <a:pt x="65" y="24"/>
                  </a:lnTo>
                  <a:lnTo>
                    <a:pt x="62" y="32"/>
                  </a:lnTo>
                  <a:lnTo>
                    <a:pt x="55" y="40"/>
                  </a:lnTo>
                  <a:lnTo>
                    <a:pt x="45" y="45"/>
                  </a:lnTo>
                  <a:lnTo>
                    <a:pt x="33" y="47"/>
                  </a:lnTo>
                  <a:lnTo>
                    <a:pt x="19" y="45"/>
                  </a:lnTo>
                  <a:lnTo>
                    <a:pt x="9" y="40"/>
                  </a:lnTo>
                  <a:lnTo>
                    <a:pt x="3" y="32"/>
                  </a:lnTo>
                  <a:lnTo>
                    <a:pt x="0" y="24"/>
                  </a:lnTo>
                  <a:lnTo>
                    <a:pt x="3" y="14"/>
                  </a:lnTo>
                  <a:lnTo>
                    <a:pt x="9" y="7"/>
                  </a:lnTo>
                  <a:lnTo>
                    <a:pt x="19" y="1"/>
                  </a:lnTo>
                  <a:lnTo>
                    <a:pt x="33" y="0"/>
                  </a:lnTo>
                  <a:close/>
                </a:path>
              </a:pathLst>
            </a:custGeom>
            <a:solidFill>
              <a:srgbClr val="FFFF00"/>
            </a:solidFill>
            <a:ln w="9525">
              <a:noFill/>
              <a:round/>
              <a:headEnd/>
              <a:tailEnd/>
            </a:ln>
          </p:spPr>
          <p:txBody>
            <a:bodyPr/>
            <a:lstStyle/>
            <a:p>
              <a:endParaRPr lang="pt-BR"/>
            </a:p>
          </p:txBody>
        </p:sp>
        <p:sp>
          <p:nvSpPr>
            <p:cNvPr id="780775" name="Freeform 158"/>
            <p:cNvSpPr>
              <a:spLocks/>
            </p:cNvSpPr>
            <p:nvPr/>
          </p:nvSpPr>
          <p:spPr bwMode="auto">
            <a:xfrm>
              <a:off x="4022" y="2951"/>
              <a:ext cx="22" cy="23"/>
            </a:xfrm>
            <a:custGeom>
              <a:avLst/>
              <a:gdLst>
                <a:gd name="T0" fmla="*/ 4 w 65"/>
                <a:gd name="T1" fmla="*/ 0 h 47"/>
                <a:gd name="T2" fmla="*/ 4 w 65"/>
                <a:gd name="T3" fmla="*/ 0 h 47"/>
                <a:gd name="T4" fmla="*/ 5 w 65"/>
                <a:gd name="T5" fmla="*/ 0 h 47"/>
                <a:gd name="T6" fmla="*/ 6 w 65"/>
                <a:gd name="T7" fmla="*/ 1 h 47"/>
                <a:gd name="T8" fmla="*/ 7 w 65"/>
                <a:gd name="T9" fmla="*/ 3 h 47"/>
                <a:gd name="T10" fmla="*/ 7 w 65"/>
                <a:gd name="T11" fmla="*/ 6 h 47"/>
                <a:gd name="T12" fmla="*/ 7 w 65"/>
                <a:gd name="T13" fmla="*/ 6 h 47"/>
                <a:gd name="T14" fmla="*/ 7 w 65"/>
                <a:gd name="T15" fmla="*/ 8 h 47"/>
                <a:gd name="T16" fmla="*/ 6 w 65"/>
                <a:gd name="T17" fmla="*/ 10 h 47"/>
                <a:gd name="T18" fmla="*/ 5 w 65"/>
                <a:gd name="T19" fmla="*/ 11 h 47"/>
                <a:gd name="T20" fmla="*/ 4 w 65"/>
                <a:gd name="T21" fmla="*/ 11 h 47"/>
                <a:gd name="T22" fmla="*/ 4 w 65"/>
                <a:gd name="T23" fmla="*/ 11 h 47"/>
                <a:gd name="T24" fmla="*/ 2 w 65"/>
                <a:gd name="T25" fmla="*/ 11 h 47"/>
                <a:gd name="T26" fmla="*/ 1 w 65"/>
                <a:gd name="T27" fmla="*/ 10 h 47"/>
                <a:gd name="T28" fmla="*/ 0 w 65"/>
                <a:gd name="T29" fmla="*/ 8 h 47"/>
                <a:gd name="T30" fmla="*/ 0 w 65"/>
                <a:gd name="T31" fmla="*/ 6 h 47"/>
                <a:gd name="T32" fmla="*/ 0 w 65"/>
                <a:gd name="T33" fmla="*/ 6 h 47"/>
                <a:gd name="T34" fmla="*/ 0 w 65"/>
                <a:gd name="T35" fmla="*/ 3 h 47"/>
                <a:gd name="T36" fmla="*/ 1 w 65"/>
                <a:gd name="T37" fmla="*/ 1 h 47"/>
                <a:gd name="T38" fmla="*/ 2 w 65"/>
                <a:gd name="T39" fmla="*/ 0 h 47"/>
                <a:gd name="T40" fmla="*/ 4 w 65"/>
                <a:gd name="T41" fmla="*/ 0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47"/>
                <a:gd name="T65" fmla="*/ 65 w 65"/>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47">
                  <a:moveTo>
                    <a:pt x="33" y="0"/>
                  </a:moveTo>
                  <a:lnTo>
                    <a:pt x="33" y="0"/>
                  </a:lnTo>
                  <a:lnTo>
                    <a:pt x="45" y="1"/>
                  </a:lnTo>
                  <a:lnTo>
                    <a:pt x="55" y="7"/>
                  </a:lnTo>
                  <a:lnTo>
                    <a:pt x="62" y="14"/>
                  </a:lnTo>
                  <a:lnTo>
                    <a:pt x="65" y="24"/>
                  </a:lnTo>
                  <a:lnTo>
                    <a:pt x="62" y="32"/>
                  </a:lnTo>
                  <a:lnTo>
                    <a:pt x="55" y="40"/>
                  </a:lnTo>
                  <a:lnTo>
                    <a:pt x="45" y="45"/>
                  </a:lnTo>
                  <a:lnTo>
                    <a:pt x="33" y="47"/>
                  </a:lnTo>
                  <a:lnTo>
                    <a:pt x="19" y="45"/>
                  </a:lnTo>
                  <a:lnTo>
                    <a:pt x="9" y="40"/>
                  </a:lnTo>
                  <a:lnTo>
                    <a:pt x="3" y="32"/>
                  </a:lnTo>
                  <a:lnTo>
                    <a:pt x="0" y="24"/>
                  </a:lnTo>
                  <a:lnTo>
                    <a:pt x="3" y="14"/>
                  </a:lnTo>
                  <a:lnTo>
                    <a:pt x="9" y="7"/>
                  </a:lnTo>
                  <a:lnTo>
                    <a:pt x="19" y="1"/>
                  </a:lnTo>
                  <a:lnTo>
                    <a:pt x="33" y="0"/>
                  </a:lnTo>
                </a:path>
              </a:pathLst>
            </a:custGeom>
            <a:noFill/>
            <a:ln w="0">
              <a:solidFill>
                <a:srgbClr val="000000"/>
              </a:solidFill>
              <a:prstDash val="solid"/>
              <a:round/>
              <a:headEnd/>
              <a:tailEnd/>
            </a:ln>
          </p:spPr>
          <p:txBody>
            <a:bodyPr/>
            <a:lstStyle/>
            <a:p>
              <a:endParaRPr lang="pt-BR"/>
            </a:p>
          </p:txBody>
        </p:sp>
        <p:sp>
          <p:nvSpPr>
            <p:cNvPr id="780776" name="Freeform 159"/>
            <p:cNvSpPr>
              <a:spLocks/>
            </p:cNvSpPr>
            <p:nvPr/>
          </p:nvSpPr>
          <p:spPr bwMode="auto">
            <a:xfrm>
              <a:off x="4037" y="2964"/>
              <a:ext cx="6" cy="5"/>
            </a:xfrm>
            <a:custGeom>
              <a:avLst/>
              <a:gdLst>
                <a:gd name="T0" fmla="*/ 0 w 16"/>
                <a:gd name="T1" fmla="*/ 1 h 10"/>
                <a:gd name="T2" fmla="*/ 1 w 16"/>
                <a:gd name="T3" fmla="*/ 0 h 10"/>
                <a:gd name="T4" fmla="*/ 2 w 16"/>
                <a:gd name="T5" fmla="*/ 0 h 10"/>
                <a:gd name="T6" fmla="*/ 1 w 16"/>
                <a:gd name="T7" fmla="*/ 3 h 10"/>
                <a:gd name="T8" fmla="*/ 0 w 16"/>
                <a:gd name="T9" fmla="*/ 1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4"/>
                  </a:moveTo>
                  <a:lnTo>
                    <a:pt x="7" y="0"/>
                  </a:lnTo>
                  <a:lnTo>
                    <a:pt x="16" y="0"/>
                  </a:lnTo>
                  <a:lnTo>
                    <a:pt x="7" y="10"/>
                  </a:lnTo>
                  <a:lnTo>
                    <a:pt x="0" y="4"/>
                  </a:lnTo>
                  <a:close/>
                </a:path>
              </a:pathLst>
            </a:custGeom>
            <a:solidFill>
              <a:srgbClr val="FFFFFF"/>
            </a:solidFill>
            <a:ln w="9525">
              <a:noFill/>
              <a:round/>
              <a:headEnd/>
              <a:tailEnd/>
            </a:ln>
          </p:spPr>
          <p:txBody>
            <a:bodyPr/>
            <a:lstStyle/>
            <a:p>
              <a:endParaRPr lang="pt-BR"/>
            </a:p>
          </p:txBody>
        </p:sp>
        <p:sp>
          <p:nvSpPr>
            <p:cNvPr id="780777" name="Freeform 160"/>
            <p:cNvSpPr>
              <a:spLocks/>
            </p:cNvSpPr>
            <p:nvPr/>
          </p:nvSpPr>
          <p:spPr bwMode="auto">
            <a:xfrm>
              <a:off x="4103" y="2948"/>
              <a:ext cx="22" cy="23"/>
            </a:xfrm>
            <a:custGeom>
              <a:avLst/>
              <a:gdLst>
                <a:gd name="T0" fmla="*/ 4 w 65"/>
                <a:gd name="T1" fmla="*/ 0 h 47"/>
                <a:gd name="T2" fmla="*/ 5 w 65"/>
                <a:gd name="T3" fmla="*/ 0 h 47"/>
                <a:gd name="T4" fmla="*/ 6 w 65"/>
                <a:gd name="T5" fmla="*/ 1 h 47"/>
                <a:gd name="T6" fmla="*/ 7 w 65"/>
                <a:gd name="T7" fmla="*/ 3 h 47"/>
                <a:gd name="T8" fmla="*/ 7 w 65"/>
                <a:gd name="T9" fmla="*/ 5 h 47"/>
                <a:gd name="T10" fmla="*/ 7 w 65"/>
                <a:gd name="T11" fmla="*/ 8 h 47"/>
                <a:gd name="T12" fmla="*/ 6 w 65"/>
                <a:gd name="T13" fmla="*/ 10 h 47"/>
                <a:gd name="T14" fmla="*/ 5 w 65"/>
                <a:gd name="T15" fmla="*/ 11 h 47"/>
                <a:gd name="T16" fmla="*/ 4 w 65"/>
                <a:gd name="T17" fmla="*/ 11 h 47"/>
                <a:gd name="T18" fmla="*/ 2 w 65"/>
                <a:gd name="T19" fmla="*/ 11 h 47"/>
                <a:gd name="T20" fmla="*/ 1 w 65"/>
                <a:gd name="T21" fmla="*/ 10 h 47"/>
                <a:gd name="T22" fmla="*/ 0 w 65"/>
                <a:gd name="T23" fmla="*/ 8 h 47"/>
                <a:gd name="T24" fmla="*/ 0 w 65"/>
                <a:gd name="T25" fmla="*/ 5 h 47"/>
                <a:gd name="T26" fmla="*/ 0 w 65"/>
                <a:gd name="T27" fmla="*/ 3 h 47"/>
                <a:gd name="T28" fmla="*/ 1 w 65"/>
                <a:gd name="T29" fmla="*/ 1 h 47"/>
                <a:gd name="T30" fmla="*/ 2 w 65"/>
                <a:gd name="T31" fmla="*/ 0 h 47"/>
                <a:gd name="T32" fmla="*/ 4 w 65"/>
                <a:gd name="T33" fmla="*/ 0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47"/>
                <a:gd name="T53" fmla="*/ 65 w 65"/>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47">
                  <a:moveTo>
                    <a:pt x="33" y="0"/>
                  </a:moveTo>
                  <a:lnTo>
                    <a:pt x="45" y="2"/>
                  </a:lnTo>
                  <a:lnTo>
                    <a:pt x="55" y="7"/>
                  </a:lnTo>
                  <a:lnTo>
                    <a:pt x="62" y="15"/>
                  </a:lnTo>
                  <a:lnTo>
                    <a:pt x="65" y="23"/>
                  </a:lnTo>
                  <a:lnTo>
                    <a:pt x="62" y="33"/>
                  </a:lnTo>
                  <a:lnTo>
                    <a:pt x="55" y="40"/>
                  </a:lnTo>
                  <a:lnTo>
                    <a:pt x="45" y="45"/>
                  </a:lnTo>
                  <a:lnTo>
                    <a:pt x="33" y="47"/>
                  </a:lnTo>
                  <a:lnTo>
                    <a:pt x="20" y="45"/>
                  </a:lnTo>
                  <a:lnTo>
                    <a:pt x="9" y="40"/>
                  </a:lnTo>
                  <a:lnTo>
                    <a:pt x="3" y="33"/>
                  </a:lnTo>
                  <a:lnTo>
                    <a:pt x="0" y="23"/>
                  </a:lnTo>
                  <a:lnTo>
                    <a:pt x="3" y="15"/>
                  </a:lnTo>
                  <a:lnTo>
                    <a:pt x="9" y="7"/>
                  </a:lnTo>
                  <a:lnTo>
                    <a:pt x="20" y="2"/>
                  </a:lnTo>
                  <a:lnTo>
                    <a:pt x="33" y="0"/>
                  </a:lnTo>
                  <a:close/>
                </a:path>
              </a:pathLst>
            </a:custGeom>
            <a:solidFill>
              <a:srgbClr val="FFFF00"/>
            </a:solidFill>
            <a:ln w="9525">
              <a:noFill/>
              <a:round/>
              <a:headEnd/>
              <a:tailEnd/>
            </a:ln>
          </p:spPr>
          <p:txBody>
            <a:bodyPr/>
            <a:lstStyle/>
            <a:p>
              <a:endParaRPr lang="pt-BR"/>
            </a:p>
          </p:txBody>
        </p:sp>
        <p:sp>
          <p:nvSpPr>
            <p:cNvPr id="780778" name="Freeform 161"/>
            <p:cNvSpPr>
              <a:spLocks/>
            </p:cNvSpPr>
            <p:nvPr/>
          </p:nvSpPr>
          <p:spPr bwMode="auto">
            <a:xfrm>
              <a:off x="4103" y="2948"/>
              <a:ext cx="22" cy="23"/>
            </a:xfrm>
            <a:custGeom>
              <a:avLst/>
              <a:gdLst>
                <a:gd name="T0" fmla="*/ 4 w 65"/>
                <a:gd name="T1" fmla="*/ 0 h 47"/>
                <a:gd name="T2" fmla="*/ 4 w 65"/>
                <a:gd name="T3" fmla="*/ 0 h 47"/>
                <a:gd name="T4" fmla="*/ 5 w 65"/>
                <a:gd name="T5" fmla="*/ 0 h 47"/>
                <a:gd name="T6" fmla="*/ 6 w 65"/>
                <a:gd name="T7" fmla="*/ 1 h 47"/>
                <a:gd name="T8" fmla="*/ 7 w 65"/>
                <a:gd name="T9" fmla="*/ 3 h 47"/>
                <a:gd name="T10" fmla="*/ 7 w 65"/>
                <a:gd name="T11" fmla="*/ 5 h 47"/>
                <a:gd name="T12" fmla="*/ 7 w 65"/>
                <a:gd name="T13" fmla="*/ 5 h 47"/>
                <a:gd name="T14" fmla="*/ 7 w 65"/>
                <a:gd name="T15" fmla="*/ 8 h 47"/>
                <a:gd name="T16" fmla="*/ 6 w 65"/>
                <a:gd name="T17" fmla="*/ 10 h 47"/>
                <a:gd name="T18" fmla="*/ 5 w 65"/>
                <a:gd name="T19" fmla="*/ 11 h 47"/>
                <a:gd name="T20" fmla="*/ 4 w 65"/>
                <a:gd name="T21" fmla="*/ 11 h 47"/>
                <a:gd name="T22" fmla="*/ 4 w 65"/>
                <a:gd name="T23" fmla="*/ 11 h 47"/>
                <a:gd name="T24" fmla="*/ 2 w 65"/>
                <a:gd name="T25" fmla="*/ 11 h 47"/>
                <a:gd name="T26" fmla="*/ 1 w 65"/>
                <a:gd name="T27" fmla="*/ 10 h 47"/>
                <a:gd name="T28" fmla="*/ 0 w 65"/>
                <a:gd name="T29" fmla="*/ 8 h 47"/>
                <a:gd name="T30" fmla="*/ 0 w 65"/>
                <a:gd name="T31" fmla="*/ 5 h 47"/>
                <a:gd name="T32" fmla="*/ 0 w 65"/>
                <a:gd name="T33" fmla="*/ 5 h 47"/>
                <a:gd name="T34" fmla="*/ 0 w 65"/>
                <a:gd name="T35" fmla="*/ 3 h 47"/>
                <a:gd name="T36" fmla="*/ 1 w 65"/>
                <a:gd name="T37" fmla="*/ 1 h 47"/>
                <a:gd name="T38" fmla="*/ 2 w 65"/>
                <a:gd name="T39" fmla="*/ 0 h 47"/>
                <a:gd name="T40" fmla="*/ 4 w 65"/>
                <a:gd name="T41" fmla="*/ 0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47"/>
                <a:gd name="T65" fmla="*/ 65 w 65"/>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47">
                  <a:moveTo>
                    <a:pt x="33" y="0"/>
                  </a:moveTo>
                  <a:lnTo>
                    <a:pt x="33" y="0"/>
                  </a:lnTo>
                  <a:lnTo>
                    <a:pt x="45" y="2"/>
                  </a:lnTo>
                  <a:lnTo>
                    <a:pt x="55" y="7"/>
                  </a:lnTo>
                  <a:lnTo>
                    <a:pt x="62" y="15"/>
                  </a:lnTo>
                  <a:lnTo>
                    <a:pt x="65" y="23"/>
                  </a:lnTo>
                  <a:lnTo>
                    <a:pt x="62" y="33"/>
                  </a:lnTo>
                  <a:lnTo>
                    <a:pt x="55" y="40"/>
                  </a:lnTo>
                  <a:lnTo>
                    <a:pt x="45" y="45"/>
                  </a:lnTo>
                  <a:lnTo>
                    <a:pt x="33" y="47"/>
                  </a:lnTo>
                  <a:lnTo>
                    <a:pt x="20" y="45"/>
                  </a:lnTo>
                  <a:lnTo>
                    <a:pt x="9" y="40"/>
                  </a:lnTo>
                  <a:lnTo>
                    <a:pt x="3" y="33"/>
                  </a:lnTo>
                  <a:lnTo>
                    <a:pt x="0" y="23"/>
                  </a:lnTo>
                  <a:lnTo>
                    <a:pt x="3" y="15"/>
                  </a:lnTo>
                  <a:lnTo>
                    <a:pt x="9" y="7"/>
                  </a:lnTo>
                  <a:lnTo>
                    <a:pt x="20" y="2"/>
                  </a:lnTo>
                  <a:lnTo>
                    <a:pt x="33" y="0"/>
                  </a:lnTo>
                </a:path>
              </a:pathLst>
            </a:custGeom>
            <a:noFill/>
            <a:ln w="0">
              <a:solidFill>
                <a:srgbClr val="000000"/>
              </a:solidFill>
              <a:prstDash val="solid"/>
              <a:round/>
              <a:headEnd/>
              <a:tailEnd/>
            </a:ln>
          </p:spPr>
          <p:txBody>
            <a:bodyPr/>
            <a:lstStyle/>
            <a:p>
              <a:endParaRPr lang="pt-BR"/>
            </a:p>
          </p:txBody>
        </p:sp>
        <p:sp>
          <p:nvSpPr>
            <p:cNvPr id="780779" name="Freeform 162"/>
            <p:cNvSpPr>
              <a:spLocks/>
            </p:cNvSpPr>
            <p:nvPr/>
          </p:nvSpPr>
          <p:spPr bwMode="auto">
            <a:xfrm>
              <a:off x="4119" y="2962"/>
              <a:ext cx="5" cy="6"/>
            </a:xfrm>
            <a:custGeom>
              <a:avLst/>
              <a:gdLst>
                <a:gd name="T0" fmla="*/ 0 w 16"/>
                <a:gd name="T1" fmla="*/ 1 h 11"/>
                <a:gd name="T2" fmla="*/ 1 w 16"/>
                <a:gd name="T3" fmla="*/ 0 h 11"/>
                <a:gd name="T4" fmla="*/ 2 w 16"/>
                <a:gd name="T5" fmla="*/ 1 h 11"/>
                <a:gd name="T6" fmla="*/ 1 w 16"/>
                <a:gd name="T7" fmla="*/ 3 h 11"/>
                <a:gd name="T8" fmla="*/ 0 w 16"/>
                <a:gd name="T9" fmla="*/ 1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4"/>
                  </a:moveTo>
                  <a:lnTo>
                    <a:pt x="8" y="0"/>
                  </a:lnTo>
                  <a:lnTo>
                    <a:pt x="16" y="2"/>
                  </a:lnTo>
                  <a:lnTo>
                    <a:pt x="8" y="11"/>
                  </a:lnTo>
                  <a:lnTo>
                    <a:pt x="0" y="4"/>
                  </a:lnTo>
                  <a:close/>
                </a:path>
              </a:pathLst>
            </a:custGeom>
            <a:solidFill>
              <a:srgbClr val="FFFFFF"/>
            </a:solidFill>
            <a:ln w="9525">
              <a:noFill/>
              <a:round/>
              <a:headEnd/>
              <a:tailEnd/>
            </a:ln>
          </p:spPr>
          <p:txBody>
            <a:bodyPr/>
            <a:lstStyle/>
            <a:p>
              <a:endParaRPr lang="pt-BR"/>
            </a:p>
          </p:txBody>
        </p:sp>
        <p:sp>
          <p:nvSpPr>
            <p:cNvPr id="780780" name="Freeform 163"/>
            <p:cNvSpPr>
              <a:spLocks/>
            </p:cNvSpPr>
            <p:nvPr/>
          </p:nvSpPr>
          <p:spPr bwMode="auto">
            <a:xfrm>
              <a:off x="4099" y="3122"/>
              <a:ext cx="22" cy="24"/>
            </a:xfrm>
            <a:custGeom>
              <a:avLst/>
              <a:gdLst>
                <a:gd name="T0" fmla="*/ 4 w 66"/>
                <a:gd name="T1" fmla="*/ 0 h 47"/>
                <a:gd name="T2" fmla="*/ 5 w 66"/>
                <a:gd name="T3" fmla="*/ 1 h 47"/>
                <a:gd name="T4" fmla="*/ 6 w 66"/>
                <a:gd name="T5" fmla="*/ 2 h 47"/>
                <a:gd name="T6" fmla="*/ 7 w 66"/>
                <a:gd name="T7" fmla="*/ 4 h 47"/>
                <a:gd name="T8" fmla="*/ 7 w 66"/>
                <a:gd name="T9" fmla="*/ 6 h 47"/>
                <a:gd name="T10" fmla="*/ 7 w 66"/>
                <a:gd name="T11" fmla="*/ 9 h 47"/>
                <a:gd name="T12" fmla="*/ 6 w 66"/>
                <a:gd name="T13" fmla="*/ 11 h 47"/>
                <a:gd name="T14" fmla="*/ 5 w 66"/>
                <a:gd name="T15" fmla="*/ 12 h 47"/>
                <a:gd name="T16" fmla="*/ 4 w 66"/>
                <a:gd name="T17" fmla="*/ 12 h 47"/>
                <a:gd name="T18" fmla="*/ 2 w 66"/>
                <a:gd name="T19" fmla="*/ 12 h 47"/>
                <a:gd name="T20" fmla="*/ 1 w 66"/>
                <a:gd name="T21" fmla="*/ 11 h 47"/>
                <a:gd name="T22" fmla="*/ 0 w 66"/>
                <a:gd name="T23" fmla="*/ 9 h 47"/>
                <a:gd name="T24" fmla="*/ 0 w 66"/>
                <a:gd name="T25" fmla="*/ 6 h 47"/>
                <a:gd name="T26" fmla="*/ 0 w 66"/>
                <a:gd name="T27" fmla="*/ 4 h 47"/>
                <a:gd name="T28" fmla="*/ 1 w 66"/>
                <a:gd name="T29" fmla="*/ 2 h 47"/>
                <a:gd name="T30" fmla="*/ 2 w 66"/>
                <a:gd name="T31" fmla="*/ 1 h 47"/>
                <a:gd name="T32" fmla="*/ 4 w 66"/>
                <a:gd name="T33" fmla="*/ 0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47"/>
                <a:gd name="T53" fmla="*/ 66 w 66"/>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47">
                  <a:moveTo>
                    <a:pt x="33" y="0"/>
                  </a:moveTo>
                  <a:lnTo>
                    <a:pt x="45" y="2"/>
                  </a:lnTo>
                  <a:lnTo>
                    <a:pt x="55" y="6"/>
                  </a:lnTo>
                  <a:lnTo>
                    <a:pt x="63" y="14"/>
                  </a:lnTo>
                  <a:lnTo>
                    <a:pt x="66" y="24"/>
                  </a:lnTo>
                  <a:lnTo>
                    <a:pt x="63" y="33"/>
                  </a:lnTo>
                  <a:lnTo>
                    <a:pt x="55" y="41"/>
                  </a:lnTo>
                  <a:lnTo>
                    <a:pt x="45" y="45"/>
                  </a:lnTo>
                  <a:lnTo>
                    <a:pt x="33" y="47"/>
                  </a:lnTo>
                  <a:lnTo>
                    <a:pt x="20" y="45"/>
                  </a:lnTo>
                  <a:lnTo>
                    <a:pt x="9" y="41"/>
                  </a:lnTo>
                  <a:lnTo>
                    <a:pt x="2" y="33"/>
                  </a:lnTo>
                  <a:lnTo>
                    <a:pt x="0" y="24"/>
                  </a:lnTo>
                  <a:lnTo>
                    <a:pt x="2" y="14"/>
                  </a:lnTo>
                  <a:lnTo>
                    <a:pt x="9" y="6"/>
                  </a:lnTo>
                  <a:lnTo>
                    <a:pt x="20" y="2"/>
                  </a:lnTo>
                  <a:lnTo>
                    <a:pt x="33" y="0"/>
                  </a:lnTo>
                  <a:close/>
                </a:path>
              </a:pathLst>
            </a:custGeom>
            <a:solidFill>
              <a:srgbClr val="FFFF00"/>
            </a:solidFill>
            <a:ln w="9525">
              <a:noFill/>
              <a:round/>
              <a:headEnd/>
              <a:tailEnd/>
            </a:ln>
          </p:spPr>
          <p:txBody>
            <a:bodyPr/>
            <a:lstStyle/>
            <a:p>
              <a:endParaRPr lang="pt-BR"/>
            </a:p>
          </p:txBody>
        </p:sp>
        <p:sp>
          <p:nvSpPr>
            <p:cNvPr id="780781" name="Freeform 164"/>
            <p:cNvSpPr>
              <a:spLocks/>
            </p:cNvSpPr>
            <p:nvPr/>
          </p:nvSpPr>
          <p:spPr bwMode="auto">
            <a:xfrm>
              <a:off x="4099" y="3122"/>
              <a:ext cx="22" cy="24"/>
            </a:xfrm>
            <a:custGeom>
              <a:avLst/>
              <a:gdLst>
                <a:gd name="T0" fmla="*/ 4 w 66"/>
                <a:gd name="T1" fmla="*/ 0 h 47"/>
                <a:gd name="T2" fmla="*/ 4 w 66"/>
                <a:gd name="T3" fmla="*/ 0 h 47"/>
                <a:gd name="T4" fmla="*/ 5 w 66"/>
                <a:gd name="T5" fmla="*/ 1 h 47"/>
                <a:gd name="T6" fmla="*/ 6 w 66"/>
                <a:gd name="T7" fmla="*/ 2 h 47"/>
                <a:gd name="T8" fmla="*/ 7 w 66"/>
                <a:gd name="T9" fmla="*/ 4 h 47"/>
                <a:gd name="T10" fmla="*/ 7 w 66"/>
                <a:gd name="T11" fmla="*/ 6 h 47"/>
                <a:gd name="T12" fmla="*/ 7 w 66"/>
                <a:gd name="T13" fmla="*/ 6 h 47"/>
                <a:gd name="T14" fmla="*/ 7 w 66"/>
                <a:gd name="T15" fmla="*/ 9 h 47"/>
                <a:gd name="T16" fmla="*/ 6 w 66"/>
                <a:gd name="T17" fmla="*/ 11 h 47"/>
                <a:gd name="T18" fmla="*/ 5 w 66"/>
                <a:gd name="T19" fmla="*/ 12 h 47"/>
                <a:gd name="T20" fmla="*/ 4 w 66"/>
                <a:gd name="T21" fmla="*/ 12 h 47"/>
                <a:gd name="T22" fmla="*/ 4 w 66"/>
                <a:gd name="T23" fmla="*/ 12 h 47"/>
                <a:gd name="T24" fmla="*/ 2 w 66"/>
                <a:gd name="T25" fmla="*/ 12 h 47"/>
                <a:gd name="T26" fmla="*/ 1 w 66"/>
                <a:gd name="T27" fmla="*/ 11 h 47"/>
                <a:gd name="T28" fmla="*/ 0 w 66"/>
                <a:gd name="T29" fmla="*/ 9 h 47"/>
                <a:gd name="T30" fmla="*/ 0 w 66"/>
                <a:gd name="T31" fmla="*/ 6 h 47"/>
                <a:gd name="T32" fmla="*/ 0 w 66"/>
                <a:gd name="T33" fmla="*/ 6 h 47"/>
                <a:gd name="T34" fmla="*/ 0 w 66"/>
                <a:gd name="T35" fmla="*/ 4 h 47"/>
                <a:gd name="T36" fmla="*/ 1 w 66"/>
                <a:gd name="T37" fmla="*/ 2 h 47"/>
                <a:gd name="T38" fmla="*/ 2 w 66"/>
                <a:gd name="T39" fmla="*/ 1 h 47"/>
                <a:gd name="T40" fmla="*/ 4 w 66"/>
                <a:gd name="T41" fmla="*/ 0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47"/>
                <a:gd name="T65" fmla="*/ 66 w 66"/>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47">
                  <a:moveTo>
                    <a:pt x="33" y="0"/>
                  </a:moveTo>
                  <a:lnTo>
                    <a:pt x="33" y="0"/>
                  </a:lnTo>
                  <a:lnTo>
                    <a:pt x="45" y="2"/>
                  </a:lnTo>
                  <a:lnTo>
                    <a:pt x="55" y="6"/>
                  </a:lnTo>
                  <a:lnTo>
                    <a:pt x="63" y="14"/>
                  </a:lnTo>
                  <a:lnTo>
                    <a:pt x="66" y="24"/>
                  </a:lnTo>
                  <a:lnTo>
                    <a:pt x="63" y="33"/>
                  </a:lnTo>
                  <a:lnTo>
                    <a:pt x="55" y="41"/>
                  </a:lnTo>
                  <a:lnTo>
                    <a:pt x="45" y="45"/>
                  </a:lnTo>
                  <a:lnTo>
                    <a:pt x="33" y="47"/>
                  </a:lnTo>
                  <a:lnTo>
                    <a:pt x="20" y="45"/>
                  </a:lnTo>
                  <a:lnTo>
                    <a:pt x="9" y="41"/>
                  </a:lnTo>
                  <a:lnTo>
                    <a:pt x="2" y="33"/>
                  </a:lnTo>
                  <a:lnTo>
                    <a:pt x="0" y="24"/>
                  </a:lnTo>
                  <a:lnTo>
                    <a:pt x="2" y="14"/>
                  </a:lnTo>
                  <a:lnTo>
                    <a:pt x="9" y="6"/>
                  </a:lnTo>
                  <a:lnTo>
                    <a:pt x="20" y="2"/>
                  </a:lnTo>
                  <a:lnTo>
                    <a:pt x="33" y="0"/>
                  </a:lnTo>
                </a:path>
              </a:pathLst>
            </a:custGeom>
            <a:noFill/>
            <a:ln w="0">
              <a:solidFill>
                <a:srgbClr val="000000"/>
              </a:solidFill>
              <a:prstDash val="solid"/>
              <a:round/>
              <a:headEnd/>
              <a:tailEnd/>
            </a:ln>
          </p:spPr>
          <p:txBody>
            <a:bodyPr/>
            <a:lstStyle/>
            <a:p>
              <a:endParaRPr lang="pt-BR"/>
            </a:p>
          </p:txBody>
        </p:sp>
        <p:sp>
          <p:nvSpPr>
            <p:cNvPr id="780782" name="Freeform 165"/>
            <p:cNvSpPr>
              <a:spLocks/>
            </p:cNvSpPr>
            <p:nvPr/>
          </p:nvSpPr>
          <p:spPr bwMode="auto">
            <a:xfrm>
              <a:off x="4114" y="3136"/>
              <a:ext cx="6" cy="6"/>
            </a:xfrm>
            <a:custGeom>
              <a:avLst/>
              <a:gdLst>
                <a:gd name="T0" fmla="*/ 0 w 16"/>
                <a:gd name="T1" fmla="*/ 2 h 12"/>
                <a:gd name="T2" fmla="*/ 1 w 16"/>
                <a:gd name="T3" fmla="*/ 0 h 12"/>
                <a:gd name="T4" fmla="*/ 2 w 16"/>
                <a:gd name="T5" fmla="*/ 1 h 12"/>
                <a:gd name="T6" fmla="*/ 1 w 16"/>
                <a:gd name="T7" fmla="*/ 3 h 12"/>
                <a:gd name="T8" fmla="*/ 0 w 16"/>
                <a:gd name="T9" fmla="*/ 2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5"/>
                  </a:moveTo>
                  <a:lnTo>
                    <a:pt x="7" y="0"/>
                  </a:lnTo>
                  <a:lnTo>
                    <a:pt x="16" y="2"/>
                  </a:lnTo>
                  <a:lnTo>
                    <a:pt x="7" y="12"/>
                  </a:lnTo>
                  <a:lnTo>
                    <a:pt x="0" y="5"/>
                  </a:lnTo>
                  <a:close/>
                </a:path>
              </a:pathLst>
            </a:custGeom>
            <a:solidFill>
              <a:srgbClr val="FFFFFF"/>
            </a:solidFill>
            <a:ln w="9525">
              <a:noFill/>
              <a:round/>
              <a:headEnd/>
              <a:tailEnd/>
            </a:ln>
          </p:spPr>
          <p:txBody>
            <a:bodyPr/>
            <a:lstStyle/>
            <a:p>
              <a:endParaRPr lang="pt-BR"/>
            </a:p>
          </p:txBody>
        </p:sp>
        <p:sp>
          <p:nvSpPr>
            <p:cNvPr id="780783" name="Freeform 166"/>
            <p:cNvSpPr>
              <a:spLocks/>
            </p:cNvSpPr>
            <p:nvPr/>
          </p:nvSpPr>
          <p:spPr bwMode="auto">
            <a:xfrm>
              <a:off x="4059" y="3029"/>
              <a:ext cx="22" cy="25"/>
            </a:xfrm>
            <a:custGeom>
              <a:avLst/>
              <a:gdLst>
                <a:gd name="T0" fmla="*/ 4 w 65"/>
                <a:gd name="T1" fmla="*/ 0 h 49"/>
                <a:gd name="T2" fmla="*/ 5 w 65"/>
                <a:gd name="T3" fmla="*/ 1 h 49"/>
                <a:gd name="T4" fmla="*/ 6 w 65"/>
                <a:gd name="T5" fmla="*/ 2 h 49"/>
                <a:gd name="T6" fmla="*/ 7 w 65"/>
                <a:gd name="T7" fmla="*/ 4 h 49"/>
                <a:gd name="T8" fmla="*/ 7 w 65"/>
                <a:gd name="T9" fmla="*/ 6 h 49"/>
                <a:gd name="T10" fmla="*/ 7 w 65"/>
                <a:gd name="T11" fmla="*/ 9 h 49"/>
                <a:gd name="T12" fmla="*/ 6 w 65"/>
                <a:gd name="T13" fmla="*/ 11 h 49"/>
                <a:gd name="T14" fmla="*/ 5 w 65"/>
                <a:gd name="T15" fmla="*/ 12 h 49"/>
                <a:gd name="T16" fmla="*/ 4 w 65"/>
                <a:gd name="T17" fmla="*/ 13 h 49"/>
                <a:gd name="T18" fmla="*/ 2 w 65"/>
                <a:gd name="T19" fmla="*/ 12 h 49"/>
                <a:gd name="T20" fmla="*/ 1 w 65"/>
                <a:gd name="T21" fmla="*/ 11 h 49"/>
                <a:gd name="T22" fmla="*/ 0 w 65"/>
                <a:gd name="T23" fmla="*/ 9 h 49"/>
                <a:gd name="T24" fmla="*/ 0 w 65"/>
                <a:gd name="T25" fmla="*/ 6 h 49"/>
                <a:gd name="T26" fmla="*/ 0 w 65"/>
                <a:gd name="T27" fmla="*/ 4 h 49"/>
                <a:gd name="T28" fmla="*/ 1 w 65"/>
                <a:gd name="T29" fmla="*/ 2 h 49"/>
                <a:gd name="T30" fmla="*/ 2 w 65"/>
                <a:gd name="T31" fmla="*/ 1 h 49"/>
                <a:gd name="T32" fmla="*/ 4 w 65"/>
                <a:gd name="T33" fmla="*/ 0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49"/>
                <a:gd name="T53" fmla="*/ 65 w 65"/>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49">
                  <a:moveTo>
                    <a:pt x="33" y="0"/>
                  </a:moveTo>
                  <a:lnTo>
                    <a:pt x="46" y="2"/>
                  </a:lnTo>
                  <a:lnTo>
                    <a:pt x="56" y="8"/>
                  </a:lnTo>
                  <a:lnTo>
                    <a:pt x="62" y="15"/>
                  </a:lnTo>
                  <a:lnTo>
                    <a:pt x="65" y="24"/>
                  </a:lnTo>
                  <a:lnTo>
                    <a:pt x="62" y="33"/>
                  </a:lnTo>
                  <a:lnTo>
                    <a:pt x="56" y="42"/>
                  </a:lnTo>
                  <a:lnTo>
                    <a:pt x="46" y="47"/>
                  </a:lnTo>
                  <a:lnTo>
                    <a:pt x="33" y="49"/>
                  </a:lnTo>
                  <a:lnTo>
                    <a:pt x="21" y="47"/>
                  </a:lnTo>
                  <a:lnTo>
                    <a:pt x="10" y="42"/>
                  </a:lnTo>
                  <a:lnTo>
                    <a:pt x="3" y="33"/>
                  </a:lnTo>
                  <a:lnTo>
                    <a:pt x="0" y="24"/>
                  </a:lnTo>
                  <a:lnTo>
                    <a:pt x="3" y="15"/>
                  </a:lnTo>
                  <a:lnTo>
                    <a:pt x="10" y="8"/>
                  </a:lnTo>
                  <a:lnTo>
                    <a:pt x="21" y="2"/>
                  </a:lnTo>
                  <a:lnTo>
                    <a:pt x="33" y="0"/>
                  </a:lnTo>
                  <a:close/>
                </a:path>
              </a:pathLst>
            </a:custGeom>
            <a:solidFill>
              <a:srgbClr val="02C400"/>
            </a:solidFill>
            <a:ln w="9525">
              <a:noFill/>
              <a:round/>
              <a:headEnd/>
              <a:tailEnd/>
            </a:ln>
          </p:spPr>
          <p:txBody>
            <a:bodyPr/>
            <a:lstStyle/>
            <a:p>
              <a:endParaRPr lang="pt-BR"/>
            </a:p>
          </p:txBody>
        </p:sp>
        <p:sp>
          <p:nvSpPr>
            <p:cNvPr id="780784" name="Freeform 167"/>
            <p:cNvSpPr>
              <a:spLocks/>
            </p:cNvSpPr>
            <p:nvPr/>
          </p:nvSpPr>
          <p:spPr bwMode="auto">
            <a:xfrm>
              <a:off x="4059" y="3029"/>
              <a:ext cx="22" cy="25"/>
            </a:xfrm>
            <a:custGeom>
              <a:avLst/>
              <a:gdLst>
                <a:gd name="T0" fmla="*/ 4 w 65"/>
                <a:gd name="T1" fmla="*/ 0 h 49"/>
                <a:gd name="T2" fmla="*/ 4 w 65"/>
                <a:gd name="T3" fmla="*/ 0 h 49"/>
                <a:gd name="T4" fmla="*/ 5 w 65"/>
                <a:gd name="T5" fmla="*/ 1 h 49"/>
                <a:gd name="T6" fmla="*/ 6 w 65"/>
                <a:gd name="T7" fmla="*/ 2 h 49"/>
                <a:gd name="T8" fmla="*/ 7 w 65"/>
                <a:gd name="T9" fmla="*/ 4 h 49"/>
                <a:gd name="T10" fmla="*/ 7 w 65"/>
                <a:gd name="T11" fmla="*/ 6 h 49"/>
                <a:gd name="T12" fmla="*/ 7 w 65"/>
                <a:gd name="T13" fmla="*/ 6 h 49"/>
                <a:gd name="T14" fmla="*/ 7 w 65"/>
                <a:gd name="T15" fmla="*/ 9 h 49"/>
                <a:gd name="T16" fmla="*/ 6 w 65"/>
                <a:gd name="T17" fmla="*/ 11 h 49"/>
                <a:gd name="T18" fmla="*/ 5 w 65"/>
                <a:gd name="T19" fmla="*/ 12 h 49"/>
                <a:gd name="T20" fmla="*/ 4 w 65"/>
                <a:gd name="T21" fmla="*/ 13 h 49"/>
                <a:gd name="T22" fmla="*/ 4 w 65"/>
                <a:gd name="T23" fmla="*/ 13 h 49"/>
                <a:gd name="T24" fmla="*/ 2 w 65"/>
                <a:gd name="T25" fmla="*/ 12 h 49"/>
                <a:gd name="T26" fmla="*/ 1 w 65"/>
                <a:gd name="T27" fmla="*/ 11 h 49"/>
                <a:gd name="T28" fmla="*/ 0 w 65"/>
                <a:gd name="T29" fmla="*/ 9 h 49"/>
                <a:gd name="T30" fmla="*/ 0 w 65"/>
                <a:gd name="T31" fmla="*/ 6 h 49"/>
                <a:gd name="T32" fmla="*/ 0 w 65"/>
                <a:gd name="T33" fmla="*/ 6 h 49"/>
                <a:gd name="T34" fmla="*/ 0 w 65"/>
                <a:gd name="T35" fmla="*/ 4 h 49"/>
                <a:gd name="T36" fmla="*/ 1 w 65"/>
                <a:gd name="T37" fmla="*/ 2 h 49"/>
                <a:gd name="T38" fmla="*/ 2 w 65"/>
                <a:gd name="T39" fmla="*/ 1 h 49"/>
                <a:gd name="T40" fmla="*/ 4 w 65"/>
                <a:gd name="T41" fmla="*/ 0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49"/>
                <a:gd name="T65" fmla="*/ 65 w 65"/>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49">
                  <a:moveTo>
                    <a:pt x="33" y="0"/>
                  </a:moveTo>
                  <a:lnTo>
                    <a:pt x="33" y="0"/>
                  </a:lnTo>
                  <a:lnTo>
                    <a:pt x="46" y="2"/>
                  </a:lnTo>
                  <a:lnTo>
                    <a:pt x="56" y="8"/>
                  </a:lnTo>
                  <a:lnTo>
                    <a:pt x="62" y="15"/>
                  </a:lnTo>
                  <a:lnTo>
                    <a:pt x="65" y="24"/>
                  </a:lnTo>
                  <a:lnTo>
                    <a:pt x="62" y="33"/>
                  </a:lnTo>
                  <a:lnTo>
                    <a:pt x="56" y="42"/>
                  </a:lnTo>
                  <a:lnTo>
                    <a:pt x="46" y="47"/>
                  </a:lnTo>
                  <a:lnTo>
                    <a:pt x="33" y="49"/>
                  </a:lnTo>
                  <a:lnTo>
                    <a:pt x="21" y="47"/>
                  </a:lnTo>
                  <a:lnTo>
                    <a:pt x="10" y="42"/>
                  </a:lnTo>
                  <a:lnTo>
                    <a:pt x="3" y="33"/>
                  </a:lnTo>
                  <a:lnTo>
                    <a:pt x="0" y="24"/>
                  </a:lnTo>
                  <a:lnTo>
                    <a:pt x="3" y="15"/>
                  </a:lnTo>
                  <a:lnTo>
                    <a:pt x="10" y="8"/>
                  </a:lnTo>
                  <a:lnTo>
                    <a:pt x="21" y="2"/>
                  </a:lnTo>
                  <a:lnTo>
                    <a:pt x="33" y="0"/>
                  </a:lnTo>
                </a:path>
              </a:pathLst>
            </a:custGeom>
            <a:noFill/>
            <a:ln w="0">
              <a:solidFill>
                <a:srgbClr val="000000"/>
              </a:solidFill>
              <a:prstDash val="solid"/>
              <a:round/>
              <a:headEnd/>
              <a:tailEnd/>
            </a:ln>
          </p:spPr>
          <p:txBody>
            <a:bodyPr/>
            <a:lstStyle/>
            <a:p>
              <a:endParaRPr lang="pt-BR"/>
            </a:p>
          </p:txBody>
        </p:sp>
        <p:sp>
          <p:nvSpPr>
            <p:cNvPr id="780785" name="Freeform 168"/>
            <p:cNvSpPr>
              <a:spLocks/>
            </p:cNvSpPr>
            <p:nvPr/>
          </p:nvSpPr>
          <p:spPr bwMode="auto">
            <a:xfrm>
              <a:off x="4075" y="3043"/>
              <a:ext cx="5" cy="6"/>
            </a:xfrm>
            <a:custGeom>
              <a:avLst/>
              <a:gdLst>
                <a:gd name="T0" fmla="*/ 0 w 13"/>
                <a:gd name="T1" fmla="*/ 2 h 12"/>
                <a:gd name="T2" fmla="*/ 0 w 13"/>
                <a:gd name="T3" fmla="*/ 0 h 12"/>
                <a:gd name="T4" fmla="*/ 2 w 13"/>
                <a:gd name="T5" fmla="*/ 1 h 12"/>
                <a:gd name="T6" fmla="*/ 0 w 13"/>
                <a:gd name="T7" fmla="*/ 3 h 12"/>
                <a:gd name="T8" fmla="*/ 0 w 13"/>
                <a:gd name="T9" fmla="*/ 2 h 12"/>
                <a:gd name="T10" fmla="*/ 0 60000 65536"/>
                <a:gd name="T11" fmla="*/ 0 60000 65536"/>
                <a:gd name="T12" fmla="*/ 0 60000 65536"/>
                <a:gd name="T13" fmla="*/ 0 60000 65536"/>
                <a:gd name="T14" fmla="*/ 0 60000 65536"/>
                <a:gd name="T15" fmla="*/ 0 w 13"/>
                <a:gd name="T16" fmla="*/ 0 h 12"/>
                <a:gd name="T17" fmla="*/ 13 w 13"/>
                <a:gd name="T18" fmla="*/ 12 h 12"/>
              </a:gdLst>
              <a:ahLst/>
              <a:cxnLst>
                <a:cxn ang="T10">
                  <a:pos x="T0" y="T1"/>
                </a:cxn>
                <a:cxn ang="T11">
                  <a:pos x="T2" y="T3"/>
                </a:cxn>
                <a:cxn ang="T12">
                  <a:pos x="T4" y="T5"/>
                </a:cxn>
                <a:cxn ang="T13">
                  <a:pos x="T6" y="T7"/>
                </a:cxn>
                <a:cxn ang="T14">
                  <a:pos x="T8" y="T9"/>
                </a:cxn>
              </a:cxnLst>
              <a:rect l="T15" t="T16" r="T17" b="T18"/>
              <a:pathLst>
                <a:path w="13" h="12">
                  <a:moveTo>
                    <a:pt x="0" y="5"/>
                  </a:moveTo>
                  <a:lnTo>
                    <a:pt x="3" y="0"/>
                  </a:lnTo>
                  <a:lnTo>
                    <a:pt x="13" y="3"/>
                  </a:lnTo>
                  <a:lnTo>
                    <a:pt x="3" y="12"/>
                  </a:lnTo>
                  <a:lnTo>
                    <a:pt x="0" y="5"/>
                  </a:lnTo>
                  <a:close/>
                </a:path>
              </a:pathLst>
            </a:custGeom>
            <a:solidFill>
              <a:srgbClr val="FFFFFF"/>
            </a:solidFill>
            <a:ln w="9525">
              <a:noFill/>
              <a:round/>
              <a:headEnd/>
              <a:tailEnd/>
            </a:ln>
          </p:spPr>
          <p:txBody>
            <a:bodyPr/>
            <a:lstStyle/>
            <a:p>
              <a:endParaRPr lang="pt-BR"/>
            </a:p>
          </p:txBody>
        </p:sp>
        <p:sp>
          <p:nvSpPr>
            <p:cNvPr id="780786" name="Freeform 169"/>
            <p:cNvSpPr>
              <a:spLocks/>
            </p:cNvSpPr>
            <p:nvPr/>
          </p:nvSpPr>
          <p:spPr bwMode="auto">
            <a:xfrm>
              <a:off x="3904" y="3284"/>
              <a:ext cx="27" cy="26"/>
            </a:xfrm>
            <a:custGeom>
              <a:avLst/>
              <a:gdLst>
                <a:gd name="T0" fmla="*/ 9 w 82"/>
                <a:gd name="T1" fmla="*/ 0 h 52"/>
                <a:gd name="T2" fmla="*/ 9 w 82"/>
                <a:gd name="T3" fmla="*/ 0 h 52"/>
                <a:gd name="T4" fmla="*/ 9 w 82"/>
                <a:gd name="T5" fmla="*/ 3 h 52"/>
                <a:gd name="T6" fmla="*/ 9 w 82"/>
                <a:gd name="T7" fmla="*/ 3 h 52"/>
                <a:gd name="T8" fmla="*/ 9 w 82"/>
                <a:gd name="T9" fmla="*/ 5 h 52"/>
                <a:gd name="T10" fmla="*/ 9 w 82"/>
                <a:gd name="T11" fmla="*/ 6 h 52"/>
                <a:gd name="T12" fmla="*/ 9 w 82"/>
                <a:gd name="T13" fmla="*/ 6 h 52"/>
                <a:gd name="T14" fmla="*/ 9 w 82"/>
                <a:gd name="T15" fmla="*/ 9 h 52"/>
                <a:gd name="T16" fmla="*/ 8 w 82"/>
                <a:gd name="T17" fmla="*/ 11 h 52"/>
                <a:gd name="T18" fmla="*/ 6 w 82"/>
                <a:gd name="T19" fmla="*/ 13 h 52"/>
                <a:gd name="T20" fmla="*/ 5 w 82"/>
                <a:gd name="T21" fmla="*/ 13 h 52"/>
                <a:gd name="T22" fmla="*/ 5 w 82"/>
                <a:gd name="T23" fmla="*/ 13 h 52"/>
                <a:gd name="T24" fmla="*/ 3 w 82"/>
                <a:gd name="T25" fmla="*/ 13 h 52"/>
                <a:gd name="T26" fmla="*/ 2 w 82"/>
                <a:gd name="T27" fmla="*/ 13 h 52"/>
                <a:gd name="T28" fmla="*/ 2 w 82"/>
                <a:gd name="T29" fmla="*/ 13 h 52"/>
                <a:gd name="T30" fmla="*/ 0 w 82"/>
                <a:gd name="T31" fmla="*/ 13 h 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
                <a:gd name="T49" fmla="*/ 0 h 52"/>
                <a:gd name="T50" fmla="*/ 82 w 82"/>
                <a:gd name="T51" fmla="*/ 52 h 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 h="52">
                  <a:moveTo>
                    <a:pt x="82" y="0"/>
                  </a:moveTo>
                  <a:lnTo>
                    <a:pt x="82" y="0"/>
                  </a:lnTo>
                  <a:lnTo>
                    <a:pt x="82" y="11"/>
                  </a:lnTo>
                  <a:lnTo>
                    <a:pt x="82" y="15"/>
                  </a:lnTo>
                  <a:lnTo>
                    <a:pt x="82" y="17"/>
                  </a:lnTo>
                  <a:lnTo>
                    <a:pt x="82" y="23"/>
                  </a:lnTo>
                  <a:lnTo>
                    <a:pt x="79" y="34"/>
                  </a:lnTo>
                  <a:lnTo>
                    <a:pt x="71" y="44"/>
                  </a:lnTo>
                  <a:lnTo>
                    <a:pt x="58" y="50"/>
                  </a:lnTo>
                  <a:lnTo>
                    <a:pt x="42" y="52"/>
                  </a:lnTo>
                  <a:lnTo>
                    <a:pt x="28" y="52"/>
                  </a:lnTo>
                  <a:lnTo>
                    <a:pt x="21" y="52"/>
                  </a:lnTo>
                  <a:lnTo>
                    <a:pt x="14" y="52"/>
                  </a:lnTo>
                  <a:lnTo>
                    <a:pt x="0" y="52"/>
                  </a:lnTo>
                </a:path>
              </a:pathLst>
            </a:custGeom>
            <a:noFill/>
            <a:ln w="0">
              <a:solidFill>
                <a:srgbClr val="000000"/>
              </a:solidFill>
              <a:prstDash val="solid"/>
              <a:round/>
              <a:headEnd/>
              <a:tailEnd/>
            </a:ln>
          </p:spPr>
          <p:txBody>
            <a:bodyPr/>
            <a:lstStyle/>
            <a:p>
              <a:endParaRPr lang="pt-BR"/>
            </a:p>
          </p:txBody>
        </p:sp>
        <p:sp>
          <p:nvSpPr>
            <p:cNvPr id="780787" name="Freeform 170"/>
            <p:cNvSpPr>
              <a:spLocks/>
            </p:cNvSpPr>
            <p:nvPr/>
          </p:nvSpPr>
          <p:spPr bwMode="auto">
            <a:xfrm>
              <a:off x="4140" y="3399"/>
              <a:ext cx="99" cy="67"/>
            </a:xfrm>
            <a:custGeom>
              <a:avLst/>
              <a:gdLst>
                <a:gd name="T0" fmla="*/ 0 w 296"/>
                <a:gd name="T1" fmla="*/ 34 h 134"/>
                <a:gd name="T2" fmla="*/ 0 w 296"/>
                <a:gd name="T3" fmla="*/ 34 h 134"/>
                <a:gd name="T4" fmla="*/ 0 w 296"/>
                <a:gd name="T5" fmla="*/ 34 h 134"/>
                <a:gd name="T6" fmla="*/ 0 w 296"/>
                <a:gd name="T7" fmla="*/ 33 h 134"/>
                <a:gd name="T8" fmla="*/ 0 w 296"/>
                <a:gd name="T9" fmla="*/ 31 h 134"/>
                <a:gd name="T10" fmla="*/ 0 w 296"/>
                <a:gd name="T11" fmla="*/ 29 h 134"/>
                <a:gd name="T12" fmla="*/ 0 w 296"/>
                <a:gd name="T13" fmla="*/ 26 h 134"/>
                <a:gd name="T14" fmla="*/ 0 w 296"/>
                <a:gd name="T15" fmla="*/ 22 h 134"/>
                <a:gd name="T16" fmla="*/ 0 w 296"/>
                <a:gd name="T17" fmla="*/ 17 h 134"/>
                <a:gd name="T18" fmla="*/ 0 w 296"/>
                <a:gd name="T19" fmla="*/ 11 h 134"/>
                <a:gd name="T20" fmla="*/ 0 w 296"/>
                <a:gd name="T21" fmla="*/ 11 h 134"/>
                <a:gd name="T22" fmla="*/ 0 w 296"/>
                <a:gd name="T23" fmla="*/ 9 h 134"/>
                <a:gd name="T24" fmla="*/ 1 w 296"/>
                <a:gd name="T25" fmla="*/ 7 h 134"/>
                <a:gd name="T26" fmla="*/ 1 w 296"/>
                <a:gd name="T27" fmla="*/ 5 h 134"/>
                <a:gd name="T28" fmla="*/ 3 w 296"/>
                <a:gd name="T29" fmla="*/ 3 h 134"/>
                <a:gd name="T30" fmla="*/ 4 w 296"/>
                <a:gd name="T31" fmla="*/ 2 h 134"/>
                <a:gd name="T32" fmla="*/ 5 w 296"/>
                <a:gd name="T33" fmla="*/ 1 h 134"/>
                <a:gd name="T34" fmla="*/ 7 w 296"/>
                <a:gd name="T35" fmla="*/ 1 h 134"/>
                <a:gd name="T36" fmla="*/ 8 w 296"/>
                <a:gd name="T37" fmla="*/ 0 h 134"/>
                <a:gd name="T38" fmla="*/ 8 w 296"/>
                <a:gd name="T39" fmla="*/ 0 h 134"/>
                <a:gd name="T40" fmla="*/ 10 w 296"/>
                <a:gd name="T41" fmla="*/ 0 h 134"/>
                <a:gd name="T42" fmla="*/ 13 w 296"/>
                <a:gd name="T43" fmla="*/ 0 h 134"/>
                <a:gd name="T44" fmla="*/ 15 w 296"/>
                <a:gd name="T45" fmla="*/ 0 h 134"/>
                <a:gd name="T46" fmla="*/ 19 w 296"/>
                <a:gd name="T47" fmla="*/ 0 h 134"/>
                <a:gd name="T48" fmla="*/ 22 w 296"/>
                <a:gd name="T49" fmla="*/ 0 h 134"/>
                <a:gd name="T50" fmla="*/ 26 w 296"/>
                <a:gd name="T51" fmla="*/ 0 h 134"/>
                <a:gd name="T52" fmla="*/ 29 w 296"/>
                <a:gd name="T53" fmla="*/ 0 h 134"/>
                <a:gd name="T54" fmla="*/ 33 w 296"/>
                <a:gd name="T55" fmla="*/ 0 h 1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96"/>
                <a:gd name="T85" fmla="*/ 0 h 134"/>
                <a:gd name="T86" fmla="*/ 296 w 296"/>
                <a:gd name="T87" fmla="*/ 134 h 13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96" h="134">
                  <a:moveTo>
                    <a:pt x="0" y="134"/>
                  </a:moveTo>
                  <a:lnTo>
                    <a:pt x="0" y="134"/>
                  </a:lnTo>
                  <a:lnTo>
                    <a:pt x="0" y="133"/>
                  </a:lnTo>
                  <a:lnTo>
                    <a:pt x="0" y="131"/>
                  </a:lnTo>
                  <a:lnTo>
                    <a:pt x="0" y="125"/>
                  </a:lnTo>
                  <a:lnTo>
                    <a:pt x="0" y="117"/>
                  </a:lnTo>
                  <a:lnTo>
                    <a:pt x="0" y="106"/>
                  </a:lnTo>
                  <a:lnTo>
                    <a:pt x="0" y="90"/>
                  </a:lnTo>
                  <a:lnTo>
                    <a:pt x="0" y="71"/>
                  </a:lnTo>
                  <a:lnTo>
                    <a:pt x="0" y="47"/>
                  </a:lnTo>
                  <a:lnTo>
                    <a:pt x="2" y="38"/>
                  </a:lnTo>
                  <a:lnTo>
                    <a:pt x="6" y="29"/>
                  </a:lnTo>
                  <a:lnTo>
                    <a:pt x="12" y="22"/>
                  </a:lnTo>
                  <a:lnTo>
                    <a:pt x="23" y="14"/>
                  </a:lnTo>
                  <a:lnTo>
                    <a:pt x="33" y="9"/>
                  </a:lnTo>
                  <a:lnTo>
                    <a:pt x="46" y="4"/>
                  </a:lnTo>
                  <a:lnTo>
                    <a:pt x="60" y="2"/>
                  </a:lnTo>
                  <a:lnTo>
                    <a:pt x="76" y="0"/>
                  </a:lnTo>
                  <a:lnTo>
                    <a:pt x="92" y="0"/>
                  </a:lnTo>
                  <a:lnTo>
                    <a:pt x="114" y="0"/>
                  </a:lnTo>
                  <a:lnTo>
                    <a:pt x="138" y="0"/>
                  </a:lnTo>
                  <a:lnTo>
                    <a:pt x="166" y="0"/>
                  </a:lnTo>
                  <a:lnTo>
                    <a:pt x="197" y="0"/>
                  </a:lnTo>
                  <a:lnTo>
                    <a:pt x="230" y="0"/>
                  </a:lnTo>
                  <a:lnTo>
                    <a:pt x="262" y="0"/>
                  </a:lnTo>
                  <a:lnTo>
                    <a:pt x="296" y="0"/>
                  </a:lnTo>
                </a:path>
              </a:pathLst>
            </a:custGeom>
            <a:noFill/>
            <a:ln w="0">
              <a:solidFill>
                <a:srgbClr val="000000"/>
              </a:solidFill>
              <a:prstDash val="solid"/>
              <a:round/>
              <a:headEnd/>
              <a:tailEnd/>
            </a:ln>
          </p:spPr>
          <p:txBody>
            <a:bodyPr/>
            <a:lstStyle/>
            <a:p>
              <a:endParaRPr lang="pt-BR"/>
            </a:p>
          </p:txBody>
        </p:sp>
        <p:sp>
          <p:nvSpPr>
            <p:cNvPr id="780788" name="Freeform 171"/>
            <p:cNvSpPr>
              <a:spLocks/>
            </p:cNvSpPr>
            <p:nvPr/>
          </p:nvSpPr>
          <p:spPr bwMode="auto">
            <a:xfrm>
              <a:off x="4152" y="3430"/>
              <a:ext cx="30" cy="20"/>
            </a:xfrm>
            <a:custGeom>
              <a:avLst/>
              <a:gdLst>
                <a:gd name="T0" fmla="*/ 7 w 89"/>
                <a:gd name="T1" fmla="*/ 0 h 41"/>
                <a:gd name="T2" fmla="*/ 8 w 89"/>
                <a:gd name="T3" fmla="*/ 0 h 41"/>
                <a:gd name="T4" fmla="*/ 9 w 89"/>
                <a:gd name="T5" fmla="*/ 1 h 41"/>
                <a:gd name="T6" fmla="*/ 10 w 89"/>
                <a:gd name="T7" fmla="*/ 3 h 41"/>
                <a:gd name="T8" fmla="*/ 10 w 89"/>
                <a:gd name="T9" fmla="*/ 5 h 41"/>
                <a:gd name="T10" fmla="*/ 10 w 89"/>
                <a:gd name="T11" fmla="*/ 7 h 41"/>
                <a:gd name="T12" fmla="*/ 9 w 89"/>
                <a:gd name="T13" fmla="*/ 8 h 41"/>
                <a:gd name="T14" fmla="*/ 8 w 89"/>
                <a:gd name="T15" fmla="*/ 9 h 41"/>
                <a:gd name="T16" fmla="*/ 7 w 89"/>
                <a:gd name="T17" fmla="*/ 10 h 41"/>
                <a:gd name="T18" fmla="*/ 6 w 89"/>
                <a:gd name="T19" fmla="*/ 10 h 41"/>
                <a:gd name="T20" fmla="*/ 5 w 89"/>
                <a:gd name="T21" fmla="*/ 10 h 41"/>
                <a:gd name="T22" fmla="*/ 4 w 89"/>
                <a:gd name="T23" fmla="*/ 10 h 41"/>
                <a:gd name="T24" fmla="*/ 3 w 89"/>
                <a:gd name="T25" fmla="*/ 10 h 41"/>
                <a:gd name="T26" fmla="*/ 2 w 89"/>
                <a:gd name="T27" fmla="*/ 9 h 41"/>
                <a:gd name="T28" fmla="*/ 1 w 89"/>
                <a:gd name="T29" fmla="*/ 8 h 41"/>
                <a:gd name="T30" fmla="*/ 0 w 89"/>
                <a:gd name="T31" fmla="*/ 7 h 41"/>
                <a:gd name="T32" fmla="*/ 0 w 89"/>
                <a:gd name="T33" fmla="*/ 5 h 41"/>
                <a:gd name="T34" fmla="*/ 0 w 89"/>
                <a:gd name="T35" fmla="*/ 3 h 41"/>
                <a:gd name="T36" fmla="*/ 1 w 89"/>
                <a:gd name="T37" fmla="*/ 1 h 41"/>
                <a:gd name="T38" fmla="*/ 2 w 89"/>
                <a:gd name="T39" fmla="*/ 0 h 41"/>
                <a:gd name="T40" fmla="*/ 3 w 89"/>
                <a:gd name="T41" fmla="*/ 0 h 41"/>
                <a:gd name="T42" fmla="*/ 4 w 89"/>
                <a:gd name="T43" fmla="*/ 0 h 41"/>
                <a:gd name="T44" fmla="*/ 5 w 89"/>
                <a:gd name="T45" fmla="*/ 0 h 41"/>
                <a:gd name="T46" fmla="*/ 6 w 89"/>
                <a:gd name="T47" fmla="*/ 0 h 41"/>
                <a:gd name="T48" fmla="*/ 7 w 89"/>
                <a:gd name="T49" fmla="*/ 0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9"/>
                <a:gd name="T76" fmla="*/ 0 h 41"/>
                <a:gd name="T77" fmla="*/ 89 w 89"/>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9" h="41">
                  <a:moveTo>
                    <a:pt x="62" y="0"/>
                  </a:moveTo>
                  <a:lnTo>
                    <a:pt x="72" y="2"/>
                  </a:lnTo>
                  <a:lnTo>
                    <a:pt x="80" y="7"/>
                  </a:lnTo>
                  <a:lnTo>
                    <a:pt x="86" y="12"/>
                  </a:lnTo>
                  <a:lnTo>
                    <a:pt x="89" y="20"/>
                  </a:lnTo>
                  <a:lnTo>
                    <a:pt x="86" y="28"/>
                  </a:lnTo>
                  <a:lnTo>
                    <a:pt x="80" y="35"/>
                  </a:lnTo>
                  <a:lnTo>
                    <a:pt x="72" y="39"/>
                  </a:lnTo>
                  <a:lnTo>
                    <a:pt x="62" y="41"/>
                  </a:lnTo>
                  <a:lnTo>
                    <a:pt x="56" y="41"/>
                  </a:lnTo>
                  <a:lnTo>
                    <a:pt x="46" y="41"/>
                  </a:lnTo>
                  <a:lnTo>
                    <a:pt x="35" y="41"/>
                  </a:lnTo>
                  <a:lnTo>
                    <a:pt x="26" y="41"/>
                  </a:lnTo>
                  <a:lnTo>
                    <a:pt x="18" y="38"/>
                  </a:lnTo>
                  <a:lnTo>
                    <a:pt x="9" y="35"/>
                  </a:lnTo>
                  <a:lnTo>
                    <a:pt x="3" y="29"/>
                  </a:lnTo>
                  <a:lnTo>
                    <a:pt x="0" y="22"/>
                  </a:lnTo>
                  <a:lnTo>
                    <a:pt x="3" y="12"/>
                  </a:lnTo>
                  <a:lnTo>
                    <a:pt x="9" y="6"/>
                  </a:lnTo>
                  <a:lnTo>
                    <a:pt x="16" y="1"/>
                  </a:lnTo>
                  <a:lnTo>
                    <a:pt x="26" y="0"/>
                  </a:lnTo>
                  <a:lnTo>
                    <a:pt x="37" y="0"/>
                  </a:lnTo>
                  <a:lnTo>
                    <a:pt x="47" y="0"/>
                  </a:lnTo>
                  <a:lnTo>
                    <a:pt x="56" y="0"/>
                  </a:lnTo>
                  <a:lnTo>
                    <a:pt x="62" y="0"/>
                  </a:lnTo>
                  <a:close/>
                </a:path>
              </a:pathLst>
            </a:custGeom>
            <a:solidFill>
              <a:srgbClr val="FFFFFF"/>
            </a:solidFill>
            <a:ln w="9525">
              <a:noFill/>
              <a:round/>
              <a:headEnd/>
              <a:tailEnd/>
            </a:ln>
          </p:spPr>
          <p:txBody>
            <a:bodyPr/>
            <a:lstStyle/>
            <a:p>
              <a:endParaRPr lang="pt-BR"/>
            </a:p>
          </p:txBody>
        </p:sp>
        <p:sp>
          <p:nvSpPr>
            <p:cNvPr id="780789" name="Freeform 172"/>
            <p:cNvSpPr>
              <a:spLocks/>
            </p:cNvSpPr>
            <p:nvPr/>
          </p:nvSpPr>
          <p:spPr bwMode="auto">
            <a:xfrm>
              <a:off x="4152" y="3430"/>
              <a:ext cx="30" cy="20"/>
            </a:xfrm>
            <a:custGeom>
              <a:avLst/>
              <a:gdLst>
                <a:gd name="T0" fmla="*/ 7 w 89"/>
                <a:gd name="T1" fmla="*/ 0 h 41"/>
                <a:gd name="T2" fmla="*/ 7 w 89"/>
                <a:gd name="T3" fmla="*/ 0 h 41"/>
                <a:gd name="T4" fmla="*/ 8 w 89"/>
                <a:gd name="T5" fmla="*/ 0 h 41"/>
                <a:gd name="T6" fmla="*/ 9 w 89"/>
                <a:gd name="T7" fmla="*/ 1 h 41"/>
                <a:gd name="T8" fmla="*/ 10 w 89"/>
                <a:gd name="T9" fmla="*/ 3 h 41"/>
                <a:gd name="T10" fmla="*/ 10 w 89"/>
                <a:gd name="T11" fmla="*/ 5 h 41"/>
                <a:gd name="T12" fmla="*/ 10 w 89"/>
                <a:gd name="T13" fmla="*/ 5 h 41"/>
                <a:gd name="T14" fmla="*/ 10 w 89"/>
                <a:gd name="T15" fmla="*/ 7 h 41"/>
                <a:gd name="T16" fmla="*/ 9 w 89"/>
                <a:gd name="T17" fmla="*/ 8 h 41"/>
                <a:gd name="T18" fmla="*/ 8 w 89"/>
                <a:gd name="T19" fmla="*/ 9 h 41"/>
                <a:gd name="T20" fmla="*/ 7 w 89"/>
                <a:gd name="T21" fmla="*/ 10 h 41"/>
                <a:gd name="T22" fmla="*/ 7 w 89"/>
                <a:gd name="T23" fmla="*/ 10 h 41"/>
                <a:gd name="T24" fmla="*/ 6 w 89"/>
                <a:gd name="T25" fmla="*/ 10 h 41"/>
                <a:gd name="T26" fmla="*/ 5 w 89"/>
                <a:gd name="T27" fmla="*/ 10 h 41"/>
                <a:gd name="T28" fmla="*/ 4 w 89"/>
                <a:gd name="T29" fmla="*/ 10 h 41"/>
                <a:gd name="T30" fmla="*/ 3 w 89"/>
                <a:gd name="T31" fmla="*/ 10 h 41"/>
                <a:gd name="T32" fmla="*/ 3 w 89"/>
                <a:gd name="T33" fmla="*/ 10 h 41"/>
                <a:gd name="T34" fmla="*/ 2 w 89"/>
                <a:gd name="T35" fmla="*/ 9 h 41"/>
                <a:gd name="T36" fmla="*/ 1 w 89"/>
                <a:gd name="T37" fmla="*/ 8 h 41"/>
                <a:gd name="T38" fmla="*/ 0 w 89"/>
                <a:gd name="T39" fmla="*/ 7 h 41"/>
                <a:gd name="T40" fmla="*/ 0 w 89"/>
                <a:gd name="T41" fmla="*/ 5 h 41"/>
                <a:gd name="T42" fmla="*/ 0 w 89"/>
                <a:gd name="T43" fmla="*/ 5 h 41"/>
                <a:gd name="T44" fmla="*/ 0 w 89"/>
                <a:gd name="T45" fmla="*/ 3 h 41"/>
                <a:gd name="T46" fmla="*/ 1 w 89"/>
                <a:gd name="T47" fmla="*/ 1 h 41"/>
                <a:gd name="T48" fmla="*/ 2 w 89"/>
                <a:gd name="T49" fmla="*/ 0 h 41"/>
                <a:gd name="T50" fmla="*/ 3 w 89"/>
                <a:gd name="T51" fmla="*/ 0 h 41"/>
                <a:gd name="T52" fmla="*/ 3 w 89"/>
                <a:gd name="T53" fmla="*/ 0 h 41"/>
                <a:gd name="T54" fmla="*/ 4 w 89"/>
                <a:gd name="T55" fmla="*/ 0 h 41"/>
                <a:gd name="T56" fmla="*/ 5 w 89"/>
                <a:gd name="T57" fmla="*/ 0 h 41"/>
                <a:gd name="T58" fmla="*/ 6 w 89"/>
                <a:gd name="T59" fmla="*/ 0 h 41"/>
                <a:gd name="T60" fmla="*/ 7 w 89"/>
                <a:gd name="T61" fmla="*/ 0 h 4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9"/>
                <a:gd name="T94" fmla="*/ 0 h 41"/>
                <a:gd name="T95" fmla="*/ 89 w 89"/>
                <a:gd name="T96" fmla="*/ 41 h 4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9" h="41">
                  <a:moveTo>
                    <a:pt x="62" y="0"/>
                  </a:moveTo>
                  <a:lnTo>
                    <a:pt x="62" y="0"/>
                  </a:lnTo>
                  <a:lnTo>
                    <a:pt x="72" y="2"/>
                  </a:lnTo>
                  <a:lnTo>
                    <a:pt x="80" y="7"/>
                  </a:lnTo>
                  <a:lnTo>
                    <a:pt x="86" y="12"/>
                  </a:lnTo>
                  <a:lnTo>
                    <a:pt x="89" y="20"/>
                  </a:lnTo>
                  <a:lnTo>
                    <a:pt x="86" y="28"/>
                  </a:lnTo>
                  <a:lnTo>
                    <a:pt x="80" y="35"/>
                  </a:lnTo>
                  <a:lnTo>
                    <a:pt x="72" y="39"/>
                  </a:lnTo>
                  <a:lnTo>
                    <a:pt x="62" y="41"/>
                  </a:lnTo>
                  <a:lnTo>
                    <a:pt x="56" y="41"/>
                  </a:lnTo>
                  <a:lnTo>
                    <a:pt x="46" y="41"/>
                  </a:lnTo>
                  <a:lnTo>
                    <a:pt x="35" y="41"/>
                  </a:lnTo>
                  <a:lnTo>
                    <a:pt x="26" y="41"/>
                  </a:lnTo>
                  <a:lnTo>
                    <a:pt x="18" y="38"/>
                  </a:lnTo>
                  <a:lnTo>
                    <a:pt x="9" y="35"/>
                  </a:lnTo>
                  <a:lnTo>
                    <a:pt x="3" y="29"/>
                  </a:lnTo>
                  <a:lnTo>
                    <a:pt x="0" y="22"/>
                  </a:lnTo>
                  <a:lnTo>
                    <a:pt x="3" y="12"/>
                  </a:lnTo>
                  <a:lnTo>
                    <a:pt x="9" y="6"/>
                  </a:lnTo>
                  <a:lnTo>
                    <a:pt x="16" y="1"/>
                  </a:lnTo>
                  <a:lnTo>
                    <a:pt x="26" y="0"/>
                  </a:lnTo>
                  <a:lnTo>
                    <a:pt x="37" y="0"/>
                  </a:lnTo>
                  <a:lnTo>
                    <a:pt x="47" y="0"/>
                  </a:lnTo>
                  <a:lnTo>
                    <a:pt x="56" y="0"/>
                  </a:lnTo>
                  <a:lnTo>
                    <a:pt x="62" y="0"/>
                  </a:lnTo>
                </a:path>
              </a:pathLst>
            </a:custGeom>
            <a:noFill/>
            <a:ln w="0">
              <a:solidFill>
                <a:srgbClr val="000000"/>
              </a:solidFill>
              <a:prstDash val="solid"/>
              <a:round/>
              <a:headEnd/>
              <a:tailEnd/>
            </a:ln>
          </p:spPr>
          <p:txBody>
            <a:bodyPr/>
            <a:lstStyle/>
            <a:p>
              <a:endParaRPr lang="pt-BR"/>
            </a:p>
          </p:txBody>
        </p:sp>
        <p:sp>
          <p:nvSpPr>
            <p:cNvPr id="780790" name="Freeform 173"/>
            <p:cNvSpPr>
              <a:spLocks/>
            </p:cNvSpPr>
            <p:nvPr/>
          </p:nvSpPr>
          <p:spPr bwMode="auto">
            <a:xfrm>
              <a:off x="4005" y="3444"/>
              <a:ext cx="20" cy="22"/>
            </a:xfrm>
            <a:custGeom>
              <a:avLst/>
              <a:gdLst>
                <a:gd name="T0" fmla="*/ 0 w 62"/>
                <a:gd name="T1" fmla="*/ 0 h 44"/>
                <a:gd name="T2" fmla="*/ 0 w 62"/>
                <a:gd name="T3" fmla="*/ 0 h 44"/>
                <a:gd name="T4" fmla="*/ 2 w 62"/>
                <a:gd name="T5" fmla="*/ 0 h 44"/>
                <a:gd name="T6" fmla="*/ 2 w 62"/>
                <a:gd name="T7" fmla="*/ 0 h 44"/>
                <a:gd name="T8" fmla="*/ 3 w 62"/>
                <a:gd name="T9" fmla="*/ 0 h 44"/>
                <a:gd name="T10" fmla="*/ 4 w 62"/>
                <a:gd name="T11" fmla="*/ 0 h 44"/>
                <a:gd name="T12" fmla="*/ 4 w 62"/>
                <a:gd name="T13" fmla="*/ 0 h 44"/>
                <a:gd name="T14" fmla="*/ 5 w 62"/>
                <a:gd name="T15" fmla="*/ 1 h 44"/>
                <a:gd name="T16" fmla="*/ 5 w 62"/>
                <a:gd name="T17" fmla="*/ 1 h 44"/>
                <a:gd name="T18" fmla="*/ 6 w 62"/>
                <a:gd name="T19" fmla="*/ 3 h 44"/>
                <a:gd name="T20" fmla="*/ 6 w 62"/>
                <a:gd name="T21" fmla="*/ 5 h 44"/>
                <a:gd name="T22" fmla="*/ 6 w 62"/>
                <a:gd name="T23" fmla="*/ 5 h 44"/>
                <a:gd name="T24" fmla="*/ 6 w 62"/>
                <a:gd name="T25" fmla="*/ 7 h 44"/>
                <a:gd name="T26" fmla="*/ 6 w 62"/>
                <a:gd name="T27" fmla="*/ 8 h 44"/>
                <a:gd name="T28" fmla="*/ 6 w 62"/>
                <a:gd name="T29" fmla="*/ 9 h 44"/>
                <a:gd name="T30" fmla="*/ 6 w 62"/>
                <a:gd name="T31" fmla="*/ 11 h 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44"/>
                <a:gd name="T50" fmla="*/ 62 w 62"/>
                <a:gd name="T51" fmla="*/ 44 h 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44">
                  <a:moveTo>
                    <a:pt x="0" y="0"/>
                  </a:moveTo>
                  <a:lnTo>
                    <a:pt x="0" y="0"/>
                  </a:lnTo>
                  <a:lnTo>
                    <a:pt x="14" y="0"/>
                  </a:lnTo>
                  <a:lnTo>
                    <a:pt x="20" y="0"/>
                  </a:lnTo>
                  <a:lnTo>
                    <a:pt x="24" y="0"/>
                  </a:lnTo>
                  <a:lnTo>
                    <a:pt x="33" y="0"/>
                  </a:lnTo>
                  <a:lnTo>
                    <a:pt x="45" y="1"/>
                  </a:lnTo>
                  <a:lnTo>
                    <a:pt x="54" y="6"/>
                  </a:lnTo>
                  <a:lnTo>
                    <a:pt x="60" y="12"/>
                  </a:lnTo>
                  <a:lnTo>
                    <a:pt x="62" y="20"/>
                  </a:lnTo>
                  <a:lnTo>
                    <a:pt x="62" y="29"/>
                  </a:lnTo>
                  <a:lnTo>
                    <a:pt x="62" y="32"/>
                  </a:lnTo>
                  <a:lnTo>
                    <a:pt x="62" y="36"/>
                  </a:lnTo>
                  <a:lnTo>
                    <a:pt x="62" y="44"/>
                  </a:lnTo>
                </a:path>
              </a:pathLst>
            </a:custGeom>
            <a:noFill/>
            <a:ln w="0">
              <a:solidFill>
                <a:srgbClr val="000000"/>
              </a:solidFill>
              <a:prstDash val="solid"/>
              <a:round/>
              <a:headEnd/>
              <a:tailEnd/>
            </a:ln>
          </p:spPr>
          <p:txBody>
            <a:bodyPr/>
            <a:lstStyle/>
            <a:p>
              <a:endParaRPr lang="pt-BR"/>
            </a:p>
          </p:txBody>
        </p:sp>
        <p:sp>
          <p:nvSpPr>
            <p:cNvPr id="780791" name="Freeform 174"/>
            <p:cNvSpPr>
              <a:spLocks/>
            </p:cNvSpPr>
            <p:nvPr/>
          </p:nvSpPr>
          <p:spPr bwMode="auto">
            <a:xfrm>
              <a:off x="4211" y="3284"/>
              <a:ext cx="28" cy="23"/>
            </a:xfrm>
            <a:custGeom>
              <a:avLst/>
              <a:gdLst>
                <a:gd name="T0" fmla="*/ 9 w 84"/>
                <a:gd name="T1" fmla="*/ 11 h 47"/>
                <a:gd name="T2" fmla="*/ 9 w 84"/>
                <a:gd name="T3" fmla="*/ 11 h 47"/>
                <a:gd name="T4" fmla="*/ 8 w 84"/>
                <a:gd name="T5" fmla="*/ 11 h 47"/>
                <a:gd name="T6" fmla="*/ 7 w 84"/>
                <a:gd name="T7" fmla="*/ 11 h 47"/>
                <a:gd name="T8" fmla="*/ 7 w 84"/>
                <a:gd name="T9" fmla="*/ 11 h 47"/>
                <a:gd name="T10" fmla="*/ 6 w 84"/>
                <a:gd name="T11" fmla="*/ 11 h 47"/>
                <a:gd name="T12" fmla="*/ 6 w 84"/>
                <a:gd name="T13" fmla="*/ 11 h 47"/>
                <a:gd name="T14" fmla="*/ 6 w 84"/>
                <a:gd name="T15" fmla="*/ 11 h 47"/>
                <a:gd name="T16" fmla="*/ 5 w 84"/>
                <a:gd name="T17" fmla="*/ 11 h 47"/>
                <a:gd name="T18" fmla="*/ 4 w 84"/>
                <a:gd name="T19" fmla="*/ 11 h 47"/>
                <a:gd name="T20" fmla="*/ 4 w 84"/>
                <a:gd name="T21" fmla="*/ 11 h 47"/>
                <a:gd name="T22" fmla="*/ 3 w 84"/>
                <a:gd name="T23" fmla="*/ 11 h 47"/>
                <a:gd name="T24" fmla="*/ 1 w 84"/>
                <a:gd name="T25" fmla="*/ 9 h 47"/>
                <a:gd name="T26" fmla="*/ 0 w 84"/>
                <a:gd name="T27" fmla="*/ 7 h 47"/>
                <a:gd name="T28" fmla="*/ 0 w 84"/>
                <a:gd name="T29" fmla="*/ 5 h 47"/>
                <a:gd name="T30" fmla="*/ 0 w 84"/>
                <a:gd name="T31" fmla="*/ 5 h 47"/>
                <a:gd name="T32" fmla="*/ 0 w 84"/>
                <a:gd name="T33" fmla="*/ 3 h 47"/>
                <a:gd name="T34" fmla="*/ 0 w 84"/>
                <a:gd name="T35" fmla="*/ 2 h 47"/>
                <a:gd name="T36" fmla="*/ 0 w 84"/>
                <a:gd name="T37" fmla="*/ 1 h 47"/>
                <a:gd name="T38" fmla="*/ 0 w 84"/>
                <a:gd name="T39" fmla="*/ 0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
                <a:gd name="T61" fmla="*/ 0 h 47"/>
                <a:gd name="T62" fmla="*/ 84 w 84"/>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 h="47">
                  <a:moveTo>
                    <a:pt x="84" y="47"/>
                  </a:moveTo>
                  <a:lnTo>
                    <a:pt x="84" y="47"/>
                  </a:lnTo>
                  <a:lnTo>
                    <a:pt x="74" y="47"/>
                  </a:lnTo>
                  <a:lnTo>
                    <a:pt x="67" y="47"/>
                  </a:lnTo>
                  <a:lnTo>
                    <a:pt x="61" y="47"/>
                  </a:lnTo>
                  <a:lnTo>
                    <a:pt x="58" y="47"/>
                  </a:lnTo>
                  <a:lnTo>
                    <a:pt x="53" y="47"/>
                  </a:lnTo>
                  <a:lnTo>
                    <a:pt x="50" y="47"/>
                  </a:lnTo>
                  <a:lnTo>
                    <a:pt x="46" y="47"/>
                  </a:lnTo>
                  <a:lnTo>
                    <a:pt x="40" y="47"/>
                  </a:lnTo>
                  <a:lnTo>
                    <a:pt x="25" y="45"/>
                  </a:lnTo>
                  <a:lnTo>
                    <a:pt x="12" y="39"/>
                  </a:lnTo>
                  <a:lnTo>
                    <a:pt x="3" y="31"/>
                  </a:lnTo>
                  <a:lnTo>
                    <a:pt x="0" y="21"/>
                  </a:lnTo>
                  <a:lnTo>
                    <a:pt x="0" y="14"/>
                  </a:lnTo>
                  <a:lnTo>
                    <a:pt x="1" y="10"/>
                  </a:lnTo>
                  <a:lnTo>
                    <a:pt x="1" y="7"/>
                  </a:lnTo>
                  <a:lnTo>
                    <a:pt x="0" y="0"/>
                  </a:lnTo>
                </a:path>
              </a:pathLst>
            </a:custGeom>
            <a:noFill/>
            <a:ln w="0">
              <a:solidFill>
                <a:srgbClr val="000000"/>
              </a:solidFill>
              <a:prstDash val="solid"/>
              <a:round/>
              <a:headEnd/>
              <a:tailEnd/>
            </a:ln>
          </p:spPr>
          <p:txBody>
            <a:bodyPr/>
            <a:lstStyle/>
            <a:p>
              <a:endParaRPr lang="pt-BR"/>
            </a:p>
          </p:txBody>
        </p:sp>
        <p:sp>
          <p:nvSpPr>
            <p:cNvPr id="780792" name="Freeform 175"/>
            <p:cNvSpPr>
              <a:spLocks/>
            </p:cNvSpPr>
            <p:nvPr/>
          </p:nvSpPr>
          <p:spPr bwMode="auto">
            <a:xfrm>
              <a:off x="4119" y="3441"/>
              <a:ext cx="21" cy="25"/>
            </a:xfrm>
            <a:custGeom>
              <a:avLst/>
              <a:gdLst>
                <a:gd name="T0" fmla="*/ 0 w 65"/>
                <a:gd name="T1" fmla="*/ 13 h 49"/>
                <a:gd name="T2" fmla="*/ 0 w 65"/>
                <a:gd name="T3" fmla="*/ 13 h 49"/>
                <a:gd name="T4" fmla="*/ 0 w 65"/>
                <a:gd name="T5" fmla="*/ 10 h 49"/>
                <a:gd name="T6" fmla="*/ 0 w 65"/>
                <a:gd name="T7" fmla="*/ 9 h 49"/>
                <a:gd name="T8" fmla="*/ 0 w 65"/>
                <a:gd name="T9" fmla="*/ 9 h 49"/>
                <a:gd name="T10" fmla="*/ 0 w 65"/>
                <a:gd name="T11" fmla="*/ 7 h 49"/>
                <a:gd name="T12" fmla="*/ 0 w 65"/>
                <a:gd name="T13" fmla="*/ 7 h 49"/>
                <a:gd name="T14" fmla="*/ 0 w 65"/>
                <a:gd name="T15" fmla="*/ 4 h 49"/>
                <a:gd name="T16" fmla="*/ 1 w 65"/>
                <a:gd name="T17" fmla="*/ 2 h 49"/>
                <a:gd name="T18" fmla="*/ 2 w 65"/>
                <a:gd name="T19" fmla="*/ 1 h 49"/>
                <a:gd name="T20" fmla="*/ 4 w 65"/>
                <a:gd name="T21" fmla="*/ 0 h 49"/>
                <a:gd name="T22" fmla="*/ 4 w 65"/>
                <a:gd name="T23" fmla="*/ 0 h 49"/>
                <a:gd name="T24" fmla="*/ 5 w 65"/>
                <a:gd name="T25" fmla="*/ 0 h 49"/>
                <a:gd name="T26" fmla="*/ 5 w 65"/>
                <a:gd name="T27" fmla="*/ 0 h 49"/>
                <a:gd name="T28" fmla="*/ 6 w 65"/>
                <a:gd name="T29" fmla="*/ 0 h 49"/>
                <a:gd name="T30" fmla="*/ 7 w 65"/>
                <a:gd name="T31" fmla="*/ 0 h 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5"/>
                <a:gd name="T49" fmla="*/ 0 h 49"/>
                <a:gd name="T50" fmla="*/ 65 w 65"/>
                <a:gd name="T51" fmla="*/ 49 h 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5" h="49">
                  <a:moveTo>
                    <a:pt x="0" y="49"/>
                  </a:moveTo>
                  <a:lnTo>
                    <a:pt x="0" y="49"/>
                  </a:lnTo>
                  <a:lnTo>
                    <a:pt x="0" y="39"/>
                  </a:lnTo>
                  <a:lnTo>
                    <a:pt x="0" y="35"/>
                  </a:lnTo>
                  <a:lnTo>
                    <a:pt x="0" y="33"/>
                  </a:lnTo>
                  <a:lnTo>
                    <a:pt x="0" y="25"/>
                  </a:lnTo>
                  <a:lnTo>
                    <a:pt x="3" y="16"/>
                  </a:lnTo>
                  <a:lnTo>
                    <a:pt x="11" y="7"/>
                  </a:lnTo>
                  <a:lnTo>
                    <a:pt x="22" y="2"/>
                  </a:lnTo>
                  <a:lnTo>
                    <a:pt x="36" y="0"/>
                  </a:lnTo>
                  <a:lnTo>
                    <a:pt x="46" y="0"/>
                  </a:lnTo>
                  <a:lnTo>
                    <a:pt x="51" y="0"/>
                  </a:lnTo>
                  <a:lnTo>
                    <a:pt x="55" y="0"/>
                  </a:lnTo>
                  <a:lnTo>
                    <a:pt x="65" y="0"/>
                  </a:lnTo>
                </a:path>
              </a:pathLst>
            </a:custGeom>
            <a:noFill/>
            <a:ln w="0">
              <a:solidFill>
                <a:srgbClr val="000000"/>
              </a:solidFill>
              <a:prstDash val="solid"/>
              <a:round/>
              <a:headEnd/>
              <a:tailEnd/>
            </a:ln>
          </p:spPr>
          <p:txBody>
            <a:bodyPr/>
            <a:lstStyle/>
            <a:p>
              <a:endParaRPr lang="pt-BR"/>
            </a:p>
          </p:txBody>
        </p:sp>
        <p:sp>
          <p:nvSpPr>
            <p:cNvPr id="780793" name="Freeform 176"/>
            <p:cNvSpPr>
              <a:spLocks/>
            </p:cNvSpPr>
            <p:nvPr/>
          </p:nvSpPr>
          <p:spPr bwMode="auto">
            <a:xfrm>
              <a:off x="3912" y="3287"/>
              <a:ext cx="17" cy="19"/>
            </a:xfrm>
            <a:custGeom>
              <a:avLst/>
              <a:gdLst>
                <a:gd name="T0" fmla="*/ 3 w 51"/>
                <a:gd name="T1" fmla="*/ 0 h 40"/>
                <a:gd name="T2" fmla="*/ 4 w 51"/>
                <a:gd name="T3" fmla="*/ 0 h 40"/>
                <a:gd name="T4" fmla="*/ 5 w 51"/>
                <a:gd name="T5" fmla="*/ 1 h 40"/>
                <a:gd name="T6" fmla="*/ 6 w 51"/>
                <a:gd name="T7" fmla="*/ 3 h 40"/>
                <a:gd name="T8" fmla="*/ 6 w 51"/>
                <a:gd name="T9" fmla="*/ 5 h 40"/>
                <a:gd name="T10" fmla="*/ 6 w 51"/>
                <a:gd name="T11" fmla="*/ 6 h 40"/>
                <a:gd name="T12" fmla="*/ 5 w 51"/>
                <a:gd name="T13" fmla="*/ 8 h 40"/>
                <a:gd name="T14" fmla="*/ 4 w 51"/>
                <a:gd name="T15" fmla="*/ 9 h 40"/>
                <a:gd name="T16" fmla="*/ 3 w 51"/>
                <a:gd name="T17" fmla="*/ 9 h 40"/>
                <a:gd name="T18" fmla="*/ 2 w 51"/>
                <a:gd name="T19" fmla="*/ 9 h 40"/>
                <a:gd name="T20" fmla="*/ 1 w 51"/>
                <a:gd name="T21" fmla="*/ 8 h 40"/>
                <a:gd name="T22" fmla="*/ 0 w 51"/>
                <a:gd name="T23" fmla="*/ 6 h 40"/>
                <a:gd name="T24" fmla="*/ 0 w 51"/>
                <a:gd name="T25" fmla="*/ 5 h 40"/>
                <a:gd name="T26" fmla="*/ 0 w 51"/>
                <a:gd name="T27" fmla="*/ 3 h 40"/>
                <a:gd name="T28" fmla="*/ 1 w 51"/>
                <a:gd name="T29" fmla="*/ 1 h 40"/>
                <a:gd name="T30" fmla="*/ 2 w 51"/>
                <a:gd name="T31" fmla="*/ 0 h 40"/>
                <a:gd name="T32" fmla="*/ 3 w 51"/>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40"/>
                <a:gd name="T53" fmla="*/ 51 w 51"/>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40">
                  <a:moveTo>
                    <a:pt x="26" y="0"/>
                  </a:moveTo>
                  <a:lnTo>
                    <a:pt x="37" y="2"/>
                  </a:lnTo>
                  <a:lnTo>
                    <a:pt x="45" y="6"/>
                  </a:lnTo>
                  <a:lnTo>
                    <a:pt x="50" y="13"/>
                  </a:lnTo>
                  <a:lnTo>
                    <a:pt x="51" y="21"/>
                  </a:lnTo>
                  <a:lnTo>
                    <a:pt x="50" y="28"/>
                  </a:lnTo>
                  <a:lnTo>
                    <a:pt x="45" y="33"/>
                  </a:lnTo>
                  <a:lnTo>
                    <a:pt x="37" y="37"/>
                  </a:lnTo>
                  <a:lnTo>
                    <a:pt x="26" y="40"/>
                  </a:lnTo>
                  <a:lnTo>
                    <a:pt x="16" y="37"/>
                  </a:lnTo>
                  <a:lnTo>
                    <a:pt x="8" y="33"/>
                  </a:lnTo>
                  <a:lnTo>
                    <a:pt x="3" y="28"/>
                  </a:lnTo>
                  <a:lnTo>
                    <a:pt x="0" y="21"/>
                  </a:lnTo>
                  <a:lnTo>
                    <a:pt x="3" y="13"/>
                  </a:lnTo>
                  <a:lnTo>
                    <a:pt x="8" y="6"/>
                  </a:lnTo>
                  <a:lnTo>
                    <a:pt x="16" y="2"/>
                  </a:lnTo>
                  <a:lnTo>
                    <a:pt x="26" y="0"/>
                  </a:lnTo>
                  <a:close/>
                </a:path>
              </a:pathLst>
            </a:custGeom>
            <a:solidFill>
              <a:srgbClr val="ECF9FF"/>
            </a:solidFill>
            <a:ln w="9525">
              <a:noFill/>
              <a:round/>
              <a:headEnd/>
              <a:tailEnd/>
            </a:ln>
          </p:spPr>
          <p:txBody>
            <a:bodyPr/>
            <a:lstStyle/>
            <a:p>
              <a:endParaRPr lang="pt-BR"/>
            </a:p>
          </p:txBody>
        </p:sp>
        <p:sp>
          <p:nvSpPr>
            <p:cNvPr id="780794" name="Freeform 177"/>
            <p:cNvSpPr>
              <a:spLocks/>
            </p:cNvSpPr>
            <p:nvPr/>
          </p:nvSpPr>
          <p:spPr bwMode="auto">
            <a:xfrm>
              <a:off x="3912" y="3287"/>
              <a:ext cx="17" cy="19"/>
            </a:xfrm>
            <a:custGeom>
              <a:avLst/>
              <a:gdLst>
                <a:gd name="T0" fmla="*/ 3 w 51"/>
                <a:gd name="T1" fmla="*/ 0 h 40"/>
                <a:gd name="T2" fmla="*/ 3 w 51"/>
                <a:gd name="T3" fmla="*/ 0 h 40"/>
                <a:gd name="T4" fmla="*/ 4 w 51"/>
                <a:gd name="T5" fmla="*/ 0 h 40"/>
                <a:gd name="T6" fmla="*/ 5 w 51"/>
                <a:gd name="T7" fmla="*/ 1 h 40"/>
                <a:gd name="T8" fmla="*/ 6 w 51"/>
                <a:gd name="T9" fmla="*/ 3 h 40"/>
                <a:gd name="T10" fmla="*/ 6 w 51"/>
                <a:gd name="T11" fmla="*/ 5 h 40"/>
                <a:gd name="T12" fmla="*/ 6 w 51"/>
                <a:gd name="T13" fmla="*/ 5 h 40"/>
                <a:gd name="T14" fmla="*/ 6 w 51"/>
                <a:gd name="T15" fmla="*/ 6 h 40"/>
                <a:gd name="T16" fmla="*/ 5 w 51"/>
                <a:gd name="T17" fmla="*/ 8 h 40"/>
                <a:gd name="T18" fmla="*/ 4 w 51"/>
                <a:gd name="T19" fmla="*/ 9 h 40"/>
                <a:gd name="T20" fmla="*/ 3 w 51"/>
                <a:gd name="T21" fmla="*/ 9 h 40"/>
                <a:gd name="T22" fmla="*/ 3 w 51"/>
                <a:gd name="T23" fmla="*/ 9 h 40"/>
                <a:gd name="T24" fmla="*/ 2 w 51"/>
                <a:gd name="T25" fmla="*/ 9 h 40"/>
                <a:gd name="T26" fmla="*/ 1 w 51"/>
                <a:gd name="T27" fmla="*/ 8 h 40"/>
                <a:gd name="T28" fmla="*/ 0 w 51"/>
                <a:gd name="T29" fmla="*/ 6 h 40"/>
                <a:gd name="T30" fmla="*/ 0 w 51"/>
                <a:gd name="T31" fmla="*/ 5 h 40"/>
                <a:gd name="T32" fmla="*/ 0 w 51"/>
                <a:gd name="T33" fmla="*/ 5 h 40"/>
                <a:gd name="T34" fmla="*/ 0 w 51"/>
                <a:gd name="T35" fmla="*/ 3 h 40"/>
                <a:gd name="T36" fmla="*/ 1 w 51"/>
                <a:gd name="T37" fmla="*/ 1 h 40"/>
                <a:gd name="T38" fmla="*/ 2 w 51"/>
                <a:gd name="T39" fmla="*/ 0 h 40"/>
                <a:gd name="T40" fmla="*/ 3 w 51"/>
                <a:gd name="T41" fmla="*/ 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40"/>
                <a:gd name="T65" fmla="*/ 51 w 51"/>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40">
                  <a:moveTo>
                    <a:pt x="26" y="0"/>
                  </a:moveTo>
                  <a:lnTo>
                    <a:pt x="26" y="0"/>
                  </a:lnTo>
                  <a:lnTo>
                    <a:pt x="37" y="2"/>
                  </a:lnTo>
                  <a:lnTo>
                    <a:pt x="45" y="6"/>
                  </a:lnTo>
                  <a:lnTo>
                    <a:pt x="50" y="13"/>
                  </a:lnTo>
                  <a:lnTo>
                    <a:pt x="51" y="21"/>
                  </a:lnTo>
                  <a:lnTo>
                    <a:pt x="50" y="28"/>
                  </a:lnTo>
                  <a:lnTo>
                    <a:pt x="45" y="33"/>
                  </a:lnTo>
                  <a:lnTo>
                    <a:pt x="37" y="37"/>
                  </a:lnTo>
                  <a:lnTo>
                    <a:pt x="26" y="40"/>
                  </a:lnTo>
                  <a:lnTo>
                    <a:pt x="16" y="37"/>
                  </a:lnTo>
                  <a:lnTo>
                    <a:pt x="8" y="33"/>
                  </a:lnTo>
                  <a:lnTo>
                    <a:pt x="3" y="28"/>
                  </a:lnTo>
                  <a:lnTo>
                    <a:pt x="0" y="21"/>
                  </a:lnTo>
                  <a:lnTo>
                    <a:pt x="3" y="13"/>
                  </a:lnTo>
                  <a:lnTo>
                    <a:pt x="8" y="6"/>
                  </a:lnTo>
                  <a:lnTo>
                    <a:pt x="16" y="2"/>
                  </a:lnTo>
                  <a:lnTo>
                    <a:pt x="26" y="0"/>
                  </a:lnTo>
                </a:path>
              </a:pathLst>
            </a:custGeom>
            <a:noFill/>
            <a:ln w="0">
              <a:solidFill>
                <a:srgbClr val="000000"/>
              </a:solidFill>
              <a:prstDash val="solid"/>
              <a:round/>
              <a:headEnd/>
              <a:tailEnd/>
            </a:ln>
          </p:spPr>
          <p:txBody>
            <a:bodyPr/>
            <a:lstStyle/>
            <a:p>
              <a:endParaRPr lang="pt-BR"/>
            </a:p>
          </p:txBody>
        </p:sp>
        <p:sp>
          <p:nvSpPr>
            <p:cNvPr id="780795" name="Freeform 178"/>
            <p:cNvSpPr>
              <a:spLocks/>
            </p:cNvSpPr>
            <p:nvPr/>
          </p:nvSpPr>
          <p:spPr bwMode="auto">
            <a:xfrm>
              <a:off x="3913" y="3292"/>
              <a:ext cx="15" cy="11"/>
            </a:xfrm>
            <a:custGeom>
              <a:avLst/>
              <a:gdLst>
                <a:gd name="T0" fmla="*/ 0 w 43"/>
                <a:gd name="T1" fmla="*/ 6 h 21"/>
                <a:gd name="T2" fmla="*/ 0 w 43"/>
                <a:gd name="T3" fmla="*/ 6 h 21"/>
                <a:gd name="T4" fmla="*/ 3 w 43"/>
                <a:gd name="T5" fmla="*/ 2 h 21"/>
                <a:gd name="T6" fmla="*/ 5 w 43"/>
                <a:gd name="T7" fmla="*/ 1 h 21"/>
                <a:gd name="T8" fmla="*/ 5 w 43"/>
                <a:gd name="T9" fmla="*/ 0 h 21"/>
                <a:gd name="T10" fmla="*/ 5 w 43"/>
                <a:gd name="T11" fmla="*/ 0 h 21"/>
                <a:gd name="T12" fmla="*/ 0 60000 65536"/>
                <a:gd name="T13" fmla="*/ 0 60000 65536"/>
                <a:gd name="T14" fmla="*/ 0 60000 65536"/>
                <a:gd name="T15" fmla="*/ 0 60000 65536"/>
                <a:gd name="T16" fmla="*/ 0 60000 65536"/>
                <a:gd name="T17" fmla="*/ 0 60000 65536"/>
                <a:gd name="T18" fmla="*/ 0 w 43"/>
                <a:gd name="T19" fmla="*/ 0 h 21"/>
                <a:gd name="T20" fmla="*/ 43 w 43"/>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43" h="21">
                  <a:moveTo>
                    <a:pt x="0" y="21"/>
                  </a:moveTo>
                  <a:lnTo>
                    <a:pt x="0" y="21"/>
                  </a:lnTo>
                  <a:lnTo>
                    <a:pt x="26" y="8"/>
                  </a:lnTo>
                  <a:lnTo>
                    <a:pt x="37" y="2"/>
                  </a:lnTo>
                  <a:lnTo>
                    <a:pt x="43" y="0"/>
                  </a:lnTo>
                </a:path>
              </a:pathLst>
            </a:custGeom>
            <a:noFill/>
            <a:ln w="0">
              <a:solidFill>
                <a:srgbClr val="000000"/>
              </a:solidFill>
              <a:prstDash val="solid"/>
              <a:round/>
              <a:headEnd/>
              <a:tailEnd/>
            </a:ln>
          </p:spPr>
          <p:txBody>
            <a:bodyPr/>
            <a:lstStyle/>
            <a:p>
              <a:endParaRPr lang="pt-BR"/>
            </a:p>
          </p:txBody>
        </p:sp>
        <p:sp>
          <p:nvSpPr>
            <p:cNvPr id="780796" name="Freeform 179"/>
            <p:cNvSpPr>
              <a:spLocks/>
            </p:cNvSpPr>
            <p:nvPr/>
          </p:nvSpPr>
          <p:spPr bwMode="auto">
            <a:xfrm>
              <a:off x="3913" y="3290"/>
              <a:ext cx="15" cy="11"/>
            </a:xfrm>
            <a:custGeom>
              <a:avLst/>
              <a:gdLst>
                <a:gd name="T0" fmla="*/ 0 w 45"/>
                <a:gd name="T1" fmla="*/ 5 h 24"/>
                <a:gd name="T2" fmla="*/ 5 w 45"/>
                <a:gd name="T3" fmla="*/ 1 h 24"/>
                <a:gd name="T4" fmla="*/ 5 w 45"/>
                <a:gd name="T5" fmla="*/ 0 h 24"/>
                <a:gd name="T6" fmla="*/ 0 w 45"/>
                <a:gd name="T7" fmla="*/ 5 h 24"/>
                <a:gd name="T8" fmla="*/ 0 w 45"/>
                <a:gd name="T9" fmla="*/ 5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4"/>
                  </a:moveTo>
                  <a:lnTo>
                    <a:pt x="45" y="4"/>
                  </a:lnTo>
                  <a:lnTo>
                    <a:pt x="42" y="0"/>
                  </a:lnTo>
                  <a:lnTo>
                    <a:pt x="0" y="22"/>
                  </a:lnTo>
                  <a:lnTo>
                    <a:pt x="0" y="24"/>
                  </a:lnTo>
                  <a:close/>
                </a:path>
              </a:pathLst>
            </a:custGeom>
            <a:solidFill>
              <a:srgbClr val="B2C4FF"/>
            </a:solidFill>
            <a:ln w="9525">
              <a:noFill/>
              <a:round/>
              <a:headEnd/>
              <a:tailEnd/>
            </a:ln>
          </p:spPr>
          <p:txBody>
            <a:bodyPr/>
            <a:lstStyle/>
            <a:p>
              <a:endParaRPr lang="pt-BR"/>
            </a:p>
          </p:txBody>
        </p:sp>
        <p:sp>
          <p:nvSpPr>
            <p:cNvPr id="780797" name="Freeform 180"/>
            <p:cNvSpPr>
              <a:spLocks/>
            </p:cNvSpPr>
            <p:nvPr/>
          </p:nvSpPr>
          <p:spPr bwMode="auto">
            <a:xfrm>
              <a:off x="3913" y="3290"/>
              <a:ext cx="15" cy="11"/>
            </a:xfrm>
            <a:custGeom>
              <a:avLst/>
              <a:gdLst>
                <a:gd name="T0" fmla="*/ 0 w 45"/>
                <a:gd name="T1" fmla="*/ 5 h 24"/>
                <a:gd name="T2" fmla="*/ 5 w 45"/>
                <a:gd name="T3" fmla="*/ 1 h 24"/>
                <a:gd name="T4" fmla="*/ 5 w 45"/>
                <a:gd name="T5" fmla="*/ 0 h 24"/>
                <a:gd name="T6" fmla="*/ 0 w 45"/>
                <a:gd name="T7" fmla="*/ 5 h 24"/>
                <a:gd name="T8" fmla="*/ 0 w 45"/>
                <a:gd name="T9" fmla="*/ 5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4"/>
                  </a:moveTo>
                  <a:lnTo>
                    <a:pt x="45" y="4"/>
                  </a:lnTo>
                  <a:lnTo>
                    <a:pt x="42" y="0"/>
                  </a:lnTo>
                  <a:lnTo>
                    <a:pt x="0" y="22"/>
                  </a:lnTo>
                  <a:lnTo>
                    <a:pt x="0" y="24"/>
                  </a:lnTo>
                </a:path>
              </a:pathLst>
            </a:custGeom>
            <a:noFill/>
            <a:ln w="0">
              <a:solidFill>
                <a:srgbClr val="000000"/>
              </a:solidFill>
              <a:prstDash val="solid"/>
              <a:round/>
              <a:headEnd/>
              <a:tailEnd/>
            </a:ln>
          </p:spPr>
          <p:txBody>
            <a:bodyPr/>
            <a:lstStyle/>
            <a:p>
              <a:endParaRPr lang="pt-BR"/>
            </a:p>
          </p:txBody>
        </p:sp>
        <p:sp>
          <p:nvSpPr>
            <p:cNvPr id="780798" name="Freeform 181"/>
            <p:cNvSpPr>
              <a:spLocks/>
            </p:cNvSpPr>
            <p:nvPr/>
          </p:nvSpPr>
          <p:spPr bwMode="auto">
            <a:xfrm>
              <a:off x="3918" y="3298"/>
              <a:ext cx="10" cy="8"/>
            </a:xfrm>
            <a:custGeom>
              <a:avLst/>
              <a:gdLst>
                <a:gd name="T0" fmla="*/ 2 w 31"/>
                <a:gd name="T1" fmla="*/ 3 h 15"/>
                <a:gd name="T2" fmla="*/ 3 w 31"/>
                <a:gd name="T3" fmla="*/ 3 h 15"/>
                <a:gd name="T4" fmla="*/ 3 w 31"/>
                <a:gd name="T5" fmla="*/ 2 h 15"/>
                <a:gd name="T6" fmla="*/ 3 w 31"/>
                <a:gd name="T7" fmla="*/ 1 h 15"/>
                <a:gd name="T8" fmla="*/ 3 w 31"/>
                <a:gd name="T9" fmla="*/ 0 h 15"/>
                <a:gd name="T10" fmla="*/ 3 w 31"/>
                <a:gd name="T11" fmla="*/ 0 h 15"/>
                <a:gd name="T12" fmla="*/ 3 w 31"/>
                <a:gd name="T13" fmla="*/ 1 h 15"/>
                <a:gd name="T14" fmla="*/ 2 w 31"/>
                <a:gd name="T15" fmla="*/ 2 h 15"/>
                <a:gd name="T16" fmla="*/ 2 w 31"/>
                <a:gd name="T17" fmla="*/ 3 h 15"/>
                <a:gd name="T18" fmla="*/ 1 w 31"/>
                <a:gd name="T19" fmla="*/ 3 h 15"/>
                <a:gd name="T20" fmla="*/ 1 w 31"/>
                <a:gd name="T21" fmla="*/ 3 h 15"/>
                <a:gd name="T22" fmla="*/ 0 w 31"/>
                <a:gd name="T23" fmla="*/ 3 h 15"/>
                <a:gd name="T24" fmla="*/ 0 w 31"/>
                <a:gd name="T25" fmla="*/ 4 h 15"/>
                <a:gd name="T26" fmla="*/ 0 w 31"/>
                <a:gd name="T27" fmla="*/ 4 h 15"/>
                <a:gd name="T28" fmla="*/ 1 w 31"/>
                <a:gd name="T29" fmla="*/ 4 h 15"/>
                <a:gd name="T30" fmla="*/ 2 w 31"/>
                <a:gd name="T31" fmla="*/ 4 h 15"/>
                <a:gd name="T32" fmla="*/ 2 w 31"/>
                <a:gd name="T33" fmla="*/ 3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15"/>
                <a:gd name="T53" fmla="*/ 31 w 31"/>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15">
                  <a:moveTo>
                    <a:pt x="19" y="11"/>
                  </a:moveTo>
                  <a:lnTo>
                    <a:pt x="25" y="9"/>
                  </a:lnTo>
                  <a:lnTo>
                    <a:pt x="29" y="5"/>
                  </a:lnTo>
                  <a:lnTo>
                    <a:pt x="31" y="2"/>
                  </a:lnTo>
                  <a:lnTo>
                    <a:pt x="29" y="0"/>
                  </a:lnTo>
                  <a:lnTo>
                    <a:pt x="28" y="0"/>
                  </a:lnTo>
                  <a:lnTo>
                    <a:pt x="26" y="2"/>
                  </a:lnTo>
                  <a:lnTo>
                    <a:pt x="23" y="5"/>
                  </a:lnTo>
                  <a:lnTo>
                    <a:pt x="19" y="9"/>
                  </a:lnTo>
                  <a:lnTo>
                    <a:pt x="12" y="11"/>
                  </a:lnTo>
                  <a:lnTo>
                    <a:pt x="6" y="12"/>
                  </a:lnTo>
                  <a:lnTo>
                    <a:pt x="1" y="12"/>
                  </a:lnTo>
                  <a:lnTo>
                    <a:pt x="0" y="13"/>
                  </a:lnTo>
                  <a:lnTo>
                    <a:pt x="3" y="15"/>
                  </a:lnTo>
                  <a:lnTo>
                    <a:pt x="9" y="15"/>
                  </a:lnTo>
                  <a:lnTo>
                    <a:pt x="15" y="13"/>
                  </a:lnTo>
                  <a:lnTo>
                    <a:pt x="19" y="11"/>
                  </a:lnTo>
                  <a:close/>
                </a:path>
              </a:pathLst>
            </a:custGeom>
            <a:solidFill>
              <a:srgbClr val="B2C4FF"/>
            </a:solidFill>
            <a:ln w="9525">
              <a:noFill/>
              <a:round/>
              <a:headEnd/>
              <a:tailEnd/>
            </a:ln>
          </p:spPr>
          <p:txBody>
            <a:bodyPr/>
            <a:lstStyle/>
            <a:p>
              <a:endParaRPr lang="pt-BR"/>
            </a:p>
          </p:txBody>
        </p:sp>
        <p:sp>
          <p:nvSpPr>
            <p:cNvPr id="780799" name="Freeform 182"/>
            <p:cNvSpPr>
              <a:spLocks/>
            </p:cNvSpPr>
            <p:nvPr/>
          </p:nvSpPr>
          <p:spPr bwMode="auto">
            <a:xfrm>
              <a:off x="4214" y="3285"/>
              <a:ext cx="18" cy="20"/>
            </a:xfrm>
            <a:custGeom>
              <a:avLst/>
              <a:gdLst>
                <a:gd name="T0" fmla="*/ 3 w 52"/>
                <a:gd name="T1" fmla="*/ 0 h 39"/>
                <a:gd name="T2" fmla="*/ 4 w 52"/>
                <a:gd name="T3" fmla="*/ 1 h 39"/>
                <a:gd name="T4" fmla="*/ 5 w 52"/>
                <a:gd name="T5" fmla="*/ 2 h 39"/>
                <a:gd name="T6" fmla="*/ 6 w 52"/>
                <a:gd name="T7" fmla="*/ 3 h 39"/>
                <a:gd name="T8" fmla="*/ 6 w 52"/>
                <a:gd name="T9" fmla="*/ 5 h 39"/>
                <a:gd name="T10" fmla="*/ 6 w 52"/>
                <a:gd name="T11" fmla="*/ 7 h 39"/>
                <a:gd name="T12" fmla="*/ 5 w 52"/>
                <a:gd name="T13" fmla="*/ 9 h 39"/>
                <a:gd name="T14" fmla="*/ 4 w 52"/>
                <a:gd name="T15" fmla="*/ 10 h 39"/>
                <a:gd name="T16" fmla="*/ 3 w 52"/>
                <a:gd name="T17" fmla="*/ 10 h 39"/>
                <a:gd name="T18" fmla="*/ 2 w 52"/>
                <a:gd name="T19" fmla="*/ 10 h 39"/>
                <a:gd name="T20" fmla="*/ 1 w 52"/>
                <a:gd name="T21" fmla="*/ 9 h 39"/>
                <a:gd name="T22" fmla="*/ 0 w 52"/>
                <a:gd name="T23" fmla="*/ 7 h 39"/>
                <a:gd name="T24" fmla="*/ 0 w 52"/>
                <a:gd name="T25" fmla="*/ 5 h 39"/>
                <a:gd name="T26" fmla="*/ 0 w 52"/>
                <a:gd name="T27" fmla="*/ 3 h 39"/>
                <a:gd name="T28" fmla="*/ 1 w 52"/>
                <a:gd name="T29" fmla="*/ 2 h 39"/>
                <a:gd name="T30" fmla="*/ 2 w 52"/>
                <a:gd name="T31" fmla="*/ 1 h 39"/>
                <a:gd name="T32" fmla="*/ 3 w 52"/>
                <a:gd name="T33" fmla="*/ 0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39"/>
                <a:gd name="T53" fmla="*/ 52 w 52"/>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39">
                  <a:moveTo>
                    <a:pt x="25" y="0"/>
                  </a:moveTo>
                  <a:lnTo>
                    <a:pt x="36" y="1"/>
                  </a:lnTo>
                  <a:lnTo>
                    <a:pt x="43" y="5"/>
                  </a:lnTo>
                  <a:lnTo>
                    <a:pt x="49" y="12"/>
                  </a:lnTo>
                  <a:lnTo>
                    <a:pt x="52" y="20"/>
                  </a:lnTo>
                  <a:lnTo>
                    <a:pt x="49" y="28"/>
                  </a:lnTo>
                  <a:lnTo>
                    <a:pt x="43" y="34"/>
                  </a:lnTo>
                  <a:lnTo>
                    <a:pt x="36" y="38"/>
                  </a:lnTo>
                  <a:lnTo>
                    <a:pt x="25" y="39"/>
                  </a:lnTo>
                  <a:lnTo>
                    <a:pt x="15" y="38"/>
                  </a:lnTo>
                  <a:lnTo>
                    <a:pt x="6" y="34"/>
                  </a:lnTo>
                  <a:lnTo>
                    <a:pt x="2" y="28"/>
                  </a:lnTo>
                  <a:lnTo>
                    <a:pt x="0" y="20"/>
                  </a:lnTo>
                  <a:lnTo>
                    <a:pt x="2" y="12"/>
                  </a:lnTo>
                  <a:lnTo>
                    <a:pt x="6" y="5"/>
                  </a:lnTo>
                  <a:lnTo>
                    <a:pt x="15" y="1"/>
                  </a:lnTo>
                  <a:lnTo>
                    <a:pt x="25" y="0"/>
                  </a:lnTo>
                  <a:close/>
                </a:path>
              </a:pathLst>
            </a:custGeom>
            <a:solidFill>
              <a:srgbClr val="ECF9FF"/>
            </a:solidFill>
            <a:ln w="9525">
              <a:noFill/>
              <a:round/>
              <a:headEnd/>
              <a:tailEnd/>
            </a:ln>
          </p:spPr>
          <p:txBody>
            <a:bodyPr/>
            <a:lstStyle/>
            <a:p>
              <a:endParaRPr lang="pt-BR"/>
            </a:p>
          </p:txBody>
        </p:sp>
        <p:sp>
          <p:nvSpPr>
            <p:cNvPr id="780800" name="Freeform 183"/>
            <p:cNvSpPr>
              <a:spLocks/>
            </p:cNvSpPr>
            <p:nvPr/>
          </p:nvSpPr>
          <p:spPr bwMode="auto">
            <a:xfrm>
              <a:off x="4214" y="3285"/>
              <a:ext cx="18" cy="20"/>
            </a:xfrm>
            <a:custGeom>
              <a:avLst/>
              <a:gdLst>
                <a:gd name="T0" fmla="*/ 3 w 52"/>
                <a:gd name="T1" fmla="*/ 0 h 39"/>
                <a:gd name="T2" fmla="*/ 3 w 52"/>
                <a:gd name="T3" fmla="*/ 0 h 39"/>
                <a:gd name="T4" fmla="*/ 4 w 52"/>
                <a:gd name="T5" fmla="*/ 1 h 39"/>
                <a:gd name="T6" fmla="*/ 5 w 52"/>
                <a:gd name="T7" fmla="*/ 2 h 39"/>
                <a:gd name="T8" fmla="*/ 6 w 52"/>
                <a:gd name="T9" fmla="*/ 3 h 39"/>
                <a:gd name="T10" fmla="*/ 6 w 52"/>
                <a:gd name="T11" fmla="*/ 5 h 39"/>
                <a:gd name="T12" fmla="*/ 6 w 52"/>
                <a:gd name="T13" fmla="*/ 5 h 39"/>
                <a:gd name="T14" fmla="*/ 6 w 52"/>
                <a:gd name="T15" fmla="*/ 7 h 39"/>
                <a:gd name="T16" fmla="*/ 5 w 52"/>
                <a:gd name="T17" fmla="*/ 9 h 39"/>
                <a:gd name="T18" fmla="*/ 4 w 52"/>
                <a:gd name="T19" fmla="*/ 10 h 39"/>
                <a:gd name="T20" fmla="*/ 3 w 52"/>
                <a:gd name="T21" fmla="*/ 10 h 39"/>
                <a:gd name="T22" fmla="*/ 3 w 52"/>
                <a:gd name="T23" fmla="*/ 10 h 39"/>
                <a:gd name="T24" fmla="*/ 2 w 52"/>
                <a:gd name="T25" fmla="*/ 10 h 39"/>
                <a:gd name="T26" fmla="*/ 1 w 52"/>
                <a:gd name="T27" fmla="*/ 9 h 39"/>
                <a:gd name="T28" fmla="*/ 0 w 52"/>
                <a:gd name="T29" fmla="*/ 7 h 39"/>
                <a:gd name="T30" fmla="*/ 0 w 52"/>
                <a:gd name="T31" fmla="*/ 5 h 39"/>
                <a:gd name="T32" fmla="*/ 0 w 52"/>
                <a:gd name="T33" fmla="*/ 5 h 39"/>
                <a:gd name="T34" fmla="*/ 0 w 52"/>
                <a:gd name="T35" fmla="*/ 3 h 39"/>
                <a:gd name="T36" fmla="*/ 1 w 52"/>
                <a:gd name="T37" fmla="*/ 2 h 39"/>
                <a:gd name="T38" fmla="*/ 2 w 52"/>
                <a:gd name="T39" fmla="*/ 1 h 39"/>
                <a:gd name="T40" fmla="*/ 3 w 52"/>
                <a:gd name="T41" fmla="*/ 0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39"/>
                <a:gd name="T65" fmla="*/ 52 w 52"/>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39">
                  <a:moveTo>
                    <a:pt x="25" y="0"/>
                  </a:moveTo>
                  <a:lnTo>
                    <a:pt x="25" y="0"/>
                  </a:lnTo>
                  <a:lnTo>
                    <a:pt x="36" y="1"/>
                  </a:lnTo>
                  <a:lnTo>
                    <a:pt x="43" y="5"/>
                  </a:lnTo>
                  <a:lnTo>
                    <a:pt x="49" y="12"/>
                  </a:lnTo>
                  <a:lnTo>
                    <a:pt x="52" y="20"/>
                  </a:lnTo>
                  <a:lnTo>
                    <a:pt x="49" y="28"/>
                  </a:lnTo>
                  <a:lnTo>
                    <a:pt x="43" y="34"/>
                  </a:lnTo>
                  <a:lnTo>
                    <a:pt x="36" y="38"/>
                  </a:lnTo>
                  <a:lnTo>
                    <a:pt x="25" y="39"/>
                  </a:lnTo>
                  <a:lnTo>
                    <a:pt x="15" y="38"/>
                  </a:lnTo>
                  <a:lnTo>
                    <a:pt x="6" y="34"/>
                  </a:lnTo>
                  <a:lnTo>
                    <a:pt x="2" y="28"/>
                  </a:lnTo>
                  <a:lnTo>
                    <a:pt x="0" y="20"/>
                  </a:lnTo>
                  <a:lnTo>
                    <a:pt x="2" y="12"/>
                  </a:lnTo>
                  <a:lnTo>
                    <a:pt x="6" y="5"/>
                  </a:lnTo>
                  <a:lnTo>
                    <a:pt x="15" y="1"/>
                  </a:lnTo>
                  <a:lnTo>
                    <a:pt x="25" y="0"/>
                  </a:lnTo>
                </a:path>
              </a:pathLst>
            </a:custGeom>
            <a:noFill/>
            <a:ln w="0">
              <a:solidFill>
                <a:srgbClr val="000000"/>
              </a:solidFill>
              <a:prstDash val="solid"/>
              <a:round/>
              <a:headEnd/>
              <a:tailEnd/>
            </a:ln>
          </p:spPr>
          <p:txBody>
            <a:bodyPr/>
            <a:lstStyle/>
            <a:p>
              <a:endParaRPr lang="pt-BR"/>
            </a:p>
          </p:txBody>
        </p:sp>
        <p:sp>
          <p:nvSpPr>
            <p:cNvPr id="780801" name="Freeform 184"/>
            <p:cNvSpPr>
              <a:spLocks/>
            </p:cNvSpPr>
            <p:nvPr/>
          </p:nvSpPr>
          <p:spPr bwMode="auto">
            <a:xfrm>
              <a:off x="4215" y="3291"/>
              <a:ext cx="16" cy="10"/>
            </a:xfrm>
            <a:custGeom>
              <a:avLst/>
              <a:gdLst>
                <a:gd name="T0" fmla="*/ 0 w 46"/>
                <a:gd name="T1" fmla="*/ 5 h 20"/>
                <a:gd name="T2" fmla="*/ 0 w 46"/>
                <a:gd name="T3" fmla="*/ 5 h 20"/>
                <a:gd name="T4" fmla="*/ 2 w 46"/>
                <a:gd name="T5" fmla="*/ 3 h 20"/>
                <a:gd name="T6" fmla="*/ 3 w 46"/>
                <a:gd name="T7" fmla="*/ 2 h 20"/>
                <a:gd name="T8" fmla="*/ 4 w 46"/>
                <a:gd name="T9" fmla="*/ 1 h 20"/>
                <a:gd name="T10" fmla="*/ 5 w 46"/>
                <a:gd name="T11" fmla="*/ 1 h 20"/>
                <a:gd name="T12" fmla="*/ 5 w 46"/>
                <a:gd name="T13" fmla="*/ 1 h 20"/>
                <a:gd name="T14" fmla="*/ 6 w 46"/>
                <a:gd name="T15" fmla="*/ 0 h 20"/>
                <a:gd name="T16" fmla="*/ 6 w 46"/>
                <a:gd name="T17" fmla="*/ 0 h 20"/>
                <a:gd name="T18" fmla="*/ 6 w 46"/>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20"/>
                <a:gd name="T32" fmla="*/ 46 w 46"/>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20">
                  <a:moveTo>
                    <a:pt x="0" y="20"/>
                  </a:moveTo>
                  <a:lnTo>
                    <a:pt x="0" y="20"/>
                  </a:lnTo>
                  <a:lnTo>
                    <a:pt x="15" y="14"/>
                  </a:lnTo>
                  <a:lnTo>
                    <a:pt x="27" y="8"/>
                  </a:lnTo>
                  <a:lnTo>
                    <a:pt x="34" y="5"/>
                  </a:lnTo>
                  <a:lnTo>
                    <a:pt x="40" y="2"/>
                  </a:lnTo>
                  <a:lnTo>
                    <a:pt x="43" y="1"/>
                  </a:lnTo>
                  <a:lnTo>
                    <a:pt x="46" y="0"/>
                  </a:lnTo>
                </a:path>
              </a:pathLst>
            </a:custGeom>
            <a:noFill/>
            <a:ln w="0">
              <a:solidFill>
                <a:srgbClr val="000000"/>
              </a:solidFill>
              <a:prstDash val="solid"/>
              <a:round/>
              <a:headEnd/>
              <a:tailEnd/>
            </a:ln>
          </p:spPr>
          <p:txBody>
            <a:bodyPr/>
            <a:lstStyle/>
            <a:p>
              <a:endParaRPr lang="pt-BR"/>
            </a:p>
          </p:txBody>
        </p:sp>
        <p:sp>
          <p:nvSpPr>
            <p:cNvPr id="780802" name="Freeform 185"/>
            <p:cNvSpPr>
              <a:spLocks/>
            </p:cNvSpPr>
            <p:nvPr/>
          </p:nvSpPr>
          <p:spPr bwMode="auto">
            <a:xfrm>
              <a:off x="4214" y="3290"/>
              <a:ext cx="16" cy="10"/>
            </a:xfrm>
            <a:custGeom>
              <a:avLst/>
              <a:gdLst>
                <a:gd name="T0" fmla="*/ 0 w 46"/>
                <a:gd name="T1" fmla="*/ 5 h 22"/>
                <a:gd name="T2" fmla="*/ 6 w 46"/>
                <a:gd name="T3" fmla="*/ 0 h 22"/>
                <a:gd name="T4" fmla="*/ 6 w 46"/>
                <a:gd name="T5" fmla="*/ 0 h 22"/>
                <a:gd name="T6" fmla="*/ 0 w 46"/>
                <a:gd name="T7" fmla="*/ 4 h 22"/>
                <a:gd name="T8" fmla="*/ 0 w 46"/>
                <a:gd name="T9" fmla="*/ 5 h 22"/>
                <a:gd name="T10" fmla="*/ 0 60000 65536"/>
                <a:gd name="T11" fmla="*/ 0 60000 65536"/>
                <a:gd name="T12" fmla="*/ 0 60000 65536"/>
                <a:gd name="T13" fmla="*/ 0 60000 65536"/>
                <a:gd name="T14" fmla="*/ 0 60000 65536"/>
                <a:gd name="T15" fmla="*/ 0 w 46"/>
                <a:gd name="T16" fmla="*/ 0 h 22"/>
                <a:gd name="T17" fmla="*/ 46 w 46"/>
                <a:gd name="T18" fmla="*/ 22 h 22"/>
              </a:gdLst>
              <a:ahLst/>
              <a:cxnLst>
                <a:cxn ang="T10">
                  <a:pos x="T0" y="T1"/>
                </a:cxn>
                <a:cxn ang="T11">
                  <a:pos x="T2" y="T3"/>
                </a:cxn>
                <a:cxn ang="T12">
                  <a:pos x="T4" y="T5"/>
                </a:cxn>
                <a:cxn ang="T13">
                  <a:pos x="T6" y="T7"/>
                </a:cxn>
                <a:cxn ang="T14">
                  <a:pos x="T8" y="T9"/>
                </a:cxn>
              </a:cxnLst>
              <a:rect l="T15" t="T16" r="T17" b="T18"/>
              <a:pathLst>
                <a:path w="46" h="22">
                  <a:moveTo>
                    <a:pt x="3" y="22"/>
                  </a:moveTo>
                  <a:lnTo>
                    <a:pt x="46" y="0"/>
                  </a:lnTo>
                  <a:lnTo>
                    <a:pt x="0" y="20"/>
                  </a:lnTo>
                  <a:lnTo>
                    <a:pt x="3" y="22"/>
                  </a:lnTo>
                  <a:close/>
                </a:path>
              </a:pathLst>
            </a:custGeom>
            <a:solidFill>
              <a:srgbClr val="B2C4FF"/>
            </a:solidFill>
            <a:ln w="9525">
              <a:noFill/>
              <a:round/>
              <a:headEnd/>
              <a:tailEnd/>
            </a:ln>
          </p:spPr>
          <p:txBody>
            <a:bodyPr/>
            <a:lstStyle/>
            <a:p>
              <a:endParaRPr lang="pt-BR"/>
            </a:p>
          </p:txBody>
        </p:sp>
        <p:sp>
          <p:nvSpPr>
            <p:cNvPr id="780803" name="Freeform 186"/>
            <p:cNvSpPr>
              <a:spLocks/>
            </p:cNvSpPr>
            <p:nvPr/>
          </p:nvSpPr>
          <p:spPr bwMode="auto">
            <a:xfrm>
              <a:off x="4214" y="3290"/>
              <a:ext cx="16" cy="10"/>
            </a:xfrm>
            <a:custGeom>
              <a:avLst/>
              <a:gdLst>
                <a:gd name="T0" fmla="*/ 0 w 46"/>
                <a:gd name="T1" fmla="*/ 5 h 22"/>
                <a:gd name="T2" fmla="*/ 6 w 46"/>
                <a:gd name="T3" fmla="*/ 0 h 22"/>
                <a:gd name="T4" fmla="*/ 6 w 46"/>
                <a:gd name="T5" fmla="*/ 0 h 22"/>
                <a:gd name="T6" fmla="*/ 0 w 46"/>
                <a:gd name="T7" fmla="*/ 4 h 22"/>
                <a:gd name="T8" fmla="*/ 0 w 46"/>
                <a:gd name="T9" fmla="*/ 5 h 22"/>
                <a:gd name="T10" fmla="*/ 0 60000 65536"/>
                <a:gd name="T11" fmla="*/ 0 60000 65536"/>
                <a:gd name="T12" fmla="*/ 0 60000 65536"/>
                <a:gd name="T13" fmla="*/ 0 60000 65536"/>
                <a:gd name="T14" fmla="*/ 0 60000 65536"/>
                <a:gd name="T15" fmla="*/ 0 w 46"/>
                <a:gd name="T16" fmla="*/ 0 h 22"/>
                <a:gd name="T17" fmla="*/ 46 w 46"/>
                <a:gd name="T18" fmla="*/ 22 h 22"/>
              </a:gdLst>
              <a:ahLst/>
              <a:cxnLst>
                <a:cxn ang="T10">
                  <a:pos x="T0" y="T1"/>
                </a:cxn>
                <a:cxn ang="T11">
                  <a:pos x="T2" y="T3"/>
                </a:cxn>
                <a:cxn ang="T12">
                  <a:pos x="T4" y="T5"/>
                </a:cxn>
                <a:cxn ang="T13">
                  <a:pos x="T6" y="T7"/>
                </a:cxn>
                <a:cxn ang="T14">
                  <a:pos x="T8" y="T9"/>
                </a:cxn>
              </a:cxnLst>
              <a:rect l="T15" t="T16" r="T17" b="T18"/>
              <a:pathLst>
                <a:path w="46" h="22">
                  <a:moveTo>
                    <a:pt x="3" y="22"/>
                  </a:moveTo>
                  <a:lnTo>
                    <a:pt x="46" y="0"/>
                  </a:lnTo>
                  <a:lnTo>
                    <a:pt x="0" y="20"/>
                  </a:lnTo>
                  <a:lnTo>
                    <a:pt x="3" y="22"/>
                  </a:lnTo>
                </a:path>
              </a:pathLst>
            </a:custGeom>
            <a:noFill/>
            <a:ln w="0">
              <a:solidFill>
                <a:srgbClr val="000000"/>
              </a:solidFill>
              <a:prstDash val="solid"/>
              <a:round/>
              <a:headEnd/>
              <a:tailEnd/>
            </a:ln>
          </p:spPr>
          <p:txBody>
            <a:bodyPr/>
            <a:lstStyle/>
            <a:p>
              <a:endParaRPr lang="pt-BR"/>
            </a:p>
          </p:txBody>
        </p:sp>
        <p:sp>
          <p:nvSpPr>
            <p:cNvPr id="780804" name="Freeform 187"/>
            <p:cNvSpPr>
              <a:spLocks/>
            </p:cNvSpPr>
            <p:nvPr/>
          </p:nvSpPr>
          <p:spPr bwMode="auto">
            <a:xfrm>
              <a:off x="4221" y="3297"/>
              <a:ext cx="10" cy="8"/>
            </a:xfrm>
            <a:custGeom>
              <a:avLst/>
              <a:gdLst>
                <a:gd name="T0" fmla="*/ 2 w 29"/>
                <a:gd name="T1" fmla="*/ 4 h 15"/>
                <a:gd name="T2" fmla="*/ 3 w 29"/>
                <a:gd name="T3" fmla="*/ 3 h 15"/>
                <a:gd name="T4" fmla="*/ 3 w 29"/>
                <a:gd name="T5" fmla="*/ 2 h 15"/>
                <a:gd name="T6" fmla="*/ 3 w 29"/>
                <a:gd name="T7" fmla="*/ 1 h 15"/>
                <a:gd name="T8" fmla="*/ 3 w 29"/>
                <a:gd name="T9" fmla="*/ 0 h 15"/>
                <a:gd name="T10" fmla="*/ 3 w 29"/>
                <a:gd name="T11" fmla="*/ 1 h 15"/>
                <a:gd name="T12" fmla="*/ 3 w 29"/>
                <a:gd name="T13" fmla="*/ 1 h 15"/>
                <a:gd name="T14" fmla="*/ 2 w 29"/>
                <a:gd name="T15" fmla="*/ 2 h 15"/>
                <a:gd name="T16" fmla="*/ 2 w 29"/>
                <a:gd name="T17" fmla="*/ 3 h 15"/>
                <a:gd name="T18" fmla="*/ 1 w 29"/>
                <a:gd name="T19" fmla="*/ 3 h 15"/>
                <a:gd name="T20" fmla="*/ 1 w 29"/>
                <a:gd name="T21" fmla="*/ 4 h 15"/>
                <a:gd name="T22" fmla="*/ 0 w 29"/>
                <a:gd name="T23" fmla="*/ 4 h 15"/>
                <a:gd name="T24" fmla="*/ 0 w 29"/>
                <a:gd name="T25" fmla="*/ 4 h 15"/>
                <a:gd name="T26" fmla="*/ 0 w 29"/>
                <a:gd name="T27" fmla="*/ 4 h 15"/>
                <a:gd name="T28" fmla="*/ 1 w 29"/>
                <a:gd name="T29" fmla="*/ 4 h 15"/>
                <a:gd name="T30" fmla="*/ 1 w 29"/>
                <a:gd name="T31" fmla="*/ 4 h 15"/>
                <a:gd name="T32" fmla="*/ 2 w 29"/>
                <a:gd name="T33" fmla="*/ 4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15"/>
                <a:gd name="T53" fmla="*/ 29 w 29"/>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15">
                  <a:moveTo>
                    <a:pt x="19" y="14"/>
                  </a:moveTo>
                  <a:lnTo>
                    <a:pt x="23" y="10"/>
                  </a:lnTo>
                  <a:lnTo>
                    <a:pt x="28" y="6"/>
                  </a:lnTo>
                  <a:lnTo>
                    <a:pt x="29" y="3"/>
                  </a:lnTo>
                  <a:lnTo>
                    <a:pt x="29" y="0"/>
                  </a:lnTo>
                  <a:lnTo>
                    <a:pt x="26" y="1"/>
                  </a:lnTo>
                  <a:lnTo>
                    <a:pt x="23" y="3"/>
                  </a:lnTo>
                  <a:lnTo>
                    <a:pt x="20" y="6"/>
                  </a:lnTo>
                  <a:lnTo>
                    <a:pt x="16" y="9"/>
                  </a:lnTo>
                  <a:lnTo>
                    <a:pt x="11" y="12"/>
                  </a:lnTo>
                  <a:lnTo>
                    <a:pt x="5" y="13"/>
                  </a:lnTo>
                  <a:lnTo>
                    <a:pt x="1" y="13"/>
                  </a:lnTo>
                  <a:lnTo>
                    <a:pt x="0" y="14"/>
                  </a:lnTo>
                  <a:lnTo>
                    <a:pt x="1" y="15"/>
                  </a:lnTo>
                  <a:lnTo>
                    <a:pt x="7" y="15"/>
                  </a:lnTo>
                  <a:lnTo>
                    <a:pt x="13" y="15"/>
                  </a:lnTo>
                  <a:lnTo>
                    <a:pt x="19" y="14"/>
                  </a:lnTo>
                  <a:close/>
                </a:path>
              </a:pathLst>
            </a:custGeom>
            <a:solidFill>
              <a:srgbClr val="B2C4FF"/>
            </a:solidFill>
            <a:ln w="9525">
              <a:noFill/>
              <a:round/>
              <a:headEnd/>
              <a:tailEnd/>
            </a:ln>
          </p:spPr>
          <p:txBody>
            <a:bodyPr/>
            <a:lstStyle/>
            <a:p>
              <a:endParaRPr lang="pt-BR"/>
            </a:p>
          </p:txBody>
        </p:sp>
        <p:sp>
          <p:nvSpPr>
            <p:cNvPr id="780805" name="Freeform 188"/>
            <p:cNvSpPr>
              <a:spLocks/>
            </p:cNvSpPr>
            <p:nvPr/>
          </p:nvSpPr>
          <p:spPr bwMode="auto">
            <a:xfrm>
              <a:off x="4006" y="3445"/>
              <a:ext cx="18" cy="20"/>
            </a:xfrm>
            <a:custGeom>
              <a:avLst/>
              <a:gdLst>
                <a:gd name="T0" fmla="*/ 3 w 54"/>
                <a:gd name="T1" fmla="*/ 0 h 40"/>
                <a:gd name="T2" fmla="*/ 4 w 54"/>
                <a:gd name="T3" fmla="*/ 1 h 40"/>
                <a:gd name="T4" fmla="*/ 5 w 54"/>
                <a:gd name="T5" fmla="*/ 1 h 40"/>
                <a:gd name="T6" fmla="*/ 6 w 54"/>
                <a:gd name="T7" fmla="*/ 3 h 40"/>
                <a:gd name="T8" fmla="*/ 6 w 54"/>
                <a:gd name="T9" fmla="*/ 5 h 40"/>
                <a:gd name="T10" fmla="*/ 6 w 54"/>
                <a:gd name="T11" fmla="*/ 6 h 40"/>
                <a:gd name="T12" fmla="*/ 5 w 54"/>
                <a:gd name="T13" fmla="*/ 9 h 40"/>
                <a:gd name="T14" fmla="*/ 4 w 54"/>
                <a:gd name="T15" fmla="*/ 10 h 40"/>
                <a:gd name="T16" fmla="*/ 3 w 54"/>
                <a:gd name="T17" fmla="*/ 10 h 40"/>
                <a:gd name="T18" fmla="*/ 2 w 54"/>
                <a:gd name="T19" fmla="*/ 10 h 40"/>
                <a:gd name="T20" fmla="*/ 1 w 54"/>
                <a:gd name="T21" fmla="*/ 9 h 40"/>
                <a:gd name="T22" fmla="*/ 0 w 54"/>
                <a:gd name="T23" fmla="*/ 6 h 40"/>
                <a:gd name="T24" fmla="*/ 0 w 54"/>
                <a:gd name="T25" fmla="*/ 5 h 40"/>
                <a:gd name="T26" fmla="*/ 0 w 54"/>
                <a:gd name="T27" fmla="*/ 3 h 40"/>
                <a:gd name="T28" fmla="*/ 1 w 54"/>
                <a:gd name="T29" fmla="*/ 1 h 40"/>
                <a:gd name="T30" fmla="*/ 2 w 54"/>
                <a:gd name="T31" fmla="*/ 1 h 40"/>
                <a:gd name="T32" fmla="*/ 3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40"/>
                <a:gd name="T53" fmla="*/ 54 w 54"/>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40">
                  <a:moveTo>
                    <a:pt x="27" y="0"/>
                  </a:moveTo>
                  <a:lnTo>
                    <a:pt x="37" y="2"/>
                  </a:lnTo>
                  <a:lnTo>
                    <a:pt x="45" y="6"/>
                  </a:lnTo>
                  <a:lnTo>
                    <a:pt x="51" y="12"/>
                  </a:lnTo>
                  <a:lnTo>
                    <a:pt x="54" y="18"/>
                  </a:lnTo>
                  <a:lnTo>
                    <a:pt x="51" y="27"/>
                  </a:lnTo>
                  <a:lnTo>
                    <a:pt x="45" y="33"/>
                  </a:lnTo>
                  <a:lnTo>
                    <a:pt x="37" y="38"/>
                  </a:lnTo>
                  <a:lnTo>
                    <a:pt x="27" y="40"/>
                  </a:lnTo>
                  <a:lnTo>
                    <a:pt x="17" y="38"/>
                  </a:lnTo>
                  <a:lnTo>
                    <a:pt x="9" y="33"/>
                  </a:lnTo>
                  <a:lnTo>
                    <a:pt x="3" y="27"/>
                  </a:lnTo>
                  <a:lnTo>
                    <a:pt x="0" y="18"/>
                  </a:lnTo>
                  <a:lnTo>
                    <a:pt x="3" y="12"/>
                  </a:lnTo>
                  <a:lnTo>
                    <a:pt x="9" y="6"/>
                  </a:lnTo>
                  <a:lnTo>
                    <a:pt x="17" y="2"/>
                  </a:lnTo>
                  <a:lnTo>
                    <a:pt x="27" y="0"/>
                  </a:lnTo>
                  <a:close/>
                </a:path>
              </a:pathLst>
            </a:custGeom>
            <a:solidFill>
              <a:srgbClr val="ECF9FF"/>
            </a:solidFill>
            <a:ln w="9525">
              <a:noFill/>
              <a:round/>
              <a:headEnd/>
              <a:tailEnd/>
            </a:ln>
          </p:spPr>
          <p:txBody>
            <a:bodyPr/>
            <a:lstStyle/>
            <a:p>
              <a:endParaRPr lang="pt-BR"/>
            </a:p>
          </p:txBody>
        </p:sp>
        <p:sp>
          <p:nvSpPr>
            <p:cNvPr id="780806" name="Freeform 189"/>
            <p:cNvSpPr>
              <a:spLocks/>
            </p:cNvSpPr>
            <p:nvPr/>
          </p:nvSpPr>
          <p:spPr bwMode="auto">
            <a:xfrm>
              <a:off x="4006" y="3445"/>
              <a:ext cx="18" cy="20"/>
            </a:xfrm>
            <a:custGeom>
              <a:avLst/>
              <a:gdLst>
                <a:gd name="T0" fmla="*/ 3 w 54"/>
                <a:gd name="T1" fmla="*/ 0 h 40"/>
                <a:gd name="T2" fmla="*/ 3 w 54"/>
                <a:gd name="T3" fmla="*/ 0 h 40"/>
                <a:gd name="T4" fmla="*/ 4 w 54"/>
                <a:gd name="T5" fmla="*/ 1 h 40"/>
                <a:gd name="T6" fmla="*/ 5 w 54"/>
                <a:gd name="T7" fmla="*/ 1 h 40"/>
                <a:gd name="T8" fmla="*/ 6 w 54"/>
                <a:gd name="T9" fmla="*/ 3 h 40"/>
                <a:gd name="T10" fmla="*/ 6 w 54"/>
                <a:gd name="T11" fmla="*/ 5 h 40"/>
                <a:gd name="T12" fmla="*/ 6 w 54"/>
                <a:gd name="T13" fmla="*/ 5 h 40"/>
                <a:gd name="T14" fmla="*/ 6 w 54"/>
                <a:gd name="T15" fmla="*/ 6 h 40"/>
                <a:gd name="T16" fmla="*/ 5 w 54"/>
                <a:gd name="T17" fmla="*/ 9 h 40"/>
                <a:gd name="T18" fmla="*/ 4 w 54"/>
                <a:gd name="T19" fmla="*/ 10 h 40"/>
                <a:gd name="T20" fmla="*/ 3 w 54"/>
                <a:gd name="T21" fmla="*/ 10 h 40"/>
                <a:gd name="T22" fmla="*/ 3 w 54"/>
                <a:gd name="T23" fmla="*/ 10 h 40"/>
                <a:gd name="T24" fmla="*/ 2 w 54"/>
                <a:gd name="T25" fmla="*/ 10 h 40"/>
                <a:gd name="T26" fmla="*/ 1 w 54"/>
                <a:gd name="T27" fmla="*/ 9 h 40"/>
                <a:gd name="T28" fmla="*/ 0 w 54"/>
                <a:gd name="T29" fmla="*/ 6 h 40"/>
                <a:gd name="T30" fmla="*/ 0 w 54"/>
                <a:gd name="T31" fmla="*/ 5 h 40"/>
                <a:gd name="T32" fmla="*/ 0 w 54"/>
                <a:gd name="T33" fmla="*/ 5 h 40"/>
                <a:gd name="T34" fmla="*/ 0 w 54"/>
                <a:gd name="T35" fmla="*/ 3 h 40"/>
                <a:gd name="T36" fmla="*/ 1 w 54"/>
                <a:gd name="T37" fmla="*/ 1 h 40"/>
                <a:gd name="T38" fmla="*/ 2 w 54"/>
                <a:gd name="T39" fmla="*/ 1 h 40"/>
                <a:gd name="T40" fmla="*/ 3 w 54"/>
                <a:gd name="T41" fmla="*/ 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40"/>
                <a:gd name="T65" fmla="*/ 54 w 54"/>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40">
                  <a:moveTo>
                    <a:pt x="27" y="0"/>
                  </a:moveTo>
                  <a:lnTo>
                    <a:pt x="27" y="0"/>
                  </a:lnTo>
                  <a:lnTo>
                    <a:pt x="37" y="2"/>
                  </a:lnTo>
                  <a:lnTo>
                    <a:pt x="45" y="6"/>
                  </a:lnTo>
                  <a:lnTo>
                    <a:pt x="51" y="12"/>
                  </a:lnTo>
                  <a:lnTo>
                    <a:pt x="54" y="18"/>
                  </a:lnTo>
                  <a:lnTo>
                    <a:pt x="51" y="27"/>
                  </a:lnTo>
                  <a:lnTo>
                    <a:pt x="45" y="33"/>
                  </a:lnTo>
                  <a:lnTo>
                    <a:pt x="37" y="38"/>
                  </a:lnTo>
                  <a:lnTo>
                    <a:pt x="27" y="40"/>
                  </a:lnTo>
                  <a:lnTo>
                    <a:pt x="17" y="38"/>
                  </a:lnTo>
                  <a:lnTo>
                    <a:pt x="9" y="33"/>
                  </a:lnTo>
                  <a:lnTo>
                    <a:pt x="3" y="27"/>
                  </a:lnTo>
                  <a:lnTo>
                    <a:pt x="0" y="18"/>
                  </a:lnTo>
                  <a:lnTo>
                    <a:pt x="3" y="12"/>
                  </a:lnTo>
                  <a:lnTo>
                    <a:pt x="9" y="6"/>
                  </a:lnTo>
                  <a:lnTo>
                    <a:pt x="17" y="2"/>
                  </a:lnTo>
                  <a:lnTo>
                    <a:pt x="27" y="0"/>
                  </a:lnTo>
                </a:path>
              </a:pathLst>
            </a:custGeom>
            <a:noFill/>
            <a:ln w="0">
              <a:solidFill>
                <a:srgbClr val="000000"/>
              </a:solidFill>
              <a:prstDash val="solid"/>
              <a:round/>
              <a:headEnd/>
              <a:tailEnd/>
            </a:ln>
          </p:spPr>
          <p:txBody>
            <a:bodyPr/>
            <a:lstStyle/>
            <a:p>
              <a:endParaRPr lang="pt-BR"/>
            </a:p>
          </p:txBody>
        </p:sp>
        <p:sp>
          <p:nvSpPr>
            <p:cNvPr id="780807" name="Freeform 190"/>
            <p:cNvSpPr>
              <a:spLocks/>
            </p:cNvSpPr>
            <p:nvPr/>
          </p:nvSpPr>
          <p:spPr bwMode="auto">
            <a:xfrm>
              <a:off x="4008" y="3451"/>
              <a:ext cx="14" cy="9"/>
            </a:xfrm>
            <a:custGeom>
              <a:avLst/>
              <a:gdLst>
                <a:gd name="T0" fmla="*/ 0 w 41"/>
                <a:gd name="T1" fmla="*/ 5 h 18"/>
                <a:gd name="T2" fmla="*/ 0 w 41"/>
                <a:gd name="T3" fmla="*/ 5 h 18"/>
                <a:gd name="T4" fmla="*/ 3 w 41"/>
                <a:gd name="T5" fmla="*/ 2 h 18"/>
                <a:gd name="T6" fmla="*/ 4 w 41"/>
                <a:gd name="T7" fmla="*/ 1 h 18"/>
                <a:gd name="T8" fmla="*/ 5 w 41"/>
                <a:gd name="T9" fmla="*/ 0 h 18"/>
                <a:gd name="T10" fmla="*/ 5 w 41"/>
                <a:gd name="T11" fmla="*/ 0 h 18"/>
                <a:gd name="T12" fmla="*/ 0 60000 65536"/>
                <a:gd name="T13" fmla="*/ 0 60000 65536"/>
                <a:gd name="T14" fmla="*/ 0 60000 65536"/>
                <a:gd name="T15" fmla="*/ 0 60000 65536"/>
                <a:gd name="T16" fmla="*/ 0 60000 65536"/>
                <a:gd name="T17" fmla="*/ 0 60000 65536"/>
                <a:gd name="T18" fmla="*/ 0 w 41"/>
                <a:gd name="T19" fmla="*/ 0 h 18"/>
                <a:gd name="T20" fmla="*/ 41 w 4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41" h="18">
                  <a:moveTo>
                    <a:pt x="0" y="18"/>
                  </a:moveTo>
                  <a:lnTo>
                    <a:pt x="0" y="18"/>
                  </a:lnTo>
                  <a:lnTo>
                    <a:pt x="23" y="8"/>
                  </a:lnTo>
                  <a:lnTo>
                    <a:pt x="37" y="2"/>
                  </a:lnTo>
                  <a:lnTo>
                    <a:pt x="41" y="0"/>
                  </a:lnTo>
                </a:path>
              </a:pathLst>
            </a:custGeom>
            <a:noFill/>
            <a:ln w="0">
              <a:solidFill>
                <a:srgbClr val="000000"/>
              </a:solidFill>
              <a:prstDash val="solid"/>
              <a:round/>
              <a:headEnd/>
              <a:tailEnd/>
            </a:ln>
          </p:spPr>
          <p:txBody>
            <a:bodyPr/>
            <a:lstStyle/>
            <a:p>
              <a:endParaRPr lang="pt-BR"/>
            </a:p>
          </p:txBody>
        </p:sp>
        <p:sp>
          <p:nvSpPr>
            <p:cNvPr id="780808" name="Freeform 191"/>
            <p:cNvSpPr>
              <a:spLocks/>
            </p:cNvSpPr>
            <p:nvPr/>
          </p:nvSpPr>
          <p:spPr bwMode="auto">
            <a:xfrm>
              <a:off x="4007" y="3448"/>
              <a:ext cx="15" cy="12"/>
            </a:xfrm>
            <a:custGeom>
              <a:avLst/>
              <a:gdLst>
                <a:gd name="T0" fmla="*/ 0 w 44"/>
                <a:gd name="T1" fmla="*/ 6 h 23"/>
                <a:gd name="T2" fmla="*/ 5 w 44"/>
                <a:gd name="T3" fmla="*/ 1 h 23"/>
                <a:gd name="T4" fmla="*/ 5 w 44"/>
                <a:gd name="T5" fmla="*/ 0 h 23"/>
                <a:gd name="T6" fmla="*/ 0 w 44"/>
                <a:gd name="T7" fmla="*/ 6 h 23"/>
                <a:gd name="T8" fmla="*/ 0 w 44"/>
                <a:gd name="T9" fmla="*/ 6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3"/>
                  </a:moveTo>
                  <a:lnTo>
                    <a:pt x="44" y="3"/>
                  </a:lnTo>
                  <a:lnTo>
                    <a:pt x="41" y="0"/>
                  </a:lnTo>
                  <a:lnTo>
                    <a:pt x="0" y="21"/>
                  </a:lnTo>
                  <a:lnTo>
                    <a:pt x="0" y="23"/>
                  </a:lnTo>
                  <a:close/>
                </a:path>
              </a:pathLst>
            </a:custGeom>
            <a:solidFill>
              <a:srgbClr val="B2C4FF"/>
            </a:solidFill>
            <a:ln w="9525">
              <a:noFill/>
              <a:round/>
              <a:headEnd/>
              <a:tailEnd/>
            </a:ln>
          </p:spPr>
          <p:txBody>
            <a:bodyPr/>
            <a:lstStyle/>
            <a:p>
              <a:endParaRPr lang="pt-BR"/>
            </a:p>
          </p:txBody>
        </p:sp>
        <p:sp>
          <p:nvSpPr>
            <p:cNvPr id="780809" name="Freeform 192"/>
            <p:cNvSpPr>
              <a:spLocks/>
            </p:cNvSpPr>
            <p:nvPr/>
          </p:nvSpPr>
          <p:spPr bwMode="auto">
            <a:xfrm>
              <a:off x="4007" y="3448"/>
              <a:ext cx="15" cy="12"/>
            </a:xfrm>
            <a:custGeom>
              <a:avLst/>
              <a:gdLst>
                <a:gd name="T0" fmla="*/ 0 w 44"/>
                <a:gd name="T1" fmla="*/ 6 h 23"/>
                <a:gd name="T2" fmla="*/ 5 w 44"/>
                <a:gd name="T3" fmla="*/ 1 h 23"/>
                <a:gd name="T4" fmla="*/ 5 w 44"/>
                <a:gd name="T5" fmla="*/ 0 h 23"/>
                <a:gd name="T6" fmla="*/ 0 w 44"/>
                <a:gd name="T7" fmla="*/ 6 h 23"/>
                <a:gd name="T8" fmla="*/ 0 w 44"/>
                <a:gd name="T9" fmla="*/ 6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3"/>
                  </a:moveTo>
                  <a:lnTo>
                    <a:pt x="44" y="3"/>
                  </a:lnTo>
                  <a:lnTo>
                    <a:pt x="41" y="0"/>
                  </a:lnTo>
                  <a:lnTo>
                    <a:pt x="0" y="21"/>
                  </a:lnTo>
                  <a:lnTo>
                    <a:pt x="0" y="23"/>
                  </a:lnTo>
                </a:path>
              </a:pathLst>
            </a:custGeom>
            <a:noFill/>
            <a:ln w="0">
              <a:solidFill>
                <a:srgbClr val="000000"/>
              </a:solidFill>
              <a:prstDash val="solid"/>
              <a:round/>
              <a:headEnd/>
              <a:tailEnd/>
            </a:ln>
          </p:spPr>
          <p:txBody>
            <a:bodyPr/>
            <a:lstStyle/>
            <a:p>
              <a:endParaRPr lang="pt-BR"/>
            </a:p>
          </p:txBody>
        </p:sp>
        <p:sp>
          <p:nvSpPr>
            <p:cNvPr id="780810" name="Freeform 193"/>
            <p:cNvSpPr>
              <a:spLocks/>
            </p:cNvSpPr>
            <p:nvPr/>
          </p:nvSpPr>
          <p:spPr bwMode="auto">
            <a:xfrm>
              <a:off x="4013" y="3457"/>
              <a:ext cx="10" cy="7"/>
            </a:xfrm>
            <a:custGeom>
              <a:avLst/>
              <a:gdLst>
                <a:gd name="T0" fmla="*/ 2 w 30"/>
                <a:gd name="T1" fmla="*/ 3 h 15"/>
                <a:gd name="T2" fmla="*/ 3 w 30"/>
                <a:gd name="T3" fmla="*/ 1 h 15"/>
                <a:gd name="T4" fmla="*/ 3 w 30"/>
                <a:gd name="T5" fmla="*/ 1 h 15"/>
                <a:gd name="T6" fmla="*/ 3 w 30"/>
                <a:gd name="T7" fmla="*/ 0 h 15"/>
                <a:gd name="T8" fmla="*/ 3 w 30"/>
                <a:gd name="T9" fmla="*/ 0 h 15"/>
                <a:gd name="T10" fmla="*/ 3 w 30"/>
                <a:gd name="T11" fmla="*/ 0 h 15"/>
                <a:gd name="T12" fmla="*/ 3 w 30"/>
                <a:gd name="T13" fmla="*/ 0 h 15"/>
                <a:gd name="T14" fmla="*/ 2 w 30"/>
                <a:gd name="T15" fmla="*/ 1 h 15"/>
                <a:gd name="T16" fmla="*/ 2 w 30"/>
                <a:gd name="T17" fmla="*/ 2 h 15"/>
                <a:gd name="T18" fmla="*/ 1 w 30"/>
                <a:gd name="T19" fmla="*/ 2 h 15"/>
                <a:gd name="T20" fmla="*/ 1 w 30"/>
                <a:gd name="T21" fmla="*/ 3 h 15"/>
                <a:gd name="T22" fmla="*/ 0 w 30"/>
                <a:gd name="T23" fmla="*/ 3 h 15"/>
                <a:gd name="T24" fmla="*/ 0 w 30"/>
                <a:gd name="T25" fmla="*/ 3 h 15"/>
                <a:gd name="T26" fmla="*/ 0 w 30"/>
                <a:gd name="T27" fmla="*/ 3 h 15"/>
                <a:gd name="T28" fmla="*/ 1 w 30"/>
                <a:gd name="T29" fmla="*/ 3 h 15"/>
                <a:gd name="T30" fmla="*/ 1 w 30"/>
                <a:gd name="T31" fmla="*/ 3 h 15"/>
                <a:gd name="T32" fmla="*/ 2 w 30"/>
                <a:gd name="T33" fmla="*/ 3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15"/>
                <a:gd name="T53" fmla="*/ 30 w 30"/>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15">
                  <a:moveTo>
                    <a:pt x="19" y="12"/>
                  </a:moveTo>
                  <a:lnTo>
                    <a:pt x="25" y="7"/>
                  </a:lnTo>
                  <a:lnTo>
                    <a:pt x="28" y="4"/>
                  </a:lnTo>
                  <a:lnTo>
                    <a:pt x="30" y="2"/>
                  </a:lnTo>
                  <a:lnTo>
                    <a:pt x="28" y="0"/>
                  </a:lnTo>
                  <a:lnTo>
                    <a:pt x="27" y="0"/>
                  </a:lnTo>
                  <a:lnTo>
                    <a:pt x="25" y="2"/>
                  </a:lnTo>
                  <a:lnTo>
                    <a:pt x="22" y="5"/>
                  </a:lnTo>
                  <a:lnTo>
                    <a:pt x="16" y="9"/>
                  </a:lnTo>
                  <a:lnTo>
                    <a:pt x="10" y="10"/>
                  </a:lnTo>
                  <a:lnTo>
                    <a:pt x="6" y="12"/>
                  </a:lnTo>
                  <a:lnTo>
                    <a:pt x="1" y="13"/>
                  </a:lnTo>
                  <a:lnTo>
                    <a:pt x="0" y="14"/>
                  </a:lnTo>
                  <a:lnTo>
                    <a:pt x="3" y="15"/>
                  </a:lnTo>
                  <a:lnTo>
                    <a:pt x="7" y="15"/>
                  </a:lnTo>
                  <a:lnTo>
                    <a:pt x="13" y="14"/>
                  </a:lnTo>
                  <a:lnTo>
                    <a:pt x="19" y="12"/>
                  </a:lnTo>
                  <a:close/>
                </a:path>
              </a:pathLst>
            </a:custGeom>
            <a:solidFill>
              <a:srgbClr val="B2C4FF"/>
            </a:solidFill>
            <a:ln w="9525">
              <a:noFill/>
              <a:round/>
              <a:headEnd/>
              <a:tailEnd/>
            </a:ln>
          </p:spPr>
          <p:txBody>
            <a:bodyPr/>
            <a:lstStyle/>
            <a:p>
              <a:endParaRPr lang="pt-BR"/>
            </a:p>
          </p:txBody>
        </p:sp>
        <p:sp>
          <p:nvSpPr>
            <p:cNvPr id="780811" name="Freeform 194"/>
            <p:cNvSpPr>
              <a:spLocks/>
            </p:cNvSpPr>
            <p:nvPr/>
          </p:nvSpPr>
          <p:spPr bwMode="auto">
            <a:xfrm>
              <a:off x="4121" y="3444"/>
              <a:ext cx="17" cy="21"/>
            </a:xfrm>
            <a:custGeom>
              <a:avLst/>
              <a:gdLst>
                <a:gd name="T0" fmla="*/ 3 w 51"/>
                <a:gd name="T1" fmla="*/ 0 h 42"/>
                <a:gd name="T2" fmla="*/ 4 w 51"/>
                <a:gd name="T3" fmla="*/ 1 h 42"/>
                <a:gd name="T4" fmla="*/ 5 w 51"/>
                <a:gd name="T5" fmla="*/ 1 h 42"/>
                <a:gd name="T6" fmla="*/ 5 w 51"/>
                <a:gd name="T7" fmla="*/ 3 h 42"/>
                <a:gd name="T8" fmla="*/ 6 w 51"/>
                <a:gd name="T9" fmla="*/ 5 h 42"/>
                <a:gd name="T10" fmla="*/ 5 w 51"/>
                <a:gd name="T11" fmla="*/ 7 h 42"/>
                <a:gd name="T12" fmla="*/ 5 w 51"/>
                <a:gd name="T13" fmla="*/ 9 h 42"/>
                <a:gd name="T14" fmla="*/ 4 w 51"/>
                <a:gd name="T15" fmla="*/ 10 h 42"/>
                <a:gd name="T16" fmla="*/ 3 w 51"/>
                <a:gd name="T17" fmla="*/ 11 h 42"/>
                <a:gd name="T18" fmla="*/ 2 w 51"/>
                <a:gd name="T19" fmla="*/ 10 h 42"/>
                <a:gd name="T20" fmla="*/ 1 w 51"/>
                <a:gd name="T21" fmla="*/ 9 h 42"/>
                <a:gd name="T22" fmla="*/ 0 w 51"/>
                <a:gd name="T23" fmla="*/ 7 h 42"/>
                <a:gd name="T24" fmla="*/ 0 w 51"/>
                <a:gd name="T25" fmla="*/ 5 h 42"/>
                <a:gd name="T26" fmla="*/ 0 w 51"/>
                <a:gd name="T27" fmla="*/ 3 h 42"/>
                <a:gd name="T28" fmla="*/ 1 w 51"/>
                <a:gd name="T29" fmla="*/ 1 h 42"/>
                <a:gd name="T30" fmla="*/ 2 w 51"/>
                <a:gd name="T31" fmla="*/ 1 h 42"/>
                <a:gd name="T32" fmla="*/ 3 w 51"/>
                <a:gd name="T33" fmla="*/ 0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42"/>
                <a:gd name="T53" fmla="*/ 51 w 51"/>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42">
                  <a:moveTo>
                    <a:pt x="25" y="0"/>
                  </a:moveTo>
                  <a:lnTo>
                    <a:pt x="35" y="1"/>
                  </a:lnTo>
                  <a:lnTo>
                    <a:pt x="43" y="6"/>
                  </a:lnTo>
                  <a:lnTo>
                    <a:pt x="48" y="12"/>
                  </a:lnTo>
                  <a:lnTo>
                    <a:pt x="51" y="20"/>
                  </a:lnTo>
                  <a:lnTo>
                    <a:pt x="48" y="29"/>
                  </a:lnTo>
                  <a:lnTo>
                    <a:pt x="43" y="35"/>
                  </a:lnTo>
                  <a:lnTo>
                    <a:pt x="35" y="40"/>
                  </a:lnTo>
                  <a:lnTo>
                    <a:pt x="25" y="42"/>
                  </a:lnTo>
                  <a:lnTo>
                    <a:pt x="14" y="40"/>
                  </a:lnTo>
                  <a:lnTo>
                    <a:pt x="6" y="35"/>
                  </a:lnTo>
                  <a:lnTo>
                    <a:pt x="1" y="29"/>
                  </a:lnTo>
                  <a:lnTo>
                    <a:pt x="0" y="20"/>
                  </a:lnTo>
                  <a:lnTo>
                    <a:pt x="1" y="12"/>
                  </a:lnTo>
                  <a:lnTo>
                    <a:pt x="6" y="6"/>
                  </a:lnTo>
                  <a:lnTo>
                    <a:pt x="14" y="1"/>
                  </a:lnTo>
                  <a:lnTo>
                    <a:pt x="25" y="0"/>
                  </a:lnTo>
                  <a:close/>
                </a:path>
              </a:pathLst>
            </a:custGeom>
            <a:solidFill>
              <a:srgbClr val="ECF9FF"/>
            </a:solidFill>
            <a:ln w="9525">
              <a:noFill/>
              <a:round/>
              <a:headEnd/>
              <a:tailEnd/>
            </a:ln>
          </p:spPr>
          <p:txBody>
            <a:bodyPr/>
            <a:lstStyle/>
            <a:p>
              <a:endParaRPr lang="pt-BR"/>
            </a:p>
          </p:txBody>
        </p:sp>
        <p:sp>
          <p:nvSpPr>
            <p:cNvPr id="780812" name="Freeform 195"/>
            <p:cNvSpPr>
              <a:spLocks/>
            </p:cNvSpPr>
            <p:nvPr/>
          </p:nvSpPr>
          <p:spPr bwMode="auto">
            <a:xfrm>
              <a:off x="4121" y="3444"/>
              <a:ext cx="17" cy="21"/>
            </a:xfrm>
            <a:custGeom>
              <a:avLst/>
              <a:gdLst>
                <a:gd name="T0" fmla="*/ 3 w 51"/>
                <a:gd name="T1" fmla="*/ 0 h 42"/>
                <a:gd name="T2" fmla="*/ 3 w 51"/>
                <a:gd name="T3" fmla="*/ 0 h 42"/>
                <a:gd name="T4" fmla="*/ 4 w 51"/>
                <a:gd name="T5" fmla="*/ 1 h 42"/>
                <a:gd name="T6" fmla="*/ 5 w 51"/>
                <a:gd name="T7" fmla="*/ 1 h 42"/>
                <a:gd name="T8" fmla="*/ 5 w 51"/>
                <a:gd name="T9" fmla="*/ 3 h 42"/>
                <a:gd name="T10" fmla="*/ 6 w 51"/>
                <a:gd name="T11" fmla="*/ 5 h 42"/>
                <a:gd name="T12" fmla="*/ 6 w 51"/>
                <a:gd name="T13" fmla="*/ 5 h 42"/>
                <a:gd name="T14" fmla="*/ 5 w 51"/>
                <a:gd name="T15" fmla="*/ 7 h 42"/>
                <a:gd name="T16" fmla="*/ 5 w 51"/>
                <a:gd name="T17" fmla="*/ 9 h 42"/>
                <a:gd name="T18" fmla="*/ 4 w 51"/>
                <a:gd name="T19" fmla="*/ 10 h 42"/>
                <a:gd name="T20" fmla="*/ 3 w 51"/>
                <a:gd name="T21" fmla="*/ 11 h 42"/>
                <a:gd name="T22" fmla="*/ 3 w 51"/>
                <a:gd name="T23" fmla="*/ 11 h 42"/>
                <a:gd name="T24" fmla="*/ 2 w 51"/>
                <a:gd name="T25" fmla="*/ 10 h 42"/>
                <a:gd name="T26" fmla="*/ 1 w 51"/>
                <a:gd name="T27" fmla="*/ 9 h 42"/>
                <a:gd name="T28" fmla="*/ 0 w 51"/>
                <a:gd name="T29" fmla="*/ 7 h 42"/>
                <a:gd name="T30" fmla="*/ 0 w 51"/>
                <a:gd name="T31" fmla="*/ 5 h 42"/>
                <a:gd name="T32" fmla="*/ 0 w 51"/>
                <a:gd name="T33" fmla="*/ 5 h 42"/>
                <a:gd name="T34" fmla="*/ 0 w 51"/>
                <a:gd name="T35" fmla="*/ 3 h 42"/>
                <a:gd name="T36" fmla="*/ 1 w 51"/>
                <a:gd name="T37" fmla="*/ 1 h 42"/>
                <a:gd name="T38" fmla="*/ 2 w 51"/>
                <a:gd name="T39" fmla="*/ 1 h 42"/>
                <a:gd name="T40" fmla="*/ 3 w 51"/>
                <a:gd name="T41" fmla="*/ 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42"/>
                <a:gd name="T65" fmla="*/ 51 w 51"/>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42">
                  <a:moveTo>
                    <a:pt x="25" y="0"/>
                  </a:moveTo>
                  <a:lnTo>
                    <a:pt x="25" y="0"/>
                  </a:lnTo>
                  <a:lnTo>
                    <a:pt x="35" y="1"/>
                  </a:lnTo>
                  <a:lnTo>
                    <a:pt x="43" y="6"/>
                  </a:lnTo>
                  <a:lnTo>
                    <a:pt x="48" y="12"/>
                  </a:lnTo>
                  <a:lnTo>
                    <a:pt x="51" y="20"/>
                  </a:lnTo>
                  <a:lnTo>
                    <a:pt x="48" y="29"/>
                  </a:lnTo>
                  <a:lnTo>
                    <a:pt x="43" y="35"/>
                  </a:lnTo>
                  <a:lnTo>
                    <a:pt x="35" y="40"/>
                  </a:lnTo>
                  <a:lnTo>
                    <a:pt x="25" y="42"/>
                  </a:lnTo>
                  <a:lnTo>
                    <a:pt x="14" y="40"/>
                  </a:lnTo>
                  <a:lnTo>
                    <a:pt x="6" y="35"/>
                  </a:lnTo>
                  <a:lnTo>
                    <a:pt x="1" y="29"/>
                  </a:lnTo>
                  <a:lnTo>
                    <a:pt x="0" y="20"/>
                  </a:lnTo>
                  <a:lnTo>
                    <a:pt x="1" y="12"/>
                  </a:lnTo>
                  <a:lnTo>
                    <a:pt x="6" y="6"/>
                  </a:lnTo>
                  <a:lnTo>
                    <a:pt x="14" y="1"/>
                  </a:lnTo>
                  <a:lnTo>
                    <a:pt x="25" y="0"/>
                  </a:lnTo>
                </a:path>
              </a:pathLst>
            </a:custGeom>
            <a:noFill/>
            <a:ln w="0">
              <a:solidFill>
                <a:srgbClr val="000000"/>
              </a:solidFill>
              <a:prstDash val="solid"/>
              <a:round/>
              <a:headEnd/>
              <a:tailEnd/>
            </a:ln>
          </p:spPr>
          <p:txBody>
            <a:bodyPr/>
            <a:lstStyle/>
            <a:p>
              <a:endParaRPr lang="pt-BR"/>
            </a:p>
          </p:txBody>
        </p:sp>
        <p:sp>
          <p:nvSpPr>
            <p:cNvPr id="780813" name="Freeform 196"/>
            <p:cNvSpPr>
              <a:spLocks/>
            </p:cNvSpPr>
            <p:nvPr/>
          </p:nvSpPr>
          <p:spPr bwMode="auto">
            <a:xfrm>
              <a:off x="4122" y="3450"/>
              <a:ext cx="15" cy="10"/>
            </a:xfrm>
            <a:custGeom>
              <a:avLst/>
              <a:gdLst>
                <a:gd name="T0" fmla="*/ 0 w 45"/>
                <a:gd name="T1" fmla="*/ 5 h 20"/>
                <a:gd name="T2" fmla="*/ 0 w 45"/>
                <a:gd name="T3" fmla="*/ 5 h 20"/>
                <a:gd name="T4" fmla="*/ 2 w 45"/>
                <a:gd name="T5" fmla="*/ 3 h 20"/>
                <a:gd name="T6" fmla="*/ 3 w 45"/>
                <a:gd name="T7" fmla="*/ 2 h 20"/>
                <a:gd name="T8" fmla="*/ 4 w 45"/>
                <a:gd name="T9" fmla="*/ 1 h 20"/>
                <a:gd name="T10" fmla="*/ 4 w 45"/>
                <a:gd name="T11" fmla="*/ 1 h 20"/>
                <a:gd name="T12" fmla="*/ 5 w 45"/>
                <a:gd name="T13" fmla="*/ 1 h 20"/>
                <a:gd name="T14" fmla="*/ 5 w 45"/>
                <a:gd name="T15" fmla="*/ 0 h 20"/>
                <a:gd name="T16" fmla="*/ 5 w 45"/>
                <a:gd name="T17" fmla="*/ 0 h 20"/>
                <a:gd name="T18" fmla="*/ 5 w 45"/>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0"/>
                <a:gd name="T32" fmla="*/ 45 w 45"/>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0">
                  <a:moveTo>
                    <a:pt x="0" y="20"/>
                  </a:moveTo>
                  <a:lnTo>
                    <a:pt x="0" y="20"/>
                  </a:lnTo>
                  <a:lnTo>
                    <a:pt x="14" y="14"/>
                  </a:lnTo>
                  <a:lnTo>
                    <a:pt x="26" y="8"/>
                  </a:lnTo>
                  <a:lnTo>
                    <a:pt x="34" y="5"/>
                  </a:lnTo>
                  <a:lnTo>
                    <a:pt x="40" y="2"/>
                  </a:lnTo>
                  <a:lnTo>
                    <a:pt x="42" y="1"/>
                  </a:lnTo>
                  <a:lnTo>
                    <a:pt x="45" y="0"/>
                  </a:lnTo>
                </a:path>
              </a:pathLst>
            </a:custGeom>
            <a:noFill/>
            <a:ln w="0">
              <a:solidFill>
                <a:srgbClr val="000000"/>
              </a:solidFill>
              <a:prstDash val="solid"/>
              <a:round/>
              <a:headEnd/>
              <a:tailEnd/>
            </a:ln>
          </p:spPr>
          <p:txBody>
            <a:bodyPr/>
            <a:lstStyle/>
            <a:p>
              <a:endParaRPr lang="pt-BR"/>
            </a:p>
          </p:txBody>
        </p:sp>
        <p:sp>
          <p:nvSpPr>
            <p:cNvPr id="780814" name="Freeform 197"/>
            <p:cNvSpPr>
              <a:spLocks/>
            </p:cNvSpPr>
            <p:nvPr/>
          </p:nvSpPr>
          <p:spPr bwMode="auto">
            <a:xfrm>
              <a:off x="4121" y="3448"/>
              <a:ext cx="16" cy="11"/>
            </a:xfrm>
            <a:custGeom>
              <a:avLst/>
              <a:gdLst>
                <a:gd name="T0" fmla="*/ 0 w 48"/>
                <a:gd name="T1" fmla="*/ 6 h 21"/>
                <a:gd name="T2" fmla="*/ 5 w 48"/>
                <a:gd name="T3" fmla="*/ 1 h 21"/>
                <a:gd name="T4" fmla="*/ 5 w 48"/>
                <a:gd name="T5" fmla="*/ 0 h 21"/>
                <a:gd name="T6" fmla="*/ 0 w 48"/>
                <a:gd name="T7" fmla="*/ 5 h 21"/>
                <a:gd name="T8" fmla="*/ 0 w 48"/>
                <a:gd name="T9" fmla="*/ 6 h 21"/>
                <a:gd name="T10" fmla="*/ 0 60000 65536"/>
                <a:gd name="T11" fmla="*/ 0 60000 65536"/>
                <a:gd name="T12" fmla="*/ 0 60000 65536"/>
                <a:gd name="T13" fmla="*/ 0 60000 65536"/>
                <a:gd name="T14" fmla="*/ 0 60000 65536"/>
                <a:gd name="T15" fmla="*/ 0 w 48"/>
                <a:gd name="T16" fmla="*/ 0 h 21"/>
                <a:gd name="T17" fmla="*/ 48 w 48"/>
                <a:gd name="T18" fmla="*/ 21 h 21"/>
              </a:gdLst>
              <a:ahLst/>
              <a:cxnLst>
                <a:cxn ang="T10">
                  <a:pos x="T0" y="T1"/>
                </a:cxn>
                <a:cxn ang="T11">
                  <a:pos x="T2" y="T3"/>
                </a:cxn>
                <a:cxn ang="T12">
                  <a:pos x="T4" y="T5"/>
                </a:cxn>
                <a:cxn ang="T13">
                  <a:pos x="T6" y="T7"/>
                </a:cxn>
                <a:cxn ang="T14">
                  <a:pos x="T8" y="T9"/>
                </a:cxn>
              </a:cxnLst>
              <a:rect l="T15" t="T16" r="T17" b="T18"/>
              <a:pathLst>
                <a:path w="48" h="21">
                  <a:moveTo>
                    <a:pt x="3" y="21"/>
                  </a:moveTo>
                  <a:lnTo>
                    <a:pt x="48" y="3"/>
                  </a:lnTo>
                  <a:lnTo>
                    <a:pt x="44" y="0"/>
                  </a:lnTo>
                  <a:lnTo>
                    <a:pt x="0" y="19"/>
                  </a:lnTo>
                  <a:lnTo>
                    <a:pt x="3" y="21"/>
                  </a:lnTo>
                  <a:close/>
                </a:path>
              </a:pathLst>
            </a:custGeom>
            <a:solidFill>
              <a:srgbClr val="B2C4FF"/>
            </a:solidFill>
            <a:ln w="9525">
              <a:noFill/>
              <a:round/>
              <a:headEnd/>
              <a:tailEnd/>
            </a:ln>
          </p:spPr>
          <p:txBody>
            <a:bodyPr/>
            <a:lstStyle/>
            <a:p>
              <a:endParaRPr lang="pt-BR"/>
            </a:p>
          </p:txBody>
        </p:sp>
        <p:sp>
          <p:nvSpPr>
            <p:cNvPr id="780815" name="Freeform 198"/>
            <p:cNvSpPr>
              <a:spLocks/>
            </p:cNvSpPr>
            <p:nvPr/>
          </p:nvSpPr>
          <p:spPr bwMode="auto">
            <a:xfrm>
              <a:off x="4121" y="3448"/>
              <a:ext cx="16" cy="11"/>
            </a:xfrm>
            <a:custGeom>
              <a:avLst/>
              <a:gdLst>
                <a:gd name="T0" fmla="*/ 0 w 48"/>
                <a:gd name="T1" fmla="*/ 6 h 21"/>
                <a:gd name="T2" fmla="*/ 5 w 48"/>
                <a:gd name="T3" fmla="*/ 1 h 21"/>
                <a:gd name="T4" fmla="*/ 5 w 48"/>
                <a:gd name="T5" fmla="*/ 0 h 21"/>
                <a:gd name="T6" fmla="*/ 0 w 48"/>
                <a:gd name="T7" fmla="*/ 5 h 21"/>
                <a:gd name="T8" fmla="*/ 0 w 48"/>
                <a:gd name="T9" fmla="*/ 6 h 21"/>
                <a:gd name="T10" fmla="*/ 0 60000 65536"/>
                <a:gd name="T11" fmla="*/ 0 60000 65536"/>
                <a:gd name="T12" fmla="*/ 0 60000 65536"/>
                <a:gd name="T13" fmla="*/ 0 60000 65536"/>
                <a:gd name="T14" fmla="*/ 0 60000 65536"/>
                <a:gd name="T15" fmla="*/ 0 w 48"/>
                <a:gd name="T16" fmla="*/ 0 h 21"/>
                <a:gd name="T17" fmla="*/ 48 w 48"/>
                <a:gd name="T18" fmla="*/ 21 h 21"/>
              </a:gdLst>
              <a:ahLst/>
              <a:cxnLst>
                <a:cxn ang="T10">
                  <a:pos x="T0" y="T1"/>
                </a:cxn>
                <a:cxn ang="T11">
                  <a:pos x="T2" y="T3"/>
                </a:cxn>
                <a:cxn ang="T12">
                  <a:pos x="T4" y="T5"/>
                </a:cxn>
                <a:cxn ang="T13">
                  <a:pos x="T6" y="T7"/>
                </a:cxn>
                <a:cxn ang="T14">
                  <a:pos x="T8" y="T9"/>
                </a:cxn>
              </a:cxnLst>
              <a:rect l="T15" t="T16" r="T17" b="T18"/>
              <a:pathLst>
                <a:path w="48" h="21">
                  <a:moveTo>
                    <a:pt x="3" y="21"/>
                  </a:moveTo>
                  <a:lnTo>
                    <a:pt x="48" y="3"/>
                  </a:lnTo>
                  <a:lnTo>
                    <a:pt x="44" y="0"/>
                  </a:lnTo>
                  <a:lnTo>
                    <a:pt x="0" y="19"/>
                  </a:lnTo>
                  <a:lnTo>
                    <a:pt x="3" y="21"/>
                  </a:lnTo>
                </a:path>
              </a:pathLst>
            </a:custGeom>
            <a:noFill/>
            <a:ln w="0">
              <a:solidFill>
                <a:srgbClr val="000000"/>
              </a:solidFill>
              <a:prstDash val="solid"/>
              <a:round/>
              <a:headEnd/>
              <a:tailEnd/>
            </a:ln>
          </p:spPr>
          <p:txBody>
            <a:bodyPr/>
            <a:lstStyle/>
            <a:p>
              <a:endParaRPr lang="pt-BR"/>
            </a:p>
          </p:txBody>
        </p:sp>
        <p:sp>
          <p:nvSpPr>
            <p:cNvPr id="780816" name="Freeform 199"/>
            <p:cNvSpPr>
              <a:spLocks/>
            </p:cNvSpPr>
            <p:nvPr/>
          </p:nvSpPr>
          <p:spPr bwMode="auto">
            <a:xfrm>
              <a:off x="4128" y="3456"/>
              <a:ext cx="9" cy="7"/>
            </a:xfrm>
            <a:custGeom>
              <a:avLst/>
              <a:gdLst>
                <a:gd name="T0" fmla="*/ 2 w 29"/>
                <a:gd name="T1" fmla="*/ 3 h 15"/>
                <a:gd name="T2" fmla="*/ 2 w 29"/>
                <a:gd name="T3" fmla="*/ 2 h 15"/>
                <a:gd name="T4" fmla="*/ 3 w 29"/>
                <a:gd name="T5" fmla="*/ 1 h 15"/>
                <a:gd name="T6" fmla="*/ 3 w 29"/>
                <a:gd name="T7" fmla="*/ 0 h 15"/>
                <a:gd name="T8" fmla="*/ 3 w 29"/>
                <a:gd name="T9" fmla="*/ 0 h 15"/>
                <a:gd name="T10" fmla="*/ 2 w 29"/>
                <a:gd name="T11" fmla="*/ 0 h 15"/>
                <a:gd name="T12" fmla="*/ 2 w 29"/>
                <a:gd name="T13" fmla="*/ 0 h 15"/>
                <a:gd name="T14" fmla="*/ 2 w 29"/>
                <a:gd name="T15" fmla="*/ 1 h 15"/>
                <a:gd name="T16" fmla="*/ 2 w 29"/>
                <a:gd name="T17" fmla="*/ 2 h 15"/>
                <a:gd name="T18" fmla="*/ 1 w 29"/>
                <a:gd name="T19" fmla="*/ 2 h 15"/>
                <a:gd name="T20" fmla="*/ 1 w 29"/>
                <a:gd name="T21" fmla="*/ 3 h 15"/>
                <a:gd name="T22" fmla="*/ 0 w 29"/>
                <a:gd name="T23" fmla="*/ 3 h 15"/>
                <a:gd name="T24" fmla="*/ 0 w 29"/>
                <a:gd name="T25" fmla="*/ 3 h 15"/>
                <a:gd name="T26" fmla="*/ 0 w 29"/>
                <a:gd name="T27" fmla="*/ 3 h 15"/>
                <a:gd name="T28" fmla="*/ 1 w 29"/>
                <a:gd name="T29" fmla="*/ 3 h 15"/>
                <a:gd name="T30" fmla="*/ 1 w 29"/>
                <a:gd name="T31" fmla="*/ 3 h 15"/>
                <a:gd name="T32" fmla="*/ 2 w 29"/>
                <a:gd name="T33" fmla="*/ 3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15"/>
                <a:gd name="T53" fmla="*/ 29 w 29"/>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15">
                  <a:moveTo>
                    <a:pt x="19" y="14"/>
                  </a:moveTo>
                  <a:lnTo>
                    <a:pt x="24" y="9"/>
                  </a:lnTo>
                  <a:lnTo>
                    <a:pt x="28" y="5"/>
                  </a:lnTo>
                  <a:lnTo>
                    <a:pt x="29" y="2"/>
                  </a:lnTo>
                  <a:lnTo>
                    <a:pt x="29" y="0"/>
                  </a:lnTo>
                  <a:lnTo>
                    <a:pt x="26" y="1"/>
                  </a:lnTo>
                  <a:lnTo>
                    <a:pt x="25" y="3"/>
                  </a:lnTo>
                  <a:lnTo>
                    <a:pt x="22" y="6"/>
                  </a:lnTo>
                  <a:lnTo>
                    <a:pt x="16" y="8"/>
                  </a:lnTo>
                  <a:lnTo>
                    <a:pt x="10" y="11"/>
                  </a:lnTo>
                  <a:lnTo>
                    <a:pt x="6" y="12"/>
                  </a:lnTo>
                  <a:lnTo>
                    <a:pt x="1" y="12"/>
                  </a:lnTo>
                  <a:lnTo>
                    <a:pt x="0" y="14"/>
                  </a:lnTo>
                  <a:lnTo>
                    <a:pt x="1" y="15"/>
                  </a:lnTo>
                  <a:lnTo>
                    <a:pt x="7" y="15"/>
                  </a:lnTo>
                  <a:lnTo>
                    <a:pt x="13" y="15"/>
                  </a:lnTo>
                  <a:lnTo>
                    <a:pt x="19" y="14"/>
                  </a:lnTo>
                  <a:close/>
                </a:path>
              </a:pathLst>
            </a:custGeom>
            <a:solidFill>
              <a:srgbClr val="B2C4FF"/>
            </a:solidFill>
            <a:ln w="9525">
              <a:noFill/>
              <a:round/>
              <a:headEnd/>
              <a:tailEnd/>
            </a:ln>
          </p:spPr>
          <p:txBody>
            <a:bodyPr/>
            <a:lstStyle/>
            <a:p>
              <a:endParaRPr lang="pt-BR"/>
            </a:p>
          </p:txBody>
        </p:sp>
        <p:sp>
          <p:nvSpPr>
            <p:cNvPr id="780817" name="Freeform 200"/>
            <p:cNvSpPr>
              <a:spLocks/>
            </p:cNvSpPr>
            <p:nvPr/>
          </p:nvSpPr>
          <p:spPr bwMode="auto">
            <a:xfrm>
              <a:off x="3293" y="1938"/>
              <a:ext cx="276" cy="529"/>
            </a:xfrm>
            <a:custGeom>
              <a:avLst/>
              <a:gdLst>
                <a:gd name="T0" fmla="*/ 4 w 826"/>
                <a:gd name="T1" fmla="*/ 0 h 1058"/>
                <a:gd name="T2" fmla="*/ 89 w 826"/>
                <a:gd name="T3" fmla="*/ 0 h 1058"/>
                <a:gd name="T4" fmla="*/ 90 w 826"/>
                <a:gd name="T5" fmla="*/ 1 h 1058"/>
                <a:gd name="T6" fmla="*/ 91 w 826"/>
                <a:gd name="T7" fmla="*/ 1 h 1058"/>
                <a:gd name="T8" fmla="*/ 92 w 826"/>
                <a:gd name="T9" fmla="*/ 3 h 1058"/>
                <a:gd name="T10" fmla="*/ 92 w 826"/>
                <a:gd name="T11" fmla="*/ 6 h 1058"/>
                <a:gd name="T12" fmla="*/ 92 w 826"/>
                <a:gd name="T13" fmla="*/ 259 h 1058"/>
                <a:gd name="T14" fmla="*/ 92 w 826"/>
                <a:gd name="T15" fmla="*/ 261 h 1058"/>
                <a:gd name="T16" fmla="*/ 91 w 826"/>
                <a:gd name="T17" fmla="*/ 263 h 1058"/>
                <a:gd name="T18" fmla="*/ 90 w 826"/>
                <a:gd name="T19" fmla="*/ 264 h 1058"/>
                <a:gd name="T20" fmla="*/ 89 w 826"/>
                <a:gd name="T21" fmla="*/ 265 h 1058"/>
                <a:gd name="T22" fmla="*/ 4 w 826"/>
                <a:gd name="T23" fmla="*/ 265 h 1058"/>
                <a:gd name="T24" fmla="*/ 2 w 826"/>
                <a:gd name="T25" fmla="*/ 264 h 1058"/>
                <a:gd name="T26" fmla="*/ 1 w 826"/>
                <a:gd name="T27" fmla="*/ 263 h 1058"/>
                <a:gd name="T28" fmla="*/ 0 w 826"/>
                <a:gd name="T29" fmla="*/ 261 h 1058"/>
                <a:gd name="T30" fmla="*/ 0 w 826"/>
                <a:gd name="T31" fmla="*/ 259 h 1058"/>
                <a:gd name="T32" fmla="*/ 0 w 826"/>
                <a:gd name="T33" fmla="*/ 6 h 1058"/>
                <a:gd name="T34" fmla="*/ 0 w 826"/>
                <a:gd name="T35" fmla="*/ 3 h 1058"/>
                <a:gd name="T36" fmla="*/ 1 w 826"/>
                <a:gd name="T37" fmla="*/ 1 h 1058"/>
                <a:gd name="T38" fmla="*/ 2 w 826"/>
                <a:gd name="T39" fmla="*/ 1 h 1058"/>
                <a:gd name="T40" fmla="*/ 4 w 826"/>
                <a:gd name="T41" fmla="*/ 0 h 10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26"/>
                <a:gd name="T64" fmla="*/ 0 h 1058"/>
                <a:gd name="T65" fmla="*/ 826 w 826"/>
                <a:gd name="T66" fmla="*/ 1058 h 10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26" h="1058">
                  <a:moveTo>
                    <a:pt x="33" y="0"/>
                  </a:moveTo>
                  <a:lnTo>
                    <a:pt x="793" y="0"/>
                  </a:lnTo>
                  <a:lnTo>
                    <a:pt x="807" y="2"/>
                  </a:lnTo>
                  <a:lnTo>
                    <a:pt x="817" y="7"/>
                  </a:lnTo>
                  <a:lnTo>
                    <a:pt x="823" y="15"/>
                  </a:lnTo>
                  <a:lnTo>
                    <a:pt x="826" y="24"/>
                  </a:lnTo>
                  <a:lnTo>
                    <a:pt x="826" y="1033"/>
                  </a:lnTo>
                  <a:lnTo>
                    <a:pt x="823" y="1042"/>
                  </a:lnTo>
                  <a:lnTo>
                    <a:pt x="817" y="1051"/>
                  </a:lnTo>
                  <a:lnTo>
                    <a:pt x="807" y="1056"/>
                  </a:lnTo>
                  <a:lnTo>
                    <a:pt x="793" y="1058"/>
                  </a:lnTo>
                  <a:lnTo>
                    <a:pt x="33" y="1058"/>
                  </a:lnTo>
                  <a:lnTo>
                    <a:pt x="21" y="1056"/>
                  </a:lnTo>
                  <a:lnTo>
                    <a:pt x="10" y="1051"/>
                  </a:lnTo>
                  <a:lnTo>
                    <a:pt x="3" y="1042"/>
                  </a:lnTo>
                  <a:lnTo>
                    <a:pt x="0" y="1033"/>
                  </a:lnTo>
                  <a:lnTo>
                    <a:pt x="0" y="24"/>
                  </a:lnTo>
                  <a:lnTo>
                    <a:pt x="3" y="15"/>
                  </a:lnTo>
                  <a:lnTo>
                    <a:pt x="10" y="7"/>
                  </a:lnTo>
                  <a:lnTo>
                    <a:pt x="21" y="2"/>
                  </a:lnTo>
                  <a:lnTo>
                    <a:pt x="33" y="0"/>
                  </a:lnTo>
                  <a:close/>
                </a:path>
              </a:pathLst>
            </a:custGeom>
            <a:solidFill>
              <a:srgbClr val="FF7D00"/>
            </a:solidFill>
            <a:ln w="9525">
              <a:noFill/>
              <a:round/>
              <a:headEnd/>
              <a:tailEnd/>
            </a:ln>
          </p:spPr>
          <p:txBody>
            <a:bodyPr/>
            <a:lstStyle/>
            <a:p>
              <a:endParaRPr lang="pt-BR"/>
            </a:p>
          </p:txBody>
        </p:sp>
        <p:sp>
          <p:nvSpPr>
            <p:cNvPr id="780818" name="Freeform 201"/>
            <p:cNvSpPr>
              <a:spLocks/>
            </p:cNvSpPr>
            <p:nvPr/>
          </p:nvSpPr>
          <p:spPr bwMode="auto">
            <a:xfrm>
              <a:off x="3293" y="1938"/>
              <a:ext cx="276" cy="529"/>
            </a:xfrm>
            <a:custGeom>
              <a:avLst/>
              <a:gdLst>
                <a:gd name="T0" fmla="*/ 4 w 826"/>
                <a:gd name="T1" fmla="*/ 0 h 1058"/>
                <a:gd name="T2" fmla="*/ 89 w 826"/>
                <a:gd name="T3" fmla="*/ 0 h 1058"/>
                <a:gd name="T4" fmla="*/ 89 w 826"/>
                <a:gd name="T5" fmla="*/ 0 h 1058"/>
                <a:gd name="T6" fmla="*/ 90 w 826"/>
                <a:gd name="T7" fmla="*/ 1 h 1058"/>
                <a:gd name="T8" fmla="*/ 91 w 826"/>
                <a:gd name="T9" fmla="*/ 1 h 1058"/>
                <a:gd name="T10" fmla="*/ 92 w 826"/>
                <a:gd name="T11" fmla="*/ 3 h 1058"/>
                <a:gd name="T12" fmla="*/ 92 w 826"/>
                <a:gd name="T13" fmla="*/ 6 h 1058"/>
                <a:gd name="T14" fmla="*/ 92 w 826"/>
                <a:gd name="T15" fmla="*/ 259 h 1058"/>
                <a:gd name="T16" fmla="*/ 92 w 826"/>
                <a:gd name="T17" fmla="*/ 259 h 1058"/>
                <a:gd name="T18" fmla="*/ 92 w 826"/>
                <a:gd name="T19" fmla="*/ 261 h 1058"/>
                <a:gd name="T20" fmla="*/ 91 w 826"/>
                <a:gd name="T21" fmla="*/ 263 h 1058"/>
                <a:gd name="T22" fmla="*/ 90 w 826"/>
                <a:gd name="T23" fmla="*/ 264 h 1058"/>
                <a:gd name="T24" fmla="*/ 89 w 826"/>
                <a:gd name="T25" fmla="*/ 265 h 1058"/>
                <a:gd name="T26" fmla="*/ 4 w 826"/>
                <a:gd name="T27" fmla="*/ 265 h 1058"/>
                <a:gd name="T28" fmla="*/ 4 w 826"/>
                <a:gd name="T29" fmla="*/ 265 h 1058"/>
                <a:gd name="T30" fmla="*/ 2 w 826"/>
                <a:gd name="T31" fmla="*/ 264 h 1058"/>
                <a:gd name="T32" fmla="*/ 1 w 826"/>
                <a:gd name="T33" fmla="*/ 263 h 1058"/>
                <a:gd name="T34" fmla="*/ 0 w 826"/>
                <a:gd name="T35" fmla="*/ 261 h 1058"/>
                <a:gd name="T36" fmla="*/ 0 w 826"/>
                <a:gd name="T37" fmla="*/ 259 h 1058"/>
                <a:gd name="T38" fmla="*/ 0 w 826"/>
                <a:gd name="T39" fmla="*/ 6 h 1058"/>
                <a:gd name="T40" fmla="*/ 0 w 826"/>
                <a:gd name="T41" fmla="*/ 6 h 1058"/>
                <a:gd name="T42" fmla="*/ 0 w 826"/>
                <a:gd name="T43" fmla="*/ 3 h 1058"/>
                <a:gd name="T44" fmla="*/ 1 w 826"/>
                <a:gd name="T45" fmla="*/ 1 h 1058"/>
                <a:gd name="T46" fmla="*/ 2 w 826"/>
                <a:gd name="T47" fmla="*/ 1 h 1058"/>
                <a:gd name="T48" fmla="*/ 4 w 826"/>
                <a:gd name="T49" fmla="*/ 0 h 10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26"/>
                <a:gd name="T76" fmla="*/ 0 h 1058"/>
                <a:gd name="T77" fmla="*/ 826 w 826"/>
                <a:gd name="T78" fmla="*/ 1058 h 105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26" h="1058">
                  <a:moveTo>
                    <a:pt x="33" y="0"/>
                  </a:moveTo>
                  <a:lnTo>
                    <a:pt x="793" y="0"/>
                  </a:lnTo>
                  <a:lnTo>
                    <a:pt x="807" y="2"/>
                  </a:lnTo>
                  <a:lnTo>
                    <a:pt x="817" y="7"/>
                  </a:lnTo>
                  <a:lnTo>
                    <a:pt x="823" y="15"/>
                  </a:lnTo>
                  <a:lnTo>
                    <a:pt x="826" y="24"/>
                  </a:lnTo>
                  <a:lnTo>
                    <a:pt x="826" y="1033"/>
                  </a:lnTo>
                  <a:lnTo>
                    <a:pt x="823" y="1042"/>
                  </a:lnTo>
                  <a:lnTo>
                    <a:pt x="817" y="1051"/>
                  </a:lnTo>
                  <a:lnTo>
                    <a:pt x="807" y="1056"/>
                  </a:lnTo>
                  <a:lnTo>
                    <a:pt x="793" y="1058"/>
                  </a:lnTo>
                  <a:lnTo>
                    <a:pt x="33" y="1058"/>
                  </a:lnTo>
                  <a:lnTo>
                    <a:pt x="21" y="1056"/>
                  </a:lnTo>
                  <a:lnTo>
                    <a:pt x="10" y="1051"/>
                  </a:lnTo>
                  <a:lnTo>
                    <a:pt x="3" y="1042"/>
                  </a:lnTo>
                  <a:lnTo>
                    <a:pt x="0" y="1033"/>
                  </a:lnTo>
                  <a:lnTo>
                    <a:pt x="0" y="24"/>
                  </a:lnTo>
                  <a:lnTo>
                    <a:pt x="3" y="15"/>
                  </a:lnTo>
                  <a:lnTo>
                    <a:pt x="10" y="7"/>
                  </a:lnTo>
                  <a:lnTo>
                    <a:pt x="21" y="2"/>
                  </a:lnTo>
                  <a:lnTo>
                    <a:pt x="33" y="0"/>
                  </a:lnTo>
                </a:path>
              </a:pathLst>
            </a:custGeom>
            <a:noFill/>
            <a:ln w="0">
              <a:solidFill>
                <a:srgbClr val="000000"/>
              </a:solidFill>
              <a:prstDash val="solid"/>
              <a:round/>
              <a:headEnd/>
              <a:tailEnd/>
            </a:ln>
          </p:spPr>
          <p:txBody>
            <a:bodyPr/>
            <a:lstStyle/>
            <a:p>
              <a:endParaRPr lang="pt-BR"/>
            </a:p>
          </p:txBody>
        </p:sp>
        <p:sp>
          <p:nvSpPr>
            <p:cNvPr id="780819" name="Freeform 202"/>
            <p:cNvSpPr>
              <a:spLocks/>
            </p:cNvSpPr>
            <p:nvPr/>
          </p:nvSpPr>
          <p:spPr bwMode="auto">
            <a:xfrm>
              <a:off x="3510" y="1948"/>
              <a:ext cx="51" cy="58"/>
            </a:xfrm>
            <a:custGeom>
              <a:avLst/>
              <a:gdLst>
                <a:gd name="T0" fmla="*/ 9 w 151"/>
                <a:gd name="T1" fmla="*/ 0 h 117"/>
                <a:gd name="T2" fmla="*/ 10 w 151"/>
                <a:gd name="T3" fmla="*/ 0 h 117"/>
                <a:gd name="T4" fmla="*/ 12 w 151"/>
                <a:gd name="T5" fmla="*/ 1 h 117"/>
                <a:gd name="T6" fmla="*/ 14 w 151"/>
                <a:gd name="T7" fmla="*/ 2 h 117"/>
                <a:gd name="T8" fmla="*/ 15 w 151"/>
                <a:gd name="T9" fmla="*/ 4 h 117"/>
                <a:gd name="T10" fmla="*/ 16 w 151"/>
                <a:gd name="T11" fmla="*/ 6 h 117"/>
                <a:gd name="T12" fmla="*/ 17 w 151"/>
                <a:gd name="T13" fmla="*/ 8 h 117"/>
                <a:gd name="T14" fmla="*/ 17 w 151"/>
                <a:gd name="T15" fmla="*/ 11 h 117"/>
                <a:gd name="T16" fmla="*/ 17 w 151"/>
                <a:gd name="T17" fmla="*/ 14 h 117"/>
                <a:gd name="T18" fmla="*/ 17 w 151"/>
                <a:gd name="T19" fmla="*/ 17 h 117"/>
                <a:gd name="T20" fmla="*/ 17 w 151"/>
                <a:gd name="T21" fmla="*/ 20 h 117"/>
                <a:gd name="T22" fmla="*/ 16 w 151"/>
                <a:gd name="T23" fmla="*/ 22 h 117"/>
                <a:gd name="T24" fmla="*/ 15 w 151"/>
                <a:gd name="T25" fmla="*/ 24 h 117"/>
                <a:gd name="T26" fmla="*/ 14 w 151"/>
                <a:gd name="T27" fmla="*/ 26 h 117"/>
                <a:gd name="T28" fmla="*/ 12 w 151"/>
                <a:gd name="T29" fmla="*/ 28 h 117"/>
                <a:gd name="T30" fmla="*/ 10 w 151"/>
                <a:gd name="T31" fmla="*/ 29 h 117"/>
                <a:gd name="T32" fmla="*/ 9 w 151"/>
                <a:gd name="T33" fmla="*/ 29 h 117"/>
                <a:gd name="T34" fmla="*/ 7 w 151"/>
                <a:gd name="T35" fmla="*/ 29 h 117"/>
                <a:gd name="T36" fmla="*/ 5 w 151"/>
                <a:gd name="T37" fmla="*/ 28 h 117"/>
                <a:gd name="T38" fmla="*/ 4 w 151"/>
                <a:gd name="T39" fmla="*/ 26 h 117"/>
                <a:gd name="T40" fmla="*/ 2 w 151"/>
                <a:gd name="T41" fmla="*/ 24 h 117"/>
                <a:gd name="T42" fmla="*/ 2 w 151"/>
                <a:gd name="T43" fmla="*/ 22 h 117"/>
                <a:gd name="T44" fmla="*/ 1 w 151"/>
                <a:gd name="T45" fmla="*/ 20 h 117"/>
                <a:gd name="T46" fmla="*/ 0 w 151"/>
                <a:gd name="T47" fmla="*/ 17 h 117"/>
                <a:gd name="T48" fmla="*/ 0 w 151"/>
                <a:gd name="T49" fmla="*/ 14 h 117"/>
                <a:gd name="T50" fmla="*/ 0 w 151"/>
                <a:gd name="T51" fmla="*/ 11 h 117"/>
                <a:gd name="T52" fmla="*/ 1 w 151"/>
                <a:gd name="T53" fmla="*/ 8 h 117"/>
                <a:gd name="T54" fmla="*/ 2 w 151"/>
                <a:gd name="T55" fmla="*/ 6 h 117"/>
                <a:gd name="T56" fmla="*/ 2 w 151"/>
                <a:gd name="T57" fmla="*/ 4 h 117"/>
                <a:gd name="T58" fmla="*/ 4 w 151"/>
                <a:gd name="T59" fmla="*/ 2 h 117"/>
                <a:gd name="T60" fmla="*/ 5 w 151"/>
                <a:gd name="T61" fmla="*/ 1 h 117"/>
                <a:gd name="T62" fmla="*/ 7 w 151"/>
                <a:gd name="T63" fmla="*/ 0 h 117"/>
                <a:gd name="T64" fmla="*/ 9 w 151"/>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1"/>
                <a:gd name="T100" fmla="*/ 0 h 117"/>
                <a:gd name="T101" fmla="*/ 151 w 151"/>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1" h="117">
                  <a:moveTo>
                    <a:pt x="76" y="0"/>
                  </a:moveTo>
                  <a:lnTo>
                    <a:pt x="91" y="1"/>
                  </a:lnTo>
                  <a:lnTo>
                    <a:pt x="105" y="4"/>
                  </a:lnTo>
                  <a:lnTo>
                    <a:pt x="117" y="10"/>
                  </a:lnTo>
                  <a:lnTo>
                    <a:pt x="129" y="17"/>
                  </a:lnTo>
                  <a:lnTo>
                    <a:pt x="138" y="26"/>
                  </a:lnTo>
                  <a:lnTo>
                    <a:pt x="145" y="35"/>
                  </a:lnTo>
                  <a:lnTo>
                    <a:pt x="150" y="47"/>
                  </a:lnTo>
                  <a:lnTo>
                    <a:pt x="151" y="59"/>
                  </a:lnTo>
                  <a:lnTo>
                    <a:pt x="150" y="71"/>
                  </a:lnTo>
                  <a:lnTo>
                    <a:pt x="145" y="81"/>
                  </a:lnTo>
                  <a:lnTo>
                    <a:pt x="138" y="91"/>
                  </a:lnTo>
                  <a:lnTo>
                    <a:pt x="129" y="99"/>
                  </a:lnTo>
                  <a:lnTo>
                    <a:pt x="117" y="107"/>
                  </a:lnTo>
                  <a:lnTo>
                    <a:pt x="105" y="112"/>
                  </a:lnTo>
                  <a:lnTo>
                    <a:pt x="91" y="116"/>
                  </a:lnTo>
                  <a:lnTo>
                    <a:pt x="76" y="117"/>
                  </a:lnTo>
                  <a:lnTo>
                    <a:pt x="61" y="116"/>
                  </a:lnTo>
                  <a:lnTo>
                    <a:pt x="46" y="112"/>
                  </a:lnTo>
                  <a:lnTo>
                    <a:pt x="34" y="107"/>
                  </a:lnTo>
                  <a:lnTo>
                    <a:pt x="22" y="99"/>
                  </a:lnTo>
                  <a:lnTo>
                    <a:pt x="14" y="91"/>
                  </a:lnTo>
                  <a:lnTo>
                    <a:pt x="6" y="81"/>
                  </a:lnTo>
                  <a:lnTo>
                    <a:pt x="2" y="71"/>
                  </a:lnTo>
                  <a:lnTo>
                    <a:pt x="0" y="59"/>
                  </a:lnTo>
                  <a:lnTo>
                    <a:pt x="2" y="47"/>
                  </a:lnTo>
                  <a:lnTo>
                    <a:pt x="6" y="35"/>
                  </a:lnTo>
                  <a:lnTo>
                    <a:pt x="14" y="26"/>
                  </a:lnTo>
                  <a:lnTo>
                    <a:pt x="22" y="17"/>
                  </a:lnTo>
                  <a:lnTo>
                    <a:pt x="34" y="10"/>
                  </a:lnTo>
                  <a:lnTo>
                    <a:pt x="46" y="4"/>
                  </a:lnTo>
                  <a:lnTo>
                    <a:pt x="61" y="1"/>
                  </a:lnTo>
                  <a:lnTo>
                    <a:pt x="76" y="0"/>
                  </a:lnTo>
                  <a:close/>
                </a:path>
              </a:pathLst>
            </a:custGeom>
            <a:solidFill>
              <a:srgbClr val="4F0000"/>
            </a:solidFill>
            <a:ln w="9525">
              <a:noFill/>
              <a:round/>
              <a:headEnd/>
              <a:tailEnd/>
            </a:ln>
          </p:spPr>
          <p:txBody>
            <a:bodyPr/>
            <a:lstStyle/>
            <a:p>
              <a:endParaRPr lang="pt-BR"/>
            </a:p>
          </p:txBody>
        </p:sp>
        <p:sp>
          <p:nvSpPr>
            <p:cNvPr id="780820" name="Freeform 203"/>
            <p:cNvSpPr>
              <a:spLocks/>
            </p:cNvSpPr>
            <p:nvPr/>
          </p:nvSpPr>
          <p:spPr bwMode="auto">
            <a:xfrm>
              <a:off x="3510" y="1948"/>
              <a:ext cx="51" cy="58"/>
            </a:xfrm>
            <a:custGeom>
              <a:avLst/>
              <a:gdLst>
                <a:gd name="T0" fmla="*/ 9 w 151"/>
                <a:gd name="T1" fmla="*/ 0 h 117"/>
                <a:gd name="T2" fmla="*/ 9 w 151"/>
                <a:gd name="T3" fmla="*/ 0 h 117"/>
                <a:gd name="T4" fmla="*/ 10 w 151"/>
                <a:gd name="T5" fmla="*/ 0 h 117"/>
                <a:gd name="T6" fmla="*/ 12 w 151"/>
                <a:gd name="T7" fmla="*/ 1 h 117"/>
                <a:gd name="T8" fmla="*/ 14 w 151"/>
                <a:gd name="T9" fmla="*/ 2 h 117"/>
                <a:gd name="T10" fmla="*/ 15 w 151"/>
                <a:gd name="T11" fmla="*/ 4 h 117"/>
                <a:gd name="T12" fmla="*/ 16 w 151"/>
                <a:gd name="T13" fmla="*/ 6 h 117"/>
                <a:gd name="T14" fmla="*/ 17 w 151"/>
                <a:gd name="T15" fmla="*/ 8 h 117"/>
                <a:gd name="T16" fmla="*/ 17 w 151"/>
                <a:gd name="T17" fmla="*/ 11 h 117"/>
                <a:gd name="T18" fmla="*/ 17 w 151"/>
                <a:gd name="T19" fmla="*/ 14 h 117"/>
                <a:gd name="T20" fmla="*/ 17 w 151"/>
                <a:gd name="T21" fmla="*/ 14 h 117"/>
                <a:gd name="T22" fmla="*/ 17 w 151"/>
                <a:gd name="T23" fmla="*/ 17 h 117"/>
                <a:gd name="T24" fmla="*/ 17 w 151"/>
                <a:gd name="T25" fmla="*/ 20 h 117"/>
                <a:gd name="T26" fmla="*/ 16 w 151"/>
                <a:gd name="T27" fmla="*/ 22 h 117"/>
                <a:gd name="T28" fmla="*/ 15 w 151"/>
                <a:gd name="T29" fmla="*/ 24 h 117"/>
                <a:gd name="T30" fmla="*/ 14 w 151"/>
                <a:gd name="T31" fmla="*/ 26 h 117"/>
                <a:gd name="T32" fmla="*/ 12 w 151"/>
                <a:gd name="T33" fmla="*/ 28 h 117"/>
                <a:gd name="T34" fmla="*/ 10 w 151"/>
                <a:gd name="T35" fmla="*/ 29 h 117"/>
                <a:gd name="T36" fmla="*/ 9 w 151"/>
                <a:gd name="T37" fmla="*/ 29 h 117"/>
                <a:gd name="T38" fmla="*/ 9 w 151"/>
                <a:gd name="T39" fmla="*/ 29 h 117"/>
                <a:gd name="T40" fmla="*/ 7 w 151"/>
                <a:gd name="T41" fmla="*/ 29 h 117"/>
                <a:gd name="T42" fmla="*/ 5 w 151"/>
                <a:gd name="T43" fmla="*/ 28 h 117"/>
                <a:gd name="T44" fmla="*/ 4 w 151"/>
                <a:gd name="T45" fmla="*/ 26 h 117"/>
                <a:gd name="T46" fmla="*/ 2 w 151"/>
                <a:gd name="T47" fmla="*/ 24 h 117"/>
                <a:gd name="T48" fmla="*/ 2 w 151"/>
                <a:gd name="T49" fmla="*/ 22 h 117"/>
                <a:gd name="T50" fmla="*/ 1 w 151"/>
                <a:gd name="T51" fmla="*/ 20 h 117"/>
                <a:gd name="T52" fmla="*/ 0 w 151"/>
                <a:gd name="T53" fmla="*/ 17 h 117"/>
                <a:gd name="T54" fmla="*/ 0 w 151"/>
                <a:gd name="T55" fmla="*/ 14 h 117"/>
                <a:gd name="T56" fmla="*/ 0 w 151"/>
                <a:gd name="T57" fmla="*/ 14 h 117"/>
                <a:gd name="T58" fmla="*/ 0 w 151"/>
                <a:gd name="T59" fmla="*/ 11 h 117"/>
                <a:gd name="T60" fmla="*/ 1 w 151"/>
                <a:gd name="T61" fmla="*/ 8 h 117"/>
                <a:gd name="T62" fmla="*/ 2 w 151"/>
                <a:gd name="T63" fmla="*/ 6 h 117"/>
                <a:gd name="T64" fmla="*/ 2 w 151"/>
                <a:gd name="T65" fmla="*/ 4 h 117"/>
                <a:gd name="T66" fmla="*/ 4 w 151"/>
                <a:gd name="T67" fmla="*/ 2 h 117"/>
                <a:gd name="T68" fmla="*/ 5 w 151"/>
                <a:gd name="T69" fmla="*/ 1 h 117"/>
                <a:gd name="T70" fmla="*/ 7 w 151"/>
                <a:gd name="T71" fmla="*/ 0 h 117"/>
                <a:gd name="T72" fmla="*/ 9 w 151"/>
                <a:gd name="T73" fmla="*/ 0 h 11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1"/>
                <a:gd name="T112" fmla="*/ 0 h 117"/>
                <a:gd name="T113" fmla="*/ 151 w 151"/>
                <a:gd name="T114" fmla="*/ 117 h 11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1" h="117">
                  <a:moveTo>
                    <a:pt x="76" y="0"/>
                  </a:moveTo>
                  <a:lnTo>
                    <a:pt x="76" y="0"/>
                  </a:lnTo>
                  <a:lnTo>
                    <a:pt x="91" y="1"/>
                  </a:lnTo>
                  <a:lnTo>
                    <a:pt x="105" y="4"/>
                  </a:lnTo>
                  <a:lnTo>
                    <a:pt x="117" y="10"/>
                  </a:lnTo>
                  <a:lnTo>
                    <a:pt x="129" y="17"/>
                  </a:lnTo>
                  <a:lnTo>
                    <a:pt x="138" y="26"/>
                  </a:lnTo>
                  <a:lnTo>
                    <a:pt x="145" y="35"/>
                  </a:lnTo>
                  <a:lnTo>
                    <a:pt x="150" y="47"/>
                  </a:lnTo>
                  <a:lnTo>
                    <a:pt x="151" y="59"/>
                  </a:lnTo>
                  <a:lnTo>
                    <a:pt x="150" y="71"/>
                  </a:lnTo>
                  <a:lnTo>
                    <a:pt x="145" y="81"/>
                  </a:lnTo>
                  <a:lnTo>
                    <a:pt x="138" y="91"/>
                  </a:lnTo>
                  <a:lnTo>
                    <a:pt x="129" y="99"/>
                  </a:lnTo>
                  <a:lnTo>
                    <a:pt x="117" y="107"/>
                  </a:lnTo>
                  <a:lnTo>
                    <a:pt x="105" y="112"/>
                  </a:lnTo>
                  <a:lnTo>
                    <a:pt x="91" y="116"/>
                  </a:lnTo>
                  <a:lnTo>
                    <a:pt x="76" y="117"/>
                  </a:lnTo>
                  <a:lnTo>
                    <a:pt x="61" y="116"/>
                  </a:lnTo>
                  <a:lnTo>
                    <a:pt x="46" y="112"/>
                  </a:lnTo>
                  <a:lnTo>
                    <a:pt x="34" y="107"/>
                  </a:lnTo>
                  <a:lnTo>
                    <a:pt x="22" y="99"/>
                  </a:lnTo>
                  <a:lnTo>
                    <a:pt x="14" y="91"/>
                  </a:lnTo>
                  <a:lnTo>
                    <a:pt x="6" y="81"/>
                  </a:lnTo>
                  <a:lnTo>
                    <a:pt x="2" y="71"/>
                  </a:lnTo>
                  <a:lnTo>
                    <a:pt x="0" y="59"/>
                  </a:lnTo>
                  <a:lnTo>
                    <a:pt x="2" y="47"/>
                  </a:lnTo>
                  <a:lnTo>
                    <a:pt x="6" y="35"/>
                  </a:lnTo>
                  <a:lnTo>
                    <a:pt x="14" y="26"/>
                  </a:lnTo>
                  <a:lnTo>
                    <a:pt x="22" y="17"/>
                  </a:lnTo>
                  <a:lnTo>
                    <a:pt x="34" y="10"/>
                  </a:lnTo>
                  <a:lnTo>
                    <a:pt x="46" y="4"/>
                  </a:lnTo>
                  <a:lnTo>
                    <a:pt x="61" y="1"/>
                  </a:lnTo>
                  <a:lnTo>
                    <a:pt x="76" y="0"/>
                  </a:lnTo>
                </a:path>
              </a:pathLst>
            </a:custGeom>
            <a:noFill/>
            <a:ln w="0">
              <a:solidFill>
                <a:srgbClr val="000000"/>
              </a:solidFill>
              <a:prstDash val="solid"/>
              <a:round/>
              <a:headEnd/>
              <a:tailEnd/>
            </a:ln>
          </p:spPr>
          <p:txBody>
            <a:bodyPr/>
            <a:lstStyle/>
            <a:p>
              <a:endParaRPr lang="pt-BR"/>
            </a:p>
          </p:txBody>
        </p:sp>
        <p:sp>
          <p:nvSpPr>
            <p:cNvPr id="780821" name="Freeform 204"/>
            <p:cNvSpPr>
              <a:spLocks/>
            </p:cNvSpPr>
            <p:nvPr/>
          </p:nvSpPr>
          <p:spPr bwMode="auto">
            <a:xfrm>
              <a:off x="3302" y="2396"/>
              <a:ext cx="51" cy="60"/>
            </a:xfrm>
            <a:custGeom>
              <a:avLst/>
              <a:gdLst>
                <a:gd name="T0" fmla="*/ 9 w 154"/>
                <a:gd name="T1" fmla="*/ 0 h 120"/>
                <a:gd name="T2" fmla="*/ 10 w 154"/>
                <a:gd name="T3" fmla="*/ 1 h 120"/>
                <a:gd name="T4" fmla="*/ 12 w 154"/>
                <a:gd name="T5" fmla="*/ 2 h 120"/>
                <a:gd name="T6" fmla="*/ 13 w 154"/>
                <a:gd name="T7" fmla="*/ 3 h 120"/>
                <a:gd name="T8" fmla="*/ 15 w 154"/>
                <a:gd name="T9" fmla="*/ 5 h 120"/>
                <a:gd name="T10" fmla="*/ 16 w 154"/>
                <a:gd name="T11" fmla="*/ 7 h 120"/>
                <a:gd name="T12" fmla="*/ 16 w 154"/>
                <a:gd name="T13" fmla="*/ 10 h 120"/>
                <a:gd name="T14" fmla="*/ 17 w 154"/>
                <a:gd name="T15" fmla="*/ 13 h 120"/>
                <a:gd name="T16" fmla="*/ 17 w 154"/>
                <a:gd name="T17" fmla="*/ 15 h 120"/>
                <a:gd name="T18" fmla="*/ 17 w 154"/>
                <a:gd name="T19" fmla="*/ 19 h 120"/>
                <a:gd name="T20" fmla="*/ 16 w 154"/>
                <a:gd name="T21" fmla="*/ 22 h 120"/>
                <a:gd name="T22" fmla="*/ 16 w 154"/>
                <a:gd name="T23" fmla="*/ 24 h 120"/>
                <a:gd name="T24" fmla="*/ 15 w 154"/>
                <a:gd name="T25" fmla="*/ 26 h 120"/>
                <a:gd name="T26" fmla="*/ 13 w 154"/>
                <a:gd name="T27" fmla="*/ 28 h 120"/>
                <a:gd name="T28" fmla="*/ 12 w 154"/>
                <a:gd name="T29" fmla="*/ 29 h 120"/>
                <a:gd name="T30" fmla="*/ 10 w 154"/>
                <a:gd name="T31" fmla="*/ 30 h 120"/>
                <a:gd name="T32" fmla="*/ 9 w 154"/>
                <a:gd name="T33" fmla="*/ 30 h 120"/>
                <a:gd name="T34" fmla="*/ 7 w 154"/>
                <a:gd name="T35" fmla="*/ 30 h 120"/>
                <a:gd name="T36" fmla="*/ 5 w 154"/>
                <a:gd name="T37" fmla="*/ 29 h 120"/>
                <a:gd name="T38" fmla="*/ 4 w 154"/>
                <a:gd name="T39" fmla="*/ 28 h 120"/>
                <a:gd name="T40" fmla="*/ 2 w 154"/>
                <a:gd name="T41" fmla="*/ 26 h 120"/>
                <a:gd name="T42" fmla="*/ 2 w 154"/>
                <a:gd name="T43" fmla="*/ 24 h 120"/>
                <a:gd name="T44" fmla="*/ 1 w 154"/>
                <a:gd name="T45" fmla="*/ 22 h 120"/>
                <a:gd name="T46" fmla="*/ 0 w 154"/>
                <a:gd name="T47" fmla="*/ 19 h 120"/>
                <a:gd name="T48" fmla="*/ 0 w 154"/>
                <a:gd name="T49" fmla="*/ 15 h 120"/>
                <a:gd name="T50" fmla="*/ 0 w 154"/>
                <a:gd name="T51" fmla="*/ 13 h 120"/>
                <a:gd name="T52" fmla="*/ 1 w 154"/>
                <a:gd name="T53" fmla="*/ 10 h 120"/>
                <a:gd name="T54" fmla="*/ 2 w 154"/>
                <a:gd name="T55" fmla="*/ 7 h 120"/>
                <a:gd name="T56" fmla="*/ 2 w 154"/>
                <a:gd name="T57" fmla="*/ 5 h 120"/>
                <a:gd name="T58" fmla="*/ 4 w 154"/>
                <a:gd name="T59" fmla="*/ 3 h 120"/>
                <a:gd name="T60" fmla="*/ 5 w 154"/>
                <a:gd name="T61" fmla="*/ 2 h 120"/>
                <a:gd name="T62" fmla="*/ 7 w 154"/>
                <a:gd name="T63" fmla="*/ 1 h 120"/>
                <a:gd name="T64" fmla="*/ 9 w 154"/>
                <a:gd name="T65" fmla="*/ 0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
                <a:gd name="T100" fmla="*/ 0 h 120"/>
                <a:gd name="T101" fmla="*/ 154 w 154"/>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 h="120">
                  <a:moveTo>
                    <a:pt x="77" y="0"/>
                  </a:moveTo>
                  <a:lnTo>
                    <a:pt x="93" y="1"/>
                  </a:lnTo>
                  <a:lnTo>
                    <a:pt x="107" y="6"/>
                  </a:lnTo>
                  <a:lnTo>
                    <a:pt x="120" y="11"/>
                  </a:lnTo>
                  <a:lnTo>
                    <a:pt x="132" y="19"/>
                  </a:lnTo>
                  <a:lnTo>
                    <a:pt x="141" y="27"/>
                  </a:lnTo>
                  <a:lnTo>
                    <a:pt x="148" y="38"/>
                  </a:lnTo>
                  <a:lnTo>
                    <a:pt x="153" y="49"/>
                  </a:lnTo>
                  <a:lnTo>
                    <a:pt x="154" y="61"/>
                  </a:lnTo>
                  <a:lnTo>
                    <a:pt x="153" y="73"/>
                  </a:lnTo>
                  <a:lnTo>
                    <a:pt x="148" y="85"/>
                  </a:lnTo>
                  <a:lnTo>
                    <a:pt x="141" y="94"/>
                  </a:lnTo>
                  <a:lnTo>
                    <a:pt x="132" y="103"/>
                  </a:lnTo>
                  <a:lnTo>
                    <a:pt x="120" y="110"/>
                  </a:lnTo>
                  <a:lnTo>
                    <a:pt x="107" y="116"/>
                  </a:lnTo>
                  <a:lnTo>
                    <a:pt x="93" y="119"/>
                  </a:lnTo>
                  <a:lnTo>
                    <a:pt x="77" y="120"/>
                  </a:lnTo>
                  <a:lnTo>
                    <a:pt x="61" y="119"/>
                  </a:lnTo>
                  <a:lnTo>
                    <a:pt x="48" y="116"/>
                  </a:lnTo>
                  <a:lnTo>
                    <a:pt x="34" y="110"/>
                  </a:lnTo>
                  <a:lnTo>
                    <a:pt x="22" y="103"/>
                  </a:lnTo>
                  <a:lnTo>
                    <a:pt x="14" y="94"/>
                  </a:lnTo>
                  <a:lnTo>
                    <a:pt x="6" y="85"/>
                  </a:lnTo>
                  <a:lnTo>
                    <a:pt x="2" y="73"/>
                  </a:lnTo>
                  <a:lnTo>
                    <a:pt x="0" y="61"/>
                  </a:lnTo>
                  <a:lnTo>
                    <a:pt x="2" y="49"/>
                  </a:lnTo>
                  <a:lnTo>
                    <a:pt x="6" y="38"/>
                  </a:lnTo>
                  <a:lnTo>
                    <a:pt x="14" y="27"/>
                  </a:lnTo>
                  <a:lnTo>
                    <a:pt x="22" y="19"/>
                  </a:lnTo>
                  <a:lnTo>
                    <a:pt x="34" y="11"/>
                  </a:lnTo>
                  <a:lnTo>
                    <a:pt x="48" y="6"/>
                  </a:lnTo>
                  <a:lnTo>
                    <a:pt x="61" y="1"/>
                  </a:lnTo>
                  <a:lnTo>
                    <a:pt x="77" y="0"/>
                  </a:lnTo>
                  <a:close/>
                </a:path>
              </a:pathLst>
            </a:custGeom>
            <a:solidFill>
              <a:srgbClr val="4F0000"/>
            </a:solidFill>
            <a:ln w="9525">
              <a:noFill/>
              <a:round/>
              <a:headEnd/>
              <a:tailEnd/>
            </a:ln>
          </p:spPr>
          <p:txBody>
            <a:bodyPr/>
            <a:lstStyle/>
            <a:p>
              <a:endParaRPr lang="pt-BR"/>
            </a:p>
          </p:txBody>
        </p:sp>
        <p:sp>
          <p:nvSpPr>
            <p:cNvPr id="780822" name="Freeform 205"/>
            <p:cNvSpPr>
              <a:spLocks/>
            </p:cNvSpPr>
            <p:nvPr/>
          </p:nvSpPr>
          <p:spPr bwMode="auto">
            <a:xfrm>
              <a:off x="3302" y="2396"/>
              <a:ext cx="51" cy="60"/>
            </a:xfrm>
            <a:custGeom>
              <a:avLst/>
              <a:gdLst>
                <a:gd name="T0" fmla="*/ 9 w 154"/>
                <a:gd name="T1" fmla="*/ 0 h 120"/>
                <a:gd name="T2" fmla="*/ 9 w 154"/>
                <a:gd name="T3" fmla="*/ 0 h 120"/>
                <a:gd name="T4" fmla="*/ 10 w 154"/>
                <a:gd name="T5" fmla="*/ 1 h 120"/>
                <a:gd name="T6" fmla="*/ 12 w 154"/>
                <a:gd name="T7" fmla="*/ 2 h 120"/>
                <a:gd name="T8" fmla="*/ 13 w 154"/>
                <a:gd name="T9" fmla="*/ 3 h 120"/>
                <a:gd name="T10" fmla="*/ 15 w 154"/>
                <a:gd name="T11" fmla="*/ 5 h 120"/>
                <a:gd name="T12" fmla="*/ 16 w 154"/>
                <a:gd name="T13" fmla="*/ 7 h 120"/>
                <a:gd name="T14" fmla="*/ 16 w 154"/>
                <a:gd name="T15" fmla="*/ 10 h 120"/>
                <a:gd name="T16" fmla="*/ 17 w 154"/>
                <a:gd name="T17" fmla="*/ 13 h 120"/>
                <a:gd name="T18" fmla="*/ 17 w 154"/>
                <a:gd name="T19" fmla="*/ 15 h 120"/>
                <a:gd name="T20" fmla="*/ 17 w 154"/>
                <a:gd name="T21" fmla="*/ 15 h 120"/>
                <a:gd name="T22" fmla="*/ 17 w 154"/>
                <a:gd name="T23" fmla="*/ 19 h 120"/>
                <a:gd name="T24" fmla="*/ 16 w 154"/>
                <a:gd name="T25" fmla="*/ 22 h 120"/>
                <a:gd name="T26" fmla="*/ 16 w 154"/>
                <a:gd name="T27" fmla="*/ 24 h 120"/>
                <a:gd name="T28" fmla="*/ 15 w 154"/>
                <a:gd name="T29" fmla="*/ 26 h 120"/>
                <a:gd name="T30" fmla="*/ 13 w 154"/>
                <a:gd name="T31" fmla="*/ 28 h 120"/>
                <a:gd name="T32" fmla="*/ 12 w 154"/>
                <a:gd name="T33" fmla="*/ 29 h 120"/>
                <a:gd name="T34" fmla="*/ 10 w 154"/>
                <a:gd name="T35" fmla="*/ 30 h 120"/>
                <a:gd name="T36" fmla="*/ 9 w 154"/>
                <a:gd name="T37" fmla="*/ 30 h 120"/>
                <a:gd name="T38" fmla="*/ 9 w 154"/>
                <a:gd name="T39" fmla="*/ 30 h 120"/>
                <a:gd name="T40" fmla="*/ 7 w 154"/>
                <a:gd name="T41" fmla="*/ 30 h 120"/>
                <a:gd name="T42" fmla="*/ 5 w 154"/>
                <a:gd name="T43" fmla="*/ 29 h 120"/>
                <a:gd name="T44" fmla="*/ 4 w 154"/>
                <a:gd name="T45" fmla="*/ 28 h 120"/>
                <a:gd name="T46" fmla="*/ 2 w 154"/>
                <a:gd name="T47" fmla="*/ 26 h 120"/>
                <a:gd name="T48" fmla="*/ 2 w 154"/>
                <a:gd name="T49" fmla="*/ 24 h 120"/>
                <a:gd name="T50" fmla="*/ 1 w 154"/>
                <a:gd name="T51" fmla="*/ 22 h 120"/>
                <a:gd name="T52" fmla="*/ 0 w 154"/>
                <a:gd name="T53" fmla="*/ 19 h 120"/>
                <a:gd name="T54" fmla="*/ 0 w 154"/>
                <a:gd name="T55" fmla="*/ 15 h 120"/>
                <a:gd name="T56" fmla="*/ 0 w 154"/>
                <a:gd name="T57" fmla="*/ 15 h 120"/>
                <a:gd name="T58" fmla="*/ 0 w 154"/>
                <a:gd name="T59" fmla="*/ 13 h 120"/>
                <a:gd name="T60" fmla="*/ 1 w 154"/>
                <a:gd name="T61" fmla="*/ 10 h 120"/>
                <a:gd name="T62" fmla="*/ 2 w 154"/>
                <a:gd name="T63" fmla="*/ 7 h 120"/>
                <a:gd name="T64" fmla="*/ 2 w 154"/>
                <a:gd name="T65" fmla="*/ 5 h 120"/>
                <a:gd name="T66" fmla="*/ 4 w 154"/>
                <a:gd name="T67" fmla="*/ 3 h 120"/>
                <a:gd name="T68" fmla="*/ 5 w 154"/>
                <a:gd name="T69" fmla="*/ 2 h 120"/>
                <a:gd name="T70" fmla="*/ 7 w 154"/>
                <a:gd name="T71" fmla="*/ 1 h 120"/>
                <a:gd name="T72" fmla="*/ 9 w 154"/>
                <a:gd name="T73" fmla="*/ 0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4"/>
                <a:gd name="T112" fmla="*/ 0 h 120"/>
                <a:gd name="T113" fmla="*/ 154 w 154"/>
                <a:gd name="T114" fmla="*/ 120 h 1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4" h="120">
                  <a:moveTo>
                    <a:pt x="77" y="0"/>
                  </a:moveTo>
                  <a:lnTo>
                    <a:pt x="77" y="0"/>
                  </a:lnTo>
                  <a:lnTo>
                    <a:pt x="93" y="1"/>
                  </a:lnTo>
                  <a:lnTo>
                    <a:pt x="107" y="6"/>
                  </a:lnTo>
                  <a:lnTo>
                    <a:pt x="120" y="11"/>
                  </a:lnTo>
                  <a:lnTo>
                    <a:pt x="132" y="19"/>
                  </a:lnTo>
                  <a:lnTo>
                    <a:pt x="141" y="27"/>
                  </a:lnTo>
                  <a:lnTo>
                    <a:pt x="148" y="38"/>
                  </a:lnTo>
                  <a:lnTo>
                    <a:pt x="153" y="49"/>
                  </a:lnTo>
                  <a:lnTo>
                    <a:pt x="154" y="61"/>
                  </a:lnTo>
                  <a:lnTo>
                    <a:pt x="153" y="73"/>
                  </a:lnTo>
                  <a:lnTo>
                    <a:pt x="148" y="85"/>
                  </a:lnTo>
                  <a:lnTo>
                    <a:pt x="141" y="94"/>
                  </a:lnTo>
                  <a:lnTo>
                    <a:pt x="132" y="103"/>
                  </a:lnTo>
                  <a:lnTo>
                    <a:pt x="120" y="110"/>
                  </a:lnTo>
                  <a:lnTo>
                    <a:pt x="107" y="116"/>
                  </a:lnTo>
                  <a:lnTo>
                    <a:pt x="93" y="119"/>
                  </a:lnTo>
                  <a:lnTo>
                    <a:pt x="77" y="120"/>
                  </a:lnTo>
                  <a:lnTo>
                    <a:pt x="61" y="119"/>
                  </a:lnTo>
                  <a:lnTo>
                    <a:pt x="48" y="116"/>
                  </a:lnTo>
                  <a:lnTo>
                    <a:pt x="34" y="110"/>
                  </a:lnTo>
                  <a:lnTo>
                    <a:pt x="22" y="103"/>
                  </a:lnTo>
                  <a:lnTo>
                    <a:pt x="14" y="94"/>
                  </a:lnTo>
                  <a:lnTo>
                    <a:pt x="6" y="85"/>
                  </a:lnTo>
                  <a:lnTo>
                    <a:pt x="2" y="73"/>
                  </a:lnTo>
                  <a:lnTo>
                    <a:pt x="0" y="61"/>
                  </a:lnTo>
                  <a:lnTo>
                    <a:pt x="2" y="49"/>
                  </a:lnTo>
                  <a:lnTo>
                    <a:pt x="6" y="38"/>
                  </a:lnTo>
                  <a:lnTo>
                    <a:pt x="14" y="27"/>
                  </a:lnTo>
                  <a:lnTo>
                    <a:pt x="22" y="19"/>
                  </a:lnTo>
                  <a:lnTo>
                    <a:pt x="34" y="11"/>
                  </a:lnTo>
                  <a:lnTo>
                    <a:pt x="48" y="6"/>
                  </a:lnTo>
                  <a:lnTo>
                    <a:pt x="61" y="1"/>
                  </a:lnTo>
                  <a:lnTo>
                    <a:pt x="77" y="0"/>
                  </a:lnTo>
                </a:path>
              </a:pathLst>
            </a:custGeom>
            <a:noFill/>
            <a:ln w="0">
              <a:solidFill>
                <a:srgbClr val="000000"/>
              </a:solidFill>
              <a:prstDash val="solid"/>
              <a:round/>
              <a:headEnd/>
              <a:tailEnd/>
            </a:ln>
          </p:spPr>
          <p:txBody>
            <a:bodyPr/>
            <a:lstStyle/>
            <a:p>
              <a:endParaRPr lang="pt-BR"/>
            </a:p>
          </p:txBody>
        </p:sp>
        <p:sp>
          <p:nvSpPr>
            <p:cNvPr id="780823" name="Freeform 206"/>
            <p:cNvSpPr>
              <a:spLocks/>
            </p:cNvSpPr>
            <p:nvPr/>
          </p:nvSpPr>
          <p:spPr bwMode="auto">
            <a:xfrm>
              <a:off x="3293" y="1938"/>
              <a:ext cx="42" cy="47"/>
            </a:xfrm>
            <a:custGeom>
              <a:avLst/>
              <a:gdLst>
                <a:gd name="T0" fmla="*/ 0 w 124"/>
                <a:gd name="T1" fmla="*/ 24 h 94"/>
                <a:gd name="T2" fmla="*/ 0 w 124"/>
                <a:gd name="T3" fmla="*/ 24 h 94"/>
                <a:gd name="T4" fmla="*/ 2 w 124"/>
                <a:gd name="T5" fmla="*/ 24 h 94"/>
                <a:gd name="T6" fmla="*/ 4 w 124"/>
                <a:gd name="T7" fmla="*/ 24 h 94"/>
                <a:gd name="T8" fmla="*/ 6 w 124"/>
                <a:gd name="T9" fmla="*/ 24 h 94"/>
                <a:gd name="T10" fmla="*/ 8 w 124"/>
                <a:gd name="T11" fmla="*/ 24 h 94"/>
                <a:gd name="T12" fmla="*/ 9 w 124"/>
                <a:gd name="T13" fmla="*/ 23 h 94"/>
                <a:gd name="T14" fmla="*/ 10 w 124"/>
                <a:gd name="T15" fmla="*/ 23 h 94"/>
                <a:gd name="T16" fmla="*/ 12 w 124"/>
                <a:gd name="T17" fmla="*/ 21 h 94"/>
                <a:gd name="T18" fmla="*/ 13 w 124"/>
                <a:gd name="T19" fmla="*/ 20 h 94"/>
                <a:gd name="T20" fmla="*/ 13 w 124"/>
                <a:gd name="T21" fmla="*/ 20 h 94"/>
                <a:gd name="T22" fmla="*/ 13 w 124"/>
                <a:gd name="T23" fmla="*/ 18 h 94"/>
                <a:gd name="T24" fmla="*/ 14 w 124"/>
                <a:gd name="T25" fmla="*/ 15 h 94"/>
                <a:gd name="T26" fmla="*/ 14 w 124"/>
                <a:gd name="T27" fmla="*/ 13 h 94"/>
                <a:gd name="T28" fmla="*/ 14 w 124"/>
                <a:gd name="T29" fmla="*/ 12 h 94"/>
                <a:gd name="T30" fmla="*/ 14 w 124"/>
                <a:gd name="T31" fmla="*/ 9 h 94"/>
                <a:gd name="T32" fmla="*/ 14 w 124"/>
                <a:gd name="T33" fmla="*/ 6 h 94"/>
                <a:gd name="T34" fmla="*/ 14 w 124"/>
                <a:gd name="T35" fmla="*/ 3 h 94"/>
                <a:gd name="T36" fmla="*/ 14 w 124"/>
                <a:gd name="T37" fmla="*/ 0 h 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
                <a:gd name="T58" fmla="*/ 0 h 94"/>
                <a:gd name="T59" fmla="*/ 124 w 124"/>
                <a:gd name="T60" fmla="*/ 94 h 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 h="94">
                  <a:moveTo>
                    <a:pt x="0" y="94"/>
                  </a:moveTo>
                  <a:lnTo>
                    <a:pt x="0" y="94"/>
                  </a:lnTo>
                  <a:lnTo>
                    <a:pt x="21" y="94"/>
                  </a:lnTo>
                  <a:lnTo>
                    <a:pt x="39" y="94"/>
                  </a:lnTo>
                  <a:lnTo>
                    <a:pt x="55" y="94"/>
                  </a:lnTo>
                  <a:lnTo>
                    <a:pt x="68" y="93"/>
                  </a:lnTo>
                  <a:lnTo>
                    <a:pt x="80" y="92"/>
                  </a:lnTo>
                  <a:lnTo>
                    <a:pt x="90" y="89"/>
                  </a:lnTo>
                  <a:lnTo>
                    <a:pt x="99" y="83"/>
                  </a:lnTo>
                  <a:lnTo>
                    <a:pt x="108" y="77"/>
                  </a:lnTo>
                  <a:lnTo>
                    <a:pt x="114" y="69"/>
                  </a:lnTo>
                  <a:lnTo>
                    <a:pt x="118" y="62"/>
                  </a:lnTo>
                  <a:lnTo>
                    <a:pt x="121" y="53"/>
                  </a:lnTo>
                  <a:lnTo>
                    <a:pt x="123" y="45"/>
                  </a:lnTo>
                  <a:lnTo>
                    <a:pt x="124" y="36"/>
                  </a:lnTo>
                  <a:lnTo>
                    <a:pt x="124" y="25"/>
                  </a:lnTo>
                  <a:lnTo>
                    <a:pt x="124" y="14"/>
                  </a:lnTo>
                  <a:lnTo>
                    <a:pt x="124" y="0"/>
                  </a:lnTo>
                </a:path>
              </a:pathLst>
            </a:custGeom>
            <a:noFill/>
            <a:ln w="0">
              <a:solidFill>
                <a:srgbClr val="000000"/>
              </a:solidFill>
              <a:prstDash val="solid"/>
              <a:round/>
              <a:headEnd/>
              <a:tailEnd/>
            </a:ln>
          </p:spPr>
          <p:txBody>
            <a:bodyPr/>
            <a:lstStyle/>
            <a:p>
              <a:endParaRPr lang="pt-BR"/>
            </a:p>
          </p:txBody>
        </p:sp>
      </p:grpSp>
      <p:grpSp>
        <p:nvGrpSpPr>
          <p:cNvPr id="780292" name="Group 207"/>
          <p:cNvGrpSpPr>
            <a:grpSpLocks/>
          </p:cNvGrpSpPr>
          <p:nvPr/>
        </p:nvGrpSpPr>
        <p:grpSpPr bwMode="auto">
          <a:xfrm>
            <a:off x="5227638" y="3903663"/>
            <a:ext cx="438150" cy="835025"/>
            <a:chOff x="3293" y="1941"/>
            <a:chExt cx="276" cy="526"/>
          </a:xfrm>
        </p:grpSpPr>
        <p:sp>
          <p:nvSpPr>
            <p:cNvPr id="780549" name="Freeform 208"/>
            <p:cNvSpPr>
              <a:spLocks/>
            </p:cNvSpPr>
            <p:nvPr/>
          </p:nvSpPr>
          <p:spPr bwMode="auto">
            <a:xfrm>
              <a:off x="3525" y="2420"/>
              <a:ext cx="42" cy="47"/>
            </a:xfrm>
            <a:custGeom>
              <a:avLst/>
              <a:gdLst>
                <a:gd name="T0" fmla="*/ 14 w 124"/>
                <a:gd name="T1" fmla="*/ 0 h 94"/>
                <a:gd name="T2" fmla="*/ 14 w 124"/>
                <a:gd name="T3" fmla="*/ 0 h 94"/>
                <a:gd name="T4" fmla="*/ 12 w 124"/>
                <a:gd name="T5" fmla="*/ 0 h 94"/>
                <a:gd name="T6" fmla="*/ 10 w 124"/>
                <a:gd name="T7" fmla="*/ 0 h 94"/>
                <a:gd name="T8" fmla="*/ 8 w 124"/>
                <a:gd name="T9" fmla="*/ 0 h 94"/>
                <a:gd name="T10" fmla="*/ 6 w 124"/>
                <a:gd name="T11" fmla="*/ 1 h 94"/>
                <a:gd name="T12" fmla="*/ 5 w 124"/>
                <a:gd name="T13" fmla="*/ 1 h 94"/>
                <a:gd name="T14" fmla="*/ 4 w 124"/>
                <a:gd name="T15" fmla="*/ 1 h 94"/>
                <a:gd name="T16" fmla="*/ 3 w 124"/>
                <a:gd name="T17" fmla="*/ 3 h 94"/>
                <a:gd name="T18" fmla="*/ 2 w 124"/>
                <a:gd name="T19" fmla="*/ 5 h 94"/>
                <a:gd name="T20" fmla="*/ 2 w 124"/>
                <a:gd name="T21" fmla="*/ 5 h 94"/>
                <a:gd name="T22" fmla="*/ 1 w 124"/>
                <a:gd name="T23" fmla="*/ 6 h 94"/>
                <a:gd name="T24" fmla="*/ 1 w 124"/>
                <a:gd name="T25" fmla="*/ 9 h 94"/>
                <a:gd name="T26" fmla="*/ 0 w 124"/>
                <a:gd name="T27" fmla="*/ 11 h 94"/>
                <a:gd name="T28" fmla="*/ 0 w 124"/>
                <a:gd name="T29" fmla="*/ 12 h 94"/>
                <a:gd name="T30" fmla="*/ 0 w 124"/>
                <a:gd name="T31" fmla="*/ 14 h 94"/>
                <a:gd name="T32" fmla="*/ 0 w 124"/>
                <a:gd name="T33" fmla="*/ 18 h 94"/>
                <a:gd name="T34" fmla="*/ 0 w 124"/>
                <a:gd name="T35" fmla="*/ 21 h 94"/>
                <a:gd name="T36" fmla="*/ 0 w 124"/>
                <a:gd name="T37" fmla="*/ 24 h 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
                <a:gd name="T58" fmla="*/ 0 h 94"/>
                <a:gd name="T59" fmla="*/ 124 w 124"/>
                <a:gd name="T60" fmla="*/ 94 h 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 h="94">
                  <a:moveTo>
                    <a:pt x="124" y="0"/>
                  </a:moveTo>
                  <a:lnTo>
                    <a:pt x="124" y="0"/>
                  </a:lnTo>
                  <a:lnTo>
                    <a:pt x="105" y="0"/>
                  </a:lnTo>
                  <a:lnTo>
                    <a:pt x="87" y="0"/>
                  </a:lnTo>
                  <a:lnTo>
                    <a:pt x="71" y="0"/>
                  </a:lnTo>
                  <a:lnTo>
                    <a:pt x="57" y="1"/>
                  </a:lnTo>
                  <a:lnTo>
                    <a:pt x="44" y="4"/>
                  </a:lnTo>
                  <a:lnTo>
                    <a:pt x="34" y="7"/>
                  </a:lnTo>
                  <a:lnTo>
                    <a:pt x="25" y="12"/>
                  </a:lnTo>
                  <a:lnTo>
                    <a:pt x="16" y="19"/>
                  </a:lnTo>
                  <a:lnTo>
                    <a:pt x="10" y="26"/>
                  </a:lnTo>
                  <a:lnTo>
                    <a:pt x="6" y="34"/>
                  </a:lnTo>
                  <a:lnTo>
                    <a:pt x="3" y="41"/>
                  </a:lnTo>
                  <a:lnTo>
                    <a:pt x="1" y="50"/>
                  </a:lnTo>
                  <a:lnTo>
                    <a:pt x="0" y="59"/>
                  </a:lnTo>
                  <a:lnTo>
                    <a:pt x="0" y="69"/>
                  </a:lnTo>
                  <a:lnTo>
                    <a:pt x="0" y="81"/>
                  </a:lnTo>
                  <a:lnTo>
                    <a:pt x="0" y="94"/>
                  </a:lnTo>
                </a:path>
              </a:pathLst>
            </a:custGeom>
            <a:noFill/>
            <a:ln w="0">
              <a:solidFill>
                <a:srgbClr val="000000"/>
              </a:solidFill>
              <a:prstDash val="solid"/>
              <a:round/>
              <a:headEnd/>
              <a:tailEnd/>
            </a:ln>
          </p:spPr>
          <p:txBody>
            <a:bodyPr/>
            <a:lstStyle/>
            <a:p>
              <a:endParaRPr lang="pt-BR"/>
            </a:p>
          </p:txBody>
        </p:sp>
        <p:sp>
          <p:nvSpPr>
            <p:cNvPr id="780550" name="Freeform 209"/>
            <p:cNvSpPr>
              <a:spLocks/>
            </p:cNvSpPr>
            <p:nvPr/>
          </p:nvSpPr>
          <p:spPr bwMode="auto">
            <a:xfrm>
              <a:off x="3531" y="2425"/>
              <a:ext cx="32" cy="38"/>
            </a:xfrm>
            <a:custGeom>
              <a:avLst/>
              <a:gdLst>
                <a:gd name="T0" fmla="*/ 5 w 96"/>
                <a:gd name="T1" fmla="*/ 0 h 77"/>
                <a:gd name="T2" fmla="*/ 6 w 96"/>
                <a:gd name="T3" fmla="*/ 0 h 77"/>
                <a:gd name="T4" fmla="*/ 7 w 96"/>
                <a:gd name="T5" fmla="*/ 0 h 77"/>
                <a:gd name="T6" fmla="*/ 8 w 96"/>
                <a:gd name="T7" fmla="*/ 1 h 77"/>
                <a:gd name="T8" fmla="*/ 9 w 96"/>
                <a:gd name="T9" fmla="*/ 3 h 77"/>
                <a:gd name="T10" fmla="*/ 10 w 96"/>
                <a:gd name="T11" fmla="*/ 4 h 77"/>
                <a:gd name="T12" fmla="*/ 10 w 96"/>
                <a:gd name="T13" fmla="*/ 6 h 77"/>
                <a:gd name="T14" fmla="*/ 11 w 96"/>
                <a:gd name="T15" fmla="*/ 7 h 77"/>
                <a:gd name="T16" fmla="*/ 11 w 96"/>
                <a:gd name="T17" fmla="*/ 9 h 77"/>
                <a:gd name="T18" fmla="*/ 11 w 96"/>
                <a:gd name="T19" fmla="*/ 11 h 77"/>
                <a:gd name="T20" fmla="*/ 10 w 96"/>
                <a:gd name="T21" fmla="*/ 13 h 77"/>
                <a:gd name="T22" fmla="*/ 10 w 96"/>
                <a:gd name="T23" fmla="*/ 14 h 77"/>
                <a:gd name="T24" fmla="*/ 9 w 96"/>
                <a:gd name="T25" fmla="*/ 16 h 77"/>
                <a:gd name="T26" fmla="*/ 8 w 96"/>
                <a:gd name="T27" fmla="*/ 17 h 77"/>
                <a:gd name="T28" fmla="*/ 7 w 96"/>
                <a:gd name="T29" fmla="*/ 18 h 77"/>
                <a:gd name="T30" fmla="*/ 6 w 96"/>
                <a:gd name="T31" fmla="*/ 19 h 77"/>
                <a:gd name="T32" fmla="*/ 5 w 96"/>
                <a:gd name="T33" fmla="*/ 19 h 77"/>
                <a:gd name="T34" fmla="*/ 4 w 96"/>
                <a:gd name="T35" fmla="*/ 19 h 77"/>
                <a:gd name="T36" fmla="*/ 3 w 96"/>
                <a:gd name="T37" fmla="*/ 18 h 77"/>
                <a:gd name="T38" fmla="*/ 2 w 96"/>
                <a:gd name="T39" fmla="*/ 17 h 77"/>
                <a:gd name="T40" fmla="*/ 2 w 96"/>
                <a:gd name="T41" fmla="*/ 16 h 77"/>
                <a:gd name="T42" fmla="*/ 1 w 96"/>
                <a:gd name="T43" fmla="*/ 14 h 77"/>
                <a:gd name="T44" fmla="*/ 0 w 96"/>
                <a:gd name="T45" fmla="*/ 13 h 77"/>
                <a:gd name="T46" fmla="*/ 0 w 96"/>
                <a:gd name="T47" fmla="*/ 11 h 77"/>
                <a:gd name="T48" fmla="*/ 0 w 96"/>
                <a:gd name="T49" fmla="*/ 9 h 77"/>
                <a:gd name="T50" fmla="*/ 0 w 96"/>
                <a:gd name="T51" fmla="*/ 7 h 77"/>
                <a:gd name="T52" fmla="*/ 0 w 96"/>
                <a:gd name="T53" fmla="*/ 6 h 77"/>
                <a:gd name="T54" fmla="*/ 1 w 96"/>
                <a:gd name="T55" fmla="*/ 4 h 77"/>
                <a:gd name="T56" fmla="*/ 2 w 96"/>
                <a:gd name="T57" fmla="*/ 3 h 77"/>
                <a:gd name="T58" fmla="*/ 2 w 96"/>
                <a:gd name="T59" fmla="*/ 1 h 77"/>
                <a:gd name="T60" fmla="*/ 3 w 96"/>
                <a:gd name="T61" fmla="*/ 0 h 77"/>
                <a:gd name="T62" fmla="*/ 4 w 96"/>
                <a:gd name="T63" fmla="*/ 0 h 77"/>
                <a:gd name="T64" fmla="*/ 5 w 96"/>
                <a:gd name="T65" fmla="*/ 0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6"/>
                <a:gd name="T100" fmla="*/ 0 h 77"/>
                <a:gd name="T101" fmla="*/ 96 w 96"/>
                <a:gd name="T102" fmla="*/ 77 h 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6" h="77">
                  <a:moveTo>
                    <a:pt x="47" y="0"/>
                  </a:moveTo>
                  <a:lnTo>
                    <a:pt x="58" y="1"/>
                  </a:lnTo>
                  <a:lnTo>
                    <a:pt x="67" y="3"/>
                  </a:lnTo>
                  <a:lnTo>
                    <a:pt x="74" y="6"/>
                  </a:lnTo>
                  <a:lnTo>
                    <a:pt x="81" y="12"/>
                  </a:lnTo>
                  <a:lnTo>
                    <a:pt x="87" y="17"/>
                  </a:lnTo>
                  <a:lnTo>
                    <a:pt x="92" y="24"/>
                  </a:lnTo>
                  <a:lnTo>
                    <a:pt x="95" y="30"/>
                  </a:lnTo>
                  <a:lnTo>
                    <a:pt x="96" y="37"/>
                  </a:lnTo>
                  <a:lnTo>
                    <a:pt x="95" y="45"/>
                  </a:lnTo>
                  <a:lnTo>
                    <a:pt x="92" y="52"/>
                  </a:lnTo>
                  <a:lnTo>
                    <a:pt x="87" y="59"/>
                  </a:lnTo>
                  <a:lnTo>
                    <a:pt x="81" y="65"/>
                  </a:lnTo>
                  <a:lnTo>
                    <a:pt x="74" y="71"/>
                  </a:lnTo>
                  <a:lnTo>
                    <a:pt x="67" y="74"/>
                  </a:lnTo>
                  <a:lnTo>
                    <a:pt x="58" y="76"/>
                  </a:lnTo>
                  <a:lnTo>
                    <a:pt x="47" y="77"/>
                  </a:lnTo>
                  <a:lnTo>
                    <a:pt x="38" y="76"/>
                  </a:lnTo>
                  <a:lnTo>
                    <a:pt x="30" y="74"/>
                  </a:lnTo>
                  <a:lnTo>
                    <a:pt x="21" y="71"/>
                  </a:lnTo>
                  <a:lnTo>
                    <a:pt x="15" y="65"/>
                  </a:lnTo>
                  <a:lnTo>
                    <a:pt x="9" y="59"/>
                  </a:lnTo>
                  <a:lnTo>
                    <a:pt x="4" y="52"/>
                  </a:lnTo>
                  <a:lnTo>
                    <a:pt x="1" y="45"/>
                  </a:lnTo>
                  <a:lnTo>
                    <a:pt x="0" y="37"/>
                  </a:lnTo>
                  <a:lnTo>
                    <a:pt x="1" y="30"/>
                  </a:lnTo>
                  <a:lnTo>
                    <a:pt x="4" y="24"/>
                  </a:lnTo>
                  <a:lnTo>
                    <a:pt x="9" y="17"/>
                  </a:lnTo>
                  <a:lnTo>
                    <a:pt x="15" y="12"/>
                  </a:lnTo>
                  <a:lnTo>
                    <a:pt x="21" y="6"/>
                  </a:lnTo>
                  <a:lnTo>
                    <a:pt x="30" y="3"/>
                  </a:lnTo>
                  <a:lnTo>
                    <a:pt x="38" y="1"/>
                  </a:lnTo>
                  <a:lnTo>
                    <a:pt x="47" y="0"/>
                  </a:lnTo>
                  <a:close/>
                </a:path>
              </a:pathLst>
            </a:custGeom>
            <a:solidFill>
              <a:srgbClr val="ECF9FF"/>
            </a:solidFill>
            <a:ln w="9525">
              <a:noFill/>
              <a:round/>
              <a:headEnd/>
              <a:tailEnd/>
            </a:ln>
          </p:spPr>
          <p:txBody>
            <a:bodyPr/>
            <a:lstStyle/>
            <a:p>
              <a:endParaRPr lang="pt-BR"/>
            </a:p>
          </p:txBody>
        </p:sp>
        <p:sp>
          <p:nvSpPr>
            <p:cNvPr id="780551" name="Freeform 210"/>
            <p:cNvSpPr>
              <a:spLocks/>
            </p:cNvSpPr>
            <p:nvPr/>
          </p:nvSpPr>
          <p:spPr bwMode="auto">
            <a:xfrm>
              <a:off x="3531" y="2425"/>
              <a:ext cx="32" cy="38"/>
            </a:xfrm>
            <a:custGeom>
              <a:avLst/>
              <a:gdLst>
                <a:gd name="T0" fmla="*/ 5 w 96"/>
                <a:gd name="T1" fmla="*/ 0 h 77"/>
                <a:gd name="T2" fmla="*/ 5 w 96"/>
                <a:gd name="T3" fmla="*/ 0 h 77"/>
                <a:gd name="T4" fmla="*/ 6 w 96"/>
                <a:gd name="T5" fmla="*/ 0 h 77"/>
                <a:gd name="T6" fmla="*/ 7 w 96"/>
                <a:gd name="T7" fmla="*/ 0 h 77"/>
                <a:gd name="T8" fmla="*/ 8 w 96"/>
                <a:gd name="T9" fmla="*/ 1 h 77"/>
                <a:gd name="T10" fmla="*/ 9 w 96"/>
                <a:gd name="T11" fmla="*/ 3 h 77"/>
                <a:gd name="T12" fmla="*/ 10 w 96"/>
                <a:gd name="T13" fmla="*/ 4 h 77"/>
                <a:gd name="T14" fmla="*/ 10 w 96"/>
                <a:gd name="T15" fmla="*/ 6 h 77"/>
                <a:gd name="T16" fmla="*/ 11 w 96"/>
                <a:gd name="T17" fmla="*/ 7 h 77"/>
                <a:gd name="T18" fmla="*/ 11 w 96"/>
                <a:gd name="T19" fmla="*/ 9 h 77"/>
                <a:gd name="T20" fmla="*/ 11 w 96"/>
                <a:gd name="T21" fmla="*/ 9 h 77"/>
                <a:gd name="T22" fmla="*/ 11 w 96"/>
                <a:gd name="T23" fmla="*/ 11 h 77"/>
                <a:gd name="T24" fmla="*/ 10 w 96"/>
                <a:gd name="T25" fmla="*/ 13 h 77"/>
                <a:gd name="T26" fmla="*/ 10 w 96"/>
                <a:gd name="T27" fmla="*/ 14 h 77"/>
                <a:gd name="T28" fmla="*/ 9 w 96"/>
                <a:gd name="T29" fmla="*/ 16 h 77"/>
                <a:gd name="T30" fmla="*/ 8 w 96"/>
                <a:gd name="T31" fmla="*/ 17 h 77"/>
                <a:gd name="T32" fmla="*/ 7 w 96"/>
                <a:gd name="T33" fmla="*/ 18 h 77"/>
                <a:gd name="T34" fmla="*/ 6 w 96"/>
                <a:gd name="T35" fmla="*/ 19 h 77"/>
                <a:gd name="T36" fmla="*/ 5 w 96"/>
                <a:gd name="T37" fmla="*/ 19 h 77"/>
                <a:gd name="T38" fmla="*/ 5 w 96"/>
                <a:gd name="T39" fmla="*/ 19 h 77"/>
                <a:gd name="T40" fmla="*/ 4 w 96"/>
                <a:gd name="T41" fmla="*/ 19 h 77"/>
                <a:gd name="T42" fmla="*/ 3 w 96"/>
                <a:gd name="T43" fmla="*/ 18 h 77"/>
                <a:gd name="T44" fmla="*/ 2 w 96"/>
                <a:gd name="T45" fmla="*/ 17 h 77"/>
                <a:gd name="T46" fmla="*/ 2 w 96"/>
                <a:gd name="T47" fmla="*/ 16 h 77"/>
                <a:gd name="T48" fmla="*/ 1 w 96"/>
                <a:gd name="T49" fmla="*/ 14 h 77"/>
                <a:gd name="T50" fmla="*/ 0 w 96"/>
                <a:gd name="T51" fmla="*/ 13 h 77"/>
                <a:gd name="T52" fmla="*/ 0 w 96"/>
                <a:gd name="T53" fmla="*/ 11 h 77"/>
                <a:gd name="T54" fmla="*/ 0 w 96"/>
                <a:gd name="T55" fmla="*/ 9 h 77"/>
                <a:gd name="T56" fmla="*/ 0 w 96"/>
                <a:gd name="T57" fmla="*/ 9 h 77"/>
                <a:gd name="T58" fmla="*/ 0 w 96"/>
                <a:gd name="T59" fmla="*/ 7 h 77"/>
                <a:gd name="T60" fmla="*/ 0 w 96"/>
                <a:gd name="T61" fmla="*/ 6 h 77"/>
                <a:gd name="T62" fmla="*/ 1 w 96"/>
                <a:gd name="T63" fmla="*/ 4 h 77"/>
                <a:gd name="T64" fmla="*/ 2 w 96"/>
                <a:gd name="T65" fmla="*/ 3 h 77"/>
                <a:gd name="T66" fmla="*/ 2 w 96"/>
                <a:gd name="T67" fmla="*/ 1 h 77"/>
                <a:gd name="T68" fmla="*/ 3 w 96"/>
                <a:gd name="T69" fmla="*/ 0 h 77"/>
                <a:gd name="T70" fmla="*/ 4 w 96"/>
                <a:gd name="T71" fmla="*/ 0 h 77"/>
                <a:gd name="T72" fmla="*/ 5 w 96"/>
                <a:gd name="T73" fmla="*/ 0 h 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77"/>
                <a:gd name="T113" fmla="*/ 96 w 96"/>
                <a:gd name="T114" fmla="*/ 77 h 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77">
                  <a:moveTo>
                    <a:pt x="47" y="0"/>
                  </a:moveTo>
                  <a:lnTo>
                    <a:pt x="47" y="0"/>
                  </a:lnTo>
                  <a:lnTo>
                    <a:pt x="58" y="1"/>
                  </a:lnTo>
                  <a:lnTo>
                    <a:pt x="67" y="3"/>
                  </a:lnTo>
                  <a:lnTo>
                    <a:pt x="74" y="6"/>
                  </a:lnTo>
                  <a:lnTo>
                    <a:pt x="81" y="12"/>
                  </a:lnTo>
                  <a:lnTo>
                    <a:pt x="87" y="17"/>
                  </a:lnTo>
                  <a:lnTo>
                    <a:pt x="92" y="24"/>
                  </a:lnTo>
                  <a:lnTo>
                    <a:pt x="95" y="30"/>
                  </a:lnTo>
                  <a:lnTo>
                    <a:pt x="96" y="37"/>
                  </a:lnTo>
                  <a:lnTo>
                    <a:pt x="95" y="45"/>
                  </a:lnTo>
                  <a:lnTo>
                    <a:pt x="92" y="52"/>
                  </a:lnTo>
                  <a:lnTo>
                    <a:pt x="87" y="59"/>
                  </a:lnTo>
                  <a:lnTo>
                    <a:pt x="81" y="65"/>
                  </a:lnTo>
                  <a:lnTo>
                    <a:pt x="74" y="71"/>
                  </a:lnTo>
                  <a:lnTo>
                    <a:pt x="67" y="74"/>
                  </a:lnTo>
                  <a:lnTo>
                    <a:pt x="58" y="76"/>
                  </a:lnTo>
                  <a:lnTo>
                    <a:pt x="47" y="77"/>
                  </a:lnTo>
                  <a:lnTo>
                    <a:pt x="38" y="76"/>
                  </a:lnTo>
                  <a:lnTo>
                    <a:pt x="30" y="74"/>
                  </a:lnTo>
                  <a:lnTo>
                    <a:pt x="21" y="71"/>
                  </a:lnTo>
                  <a:lnTo>
                    <a:pt x="15" y="65"/>
                  </a:lnTo>
                  <a:lnTo>
                    <a:pt x="9" y="59"/>
                  </a:lnTo>
                  <a:lnTo>
                    <a:pt x="4" y="52"/>
                  </a:lnTo>
                  <a:lnTo>
                    <a:pt x="1" y="45"/>
                  </a:lnTo>
                  <a:lnTo>
                    <a:pt x="0" y="37"/>
                  </a:lnTo>
                  <a:lnTo>
                    <a:pt x="1" y="30"/>
                  </a:lnTo>
                  <a:lnTo>
                    <a:pt x="4" y="24"/>
                  </a:lnTo>
                  <a:lnTo>
                    <a:pt x="9" y="17"/>
                  </a:lnTo>
                  <a:lnTo>
                    <a:pt x="15" y="12"/>
                  </a:lnTo>
                  <a:lnTo>
                    <a:pt x="21" y="6"/>
                  </a:lnTo>
                  <a:lnTo>
                    <a:pt x="30" y="3"/>
                  </a:lnTo>
                  <a:lnTo>
                    <a:pt x="38" y="1"/>
                  </a:lnTo>
                  <a:lnTo>
                    <a:pt x="47" y="0"/>
                  </a:lnTo>
                </a:path>
              </a:pathLst>
            </a:custGeom>
            <a:noFill/>
            <a:ln w="0">
              <a:solidFill>
                <a:srgbClr val="000000"/>
              </a:solidFill>
              <a:prstDash val="solid"/>
              <a:round/>
              <a:headEnd/>
              <a:tailEnd/>
            </a:ln>
          </p:spPr>
          <p:txBody>
            <a:bodyPr/>
            <a:lstStyle/>
            <a:p>
              <a:endParaRPr lang="pt-BR"/>
            </a:p>
          </p:txBody>
        </p:sp>
        <p:sp>
          <p:nvSpPr>
            <p:cNvPr id="780552" name="Freeform 211"/>
            <p:cNvSpPr>
              <a:spLocks/>
            </p:cNvSpPr>
            <p:nvPr/>
          </p:nvSpPr>
          <p:spPr bwMode="auto">
            <a:xfrm>
              <a:off x="3534" y="2436"/>
              <a:ext cx="27" cy="19"/>
            </a:xfrm>
            <a:custGeom>
              <a:avLst/>
              <a:gdLst>
                <a:gd name="T0" fmla="*/ 0 w 81"/>
                <a:gd name="T1" fmla="*/ 9 h 39"/>
                <a:gd name="T2" fmla="*/ 0 w 81"/>
                <a:gd name="T3" fmla="*/ 9 h 39"/>
                <a:gd name="T4" fmla="*/ 3 w 81"/>
                <a:gd name="T5" fmla="*/ 6 h 39"/>
                <a:gd name="T6" fmla="*/ 5 w 81"/>
                <a:gd name="T7" fmla="*/ 4 h 39"/>
                <a:gd name="T8" fmla="*/ 7 w 81"/>
                <a:gd name="T9" fmla="*/ 2 h 39"/>
                <a:gd name="T10" fmla="*/ 8 w 81"/>
                <a:gd name="T11" fmla="*/ 1 h 39"/>
                <a:gd name="T12" fmla="*/ 9 w 81"/>
                <a:gd name="T13" fmla="*/ 0 h 39"/>
                <a:gd name="T14" fmla="*/ 9 w 81"/>
                <a:gd name="T15" fmla="*/ 0 h 39"/>
                <a:gd name="T16" fmla="*/ 9 w 81"/>
                <a:gd name="T17" fmla="*/ 0 h 39"/>
                <a:gd name="T18" fmla="*/ 9 w 81"/>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39"/>
                <a:gd name="T32" fmla="*/ 81 w 81"/>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39">
                  <a:moveTo>
                    <a:pt x="0" y="39"/>
                  </a:moveTo>
                  <a:lnTo>
                    <a:pt x="0" y="39"/>
                  </a:lnTo>
                  <a:lnTo>
                    <a:pt x="26" y="26"/>
                  </a:lnTo>
                  <a:lnTo>
                    <a:pt x="47" y="17"/>
                  </a:lnTo>
                  <a:lnTo>
                    <a:pt x="62" y="10"/>
                  </a:lnTo>
                  <a:lnTo>
                    <a:pt x="71" y="5"/>
                  </a:lnTo>
                  <a:lnTo>
                    <a:pt x="77" y="3"/>
                  </a:lnTo>
                  <a:lnTo>
                    <a:pt x="80" y="2"/>
                  </a:lnTo>
                  <a:lnTo>
                    <a:pt x="81" y="0"/>
                  </a:lnTo>
                </a:path>
              </a:pathLst>
            </a:custGeom>
            <a:noFill/>
            <a:ln w="0">
              <a:solidFill>
                <a:srgbClr val="000000"/>
              </a:solidFill>
              <a:prstDash val="solid"/>
              <a:round/>
              <a:headEnd/>
              <a:tailEnd/>
            </a:ln>
          </p:spPr>
          <p:txBody>
            <a:bodyPr/>
            <a:lstStyle/>
            <a:p>
              <a:endParaRPr lang="pt-BR"/>
            </a:p>
          </p:txBody>
        </p:sp>
        <p:sp>
          <p:nvSpPr>
            <p:cNvPr id="780553" name="Freeform 212"/>
            <p:cNvSpPr>
              <a:spLocks/>
            </p:cNvSpPr>
            <p:nvPr/>
          </p:nvSpPr>
          <p:spPr bwMode="auto">
            <a:xfrm>
              <a:off x="3532" y="2432"/>
              <a:ext cx="28" cy="22"/>
            </a:xfrm>
            <a:custGeom>
              <a:avLst/>
              <a:gdLst>
                <a:gd name="T0" fmla="*/ 0 w 86"/>
                <a:gd name="T1" fmla="*/ 11 h 43"/>
                <a:gd name="T2" fmla="*/ 9 w 86"/>
                <a:gd name="T3" fmla="*/ 1 h 43"/>
                <a:gd name="T4" fmla="*/ 9 w 86"/>
                <a:gd name="T5" fmla="*/ 0 h 43"/>
                <a:gd name="T6" fmla="*/ 0 w 86"/>
                <a:gd name="T7" fmla="*/ 10 h 43"/>
                <a:gd name="T8" fmla="*/ 0 w 86"/>
                <a:gd name="T9" fmla="*/ 11 h 43"/>
                <a:gd name="T10" fmla="*/ 0 60000 65536"/>
                <a:gd name="T11" fmla="*/ 0 60000 65536"/>
                <a:gd name="T12" fmla="*/ 0 60000 65536"/>
                <a:gd name="T13" fmla="*/ 0 60000 65536"/>
                <a:gd name="T14" fmla="*/ 0 60000 65536"/>
                <a:gd name="T15" fmla="*/ 0 w 86"/>
                <a:gd name="T16" fmla="*/ 0 h 43"/>
                <a:gd name="T17" fmla="*/ 86 w 86"/>
                <a:gd name="T18" fmla="*/ 43 h 43"/>
              </a:gdLst>
              <a:ahLst/>
              <a:cxnLst>
                <a:cxn ang="T10">
                  <a:pos x="T0" y="T1"/>
                </a:cxn>
                <a:cxn ang="T11">
                  <a:pos x="T2" y="T3"/>
                </a:cxn>
                <a:cxn ang="T12">
                  <a:pos x="T4" y="T5"/>
                </a:cxn>
                <a:cxn ang="T13">
                  <a:pos x="T6" y="T7"/>
                </a:cxn>
                <a:cxn ang="T14">
                  <a:pos x="T8" y="T9"/>
                </a:cxn>
              </a:cxnLst>
              <a:rect l="T15" t="T16" r="T17" b="T18"/>
              <a:pathLst>
                <a:path w="86" h="43">
                  <a:moveTo>
                    <a:pt x="3" y="43"/>
                  </a:moveTo>
                  <a:lnTo>
                    <a:pt x="86" y="4"/>
                  </a:lnTo>
                  <a:lnTo>
                    <a:pt x="83" y="0"/>
                  </a:lnTo>
                  <a:lnTo>
                    <a:pt x="0" y="37"/>
                  </a:lnTo>
                  <a:lnTo>
                    <a:pt x="3" y="43"/>
                  </a:lnTo>
                  <a:close/>
                </a:path>
              </a:pathLst>
            </a:custGeom>
            <a:solidFill>
              <a:srgbClr val="B2C4FF"/>
            </a:solidFill>
            <a:ln w="9525">
              <a:noFill/>
              <a:round/>
              <a:headEnd/>
              <a:tailEnd/>
            </a:ln>
          </p:spPr>
          <p:txBody>
            <a:bodyPr/>
            <a:lstStyle/>
            <a:p>
              <a:endParaRPr lang="pt-BR"/>
            </a:p>
          </p:txBody>
        </p:sp>
        <p:sp>
          <p:nvSpPr>
            <p:cNvPr id="780554" name="Freeform 213"/>
            <p:cNvSpPr>
              <a:spLocks/>
            </p:cNvSpPr>
            <p:nvPr/>
          </p:nvSpPr>
          <p:spPr bwMode="auto">
            <a:xfrm>
              <a:off x="3532" y="2432"/>
              <a:ext cx="28" cy="22"/>
            </a:xfrm>
            <a:custGeom>
              <a:avLst/>
              <a:gdLst>
                <a:gd name="T0" fmla="*/ 0 w 86"/>
                <a:gd name="T1" fmla="*/ 11 h 43"/>
                <a:gd name="T2" fmla="*/ 9 w 86"/>
                <a:gd name="T3" fmla="*/ 1 h 43"/>
                <a:gd name="T4" fmla="*/ 9 w 86"/>
                <a:gd name="T5" fmla="*/ 0 h 43"/>
                <a:gd name="T6" fmla="*/ 0 w 86"/>
                <a:gd name="T7" fmla="*/ 10 h 43"/>
                <a:gd name="T8" fmla="*/ 0 w 86"/>
                <a:gd name="T9" fmla="*/ 11 h 43"/>
                <a:gd name="T10" fmla="*/ 0 60000 65536"/>
                <a:gd name="T11" fmla="*/ 0 60000 65536"/>
                <a:gd name="T12" fmla="*/ 0 60000 65536"/>
                <a:gd name="T13" fmla="*/ 0 60000 65536"/>
                <a:gd name="T14" fmla="*/ 0 60000 65536"/>
                <a:gd name="T15" fmla="*/ 0 w 86"/>
                <a:gd name="T16" fmla="*/ 0 h 43"/>
                <a:gd name="T17" fmla="*/ 86 w 86"/>
                <a:gd name="T18" fmla="*/ 43 h 43"/>
              </a:gdLst>
              <a:ahLst/>
              <a:cxnLst>
                <a:cxn ang="T10">
                  <a:pos x="T0" y="T1"/>
                </a:cxn>
                <a:cxn ang="T11">
                  <a:pos x="T2" y="T3"/>
                </a:cxn>
                <a:cxn ang="T12">
                  <a:pos x="T4" y="T5"/>
                </a:cxn>
                <a:cxn ang="T13">
                  <a:pos x="T6" y="T7"/>
                </a:cxn>
                <a:cxn ang="T14">
                  <a:pos x="T8" y="T9"/>
                </a:cxn>
              </a:cxnLst>
              <a:rect l="T15" t="T16" r="T17" b="T18"/>
              <a:pathLst>
                <a:path w="86" h="43">
                  <a:moveTo>
                    <a:pt x="3" y="43"/>
                  </a:moveTo>
                  <a:lnTo>
                    <a:pt x="86" y="4"/>
                  </a:lnTo>
                  <a:lnTo>
                    <a:pt x="83" y="0"/>
                  </a:lnTo>
                  <a:lnTo>
                    <a:pt x="0" y="37"/>
                  </a:lnTo>
                  <a:lnTo>
                    <a:pt x="3" y="43"/>
                  </a:lnTo>
                </a:path>
              </a:pathLst>
            </a:custGeom>
            <a:noFill/>
            <a:ln w="0">
              <a:solidFill>
                <a:srgbClr val="000000"/>
              </a:solidFill>
              <a:prstDash val="solid"/>
              <a:round/>
              <a:headEnd/>
              <a:tailEnd/>
            </a:ln>
          </p:spPr>
          <p:txBody>
            <a:bodyPr/>
            <a:lstStyle/>
            <a:p>
              <a:endParaRPr lang="pt-BR"/>
            </a:p>
          </p:txBody>
        </p:sp>
        <p:sp>
          <p:nvSpPr>
            <p:cNvPr id="780555" name="Freeform 214"/>
            <p:cNvSpPr>
              <a:spLocks/>
            </p:cNvSpPr>
            <p:nvPr/>
          </p:nvSpPr>
          <p:spPr bwMode="auto">
            <a:xfrm>
              <a:off x="3543" y="2447"/>
              <a:ext cx="18" cy="15"/>
            </a:xfrm>
            <a:custGeom>
              <a:avLst/>
              <a:gdLst>
                <a:gd name="T0" fmla="*/ 4 w 55"/>
                <a:gd name="T1" fmla="*/ 6 h 29"/>
                <a:gd name="T2" fmla="*/ 5 w 55"/>
                <a:gd name="T3" fmla="*/ 4 h 29"/>
                <a:gd name="T4" fmla="*/ 6 w 55"/>
                <a:gd name="T5" fmla="*/ 3 h 29"/>
                <a:gd name="T6" fmla="*/ 6 w 55"/>
                <a:gd name="T7" fmla="*/ 1 h 29"/>
                <a:gd name="T8" fmla="*/ 6 w 55"/>
                <a:gd name="T9" fmla="*/ 0 h 29"/>
                <a:gd name="T10" fmla="*/ 5 w 55"/>
                <a:gd name="T11" fmla="*/ 0 h 29"/>
                <a:gd name="T12" fmla="*/ 5 w 55"/>
                <a:gd name="T13" fmla="*/ 1 h 29"/>
                <a:gd name="T14" fmla="*/ 4 w 55"/>
                <a:gd name="T15" fmla="*/ 3 h 29"/>
                <a:gd name="T16" fmla="*/ 3 w 55"/>
                <a:gd name="T17" fmla="*/ 4 h 29"/>
                <a:gd name="T18" fmla="*/ 2 w 55"/>
                <a:gd name="T19" fmla="*/ 5 h 29"/>
                <a:gd name="T20" fmla="*/ 1 w 55"/>
                <a:gd name="T21" fmla="*/ 6 h 29"/>
                <a:gd name="T22" fmla="*/ 0 w 55"/>
                <a:gd name="T23" fmla="*/ 6 h 29"/>
                <a:gd name="T24" fmla="*/ 0 w 55"/>
                <a:gd name="T25" fmla="*/ 7 h 29"/>
                <a:gd name="T26" fmla="*/ 0 w 55"/>
                <a:gd name="T27" fmla="*/ 8 h 29"/>
                <a:gd name="T28" fmla="*/ 1 w 55"/>
                <a:gd name="T29" fmla="*/ 8 h 29"/>
                <a:gd name="T30" fmla="*/ 3 w 55"/>
                <a:gd name="T31" fmla="*/ 7 h 29"/>
                <a:gd name="T32" fmla="*/ 4 w 55"/>
                <a:gd name="T33" fmla="*/ 6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29"/>
                <a:gd name="T53" fmla="*/ 55 w 55"/>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29">
                  <a:moveTo>
                    <a:pt x="35" y="22"/>
                  </a:moveTo>
                  <a:lnTo>
                    <a:pt x="46" y="16"/>
                  </a:lnTo>
                  <a:lnTo>
                    <a:pt x="52" y="10"/>
                  </a:lnTo>
                  <a:lnTo>
                    <a:pt x="55" y="4"/>
                  </a:lnTo>
                  <a:lnTo>
                    <a:pt x="52" y="0"/>
                  </a:lnTo>
                  <a:lnTo>
                    <a:pt x="49" y="0"/>
                  </a:lnTo>
                  <a:lnTo>
                    <a:pt x="46" y="4"/>
                  </a:lnTo>
                  <a:lnTo>
                    <a:pt x="40" y="11"/>
                  </a:lnTo>
                  <a:lnTo>
                    <a:pt x="31" y="16"/>
                  </a:lnTo>
                  <a:lnTo>
                    <a:pt x="19" y="20"/>
                  </a:lnTo>
                  <a:lnTo>
                    <a:pt x="9" y="22"/>
                  </a:lnTo>
                  <a:lnTo>
                    <a:pt x="1" y="23"/>
                  </a:lnTo>
                  <a:lnTo>
                    <a:pt x="0" y="26"/>
                  </a:lnTo>
                  <a:lnTo>
                    <a:pt x="4" y="29"/>
                  </a:lnTo>
                  <a:lnTo>
                    <a:pt x="13" y="29"/>
                  </a:lnTo>
                  <a:lnTo>
                    <a:pt x="24" y="28"/>
                  </a:lnTo>
                  <a:lnTo>
                    <a:pt x="35" y="22"/>
                  </a:lnTo>
                  <a:close/>
                </a:path>
              </a:pathLst>
            </a:custGeom>
            <a:solidFill>
              <a:srgbClr val="B2C4FF"/>
            </a:solidFill>
            <a:ln w="9525">
              <a:noFill/>
              <a:round/>
              <a:headEnd/>
              <a:tailEnd/>
            </a:ln>
          </p:spPr>
          <p:txBody>
            <a:bodyPr/>
            <a:lstStyle/>
            <a:p>
              <a:endParaRPr lang="pt-BR"/>
            </a:p>
          </p:txBody>
        </p:sp>
        <p:sp>
          <p:nvSpPr>
            <p:cNvPr id="780556" name="Freeform 215"/>
            <p:cNvSpPr>
              <a:spLocks/>
            </p:cNvSpPr>
            <p:nvPr/>
          </p:nvSpPr>
          <p:spPr bwMode="auto">
            <a:xfrm>
              <a:off x="3297" y="1941"/>
              <a:ext cx="32" cy="38"/>
            </a:xfrm>
            <a:custGeom>
              <a:avLst/>
              <a:gdLst>
                <a:gd name="T0" fmla="*/ 5 w 98"/>
                <a:gd name="T1" fmla="*/ 0 h 75"/>
                <a:gd name="T2" fmla="*/ 6 w 98"/>
                <a:gd name="T3" fmla="*/ 1 h 75"/>
                <a:gd name="T4" fmla="*/ 7 w 98"/>
                <a:gd name="T5" fmla="*/ 1 h 75"/>
                <a:gd name="T6" fmla="*/ 8 w 98"/>
                <a:gd name="T7" fmla="*/ 2 h 75"/>
                <a:gd name="T8" fmla="*/ 9 w 98"/>
                <a:gd name="T9" fmla="*/ 3 h 75"/>
                <a:gd name="T10" fmla="*/ 9 w 98"/>
                <a:gd name="T11" fmla="*/ 5 h 75"/>
                <a:gd name="T12" fmla="*/ 10 w 98"/>
                <a:gd name="T13" fmla="*/ 6 h 75"/>
                <a:gd name="T14" fmla="*/ 10 w 98"/>
                <a:gd name="T15" fmla="*/ 8 h 75"/>
                <a:gd name="T16" fmla="*/ 10 w 98"/>
                <a:gd name="T17" fmla="*/ 10 h 75"/>
                <a:gd name="T18" fmla="*/ 10 w 98"/>
                <a:gd name="T19" fmla="*/ 12 h 75"/>
                <a:gd name="T20" fmla="*/ 10 w 98"/>
                <a:gd name="T21" fmla="*/ 14 h 75"/>
                <a:gd name="T22" fmla="*/ 9 w 98"/>
                <a:gd name="T23" fmla="*/ 15 h 75"/>
                <a:gd name="T24" fmla="*/ 9 w 98"/>
                <a:gd name="T25" fmla="*/ 16 h 75"/>
                <a:gd name="T26" fmla="*/ 8 w 98"/>
                <a:gd name="T27" fmla="*/ 18 h 75"/>
                <a:gd name="T28" fmla="*/ 7 w 98"/>
                <a:gd name="T29" fmla="*/ 18 h 75"/>
                <a:gd name="T30" fmla="*/ 6 w 98"/>
                <a:gd name="T31" fmla="*/ 19 h 75"/>
                <a:gd name="T32" fmla="*/ 5 w 98"/>
                <a:gd name="T33" fmla="*/ 19 h 75"/>
                <a:gd name="T34" fmla="*/ 4 w 98"/>
                <a:gd name="T35" fmla="*/ 19 h 75"/>
                <a:gd name="T36" fmla="*/ 3 w 98"/>
                <a:gd name="T37" fmla="*/ 18 h 75"/>
                <a:gd name="T38" fmla="*/ 2 w 98"/>
                <a:gd name="T39" fmla="*/ 18 h 75"/>
                <a:gd name="T40" fmla="*/ 2 w 98"/>
                <a:gd name="T41" fmla="*/ 16 h 75"/>
                <a:gd name="T42" fmla="*/ 1 w 98"/>
                <a:gd name="T43" fmla="*/ 15 h 75"/>
                <a:gd name="T44" fmla="*/ 0 w 98"/>
                <a:gd name="T45" fmla="*/ 14 h 75"/>
                <a:gd name="T46" fmla="*/ 0 w 98"/>
                <a:gd name="T47" fmla="*/ 12 h 75"/>
                <a:gd name="T48" fmla="*/ 0 w 98"/>
                <a:gd name="T49" fmla="*/ 10 h 75"/>
                <a:gd name="T50" fmla="*/ 0 w 98"/>
                <a:gd name="T51" fmla="*/ 8 h 75"/>
                <a:gd name="T52" fmla="*/ 0 w 98"/>
                <a:gd name="T53" fmla="*/ 6 h 75"/>
                <a:gd name="T54" fmla="*/ 1 w 98"/>
                <a:gd name="T55" fmla="*/ 5 h 75"/>
                <a:gd name="T56" fmla="*/ 2 w 98"/>
                <a:gd name="T57" fmla="*/ 3 h 75"/>
                <a:gd name="T58" fmla="*/ 2 w 98"/>
                <a:gd name="T59" fmla="*/ 2 h 75"/>
                <a:gd name="T60" fmla="*/ 3 w 98"/>
                <a:gd name="T61" fmla="*/ 1 h 75"/>
                <a:gd name="T62" fmla="*/ 4 w 98"/>
                <a:gd name="T63" fmla="*/ 1 h 75"/>
                <a:gd name="T64" fmla="*/ 5 w 98"/>
                <a:gd name="T65" fmla="*/ 0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8"/>
                <a:gd name="T100" fmla="*/ 0 h 75"/>
                <a:gd name="T101" fmla="*/ 98 w 98"/>
                <a:gd name="T102" fmla="*/ 75 h 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8" h="75">
                  <a:moveTo>
                    <a:pt x="49" y="0"/>
                  </a:moveTo>
                  <a:lnTo>
                    <a:pt x="58" y="1"/>
                  </a:lnTo>
                  <a:lnTo>
                    <a:pt x="67" y="3"/>
                  </a:lnTo>
                  <a:lnTo>
                    <a:pt x="76" y="7"/>
                  </a:lnTo>
                  <a:lnTo>
                    <a:pt x="83" y="11"/>
                  </a:lnTo>
                  <a:lnTo>
                    <a:pt x="89" y="17"/>
                  </a:lnTo>
                  <a:lnTo>
                    <a:pt x="94" y="24"/>
                  </a:lnTo>
                  <a:lnTo>
                    <a:pt x="97" y="30"/>
                  </a:lnTo>
                  <a:lnTo>
                    <a:pt x="98" y="38"/>
                  </a:lnTo>
                  <a:lnTo>
                    <a:pt x="97" y="45"/>
                  </a:lnTo>
                  <a:lnTo>
                    <a:pt x="94" y="53"/>
                  </a:lnTo>
                  <a:lnTo>
                    <a:pt x="89" y="59"/>
                  </a:lnTo>
                  <a:lnTo>
                    <a:pt x="83" y="64"/>
                  </a:lnTo>
                  <a:lnTo>
                    <a:pt x="76" y="69"/>
                  </a:lnTo>
                  <a:lnTo>
                    <a:pt x="67" y="72"/>
                  </a:lnTo>
                  <a:lnTo>
                    <a:pt x="58" y="74"/>
                  </a:lnTo>
                  <a:lnTo>
                    <a:pt x="49" y="75"/>
                  </a:lnTo>
                  <a:lnTo>
                    <a:pt x="39" y="74"/>
                  </a:lnTo>
                  <a:lnTo>
                    <a:pt x="30" y="72"/>
                  </a:lnTo>
                  <a:lnTo>
                    <a:pt x="21" y="69"/>
                  </a:lnTo>
                  <a:lnTo>
                    <a:pt x="14" y="64"/>
                  </a:lnTo>
                  <a:lnTo>
                    <a:pt x="8" y="59"/>
                  </a:lnTo>
                  <a:lnTo>
                    <a:pt x="3" y="53"/>
                  </a:lnTo>
                  <a:lnTo>
                    <a:pt x="2" y="45"/>
                  </a:lnTo>
                  <a:lnTo>
                    <a:pt x="0" y="38"/>
                  </a:lnTo>
                  <a:lnTo>
                    <a:pt x="2" y="30"/>
                  </a:lnTo>
                  <a:lnTo>
                    <a:pt x="3" y="24"/>
                  </a:lnTo>
                  <a:lnTo>
                    <a:pt x="8" y="17"/>
                  </a:lnTo>
                  <a:lnTo>
                    <a:pt x="14" y="11"/>
                  </a:lnTo>
                  <a:lnTo>
                    <a:pt x="21" y="7"/>
                  </a:lnTo>
                  <a:lnTo>
                    <a:pt x="30" y="3"/>
                  </a:lnTo>
                  <a:lnTo>
                    <a:pt x="39" y="1"/>
                  </a:lnTo>
                  <a:lnTo>
                    <a:pt x="49" y="0"/>
                  </a:lnTo>
                  <a:close/>
                </a:path>
              </a:pathLst>
            </a:custGeom>
            <a:solidFill>
              <a:srgbClr val="ECF9FF"/>
            </a:solidFill>
            <a:ln w="9525">
              <a:noFill/>
              <a:round/>
              <a:headEnd/>
              <a:tailEnd/>
            </a:ln>
          </p:spPr>
          <p:txBody>
            <a:bodyPr/>
            <a:lstStyle/>
            <a:p>
              <a:endParaRPr lang="pt-BR"/>
            </a:p>
          </p:txBody>
        </p:sp>
        <p:sp>
          <p:nvSpPr>
            <p:cNvPr id="780557" name="Freeform 216"/>
            <p:cNvSpPr>
              <a:spLocks/>
            </p:cNvSpPr>
            <p:nvPr/>
          </p:nvSpPr>
          <p:spPr bwMode="auto">
            <a:xfrm>
              <a:off x="3297" y="1941"/>
              <a:ext cx="32" cy="38"/>
            </a:xfrm>
            <a:custGeom>
              <a:avLst/>
              <a:gdLst>
                <a:gd name="T0" fmla="*/ 5 w 98"/>
                <a:gd name="T1" fmla="*/ 0 h 75"/>
                <a:gd name="T2" fmla="*/ 5 w 98"/>
                <a:gd name="T3" fmla="*/ 0 h 75"/>
                <a:gd name="T4" fmla="*/ 6 w 98"/>
                <a:gd name="T5" fmla="*/ 1 h 75"/>
                <a:gd name="T6" fmla="*/ 7 w 98"/>
                <a:gd name="T7" fmla="*/ 1 h 75"/>
                <a:gd name="T8" fmla="*/ 8 w 98"/>
                <a:gd name="T9" fmla="*/ 2 h 75"/>
                <a:gd name="T10" fmla="*/ 9 w 98"/>
                <a:gd name="T11" fmla="*/ 3 h 75"/>
                <a:gd name="T12" fmla="*/ 9 w 98"/>
                <a:gd name="T13" fmla="*/ 5 h 75"/>
                <a:gd name="T14" fmla="*/ 10 w 98"/>
                <a:gd name="T15" fmla="*/ 6 h 75"/>
                <a:gd name="T16" fmla="*/ 10 w 98"/>
                <a:gd name="T17" fmla="*/ 8 h 75"/>
                <a:gd name="T18" fmla="*/ 10 w 98"/>
                <a:gd name="T19" fmla="*/ 10 h 75"/>
                <a:gd name="T20" fmla="*/ 10 w 98"/>
                <a:gd name="T21" fmla="*/ 10 h 75"/>
                <a:gd name="T22" fmla="*/ 10 w 98"/>
                <a:gd name="T23" fmla="*/ 12 h 75"/>
                <a:gd name="T24" fmla="*/ 10 w 98"/>
                <a:gd name="T25" fmla="*/ 14 h 75"/>
                <a:gd name="T26" fmla="*/ 9 w 98"/>
                <a:gd name="T27" fmla="*/ 15 h 75"/>
                <a:gd name="T28" fmla="*/ 9 w 98"/>
                <a:gd name="T29" fmla="*/ 16 h 75"/>
                <a:gd name="T30" fmla="*/ 8 w 98"/>
                <a:gd name="T31" fmla="*/ 18 h 75"/>
                <a:gd name="T32" fmla="*/ 7 w 98"/>
                <a:gd name="T33" fmla="*/ 18 h 75"/>
                <a:gd name="T34" fmla="*/ 6 w 98"/>
                <a:gd name="T35" fmla="*/ 19 h 75"/>
                <a:gd name="T36" fmla="*/ 5 w 98"/>
                <a:gd name="T37" fmla="*/ 19 h 75"/>
                <a:gd name="T38" fmla="*/ 5 w 98"/>
                <a:gd name="T39" fmla="*/ 19 h 75"/>
                <a:gd name="T40" fmla="*/ 4 w 98"/>
                <a:gd name="T41" fmla="*/ 19 h 75"/>
                <a:gd name="T42" fmla="*/ 3 w 98"/>
                <a:gd name="T43" fmla="*/ 18 h 75"/>
                <a:gd name="T44" fmla="*/ 2 w 98"/>
                <a:gd name="T45" fmla="*/ 18 h 75"/>
                <a:gd name="T46" fmla="*/ 2 w 98"/>
                <a:gd name="T47" fmla="*/ 16 h 75"/>
                <a:gd name="T48" fmla="*/ 1 w 98"/>
                <a:gd name="T49" fmla="*/ 15 h 75"/>
                <a:gd name="T50" fmla="*/ 0 w 98"/>
                <a:gd name="T51" fmla="*/ 14 h 75"/>
                <a:gd name="T52" fmla="*/ 0 w 98"/>
                <a:gd name="T53" fmla="*/ 12 h 75"/>
                <a:gd name="T54" fmla="*/ 0 w 98"/>
                <a:gd name="T55" fmla="*/ 10 h 75"/>
                <a:gd name="T56" fmla="*/ 0 w 98"/>
                <a:gd name="T57" fmla="*/ 10 h 75"/>
                <a:gd name="T58" fmla="*/ 0 w 98"/>
                <a:gd name="T59" fmla="*/ 8 h 75"/>
                <a:gd name="T60" fmla="*/ 0 w 98"/>
                <a:gd name="T61" fmla="*/ 6 h 75"/>
                <a:gd name="T62" fmla="*/ 1 w 98"/>
                <a:gd name="T63" fmla="*/ 5 h 75"/>
                <a:gd name="T64" fmla="*/ 2 w 98"/>
                <a:gd name="T65" fmla="*/ 3 h 75"/>
                <a:gd name="T66" fmla="*/ 2 w 98"/>
                <a:gd name="T67" fmla="*/ 2 h 75"/>
                <a:gd name="T68" fmla="*/ 3 w 98"/>
                <a:gd name="T69" fmla="*/ 1 h 75"/>
                <a:gd name="T70" fmla="*/ 4 w 98"/>
                <a:gd name="T71" fmla="*/ 1 h 75"/>
                <a:gd name="T72" fmla="*/ 5 w 98"/>
                <a:gd name="T73" fmla="*/ 0 h 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8"/>
                <a:gd name="T112" fmla="*/ 0 h 75"/>
                <a:gd name="T113" fmla="*/ 98 w 98"/>
                <a:gd name="T114" fmla="*/ 75 h 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8" h="75">
                  <a:moveTo>
                    <a:pt x="49" y="0"/>
                  </a:moveTo>
                  <a:lnTo>
                    <a:pt x="49" y="0"/>
                  </a:lnTo>
                  <a:lnTo>
                    <a:pt x="58" y="1"/>
                  </a:lnTo>
                  <a:lnTo>
                    <a:pt x="67" y="3"/>
                  </a:lnTo>
                  <a:lnTo>
                    <a:pt x="76" y="7"/>
                  </a:lnTo>
                  <a:lnTo>
                    <a:pt x="83" y="11"/>
                  </a:lnTo>
                  <a:lnTo>
                    <a:pt x="89" y="17"/>
                  </a:lnTo>
                  <a:lnTo>
                    <a:pt x="94" y="24"/>
                  </a:lnTo>
                  <a:lnTo>
                    <a:pt x="97" y="30"/>
                  </a:lnTo>
                  <a:lnTo>
                    <a:pt x="98" y="38"/>
                  </a:lnTo>
                  <a:lnTo>
                    <a:pt x="97" y="45"/>
                  </a:lnTo>
                  <a:lnTo>
                    <a:pt x="94" y="53"/>
                  </a:lnTo>
                  <a:lnTo>
                    <a:pt x="89" y="59"/>
                  </a:lnTo>
                  <a:lnTo>
                    <a:pt x="83" y="64"/>
                  </a:lnTo>
                  <a:lnTo>
                    <a:pt x="76" y="69"/>
                  </a:lnTo>
                  <a:lnTo>
                    <a:pt x="67" y="72"/>
                  </a:lnTo>
                  <a:lnTo>
                    <a:pt x="58" y="74"/>
                  </a:lnTo>
                  <a:lnTo>
                    <a:pt x="49" y="75"/>
                  </a:lnTo>
                  <a:lnTo>
                    <a:pt x="39" y="74"/>
                  </a:lnTo>
                  <a:lnTo>
                    <a:pt x="30" y="72"/>
                  </a:lnTo>
                  <a:lnTo>
                    <a:pt x="21" y="69"/>
                  </a:lnTo>
                  <a:lnTo>
                    <a:pt x="14" y="64"/>
                  </a:lnTo>
                  <a:lnTo>
                    <a:pt x="8" y="59"/>
                  </a:lnTo>
                  <a:lnTo>
                    <a:pt x="3" y="53"/>
                  </a:lnTo>
                  <a:lnTo>
                    <a:pt x="2" y="45"/>
                  </a:lnTo>
                  <a:lnTo>
                    <a:pt x="0" y="38"/>
                  </a:lnTo>
                  <a:lnTo>
                    <a:pt x="2" y="30"/>
                  </a:lnTo>
                  <a:lnTo>
                    <a:pt x="3" y="24"/>
                  </a:lnTo>
                  <a:lnTo>
                    <a:pt x="8" y="17"/>
                  </a:lnTo>
                  <a:lnTo>
                    <a:pt x="14" y="11"/>
                  </a:lnTo>
                  <a:lnTo>
                    <a:pt x="21" y="7"/>
                  </a:lnTo>
                  <a:lnTo>
                    <a:pt x="30" y="3"/>
                  </a:lnTo>
                  <a:lnTo>
                    <a:pt x="39" y="1"/>
                  </a:lnTo>
                  <a:lnTo>
                    <a:pt x="49" y="0"/>
                  </a:lnTo>
                </a:path>
              </a:pathLst>
            </a:custGeom>
            <a:noFill/>
            <a:ln w="0">
              <a:solidFill>
                <a:srgbClr val="000000"/>
              </a:solidFill>
              <a:prstDash val="solid"/>
              <a:round/>
              <a:headEnd/>
              <a:tailEnd/>
            </a:ln>
          </p:spPr>
          <p:txBody>
            <a:bodyPr/>
            <a:lstStyle/>
            <a:p>
              <a:endParaRPr lang="pt-BR"/>
            </a:p>
          </p:txBody>
        </p:sp>
        <p:sp>
          <p:nvSpPr>
            <p:cNvPr id="780558" name="Freeform 217"/>
            <p:cNvSpPr>
              <a:spLocks/>
            </p:cNvSpPr>
            <p:nvPr/>
          </p:nvSpPr>
          <p:spPr bwMode="auto">
            <a:xfrm>
              <a:off x="3300" y="1952"/>
              <a:ext cx="27" cy="19"/>
            </a:xfrm>
            <a:custGeom>
              <a:avLst/>
              <a:gdLst>
                <a:gd name="T0" fmla="*/ 0 w 82"/>
                <a:gd name="T1" fmla="*/ 10 h 37"/>
                <a:gd name="T2" fmla="*/ 0 w 82"/>
                <a:gd name="T3" fmla="*/ 10 h 37"/>
                <a:gd name="T4" fmla="*/ 3 w 82"/>
                <a:gd name="T5" fmla="*/ 6 h 37"/>
                <a:gd name="T6" fmla="*/ 5 w 82"/>
                <a:gd name="T7" fmla="*/ 4 h 37"/>
                <a:gd name="T8" fmla="*/ 7 w 82"/>
                <a:gd name="T9" fmla="*/ 3 h 37"/>
                <a:gd name="T10" fmla="*/ 8 w 82"/>
                <a:gd name="T11" fmla="*/ 1 h 37"/>
                <a:gd name="T12" fmla="*/ 8 w 82"/>
                <a:gd name="T13" fmla="*/ 1 h 37"/>
                <a:gd name="T14" fmla="*/ 9 w 82"/>
                <a:gd name="T15" fmla="*/ 1 h 37"/>
                <a:gd name="T16" fmla="*/ 9 w 82"/>
                <a:gd name="T17" fmla="*/ 0 h 37"/>
                <a:gd name="T18" fmla="*/ 9 w 82"/>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37"/>
                <a:gd name="T32" fmla="*/ 82 w 82"/>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37">
                  <a:moveTo>
                    <a:pt x="0" y="37"/>
                  </a:moveTo>
                  <a:lnTo>
                    <a:pt x="0" y="37"/>
                  </a:lnTo>
                  <a:lnTo>
                    <a:pt x="27" y="24"/>
                  </a:lnTo>
                  <a:lnTo>
                    <a:pt x="48" y="16"/>
                  </a:lnTo>
                  <a:lnTo>
                    <a:pt x="62" y="9"/>
                  </a:lnTo>
                  <a:lnTo>
                    <a:pt x="71" y="4"/>
                  </a:lnTo>
                  <a:lnTo>
                    <a:pt x="77" y="2"/>
                  </a:lnTo>
                  <a:lnTo>
                    <a:pt x="80" y="1"/>
                  </a:lnTo>
                  <a:lnTo>
                    <a:pt x="82" y="0"/>
                  </a:lnTo>
                </a:path>
              </a:pathLst>
            </a:custGeom>
            <a:noFill/>
            <a:ln w="0">
              <a:solidFill>
                <a:srgbClr val="000000"/>
              </a:solidFill>
              <a:prstDash val="solid"/>
              <a:round/>
              <a:headEnd/>
              <a:tailEnd/>
            </a:ln>
          </p:spPr>
          <p:txBody>
            <a:bodyPr/>
            <a:lstStyle/>
            <a:p>
              <a:endParaRPr lang="pt-BR"/>
            </a:p>
          </p:txBody>
        </p:sp>
        <p:sp>
          <p:nvSpPr>
            <p:cNvPr id="780559" name="Freeform 218"/>
            <p:cNvSpPr>
              <a:spLocks/>
            </p:cNvSpPr>
            <p:nvPr/>
          </p:nvSpPr>
          <p:spPr bwMode="auto">
            <a:xfrm>
              <a:off x="3298" y="1948"/>
              <a:ext cx="28" cy="21"/>
            </a:xfrm>
            <a:custGeom>
              <a:avLst/>
              <a:gdLst>
                <a:gd name="T0" fmla="*/ 0 w 84"/>
                <a:gd name="T1" fmla="*/ 10 h 43"/>
                <a:gd name="T2" fmla="*/ 9 w 84"/>
                <a:gd name="T3" fmla="*/ 1 h 43"/>
                <a:gd name="T4" fmla="*/ 9 w 84"/>
                <a:gd name="T5" fmla="*/ 0 h 43"/>
                <a:gd name="T6" fmla="*/ 0 w 84"/>
                <a:gd name="T7" fmla="*/ 9 h 43"/>
                <a:gd name="T8" fmla="*/ 0 w 84"/>
                <a:gd name="T9" fmla="*/ 10 h 43"/>
                <a:gd name="T10" fmla="*/ 0 60000 65536"/>
                <a:gd name="T11" fmla="*/ 0 60000 65536"/>
                <a:gd name="T12" fmla="*/ 0 60000 65536"/>
                <a:gd name="T13" fmla="*/ 0 60000 65536"/>
                <a:gd name="T14" fmla="*/ 0 60000 65536"/>
                <a:gd name="T15" fmla="*/ 0 w 84"/>
                <a:gd name="T16" fmla="*/ 0 h 43"/>
                <a:gd name="T17" fmla="*/ 84 w 84"/>
                <a:gd name="T18" fmla="*/ 43 h 43"/>
              </a:gdLst>
              <a:ahLst/>
              <a:cxnLst>
                <a:cxn ang="T10">
                  <a:pos x="T0" y="T1"/>
                </a:cxn>
                <a:cxn ang="T11">
                  <a:pos x="T2" y="T3"/>
                </a:cxn>
                <a:cxn ang="T12">
                  <a:pos x="T4" y="T5"/>
                </a:cxn>
                <a:cxn ang="T13">
                  <a:pos x="T6" y="T7"/>
                </a:cxn>
                <a:cxn ang="T14">
                  <a:pos x="T8" y="T9"/>
                </a:cxn>
              </a:cxnLst>
              <a:rect l="T15" t="T16" r="T17" b="T18"/>
              <a:pathLst>
                <a:path w="84" h="43">
                  <a:moveTo>
                    <a:pt x="1" y="43"/>
                  </a:moveTo>
                  <a:lnTo>
                    <a:pt x="84" y="4"/>
                  </a:lnTo>
                  <a:lnTo>
                    <a:pt x="81" y="0"/>
                  </a:lnTo>
                  <a:lnTo>
                    <a:pt x="0" y="39"/>
                  </a:lnTo>
                  <a:lnTo>
                    <a:pt x="1" y="43"/>
                  </a:lnTo>
                  <a:close/>
                </a:path>
              </a:pathLst>
            </a:custGeom>
            <a:solidFill>
              <a:srgbClr val="B2C4FF"/>
            </a:solidFill>
            <a:ln w="9525">
              <a:noFill/>
              <a:round/>
              <a:headEnd/>
              <a:tailEnd/>
            </a:ln>
          </p:spPr>
          <p:txBody>
            <a:bodyPr/>
            <a:lstStyle/>
            <a:p>
              <a:endParaRPr lang="pt-BR"/>
            </a:p>
          </p:txBody>
        </p:sp>
        <p:sp>
          <p:nvSpPr>
            <p:cNvPr id="780560" name="Freeform 219"/>
            <p:cNvSpPr>
              <a:spLocks/>
            </p:cNvSpPr>
            <p:nvPr/>
          </p:nvSpPr>
          <p:spPr bwMode="auto">
            <a:xfrm>
              <a:off x="3298" y="1948"/>
              <a:ext cx="28" cy="21"/>
            </a:xfrm>
            <a:custGeom>
              <a:avLst/>
              <a:gdLst>
                <a:gd name="T0" fmla="*/ 0 w 84"/>
                <a:gd name="T1" fmla="*/ 10 h 43"/>
                <a:gd name="T2" fmla="*/ 9 w 84"/>
                <a:gd name="T3" fmla="*/ 1 h 43"/>
                <a:gd name="T4" fmla="*/ 9 w 84"/>
                <a:gd name="T5" fmla="*/ 0 h 43"/>
                <a:gd name="T6" fmla="*/ 0 w 84"/>
                <a:gd name="T7" fmla="*/ 9 h 43"/>
                <a:gd name="T8" fmla="*/ 0 w 84"/>
                <a:gd name="T9" fmla="*/ 10 h 43"/>
                <a:gd name="T10" fmla="*/ 0 60000 65536"/>
                <a:gd name="T11" fmla="*/ 0 60000 65536"/>
                <a:gd name="T12" fmla="*/ 0 60000 65536"/>
                <a:gd name="T13" fmla="*/ 0 60000 65536"/>
                <a:gd name="T14" fmla="*/ 0 60000 65536"/>
                <a:gd name="T15" fmla="*/ 0 w 84"/>
                <a:gd name="T16" fmla="*/ 0 h 43"/>
                <a:gd name="T17" fmla="*/ 84 w 84"/>
                <a:gd name="T18" fmla="*/ 43 h 43"/>
              </a:gdLst>
              <a:ahLst/>
              <a:cxnLst>
                <a:cxn ang="T10">
                  <a:pos x="T0" y="T1"/>
                </a:cxn>
                <a:cxn ang="T11">
                  <a:pos x="T2" y="T3"/>
                </a:cxn>
                <a:cxn ang="T12">
                  <a:pos x="T4" y="T5"/>
                </a:cxn>
                <a:cxn ang="T13">
                  <a:pos x="T6" y="T7"/>
                </a:cxn>
                <a:cxn ang="T14">
                  <a:pos x="T8" y="T9"/>
                </a:cxn>
              </a:cxnLst>
              <a:rect l="T15" t="T16" r="T17" b="T18"/>
              <a:pathLst>
                <a:path w="84" h="43">
                  <a:moveTo>
                    <a:pt x="1" y="43"/>
                  </a:moveTo>
                  <a:lnTo>
                    <a:pt x="84" y="4"/>
                  </a:lnTo>
                  <a:lnTo>
                    <a:pt x="81" y="0"/>
                  </a:lnTo>
                  <a:lnTo>
                    <a:pt x="0" y="39"/>
                  </a:lnTo>
                  <a:lnTo>
                    <a:pt x="1" y="43"/>
                  </a:lnTo>
                </a:path>
              </a:pathLst>
            </a:custGeom>
            <a:noFill/>
            <a:ln w="0">
              <a:solidFill>
                <a:srgbClr val="000000"/>
              </a:solidFill>
              <a:prstDash val="solid"/>
              <a:round/>
              <a:headEnd/>
              <a:tailEnd/>
            </a:ln>
          </p:spPr>
          <p:txBody>
            <a:bodyPr/>
            <a:lstStyle/>
            <a:p>
              <a:endParaRPr lang="pt-BR"/>
            </a:p>
          </p:txBody>
        </p:sp>
        <p:sp>
          <p:nvSpPr>
            <p:cNvPr id="780561" name="Freeform 220"/>
            <p:cNvSpPr>
              <a:spLocks/>
            </p:cNvSpPr>
            <p:nvPr/>
          </p:nvSpPr>
          <p:spPr bwMode="auto">
            <a:xfrm>
              <a:off x="3310" y="1964"/>
              <a:ext cx="17" cy="13"/>
            </a:xfrm>
            <a:custGeom>
              <a:avLst/>
              <a:gdLst>
                <a:gd name="T0" fmla="*/ 4 w 53"/>
                <a:gd name="T1" fmla="*/ 5 h 28"/>
                <a:gd name="T2" fmla="*/ 4 w 53"/>
                <a:gd name="T3" fmla="*/ 3 h 28"/>
                <a:gd name="T4" fmla="*/ 5 w 53"/>
                <a:gd name="T5" fmla="*/ 2 h 28"/>
                <a:gd name="T6" fmla="*/ 5 w 53"/>
                <a:gd name="T7" fmla="*/ 1 h 28"/>
                <a:gd name="T8" fmla="*/ 5 w 53"/>
                <a:gd name="T9" fmla="*/ 0 h 28"/>
                <a:gd name="T10" fmla="*/ 5 w 53"/>
                <a:gd name="T11" fmla="*/ 0 h 28"/>
                <a:gd name="T12" fmla="*/ 4 w 53"/>
                <a:gd name="T13" fmla="*/ 0 h 28"/>
                <a:gd name="T14" fmla="*/ 4 w 53"/>
                <a:gd name="T15" fmla="*/ 2 h 28"/>
                <a:gd name="T16" fmla="*/ 3 w 53"/>
                <a:gd name="T17" fmla="*/ 3 h 28"/>
                <a:gd name="T18" fmla="*/ 2 w 53"/>
                <a:gd name="T19" fmla="*/ 4 h 28"/>
                <a:gd name="T20" fmla="*/ 1 w 53"/>
                <a:gd name="T21" fmla="*/ 5 h 28"/>
                <a:gd name="T22" fmla="*/ 0 w 53"/>
                <a:gd name="T23" fmla="*/ 5 h 28"/>
                <a:gd name="T24" fmla="*/ 0 w 53"/>
                <a:gd name="T25" fmla="*/ 6 h 28"/>
                <a:gd name="T26" fmla="*/ 0 w 53"/>
                <a:gd name="T27" fmla="*/ 6 h 28"/>
                <a:gd name="T28" fmla="*/ 1 w 53"/>
                <a:gd name="T29" fmla="*/ 6 h 28"/>
                <a:gd name="T30" fmla="*/ 2 w 53"/>
                <a:gd name="T31" fmla="*/ 6 h 28"/>
                <a:gd name="T32" fmla="*/ 4 w 53"/>
                <a:gd name="T33" fmla="*/ 5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28"/>
                <a:gd name="T53" fmla="*/ 53 w 53"/>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28">
                  <a:moveTo>
                    <a:pt x="34" y="23"/>
                  </a:moveTo>
                  <a:lnTo>
                    <a:pt x="44" y="16"/>
                  </a:lnTo>
                  <a:lnTo>
                    <a:pt x="50" y="10"/>
                  </a:lnTo>
                  <a:lnTo>
                    <a:pt x="53" y="4"/>
                  </a:lnTo>
                  <a:lnTo>
                    <a:pt x="52" y="0"/>
                  </a:lnTo>
                  <a:lnTo>
                    <a:pt x="47" y="0"/>
                  </a:lnTo>
                  <a:lnTo>
                    <a:pt x="44" y="3"/>
                  </a:lnTo>
                  <a:lnTo>
                    <a:pt x="38" y="10"/>
                  </a:lnTo>
                  <a:lnTo>
                    <a:pt x="30" y="16"/>
                  </a:lnTo>
                  <a:lnTo>
                    <a:pt x="19" y="20"/>
                  </a:lnTo>
                  <a:lnTo>
                    <a:pt x="9" y="23"/>
                  </a:lnTo>
                  <a:lnTo>
                    <a:pt x="1" y="24"/>
                  </a:lnTo>
                  <a:lnTo>
                    <a:pt x="0" y="26"/>
                  </a:lnTo>
                  <a:lnTo>
                    <a:pt x="4" y="28"/>
                  </a:lnTo>
                  <a:lnTo>
                    <a:pt x="12" y="28"/>
                  </a:lnTo>
                  <a:lnTo>
                    <a:pt x="22" y="27"/>
                  </a:lnTo>
                  <a:lnTo>
                    <a:pt x="34" y="23"/>
                  </a:lnTo>
                  <a:close/>
                </a:path>
              </a:pathLst>
            </a:custGeom>
            <a:solidFill>
              <a:srgbClr val="B2C4FF"/>
            </a:solidFill>
            <a:ln w="9525">
              <a:noFill/>
              <a:round/>
              <a:headEnd/>
              <a:tailEnd/>
            </a:ln>
          </p:spPr>
          <p:txBody>
            <a:bodyPr/>
            <a:lstStyle/>
            <a:p>
              <a:endParaRPr lang="pt-BR"/>
            </a:p>
          </p:txBody>
        </p:sp>
        <p:sp>
          <p:nvSpPr>
            <p:cNvPr id="780562" name="Rectangle 221"/>
            <p:cNvSpPr>
              <a:spLocks noChangeArrowheads="1"/>
            </p:cNvSpPr>
            <p:nvPr/>
          </p:nvSpPr>
          <p:spPr bwMode="auto">
            <a:xfrm>
              <a:off x="3298" y="2066"/>
              <a:ext cx="55" cy="41"/>
            </a:xfrm>
            <a:prstGeom prst="rect">
              <a:avLst/>
            </a:prstGeom>
            <a:solidFill>
              <a:srgbClr val="FFFFFF"/>
            </a:solidFill>
            <a:ln w="9525">
              <a:noFill/>
              <a:miter lim="800000"/>
              <a:headEnd/>
              <a:tailEnd/>
            </a:ln>
          </p:spPr>
          <p:txBody>
            <a:bodyPr/>
            <a:lstStyle/>
            <a:p>
              <a:pPr eaLnBrk="0" hangingPunct="0">
                <a:buFont typeface="Wingdings" pitchFamily="2" charset="2"/>
                <a:buChar char="ü"/>
              </a:pPr>
              <a:endParaRPr lang="pt-BR"/>
            </a:p>
          </p:txBody>
        </p:sp>
        <p:sp>
          <p:nvSpPr>
            <p:cNvPr id="780563" name="Rectangle 222"/>
            <p:cNvSpPr>
              <a:spLocks noChangeArrowheads="1"/>
            </p:cNvSpPr>
            <p:nvPr/>
          </p:nvSpPr>
          <p:spPr bwMode="auto">
            <a:xfrm>
              <a:off x="3298" y="2066"/>
              <a:ext cx="55" cy="41"/>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564" name="Rectangle 223"/>
            <p:cNvSpPr>
              <a:spLocks noChangeArrowheads="1"/>
            </p:cNvSpPr>
            <p:nvPr/>
          </p:nvSpPr>
          <p:spPr bwMode="auto">
            <a:xfrm>
              <a:off x="3299" y="2114"/>
              <a:ext cx="54" cy="41"/>
            </a:xfrm>
            <a:prstGeom prst="rect">
              <a:avLst/>
            </a:prstGeom>
            <a:solidFill>
              <a:srgbClr val="FFFFFF"/>
            </a:solidFill>
            <a:ln w="9525">
              <a:noFill/>
              <a:miter lim="800000"/>
              <a:headEnd/>
              <a:tailEnd/>
            </a:ln>
          </p:spPr>
          <p:txBody>
            <a:bodyPr/>
            <a:lstStyle/>
            <a:p>
              <a:pPr eaLnBrk="0" hangingPunct="0">
                <a:buFont typeface="Wingdings" pitchFamily="2" charset="2"/>
                <a:buChar char="ü"/>
              </a:pPr>
              <a:endParaRPr lang="pt-BR"/>
            </a:p>
          </p:txBody>
        </p:sp>
        <p:sp>
          <p:nvSpPr>
            <p:cNvPr id="780565" name="Rectangle 224"/>
            <p:cNvSpPr>
              <a:spLocks noChangeArrowheads="1"/>
            </p:cNvSpPr>
            <p:nvPr/>
          </p:nvSpPr>
          <p:spPr bwMode="auto">
            <a:xfrm>
              <a:off x="3299" y="2114"/>
              <a:ext cx="54" cy="41"/>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566" name="Rectangle 225"/>
            <p:cNvSpPr>
              <a:spLocks noChangeArrowheads="1"/>
            </p:cNvSpPr>
            <p:nvPr/>
          </p:nvSpPr>
          <p:spPr bwMode="auto">
            <a:xfrm>
              <a:off x="3507" y="2202"/>
              <a:ext cx="54" cy="40"/>
            </a:xfrm>
            <a:prstGeom prst="rect">
              <a:avLst/>
            </a:prstGeom>
            <a:solidFill>
              <a:srgbClr val="FFFFFF"/>
            </a:solidFill>
            <a:ln w="9525">
              <a:noFill/>
              <a:miter lim="800000"/>
              <a:headEnd/>
              <a:tailEnd/>
            </a:ln>
          </p:spPr>
          <p:txBody>
            <a:bodyPr/>
            <a:lstStyle/>
            <a:p>
              <a:pPr eaLnBrk="0" hangingPunct="0">
                <a:buFont typeface="Wingdings" pitchFamily="2" charset="2"/>
                <a:buChar char="ü"/>
              </a:pPr>
              <a:endParaRPr lang="pt-BR"/>
            </a:p>
          </p:txBody>
        </p:sp>
        <p:sp>
          <p:nvSpPr>
            <p:cNvPr id="780567" name="Rectangle 226"/>
            <p:cNvSpPr>
              <a:spLocks noChangeArrowheads="1"/>
            </p:cNvSpPr>
            <p:nvPr/>
          </p:nvSpPr>
          <p:spPr bwMode="auto">
            <a:xfrm>
              <a:off x="3507" y="2202"/>
              <a:ext cx="54" cy="40"/>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568" name="Rectangle 227"/>
            <p:cNvSpPr>
              <a:spLocks noChangeArrowheads="1"/>
            </p:cNvSpPr>
            <p:nvPr/>
          </p:nvSpPr>
          <p:spPr bwMode="auto">
            <a:xfrm>
              <a:off x="3507" y="2249"/>
              <a:ext cx="54" cy="41"/>
            </a:xfrm>
            <a:prstGeom prst="rect">
              <a:avLst/>
            </a:prstGeom>
            <a:solidFill>
              <a:srgbClr val="FFFFFF"/>
            </a:solidFill>
            <a:ln w="9525">
              <a:noFill/>
              <a:miter lim="800000"/>
              <a:headEnd/>
              <a:tailEnd/>
            </a:ln>
          </p:spPr>
          <p:txBody>
            <a:bodyPr/>
            <a:lstStyle/>
            <a:p>
              <a:pPr eaLnBrk="0" hangingPunct="0">
                <a:buFont typeface="Wingdings" pitchFamily="2" charset="2"/>
                <a:buChar char="ü"/>
              </a:pPr>
              <a:endParaRPr lang="pt-BR"/>
            </a:p>
          </p:txBody>
        </p:sp>
        <p:sp>
          <p:nvSpPr>
            <p:cNvPr id="780569" name="Rectangle 228"/>
            <p:cNvSpPr>
              <a:spLocks noChangeArrowheads="1"/>
            </p:cNvSpPr>
            <p:nvPr/>
          </p:nvSpPr>
          <p:spPr bwMode="auto">
            <a:xfrm>
              <a:off x="3507" y="2249"/>
              <a:ext cx="54" cy="41"/>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570" name="Rectangle 229"/>
            <p:cNvSpPr>
              <a:spLocks noChangeArrowheads="1"/>
            </p:cNvSpPr>
            <p:nvPr/>
          </p:nvSpPr>
          <p:spPr bwMode="auto">
            <a:xfrm>
              <a:off x="3507" y="2295"/>
              <a:ext cx="54" cy="41"/>
            </a:xfrm>
            <a:prstGeom prst="rect">
              <a:avLst/>
            </a:prstGeom>
            <a:solidFill>
              <a:srgbClr val="FFFFFF"/>
            </a:solidFill>
            <a:ln w="9525">
              <a:noFill/>
              <a:miter lim="800000"/>
              <a:headEnd/>
              <a:tailEnd/>
            </a:ln>
          </p:spPr>
          <p:txBody>
            <a:bodyPr/>
            <a:lstStyle/>
            <a:p>
              <a:pPr eaLnBrk="0" hangingPunct="0">
                <a:buFont typeface="Wingdings" pitchFamily="2" charset="2"/>
                <a:buChar char="ü"/>
              </a:pPr>
              <a:endParaRPr lang="pt-BR"/>
            </a:p>
          </p:txBody>
        </p:sp>
        <p:sp>
          <p:nvSpPr>
            <p:cNvPr id="780571" name="Rectangle 230"/>
            <p:cNvSpPr>
              <a:spLocks noChangeArrowheads="1"/>
            </p:cNvSpPr>
            <p:nvPr/>
          </p:nvSpPr>
          <p:spPr bwMode="auto">
            <a:xfrm>
              <a:off x="3507" y="2295"/>
              <a:ext cx="54" cy="41"/>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572" name="Freeform 231"/>
            <p:cNvSpPr>
              <a:spLocks/>
            </p:cNvSpPr>
            <p:nvPr/>
          </p:nvSpPr>
          <p:spPr bwMode="auto">
            <a:xfrm>
              <a:off x="3293" y="2328"/>
              <a:ext cx="43" cy="54"/>
            </a:xfrm>
            <a:custGeom>
              <a:avLst/>
              <a:gdLst>
                <a:gd name="T0" fmla="*/ 0 w 127"/>
                <a:gd name="T1" fmla="*/ 27 h 107"/>
                <a:gd name="T2" fmla="*/ 0 w 127"/>
                <a:gd name="T3" fmla="*/ 27 h 107"/>
                <a:gd name="T4" fmla="*/ 1 w 127"/>
                <a:gd name="T5" fmla="*/ 27 h 107"/>
                <a:gd name="T6" fmla="*/ 2 w 127"/>
                <a:gd name="T7" fmla="*/ 27 h 107"/>
                <a:gd name="T8" fmla="*/ 2 w 127"/>
                <a:gd name="T9" fmla="*/ 27 h 107"/>
                <a:gd name="T10" fmla="*/ 3 w 127"/>
                <a:gd name="T11" fmla="*/ 27 h 107"/>
                <a:gd name="T12" fmla="*/ 4 w 127"/>
                <a:gd name="T13" fmla="*/ 27 h 107"/>
                <a:gd name="T14" fmla="*/ 5 w 127"/>
                <a:gd name="T15" fmla="*/ 27 h 107"/>
                <a:gd name="T16" fmla="*/ 6 w 127"/>
                <a:gd name="T17" fmla="*/ 27 h 107"/>
                <a:gd name="T18" fmla="*/ 7 w 127"/>
                <a:gd name="T19" fmla="*/ 27 h 107"/>
                <a:gd name="T20" fmla="*/ 7 w 127"/>
                <a:gd name="T21" fmla="*/ 27 h 107"/>
                <a:gd name="T22" fmla="*/ 9 w 127"/>
                <a:gd name="T23" fmla="*/ 27 h 107"/>
                <a:gd name="T24" fmla="*/ 10 w 127"/>
                <a:gd name="T25" fmla="*/ 26 h 107"/>
                <a:gd name="T26" fmla="*/ 11 w 127"/>
                <a:gd name="T27" fmla="*/ 25 h 107"/>
                <a:gd name="T28" fmla="*/ 13 w 127"/>
                <a:gd name="T29" fmla="*/ 23 h 107"/>
                <a:gd name="T30" fmla="*/ 13 w 127"/>
                <a:gd name="T31" fmla="*/ 21 h 107"/>
                <a:gd name="T32" fmla="*/ 14 w 127"/>
                <a:gd name="T33" fmla="*/ 19 h 107"/>
                <a:gd name="T34" fmla="*/ 15 w 127"/>
                <a:gd name="T35" fmla="*/ 16 h 107"/>
                <a:gd name="T36" fmla="*/ 15 w 127"/>
                <a:gd name="T37" fmla="*/ 13 h 107"/>
                <a:gd name="T38" fmla="*/ 15 w 127"/>
                <a:gd name="T39" fmla="*/ 13 h 107"/>
                <a:gd name="T40" fmla="*/ 15 w 127"/>
                <a:gd name="T41" fmla="*/ 11 h 107"/>
                <a:gd name="T42" fmla="*/ 14 w 127"/>
                <a:gd name="T43" fmla="*/ 8 h 107"/>
                <a:gd name="T44" fmla="*/ 13 w 127"/>
                <a:gd name="T45" fmla="*/ 6 h 107"/>
                <a:gd name="T46" fmla="*/ 13 w 127"/>
                <a:gd name="T47" fmla="*/ 4 h 107"/>
                <a:gd name="T48" fmla="*/ 11 w 127"/>
                <a:gd name="T49" fmla="*/ 2 h 107"/>
                <a:gd name="T50" fmla="*/ 10 w 127"/>
                <a:gd name="T51" fmla="*/ 1 h 107"/>
                <a:gd name="T52" fmla="*/ 9 w 127"/>
                <a:gd name="T53" fmla="*/ 1 h 107"/>
                <a:gd name="T54" fmla="*/ 7 w 127"/>
                <a:gd name="T55" fmla="*/ 0 h 107"/>
                <a:gd name="T56" fmla="*/ 7 w 127"/>
                <a:gd name="T57" fmla="*/ 0 h 107"/>
                <a:gd name="T58" fmla="*/ 6 w 127"/>
                <a:gd name="T59" fmla="*/ 0 h 107"/>
                <a:gd name="T60" fmla="*/ 5 w 127"/>
                <a:gd name="T61" fmla="*/ 0 h 107"/>
                <a:gd name="T62" fmla="*/ 4 w 127"/>
                <a:gd name="T63" fmla="*/ 0 h 107"/>
                <a:gd name="T64" fmla="*/ 3 w 127"/>
                <a:gd name="T65" fmla="*/ 0 h 107"/>
                <a:gd name="T66" fmla="*/ 3 w 127"/>
                <a:gd name="T67" fmla="*/ 0 h 107"/>
                <a:gd name="T68" fmla="*/ 2 w 127"/>
                <a:gd name="T69" fmla="*/ 0 h 107"/>
                <a:gd name="T70" fmla="*/ 1 w 127"/>
                <a:gd name="T71" fmla="*/ 0 h 107"/>
                <a:gd name="T72" fmla="*/ 0 w 127"/>
                <a:gd name="T73" fmla="*/ 0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7"/>
                <a:gd name="T112" fmla="*/ 0 h 107"/>
                <a:gd name="T113" fmla="*/ 127 w 127"/>
                <a:gd name="T114" fmla="*/ 107 h 1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7" h="107">
                  <a:moveTo>
                    <a:pt x="0" y="107"/>
                  </a:moveTo>
                  <a:lnTo>
                    <a:pt x="0" y="107"/>
                  </a:lnTo>
                  <a:lnTo>
                    <a:pt x="9" y="107"/>
                  </a:lnTo>
                  <a:lnTo>
                    <a:pt x="16" y="107"/>
                  </a:lnTo>
                  <a:lnTo>
                    <a:pt x="22" y="107"/>
                  </a:lnTo>
                  <a:lnTo>
                    <a:pt x="28" y="107"/>
                  </a:lnTo>
                  <a:lnTo>
                    <a:pt x="34" y="107"/>
                  </a:lnTo>
                  <a:lnTo>
                    <a:pt x="42" y="107"/>
                  </a:lnTo>
                  <a:lnTo>
                    <a:pt x="50" y="107"/>
                  </a:lnTo>
                  <a:lnTo>
                    <a:pt x="62" y="107"/>
                  </a:lnTo>
                  <a:lnTo>
                    <a:pt x="76" y="105"/>
                  </a:lnTo>
                  <a:lnTo>
                    <a:pt x="87" y="102"/>
                  </a:lnTo>
                  <a:lnTo>
                    <a:pt x="98" y="97"/>
                  </a:lnTo>
                  <a:lnTo>
                    <a:pt x="108" y="90"/>
                  </a:lnTo>
                  <a:lnTo>
                    <a:pt x="116" y="82"/>
                  </a:lnTo>
                  <a:lnTo>
                    <a:pt x="123" y="73"/>
                  </a:lnTo>
                  <a:lnTo>
                    <a:pt x="126" y="63"/>
                  </a:lnTo>
                  <a:lnTo>
                    <a:pt x="127" y="52"/>
                  </a:lnTo>
                  <a:lnTo>
                    <a:pt x="126" y="41"/>
                  </a:lnTo>
                  <a:lnTo>
                    <a:pt x="123" y="32"/>
                  </a:lnTo>
                  <a:lnTo>
                    <a:pt x="116" y="23"/>
                  </a:lnTo>
                  <a:lnTo>
                    <a:pt x="108" y="15"/>
                  </a:lnTo>
                  <a:lnTo>
                    <a:pt x="98" y="8"/>
                  </a:lnTo>
                  <a:lnTo>
                    <a:pt x="87" y="4"/>
                  </a:lnTo>
                  <a:lnTo>
                    <a:pt x="76" y="1"/>
                  </a:lnTo>
                  <a:lnTo>
                    <a:pt x="62" y="0"/>
                  </a:lnTo>
                  <a:lnTo>
                    <a:pt x="50" y="0"/>
                  </a:lnTo>
                  <a:lnTo>
                    <a:pt x="42" y="0"/>
                  </a:lnTo>
                  <a:lnTo>
                    <a:pt x="34" y="0"/>
                  </a:lnTo>
                  <a:lnTo>
                    <a:pt x="30" y="0"/>
                  </a:lnTo>
                  <a:lnTo>
                    <a:pt x="24" y="0"/>
                  </a:lnTo>
                  <a:lnTo>
                    <a:pt x="18" y="0"/>
                  </a:lnTo>
                  <a:lnTo>
                    <a:pt x="10" y="0"/>
                  </a:lnTo>
                  <a:lnTo>
                    <a:pt x="0" y="0"/>
                  </a:lnTo>
                </a:path>
              </a:pathLst>
            </a:custGeom>
            <a:noFill/>
            <a:ln w="0">
              <a:solidFill>
                <a:srgbClr val="000000"/>
              </a:solidFill>
              <a:prstDash val="solid"/>
              <a:round/>
              <a:headEnd/>
              <a:tailEnd/>
            </a:ln>
          </p:spPr>
          <p:txBody>
            <a:bodyPr/>
            <a:lstStyle/>
            <a:p>
              <a:endParaRPr lang="pt-BR"/>
            </a:p>
          </p:txBody>
        </p:sp>
        <p:sp>
          <p:nvSpPr>
            <p:cNvPr id="780573" name="Freeform 232"/>
            <p:cNvSpPr>
              <a:spLocks/>
            </p:cNvSpPr>
            <p:nvPr/>
          </p:nvSpPr>
          <p:spPr bwMode="auto">
            <a:xfrm>
              <a:off x="3297" y="2336"/>
              <a:ext cx="32" cy="38"/>
            </a:xfrm>
            <a:custGeom>
              <a:avLst/>
              <a:gdLst>
                <a:gd name="T0" fmla="*/ 5 w 96"/>
                <a:gd name="T1" fmla="*/ 0 h 74"/>
                <a:gd name="T2" fmla="*/ 6 w 96"/>
                <a:gd name="T3" fmla="*/ 1 h 74"/>
                <a:gd name="T4" fmla="*/ 7 w 96"/>
                <a:gd name="T5" fmla="*/ 1 h 74"/>
                <a:gd name="T6" fmla="*/ 8 w 96"/>
                <a:gd name="T7" fmla="*/ 2 h 74"/>
                <a:gd name="T8" fmla="*/ 9 w 96"/>
                <a:gd name="T9" fmla="*/ 3 h 74"/>
                <a:gd name="T10" fmla="*/ 10 w 96"/>
                <a:gd name="T11" fmla="*/ 4 h 74"/>
                <a:gd name="T12" fmla="*/ 10 w 96"/>
                <a:gd name="T13" fmla="*/ 6 h 74"/>
                <a:gd name="T14" fmla="*/ 11 w 96"/>
                <a:gd name="T15" fmla="*/ 8 h 74"/>
                <a:gd name="T16" fmla="*/ 11 w 96"/>
                <a:gd name="T17" fmla="*/ 10 h 74"/>
                <a:gd name="T18" fmla="*/ 11 w 96"/>
                <a:gd name="T19" fmla="*/ 12 h 74"/>
                <a:gd name="T20" fmla="*/ 10 w 96"/>
                <a:gd name="T21" fmla="*/ 14 h 74"/>
                <a:gd name="T22" fmla="*/ 10 w 96"/>
                <a:gd name="T23" fmla="*/ 15 h 74"/>
                <a:gd name="T24" fmla="*/ 9 w 96"/>
                <a:gd name="T25" fmla="*/ 17 h 74"/>
                <a:gd name="T26" fmla="*/ 8 w 96"/>
                <a:gd name="T27" fmla="*/ 18 h 74"/>
                <a:gd name="T28" fmla="*/ 7 w 96"/>
                <a:gd name="T29" fmla="*/ 18 h 74"/>
                <a:gd name="T30" fmla="*/ 6 w 96"/>
                <a:gd name="T31" fmla="*/ 19 h 74"/>
                <a:gd name="T32" fmla="*/ 5 w 96"/>
                <a:gd name="T33" fmla="*/ 20 h 74"/>
                <a:gd name="T34" fmla="*/ 4 w 96"/>
                <a:gd name="T35" fmla="*/ 19 h 74"/>
                <a:gd name="T36" fmla="*/ 3 w 96"/>
                <a:gd name="T37" fmla="*/ 18 h 74"/>
                <a:gd name="T38" fmla="*/ 2 w 96"/>
                <a:gd name="T39" fmla="*/ 18 h 74"/>
                <a:gd name="T40" fmla="*/ 2 w 96"/>
                <a:gd name="T41" fmla="*/ 17 h 74"/>
                <a:gd name="T42" fmla="*/ 1 w 96"/>
                <a:gd name="T43" fmla="*/ 15 h 74"/>
                <a:gd name="T44" fmla="*/ 0 w 96"/>
                <a:gd name="T45" fmla="*/ 14 h 74"/>
                <a:gd name="T46" fmla="*/ 0 w 96"/>
                <a:gd name="T47" fmla="*/ 12 h 74"/>
                <a:gd name="T48" fmla="*/ 0 w 96"/>
                <a:gd name="T49" fmla="*/ 10 h 74"/>
                <a:gd name="T50" fmla="*/ 0 w 96"/>
                <a:gd name="T51" fmla="*/ 8 h 74"/>
                <a:gd name="T52" fmla="*/ 0 w 96"/>
                <a:gd name="T53" fmla="*/ 6 h 74"/>
                <a:gd name="T54" fmla="*/ 1 w 96"/>
                <a:gd name="T55" fmla="*/ 4 h 74"/>
                <a:gd name="T56" fmla="*/ 2 w 96"/>
                <a:gd name="T57" fmla="*/ 3 h 74"/>
                <a:gd name="T58" fmla="*/ 2 w 96"/>
                <a:gd name="T59" fmla="*/ 2 h 74"/>
                <a:gd name="T60" fmla="*/ 3 w 96"/>
                <a:gd name="T61" fmla="*/ 1 h 74"/>
                <a:gd name="T62" fmla="*/ 4 w 96"/>
                <a:gd name="T63" fmla="*/ 1 h 74"/>
                <a:gd name="T64" fmla="*/ 5 w 96"/>
                <a:gd name="T65" fmla="*/ 0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6"/>
                <a:gd name="T100" fmla="*/ 0 h 74"/>
                <a:gd name="T101" fmla="*/ 96 w 96"/>
                <a:gd name="T102" fmla="*/ 74 h 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6" h="74">
                  <a:moveTo>
                    <a:pt x="47" y="0"/>
                  </a:moveTo>
                  <a:lnTo>
                    <a:pt x="58" y="1"/>
                  </a:lnTo>
                  <a:lnTo>
                    <a:pt x="67" y="3"/>
                  </a:lnTo>
                  <a:lnTo>
                    <a:pt x="74" y="6"/>
                  </a:lnTo>
                  <a:lnTo>
                    <a:pt x="81" y="10"/>
                  </a:lnTo>
                  <a:lnTo>
                    <a:pt x="87" y="16"/>
                  </a:lnTo>
                  <a:lnTo>
                    <a:pt x="92" y="22"/>
                  </a:lnTo>
                  <a:lnTo>
                    <a:pt x="95" y="30"/>
                  </a:lnTo>
                  <a:lnTo>
                    <a:pt x="96" y="37"/>
                  </a:lnTo>
                  <a:lnTo>
                    <a:pt x="95" y="45"/>
                  </a:lnTo>
                  <a:lnTo>
                    <a:pt x="92" y="52"/>
                  </a:lnTo>
                  <a:lnTo>
                    <a:pt x="87" y="58"/>
                  </a:lnTo>
                  <a:lnTo>
                    <a:pt x="81" y="64"/>
                  </a:lnTo>
                  <a:lnTo>
                    <a:pt x="74" y="68"/>
                  </a:lnTo>
                  <a:lnTo>
                    <a:pt x="67" y="71"/>
                  </a:lnTo>
                  <a:lnTo>
                    <a:pt x="58" y="73"/>
                  </a:lnTo>
                  <a:lnTo>
                    <a:pt x="47" y="74"/>
                  </a:lnTo>
                  <a:lnTo>
                    <a:pt x="38" y="73"/>
                  </a:lnTo>
                  <a:lnTo>
                    <a:pt x="30" y="71"/>
                  </a:lnTo>
                  <a:lnTo>
                    <a:pt x="21" y="68"/>
                  </a:lnTo>
                  <a:lnTo>
                    <a:pt x="15" y="64"/>
                  </a:lnTo>
                  <a:lnTo>
                    <a:pt x="9" y="58"/>
                  </a:lnTo>
                  <a:lnTo>
                    <a:pt x="4" y="52"/>
                  </a:lnTo>
                  <a:lnTo>
                    <a:pt x="1" y="45"/>
                  </a:lnTo>
                  <a:lnTo>
                    <a:pt x="0" y="37"/>
                  </a:lnTo>
                  <a:lnTo>
                    <a:pt x="1" y="30"/>
                  </a:lnTo>
                  <a:lnTo>
                    <a:pt x="4" y="22"/>
                  </a:lnTo>
                  <a:lnTo>
                    <a:pt x="9" y="16"/>
                  </a:lnTo>
                  <a:lnTo>
                    <a:pt x="15" y="10"/>
                  </a:lnTo>
                  <a:lnTo>
                    <a:pt x="21" y="6"/>
                  </a:lnTo>
                  <a:lnTo>
                    <a:pt x="30" y="3"/>
                  </a:lnTo>
                  <a:lnTo>
                    <a:pt x="38" y="1"/>
                  </a:lnTo>
                  <a:lnTo>
                    <a:pt x="47" y="0"/>
                  </a:lnTo>
                  <a:close/>
                </a:path>
              </a:pathLst>
            </a:custGeom>
            <a:solidFill>
              <a:srgbClr val="ECF9FF"/>
            </a:solidFill>
            <a:ln w="9525">
              <a:noFill/>
              <a:round/>
              <a:headEnd/>
              <a:tailEnd/>
            </a:ln>
          </p:spPr>
          <p:txBody>
            <a:bodyPr/>
            <a:lstStyle/>
            <a:p>
              <a:endParaRPr lang="pt-BR"/>
            </a:p>
          </p:txBody>
        </p:sp>
        <p:sp>
          <p:nvSpPr>
            <p:cNvPr id="780574" name="Freeform 233"/>
            <p:cNvSpPr>
              <a:spLocks/>
            </p:cNvSpPr>
            <p:nvPr/>
          </p:nvSpPr>
          <p:spPr bwMode="auto">
            <a:xfrm>
              <a:off x="3297" y="2336"/>
              <a:ext cx="32" cy="38"/>
            </a:xfrm>
            <a:custGeom>
              <a:avLst/>
              <a:gdLst>
                <a:gd name="T0" fmla="*/ 5 w 96"/>
                <a:gd name="T1" fmla="*/ 0 h 74"/>
                <a:gd name="T2" fmla="*/ 5 w 96"/>
                <a:gd name="T3" fmla="*/ 0 h 74"/>
                <a:gd name="T4" fmla="*/ 6 w 96"/>
                <a:gd name="T5" fmla="*/ 1 h 74"/>
                <a:gd name="T6" fmla="*/ 7 w 96"/>
                <a:gd name="T7" fmla="*/ 1 h 74"/>
                <a:gd name="T8" fmla="*/ 8 w 96"/>
                <a:gd name="T9" fmla="*/ 2 h 74"/>
                <a:gd name="T10" fmla="*/ 9 w 96"/>
                <a:gd name="T11" fmla="*/ 3 h 74"/>
                <a:gd name="T12" fmla="*/ 10 w 96"/>
                <a:gd name="T13" fmla="*/ 4 h 74"/>
                <a:gd name="T14" fmla="*/ 10 w 96"/>
                <a:gd name="T15" fmla="*/ 6 h 74"/>
                <a:gd name="T16" fmla="*/ 11 w 96"/>
                <a:gd name="T17" fmla="*/ 8 h 74"/>
                <a:gd name="T18" fmla="*/ 11 w 96"/>
                <a:gd name="T19" fmla="*/ 10 h 74"/>
                <a:gd name="T20" fmla="*/ 11 w 96"/>
                <a:gd name="T21" fmla="*/ 10 h 74"/>
                <a:gd name="T22" fmla="*/ 11 w 96"/>
                <a:gd name="T23" fmla="*/ 12 h 74"/>
                <a:gd name="T24" fmla="*/ 10 w 96"/>
                <a:gd name="T25" fmla="*/ 14 h 74"/>
                <a:gd name="T26" fmla="*/ 10 w 96"/>
                <a:gd name="T27" fmla="*/ 15 h 74"/>
                <a:gd name="T28" fmla="*/ 9 w 96"/>
                <a:gd name="T29" fmla="*/ 17 h 74"/>
                <a:gd name="T30" fmla="*/ 8 w 96"/>
                <a:gd name="T31" fmla="*/ 18 h 74"/>
                <a:gd name="T32" fmla="*/ 7 w 96"/>
                <a:gd name="T33" fmla="*/ 18 h 74"/>
                <a:gd name="T34" fmla="*/ 6 w 96"/>
                <a:gd name="T35" fmla="*/ 19 h 74"/>
                <a:gd name="T36" fmla="*/ 5 w 96"/>
                <a:gd name="T37" fmla="*/ 20 h 74"/>
                <a:gd name="T38" fmla="*/ 5 w 96"/>
                <a:gd name="T39" fmla="*/ 20 h 74"/>
                <a:gd name="T40" fmla="*/ 4 w 96"/>
                <a:gd name="T41" fmla="*/ 19 h 74"/>
                <a:gd name="T42" fmla="*/ 3 w 96"/>
                <a:gd name="T43" fmla="*/ 18 h 74"/>
                <a:gd name="T44" fmla="*/ 2 w 96"/>
                <a:gd name="T45" fmla="*/ 18 h 74"/>
                <a:gd name="T46" fmla="*/ 2 w 96"/>
                <a:gd name="T47" fmla="*/ 17 h 74"/>
                <a:gd name="T48" fmla="*/ 1 w 96"/>
                <a:gd name="T49" fmla="*/ 15 h 74"/>
                <a:gd name="T50" fmla="*/ 0 w 96"/>
                <a:gd name="T51" fmla="*/ 14 h 74"/>
                <a:gd name="T52" fmla="*/ 0 w 96"/>
                <a:gd name="T53" fmla="*/ 12 h 74"/>
                <a:gd name="T54" fmla="*/ 0 w 96"/>
                <a:gd name="T55" fmla="*/ 10 h 74"/>
                <a:gd name="T56" fmla="*/ 0 w 96"/>
                <a:gd name="T57" fmla="*/ 10 h 74"/>
                <a:gd name="T58" fmla="*/ 0 w 96"/>
                <a:gd name="T59" fmla="*/ 8 h 74"/>
                <a:gd name="T60" fmla="*/ 0 w 96"/>
                <a:gd name="T61" fmla="*/ 6 h 74"/>
                <a:gd name="T62" fmla="*/ 1 w 96"/>
                <a:gd name="T63" fmla="*/ 4 h 74"/>
                <a:gd name="T64" fmla="*/ 2 w 96"/>
                <a:gd name="T65" fmla="*/ 3 h 74"/>
                <a:gd name="T66" fmla="*/ 2 w 96"/>
                <a:gd name="T67" fmla="*/ 2 h 74"/>
                <a:gd name="T68" fmla="*/ 3 w 96"/>
                <a:gd name="T69" fmla="*/ 1 h 74"/>
                <a:gd name="T70" fmla="*/ 4 w 96"/>
                <a:gd name="T71" fmla="*/ 1 h 74"/>
                <a:gd name="T72" fmla="*/ 5 w 96"/>
                <a:gd name="T73" fmla="*/ 0 h 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74"/>
                <a:gd name="T113" fmla="*/ 96 w 96"/>
                <a:gd name="T114" fmla="*/ 74 h 7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74">
                  <a:moveTo>
                    <a:pt x="47" y="0"/>
                  </a:moveTo>
                  <a:lnTo>
                    <a:pt x="47" y="0"/>
                  </a:lnTo>
                  <a:lnTo>
                    <a:pt x="58" y="1"/>
                  </a:lnTo>
                  <a:lnTo>
                    <a:pt x="67" y="3"/>
                  </a:lnTo>
                  <a:lnTo>
                    <a:pt x="74" y="6"/>
                  </a:lnTo>
                  <a:lnTo>
                    <a:pt x="81" y="10"/>
                  </a:lnTo>
                  <a:lnTo>
                    <a:pt x="87" y="16"/>
                  </a:lnTo>
                  <a:lnTo>
                    <a:pt x="92" y="22"/>
                  </a:lnTo>
                  <a:lnTo>
                    <a:pt x="95" y="30"/>
                  </a:lnTo>
                  <a:lnTo>
                    <a:pt x="96" y="37"/>
                  </a:lnTo>
                  <a:lnTo>
                    <a:pt x="95" y="45"/>
                  </a:lnTo>
                  <a:lnTo>
                    <a:pt x="92" y="52"/>
                  </a:lnTo>
                  <a:lnTo>
                    <a:pt x="87" y="58"/>
                  </a:lnTo>
                  <a:lnTo>
                    <a:pt x="81" y="64"/>
                  </a:lnTo>
                  <a:lnTo>
                    <a:pt x="74" y="68"/>
                  </a:lnTo>
                  <a:lnTo>
                    <a:pt x="67" y="71"/>
                  </a:lnTo>
                  <a:lnTo>
                    <a:pt x="58" y="73"/>
                  </a:lnTo>
                  <a:lnTo>
                    <a:pt x="47" y="74"/>
                  </a:lnTo>
                  <a:lnTo>
                    <a:pt x="38" y="73"/>
                  </a:lnTo>
                  <a:lnTo>
                    <a:pt x="30" y="71"/>
                  </a:lnTo>
                  <a:lnTo>
                    <a:pt x="21" y="68"/>
                  </a:lnTo>
                  <a:lnTo>
                    <a:pt x="15" y="64"/>
                  </a:lnTo>
                  <a:lnTo>
                    <a:pt x="9" y="58"/>
                  </a:lnTo>
                  <a:lnTo>
                    <a:pt x="4" y="52"/>
                  </a:lnTo>
                  <a:lnTo>
                    <a:pt x="1" y="45"/>
                  </a:lnTo>
                  <a:lnTo>
                    <a:pt x="0" y="37"/>
                  </a:lnTo>
                  <a:lnTo>
                    <a:pt x="1" y="30"/>
                  </a:lnTo>
                  <a:lnTo>
                    <a:pt x="4" y="22"/>
                  </a:lnTo>
                  <a:lnTo>
                    <a:pt x="9" y="16"/>
                  </a:lnTo>
                  <a:lnTo>
                    <a:pt x="15" y="10"/>
                  </a:lnTo>
                  <a:lnTo>
                    <a:pt x="21" y="6"/>
                  </a:lnTo>
                  <a:lnTo>
                    <a:pt x="30" y="3"/>
                  </a:lnTo>
                  <a:lnTo>
                    <a:pt x="38" y="1"/>
                  </a:lnTo>
                  <a:lnTo>
                    <a:pt x="47" y="0"/>
                  </a:lnTo>
                </a:path>
              </a:pathLst>
            </a:custGeom>
            <a:noFill/>
            <a:ln w="0">
              <a:solidFill>
                <a:srgbClr val="000000"/>
              </a:solidFill>
              <a:prstDash val="solid"/>
              <a:round/>
              <a:headEnd/>
              <a:tailEnd/>
            </a:ln>
          </p:spPr>
          <p:txBody>
            <a:bodyPr/>
            <a:lstStyle/>
            <a:p>
              <a:endParaRPr lang="pt-BR"/>
            </a:p>
          </p:txBody>
        </p:sp>
        <p:sp>
          <p:nvSpPr>
            <p:cNvPr id="780575" name="Freeform 234"/>
            <p:cNvSpPr>
              <a:spLocks/>
            </p:cNvSpPr>
            <p:nvPr/>
          </p:nvSpPr>
          <p:spPr bwMode="auto">
            <a:xfrm>
              <a:off x="3300" y="2348"/>
              <a:ext cx="27" cy="18"/>
            </a:xfrm>
            <a:custGeom>
              <a:avLst/>
              <a:gdLst>
                <a:gd name="T0" fmla="*/ 0 w 81"/>
                <a:gd name="T1" fmla="*/ 9 h 38"/>
                <a:gd name="T2" fmla="*/ 0 w 81"/>
                <a:gd name="T3" fmla="*/ 9 h 38"/>
                <a:gd name="T4" fmla="*/ 3 w 81"/>
                <a:gd name="T5" fmla="*/ 6 h 38"/>
                <a:gd name="T6" fmla="*/ 5 w 81"/>
                <a:gd name="T7" fmla="*/ 4 h 38"/>
                <a:gd name="T8" fmla="*/ 7 w 81"/>
                <a:gd name="T9" fmla="*/ 2 h 38"/>
                <a:gd name="T10" fmla="*/ 8 w 81"/>
                <a:gd name="T11" fmla="*/ 1 h 38"/>
                <a:gd name="T12" fmla="*/ 9 w 81"/>
                <a:gd name="T13" fmla="*/ 0 h 38"/>
                <a:gd name="T14" fmla="*/ 9 w 81"/>
                <a:gd name="T15" fmla="*/ 0 h 38"/>
                <a:gd name="T16" fmla="*/ 9 w 81"/>
                <a:gd name="T17" fmla="*/ 0 h 38"/>
                <a:gd name="T18" fmla="*/ 9 w 81"/>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38"/>
                <a:gd name="T32" fmla="*/ 81 w 81"/>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38">
                  <a:moveTo>
                    <a:pt x="0" y="38"/>
                  </a:moveTo>
                  <a:lnTo>
                    <a:pt x="0" y="38"/>
                  </a:lnTo>
                  <a:lnTo>
                    <a:pt x="26" y="25"/>
                  </a:lnTo>
                  <a:lnTo>
                    <a:pt x="47" y="16"/>
                  </a:lnTo>
                  <a:lnTo>
                    <a:pt x="62" y="10"/>
                  </a:lnTo>
                  <a:lnTo>
                    <a:pt x="71" y="4"/>
                  </a:lnTo>
                  <a:lnTo>
                    <a:pt x="77" y="2"/>
                  </a:lnTo>
                  <a:lnTo>
                    <a:pt x="80" y="1"/>
                  </a:lnTo>
                  <a:lnTo>
                    <a:pt x="81" y="0"/>
                  </a:lnTo>
                </a:path>
              </a:pathLst>
            </a:custGeom>
            <a:noFill/>
            <a:ln w="0">
              <a:solidFill>
                <a:srgbClr val="000000"/>
              </a:solidFill>
              <a:prstDash val="solid"/>
              <a:round/>
              <a:headEnd/>
              <a:tailEnd/>
            </a:ln>
          </p:spPr>
          <p:txBody>
            <a:bodyPr/>
            <a:lstStyle/>
            <a:p>
              <a:endParaRPr lang="pt-BR"/>
            </a:p>
          </p:txBody>
        </p:sp>
        <p:sp>
          <p:nvSpPr>
            <p:cNvPr id="780576" name="Freeform 235"/>
            <p:cNvSpPr>
              <a:spLocks/>
            </p:cNvSpPr>
            <p:nvPr/>
          </p:nvSpPr>
          <p:spPr bwMode="auto">
            <a:xfrm>
              <a:off x="3298" y="2343"/>
              <a:ext cx="29" cy="22"/>
            </a:xfrm>
            <a:custGeom>
              <a:avLst/>
              <a:gdLst>
                <a:gd name="T0" fmla="*/ 0 w 86"/>
                <a:gd name="T1" fmla="*/ 12 h 42"/>
                <a:gd name="T2" fmla="*/ 10 w 86"/>
                <a:gd name="T3" fmla="*/ 2 h 42"/>
                <a:gd name="T4" fmla="*/ 9 w 86"/>
                <a:gd name="T5" fmla="*/ 0 h 42"/>
                <a:gd name="T6" fmla="*/ 0 w 86"/>
                <a:gd name="T7" fmla="*/ 10 h 42"/>
                <a:gd name="T8" fmla="*/ 0 w 86"/>
                <a:gd name="T9" fmla="*/ 12 h 42"/>
                <a:gd name="T10" fmla="*/ 0 60000 65536"/>
                <a:gd name="T11" fmla="*/ 0 60000 65536"/>
                <a:gd name="T12" fmla="*/ 0 60000 65536"/>
                <a:gd name="T13" fmla="*/ 0 60000 65536"/>
                <a:gd name="T14" fmla="*/ 0 60000 65536"/>
                <a:gd name="T15" fmla="*/ 0 w 86"/>
                <a:gd name="T16" fmla="*/ 0 h 42"/>
                <a:gd name="T17" fmla="*/ 86 w 86"/>
                <a:gd name="T18" fmla="*/ 42 h 42"/>
              </a:gdLst>
              <a:ahLst/>
              <a:cxnLst>
                <a:cxn ang="T10">
                  <a:pos x="T0" y="T1"/>
                </a:cxn>
                <a:cxn ang="T11">
                  <a:pos x="T2" y="T3"/>
                </a:cxn>
                <a:cxn ang="T12">
                  <a:pos x="T4" y="T5"/>
                </a:cxn>
                <a:cxn ang="T13">
                  <a:pos x="T6" y="T7"/>
                </a:cxn>
                <a:cxn ang="T14">
                  <a:pos x="T8" y="T9"/>
                </a:cxn>
              </a:cxnLst>
              <a:rect l="T15" t="T16" r="T17" b="T18"/>
              <a:pathLst>
                <a:path w="86" h="42">
                  <a:moveTo>
                    <a:pt x="3" y="42"/>
                  </a:moveTo>
                  <a:lnTo>
                    <a:pt x="86" y="5"/>
                  </a:lnTo>
                  <a:lnTo>
                    <a:pt x="83" y="0"/>
                  </a:lnTo>
                  <a:lnTo>
                    <a:pt x="0" y="37"/>
                  </a:lnTo>
                  <a:lnTo>
                    <a:pt x="3" y="42"/>
                  </a:lnTo>
                  <a:close/>
                </a:path>
              </a:pathLst>
            </a:custGeom>
            <a:solidFill>
              <a:srgbClr val="B2C4FF"/>
            </a:solidFill>
            <a:ln w="9525">
              <a:noFill/>
              <a:round/>
              <a:headEnd/>
              <a:tailEnd/>
            </a:ln>
          </p:spPr>
          <p:txBody>
            <a:bodyPr/>
            <a:lstStyle/>
            <a:p>
              <a:endParaRPr lang="pt-BR"/>
            </a:p>
          </p:txBody>
        </p:sp>
        <p:sp>
          <p:nvSpPr>
            <p:cNvPr id="780577" name="Freeform 236"/>
            <p:cNvSpPr>
              <a:spLocks/>
            </p:cNvSpPr>
            <p:nvPr/>
          </p:nvSpPr>
          <p:spPr bwMode="auto">
            <a:xfrm>
              <a:off x="3298" y="2343"/>
              <a:ext cx="29" cy="22"/>
            </a:xfrm>
            <a:custGeom>
              <a:avLst/>
              <a:gdLst>
                <a:gd name="T0" fmla="*/ 0 w 86"/>
                <a:gd name="T1" fmla="*/ 12 h 42"/>
                <a:gd name="T2" fmla="*/ 10 w 86"/>
                <a:gd name="T3" fmla="*/ 2 h 42"/>
                <a:gd name="T4" fmla="*/ 9 w 86"/>
                <a:gd name="T5" fmla="*/ 0 h 42"/>
                <a:gd name="T6" fmla="*/ 0 w 86"/>
                <a:gd name="T7" fmla="*/ 10 h 42"/>
                <a:gd name="T8" fmla="*/ 0 w 86"/>
                <a:gd name="T9" fmla="*/ 12 h 42"/>
                <a:gd name="T10" fmla="*/ 0 60000 65536"/>
                <a:gd name="T11" fmla="*/ 0 60000 65536"/>
                <a:gd name="T12" fmla="*/ 0 60000 65536"/>
                <a:gd name="T13" fmla="*/ 0 60000 65536"/>
                <a:gd name="T14" fmla="*/ 0 60000 65536"/>
                <a:gd name="T15" fmla="*/ 0 w 86"/>
                <a:gd name="T16" fmla="*/ 0 h 42"/>
                <a:gd name="T17" fmla="*/ 86 w 86"/>
                <a:gd name="T18" fmla="*/ 42 h 42"/>
              </a:gdLst>
              <a:ahLst/>
              <a:cxnLst>
                <a:cxn ang="T10">
                  <a:pos x="T0" y="T1"/>
                </a:cxn>
                <a:cxn ang="T11">
                  <a:pos x="T2" y="T3"/>
                </a:cxn>
                <a:cxn ang="T12">
                  <a:pos x="T4" y="T5"/>
                </a:cxn>
                <a:cxn ang="T13">
                  <a:pos x="T6" y="T7"/>
                </a:cxn>
                <a:cxn ang="T14">
                  <a:pos x="T8" y="T9"/>
                </a:cxn>
              </a:cxnLst>
              <a:rect l="T15" t="T16" r="T17" b="T18"/>
              <a:pathLst>
                <a:path w="86" h="42">
                  <a:moveTo>
                    <a:pt x="3" y="42"/>
                  </a:moveTo>
                  <a:lnTo>
                    <a:pt x="86" y="5"/>
                  </a:lnTo>
                  <a:lnTo>
                    <a:pt x="83" y="0"/>
                  </a:lnTo>
                  <a:lnTo>
                    <a:pt x="0" y="37"/>
                  </a:lnTo>
                  <a:lnTo>
                    <a:pt x="3" y="42"/>
                  </a:lnTo>
                </a:path>
              </a:pathLst>
            </a:custGeom>
            <a:noFill/>
            <a:ln w="0">
              <a:solidFill>
                <a:srgbClr val="000000"/>
              </a:solidFill>
              <a:prstDash val="solid"/>
              <a:round/>
              <a:headEnd/>
              <a:tailEnd/>
            </a:ln>
          </p:spPr>
          <p:txBody>
            <a:bodyPr/>
            <a:lstStyle/>
            <a:p>
              <a:endParaRPr lang="pt-BR"/>
            </a:p>
          </p:txBody>
        </p:sp>
        <p:sp>
          <p:nvSpPr>
            <p:cNvPr id="780578" name="Freeform 237"/>
            <p:cNvSpPr>
              <a:spLocks/>
            </p:cNvSpPr>
            <p:nvPr/>
          </p:nvSpPr>
          <p:spPr bwMode="auto">
            <a:xfrm>
              <a:off x="3310" y="2359"/>
              <a:ext cx="18" cy="14"/>
            </a:xfrm>
            <a:custGeom>
              <a:avLst/>
              <a:gdLst>
                <a:gd name="T0" fmla="*/ 4 w 55"/>
                <a:gd name="T1" fmla="*/ 6 h 27"/>
                <a:gd name="T2" fmla="*/ 5 w 55"/>
                <a:gd name="T3" fmla="*/ 4 h 27"/>
                <a:gd name="T4" fmla="*/ 6 w 55"/>
                <a:gd name="T5" fmla="*/ 3 h 27"/>
                <a:gd name="T6" fmla="*/ 6 w 55"/>
                <a:gd name="T7" fmla="*/ 1 h 27"/>
                <a:gd name="T8" fmla="*/ 6 w 55"/>
                <a:gd name="T9" fmla="*/ 0 h 27"/>
                <a:gd name="T10" fmla="*/ 5 w 55"/>
                <a:gd name="T11" fmla="*/ 0 h 27"/>
                <a:gd name="T12" fmla="*/ 5 w 55"/>
                <a:gd name="T13" fmla="*/ 1 h 27"/>
                <a:gd name="T14" fmla="*/ 4 w 55"/>
                <a:gd name="T15" fmla="*/ 3 h 27"/>
                <a:gd name="T16" fmla="*/ 3 w 55"/>
                <a:gd name="T17" fmla="*/ 4 h 27"/>
                <a:gd name="T18" fmla="*/ 2 w 55"/>
                <a:gd name="T19" fmla="*/ 5 h 27"/>
                <a:gd name="T20" fmla="*/ 1 w 55"/>
                <a:gd name="T21" fmla="*/ 6 h 27"/>
                <a:gd name="T22" fmla="*/ 0 w 55"/>
                <a:gd name="T23" fmla="*/ 6 h 27"/>
                <a:gd name="T24" fmla="*/ 0 w 55"/>
                <a:gd name="T25" fmla="*/ 7 h 27"/>
                <a:gd name="T26" fmla="*/ 0 w 55"/>
                <a:gd name="T27" fmla="*/ 7 h 27"/>
                <a:gd name="T28" fmla="*/ 1 w 55"/>
                <a:gd name="T29" fmla="*/ 7 h 27"/>
                <a:gd name="T30" fmla="*/ 3 w 55"/>
                <a:gd name="T31" fmla="*/ 7 h 27"/>
                <a:gd name="T32" fmla="*/ 4 w 55"/>
                <a:gd name="T33" fmla="*/ 6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27"/>
                <a:gd name="T53" fmla="*/ 55 w 55"/>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27">
                  <a:moveTo>
                    <a:pt x="35" y="22"/>
                  </a:moveTo>
                  <a:lnTo>
                    <a:pt x="46" y="16"/>
                  </a:lnTo>
                  <a:lnTo>
                    <a:pt x="52" y="9"/>
                  </a:lnTo>
                  <a:lnTo>
                    <a:pt x="55" y="4"/>
                  </a:lnTo>
                  <a:lnTo>
                    <a:pt x="53" y="0"/>
                  </a:lnTo>
                  <a:lnTo>
                    <a:pt x="49" y="0"/>
                  </a:lnTo>
                  <a:lnTo>
                    <a:pt x="46" y="4"/>
                  </a:lnTo>
                  <a:lnTo>
                    <a:pt x="40" y="9"/>
                  </a:lnTo>
                  <a:lnTo>
                    <a:pt x="32" y="16"/>
                  </a:lnTo>
                  <a:lnTo>
                    <a:pt x="21" y="20"/>
                  </a:lnTo>
                  <a:lnTo>
                    <a:pt x="10" y="22"/>
                  </a:lnTo>
                  <a:lnTo>
                    <a:pt x="3" y="23"/>
                  </a:lnTo>
                  <a:lnTo>
                    <a:pt x="0" y="25"/>
                  </a:lnTo>
                  <a:lnTo>
                    <a:pt x="4" y="27"/>
                  </a:lnTo>
                  <a:lnTo>
                    <a:pt x="13" y="27"/>
                  </a:lnTo>
                  <a:lnTo>
                    <a:pt x="25" y="26"/>
                  </a:lnTo>
                  <a:lnTo>
                    <a:pt x="35" y="22"/>
                  </a:lnTo>
                  <a:close/>
                </a:path>
              </a:pathLst>
            </a:custGeom>
            <a:solidFill>
              <a:srgbClr val="B2C4FF"/>
            </a:solidFill>
            <a:ln w="9525">
              <a:noFill/>
              <a:round/>
              <a:headEnd/>
              <a:tailEnd/>
            </a:ln>
          </p:spPr>
          <p:txBody>
            <a:bodyPr/>
            <a:lstStyle/>
            <a:p>
              <a:endParaRPr lang="pt-BR"/>
            </a:p>
          </p:txBody>
        </p:sp>
        <p:sp>
          <p:nvSpPr>
            <p:cNvPr id="780579" name="Freeform 238"/>
            <p:cNvSpPr>
              <a:spLocks/>
            </p:cNvSpPr>
            <p:nvPr/>
          </p:nvSpPr>
          <p:spPr bwMode="auto">
            <a:xfrm>
              <a:off x="3526" y="2021"/>
              <a:ext cx="43" cy="53"/>
            </a:xfrm>
            <a:custGeom>
              <a:avLst/>
              <a:gdLst>
                <a:gd name="T0" fmla="*/ 15 w 127"/>
                <a:gd name="T1" fmla="*/ 26 h 107"/>
                <a:gd name="T2" fmla="*/ 15 w 127"/>
                <a:gd name="T3" fmla="*/ 26 h 107"/>
                <a:gd name="T4" fmla="*/ 14 w 127"/>
                <a:gd name="T5" fmla="*/ 26 h 107"/>
                <a:gd name="T6" fmla="*/ 13 w 127"/>
                <a:gd name="T7" fmla="*/ 26 h 107"/>
                <a:gd name="T8" fmla="*/ 12 w 127"/>
                <a:gd name="T9" fmla="*/ 26 h 107"/>
                <a:gd name="T10" fmla="*/ 11 w 127"/>
                <a:gd name="T11" fmla="*/ 26 h 107"/>
                <a:gd name="T12" fmla="*/ 10 w 127"/>
                <a:gd name="T13" fmla="*/ 26 h 107"/>
                <a:gd name="T14" fmla="*/ 9 w 127"/>
                <a:gd name="T15" fmla="*/ 26 h 107"/>
                <a:gd name="T16" fmla="*/ 8 w 127"/>
                <a:gd name="T17" fmla="*/ 26 h 107"/>
                <a:gd name="T18" fmla="*/ 7 w 127"/>
                <a:gd name="T19" fmla="*/ 26 h 107"/>
                <a:gd name="T20" fmla="*/ 7 w 127"/>
                <a:gd name="T21" fmla="*/ 26 h 107"/>
                <a:gd name="T22" fmla="*/ 6 w 127"/>
                <a:gd name="T23" fmla="*/ 26 h 107"/>
                <a:gd name="T24" fmla="*/ 4 w 127"/>
                <a:gd name="T25" fmla="*/ 25 h 107"/>
                <a:gd name="T26" fmla="*/ 3 w 127"/>
                <a:gd name="T27" fmla="*/ 24 h 107"/>
                <a:gd name="T28" fmla="*/ 2 w 127"/>
                <a:gd name="T29" fmla="*/ 22 h 107"/>
                <a:gd name="T30" fmla="*/ 1 w 127"/>
                <a:gd name="T31" fmla="*/ 20 h 107"/>
                <a:gd name="T32" fmla="*/ 0 w 127"/>
                <a:gd name="T33" fmla="*/ 18 h 107"/>
                <a:gd name="T34" fmla="*/ 0 w 127"/>
                <a:gd name="T35" fmla="*/ 16 h 107"/>
                <a:gd name="T36" fmla="*/ 0 w 127"/>
                <a:gd name="T37" fmla="*/ 13 h 107"/>
                <a:gd name="T38" fmla="*/ 0 w 127"/>
                <a:gd name="T39" fmla="*/ 13 h 107"/>
                <a:gd name="T40" fmla="*/ 0 w 127"/>
                <a:gd name="T41" fmla="*/ 10 h 107"/>
                <a:gd name="T42" fmla="*/ 0 w 127"/>
                <a:gd name="T43" fmla="*/ 8 h 107"/>
                <a:gd name="T44" fmla="*/ 1 w 127"/>
                <a:gd name="T45" fmla="*/ 6 h 107"/>
                <a:gd name="T46" fmla="*/ 2 w 127"/>
                <a:gd name="T47" fmla="*/ 3 h 107"/>
                <a:gd name="T48" fmla="*/ 3 w 127"/>
                <a:gd name="T49" fmla="*/ 2 h 107"/>
                <a:gd name="T50" fmla="*/ 4 w 127"/>
                <a:gd name="T51" fmla="*/ 1 h 107"/>
                <a:gd name="T52" fmla="*/ 6 w 127"/>
                <a:gd name="T53" fmla="*/ 0 h 107"/>
                <a:gd name="T54" fmla="*/ 7 w 127"/>
                <a:gd name="T55" fmla="*/ 0 h 107"/>
                <a:gd name="T56" fmla="*/ 7 w 127"/>
                <a:gd name="T57" fmla="*/ 0 h 107"/>
                <a:gd name="T58" fmla="*/ 8 w 127"/>
                <a:gd name="T59" fmla="*/ 0 h 107"/>
                <a:gd name="T60" fmla="*/ 9 w 127"/>
                <a:gd name="T61" fmla="*/ 0 h 107"/>
                <a:gd name="T62" fmla="*/ 10 w 127"/>
                <a:gd name="T63" fmla="*/ 0 h 107"/>
                <a:gd name="T64" fmla="*/ 11 w 127"/>
                <a:gd name="T65" fmla="*/ 0 h 107"/>
                <a:gd name="T66" fmla="*/ 12 w 127"/>
                <a:gd name="T67" fmla="*/ 0 h 107"/>
                <a:gd name="T68" fmla="*/ 13 w 127"/>
                <a:gd name="T69" fmla="*/ 0 h 107"/>
                <a:gd name="T70" fmla="*/ 14 w 127"/>
                <a:gd name="T71" fmla="*/ 0 h 107"/>
                <a:gd name="T72" fmla="*/ 15 w 127"/>
                <a:gd name="T73" fmla="*/ 0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7"/>
                <a:gd name="T112" fmla="*/ 0 h 107"/>
                <a:gd name="T113" fmla="*/ 127 w 127"/>
                <a:gd name="T114" fmla="*/ 107 h 1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7" h="107">
                  <a:moveTo>
                    <a:pt x="127" y="107"/>
                  </a:moveTo>
                  <a:lnTo>
                    <a:pt x="127" y="107"/>
                  </a:lnTo>
                  <a:lnTo>
                    <a:pt x="118" y="107"/>
                  </a:lnTo>
                  <a:lnTo>
                    <a:pt x="111" y="107"/>
                  </a:lnTo>
                  <a:lnTo>
                    <a:pt x="103" y="107"/>
                  </a:lnTo>
                  <a:lnTo>
                    <a:pt x="97" y="106"/>
                  </a:lnTo>
                  <a:lnTo>
                    <a:pt x="91" y="106"/>
                  </a:lnTo>
                  <a:lnTo>
                    <a:pt x="84" y="106"/>
                  </a:lnTo>
                  <a:lnTo>
                    <a:pt x="75" y="106"/>
                  </a:lnTo>
                  <a:lnTo>
                    <a:pt x="63" y="106"/>
                  </a:lnTo>
                  <a:lnTo>
                    <a:pt x="50" y="105"/>
                  </a:lnTo>
                  <a:lnTo>
                    <a:pt x="38" y="102"/>
                  </a:lnTo>
                  <a:lnTo>
                    <a:pt x="28" y="98"/>
                  </a:lnTo>
                  <a:lnTo>
                    <a:pt x="19" y="91"/>
                  </a:lnTo>
                  <a:lnTo>
                    <a:pt x="10" y="83"/>
                  </a:lnTo>
                  <a:lnTo>
                    <a:pt x="4" y="74"/>
                  </a:lnTo>
                  <a:lnTo>
                    <a:pt x="1" y="65"/>
                  </a:lnTo>
                  <a:lnTo>
                    <a:pt x="0" y="54"/>
                  </a:lnTo>
                  <a:lnTo>
                    <a:pt x="1" y="43"/>
                  </a:lnTo>
                  <a:lnTo>
                    <a:pt x="4" y="32"/>
                  </a:lnTo>
                  <a:lnTo>
                    <a:pt x="10" y="24"/>
                  </a:lnTo>
                  <a:lnTo>
                    <a:pt x="19" y="15"/>
                  </a:lnTo>
                  <a:lnTo>
                    <a:pt x="28" y="9"/>
                  </a:lnTo>
                  <a:lnTo>
                    <a:pt x="38" y="5"/>
                  </a:lnTo>
                  <a:lnTo>
                    <a:pt x="50" y="1"/>
                  </a:lnTo>
                  <a:lnTo>
                    <a:pt x="63" y="0"/>
                  </a:lnTo>
                  <a:lnTo>
                    <a:pt x="75" y="0"/>
                  </a:lnTo>
                  <a:lnTo>
                    <a:pt x="84" y="0"/>
                  </a:lnTo>
                  <a:lnTo>
                    <a:pt x="91" y="0"/>
                  </a:lnTo>
                  <a:lnTo>
                    <a:pt x="97" y="0"/>
                  </a:lnTo>
                  <a:lnTo>
                    <a:pt x="103" y="0"/>
                  </a:lnTo>
                  <a:lnTo>
                    <a:pt x="109" y="0"/>
                  </a:lnTo>
                  <a:lnTo>
                    <a:pt x="117" y="0"/>
                  </a:lnTo>
                  <a:lnTo>
                    <a:pt x="127" y="0"/>
                  </a:lnTo>
                </a:path>
              </a:pathLst>
            </a:custGeom>
            <a:noFill/>
            <a:ln w="0">
              <a:solidFill>
                <a:srgbClr val="000000"/>
              </a:solidFill>
              <a:prstDash val="solid"/>
              <a:round/>
              <a:headEnd/>
              <a:tailEnd/>
            </a:ln>
          </p:spPr>
          <p:txBody>
            <a:bodyPr/>
            <a:lstStyle/>
            <a:p>
              <a:endParaRPr lang="pt-BR"/>
            </a:p>
          </p:txBody>
        </p:sp>
        <p:sp>
          <p:nvSpPr>
            <p:cNvPr id="780580" name="Freeform 239"/>
            <p:cNvSpPr>
              <a:spLocks/>
            </p:cNvSpPr>
            <p:nvPr/>
          </p:nvSpPr>
          <p:spPr bwMode="auto">
            <a:xfrm>
              <a:off x="3359" y="1964"/>
              <a:ext cx="86" cy="92"/>
            </a:xfrm>
            <a:custGeom>
              <a:avLst/>
              <a:gdLst>
                <a:gd name="T0" fmla="*/ 15 w 257"/>
                <a:gd name="T1" fmla="*/ 0 h 185"/>
                <a:gd name="T2" fmla="*/ 17 w 257"/>
                <a:gd name="T3" fmla="*/ 0 h 185"/>
                <a:gd name="T4" fmla="*/ 20 w 257"/>
                <a:gd name="T5" fmla="*/ 2 h 185"/>
                <a:gd name="T6" fmla="*/ 22 w 257"/>
                <a:gd name="T7" fmla="*/ 4 h 185"/>
                <a:gd name="T8" fmla="*/ 25 w 257"/>
                <a:gd name="T9" fmla="*/ 6 h 185"/>
                <a:gd name="T10" fmla="*/ 26 w 257"/>
                <a:gd name="T11" fmla="*/ 10 h 185"/>
                <a:gd name="T12" fmla="*/ 28 w 257"/>
                <a:gd name="T13" fmla="*/ 14 h 185"/>
                <a:gd name="T14" fmla="*/ 28 w 257"/>
                <a:gd name="T15" fmla="*/ 18 h 185"/>
                <a:gd name="T16" fmla="*/ 29 w 257"/>
                <a:gd name="T17" fmla="*/ 23 h 185"/>
                <a:gd name="T18" fmla="*/ 28 w 257"/>
                <a:gd name="T19" fmla="*/ 27 h 185"/>
                <a:gd name="T20" fmla="*/ 28 w 257"/>
                <a:gd name="T21" fmla="*/ 32 h 185"/>
                <a:gd name="T22" fmla="*/ 26 w 257"/>
                <a:gd name="T23" fmla="*/ 36 h 185"/>
                <a:gd name="T24" fmla="*/ 25 w 257"/>
                <a:gd name="T25" fmla="*/ 39 h 185"/>
                <a:gd name="T26" fmla="*/ 22 w 257"/>
                <a:gd name="T27" fmla="*/ 42 h 185"/>
                <a:gd name="T28" fmla="*/ 20 w 257"/>
                <a:gd name="T29" fmla="*/ 44 h 185"/>
                <a:gd name="T30" fmla="*/ 17 w 257"/>
                <a:gd name="T31" fmla="*/ 45 h 185"/>
                <a:gd name="T32" fmla="*/ 15 w 257"/>
                <a:gd name="T33" fmla="*/ 46 h 185"/>
                <a:gd name="T34" fmla="*/ 12 w 257"/>
                <a:gd name="T35" fmla="*/ 45 h 185"/>
                <a:gd name="T36" fmla="*/ 9 w 257"/>
                <a:gd name="T37" fmla="*/ 44 h 185"/>
                <a:gd name="T38" fmla="*/ 6 w 257"/>
                <a:gd name="T39" fmla="*/ 42 h 185"/>
                <a:gd name="T40" fmla="*/ 4 w 257"/>
                <a:gd name="T41" fmla="*/ 39 h 185"/>
                <a:gd name="T42" fmla="*/ 2 w 257"/>
                <a:gd name="T43" fmla="*/ 36 h 185"/>
                <a:gd name="T44" fmla="*/ 1 w 257"/>
                <a:gd name="T45" fmla="*/ 32 h 185"/>
                <a:gd name="T46" fmla="*/ 0 w 257"/>
                <a:gd name="T47" fmla="*/ 27 h 185"/>
                <a:gd name="T48" fmla="*/ 0 w 257"/>
                <a:gd name="T49" fmla="*/ 23 h 185"/>
                <a:gd name="T50" fmla="*/ 0 w 257"/>
                <a:gd name="T51" fmla="*/ 18 h 185"/>
                <a:gd name="T52" fmla="*/ 1 w 257"/>
                <a:gd name="T53" fmla="*/ 14 h 185"/>
                <a:gd name="T54" fmla="*/ 2 w 257"/>
                <a:gd name="T55" fmla="*/ 10 h 185"/>
                <a:gd name="T56" fmla="*/ 4 w 257"/>
                <a:gd name="T57" fmla="*/ 6 h 185"/>
                <a:gd name="T58" fmla="*/ 6 w 257"/>
                <a:gd name="T59" fmla="*/ 4 h 185"/>
                <a:gd name="T60" fmla="*/ 9 w 257"/>
                <a:gd name="T61" fmla="*/ 2 h 185"/>
                <a:gd name="T62" fmla="*/ 12 w 257"/>
                <a:gd name="T63" fmla="*/ 0 h 185"/>
                <a:gd name="T64" fmla="*/ 15 w 257"/>
                <a:gd name="T65" fmla="*/ 0 h 1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7"/>
                <a:gd name="T100" fmla="*/ 0 h 185"/>
                <a:gd name="T101" fmla="*/ 257 w 257"/>
                <a:gd name="T102" fmla="*/ 185 h 1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7" h="185">
                  <a:moveTo>
                    <a:pt x="130" y="0"/>
                  </a:moveTo>
                  <a:lnTo>
                    <a:pt x="155" y="2"/>
                  </a:lnTo>
                  <a:lnTo>
                    <a:pt x="179" y="8"/>
                  </a:lnTo>
                  <a:lnTo>
                    <a:pt x="201" y="16"/>
                  </a:lnTo>
                  <a:lnTo>
                    <a:pt x="220" y="27"/>
                  </a:lnTo>
                  <a:lnTo>
                    <a:pt x="235" y="41"/>
                  </a:lnTo>
                  <a:lnTo>
                    <a:pt x="247" y="57"/>
                  </a:lnTo>
                  <a:lnTo>
                    <a:pt x="254" y="74"/>
                  </a:lnTo>
                  <a:lnTo>
                    <a:pt x="257" y="93"/>
                  </a:lnTo>
                  <a:lnTo>
                    <a:pt x="254" y="111"/>
                  </a:lnTo>
                  <a:lnTo>
                    <a:pt x="247" y="129"/>
                  </a:lnTo>
                  <a:lnTo>
                    <a:pt x="235" y="144"/>
                  </a:lnTo>
                  <a:lnTo>
                    <a:pt x="220" y="158"/>
                  </a:lnTo>
                  <a:lnTo>
                    <a:pt x="201" y="169"/>
                  </a:lnTo>
                  <a:lnTo>
                    <a:pt x="179" y="177"/>
                  </a:lnTo>
                  <a:lnTo>
                    <a:pt x="155" y="183"/>
                  </a:lnTo>
                  <a:lnTo>
                    <a:pt x="130" y="185"/>
                  </a:lnTo>
                  <a:lnTo>
                    <a:pt x="104" y="183"/>
                  </a:lnTo>
                  <a:lnTo>
                    <a:pt x="80" y="177"/>
                  </a:lnTo>
                  <a:lnTo>
                    <a:pt x="58" y="169"/>
                  </a:lnTo>
                  <a:lnTo>
                    <a:pt x="38" y="158"/>
                  </a:lnTo>
                  <a:lnTo>
                    <a:pt x="22" y="144"/>
                  </a:lnTo>
                  <a:lnTo>
                    <a:pt x="10" y="129"/>
                  </a:lnTo>
                  <a:lnTo>
                    <a:pt x="3" y="111"/>
                  </a:lnTo>
                  <a:lnTo>
                    <a:pt x="0" y="93"/>
                  </a:lnTo>
                  <a:lnTo>
                    <a:pt x="3" y="74"/>
                  </a:lnTo>
                  <a:lnTo>
                    <a:pt x="10" y="57"/>
                  </a:lnTo>
                  <a:lnTo>
                    <a:pt x="22" y="41"/>
                  </a:lnTo>
                  <a:lnTo>
                    <a:pt x="38" y="27"/>
                  </a:lnTo>
                  <a:lnTo>
                    <a:pt x="58" y="16"/>
                  </a:lnTo>
                  <a:lnTo>
                    <a:pt x="80" y="8"/>
                  </a:lnTo>
                  <a:lnTo>
                    <a:pt x="104" y="2"/>
                  </a:lnTo>
                  <a:lnTo>
                    <a:pt x="130" y="0"/>
                  </a:lnTo>
                  <a:close/>
                </a:path>
              </a:pathLst>
            </a:custGeom>
            <a:solidFill>
              <a:srgbClr val="7D6100"/>
            </a:solidFill>
            <a:ln w="9525">
              <a:noFill/>
              <a:round/>
              <a:headEnd/>
              <a:tailEnd/>
            </a:ln>
          </p:spPr>
          <p:txBody>
            <a:bodyPr/>
            <a:lstStyle/>
            <a:p>
              <a:endParaRPr lang="pt-BR"/>
            </a:p>
          </p:txBody>
        </p:sp>
        <p:sp>
          <p:nvSpPr>
            <p:cNvPr id="780581" name="Freeform 240"/>
            <p:cNvSpPr>
              <a:spLocks/>
            </p:cNvSpPr>
            <p:nvPr/>
          </p:nvSpPr>
          <p:spPr bwMode="auto">
            <a:xfrm>
              <a:off x="3365" y="1970"/>
              <a:ext cx="73" cy="80"/>
            </a:xfrm>
            <a:custGeom>
              <a:avLst/>
              <a:gdLst>
                <a:gd name="T0" fmla="*/ 12 w 220"/>
                <a:gd name="T1" fmla="*/ 0 h 159"/>
                <a:gd name="T2" fmla="*/ 15 w 220"/>
                <a:gd name="T3" fmla="*/ 1 h 159"/>
                <a:gd name="T4" fmla="*/ 17 w 220"/>
                <a:gd name="T5" fmla="*/ 2 h 159"/>
                <a:gd name="T6" fmla="*/ 19 w 220"/>
                <a:gd name="T7" fmla="*/ 4 h 159"/>
                <a:gd name="T8" fmla="*/ 21 w 220"/>
                <a:gd name="T9" fmla="*/ 6 h 159"/>
                <a:gd name="T10" fmla="*/ 22 w 220"/>
                <a:gd name="T11" fmla="*/ 9 h 159"/>
                <a:gd name="T12" fmla="*/ 23 w 220"/>
                <a:gd name="T13" fmla="*/ 13 h 159"/>
                <a:gd name="T14" fmla="*/ 24 w 220"/>
                <a:gd name="T15" fmla="*/ 16 h 159"/>
                <a:gd name="T16" fmla="*/ 24 w 220"/>
                <a:gd name="T17" fmla="*/ 20 h 159"/>
                <a:gd name="T18" fmla="*/ 24 w 220"/>
                <a:gd name="T19" fmla="*/ 24 h 159"/>
                <a:gd name="T20" fmla="*/ 23 w 220"/>
                <a:gd name="T21" fmla="*/ 28 h 159"/>
                <a:gd name="T22" fmla="*/ 22 w 220"/>
                <a:gd name="T23" fmla="*/ 31 h 159"/>
                <a:gd name="T24" fmla="*/ 21 w 220"/>
                <a:gd name="T25" fmla="*/ 34 h 159"/>
                <a:gd name="T26" fmla="*/ 19 w 220"/>
                <a:gd name="T27" fmla="*/ 37 h 159"/>
                <a:gd name="T28" fmla="*/ 17 w 220"/>
                <a:gd name="T29" fmla="*/ 39 h 159"/>
                <a:gd name="T30" fmla="*/ 15 w 220"/>
                <a:gd name="T31" fmla="*/ 40 h 159"/>
                <a:gd name="T32" fmla="*/ 12 w 220"/>
                <a:gd name="T33" fmla="*/ 40 h 159"/>
                <a:gd name="T34" fmla="*/ 10 w 220"/>
                <a:gd name="T35" fmla="*/ 40 h 159"/>
                <a:gd name="T36" fmla="*/ 8 w 220"/>
                <a:gd name="T37" fmla="*/ 39 h 159"/>
                <a:gd name="T38" fmla="*/ 5 w 220"/>
                <a:gd name="T39" fmla="*/ 37 h 159"/>
                <a:gd name="T40" fmla="*/ 4 w 220"/>
                <a:gd name="T41" fmla="*/ 34 h 159"/>
                <a:gd name="T42" fmla="*/ 2 w 220"/>
                <a:gd name="T43" fmla="*/ 31 h 159"/>
                <a:gd name="T44" fmla="*/ 1 w 220"/>
                <a:gd name="T45" fmla="*/ 28 h 159"/>
                <a:gd name="T46" fmla="*/ 0 w 220"/>
                <a:gd name="T47" fmla="*/ 24 h 159"/>
                <a:gd name="T48" fmla="*/ 0 w 220"/>
                <a:gd name="T49" fmla="*/ 20 h 159"/>
                <a:gd name="T50" fmla="*/ 0 w 220"/>
                <a:gd name="T51" fmla="*/ 16 h 159"/>
                <a:gd name="T52" fmla="*/ 1 w 220"/>
                <a:gd name="T53" fmla="*/ 13 h 159"/>
                <a:gd name="T54" fmla="*/ 2 w 220"/>
                <a:gd name="T55" fmla="*/ 9 h 159"/>
                <a:gd name="T56" fmla="*/ 4 w 220"/>
                <a:gd name="T57" fmla="*/ 6 h 159"/>
                <a:gd name="T58" fmla="*/ 5 w 220"/>
                <a:gd name="T59" fmla="*/ 4 h 159"/>
                <a:gd name="T60" fmla="*/ 8 w 220"/>
                <a:gd name="T61" fmla="*/ 2 h 159"/>
                <a:gd name="T62" fmla="*/ 10 w 220"/>
                <a:gd name="T63" fmla="*/ 1 h 159"/>
                <a:gd name="T64" fmla="*/ 12 w 220"/>
                <a:gd name="T65" fmla="*/ 0 h 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0"/>
                <a:gd name="T100" fmla="*/ 0 h 159"/>
                <a:gd name="T101" fmla="*/ 220 w 220"/>
                <a:gd name="T102" fmla="*/ 159 h 1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0" h="159">
                  <a:moveTo>
                    <a:pt x="111" y="0"/>
                  </a:moveTo>
                  <a:lnTo>
                    <a:pt x="133" y="2"/>
                  </a:lnTo>
                  <a:lnTo>
                    <a:pt x="154" y="6"/>
                  </a:lnTo>
                  <a:lnTo>
                    <a:pt x="171" y="14"/>
                  </a:lnTo>
                  <a:lnTo>
                    <a:pt x="188" y="23"/>
                  </a:lnTo>
                  <a:lnTo>
                    <a:pt x="201" y="35"/>
                  </a:lnTo>
                  <a:lnTo>
                    <a:pt x="211" y="49"/>
                  </a:lnTo>
                  <a:lnTo>
                    <a:pt x="219" y="64"/>
                  </a:lnTo>
                  <a:lnTo>
                    <a:pt x="220" y="80"/>
                  </a:lnTo>
                  <a:lnTo>
                    <a:pt x="219" y="96"/>
                  </a:lnTo>
                  <a:lnTo>
                    <a:pt x="211" y="111"/>
                  </a:lnTo>
                  <a:lnTo>
                    <a:pt x="201" y="124"/>
                  </a:lnTo>
                  <a:lnTo>
                    <a:pt x="188" y="136"/>
                  </a:lnTo>
                  <a:lnTo>
                    <a:pt x="171" y="145"/>
                  </a:lnTo>
                  <a:lnTo>
                    <a:pt x="154" y="153"/>
                  </a:lnTo>
                  <a:lnTo>
                    <a:pt x="133" y="158"/>
                  </a:lnTo>
                  <a:lnTo>
                    <a:pt x="111" y="159"/>
                  </a:lnTo>
                  <a:lnTo>
                    <a:pt x="88" y="158"/>
                  </a:lnTo>
                  <a:lnTo>
                    <a:pt x="68" y="153"/>
                  </a:lnTo>
                  <a:lnTo>
                    <a:pt x="49" y="145"/>
                  </a:lnTo>
                  <a:lnTo>
                    <a:pt x="32" y="136"/>
                  </a:lnTo>
                  <a:lnTo>
                    <a:pt x="19" y="124"/>
                  </a:lnTo>
                  <a:lnTo>
                    <a:pt x="9" y="111"/>
                  </a:lnTo>
                  <a:lnTo>
                    <a:pt x="3" y="96"/>
                  </a:lnTo>
                  <a:lnTo>
                    <a:pt x="0" y="80"/>
                  </a:lnTo>
                  <a:lnTo>
                    <a:pt x="3" y="64"/>
                  </a:lnTo>
                  <a:lnTo>
                    <a:pt x="9" y="49"/>
                  </a:lnTo>
                  <a:lnTo>
                    <a:pt x="19" y="35"/>
                  </a:lnTo>
                  <a:lnTo>
                    <a:pt x="32" y="23"/>
                  </a:lnTo>
                  <a:lnTo>
                    <a:pt x="49" y="14"/>
                  </a:lnTo>
                  <a:lnTo>
                    <a:pt x="68" y="6"/>
                  </a:lnTo>
                  <a:lnTo>
                    <a:pt x="88" y="2"/>
                  </a:lnTo>
                  <a:lnTo>
                    <a:pt x="111" y="0"/>
                  </a:lnTo>
                  <a:close/>
                </a:path>
              </a:pathLst>
            </a:custGeom>
            <a:solidFill>
              <a:srgbClr val="FF7F26"/>
            </a:solidFill>
            <a:ln w="9525">
              <a:noFill/>
              <a:round/>
              <a:headEnd/>
              <a:tailEnd/>
            </a:ln>
          </p:spPr>
          <p:txBody>
            <a:bodyPr/>
            <a:lstStyle/>
            <a:p>
              <a:endParaRPr lang="pt-BR"/>
            </a:p>
          </p:txBody>
        </p:sp>
        <p:sp>
          <p:nvSpPr>
            <p:cNvPr id="780582" name="Freeform 241"/>
            <p:cNvSpPr>
              <a:spLocks/>
            </p:cNvSpPr>
            <p:nvPr/>
          </p:nvSpPr>
          <p:spPr bwMode="auto">
            <a:xfrm>
              <a:off x="3398" y="1981"/>
              <a:ext cx="8" cy="8"/>
            </a:xfrm>
            <a:custGeom>
              <a:avLst/>
              <a:gdLst>
                <a:gd name="T0" fmla="*/ 1 w 25"/>
                <a:gd name="T1" fmla="*/ 0 h 17"/>
                <a:gd name="T2" fmla="*/ 2 w 25"/>
                <a:gd name="T3" fmla="*/ 0 h 17"/>
                <a:gd name="T4" fmla="*/ 2 w 25"/>
                <a:gd name="T5" fmla="*/ 0 h 17"/>
                <a:gd name="T6" fmla="*/ 3 w 25"/>
                <a:gd name="T7" fmla="*/ 1 h 17"/>
                <a:gd name="T8" fmla="*/ 3 w 25"/>
                <a:gd name="T9" fmla="*/ 2 h 17"/>
                <a:gd name="T10" fmla="*/ 3 w 25"/>
                <a:gd name="T11" fmla="*/ 3 h 17"/>
                <a:gd name="T12" fmla="*/ 2 w 25"/>
                <a:gd name="T13" fmla="*/ 3 h 17"/>
                <a:gd name="T14" fmla="*/ 2 w 25"/>
                <a:gd name="T15" fmla="*/ 4 h 17"/>
                <a:gd name="T16" fmla="*/ 1 w 25"/>
                <a:gd name="T17" fmla="*/ 4 h 17"/>
                <a:gd name="T18" fmla="*/ 1 w 25"/>
                <a:gd name="T19" fmla="*/ 4 h 17"/>
                <a:gd name="T20" fmla="*/ 0 w 25"/>
                <a:gd name="T21" fmla="*/ 3 h 17"/>
                <a:gd name="T22" fmla="*/ 0 w 25"/>
                <a:gd name="T23" fmla="*/ 3 h 17"/>
                <a:gd name="T24" fmla="*/ 0 w 25"/>
                <a:gd name="T25" fmla="*/ 2 h 17"/>
                <a:gd name="T26" fmla="*/ 0 w 25"/>
                <a:gd name="T27" fmla="*/ 1 h 17"/>
                <a:gd name="T28" fmla="*/ 0 w 25"/>
                <a:gd name="T29" fmla="*/ 0 h 17"/>
                <a:gd name="T30" fmla="*/ 1 w 25"/>
                <a:gd name="T31" fmla="*/ 0 h 17"/>
                <a:gd name="T32" fmla="*/ 1 w 25"/>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17"/>
                <a:gd name="T53" fmla="*/ 25 w 25"/>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17">
                  <a:moveTo>
                    <a:pt x="13" y="0"/>
                  </a:moveTo>
                  <a:lnTo>
                    <a:pt x="18" y="1"/>
                  </a:lnTo>
                  <a:lnTo>
                    <a:pt x="21" y="2"/>
                  </a:lnTo>
                  <a:lnTo>
                    <a:pt x="24" y="6"/>
                  </a:lnTo>
                  <a:lnTo>
                    <a:pt x="25" y="9"/>
                  </a:lnTo>
                  <a:lnTo>
                    <a:pt x="24" y="12"/>
                  </a:lnTo>
                  <a:lnTo>
                    <a:pt x="21" y="14"/>
                  </a:lnTo>
                  <a:lnTo>
                    <a:pt x="18" y="16"/>
                  </a:lnTo>
                  <a:lnTo>
                    <a:pt x="13" y="17"/>
                  </a:lnTo>
                  <a:lnTo>
                    <a:pt x="9" y="16"/>
                  </a:lnTo>
                  <a:lnTo>
                    <a:pt x="4" y="14"/>
                  </a:lnTo>
                  <a:lnTo>
                    <a:pt x="1" y="12"/>
                  </a:lnTo>
                  <a:lnTo>
                    <a:pt x="0" y="9"/>
                  </a:lnTo>
                  <a:lnTo>
                    <a:pt x="1" y="6"/>
                  </a:lnTo>
                  <a:lnTo>
                    <a:pt x="4" y="2"/>
                  </a:lnTo>
                  <a:lnTo>
                    <a:pt x="9" y="1"/>
                  </a:lnTo>
                  <a:lnTo>
                    <a:pt x="13" y="0"/>
                  </a:lnTo>
                  <a:close/>
                </a:path>
              </a:pathLst>
            </a:custGeom>
            <a:solidFill>
              <a:srgbClr val="660000"/>
            </a:solidFill>
            <a:ln w="9525">
              <a:noFill/>
              <a:round/>
              <a:headEnd/>
              <a:tailEnd/>
            </a:ln>
          </p:spPr>
          <p:txBody>
            <a:bodyPr/>
            <a:lstStyle/>
            <a:p>
              <a:endParaRPr lang="pt-BR"/>
            </a:p>
          </p:txBody>
        </p:sp>
        <p:sp>
          <p:nvSpPr>
            <p:cNvPr id="780583" name="Freeform 242"/>
            <p:cNvSpPr>
              <a:spLocks/>
            </p:cNvSpPr>
            <p:nvPr/>
          </p:nvSpPr>
          <p:spPr bwMode="auto">
            <a:xfrm>
              <a:off x="3376" y="2005"/>
              <a:ext cx="8" cy="8"/>
            </a:xfrm>
            <a:custGeom>
              <a:avLst/>
              <a:gdLst>
                <a:gd name="T0" fmla="*/ 1 w 23"/>
                <a:gd name="T1" fmla="*/ 0 h 16"/>
                <a:gd name="T2" fmla="*/ 2 w 23"/>
                <a:gd name="T3" fmla="*/ 1 h 16"/>
                <a:gd name="T4" fmla="*/ 2 w 23"/>
                <a:gd name="T5" fmla="*/ 1 h 16"/>
                <a:gd name="T6" fmla="*/ 3 w 23"/>
                <a:gd name="T7" fmla="*/ 1 h 16"/>
                <a:gd name="T8" fmla="*/ 3 w 23"/>
                <a:gd name="T9" fmla="*/ 2 h 16"/>
                <a:gd name="T10" fmla="*/ 3 w 23"/>
                <a:gd name="T11" fmla="*/ 3 h 16"/>
                <a:gd name="T12" fmla="*/ 2 w 23"/>
                <a:gd name="T13" fmla="*/ 3 h 16"/>
                <a:gd name="T14" fmla="*/ 2 w 23"/>
                <a:gd name="T15" fmla="*/ 3 h 16"/>
                <a:gd name="T16" fmla="*/ 1 w 23"/>
                <a:gd name="T17" fmla="*/ 4 h 16"/>
                <a:gd name="T18" fmla="*/ 1 w 23"/>
                <a:gd name="T19" fmla="*/ 3 h 16"/>
                <a:gd name="T20" fmla="*/ 0 w 23"/>
                <a:gd name="T21" fmla="*/ 3 h 16"/>
                <a:gd name="T22" fmla="*/ 0 w 23"/>
                <a:gd name="T23" fmla="*/ 3 h 16"/>
                <a:gd name="T24" fmla="*/ 0 w 23"/>
                <a:gd name="T25" fmla="*/ 2 h 16"/>
                <a:gd name="T26" fmla="*/ 0 w 23"/>
                <a:gd name="T27" fmla="*/ 1 h 16"/>
                <a:gd name="T28" fmla="*/ 0 w 23"/>
                <a:gd name="T29" fmla="*/ 1 h 16"/>
                <a:gd name="T30" fmla="*/ 1 w 23"/>
                <a:gd name="T31" fmla="*/ 1 h 16"/>
                <a:gd name="T32" fmla="*/ 1 w 23"/>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16"/>
                <a:gd name="T53" fmla="*/ 23 w 23"/>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16">
                  <a:moveTo>
                    <a:pt x="10" y="0"/>
                  </a:moveTo>
                  <a:lnTo>
                    <a:pt x="16" y="2"/>
                  </a:lnTo>
                  <a:lnTo>
                    <a:pt x="19" y="3"/>
                  </a:lnTo>
                  <a:lnTo>
                    <a:pt x="22" y="6"/>
                  </a:lnTo>
                  <a:lnTo>
                    <a:pt x="23" y="10"/>
                  </a:lnTo>
                  <a:lnTo>
                    <a:pt x="22" y="12"/>
                  </a:lnTo>
                  <a:lnTo>
                    <a:pt x="19" y="14"/>
                  </a:lnTo>
                  <a:lnTo>
                    <a:pt x="16" y="15"/>
                  </a:lnTo>
                  <a:lnTo>
                    <a:pt x="10" y="16"/>
                  </a:lnTo>
                  <a:lnTo>
                    <a:pt x="7" y="15"/>
                  </a:lnTo>
                  <a:lnTo>
                    <a:pt x="3" y="14"/>
                  </a:lnTo>
                  <a:lnTo>
                    <a:pt x="1" y="12"/>
                  </a:lnTo>
                  <a:lnTo>
                    <a:pt x="0" y="10"/>
                  </a:lnTo>
                  <a:lnTo>
                    <a:pt x="1" y="6"/>
                  </a:lnTo>
                  <a:lnTo>
                    <a:pt x="3" y="3"/>
                  </a:lnTo>
                  <a:lnTo>
                    <a:pt x="7" y="2"/>
                  </a:lnTo>
                  <a:lnTo>
                    <a:pt x="10" y="0"/>
                  </a:lnTo>
                  <a:close/>
                </a:path>
              </a:pathLst>
            </a:custGeom>
            <a:solidFill>
              <a:srgbClr val="660000"/>
            </a:solidFill>
            <a:ln w="9525">
              <a:noFill/>
              <a:round/>
              <a:headEnd/>
              <a:tailEnd/>
            </a:ln>
          </p:spPr>
          <p:txBody>
            <a:bodyPr/>
            <a:lstStyle/>
            <a:p>
              <a:endParaRPr lang="pt-BR"/>
            </a:p>
          </p:txBody>
        </p:sp>
        <p:sp>
          <p:nvSpPr>
            <p:cNvPr id="780584" name="Freeform 243"/>
            <p:cNvSpPr>
              <a:spLocks/>
            </p:cNvSpPr>
            <p:nvPr/>
          </p:nvSpPr>
          <p:spPr bwMode="auto">
            <a:xfrm>
              <a:off x="3419" y="2005"/>
              <a:ext cx="8" cy="8"/>
            </a:xfrm>
            <a:custGeom>
              <a:avLst/>
              <a:gdLst>
                <a:gd name="T0" fmla="*/ 1 w 25"/>
                <a:gd name="T1" fmla="*/ 0 h 17"/>
                <a:gd name="T2" fmla="*/ 2 w 25"/>
                <a:gd name="T3" fmla="*/ 0 h 17"/>
                <a:gd name="T4" fmla="*/ 2 w 25"/>
                <a:gd name="T5" fmla="*/ 0 h 17"/>
                <a:gd name="T6" fmla="*/ 3 w 25"/>
                <a:gd name="T7" fmla="*/ 1 h 17"/>
                <a:gd name="T8" fmla="*/ 3 w 25"/>
                <a:gd name="T9" fmla="*/ 2 h 17"/>
                <a:gd name="T10" fmla="*/ 3 w 25"/>
                <a:gd name="T11" fmla="*/ 3 h 17"/>
                <a:gd name="T12" fmla="*/ 2 w 25"/>
                <a:gd name="T13" fmla="*/ 3 h 17"/>
                <a:gd name="T14" fmla="*/ 2 w 25"/>
                <a:gd name="T15" fmla="*/ 4 h 17"/>
                <a:gd name="T16" fmla="*/ 1 w 25"/>
                <a:gd name="T17" fmla="*/ 4 h 17"/>
                <a:gd name="T18" fmla="*/ 1 w 25"/>
                <a:gd name="T19" fmla="*/ 4 h 17"/>
                <a:gd name="T20" fmla="*/ 0 w 25"/>
                <a:gd name="T21" fmla="*/ 3 h 17"/>
                <a:gd name="T22" fmla="*/ 0 w 25"/>
                <a:gd name="T23" fmla="*/ 3 h 17"/>
                <a:gd name="T24" fmla="*/ 0 w 25"/>
                <a:gd name="T25" fmla="*/ 2 h 17"/>
                <a:gd name="T26" fmla="*/ 0 w 25"/>
                <a:gd name="T27" fmla="*/ 1 h 17"/>
                <a:gd name="T28" fmla="*/ 0 w 25"/>
                <a:gd name="T29" fmla="*/ 0 h 17"/>
                <a:gd name="T30" fmla="*/ 1 w 25"/>
                <a:gd name="T31" fmla="*/ 0 h 17"/>
                <a:gd name="T32" fmla="*/ 1 w 25"/>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17"/>
                <a:gd name="T53" fmla="*/ 25 w 25"/>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17">
                  <a:moveTo>
                    <a:pt x="13" y="0"/>
                  </a:moveTo>
                  <a:lnTo>
                    <a:pt x="18" y="1"/>
                  </a:lnTo>
                  <a:lnTo>
                    <a:pt x="22" y="3"/>
                  </a:lnTo>
                  <a:lnTo>
                    <a:pt x="24" y="6"/>
                  </a:lnTo>
                  <a:lnTo>
                    <a:pt x="25" y="9"/>
                  </a:lnTo>
                  <a:lnTo>
                    <a:pt x="24" y="12"/>
                  </a:lnTo>
                  <a:lnTo>
                    <a:pt x="22" y="15"/>
                  </a:lnTo>
                  <a:lnTo>
                    <a:pt x="18" y="16"/>
                  </a:lnTo>
                  <a:lnTo>
                    <a:pt x="13" y="17"/>
                  </a:lnTo>
                  <a:lnTo>
                    <a:pt x="9" y="16"/>
                  </a:lnTo>
                  <a:lnTo>
                    <a:pt x="4" y="15"/>
                  </a:lnTo>
                  <a:lnTo>
                    <a:pt x="1" y="12"/>
                  </a:lnTo>
                  <a:lnTo>
                    <a:pt x="0" y="9"/>
                  </a:lnTo>
                  <a:lnTo>
                    <a:pt x="1" y="6"/>
                  </a:lnTo>
                  <a:lnTo>
                    <a:pt x="4" y="3"/>
                  </a:lnTo>
                  <a:lnTo>
                    <a:pt x="9" y="1"/>
                  </a:lnTo>
                  <a:lnTo>
                    <a:pt x="13" y="0"/>
                  </a:lnTo>
                  <a:close/>
                </a:path>
              </a:pathLst>
            </a:custGeom>
            <a:solidFill>
              <a:srgbClr val="660000"/>
            </a:solidFill>
            <a:ln w="9525">
              <a:noFill/>
              <a:round/>
              <a:headEnd/>
              <a:tailEnd/>
            </a:ln>
          </p:spPr>
          <p:txBody>
            <a:bodyPr/>
            <a:lstStyle/>
            <a:p>
              <a:endParaRPr lang="pt-BR"/>
            </a:p>
          </p:txBody>
        </p:sp>
        <p:sp>
          <p:nvSpPr>
            <p:cNvPr id="780585" name="Freeform 244"/>
            <p:cNvSpPr>
              <a:spLocks/>
            </p:cNvSpPr>
            <p:nvPr/>
          </p:nvSpPr>
          <p:spPr bwMode="auto">
            <a:xfrm>
              <a:off x="3398" y="2028"/>
              <a:ext cx="8" cy="8"/>
            </a:xfrm>
            <a:custGeom>
              <a:avLst/>
              <a:gdLst>
                <a:gd name="T0" fmla="*/ 1 w 25"/>
                <a:gd name="T1" fmla="*/ 0 h 16"/>
                <a:gd name="T2" fmla="*/ 2 w 25"/>
                <a:gd name="T3" fmla="*/ 1 h 16"/>
                <a:gd name="T4" fmla="*/ 2 w 25"/>
                <a:gd name="T5" fmla="*/ 1 h 16"/>
                <a:gd name="T6" fmla="*/ 3 w 25"/>
                <a:gd name="T7" fmla="*/ 1 h 16"/>
                <a:gd name="T8" fmla="*/ 3 w 25"/>
                <a:gd name="T9" fmla="*/ 2 h 16"/>
                <a:gd name="T10" fmla="*/ 3 w 25"/>
                <a:gd name="T11" fmla="*/ 2 h 16"/>
                <a:gd name="T12" fmla="*/ 2 w 25"/>
                <a:gd name="T13" fmla="*/ 3 h 16"/>
                <a:gd name="T14" fmla="*/ 2 w 25"/>
                <a:gd name="T15" fmla="*/ 3 h 16"/>
                <a:gd name="T16" fmla="*/ 1 w 25"/>
                <a:gd name="T17" fmla="*/ 4 h 16"/>
                <a:gd name="T18" fmla="*/ 1 w 25"/>
                <a:gd name="T19" fmla="*/ 3 h 16"/>
                <a:gd name="T20" fmla="*/ 0 w 25"/>
                <a:gd name="T21" fmla="*/ 3 h 16"/>
                <a:gd name="T22" fmla="*/ 0 w 25"/>
                <a:gd name="T23" fmla="*/ 2 h 16"/>
                <a:gd name="T24" fmla="*/ 0 w 25"/>
                <a:gd name="T25" fmla="*/ 2 h 16"/>
                <a:gd name="T26" fmla="*/ 0 w 25"/>
                <a:gd name="T27" fmla="*/ 1 h 16"/>
                <a:gd name="T28" fmla="*/ 0 w 25"/>
                <a:gd name="T29" fmla="*/ 1 h 16"/>
                <a:gd name="T30" fmla="*/ 1 w 25"/>
                <a:gd name="T31" fmla="*/ 1 h 16"/>
                <a:gd name="T32" fmla="*/ 1 w 25"/>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16"/>
                <a:gd name="T53" fmla="*/ 25 w 25"/>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16">
                  <a:moveTo>
                    <a:pt x="13" y="0"/>
                  </a:moveTo>
                  <a:lnTo>
                    <a:pt x="18" y="1"/>
                  </a:lnTo>
                  <a:lnTo>
                    <a:pt x="21" y="3"/>
                  </a:lnTo>
                  <a:lnTo>
                    <a:pt x="24" y="5"/>
                  </a:lnTo>
                  <a:lnTo>
                    <a:pt x="25" y="8"/>
                  </a:lnTo>
                  <a:lnTo>
                    <a:pt x="24" y="11"/>
                  </a:lnTo>
                  <a:lnTo>
                    <a:pt x="21" y="14"/>
                  </a:lnTo>
                  <a:lnTo>
                    <a:pt x="18" y="15"/>
                  </a:lnTo>
                  <a:lnTo>
                    <a:pt x="13" y="16"/>
                  </a:lnTo>
                  <a:lnTo>
                    <a:pt x="9" y="15"/>
                  </a:lnTo>
                  <a:lnTo>
                    <a:pt x="4" y="14"/>
                  </a:lnTo>
                  <a:lnTo>
                    <a:pt x="1" y="11"/>
                  </a:lnTo>
                  <a:lnTo>
                    <a:pt x="0" y="8"/>
                  </a:lnTo>
                  <a:lnTo>
                    <a:pt x="1" y="5"/>
                  </a:lnTo>
                  <a:lnTo>
                    <a:pt x="4" y="3"/>
                  </a:lnTo>
                  <a:lnTo>
                    <a:pt x="9" y="1"/>
                  </a:lnTo>
                  <a:lnTo>
                    <a:pt x="13" y="0"/>
                  </a:lnTo>
                  <a:close/>
                </a:path>
              </a:pathLst>
            </a:custGeom>
            <a:solidFill>
              <a:srgbClr val="660000"/>
            </a:solidFill>
            <a:ln w="9525">
              <a:noFill/>
              <a:round/>
              <a:headEnd/>
              <a:tailEnd/>
            </a:ln>
          </p:spPr>
          <p:txBody>
            <a:bodyPr/>
            <a:lstStyle/>
            <a:p>
              <a:endParaRPr lang="pt-BR"/>
            </a:p>
          </p:txBody>
        </p:sp>
        <p:sp>
          <p:nvSpPr>
            <p:cNvPr id="780586" name="Freeform 245"/>
            <p:cNvSpPr>
              <a:spLocks/>
            </p:cNvSpPr>
            <p:nvPr/>
          </p:nvSpPr>
          <p:spPr bwMode="auto">
            <a:xfrm>
              <a:off x="3418" y="2029"/>
              <a:ext cx="12" cy="14"/>
            </a:xfrm>
            <a:custGeom>
              <a:avLst/>
              <a:gdLst>
                <a:gd name="T0" fmla="*/ 0 w 35"/>
                <a:gd name="T1" fmla="*/ 3 h 27"/>
                <a:gd name="T2" fmla="*/ 2 w 35"/>
                <a:gd name="T3" fmla="*/ 0 h 27"/>
                <a:gd name="T4" fmla="*/ 4 w 35"/>
                <a:gd name="T5" fmla="*/ 4 h 27"/>
                <a:gd name="T6" fmla="*/ 1 w 35"/>
                <a:gd name="T7" fmla="*/ 7 h 27"/>
                <a:gd name="T8" fmla="*/ 0 w 35"/>
                <a:gd name="T9" fmla="*/ 3 h 27"/>
                <a:gd name="T10" fmla="*/ 0 60000 65536"/>
                <a:gd name="T11" fmla="*/ 0 60000 65536"/>
                <a:gd name="T12" fmla="*/ 0 60000 65536"/>
                <a:gd name="T13" fmla="*/ 0 60000 65536"/>
                <a:gd name="T14" fmla="*/ 0 60000 65536"/>
                <a:gd name="T15" fmla="*/ 0 w 35"/>
                <a:gd name="T16" fmla="*/ 0 h 27"/>
                <a:gd name="T17" fmla="*/ 35 w 35"/>
                <a:gd name="T18" fmla="*/ 27 h 27"/>
              </a:gdLst>
              <a:ahLst/>
              <a:cxnLst>
                <a:cxn ang="T10">
                  <a:pos x="T0" y="T1"/>
                </a:cxn>
                <a:cxn ang="T11">
                  <a:pos x="T2" y="T3"/>
                </a:cxn>
                <a:cxn ang="T12">
                  <a:pos x="T4" y="T5"/>
                </a:cxn>
                <a:cxn ang="T13">
                  <a:pos x="T6" y="T7"/>
                </a:cxn>
                <a:cxn ang="T14">
                  <a:pos x="T8" y="T9"/>
                </a:cxn>
              </a:cxnLst>
              <a:rect l="T15" t="T16" r="T17" b="T18"/>
              <a:pathLst>
                <a:path w="35" h="27">
                  <a:moveTo>
                    <a:pt x="0" y="12"/>
                  </a:moveTo>
                  <a:lnTo>
                    <a:pt x="20" y="0"/>
                  </a:lnTo>
                  <a:lnTo>
                    <a:pt x="35" y="13"/>
                  </a:lnTo>
                  <a:lnTo>
                    <a:pt x="13" y="27"/>
                  </a:lnTo>
                  <a:lnTo>
                    <a:pt x="0" y="12"/>
                  </a:lnTo>
                  <a:close/>
                </a:path>
              </a:pathLst>
            </a:custGeom>
            <a:solidFill>
              <a:srgbClr val="660000"/>
            </a:solidFill>
            <a:ln w="9525">
              <a:noFill/>
              <a:round/>
              <a:headEnd/>
              <a:tailEnd/>
            </a:ln>
          </p:spPr>
          <p:txBody>
            <a:bodyPr/>
            <a:lstStyle/>
            <a:p>
              <a:endParaRPr lang="pt-BR"/>
            </a:p>
          </p:txBody>
        </p:sp>
        <p:sp>
          <p:nvSpPr>
            <p:cNvPr id="780587" name="Freeform 246"/>
            <p:cNvSpPr>
              <a:spLocks/>
            </p:cNvSpPr>
            <p:nvPr/>
          </p:nvSpPr>
          <p:spPr bwMode="auto">
            <a:xfrm>
              <a:off x="3466" y="2084"/>
              <a:ext cx="85" cy="93"/>
            </a:xfrm>
            <a:custGeom>
              <a:avLst/>
              <a:gdLst>
                <a:gd name="T0" fmla="*/ 14 w 256"/>
                <a:gd name="T1" fmla="*/ 0 h 186"/>
                <a:gd name="T2" fmla="*/ 17 w 256"/>
                <a:gd name="T3" fmla="*/ 1 h 186"/>
                <a:gd name="T4" fmla="*/ 20 w 256"/>
                <a:gd name="T5" fmla="*/ 2 h 186"/>
                <a:gd name="T6" fmla="*/ 22 w 256"/>
                <a:gd name="T7" fmla="*/ 4 h 186"/>
                <a:gd name="T8" fmla="*/ 24 w 256"/>
                <a:gd name="T9" fmla="*/ 7 h 186"/>
                <a:gd name="T10" fmla="*/ 26 w 256"/>
                <a:gd name="T11" fmla="*/ 11 h 186"/>
                <a:gd name="T12" fmla="*/ 27 w 256"/>
                <a:gd name="T13" fmla="*/ 14 h 186"/>
                <a:gd name="T14" fmla="*/ 28 w 256"/>
                <a:gd name="T15" fmla="*/ 19 h 186"/>
                <a:gd name="T16" fmla="*/ 28 w 256"/>
                <a:gd name="T17" fmla="*/ 23 h 186"/>
                <a:gd name="T18" fmla="*/ 28 w 256"/>
                <a:gd name="T19" fmla="*/ 28 h 186"/>
                <a:gd name="T20" fmla="*/ 27 w 256"/>
                <a:gd name="T21" fmla="*/ 33 h 186"/>
                <a:gd name="T22" fmla="*/ 26 w 256"/>
                <a:gd name="T23" fmla="*/ 37 h 186"/>
                <a:gd name="T24" fmla="*/ 24 w 256"/>
                <a:gd name="T25" fmla="*/ 40 h 186"/>
                <a:gd name="T26" fmla="*/ 22 w 256"/>
                <a:gd name="T27" fmla="*/ 43 h 186"/>
                <a:gd name="T28" fmla="*/ 20 w 256"/>
                <a:gd name="T29" fmla="*/ 45 h 186"/>
                <a:gd name="T30" fmla="*/ 17 w 256"/>
                <a:gd name="T31" fmla="*/ 46 h 186"/>
                <a:gd name="T32" fmla="*/ 14 w 256"/>
                <a:gd name="T33" fmla="*/ 47 h 186"/>
                <a:gd name="T34" fmla="*/ 11 w 256"/>
                <a:gd name="T35" fmla="*/ 46 h 186"/>
                <a:gd name="T36" fmla="*/ 9 w 256"/>
                <a:gd name="T37" fmla="*/ 45 h 186"/>
                <a:gd name="T38" fmla="*/ 6 w 256"/>
                <a:gd name="T39" fmla="*/ 43 h 186"/>
                <a:gd name="T40" fmla="*/ 4 w 256"/>
                <a:gd name="T41" fmla="*/ 40 h 186"/>
                <a:gd name="T42" fmla="*/ 2 w 256"/>
                <a:gd name="T43" fmla="*/ 37 h 186"/>
                <a:gd name="T44" fmla="*/ 1 w 256"/>
                <a:gd name="T45" fmla="*/ 33 h 186"/>
                <a:gd name="T46" fmla="*/ 0 w 256"/>
                <a:gd name="T47" fmla="*/ 28 h 186"/>
                <a:gd name="T48" fmla="*/ 0 w 256"/>
                <a:gd name="T49" fmla="*/ 23 h 186"/>
                <a:gd name="T50" fmla="*/ 0 w 256"/>
                <a:gd name="T51" fmla="*/ 19 h 186"/>
                <a:gd name="T52" fmla="*/ 1 w 256"/>
                <a:gd name="T53" fmla="*/ 14 h 186"/>
                <a:gd name="T54" fmla="*/ 2 w 256"/>
                <a:gd name="T55" fmla="*/ 11 h 186"/>
                <a:gd name="T56" fmla="*/ 4 w 256"/>
                <a:gd name="T57" fmla="*/ 7 h 186"/>
                <a:gd name="T58" fmla="*/ 6 w 256"/>
                <a:gd name="T59" fmla="*/ 4 h 186"/>
                <a:gd name="T60" fmla="*/ 9 w 256"/>
                <a:gd name="T61" fmla="*/ 2 h 186"/>
                <a:gd name="T62" fmla="*/ 11 w 256"/>
                <a:gd name="T63" fmla="*/ 1 h 186"/>
                <a:gd name="T64" fmla="*/ 14 w 256"/>
                <a:gd name="T65" fmla="*/ 0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186"/>
                <a:gd name="T101" fmla="*/ 256 w 25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6" h="186">
                  <a:moveTo>
                    <a:pt x="127" y="0"/>
                  </a:moveTo>
                  <a:lnTo>
                    <a:pt x="154" y="3"/>
                  </a:lnTo>
                  <a:lnTo>
                    <a:pt x="178" y="8"/>
                  </a:lnTo>
                  <a:lnTo>
                    <a:pt x="200" y="16"/>
                  </a:lnTo>
                  <a:lnTo>
                    <a:pt x="219" y="28"/>
                  </a:lnTo>
                  <a:lnTo>
                    <a:pt x="234" y="42"/>
                  </a:lnTo>
                  <a:lnTo>
                    <a:pt x="246" y="58"/>
                  </a:lnTo>
                  <a:lnTo>
                    <a:pt x="253" y="75"/>
                  </a:lnTo>
                  <a:lnTo>
                    <a:pt x="256" y="93"/>
                  </a:lnTo>
                  <a:lnTo>
                    <a:pt x="253" y="113"/>
                  </a:lnTo>
                  <a:lnTo>
                    <a:pt x="246" y="130"/>
                  </a:lnTo>
                  <a:lnTo>
                    <a:pt x="234" y="146"/>
                  </a:lnTo>
                  <a:lnTo>
                    <a:pt x="219" y="160"/>
                  </a:lnTo>
                  <a:lnTo>
                    <a:pt x="200" y="170"/>
                  </a:lnTo>
                  <a:lnTo>
                    <a:pt x="178" y="179"/>
                  </a:lnTo>
                  <a:lnTo>
                    <a:pt x="154" y="184"/>
                  </a:lnTo>
                  <a:lnTo>
                    <a:pt x="127" y="186"/>
                  </a:lnTo>
                  <a:lnTo>
                    <a:pt x="102" y="184"/>
                  </a:lnTo>
                  <a:lnTo>
                    <a:pt x="79" y="179"/>
                  </a:lnTo>
                  <a:lnTo>
                    <a:pt x="56" y="170"/>
                  </a:lnTo>
                  <a:lnTo>
                    <a:pt x="37" y="160"/>
                  </a:lnTo>
                  <a:lnTo>
                    <a:pt x="22" y="146"/>
                  </a:lnTo>
                  <a:lnTo>
                    <a:pt x="10" y="130"/>
                  </a:lnTo>
                  <a:lnTo>
                    <a:pt x="3" y="113"/>
                  </a:lnTo>
                  <a:lnTo>
                    <a:pt x="0" y="93"/>
                  </a:lnTo>
                  <a:lnTo>
                    <a:pt x="3" y="75"/>
                  </a:lnTo>
                  <a:lnTo>
                    <a:pt x="10" y="58"/>
                  </a:lnTo>
                  <a:lnTo>
                    <a:pt x="22" y="42"/>
                  </a:lnTo>
                  <a:lnTo>
                    <a:pt x="37" y="28"/>
                  </a:lnTo>
                  <a:lnTo>
                    <a:pt x="56" y="16"/>
                  </a:lnTo>
                  <a:lnTo>
                    <a:pt x="79" y="8"/>
                  </a:lnTo>
                  <a:lnTo>
                    <a:pt x="102" y="3"/>
                  </a:lnTo>
                  <a:lnTo>
                    <a:pt x="127" y="0"/>
                  </a:lnTo>
                  <a:close/>
                </a:path>
              </a:pathLst>
            </a:custGeom>
            <a:solidFill>
              <a:srgbClr val="7D6100"/>
            </a:solidFill>
            <a:ln w="9525">
              <a:noFill/>
              <a:round/>
              <a:headEnd/>
              <a:tailEnd/>
            </a:ln>
          </p:spPr>
          <p:txBody>
            <a:bodyPr/>
            <a:lstStyle/>
            <a:p>
              <a:endParaRPr lang="pt-BR"/>
            </a:p>
          </p:txBody>
        </p:sp>
        <p:sp>
          <p:nvSpPr>
            <p:cNvPr id="780588" name="Freeform 247"/>
            <p:cNvSpPr>
              <a:spLocks/>
            </p:cNvSpPr>
            <p:nvPr/>
          </p:nvSpPr>
          <p:spPr bwMode="auto">
            <a:xfrm>
              <a:off x="3472" y="2091"/>
              <a:ext cx="73" cy="79"/>
            </a:xfrm>
            <a:custGeom>
              <a:avLst/>
              <a:gdLst>
                <a:gd name="T0" fmla="*/ 12 w 220"/>
                <a:gd name="T1" fmla="*/ 0 h 160"/>
                <a:gd name="T2" fmla="*/ 14 w 220"/>
                <a:gd name="T3" fmla="*/ 0 h 160"/>
                <a:gd name="T4" fmla="*/ 17 w 220"/>
                <a:gd name="T5" fmla="*/ 1 h 160"/>
                <a:gd name="T6" fmla="*/ 19 w 220"/>
                <a:gd name="T7" fmla="*/ 3 h 160"/>
                <a:gd name="T8" fmla="*/ 21 w 220"/>
                <a:gd name="T9" fmla="*/ 6 h 160"/>
                <a:gd name="T10" fmla="*/ 22 w 220"/>
                <a:gd name="T11" fmla="*/ 9 h 160"/>
                <a:gd name="T12" fmla="*/ 23 w 220"/>
                <a:gd name="T13" fmla="*/ 12 h 160"/>
                <a:gd name="T14" fmla="*/ 24 w 220"/>
                <a:gd name="T15" fmla="*/ 15 h 160"/>
                <a:gd name="T16" fmla="*/ 24 w 220"/>
                <a:gd name="T17" fmla="*/ 19 h 160"/>
                <a:gd name="T18" fmla="*/ 24 w 220"/>
                <a:gd name="T19" fmla="*/ 23 h 160"/>
                <a:gd name="T20" fmla="*/ 23 w 220"/>
                <a:gd name="T21" fmla="*/ 27 h 160"/>
                <a:gd name="T22" fmla="*/ 22 w 220"/>
                <a:gd name="T23" fmla="*/ 30 h 160"/>
                <a:gd name="T24" fmla="*/ 21 w 220"/>
                <a:gd name="T25" fmla="*/ 33 h 160"/>
                <a:gd name="T26" fmla="*/ 19 w 220"/>
                <a:gd name="T27" fmla="*/ 36 h 160"/>
                <a:gd name="T28" fmla="*/ 17 w 220"/>
                <a:gd name="T29" fmla="*/ 38 h 160"/>
                <a:gd name="T30" fmla="*/ 14 w 220"/>
                <a:gd name="T31" fmla="*/ 39 h 160"/>
                <a:gd name="T32" fmla="*/ 12 w 220"/>
                <a:gd name="T33" fmla="*/ 39 h 160"/>
                <a:gd name="T34" fmla="*/ 10 w 220"/>
                <a:gd name="T35" fmla="*/ 39 h 160"/>
                <a:gd name="T36" fmla="*/ 7 w 220"/>
                <a:gd name="T37" fmla="*/ 38 h 160"/>
                <a:gd name="T38" fmla="*/ 5 w 220"/>
                <a:gd name="T39" fmla="*/ 36 h 160"/>
                <a:gd name="T40" fmla="*/ 4 w 220"/>
                <a:gd name="T41" fmla="*/ 33 h 160"/>
                <a:gd name="T42" fmla="*/ 2 w 220"/>
                <a:gd name="T43" fmla="*/ 30 h 160"/>
                <a:gd name="T44" fmla="*/ 1 w 220"/>
                <a:gd name="T45" fmla="*/ 27 h 160"/>
                <a:gd name="T46" fmla="*/ 0 w 220"/>
                <a:gd name="T47" fmla="*/ 23 h 160"/>
                <a:gd name="T48" fmla="*/ 0 w 220"/>
                <a:gd name="T49" fmla="*/ 19 h 160"/>
                <a:gd name="T50" fmla="*/ 0 w 220"/>
                <a:gd name="T51" fmla="*/ 15 h 160"/>
                <a:gd name="T52" fmla="*/ 1 w 220"/>
                <a:gd name="T53" fmla="*/ 12 h 160"/>
                <a:gd name="T54" fmla="*/ 2 w 220"/>
                <a:gd name="T55" fmla="*/ 9 h 160"/>
                <a:gd name="T56" fmla="*/ 4 w 220"/>
                <a:gd name="T57" fmla="*/ 6 h 160"/>
                <a:gd name="T58" fmla="*/ 5 w 220"/>
                <a:gd name="T59" fmla="*/ 3 h 160"/>
                <a:gd name="T60" fmla="*/ 7 w 220"/>
                <a:gd name="T61" fmla="*/ 1 h 160"/>
                <a:gd name="T62" fmla="*/ 10 w 220"/>
                <a:gd name="T63" fmla="*/ 0 h 160"/>
                <a:gd name="T64" fmla="*/ 12 w 220"/>
                <a:gd name="T65" fmla="*/ 0 h 1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0"/>
                <a:gd name="T100" fmla="*/ 0 h 160"/>
                <a:gd name="T101" fmla="*/ 220 w 220"/>
                <a:gd name="T102" fmla="*/ 160 h 1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0" h="160">
                  <a:moveTo>
                    <a:pt x="108" y="0"/>
                  </a:moveTo>
                  <a:lnTo>
                    <a:pt x="130" y="1"/>
                  </a:lnTo>
                  <a:lnTo>
                    <a:pt x="152" y="7"/>
                  </a:lnTo>
                  <a:lnTo>
                    <a:pt x="172" y="14"/>
                  </a:lnTo>
                  <a:lnTo>
                    <a:pt x="188" y="24"/>
                  </a:lnTo>
                  <a:lnTo>
                    <a:pt x="201" y="36"/>
                  </a:lnTo>
                  <a:lnTo>
                    <a:pt x="211" y="48"/>
                  </a:lnTo>
                  <a:lnTo>
                    <a:pt x="217" y="63"/>
                  </a:lnTo>
                  <a:lnTo>
                    <a:pt x="220" y="79"/>
                  </a:lnTo>
                  <a:lnTo>
                    <a:pt x="217" y="95"/>
                  </a:lnTo>
                  <a:lnTo>
                    <a:pt x="211" y="110"/>
                  </a:lnTo>
                  <a:lnTo>
                    <a:pt x="201" y="124"/>
                  </a:lnTo>
                  <a:lnTo>
                    <a:pt x="188" y="136"/>
                  </a:lnTo>
                  <a:lnTo>
                    <a:pt x="172" y="146"/>
                  </a:lnTo>
                  <a:lnTo>
                    <a:pt x="152" y="153"/>
                  </a:lnTo>
                  <a:lnTo>
                    <a:pt x="130" y="157"/>
                  </a:lnTo>
                  <a:lnTo>
                    <a:pt x="108" y="160"/>
                  </a:lnTo>
                  <a:lnTo>
                    <a:pt x="86" y="157"/>
                  </a:lnTo>
                  <a:lnTo>
                    <a:pt x="66" y="153"/>
                  </a:lnTo>
                  <a:lnTo>
                    <a:pt x="47" y="146"/>
                  </a:lnTo>
                  <a:lnTo>
                    <a:pt x="32" y="136"/>
                  </a:lnTo>
                  <a:lnTo>
                    <a:pt x="19" y="124"/>
                  </a:lnTo>
                  <a:lnTo>
                    <a:pt x="9" y="110"/>
                  </a:lnTo>
                  <a:lnTo>
                    <a:pt x="1" y="95"/>
                  </a:lnTo>
                  <a:lnTo>
                    <a:pt x="0" y="79"/>
                  </a:lnTo>
                  <a:lnTo>
                    <a:pt x="1" y="63"/>
                  </a:lnTo>
                  <a:lnTo>
                    <a:pt x="9" y="48"/>
                  </a:lnTo>
                  <a:lnTo>
                    <a:pt x="19" y="36"/>
                  </a:lnTo>
                  <a:lnTo>
                    <a:pt x="32" y="24"/>
                  </a:lnTo>
                  <a:lnTo>
                    <a:pt x="47" y="14"/>
                  </a:lnTo>
                  <a:lnTo>
                    <a:pt x="66" y="7"/>
                  </a:lnTo>
                  <a:lnTo>
                    <a:pt x="86" y="1"/>
                  </a:lnTo>
                  <a:lnTo>
                    <a:pt x="108" y="0"/>
                  </a:lnTo>
                  <a:close/>
                </a:path>
              </a:pathLst>
            </a:custGeom>
            <a:solidFill>
              <a:srgbClr val="FF7F26"/>
            </a:solidFill>
            <a:ln w="9525">
              <a:noFill/>
              <a:round/>
              <a:headEnd/>
              <a:tailEnd/>
            </a:ln>
          </p:spPr>
          <p:txBody>
            <a:bodyPr/>
            <a:lstStyle/>
            <a:p>
              <a:endParaRPr lang="pt-BR"/>
            </a:p>
          </p:txBody>
        </p:sp>
        <p:sp>
          <p:nvSpPr>
            <p:cNvPr id="780589" name="Freeform 248"/>
            <p:cNvSpPr>
              <a:spLocks/>
            </p:cNvSpPr>
            <p:nvPr/>
          </p:nvSpPr>
          <p:spPr bwMode="auto">
            <a:xfrm>
              <a:off x="3505" y="2101"/>
              <a:ext cx="8" cy="9"/>
            </a:xfrm>
            <a:custGeom>
              <a:avLst/>
              <a:gdLst>
                <a:gd name="T0" fmla="*/ 1 w 24"/>
                <a:gd name="T1" fmla="*/ 0 h 17"/>
                <a:gd name="T2" fmla="*/ 2 w 24"/>
                <a:gd name="T3" fmla="*/ 1 h 17"/>
                <a:gd name="T4" fmla="*/ 2 w 24"/>
                <a:gd name="T5" fmla="*/ 1 h 17"/>
                <a:gd name="T6" fmla="*/ 2 w 24"/>
                <a:gd name="T7" fmla="*/ 2 h 17"/>
                <a:gd name="T8" fmla="*/ 3 w 24"/>
                <a:gd name="T9" fmla="*/ 2 h 17"/>
                <a:gd name="T10" fmla="*/ 2 w 24"/>
                <a:gd name="T11" fmla="*/ 3 h 17"/>
                <a:gd name="T12" fmla="*/ 2 w 24"/>
                <a:gd name="T13" fmla="*/ 4 h 17"/>
                <a:gd name="T14" fmla="*/ 2 w 24"/>
                <a:gd name="T15" fmla="*/ 4 h 17"/>
                <a:gd name="T16" fmla="*/ 1 w 24"/>
                <a:gd name="T17" fmla="*/ 5 h 17"/>
                <a:gd name="T18" fmla="*/ 1 w 24"/>
                <a:gd name="T19" fmla="*/ 4 h 17"/>
                <a:gd name="T20" fmla="*/ 0 w 24"/>
                <a:gd name="T21" fmla="*/ 4 h 17"/>
                <a:gd name="T22" fmla="*/ 0 w 24"/>
                <a:gd name="T23" fmla="*/ 3 h 17"/>
                <a:gd name="T24" fmla="*/ 0 w 24"/>
                <a:gd name="T25" fmla="*/ 2 h 17"/>
                <a:gd name="T26" fmla="*/ 0 w 24"/>
                <a:gd name="T27" fmla="*/ 2 h 17"/>
                <a:gd name="T28" fmla="*/ 0 w 24"/>
                <a:gd name="T29" fmla="*/ 1 h 17"/>
                <a:gd name="T30" fmla="*/ 1 w 24"/>
                <a:gd name="T31" fmla="*/ 1 h 17"/>
                <a:gd name="T32" fmla="*/ 1 w 24"/>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7"/>
                <a:gd name="T53" fmla="*/ 24 w 24"/>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7">
                  <a:moveTo>
                    <a:pt x="10" y="0"/>
                  </a:moveTo>
                  <a:lnTo>
                    <a:pt x="16" y="1"/>
                  </a:lnTo>
                  <a:lnTo>
                    <a:pt x="21" y="2"/>
                  </a:lnTo>
                  <a:lnTo>
                    <a:pt x="22" y="5"/>
                  </a:lnTo>
                  <a:lnTo>
                    <a:pt x="24" y="8"/>
                  </a:lnTo>
                  <a:lnTo>
                    <a:pt x="22" y="11"/>
                  </a:lnTo>
                  <a:lnTo>
                    <a:pt x="21" y="14"/>
                  </a:lnTo>
                  <a:lnTo>
                    <a:pt x="16" y="16"/>
                  </a:lnTo>
                  <a:lnTo>
                    <a:pt x="10" y="17"/>
                  </a:lnTo>
                  <a:lnTo>
                    <a:pt x="6" y="16"/>
                  </a:lnTo>
                  <a:lnTo>
                    <a:pt x="3" y="14"/>
                  </a:lnTo>
                  <a:lnTo>
                    <a:pt x="1" y="11"/>
                  </a:lnTo>
                  <a:lnTo>
                    <a:pt x="0" y="8"/>
                  </a:lnTo>
                  <a:lnTo>
                    <a:pt x="1" y="5"/>
                  </a:lnTo>
                  <a:lnTo>
                    <a:pt x="3" y="2"/>
                  </a:lnTo>
                  <a:lnTo>
                    <a:pt x="6" y="1"/>
                  </a:lnTo>
                  <a:lnTo>
                    <a:pt x="10" y="0"/>
                  </a:lnTo>
                  <a:close/>
                </a:path>
              </a:pathLst>
            </a:custGeom>
            <a:solidFill>
              <a:srgbClr val="660000"/>
            </a:solidFill>
            <a:ln w="9525">
              <a:noFill/>
              <a:round/>
              <a:headEnd/>
              <a:tailEnd/>
            </a:ln>
          </p:spPr>
          <p:txBody>
            <a:bodyPr/>
            <a:lstStyle/>
            <a:p>
              <a:endParaRPr lang="pt-BR"/>
            </a:p>
          </p:txBody>
        </p:sp>
        <p:sp>
          <p:nvSpPr>
            <p:cNvPr id="780590" name="Freeform 249"/>
            <p:cNvSpPr>
              <a:spLocks/>
            </p:cNvSpPr>
            <p:nvPr/>
          </p:nvSpPr>
          <p:spPr bwMode="auto">
            <a:xfrm>
              <a:off x="3483" y="2125"/>
              <a:ext cx="7" cy="9"/>
            </a:xfrm>
            <a:custGeom>
              <a:avLst/>
              <a:gdLst>
                <a:gd name="T0" fmla="*/ 1 w 23"/>
                <a:gd name="T1" fmla="*/ 0 h 18"/>
                <a:gd name="T2" fmla="*/ 2 w 23"/>
                <a:gd name="T3" fmla="*/ 1 h 18"/>
                <a:gd name="T4" fmla="*/ 2 w 23"/>
                <a:gd name="T5" fmla="*/ 1 h 18"/>
                <a:gd name="T6" fmla="*/ 2 w 23"/>
                <a:gd name="T7" fmla="*/ 1 h 18"/>
                <a:gd name="T8" fmla="*/ 2 w 23"/>
                <a:gd name="T9" fmla="*/ 2 h 18"/>
                <a:gd name="T10" fmla="*/ 2 w 23"/>
                <a:gd name="T11" fmla="*/ 3 h 18"/>
                <a:gd name="T12" fmla="*/ 2 w 23"/>
                <a:gd name="T13" fmla="*/ 3 h 18"/>
                <a:gd name="T14" fmla="*/ 2 w 23"/>
                <a:gd name="T15" fmla="*/ 5 h 18"/>
                <a:gd name="T16" fmla="*/ 1 w 23"/>
                <a:gd name="T17" fmla="*/ 5 h 18"/>
                <a:gd name="T18" fmla="*/ 1 w 23"/>
                <a:gd name="T19" fmla="*/ 5 h 18"/>
                <a:gd name="T20" fmla="*/ 0 w 23"/>
                <a:gd name="T21" fmla="*/ 3 h 18"/>
                <a:gd name="T22" fmla="*/ 0 w 23"/>
                <a:gd name="T23" fmla="*/ 3 h 18"/>
                <a:gd name="T24" fmla="*/ 0 w 23"/>
                <a:gd name="T25" fmla="*/ 2 h 18"/>
                <a:gd name="T26" fmla="*/ 0 w 23"/>
                <a:gd name="T27" fmla="*/ 1 h 18"/>
                <a:gd name="T28" fmla="*/ 0 w 23"/>
                <a:gd name="T29" fmla="*/ 1 h 18"/>
                <a:gd name="T30" fmla="*/ 1 w 23"/>
                <a:gd name="T31" fmla="*/ 1 h 18"/>
                <a:gd name="T32" fmla="*/ 1 w 23"/>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18"/>
                <a:gd name="T53" fmla="*/ 23 w 23"/>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18">
                  <a:moveTo>
                    <a:pt x="12" y="0"/>
                  </a:moveTo>
                  <a:lnTo>
                    <a:pt x="17" y="1"/>
                  </a:lnTo>
                  <a:lnTo>
                    <a:pt x="20" y="3"/>
                  </a:lnTo>
                  <a:lnTo>
                    <a:pt x="21" y="5"/>
                  </a:lnTo>
                  <a:lnTo>
                    <a:pt x="23" y="9"/>
                  </a:lnTo>
                  <a:lnTo>
                    <a:pt x="21" y="13"/>
                  </a:lnTo>
                  <a:lnTo>
                    <a:pt x="20" y="15"/>
                  </a:lnTo>
                  <a:lnTo>
                    <a:pt x="17" y="17"/>
                  </a:lnTo>
                  <a:lnTo>
                    <a:pt x="12" y="18"/>
                  </a:lnTo>
                  <a:lnTo>
                    <a:pt x="8" y="17"/>
                  </a:lnTo>
                  <a:lnTo>
                    <a:pt x="3" y="15"/>
                  </a:lnTo>
                  <a:lnTo>
                    <a:pt x="2" y="13"/>
                  </a:lnTo>
                  <a:lnTo>
                    <a:pt x="0" y="9"/>
                  </a:lnTo>
                  <a:lnTo>
                    <a:pt x="2" y="5"/>
                  </a:lnTo>
                  <a:lnTo>
                    <a:pt x="3" y="3"/>
                  </a:lnTo>
                  <a:lnTo>
                    <a:pt x="8" y="1"/>
                  </a:lnTo>
                  <a:lnTo>
                    <a:pt x="12" y="0"/>
                  </a:lnTo>
                  <a:close/>
                </a:path>
              </a:pathLst>
            </a:custGeom>
            <a:solidFill>
              <a:srgbClr val="660000"/>
            </a:solidFill>
            <a:ln w="9525">
              <a:noFill/>
              <a:round/>
              <a:headEnd/>
              <a:tailEnd/>
            </a:ln>
          </p:spPr>
          <p:txBody>
            <a:bodyPr/>
            <a:lstStyle/>
            <a:p>
              <a:endParaRPr lang="pt-BR"/>
            </a:p>
          </p:txBody>
        </p:sp>
        <p:sp>
          <p:nvSpPr>
            <p:cNvPr id="780591" name="Freeform 250"/>
            <p:cNvSpPr>
              <a:spLocks/>
            </p:cNvSpPr>
            <p:nvPr/>
          </p:nvSpPr>
          <p:spPr bwMode="auto">
            <a:xfrm>
              <a:off x="3526" y="2125"/>
              <a:ext cx="8" cy="9"/>
            </a:xfrm>
            <a:custGeom>
              <a:avLst/>
              <a:gdLst>
                <a:gd name="T0" fmla="*/ 1 w 22"/>
                <a:gd name="T1" fmla="*/ 0 h 18"/>
                <a:gd name="T2" fmla="*/ 2 w 22"/>
                <a:gd name="T3" fmla="*/ 1 h 18"/>
                <a:gd name="T4" fmla="*/ 3 w 22"/>
                <a:gd name="T5" fmla="*/ 1 h 18"/>
                <a:gd name="T6" fmla="*/ 3 w 22"/>
                <a:gd name="T7" fmla="*/ 1 h 18"/>
                <a:gd name="T8" fmla="*/ 3 w 22"/>
                <a:gd name="T9" fmla="*/ 2 h 18"/>
                <a:gd name="T10" fmla="*/ 3 w 22"/>
                <a:gd name="T11" fmla="*/ 3 h 18"/>
                <a:gd name="T12" fmla="*/ 3 w 22"/>
                <a:gd name="T13" fmla="*/ 3 h 18"/>
                <a:gd name="T14" fmla="*/ 2 w 22"/>
                <a:gd name="T15" fmla="*/ 5 h 18"/>
                <a:gd name="T16" fmla="*/ 1 w 22"/>
                <a:gd name="T17" fmla="*/ 5 h 18"/>
                <a:gd name="T18" fmla="*/ 1 w 22"/>
                <a:gd name="T19" fmla="*/ 5 h 18"/>
                <a:gd name="T20" fmla="*/ 0 w 22"/>
                <a:gd name="T21" fmla="*/ 3 h 18"/>
                <a:gd name="T22" fmla="*/ 0 w 22"/>
                <a:gd name="T23" fmla="*/ 3 h 18"/>
                <a:gd name="T24" fmla="*/ 0 w 22"/>
                <a:gd name="T25" fmla="*/ 2 h 18"/>
                <a:gd name="T26" fmla="*/ 0 w 22"/>
                <a:gd name="T27" fmla="*/ 1 h 18"/>
                <a:gd name="T28" fmla="*/ 0 w 22"/>
                <a:gd name="T29" fmla="*/ 1 h 18"/>
                <a:gd name="T30" fmla="*/ 1 w 22"/>
                <a:gd name="T31" fmla="*/ 1 h 18"/>
                <a:gd name="T32" fmla="*/ 1 w 22"/>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8"/>
                <a:gd name="T53" fmla="*/ 22 w 22"/>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8">
                  <a:moveTo>
                    <a:pt x="9" y="0"/>
                  </a:moveTo>
                  <a:lnTo>
                    <a:pt x="14" y="1"/>
                  </a:lnTo>
                  <a:lnTo>
                    <a:pt x="19" y="3"/>
                  </a:lnTo>
                  <a:lnTo>
                    <a:pt x="20" y="6"/>
                  </a:lnTo>
                  <a:lnTo>
                    <a:pt x="22" y="9"/>
                  </a:lnTo>
                  <a:lnTo>
                    <a:pt x="20" y="13"/>
                  </a:lnTo>
                  <a:lnTo>
                    <a:pt x="19" y="15"/>
                  </a:lnTo>
                  <a:lnTo>
                    <a:pt x="14" y="17"/>
                  </a:lnTo>
                  <a:lnTo>
                    <a:pt x="9" y="18"/>
                  </a:lnTo>
                  <a:lnTo>
                    <a:pt x="6" y="17"/>
                  </a:lnTo>
                  <a:lnTo>
                    <a:pt x="3" y="15"/>
                  </a:lnTo>
                  <a:lnTo>
                    <a:pt x="1" y="13"/>
                  </a:lnTo>
                  <a:lnTo>
                    <a:pt x="0" y="9"/>
                  </a:lnTo>
                  <a:lnTo>
                    <a:pt x="1" y="6"/>
                  </a:lnTo>
                  <a:lnTo>
                    <a:pt x="3" y="3"/>
                  </a:lnTo>
                  <a:lnTo>
                    <a:pt x="6" y="1"/>
                  </a:lnTo>
                  <a:lnTo>
                    <a:pt x="9" y="0"/>
                  </a:lnTo>
                  <a:close/>
                </a:path>
              </a:pathLst>
            </a:custGeom>
            <a:solidFill>
              <a:srgbClr val="660000"/>
            </a:solidFill>
            <a:ln w="9525">
              <a:noFill/>
              <a:round/>
              <a:headEnd/>
              <a:tailEnd/>
            </a:ln>
          </p:spPr>
          <p:txBody>
            <a:bodyPr/>
            <a:lstStyle/>
            <a:p>
              <a:endParaRPr lang="pt-BR"/>
            </a:p>
          </p:txBody>
        </p:sp>
        <p:sp>
          <p:nvSpPr>
            <p:cNvPr id="780592" name="Freeform 251"/>
            <p:cNvSpPr>
              <a:spLocks/>
            </p:cNvSpPr>
            <p:nvPr/>
          </p:nvSpPr>
          <p:spPr bwMode="auto">
            <a:xfrm>
              <a:off x="3505" y="2148"/>
              <a:ext cx="8" cy="9"/>
            </a:xfrm>
            <a:custGeom>
              <a:avLst/>
              <a:gdLst>
                <a:gd name="T0" fmla="*/ 1 w 24"/>
                <a:gd name="T1" fmla="*/ 0 h 17"/>
                <a:gd name="T2" fmla="*/ 2 w 24"/>
                <a:gd name="T3" fmla="*/ 1 h 17"/>
                <a:gd name="T4" fmla="*/ 2 w 24"/>
                <a:gd name="T5" fmla="*/ 1 h 17"/>
                <a:gd name="T6" fmla="*/ 2 w 24"/>
                <a:gd name="T7" fmla="*/ 2 h 17"/>
                <a:gd name="T8" fmla="*/ 3 w 24"/>
                <a:gd name="T9" fmla="*/ 3 h 17"/>
                <a:gd name="T10" fmla="*/ 2 w 24"/>
                <a:gd name="T11" fmla="*/ 3 h 17"/>
                <a:gd name="T12" fmla="*/ 2 w 24"/>
                <a:gd name="T13" fmla="*/ 4 h 17"/>
                <a:gd name="T14" fmla="*/ 2 w 24"/>
                <a:gd name="T15" fmla="*/ 4 h 17"/>
                <a:gd name="T16" fmla="*/ 1 w 24"/>
                <a:gd name="T17" fmla="*/ 5 h 17"/>
                <a:gd name="T18" fmla="*/ 1 w 24"/>
                <a:gd name="T19" fmla="*/ 4 h 17"/>
                <a:gd name="T20" fmla="*/ 0 w 24"/>
                <a:gd name="T21" fmla="*/ 4 h 17"/>
                <a:gd name="T22" fmla="*/ 0 w 24"/>
                <a:gd name="T23" fmla="*/ 3 h 17"/>
                <a:gd name="T24" fmla="*/ 0 w 24"/>
                <a:gd name="T25" fmla="*/ 3 h 17"/>
                <a:gd name="T26" fmla="*/ 0 w 24"/>
                <a:gd name="T27" fmla="*/ 2 h 17"/>
                <a:gd name="T28" fmla="*/ 0 w 24"/>
                <a:gd name="T29" fmla="*/ 1 h 17"/>
                <a:gd name="T30" fmla="*/ 1 w 24"/>
                <a:gd name="T31" fmla="*/ 1 h 17"/>
                <a:gd name="T32" fmla="*/ 1 w 24"/>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7"/>
                <a:gd name="T53" fmla="*/ 24 w 24"/>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7">
                  <a:moveTo>
                    <a:pt x="10" y="0"/>
                  </a:moveTo>
                  <a:lnTo>
                    <a:pt x="16" y="1"/>
                  </a:lnTo>
                  <a:lnTo>
                    <a:pt x="21" y="3"/>
                  </a:lnTo>
                  <a:lnTo>
                    <a:pt x="22" y="5"/>
                  </a:lnTo>
                  <a:lnTo>
                    <a:pt x="24" y="9"/>
                  </a:lnTo>
                  <a:lnTo>
                    <a:pt x="22" y="11"/>
                  </a:lnTo>
                  <a:lnTo>
                    <a:pt x="21" y="15"/>
                  </a:lnTo>
                  <a:lnTo>
                    <a:pt x="16" y="16"/>
                  </a:lnTo>
                  <a:lnTo>
                    <a:pt x="10" y="17"/>
                  </a:lnTo>
                  <a:lnTo>
                    <a:pt x="6" y="16"/>
                  </a:lnTo>
                  <a:lnTo>
                    <a:pt x="3" y="15"/>
                  </a:lnTo>
                  <a:lnTo>
                    <a:pt x="1" y="11"/>
                  </a:lnTo>
                  <a:lnTo>
                    <a:pt x="0" y="9"/>
                  </a:lnTo>
                  <a:lnTo>
                    <a:pt x="1" y="5"/>
                  </a:lnTo>
                  <a:lnTo>
                    <a:pt x="3" y="3"/>
                  </a:lnTo>
                  <a:lnTo>
                    <a:pt x="6" y="1"/>
                  </a:lnTo>
                  <a:lnTo>
                    <a:pt x="10" y="0"/>
                  </a:lnTo>
                  <a:close/>
                </a:path>
              </a:pathLst>
            </a:custGeom>
            <a:solidFill>
              <a:srgbClr val="660000"/>
            </a:solidFill>
            <a:ln w="9525">
              <a:noFill/>
              <a:round/>
              <a:headEnd/>
              <a:tailEnd/>
            </a:ln>
          </p:spPr>
          <p:txBody>
            <a:bodyPr/>
            <a:lstStyle/>
            <a:p>
              <a:endParaRPr lang="pt-BR"/>
            </a:p>
          </p:txBody>
        </p:sp>
        <p:sp>
          <p:nvSpPr>
            <p:cNvPr id="780593" name="Freeform 252"/>
            <p:cNvSpPr>
              <a:spLocks/>
            </p:cNvSpPr>
            <p:nvPr/>
          </p:nvSpPr>
          <p:spPr bwMode="auto">
            <a:xfrm>
              <a:off x="3524" y="2149"/>
              <a:ext cx="13" cy="15"/>
            </a:xfrm>
            <a:custGeom>
              <a:avLst/>
              <a:gdLst>
                <a:gd name="T0" fmla="*/ 0 w 38"/>
                <a:gd name="T1" fmla="*/ 4 h 29"/>
                <a:gd name="T2" fmla="*/ 3 w 38"/>
                <a:gd name="T3" fmla="*/ 0 h 29"/>
                <a:gd name="T4" fmla="*/ 4 w 38"/>
                <a:gd name="T5" fmla="*/ 4 h 29"/>
                <a:gd name="T6" fmla="*/ 2 w 38"/>
                <a:gd name="T7" fmla="*/ 8 h 29"/>
                <a:gd name="T8" fmla="*/ 0 w 38"/>
                <a:gd name="T9" fmla="*/ 4 h 29"/>
                <a:gd name="T10" fmla="*/ 0 60000 65536"/>
                <a:gd name="T11" fmla="*/ 0 60000 65536"/>
                <a:gd name="T12" fmla="*/ 0 60000 65536"/>
                <a:gd name="T13" fmla="*/ 0 60000 65536"/>
                <a:gd name="T14" fmla="*/ 0 60000 65536"/>
                <a:gd name="T15" fmla="*/ 0 w 38"/>
                <a:gd name="T16" fmla="*/ 0 h 29"/>
                <a:gd name="T17" fmla="*/ 38 w 38"/>
                <a:gd name="T18" fmla="*/ 29 h 29"/>
              </a:gdLst>
              <a:ahLst/>
              <a:cxnLst>
                <a:cxn ang="T10">
                  <a:pos x="T0" y="T1"/>
                </a:cxn>
                <a:cxn ang="T11">
                  <a:pos x="T2" y="T3"/>
                </a:cxn>
                <a:cxn ang="T12">
                  <a:pos x="T4" y="T5"/>
                </a:cxn>
                <a:cxn ang="T13">
                  <a:pos x="T6" y="T7"/>
                </a:cxn>
                <a:cxn ang="T14">
                  <a:pos x="T8" y="T9"/>
                </a:cxn>
              </a:cxnLst>
              <a:rect l="T15" t="T16" r="T17" b="T18"/>
              <a:pathLst>
                <a:path w="38" h="29">
                  <a:moveTo>
                    <a:pt x="0" y="15"/>
                  </a:moveTo>
                  <a:lnTo>
                    <a:pt x="23" y="0"/>
                  </a:lnTo>
                  <a:lnTo>
                    <a:pt x="38" y="15"/>
                  </a:lnTo>
                  <a:lnTo>
                    <a:pt x="15" y="29"/>
                  </a:lnTo>
                  <a:lnTo>
                    <a:pt x="0" y="15"/>
                  </a:lnTo>
                  <a:close/>
                </a:path>
              </a:pathLst>
            </a:custGeom>
            <a:solidFill>
              <a:srgbClr val="660000"/>
            </a:solidFill>
            <a:ln w="9525">
              <a:noFill/>
              <a:round/>
              <a:headEnd/>
              <a:tailEnd/>
            </a:ln>
          </p:spPr>
          <p:txBody>
            <a:bodyPr/>
            <a:lstStyle/>
            <a:p>
              <a:endParaRPr lang="pt-BR"/>
            </a:p>
          </p:txBody>
        </p:sp>
        <p:sp>
          <p:nvSpPr>
            <p:cNvPr id="780594" name="Freeform 253"/>
            <p:cNvSpPr>
              <a:spLocks/>
            </p:cNvSpPr>
            <p:nvPr/>
          </p:nvSpPr>
          <p:spPr bwMode="auto">
            <a:xfrm>
              <a:off x="3306" y="2211"/>
              <a:ext cx="86" cy="92"/>
            </a:xfrm>
            <a:custGeom>
              <a:avLst/>
              <a:gdLst>
                <a:gd name="T0" fmla="*/ 14 w 258"/>
                <a:gd name="T1" fmla="*/ 46 h 184"/>
                <a:gd name="T2" fmla="*/ 12 w 258"/>
                <a:gd name="T3" fmla="*/ 46 h 184"/>
                <a:gd name="T4" fmla="*/ 9 w 258"/>
                <a:gd name="T5" fmla="*/ 45 h 184"/>
                <a:gd name="T6" fmla="*/ 6 w 258"/>
                <a:gd name="T7" fmla="*/ 42 h 184"/>
                <a:gd name="T8" fmla="*/ 4 w 258"/>
                <a:gd name="T9" fmla="*/ 40 h 184"/>
                <a:gd name="T10" fmla="*/ 2 w 258"/>
                <a:gd name="T11" fmla="*/ 36 h 184"/>
                <a:gd name="T12" fmla="*/ 1 w 258"/>
                <a:gd name="T13" fmla="*/ 31 h 184"/>
                <a:gd name="T14" fmla="*/ 0 w 258"/>
                <a:gd name="T15" fmla="*/ 27 h 184"/>
                <a:gd name="T16" fmla="*/ 0 w 258"/>
                <a:gd name="T17" fmla="*/ 23 h 184"/>
                <a:gd name="T18" fmla="*/ 0 w 258"/>
                <a:gd name="T19" fmla="*/ 18 h 184"/>
                <a:gd name="T20" fmla="*/ 1 w 258"/>
                <a:gd name="T21" fmla="*/ 13 h 184"/>
                <a:gd name="T22" fmla="*/ 2 w 258"/>
                <a:gd name="T23" fmla="*/ 10 h 184"/>
                <a:gd name="T24" fmla="*/ 4 w 258"/>
                <a:gd name="T25" fmla="*/ 6 h 184"/>
                <a:gd name="T26" fmla="*/ 6 w 258"/>
                <a:gd name="T27" fmla="*/ 4 h 184"/>
                <a:gd name="T28" fmla="*/ 9 w 258"/>
                <a:gd name="T29" fmla="*/ 1 h 184"/>
                <a:gd name="T30" fmla="*/ 12 w 258"/>
                <a:gd name="T31" fmla="*/ 1 h 184"/>
                <a:gd name="T32" fmla="*/ 14 w 258"/>
                <a:gd name="T33" fmla="*/ 0 h 184"/>
                <a:gd name="T34" fmla="*/ 17 w 258"/>
                <a:gd name="T35" fmla="*/ 1 h 184"/>
                <a:gd name="T36" fmla="*/ 20 w 258"/>
                <a:gd name="T37" fmla="*/ 1 h 184"/>
                <a:gd name="T38" fmla="*/ 22 w 258"/>
                <a:gd name="T39" fmla="*/ 4 h 184"/>
                <a:gd name="T40" fmla="*/ 25 w 258"/>
                <a:gd name="T41" fmla="*/ 6 h 184"/>
                <a:gd name="T42" fmla="*/ 26 w 258"/>
                <a:gd name="T43" fmla="*/ 10 h 184"/>
                <a:gd name="T44" fmla="*/ 27 w 258"/>
                <a:gd name="T45" fmla="*/ 13 h 184"/>
                <a:gd name="T46" fmla="*/ 28 w 258"/>
                <a:gd name="T47" fmla="*/ 18 h 184"/>
                <a:gd name="T48" fmla="*/ 29 w 258"/>
                <a:gd name="T49" fmla="*/ 23 h 184"/>
                <a:gd name="T50" fmla="*/ 28 w 258"/>
                <a:gd name="T51" fmla="*/ 27 h 184"/>
                <a:gd name="T52" fmla="*/ 27 w 258"/>
                <a:gd name="T53" fmla="*/ 31 h 184"/>
                <a:gd name="T54" fmla="*/ 26 w 258"/>
                <a:gd name="T55" fmla="*/ 36 h 184"/>
                <a:gd name="T56" fmla="*/ 25 w 258"/>
                <a:gd name="T57" fmla="*/ 40 h 184"/>
                <a:gd name="T58" fmla="*/ 22 w 258"/>
                <a:gd name="T59" fmla="*/ 42 h 184"/>
                <a:gd name="T60" fmla="*/ 20 w 258"/>
                <a:gd name="T61" fmla="*/ 45 h 184"/>
                <a:gd name="T62" fmla="*/ 17 w 258"/>
                <a:gd name="T63" fmla="*/ 46 h 184"/>
                <a:gd name="T64" fmla="*/ 14 w 258"/>
                <a:gd name="T65" fmla="*/ 46 h 1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8"/>
                <a:gd name="T100" fmla="*/ 0 h 184"/>
                <a:gd name="T101" fmla="*/ 258 w 258"/>
                <a:gd name="T102" fmla="*/ 184 h 1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8" h="184">
                  <a:moveTo>
                    <a:pt x="129" y="184"/>
                  </a:moveTo>
                  <a:lnTo>
                    <a:pt x="104" y="182"/>
                  </a:lnTo>
                  <a:lnTo>
                    <a:pt x="80" y="177"/>
                  </a:lnTo>
                  <a:lnTo>
                    <a:pt x="58" y="168"/>
                  </a:lnTo>
                  <a:lnTo>
                    <a:pt x="39" y="157"/>
                  </a:lnTo>
                  <a:lnTo>
                    <a:pt x="22" y="143"/>
                  </a:lnTo>
                  <a:lnTo>
                    <a:pt x="10" y="127"/>
                  </a:lnTo>
                  <a:lnTo>
                    <a:pt x="3" y="110"/>
                  </a:lnTo>
                  <a:lnTo>
                    <a:pt x="0" y="90"/>
                  </a:lnTo>
                  <a:lnTo>
                    <a:pt x="3" y="72"/>
                  </a:lnTo>
                  <a:lnTo>
                    <a:pt x="10" y="55"/>
                  </a:lnTo>
                  <a:lnTo>
                    <a:pt x="22" y="39"/>
                  </a:lnTo>
                  <a:lnTo>
                    <a:pt x="39" y="26"/>
                  </a:lnTo>
                  <a:lnTo>
                    <a:pt x="58" y="16"/>
                  </a:lnTo>
                  <a:lnTo>
                    <a:pt x="80" y="7"/>
                  </a:lnTo>
                  <a:lnTo>
                    <a:pt x="104" y="2"/>
                  </a:lnTo>
                  <a:lnTo>
                    <a:pt x="129" y="0"/>
                  </a:lnTo>
                  <a:lnTo>
                    <a:pt x="155" y="2"/>
                  </a:lnTo>
                  <a:lnTo>
                    <a:pt x="179" y="7"/>
                  </a:lnTo>
                  <a:lnTo>
                    <a:pt x="201" y="16"/>
                  </a:lnTo>
                  <a:lnTo>
                    <a:pt x="221" y="26"/>
                  </a:lnTo>
                  <a:lnTo>
                    <a:pt x="235" y="39"/>
                  </a:lnTo>
                  <a:lnTo>
                    <a:pt x="247" y="55"/>
                  </a:lnTo>
                  <a:lnTo>
                    <a:pt x="255" y="72"/>
                  </a:lnTo>
                  <a:lnTo>
                    <a:pt x="258" y="90"/>
                  </a:lnTo>
                  <a:lnTo>
                    <a:pt x="255" y="110"/>
                  </a:lnTo>
                  <a:lnTo>
                    <a:pt x="247" y="127"/>
                  </a:lnTo>
                  <a:lnTo>
                    <a:pt x="235" y="143"/>
                  </a:lnTo>
                  <a:lnTo>
                    <a:pt x="221" y="157"/>
                  </a:lnTo>
                  <a:lnTo>
                    <a:pt x="201" y="168"/>
                  </a:lnTo>
                  <a:lnTo>
                    <a:pt x="179" y="177"/>
                  </a:lnTo>
                  <a:lnTo>
                    <a:pt x="155" y="182"/>
                  </a:lnTo>
                  <a:lnTo>
                    <a:pt x="129" y="184"/>
                  </a:lnTo>
                  <a:close/>
                </a:path>
              </a:pathLst>
            </a:custGeom>
            <a:solidFill>
              <a:srgbClr val="7D6100"/>
            </a:solidFill>
            <a:ln w="9525">
              <a:noFill/>
              <a:round/>
              <a:headEnd/>
              <a:tailEnd/>
            </a:ln>
          </p:spPr>
          <p:txBody>
            <a:bodyPr/>
            <a:lstStyle/>
            <a:p>
              <a:endParaRPr lang="pt-BR"/>
            </a:p>
          </p:txBody>
        </p:sp>
        <p:sp>
          <p:nvSpPr>
            <p:cNvPr id="780595" name="Freeform 254"/>
            <p:cNvSpPr>
              <a:spLocks/>
            </p:cNvSpPr>
            <p:nvPr/>
          </p:nvSpPr>
          <p:spPr bwMode="auto">
            <a:xfrm>
              <a:off x="3313" y="2217"/>
              <a:ext cx="73" cy="79"/>
            </a:xfrm>
            <a:custGeom>
              <a:avLst/>
              <a:gdLst>
                <a:gd name="T0" fmla="*/ 12 w 220"/>
                <a:gd name="T1" fmla="*/ 40 h 158"/>
                <a:gd name="T2" fmla="*/ 10 w 220"/>
                <a:gd name="T3" fmla="*/ 39 h 158"/>
                <a:gd name="T4" fmla="*/ 7 w 220"/>
                <a:gd name="T5" fmla="*/ 38 h 158"/>
                <a:gd name="T6" fmla="*/ 5 w 220"/>
                <a:gd name="T7" fmla="*/ 36 h 158"/>
                <a:gd name="T8" fmla="*/ 4 w 220"/>
                <a:gd name="T9" fmla="*/ 34 h 158"/>
                <a:gd name="T10" fmla="*/ 2 w 220"/>
                <a:gd name="T11" fmla="*/ 30 h 158"/>
                <a:gd name="T12" fmla="*/ 1 w 220"/>
                <a:gd name="T13" fmla="*/ 27 h 158"/>
                <a:gd name="T14" fmla="*/ 0 w 220"/>
                <a:gd name="T15" fmla="*/ 23 h 158"/>
                <a:gd name="T16" fmla="*/ 0 w 220"/>
                <a:gd name="T17" fmla="*/ 20 h 158"/>
                <a:gd name="T18" fmla="*/ 0 w 220"/>
                <a:gd name="T19" fmla="*/ 15 h 158"/>
                <a:gd name="T20" fmla="*/ 1 w 220"/>
                <a:gd name="T21" fmla="*/ 12 h 158"/>
                <a:gd name="T22" fmla="*/ 2 w 220"/>
                <a:gd name="T23" fmla="*/ 9 h 158"/>
                <a:gd name="T24" fmla="*/ 4 w 220"/>
                <a:gd name="T25" fmla="*/ 5 h 158"/>
                <a:gd name="T26" fmla="*/ 5 w 220"/>
                <a:gd name="T27" fmla="*/ 3 h 158"/>
                <a:gd name="T28" fmla="*/ 7 w 220"/>
                <a:gd name="T29" fmla="*/ 1 h 158"/>
                <a:gd name="T30" fmla="*/ 10 w 220"/>
                <a:gd name="T31" fmla="*/ 1 h 158"/>
                <a:gd name="T32" fmla="*/ 12 w 220"/>
                <a:gd name="T33" fmla="*/ 0 h 158"/>
                <a:gd name="T34" fmla="*/ 14 w 220"/>
                <a:gd name="T35" fmla="*/ 1 h 158"/>
                <a:gd name="T36" fmla="*/ 17 w 220"/>
                <a:gd name="T37" fmla="*/ 1 h 158"/>
                <a:gd name="T38" fmla="*/ 19 w 220"/>
                <a:gd name="T39" fmla="*/ 3 h 158"/>
                <a:gd name="T40" fmla="*/ 21 w 220"/>
                <a:gd name="T41" fmla="*/ 5 h 158"/>
                <a:gd name="T42" fmla="*/ 22 w 220"/>
                <a:gd name="T43" fmla="*/ 9 h 158"/>
                <a:gd name="T44" fmla="*/ 23 w 220"/>
                <a:gd name="T45" fmla="*/ 12 h 158"/>
                <a:gd name="T46" fmla="*/ 24 w 220"/>
                <a:gd name="T47" fmla="*/ 15 h 158"/>
                <a:gd name="T48" fmla="*/ 24 w 220"/>
                <a:gd name="T49" fmla="*/ 20 h 158"/>
                <a:gd name="T50" fmla="*/ 24 w 220"/>
                <a:gd name="T51" fmla="*/ 23 h 158"/>
                <a:gd name="T52" fmla="*/ 23 w 220"/>
                <a:gd name="T53" fmla="*/ 27 h 158"/>
                <a:gd name="T54" fmla="*/ 22 w 220"/>
                <a:gd name="T55" fmla="*/ 30 h 158"/>
                <a:gd name="T56" fmla="*/ 21 w 220"/>
                <a:gd name="T57" fmla="*/ 34 h 158"/>
                <a:gd name="T58" fmla="*/ 19 w 220"/>
                <a:gd name="T59" fmla="*/ 36 h 158"/>
                <a:gd name="T60" fmla="*/ 17 w 220"/>
                <a:gd name="T61" fmla="*/ 38 h 158"/>
                <a:gd name="T62" fmla="*/ 14 w 220"/>
                <a:gd name="T63" fmla="*/ 39 h 158"/>
                <a:gd name="T64" fmla="*/ 12 w 220"/>
                <a:gd name="T65" fmla="*/ 4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0"/>
                <a:gd name="T100" fmla="*/ 0 h 158"/>
                <a:gd name="T101" fmla="*/ 220 w 220"/>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0" h="158">
                  <a:moveTo>
                    <a:pt x="108" y="158"/>
                  </a:moveTo>
                  <a:lnTo>
                    <a:pt x="87" y="155"/>
                  </a:lnTo>
                  <a:lnTo>
                    <a:pt x="66" y="151"/>
                  </a:lnTo>
                  <a:lnTo>
                    <a:pt x="49" y="144"/>
                  </a:lnTo>
                  <a:lnTo>
                    <a:pt x="32" y="134"/>
                  </a:lnTo>
                  <a:lnTo>
                    <a:pt x="19" y="122"/>
                  </a:lnTo>
                  <a:lnTo>
                    <a:pt x="9" y="108"/>
                  </a:lnTo>
                  <a:lnTo>
                    <a:pt x="3" y="94"/>
                  </a:lnTo>
                  <a:lnTo>
                    <a:pt x="0" y="77"/>
                  </a:lnTo>
                  <a:lnTo>
                    <a:pt x="3" y="61"/>
                  </a:lnTo>
                  <a:lnTo>
                    <a:pt x="9" y="48"/>
                  </a:lnTo>
                  <a:lnTo>
                    <a:pt x="19" y="34"/>
                  </a:lnTo>
                  <a:lnTo>
                    <a:pt x="32" y="22"/>
                  </a:lnTo>
                  <a:lnTo>
                    <a:pt x="49" y="13"/>
                  </a:lnTo>
                  <a:lnTo>
                    <a:pt x="66" y="6"/>
                  </a:lnTo>
                  <a:lnTo>
                    <a:pt x="87" y="1"/>
                  </a:lnTo>
                  <a:lnTo>
                    <a:pt x="108" y="0"/>
                  </a:lnTo>
                  <a:lnTo>
                    <a:pt x="130" y="1"/>
                  </a:lnTo>
                  <a:lnTo>
                    <a:pt x="152" y="6"/>
                  </a:lnTo>
                  <a:lnTo>
                    <a:pt x="171" y="13"/>
                  </a:lnTo>
                  <a:lnTo>
                    <a:pt x="188" y="22"/>
                  </a:lnTo>
                  <a:lnTo>
                    <a:pt x="201" y="34"/>
                  </a:lnTo>
                  <a:lnTo>
                    <a:pt x="211" y="48"/>
                  </a:lnTo>
                  <a:lnTo>
                    <a:pt x="217" y="61"/>
                  </a:lnTo>
                  <a:lnTo>
                    <a:pt x="220" y="77"/>
                  </a:lnTo>
                  <a:lnTo>
                    <a:pt x="217" y="94"/>
                  </a:lnTo>
                  <a:lnTo>
                    <a:pt x="211" y="108"/>
                  </a:lnTo>
                  <a:lnTo>
                    <a:pt x="201" y="122"/>
                  </a:lnTo>
                  <a:lnTo>
                    <a:pt x="188" y="134"/>
                  </a:lnTo>
                  <a:lnTo>
                    <a:pt x="171" y="144"/>
                  </a:lnTo>
                  <a:lnTo>
                    <a:pt x="152" y="151"/>
                  </a:lnTo>
                  <a:lnTo>
                    <a:pt x="130" y="155"/>
                  </a:lnTo>
                  <a:lnTo>
                    <a:pt x="108" y="158"/>
                  </a:lnTo>
                  <a:close/>
                </a:path>
              </a:pathLst>
            </a:custGeom>
            <a:solidFill>
              <a:srgbClr val="FF7F26"/>
            </a:solidFill>
            <a:ln w="9525">
              <a:noFill/>
              <a:round/>
              <a:headEnd/>
              <a:tailEnd/>
            </a:ln>
          </p:spPr>
          <p:txBody>
            <a:bodyPr/>
            <a:lstStyle/>
            <a:p>
              <a:endParaRPr lang="pt-BR"/>
            </a:p>
          </p:txBody>
        </p:sp>
        <p:sp>
          <p:nvSpPr>
            <p:cNvPr id="780596" name="Freeform 255"/>
            <p:cNvSpPr>
              <a:spLocks/>
            </p:cNvSpPr>
            <p:nvPr/>
          </p:nvSpPr>
          <p:spPr bwMode="auto">
            <a:xfrm>
              <a:off x="3345" y="2278"/>
              <a:ext cx="8" cy="8"/>
            </a:xfrm>
            <a:custGeom>
              <a:avLst/>
              <a:gdLst>
                <a:gd name="T0" fmla="*/ 1 w 23"/>
                <a:gd name="T1" fmla="*/ 4 h 16"/>
                <a:gd name="T2" fmla="*/ 1 w 23"/>
                <a:gd name="T3" fmla="*/ 3 h 16"/>
                <a:gd name="T4" fmla="*/ 0 w 23"/>
                <a:gd name="T5" fmla="*/ 3 h 16"/>
                <a:gd name="T6" fmla="*/ 0 w 23"/>
                <a:gd name="T7" fmla="*/ 3 h 16"/>
                <a:gd name="T8" fmla="*/ 0 w 23"/>
                <a:gd name="T9" fmla="*/ 2 h 16"/>
                <a:gd name="T10" fmla="*/ 0 w 23"/>
                <a:gd name="T11" fmla="*/ 1 h 16"/>
                <a:gd name="T12" fmla="*/ 0 w 23"/>
                <a:gd name="T13" fmla="*/ 1 h 16"/>
                <a:gd name="T14" fmla="*/ 1 w 23"/>
                <a:gd name="T15" fmla="*/ 1 h 16"/>
                <a:gd name="T16" fmla="*/ 1 w 23"/>
                <a:gd name="T17" fmla="*/ 0 h 16"/>
                <a:gd name="T18" fmla="*/ 2 w 23"/>
                <a:gd name="T19" fmla="*/ 1 h 16"/>
                <a:gd name="T20" fmla="*/ 2 w 23"/>
                <a:gd name="T21" fmla="*/ 1 h 16"/>
                <a:gd name="T22" fmla="*/ 2 w 23"/>
                <a:gd name="T23" fmla="*/ 1 h 16"/>
                <a:gd name="T24" fmla="*/ 3 w 23"/>
                <a:gd name="T25" fmla="*/ 2 h 16"/>
                <a:gd name="T26" fmla="*/ 2 w 23"/>
                <a:gd name="T27" fmla="*/ 3 h 16"/>
                <a:gd name="T28" fmla="*/ 2 w 23"/>
                <a:gd name="T29" fmla="*/ 3 h 16"/>
                <a:gd name="T30" fmla="*/ 2 w 23"/>
                <a:gd name="T31" fmla="*/ 3 h 16"/>
                <a:gd name="T32" fmla="*/ 1 w 23"/>
                <a:gd name="T33" fmla="*/ 4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16"/>
                <a:gd name="T53" fmla="*/ 23 w 23"/>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16">
                  <a:moveTo>
                    <a:pt x="11" y="16"/>
                  </a:moveTo>
                  <a:lnTo>
                    <a:pt x="6" y="15"/>
                  </a:lnTo>
                  <a:lnTo>
                    <a:pt x="3" y="14"/>
                  </a:lnTo>
                  <a:lnTo>
                    <a:pt x="2" y="12"/>
                  </a:lnTo>
                  <a:lnTo>
                    <a:pt x="0" y="9"/>
                  </a:lnTo>
                  <a:lnTo>
                    <a:pt x="2" y="6"/>
                  </a:lnTo>
                  <a:lnTo>
                    <a:pt x="3" y="2"/>
                  </a:lnTo>
                  <a:lnTo>
                    <a:pt x="6" y="1"/>
                  </a:lnTo>
                  <a:lnTo>
                    <a:pt x="11" y="0"/>
                  </a:lnTo>
                  <a:lnTo>
                    <a:pt x="15" y="1"/>
                  </a:lnTo>
                  <a:lnTo>
                    <a:pt x="20" y="2"/>
                  </a:lnTo>
                  <a:lnTo>
                    <a:pt x="21" y="6"/>
                  </a:lnTo>
                  <a:lnTo>
                    <a:pt x="23" y="9"/>
                  </a:lnTo>
                  <a:lnTo>
                    <a:pt x="21" y="12"/>
                  </a:lnTo>
                  <a:lnTo>
                    <a:pt x="20" y="14"/>
                  </a:lnTo>
                  <a:lnTo>
                    <a:pt x="15" y="15"/>
                  </a:lnTo>
                  <a:lnTo>
                    <a:pt x="11" y="16"/>
                  </a:lnTo>
                  <a:close/>
                </a:path>
              </a:pathLst>
            </a:custGeom>
            <a:solidFill>
              <a:srgbClr val="660000"/>
            </a:solidFill>
            <a:ln w="9525">
              <a:noFill/>
              <a:round/>
              <a:headEnd/>
              <a:tailEnd/>
            </a:ln>
          </p:spPr>
          <p:txBody>
            <a:bodyPr/>
            <a:lstStyle/>
            <a:p>
              <a:endParaRPr lang="pt-BR"/>
            </a:p>
          </p:txBody>
        </p:sp>
        <p:sp>
          <p:nvSpPr>
            <p:cNvPr id="780597" name="Freeform 256"/>
            <p:cNvSpPr>
              <a:spLocks/>
            </p:cNvSpPr>
            <p:nvPr/>
          </p:nvSpPr>
          <p:spPr bwMode="auto">
            <a:xfrm>
              <a:off x="3367" y="2253"/>
              <a:ext cx="8" cy="9"/>
            </a:xfrm>
            <a:custGeom>
              <a:avLst/>
              <a:gdLst>
                <a:gd name="T0" fmla="*/ 1 w 23"/>
                <a:gd name="T1" fmla="*/ 5 h 17"/>
                <a:gd name="T2" fmla="*/ 1 w 23"/>
                <a:gd name="T3" fmla="*/ 4 h 17"/>
                <a:gd name="T4" fmla="*/ 0 w 23"/>
                <a:gd name="T5" fmla="*/ 4 h 17"/>
                <a:gd name="T6" fmla="*/ 0 w 23"/>
                <a:gd name="T7" fmla="*/ 3 h 17"/>
                <a:gd name="T8" fmla="*/ 0 w 23"/>
                <a:gd name="T9" fmla="*/ 3 h 17"/>
                <a:gd name="T10" fmla="*/ 0 w 23"/>
                <a:gd name="T11" fmla="*/ 2 h 17"/>
                <a:gd name="T12" fmla="*/ 0 w 23"/>
                <a:gd name="T13" fmla="*/ 1 h 17"/>
                <a:gd name="T14" fmla="*/ 1 w 23"/>
                <a:gd name="T15" fmla="*/ 1 h 17"/>
                <a:gd name="T16" fmla="*/ 1 w 23"/>
                <a:gd name="T17" fmla="*/ 0 h 17"/>
                <a:gd name="T18" fmla="*/ 2 w 23"/>
                <a:gd name="T19" fmla="*/ 1 h 17"/>
                <a:gd name="T20" fmla="*/ 2 w 23"/>
                <a:gd name="T21" fmla="*/ 1 h 17"/>
                <a:gd name="T22" fmla="*/ 3 w 23"/>
                <a:gd name="T23" fmla="*/ 2 h 17"/>
                <a:gd name="T24" fmla="*/ 3 w 23"/>
                <a:gd name="T25" fmla="*/ 3 h 17"/>
                <a:gd name="T26" fmla="*/ 3 w 23"/>
                <a:gd name="T27" fmla="*/ 3 h 17"/>
                <a:gd name="T28" fmla="*/ 2 w 23"/>
                <a:gd name="T29" fmla="*/ 4 h 17"/>
                <a:gd name="T30" fmla="*/ 2 w 23"/>
                <a:gd name="T31" fmla="*/ 4 h 17"/>
                <a:gd name="T32" fmla="*/ 1 w 23"/>
                <a:gd name="T33" fmla="*/ 5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17"/>
                <a:gd name="T53" fmla="*/ 23 w 23"/>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17">
                  <a:moveTo>
                    <a:pt x="11" y="17"/>
                  </a:moveTo>
                  <a:lnTo>
                    <a:pt x="7" y="16"/>
                  </a:lnTo>
                  <a:lnTo>
                    <a:pt x="4" y="15"/>
                  </a:lnTo>
                  <a:lnTo>
                    <a:pt x="1" y="12"/>
                  </a:lnTo>
                  <a:lnTo>
                    <a:pt x="0" y="9"/>
                  </a:lnTo>
                  <a:lnTo>
                    <a:pt x="1" y="5"/>
                  </a:lnTo>
                  <a:lnTo>
                    <a:pt x="4" y="2"/>
                  </a:lnTo>
                  <a:lnTo>
                    <a:pt x="7" y="1"/>
                  </a:lnTo>
                  <a:lnTo>
                    <a:pt x="11" y="0"/>
                  </a:lnTo>
                  <a:lnTo>
                    <a:pt x="16" y="1"/>
                  </a:lnTo>
                  <a:lnTo>
                    <a:pt x="20" y="2"/>
                  </a:lnTo>
                  <a:lnTo>
                    <a:pt x="22" y="5"/>
                  </a:lnTo>
                  <a:lnTo>
                    <a:pt x="23" y="9"/>
                  </a:lnTo>
                  <a:lnTo>
                    <a:pt x="22" y="12"/>
                  </a:lnTo>
                  <a:lnTo>
                    <a:pt x="20" y="15"/>
                  </a:lnTo>
                  <a:lnTo>
                    <a:pt x="16" y="16"/>
                  </a:lnTo>
                  <a:lnTo>
                    <a:pt x="11" y="17"/>
                  </a:lnTo>
                  <a:close/>
                </a:path>
              </a:pathLst>
            </a:custGeom>
            <a:solidFill>
              <a:srgbClr val="660000"/>
            </a:solidFill>
            <a:ln w="9525">
              <a:noFill/>
              <a:round/>
              <a:headEnd/>
              <a:tailEnd/>
            </a:ln>
          </p:spPr>
          <p:txBody>
            <a:bodyPr/>
            <a:lstStyle/>
            <a:p>
              <a:endParaRPr lang="pt-BR"/>
            </a:p>
          </p:txBody>
        </p:sp>
        <p:sp>
          <p:nvSpPr>
            <p:cNvPr id="780598" name="Freeform 257"/>
            <p:cNvSpPr>
              <a:spLocks/>
            </p:cNvSpPr>
            <p:nvPr/>
          </p:nvSpPr>
          <p:spPr bwMode="auto">
            <a:xfrm>
              <a:off x="3324" y="2253"/>
              <a:ext cx="8" cy="9"/>
            </a:xfrm>
            <a:custGeom>
              <a:avLst/>
              <a:gdLst>
                <a:gd name="T0" fmla="*/ 1 w 23"/>
                <a:gd name="T1" fmla="*/ 5 h 17"/>
                <a:gd name="T2" fmla="*/ 1 w 23"/>
                <a:gd name="T3" fmla="*/ 4 h 17"/>
                <a:gd name="T4" fmla="*/ 0 w 23"/>
                <a:gd name="T5" fmla="*/ 4 h 17"/>
                <a:gd name="T6" fmla="*/ 0 w 23"/>
                <a:gd name="T7" fmla="*/ 4 h 17"/>
                <a:gd name="T8" fmla="*/ 0 w 23"/>
                <a:gd name="T9" fmla="*/ 3 h 17"/>
                <a:gd name="T10" fmla="*/ 0 w 23"/>
                <a:gd name="T11" fmla="*/ 2 h 17"/>
                <a:gd name="T12" fmla="*/ 0 w 23"/>
                <a:gd name="T13" fmla="*/ 1 h 17"/>
                <a:gd name="T14" fmla="*/ 1 w 23"/>
                <a:gd name="T15" fmla="*/ 1 h 17"/>
                <a:gd name="T16" fmla="*/ 1 w 23"/>
                <a:gd name="T17" fmla="*/ 0 h 17"/>
                <a:gd name="T18" fmla="*/ 2 w 23"/>
                <a:gd name="T19" fmla="*/ 1 h 17"/>
                <a:gd name="T20" fmla="*/ 2 w 23"/>
                <a:gd name="T21" fmla="*/ 1 h 17"/>
                <a:gd name="T22" fmla="*/ 2 w 23"/>
                <a:gd name="T23" fmla="*/ 2 h 17"/>
                <a:gd name="T24" fmla="*/ 3 w 23"/>
                <a:gd name="T25" fmla="*/ 3 h 17"/>
                <a:gd name="T26" fmla="*/ 2 w 23"/>
                <a:gd name="T27" fmla="*/ 4 h 17"/>
                <a:gd name="T28" fmla="*/ 2 w 23"/>
                <a:gd name="T29" fmla="*/ 4 h 17"/>
                <a:gd name="T30" fmla="*/ 2 w 23"/>
                <a:gd name="T31" fmla="*/ 4 h 17"/>
                <a:gd name="T32" fmla="*/ 1 w 23"/>
                <a:gd name="T33" fmla="*/ 5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17"/>
                <a:gd name="T53" fmla="*/ 23 w 23"/>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17">
                  <a:moveTo>
                    <a:pt x="9" y="17"/>
                  </a:moveTo>
                  <a:lnTo>
                    <a:pt x="6" y="16"/>
                  </a:lnTo>
                  <a:lnTo>
                    <a:pt x="3" y="15"/>
                  </a:lnTo>
                  <a:lnTo>
                    <a:pt x="2" y="13"/>
                  </a:lnTo>
                  <a:lnTo>
                    <a:pt x="0" y="10"/>
                  </a:lnTo>
                  <a:lnTo>
                    <a:pt x="2" y="5"/>
                  </a:lnTo>
                  <a:lnTo>
                    <a:pt x="3" y="2"/>
                  </a:lnTo>
                  <a:lnTo>
                    <a:pt x="6" y="1"/>
                  </a:lnTo>
                  <a:lnTo>
                    <a:pt x="9" y="0"/>
                  </a:lnTo>
                  <a:lnTo>
                    <a:pt x="15" y="1"/>
                  </a:lnTo>
                  <a:lnTo>
                    <a:pt x="20" y="2"/>
                  </a:lnTo>
                  <a:lnTo>
                    <a:pt x="21" y="5"/>
                  </a:lnTo>
                  <a:lnTo>
                    <a:pt x="23" y="10"/>
                  </a:lnTo>
                  <a:lnTo>
                    <a:pt x="21" y="13"/>
                  </a:lnTo>
                  <a:lnTo>
                    <a:pt x="20" y="15"/>
                  </a:lnTo>
                  <a:lnTo>
                    <a:pt x="15" y="16"/>
                  </a:lnTo>
                  <a:lnTo>
                    <a:pt x="9" y="17"/>
                  </a:lnTo>
                  <a:close/>
                </a:path>
              </a:pathLst>
            </a:custGeom>
            <a:solidFill>
              <a:srgbClr val="660000"/>
            </a:solidFill>
            <a:ln w="9525">
              <a:noFill/>
              <a:round/>
              <a:headEnd/>
              <a:tailEnd/>
            </a:ln>
          </p:spPr>
          <p:txBody>
            <a:bodyPr/>
            <a:lstStyle/>
            <a:p>
              <a:endParaRPr lang="pt-BR"/>
            </a:p>
          </p:txBody>
        </p:sp>
        <p:sp>
          <p:nvSpPr>
            <p:cNvPr id="780599" name="Freeform 258"/>
            <p:cNvSpPr>
              <a:spLocks/>
            </p:cNvSpPr>
            <p:nvPr/>
          </p:nvSpPr>
          <p:spPr bwMode="auto">
            <a:xfrm>
              <a:off x="3345" y="2230"/>
              <a:ext cx="8" cy="9"/>
            </a:xfrm>
            <a:custGeom>
              <a:avLst/>
              <a:gdLst>
                <a:gd name="T0" fmla="*/ 1 w 23"/>
                <a:gd name="T1" fmla="*/ 5 h 17"/>
                <a:gd name="T2" fmla="*/ 1 w 23"/>
                <a:gd name="T3" fmla="*/ 4 h 17"/>
                <a:gd name="T4" fmla="*/ 0 w 23"/>
                <a:gd name="T5" fmla="*/ 4 h 17"/>
                <a:gd name="T6" fmla="*/ 0 w 23"/>
                <a:gd name="T7" fmla="*/ 3 h 17"/>
                <a:gd name="T8" fmla="*/ 0 w 23"/>
                <a:gd name="T9" fmla="*/ 3 h 17"/>
                <a:gd name="T10" fmla="*/ 0 w 23"/>
                <a:gd name="T11" fmla="*/ 2 h 17"/>
                <a:gd name="T12" fmla="*/ 0 w 23"/>
                <a:gd name="T13" fmla="*/ 1 h 17"/>
                <a:gd name="T14" fmla="*/ 1 w 23"/>
                <a:gd name="T15" fmla="*/ 1 h 17"/>
                <a:gd name="T16" fmla="*/ 1 w 23"/>
                <a:gd name="T17" fmla="*/ 0 h 17"/>
                <a:gd name="T18" fmla="*/ 2 w 23"/>
                <a:gd name="T19" fmla="*/ 1 h 17"/>
                <a:gd name="T20" fmla="*/ 2 w 23"/>
                <a:gd name="T21" fmla="*/ 1 h 17"/>
                <a:gd name="T22" fmla="*/ 2 w 23"/>
                <a:gd name="T23" fmla="*/ 2 h 17"/>
                <a:gd name="T24" fmla="*/ 3 w 23"/>
                <a:gd name="T25" fmla="*/ 3 h 17"/>
                <a:gd name="T26" fmla="*/ 2 w 23"/>
                <a:gd name="T27" fmla="*/ 3 h 17"/>
                <a:gd name="T28" fmla="*/ 2 w 23"/>
                <a:gd name="T29" fmla="*/ 4 h 17"/>
                <a:gd name="T30" fmla="*/ 2 w 23"/>
                <a:gd name="T31" fmla="*/ 4 h 17"/>
                <a:gd name="T32" fmla="*/ 1 w 23"/>
                <a:gd name="T33" fmla="*/ 5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17"/>
                <a:gd name="T53" fmla="*/ 23 w 23"/>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17">
                  <a:moveTo>
                    <a:pt x="11" y="17"/>
                  </a:moveTo>
                  <a:lnTo>
                    <a:pt x="6" y="16"/>
                  </a:lnTo>
                  <a:lnTo>
                    <a:pt x="3" y="15"/>
                  </a:lnTo>
                  <a:lnTo>
                    <a:pt x="2" y="12"/>
                  </a:lnTo>
                  <a:lnTo>
                    <a:pt x="0" y="9"/>
                  </a:lnTo>
                  <a:lnTo>
                    <a:pt x="2" y="5"/>
                  </a:lnTo>
                  <a:lnTo>
                    <a:pt x="3" y="2"/>
                  </a:lnTo>
                  <a:lnTo>
                    <a:pt x="6" y="1"/>
                  </a:lnTo>
                  <a:lnTo>
                    <a:pt x="11" y="0"/>
                  </a:lnTo>
                  <a:lnTo>
                    <a:pt x="15" y="1"/>
                  </a:lnTo>
                  <a:lnTo>
                    <a:pt x="20" y="2"/>
                  </a:lnTo>
                  <a:lnTo>
                    <a:pt x="21" y="5"/>
                  </a:lnTo>
                  <a:lnTo>
                    <a:pt x="23" y="9"/>
                  </a:lnTo>
                  <a:lnTo>
                    <a:pt x="21" y="12"/>
                  </a:lnTo>
                  <a:lnTo>
                    <a:pt x="20" y="15"/>
                  </a:lnTo>
                  <a:lnTo>
                    <a:pt x="15" y="16"/>
                  </a:lnTo>
                  <a:lnTo>
                    <a:pt x="11" y="17"/>
                  </a:lnTo>
                  <a:close/>
                </a:path>
              </a:pathLst>
            </a:custGeom>
            <a:solidFill>
              <a:srgbClr val="660000"/>
            </a:solidFill>
            <a:ln w="9525">
              <a:noFill/>
              <a:round/>
              <a:headEnd/>
              <a:tailEnd/>
            </a:ln>
          </p:spPr>
          <p:txBody>
            <a:bodyPr/>
            <a:lstStyle/>
            <a:p>
              <a:endParaRPr lang="pt-BR"/>
            </a:p>
          </p:txBody>
        </p:sp>
        <p:sp>
          <p:nvSpPr>
            <p:cNvPr id="780600" name="Freeform 259"/>
            <p:cNvSpPr>
              <a:spLocks/>
            </p:cNvSpPr>
            <p:nvPr/>
          </p:nvSpPr>
          <p:spPr bwMode="auto">
            <a:xfrm>
              <a:off x="3320" y="2224"/>
              <a:ext cx="12" cy="13"/>
            </a:xfrm>
            <a:custGeom>
              <a:avLst/>
              <a:gdLst>
                <a:gd name="T0" fmla="*/ 4 w 36"/>
                <a:gd name="T1" fmla="*/ 3 h 27"/>
                <a:gd name="T2" fmla="*/ 2 w 36"/>
                <a:gd name="T3" fmla="*/ 6 h 27"/>
                <a:gd name="T4" fmla="*/ 0 w 36"/>
                <a:gd name="T5" fmla="*/ 3 h 27"/>
                <a:gd name="T6" fmla="*/ 3 w 36"/>
                <a:gd name="T7" fmla="*/ 0 h 27"/>
                <a:gd name="T8" fmla="*/ 4 w 36"/>
                <a:gd name="T9" fmla="*/ 3 h 27"/>
                <a:gd name="T10" fmla="*/ 0 60000 65536"/>
                <a:gd name="T11" fmla="*/ 0 60000 65536"/>
                <a:gd name="T12" fmla="*/ 0 60000 65536"/>
                <a:gd name="T13" fmla="*/ 0 60000 65536"/>
                <a:gd name="T14" fmla="*/ 0 60000 65536"/>
                <a:gd name="T15" fmla="*/ 0 w 36"/>
                <a:gd name="T16" fmla="*/ 0 h 27"/>
                <a:gd name="T17" fmla="*/ 36 w 36"/>
                <a:gd name="T18" fmla="*/ 27 h 27"/>
              </a:gdLst>
              <a:ahLst/>
              <a:cxnLst>
                <a:cxn ang="T10">
                  <a:pos x="T0" y="T1"/>
                </a:cxn>
                <a:cxn ang="T11">
                  <a:pos x="T2" y="T3"/>
                </a:cxn>
                <a:cxn ang="T12">
                  <a:pos x="T4" y="T5"/>
                </a:cxn>
                <a:cxn ang="T13">
                  <a:pos x="T6" y="T7"/>
                </a:cxn>
                <a:cxn ang="T14">
                  <a:pos x="T8" y="T9"/>
                </a:cxn>
              </a:cxnLst>
              <a:rect l="T15" t="T16" r="T17" b="T18"/>
              <a:pathLst>
                <a:path w="36" h="27">
                  <a:moveTo>
                    <a:pt x="36" y="14"/>
                  </a:moveTo>
                  <a:lnTo>
                    <a:pt x="17" y="27"/>
                  </a:lnTo>
                  <a:lnTo>
                    <a:pt x="0" y="14"/>
                  </a:lnTo>
                  <a:lnTo>
                    <a:pt x="23" y="0"/>
                  </a:lnTo>
                  <a:lnTo>
                    <a:pt x="36" y="14"/>
                  </a:lnTo>
                  <a:close/>
                </a:path>
              </a:pathLst>
            </a:custGeom>
            <a:solidFill>
              <a:srgbClr val="660000"/>
            </a:solidFill>
            <a:ln w="9525">
              <a:noFill/>
              <a:round/>
              <a:headEnd/>
              <a:tailEnd/>
            </a:ln>
          </p:spPr>
          <p:txBody>
            <a:bodyPr/>
            <a:lstStyle/>
            <a:p>
              <a:endParaRPr lang="pt-BR"/>
            </a:p>
          </p:txBody>
        </p:sp>
        <p:sp>
          <p:nvSpPr>
            <p:cNvPr id="780601" name="Freeform 260"/>
            <p:cNvSpPr>
              <a:spLocks/>
            </p:cNvSpPr>
            <p:nvPr/>
          </p:nvSpPr>
          <p:spPr bwMode="auto">
            <a:xfrm>
              <a:off x="3417" y="2344"/>
              <a:ext cx="86" cy="94"/>
            </a:xfrm>
            <a:custGeom>
              <a:avLst/>
              <a:gdLst>
                <a:gd name="T0" fmla="*/ 14 w 258"/>
                <a:gd name="T1" fmla="*/ 47 h 187"/>
                <a:gd name="T2" fmla="*/ 11 w 258"/>
                <a:gd name="T3" fmla="*/ 47 h 187"/>
                <a:gd name="T4" fmla="*/ 9 w 258"/>
                <a:gd name="T5" fmla="*/ 45 h 187"/>
                <a:gd name="T6" fmla="*/ 6 w 258"/>
                <a:gd name="T7" fmla="*/ 43 h 187"/>
                <a:gd name="T8" fmla="*/ 4 w 258"/>
                <a:gd name="T9" fmla="*/ 40 h 187"/>
                <a:gd name="T10" fmla="*/ 2 w 258"/>
                <a:gd name="T11" fmla="*/ 37 h 187"/>
                <a:gd name="T12" fmla="*/ 1 w 258"/>
                <a:gd name="T13" fmla="*/ 33 h 187"/>
                <a:gd name="T14" fmla="*/ 0 w 258"/>
                <a:gd name="T15" fmla="*/ 28 h 187"/>
                <a:gd name="T16" fmla="*/ 0 w 258"/>
                <a:gd name="T17" fmla="*/ 24 h 187"/>
                <a:gd name="T18" fmla="*/ 0 w 258"/>
                <a:gd name="T19" fmla="*/ 19 h 187"/>
                <a:gd name="T20" fmla="*/ 1 w 258"/>
                <a:gd name="T21" fmla="*/ 15 h 187"/>
                <a:gd name="T22" fmla="*/ 2 w 258"/>
                <a:gd name="T23" fmla="*/ 11 h 187"/>
                <a:gd name="T24" fmla="*/ 4 w 258"/>
                <a:gd name="T25" fmla="*/ 7 h 187"/>
                <a:gd name="T26" fmla="*/ 6 w 258"/>
                <a:gd name="T27" fmla="*/ 4 h 187"/>
                <a:gd name="T28" fmla="*/ 9 w 258"/>
                <a:gd name="T29" fmla="*/ 2 h 187"/>
                <a:gd name="T30" fmla="*/ 11 w 258"/>
                <a:gd name="T31" fmla="*/ 1 h 187"/>
                <a:gd name="T32" fmla="*/ 14 w 258"/>
                <a:gd name="T33" fmla="*/ 0 h 187"/>
                <a:gd name="T34" fmla="*/ 17 w 258"/>
                <a:gd name="T35" fmla="*/ 1 h 187"/>
                <a:gd name="T36" fmla="*/ 20 w 258"/>
                <a:gd name="T37" fmla="*/ 2 h 187"/>
                <a:gd name="T38" fmla="*/ 22 w 258"/>
                <a:gd name="T39" fmla="*/ 4 h 187"/>
                <a:gd name="T40" fmla="*/ 24 w 258"/>
                <a:gd name="T41" fmla="*/ 7 h 187"/>
                <a:gd name="T42" fmla="*/ 26 w 258"/>
                <a:gd name="T43" fmla="*/ 11 h 187"/>
                <a:gd name="T44" fmla="*/ 27 w 258"/>
                <a:gd name="T45" fmla="*/ 15 h 187"/>
                <a:gd name="T46" fmla="*/ 28 w 258"/>
                <a:gd name="T47" fmla="*/ 19 h 187"/>
                <a:gd name="T48" fmla="*/ 29 w 258"/>
                <a:gd name="T49" fmla="*/ 24 h 187"/>
                <a:gd name="T50" fmla="*/ 28 w 258"/>
                <a:gd name="T51" fmla="*/ 28 h 187"/>
                <a:gd name="T52" fmla="*/ 27 w 258"/>
                <a:gd name="T53" fmla="*/ 33 h 187"/>
                <a:gd name="T54" fmla="*/ 26 w 258"/>
                <a:gd name="T55" fmla="*/ 37 h 187"/>
                <a:gd name="T56" fmla="*/ 24 w 258"/>
                <a:gd name="T57" fmla="*/ 40 h 187"/>
                <a:gd name="T58" fmla="*/ 22 w 258"/>
                <a:gd name="T59" fmla="*/ 43 h 187"/>
                <a:gd name="T60" fmla="*/ 20 w 258"/>
                <a:gd name="T61" fmla="*/ 45 h 187"/>
                <a:gd name="T62" fmla="*/ 17 w 258"/>
                <a:gd name="T63" fmla="*/ 47 h 187"/>
                <a:gd name="T64" fmla="*/ 14 w 258"/>
                <a:gd name="T65" fmla="*/ 47 h 1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8"/>
                <a:gd name="T100" fmla="*/ 0 h 187"/>
                <a:gd name="T101" fmla="*/ 258 w 258"/>
                <a:gd name="T102" fmla="*/ 187 h 1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8" h="187">
                  <a:moveTo>
                    <a:pt x="129" y="187"/>
                  </a:moveTo>
                  <a:lnTo>
                    <a:pt x="102" y="185"/>
                  </a:lnTo>
                  <a:lnTo>
                    <a:pt x="79" y="179"/>
                  </a:lnTo>
                  <a:lnTo>
                    <a:pt x="56" y="171"/>
                  </a:lnTo>
                  <a:lnTo>
                    <a:pt x="37" y="159"/>
                  </a:lnTo>
                  <a:lnTo>
                    <a:pt x="22" y="145"/>
                  </a:lnTo>
                  <a:lnTo>
                    <a:pt x="10" y="129"/>
                  </a:lnTo>
                  <a:lnTo>
                    <a:pt x="3" y="112"/>
                  </a:lnTo>
                  <a:lnTo>
                    <a:pt x="0" y="93"/>
                  </a:lnTo>
                  <a:lnTo>
                    <a:pt x="3" y="75"/>
                  </a:lnTo>
                  <a:lnTo>
                    <a:pt x="10" y="57"/>
                  </a:lnTo>
                  <a:lnTo>
                    <a:pt x="22" y="41"/>
                  </a:lnTo>
                  <a:lnTo>
                    <a:pt x="37" y="28"/>
                  </a:lnTo>
                  <a:lnTo>
                    <a:pt x="56" y="16"/>
                  </a:lnTo>
                  <a:lnTo>
                    <a:pt x="79" y="7"/>
                  </a:lnTo>
                  <a:lnTo>
                    <a:pt x="102" y="2"/>
                  </a:lnTo>
                  <a:lnTo>
                    <a:pt x="129" y="0"/>
                  </a:lnTo>
                  <a:lnTo>
                    <a:pt x="154" y="2"/>
                  </a:lnTo>
                  <a:lnTo>
                    <a:pt x="178" y="7"/>
                  </a:lnTo>
                  <a:lnTo>
                    <a:pt x="200" y="16"/>
                  </a:lnTo>
                  <a:lnTo>
                    <a:pt x="219" y="28"/>
                  </a:lnTo>
                  <a:lnTo>
                    <a:pt x="235" y="41"/>
                  </a:lnTo>
                  <a:lnTo>
                    <a:pt x="247" y="57"/>
                  </a:lnTo>
                  <a:lnTo>
                    <a:pt x="255" y="75"/>
                  </a:lnTo>
                  <a:lnTo>
                    <a:pt x="258" y="93"/>
                  </a:lnTo>
                  <a:lnTo>
                    <a:pt x="255" y="112"/>
                  </a:lnTo>
                  <a:lnTo>
                    <a:pt x="247" y="129"/>
                  </a:lnTo>
                  <a:lnTo>
                    <a:pt x="235" y="145"/>
                  </a:lnTo>
                  <a:lnTo>
                    <a:pt x="219" y="159"/>
                  </a:lnTo>
                  <a:lnTo>
                    <a:pt x="200" y="171"/>
                  </a:lnTo>
                  <a:lnTo>
                    <a:pt x="178" y="179"/>
                  </a:lnTo>
                  <a:lnTo>
                    <a:pt x="154" y="185"/>
                  </a:lnTo>
                  <a:lnTo>
                    <a:pt x="129" y="187"/>
                  </a:lnTo>
                  <a:close/>
                </a:path>
              </a:pathLst>
            </a:custGeom>
            <a:solidFill>
              <a:srgbClr val="7D6100"/>
            </a:solidFill>
            <a:ln w="9525">
              <a:noFill/>
              <a:round/>
              <a:headEnd/>
              <a:tailEnd/>
            </a:ln>
          </p:spPr>
          <p:txBody>
            <a:bodyPr/>
            <a:lstStyle/>
            <a:p>
              <a:endParaRPr lang="pt-BR"/>
            </a:p>
          </p:txBody>
        </p:sp>
        <p:sp>
          <p:nvSpPr>
            <p:cNvPr id="780602" name="Freeform 261"/>
            <p:cNvSpPr>
              <a:spLocks/>
            </p:cNvSpPr>
            <p:nvPr/>
          </p:nvSpPr>
          <p:spPr bwMode="auto">
            <a:xfrm>
              <a:off x="3423" y="2352"/>
              <a:ext cx="73" cy="79"/>
            </a:xfrm>
            <a:custGeom>
              <a:avLst/>
              <a:gdLst>
                <a:gd name="T0" fmla="*/ 12 w 219"/>
                <a:gd name="T1" fmla="*/ 40 h 158"/>
                <a:gd name="T2" fmla="*/ 10 w 219"/>
                <a:gd name="T3" fmla="*/ 39 h 158"/>
                <a:gd name="T4" fmla="*/ 8 w 219"/>
                <a:gd name="T5" fmla="*/ 38 h 158"/>
                <a:gd name="T6" fmla="*/ 5 w 219"/>
                <a:gd name="T7" fmla="*/ 36 h 158"/>
                <a:gd name="T8" fmla="*/ 4 w 219"/>
                <a:gd name="T9" fmla="*/ 34 h 158"/>
                <a:gd name="T10" fmla="*/ 2 w 219"/>
                <a:gd name="T11" fmla="*/ 30 h 158"/>
                <a:gd name="T12" fmla="*/ 1 w 219"/>
                <a:gd name="T13" fmla="*/ 27 h 158"/>
                <a:gd name="T14" fmla="*/ 0 w 219"/>
                <a:gd name="T15" fmla="*/ 23 h 158"/>
                <a:gd name="T16" fmla="*/ 0 w 219"/>
                <a:gd name="T17" fmla="*/ 20 h 158"/>
                <a:gd name="T18" fmla="*/ 0 w 219"/>
                <a:gd name="T19" fmla="*/ 15 h 158"/>
                <a:gd name="T20" fmla="*/ 1 w 219"/>
                <a:gd name="T21" fmla="*/ 12 h 158"/>
                <a:gd name="T22" fmla="*/ 2 w 219"/>
                <a:gd name="T23" fmla="*/ 9 h 158"/>
                <a:gd name="T24" fmla="*/ 4 w 219"/>
                <a:gd name="T25" fmla="*/ 5 h 158"/>
                <a:gd name="T26" fmla="*/ 5 w 219"/>
                <a:gd name="T27" fmla="*/ 3 h 158"/>
                <a:gd name="T28" fmla="*/ 8 w 219"/>
                <a:gd name="T29" fmla="*/ 1 h 158"/>
                <a:gd name="T30" fmla="*/ 10 w 219"/>
                <a:gd name="T31" fmla="*/ 1 h 158"/>
                <a:gd name="T32" fmla="*/ 12 w 219"/>
                <a:gd name="T33" fmla="*/ 0 h 158"/>
                <a:gd name="T34" fmla="*/ 15 w 219"/>
                <a:gd name="T35" fmla="*/ 1 h 158"/>
                <a:gd name="T36" fmla="*/ 17 w 219"/>
                <a:gd name="T37" fmla="*/ 1 h 158"/>
                <a:gd name="T38" fmla="*/ 19 w 219"/>
                <a:gd name="T39" fmla="*/ 3 h 158"/>
                <a:gd name="T40" fmla="*/ 21 w 219"/>
                <a:gd name="T41" fmla="*/ 5 h 158"/>
                <a:gd name="T42" fmla="*/ 22 w 219"/>
                <a:gd name="T43" fmla="*/ 9 h 158"/>
                <a:gd name="T44" fmla="*/ 23 w 219"/>
                <a:gd name="T45" fmla="*/ 12 h 158"/>
                <a:gd name="T46" fmla="*/ 24 w 219"/>
                <a:gd name="T47" fmla="*/ 15 h 158"/>
                <a:gd name="T48" fmla="*/ 24 w 219"/>
                <a:gd name="T49" fmla="*/ 20 h 158"/>
                <a:gd name="T50" fmla="*/ 24 w 219"/>
                <a:gd name="T51" fmla="*/ 23 h 158"/>
                <a:gd name="T52" fmla="*/ 23 w 219"/>
                <a:gd name="T53" fmla="*/ 27 h 158"/>
                <a:gd name="T54" fmla="*/ 22 w 219"/>
                <a:gd name="T55" fmla="*/ 30 h 158"/>
                <a:gd name="T56" fmla="*/ 21 w 219"/>
                <a:gd name="T57" fmla="*/ 34 h 158"/>
                <a:gd name="T58" fmla="*/ 19 w 219"/>
                <a:gd name="T59" fmla="*/ 36 h 158"/>
                <a:gd name="T60" fmla="*/ 17 w 219"/>
                <a:gd name="T61" fmla="*/ 38 h 158"/>
                <a:gd name="T62" fmla="*/ 15 w 219"/>
                <a:gd name="T63" fmla="*/ 39 h 158"/>
                <a:gd name="T64" fmla="*/ 12 w 219"/>
                <a:gd name="T65" fmla="*/ 4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9"/>
                <a:gd name="T100" fmla="*/ 0 h 158"/>
                <a:gd name="T101" fmla="*/ 219 w 219"/>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9" h="158">
                  <a:moveTo>
                    <a:pt x="111" y="158"/>
                  </a:moveTo>
                  <a:lnTo>
                    <a:pt x="89" y="156"/>
                  </a:lnTo>
                  <a:lnTo>
                    <a:pt x="68" y="151"/>
                  </a:lnTo>
                  <a:lnTo>
                    <a:pt x="49" y="144"/>
                  </a:lnTo>
                  <a:lnTo>
                    <a:pt x="33" y="134"/>
                  </a:lnTo>
                  <a:lnTo>
                    <a:pt x="20" y="123"/>
                  </a:lnTo>
                  <a:lnTo>
                    <a:pt x="9" y="109"/>
                  </a:lnTo>
                  <a:lnTo>
                    <a:pt x="3" y="94"/>
                  </a:lnTo>
                  <a:lnTo>
                    <a:pt x="0" y="78"/>
                  </a:lnTo>
                  <a:lnTo>
                    <a:pt x="3" y="62"/>
                  </a:lnTo>
                  <a:lnTo>
                    <a:pt x="9" y="48"/>
                  </a:lnTo>
                  <a:lnTo>
                    <a:pt x="20" y="34"/>
                  </a:lnTo>
                  <a:lnTo>
                    <a:pt x="33" y="22"/>
                  </a:lnTo>
                  <a:lnTo>
                    <a:pt x="49" y="14"/>
                  </a:lnTo>
                  <a:lnTo>
                    <a:pt x="68" y="6"/>
                  </a:lnTo>
                  <a:lnTo>
                    <a:pt x="89" y="1"/>
                  </a:lnTo>
                  <a:lnTo>
                    <a:pt x="111" y="0"/>
                  </a:lnTo>
                  <a:lnTo>
                    <a:pt x="134" y="1"/>
                  </a:lnTo>
                  <a:lnTo>
                    <a:pt x="153" y="6"/>
                  </a:lnTo>
                  <a:lnTo>
                    <a:pt x="172" y="14"/>
                  </a:lnTo>
                  <a:lnTo>
                    <a:pt x="188" y="22"/>
                  </a:lnTo>
                  <a:lnTo>
                    <a:pt x="200" y="34"/>
                  </a:lnTo>
                  <a:lnTo>
                    <a:pt x="210" y="48"/>
                  </a:lnTo>
                  <a:lnTo>
                    <a:pt x="218" y="62"/>
                  </a:lnTo>
                  <a:lnTo>
                    <a:pt x="219" y="78"/>
                  </a:lnTo>
                  <a:lnTo>
                    <a:pt x="218" y="94"/>
                  </a:lnTo>
                  <a:lnTo>
                    <a:pt x="210" y="109"/>
                  </a:lnTo>
                  <a:lnTo>
                    <a:pt x="200" y="123"/>
                  </a:lnTo>
                  <a:lnTo>
                    <a:pt x="188" y="134"/>
                  </a:lnTo>
                  <a:lnTo>
                    <a:pt x="172" y="144"/>
                  </a:lnTo>
                  <a:lnTo>
                    <a:pt x="153" y="151"/>
                  </a:lnTo>
                  <a:lnTo>
                    <a:pt x="134" y="156"/>
                  </a:lnTo>
                  <a:lnTo>
                    <a:pt x="111" y="158"/>
                  </a:lnTo>
                  <a:close/>
                </a:path>
              </a:pathLst>
            </a:custGeom>
            <a:solidFill>
              <a:srgbClr val="FF7F26"/>
            </a:solidFill>
            <a:ln w="9525">
              <a:noFill/>
              <a:round/>
              <a:headEnd/>
              <a:tailEnd/>
            </a:ln>
          </p:spPr>
          <p:txBody>
            <a:bodyPr/>
            <a:lstStyle/>
            <a:p>
              <a:endParaRPr lang="pt-BR"/>
            </a:p>
          </p:txBody>
        </p:sp>
        <p:sp>
          <p:nvSpPr>
            <p:cNvPr id="780603" name="Freeform 262"/>
            <p:cNvSpPr>
              <a:spLocks/>
            </p:cNvSpPr>
            <p:nvPr/>
          </p:nvSpPr>
          <p:spPr bwMode="auto">
            <a:xfrm>
              <a:off x="3455" y="2412"/>
              <a:ext cx="8" cy="8"/>
            </a:xfrm>
            <a:custGeom>
              <a:avLst/>
              <a:gdLst>
                <a:gd name="T0" fmla="*/ 2 w 23"/>
                <a:gd name="T1" fmla="*/ 4 h 16"/>
                <a:gd name="T2" fmla="*/ 1 w 23"/>
                <a:gd name="T3" fmla="*/ 3 h 16"/>
                <a:gd name="T4" fmla="*/ 0 w 23"/>
                <a:gd name="T5" fmla="*/ 3 h 16"/>
                <a:gd name="T6" fmla="*/ 0 w 23"/>
                <a:gd name="T7" fmla="*/ 3 h 16"/>
                <a:gd name="T8" fmla="*/ 0 w 23"/>
                <a:gd name="T9" fmla="*/ 2 h 16"/>
                <a:gd name="T10" fmla="*/ 0 w 23"/>
                <a:gd name="T11" fmla="*/ 1 h 16"/>
                <a:gd name="T12" fmla="*/ 0 w 23"/>
                <a:gd name="T13" fmla="*/ 1 h 16"/>
                <a:gd name="T14" fmla="*/ 1 w 23"/>
                <a:gd name="T15" fmla="*/ 1 h 16"/>
                <a:gd name="T16" fmla="*/ 2 w 23"/>
                <a:gd name="T17" fmla="*/ 0 h 16"/>
                <a:gd name="T18" fmla="*/ 2 w 23"/>
                <a:gd name="T19" fmla="*/ 1 h 16"/>
                <a:gd name="T20" fmla="*/ 2 w 23"/>
                <a:gd name="T21" fmla="*/ 1 h 16"/>
                <a:gd name="T22" fmla="*/ 3 w 23"/>
                <a:gd name="T23" fmla="*/ 1 h 16"/>
                <a:gd name="T24" fmla="*/ 3 w 23"/>
                <a:gd name="T25" fmla="*/ 2 h 16"/>
                <a:gd name="T26" fmla="*/ 3 w 23"/>
                <a:gd name="T27" fmla="*/ 3 h 16"/>
                <a:gd name="T28" fmla="*/ 2 w 23"/>
                <a:gd name="T29" fmla="*/ 3 h 16"/>
                <a:gd name="T30" fmla="*/ 2 w 23"/>
                <a:gd name="T31" fmla="*/ 3 h 16"/>
                <a:gd name="T32" fmla="*/ 2 w 23"/>
                <a:gd name="T33" fmla="*/ 4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16"/>
                <a:gd name="T53" fmla="*/ 23 w 23"/>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16">
                  <a:moveTo>
                    <a:pt x="13" y="16"/>
                  </a:moveTo>
                  <a:lnTo>
                    <a:pt x="7" y="15"/>
                  </a:lnTo>
                  <a:lnTo>
                    <a:pt x="4" y="14"/>
                  </a:lnTo>
                  <a:lnTo>
                    <a:pt x="1" y="12"/>
                  </a:lnTo>
                  <a:lnTo>
                    <a:pt x="0" y="9"/>
                  </a:lnTo>
                  <a:lnTo>
                    <a:pt x="1" y="6"/>
                  </a:lnTo>
                  <a:lnTo>
                    <a:pt x="4" y="3"/>
                  </a:lnTo>
                  <a:lnTo>
                    <a:pt x="7" y="1"/>
                  </a:lnTo>
                  <a:lnTo>
                    <a:pt x="13" y="0"/>
                  </a:lnTo>
                  <a:lnTo>
                    <a:pt x="17" y="1"/>
                  </a:lnTo>
                  <a:lnTo>
                    <a:pt x="20" y="3"/>
                  </a:lnTo>
                  <a:lnTo>
                    <a:pt x="22" y="6"/>
                  </a:lnTo>
                  <a:lnTo>
                    <a:pt x="23" y="9"/>
                  </a:lnTo>
                  <a:lnTo>
                    <a:pt x="22" y="12"/>
                  </a:lnTo>
                  <a:lnTo>
                    <a:pt x="20" y="14"/>
                  </a:lnTo>
                  <a:lnTo>
                    <a:pt x="17" y="15"/>
                  </a:lnTo>
                  <a:lnTo>
                    <a:pt x="13" y="16"/>
                  </a:lnTo>
                  <a:close/>
                </a:path>
              </a:pathLst>
            </a:custGeom>
            <a:solidFill>
              <a:srgbClr val="660000"/>
            </a:solidFill>
            <a:ln w="9525">
              <a:noFill/>
              <a:round/>
              <a:headEnd/>
              <a:tailEnd/>
            </a:ln>
          </p:spPr>
          <p:txBody>
            <a:bodyPr/>
            <a:lstStyle/>
            <a:p>
              <a:endParaRPr lang="pt-BR"/>
            </a:p>
          </p:txBody>
        </p:sp>
        <p:sp>
          <p:nvSpPr>
            <p:cNvPr id="780604" name="Freeform 263"/>
            <p:cNvSpPr>
              <a:spLocks/>
            </p:cNvSpPr>
            <p:nvPr/>
          </p:nvSpPr>
          <p:spPr bwMode="auto">
            <a:xfrm>
              <a:off x="3478" y="2388"/>
              <a:ext cx="7" cy="8"/>
            </a:xfrm>
            <a:custGeom>
              <a:avLst/>
              <a:gdLst>
                <a:gd name="T0" fmla="*/ 1 w 22"/>
                <a:gd name="T1" fmla="*/ 4 h 16"/>
                <a:gd name="T2" fmla="*/ 1 w 22"/>
                <a:gd name="T3" fmla="*/ 3 h 16"/>
                <a:gd name="T4" fmla="*/ 0 w 22"/>
                <a:gd name="T5" fmla="*/ 3 h 16"/>
                <a:gd name="T6" fmla="*/ 0 w 22"/>
                <a:gd name="T7" fmla="*/ 3 h 16"/>
                <a:gd name="T8" fmla="*/ 0 w 22"/>
                <a:gd name="T9" fmla="*/ 2 h 16"/>
                <a:gd name="T10" fmla="*/ 0 w 22"/>
                <a:gd name="T11" fmla="*/ 1 h 16"/>
                <a:gd name="T12" fmla="*/ 0 w 22"/>
                <a:gd name="T13" fmla="*/ 1 h 16"/>
                <a:gd name="T14" fmla="*/ 1 w 22"/>
                <a:gd name="T15" fmla="*/ 1 h 16"/>
                <a:gd name="T16" fmla="*/ 1 w 22"/>
                <a:gd name="T17" fmla="*/ 0 h 16"/>
                <a:gd name="T18" fmla="*/ 2 w 22"/>
                <a:gd name="T19" fmla="*/ 1 h 16"/>
                <a:gd name="T20" fmla="*/ 2 w 22"/>
                <a:gd name="T21" fmla="*/ 1 h 16"/>
                <a:gd name="T22" fmla="*/ 2 w 22"/>
                <a:gd name="T23" fmla="*/ 1 h 16"/>
                <a:gd name="T24" fmla="*/ 2 w 22"/>
                <a:gd name="T25" fmla="*/ 2 h 16"/>
                <a:gd name="T26" fmla="*/ 2 w 22"/>
                <a:gd name="T27" fmla="*/ 3 h 16"/>
                <a:gd name="T28" fmla="*/ 2 w 22"/>
                <a:gd name="T29" fmla="*/ 3 h 16"/>
                <a:gd name="T30" fmla="*/ 2 w 22"/>
                <a:gd name="T31" fmla="*/ 3 h 16"/>
                <a:gd name="T32" fmla="*/ 1 w 22"/>
                <a:gd name="T33" fmla="*/ 4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11" y="16"/>
                  </a:moveTo>
                  <a:lnTo>
                    <a:pt x="7" y="15"/>
                  </a:lnTo>
                  <a:lnTo>
                    <a:pt x="3" y="14"/>
                  </a:lnTo>
                  <a:lnTo>
                    <a:pt x="1" y="12"/>
                  </a:lnTo>
                  <a:lnTo>
                    <a:pt x="0" y="10"/>
                  </a:lnTo>
                  <a:lnTo>
                    <a:pt x="1" y="6"/>
                  </a:lnTo>
                  <a:lnTo>
                    <a:pt x="3" y="2"/>
                  </a:lnTo>
                  <a:lnTo>
                    <a:pt x="7" y="1"/>
                  </a:lnTo>
                  <a:lnTo>
                    <a:pt x="11" y="0"/>
                  </a:lnTo>
                  <a:lnTo>
                    <a:pt x="16" y="1"/>
                  </a:lnTo>
                  <a:lnTo>
                    <a:pt x="19" y="2"/>
                  </a:lnTo>
                  <a:lnTo>
                    <a:pt x="20" y="6"/>
                  </a:lnTo>
                  <a:lnTo>
                    <a:pt x="22" y="10"/>
                  </a:lnTo>
                  <a:lnTo>
                    <a:pt x="20" y="12"/>
                  </a:lnTo>
                  <a:lnTo>
                    <a:pt x="19" y="14"/>
                  </a:lnTo>
                  <a:lnTo>
                    <a:pt x="16" y="15"/>
                  </a:lnTo>
                  <a:lnTo>
                    <a:pt x="11" y="16"/>
                  </a:lnTo>
                  <a:close/>
                </a:path>
              </a:pathLst>
            </a:custGeom>
            <a:solidFill>
              <a:srgbClr val="660000"/>
            </a:solidFill>
            <a:ln w="9525">
              <a:noFill/>
              <a:round/>
              <a:headEnd/>
              <a:tailEnd/>
            </a:ln>
          </p:spPr>
          <p:txBody>
            <a:bodyPr/>
            <a:lstStyle/>
            <a:p>
              <a:endParaRPr lang="pt-BR"/>
            </a:p>
          </p:txBody>
        </p:sp>
        <p:sp>
          <p:nvSpPr>
            <p:cNvPr id="780605" name="Freeform 264"/>
            <p:cNvSpPr>
              <a:spLocks/>
            </p:cNvSpPr>
            <p:nvPr/>
          </p:nvSpPr>
          <p:spPr bwMode="auto">
            <a:xfrm>
              <a:off x="3434" y="2388"/>
              <a:ext cx="9" cy="8"/>
            </a:xfrm>
            <a:custGeom>
              <a:avLst/>
              <a:gdLst>
                <a:gd name="T0" fmla="*/ 1 w 26"/>
                <a:gd name="T1" fmla="*/ 4 h 16"/>
                <a:gd name="T2" fmla="*/ 1 w 26"/>
                <a:gd name="T3" fmla="*/ 3 h 16"/>
                <a:gd name="T4" fmla="*/ 1 w 26"/>
                <a:gd name="T5" fmla="*/ 3 h 16"/>
                <a:gd name="T6" fmla="*/ 0 w 26"/>
                <a:gd name="T7" fmla="*/ 3 h 16"/>
                <a:gd name="T8" fmla="*/ 0 w 26"/>
                <a:gd name="T9" fmla="*/ 2 h 16"/>
                <a:gd name="T10" fmla="*/ 0 w 26"/>
                <a:gd name="T11" fmla="*/ 1 h 16"/>
                <a:gd name="T12" fmla="*/ 1 w 26"/>
                <a:gd name="T13" fmla="*/ 1 h 16"/>
                <a:gd name="T14" fmla="*/ 1 w 26"/>
                <a:gd name="T15" fmla="*/ 1 h 16"/>
                <a:gd name="T16" fmla="*/ 1 w 26"/>
                <a:gd name="T17" fmla="*/ 0 h 16"/>
                <a:gd name="T18" fmla="*/ 2 w 26"/>
                <a:gd name="T19" fmla="*/ 1 h 16"/>
                <a:gd name="T20" fmla="*/ 2 w 26"/>
                <a:gd name="T21" fmla="*/ 1 h 16"/>
                <a:gd name="T22" fmla="*/ 3 w 26"/>
                <a:gd name="T23" fmla="*/ 1 h 16"/>
                <a:gd name="T24" fmla="*/ 3 w 26"/>
                <a:gd name="T25" fmla="*/ 2 h 16"/>
                <a:gd name="T26" fmla="*/ 3 w 26"/>
                <a:gd name="T27" fmla="*/ 3 h 16"/>
                <a:gd name="T28" fmla="*/ 2 w 26"/>
                <a:gd name="T29" fmla="*/ 3 h 16"/>
                <a:gd name="T30" fmla="*/ 2 w 26"/>
                <a:gd name="T31" fmla="*/ 3 h 16"/>
                <a:gd name="T32" fmla="*/ 1 w 26"/>
                <a:gd name="T33" fmla="*/ 4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16"/>
                <a:gd name="T53" fmla="*/ 26 w 26"/>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16">
                  <a:moveTo>
                    <a:pt x="12" y="16"/>
                  </a:moveTo>
                  <a:lnTo>
                    <a:pt x="8" y="15"/>
                  </a:lnTo>
                  <a:lnTo>
                    <a:pt x="5" y="14"/>
                  </a:lnTo>
                  <a:lnTo>
                    <a:pt x="2" y="12"/>
                  </a:lnTo>
                  <a:lnTo>
                    <a:pt x="0" y="9"/>
                  </a:lnTo>
                  <a:lnTo>
                    <a:pt x="2" y="6"/>
                  </a:lnTo>
                  <a:lnTo>
                    <a:pt x="5" y="2"/>
                  </a:lnTo>
                  <a:lnTo>
                    <a:pt x="8" y="1"/>
                  </a:lnTo>
                  <a:lnTo>
                    <a:pt x="12" y="0"/>
                  </a:lnTo>
                  <a:lnTo>
                    <a:pt x="18" y="1"/>
                  </a:lnTo>
                  <a:lnTo>
                    <a:pt x="21" y="2"/>
                  </a:lnTo>
                  <a:lnTo>
                    <a:pt x="24" y="6"/>
                  </a:lnTo>
                  <a:lnTo>
                    <a:pt x="26" y="9"/>
                  </a:lnTo>
                  <a:lnTo>
                    <a:pt x="24" y="12"/>
                  </a:lnTo>
                  <a:lnTo>
                    <a:pt x="21" y="14"/>
                  </a:lnTo>
                  <a:lnTo>
                    <a:pt x="18" y="15"/>
                  </a:lnTo>
                  <a:lnTo>
                    <a:pt x="12" y="16"/>
                  </a:lnTo>
                  <a:close/>
                </a:path>
              </a:pathLst>
            </a:custGeom>
            <a:solidFill>
              <a:srgbClr val="660000"/>
            </a:solidFill>
            <a:ln w="9525">
              <a:noFill/>
              <a:round/>
              <a:headEnd/>
              <a:tailEnd/>
            </a:ln>
          </p:spPr>
          <p:txBody>
            <a:bodyPr/>
            <a:lstStyle/>
            <a:p>
              <a:endParaRPr lang="pt-BR"/>
            </a:p>
          </p:txBody>
        </p:sp>
        <p:sp>
          <p:nvSpPr>
            <p:cNvPr id="780606" name="Freeform 265"/>
            <p:cNvSpPr>
              <a:spLocks/>
            </p:cNvSpPr>
            <p:nvPr/>
          </p:nvSpPr>
          <p:spPr bwMode="auto">
            <a:xfrm>
              <a:off x="3455" y="2365"/>
              <a:ext cx="8" cy="8"/>
            </a:xfrm>
            <a:custGeom>
              <a:avLst/>
              <a:gdLst>
                <a:gd name="T0" fmla="*/ 2 w 23"/>
                <a:gd name="T1" fmla="*/ 4 h 17"/>
                <a:gd name="T2" fmla="*/ 1 w 23"/>
                <a:gd name="T3" fmla="*/ 4 h 17"/>
                <a:gd name="T4" fmla="*/ 0 w 23"/>
                <a:gd name="T5" fmla="*/ 3 h 17"/>
                <a:gd name="T6" fmla="*/ 0 w 23"/>
                <a:gd name="T7" fmla="*/ 3 h 17"/>
                <a:gd name="T8" fmla="*/ 0 w 23"/>
                <a:gd name="T9" fmla="*/ 2 h 17"/>
                <a:gd name="T10" fmla="*/ 0 w 23"/>
                <a:gd name="T11" fmla="*/ 1 h 17"/>
                <a:gd name="T12" fmla="*/ 0 w 23"/>
                <a:gd name="T13" fmla="*/ 1 h 17"/>
                <a:gd name="T14" fmla="*/ 1 w 23"/>
                <a:gd name="T15" fmla="*/ 0 h 17"/>
                <a:gd name="T16" fmla="*/ 2 w 23"/>
                <a:gd name="T17" fmla="*/ 0 h 17"/>
                <a:gd name="T18" fmla="*/ 2 w 23"/>
                <a:gd name="T19" fmla="*/ 0 h 17"/>
                <a:gd name="T20" fmla="*/ 2 w 23"/>
                <a:gd name="T21" fmla="*/ 1 h 17"/>
                <a:gd name="T22" fmla="*/ 3 w 23"/>
                <a:gd name="T23" fmla="*/ 1 h 17"/>
                <a:gd name="T24" fmla="*/ 3 w 23"/>
                <a:gd name="T25" fmla="*/ 2 h 17"/>
                <a:gd name="T26" fmla="*/ 3 w 23"/>
                <a:gd name="T27" fmla="*/ 3 h 17"/>
                <a:gd name="T28" fmla="*/ 2 w 23"/>
                <a:gd name="T29" fmla="*/ 3 h 17"/>
                <a:gd name="T30" fmla="*/ 2 w 23"/>
                <a:gd name="T31" fmla="*/ 4 h 17"/>
                <a:gd name="T32" fmla="*/ 2 w 23"/>
                <a:gd name="T33" fmla="*/ 4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17"/>
                <a:gd name="T53" fmla="*/ 23 w 23"/>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17">
                  <a:moveTo>
                    <a:pt x="13" y="17"/>
                  </a:moveTo>
                  <a:lnTo>
                    <a:pt x="7" y="16"/>
                  </a:lnTo>
                  <a:lnTo>
                    <a:pt x="4" y="15"/>
                  </a:lnTo>
                  <a:lnTo>
                    <a:pt x="1" y="12"/>
                  </a:lnTo>
                  <a:lnTo>
                    <a:pt x="0" y="10"/>
                  </a:lnTo>
                  <a:lnTo>
                    <a:pt x="1" y="6"/>
                  </a:lnTo>
                  <a:lnTo>
                    <a:pt x="4" y="4"/>
                  </a:lnTo>
                  <a:lnTo>
                    <a:pt x="7" y="1"/>
                  </a:lnTo>
                  <a:lnTo>
                    <a:pt x="13" y="0"/>
                  </a:lnTo>
                  <a:lnTo>
                    <a:pt x="17" y="1"/>
                  </a:lnTo>
                  <a:lnTo>
                    <a:pt x="20" y="4"/>
                  </a:lnTo>
                  <a:lnTo>
                    <a:pt x="22" y="6"/>
                  </a:lnTo>
                  <a:lnTo>
                    <a:pt x="23" y="10"/>
                  </a:lnTo>
                  <a:lnTo>
                    <a:pt x="22" y="12"/>
                  </a:lnTo>
                  <a:lnTo>
                    <a:pt x="20" y="15"/>
                  </a:lnTo>
                  <a:lnTo>
                    <a:pt x="17" y="16"/>
                  </a:lnTo>
                  <a:lnTo>
                    <a:pt x="13" y="17"/>
                  </a:lnTo>
                  <a:close/>
                </a:path>
              </a:pathLst>
            </a:custGeom>
            <a:solidFill>
              <a:srgbClr val="660000"/>
            </a:solidFill>
            <a:ln w="9525">
              <a:noFill/>
              <a:round/>
              <a:headEnd/>
              <a:tailEnd/>
            </a:ln>
          </p:spPr>
          <p:txBody>
            <a:bodyPr/>
            <a:lstStyle/>
            <a:p>
              <a:endParaRPr lang="pt-BR"/>
            </a:p>
          </p:txBody>
        </p:sp>
        <p:sp>
          <p:nvSpPr>
            <p:cNvPr id="780607" name="Freeform 266"/>
            <p:cNvSpPr>
              <a:spLocks/>
            </p:cNvSpPr>
            <p:nvPr/>
          </p:nvSpPr>
          <p:spPr bwMode="auto">
            <a:xfrm>
              <a:off x="3431" y="2358"/>
              <a:ext cx="12" cy="14"/>
            </a:xfrm>
            <a:custGeom>
              <a:avLst/>
              <a:gdLst>
                <a:gd name="T0" fmla="*/ 4 w 37"/>
                <a:gd name="T1" fmla="*/ 4 h 27"/>
                <a:gd name="T2" fmla="*/ 2 w 37"/>
                <a:gd name="T3" fmla="*/ 7 h 27"/>
                <a:gd name="T4" fmla="*/ 0 w 37"/>
                <a:gd name="T5" fmla="*/ 4 h 27"/>
                <a:gd name="T6" fmla="*/ 3 w 37"/>
                <a:gd name="T7" fmla="*/ 0 h 27"/>
                <a:gd name="T8" fmla="*/ 4 w 37"/>
                <a:gd name="T9" fmla="*/ 4 h 27"/>
                <a:gd name="T10" fmla="*/ 0 60000 65536"/>
                <a:gd name="T11" fmla="*/ 0 60000 65536"/>
                <a:gd name="T12" fmla="*/ 0 60000 65536"/>
                <a:gd name="T13" fmla="*/ 0 60000 65536"/>
                <a:gd name="T14" fmla="*/ 0 60000 65536"/>
                <a:gd name="T15" fmla="*/ 0 w 37"/>
                <a:gd name="T16" fmla="*/ 0 h 27"/>
                <a:gd name="T17" fmla="*/ 37 w 37"/>
                <a:gd name="T18" fmla="*/ 27 h 27"/>
              </a:gdLst>
              <a:ahLst/>
              <a:cxnLst>
                <a:cxn ang="T10">
                  <a:pos x="T0" y="T1"/>
                </a:cxn>
                <a:cxn ang="T11">
                  <a:pos x="T2" y="T3"/>
                </a:cxn>
                <a:cxn ang="T12">
                  <a:pos x="T4" y="T5"/>
                </a:cxn>
                <a:cxn ang="T13">
                  <a:pos x="T6" y="T7"/>
                </a:cxn>
                <a:cxn ang="T14">
                  <a:pos x="T8" y="T9"/>
                </a:cxn>
              </a:cxnLst>
              <a:rect l="T15" t="T16" r="T17" b="T18"/>
              <a:pathLst>
                <a:path w="37" h="27">
                  <a:moveTo>
                    <a:pt x="37" y="14"/>
                  </a:moveTo>
                  <a:lnTo>
                    <a:pt x="15" y="27"/>
                  </a:lnTo>
                  <a:lnTo>
                    <a:pt x="0" y="14"/>
                  </a:lnTo>
                  <a:lnTo>
                    <a:pt x="24" y="0"/>
                  </a:lnTo>
                  <a:lnTo>
                    <a:pt x="37" y="14"/>
                  </a:lnTo>
                  <a:close/>
                </a:path>
              </a:pathLst>
            </a:custGeom>
            <a:solidFill>
              <a:srgbClr val="660000"/>
            </a:solidFill>
            <a:ln w="9525">
              <a:noFill/>
              <a:round/>
              <a:headEnd/>
              <a:tailEnd/>
            </a:ln>
          </p:spPr>
          <p:txBody>
            <a:bodyPr/>
            <a:lstStyle/>
            <a:p>
              <a:endParaRPr lang="pt-BR"/>
            </a:p>
          </p:txBody>
        </p:sp>
        <p:sp>
          <p:nvSpPr>
            <p:cNvPr id="780608" name="Freeform 267"/>
            <p:cNvSpPr>
              <a:spLocks/>
            </p:cNvSpPr>
            <p:nvPr/>
          </p:nvSpPr>
          <p:spPr bwMode="auto">
            <a:xfrm>
              <a:off x="3469" y="2209"/>
              <a:ext cx="25" cy="27"/>
            </a:xfrm>
            <a:custGeom>
              <a:avLst/>
              <a:gdLst>
                <a:gd name="T0" fmla="*/ 4 w 75"/>
                <a:gd name="T1" fmla="*/ 0 h 55"/>
                <a:gd name="T2" fmla="*/ 6 w 75"/>
                <a:gd name="T3" fmla="*/ 0 h 55"/>
                <a:gd name="T4" fmla="*/ 7 w 75"/>
                <a:gd name="T5" fmla="*/ 2 h 55"/>
                <a:gd name="T6" fmla="*/ 8 w 75"/>
                <a:gd name="T7" fmla="*/ 4 h 55"/>
                <a:gd name="T8" fmla="*/ 8 w 75"/>
                <a:gd name="T9" fmla="*/ 7 h 55"/>
                <a:gd name="T10" fmla="*/ 8 w 75"/>
                <a:gd name="T11" fmla="*/ 9 h 55"/>
                <a:gd name="T12" fmla="*/ 7 w 75"/>
                <a:gd name="T13" fmla="*/ 11 h 55"/>
                <a:gd name="T14" fmla="*/ 6 w 75"/>
                <a:gd name="T15" fmla="*/ 13 h 55"/>
                <a:gd name="T16" fmla="*/ 4 w 75"/>
                <a:gd name="T17" fmla="*/ 13 h 55"/>
                <a:gd name="T18" fmla="*/ 3 w 75"/>
                <a:gd name="T19" fmla="*/ 13 h 55"/>
                <a:gd name="T20" fmla="*/ 1 w 75"/>
                <a:gd name="T21" fmla="*/ 11 h 55"/>
                <a:gd name="T22" fmla="*/ 0 w 75"/>
                <a:gd name="T23" fmla="*/ 9 h 55"/>
                <a:gd name="T24" fmla="*/ 0 w 75"/>
                <a:gd name="T25" fmla="*/ 7 h 55"/>
                <a:gd name="T26" fmla="*/ 0 w 75"/>
                <a:gd name="T27" fmla="*/ 4 h 55"/>
                <a:gd name="T28" fmla="*/ 1 w 75"/>
                <a:gd name="T29" fmla="*/ 2 h 55"/>
                <a:gd name="T30" fmla="*/ 3 w 75"/>
                <a:gd name="T31" fmla="*/ 0 h 55"/>
                <a:gd name="T32" fmla="*/ 4 w 75"/>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
                <a:gd name="T52" fmla="*/ 0 h 55"/>
                <a:gd name="T53" fmla="*/ 75 w 75"/>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 h="55">
                  <a:moveTo>
                    <a:pt x="38" y="0"/>
                  </a:moveTo>
                  <a:lnTo>
                    <a:pt x="52" y="3"/>
                  </a:lnTo>
                  <a:lnTo>
                    <a:pt x="64" y="9"/>
                  </a:lnTo>
                  <a:lnTo>
                    <a:pt x="72" y="18"/>
                  </a:lnTo>
                  <a:lnTo>
                    <a:pt x="75" y="28"/>
                  </a:lnTo>
                  <a:lnTo>
                    <a:pt x="72" y="38"/>
                  </a:lnTo>
                  <a:lnTo>
                    <a:pt x="64" y="46"/>
                  </a:lnTo>
                  <a:lnTo>
                    <a:pt x="52" y="53"/>
                  </a:lnTo>
                  <a:lnTo>
                    <a:pt x="38" y="55"/>
                  </a:lnTo>
                  <a:lnTo>
                    <a:pt x="24" y="53"/>
                  </a:lnTo>
                  <a:lnTo>
                    <a:pt x="10" y="46"/>
                  </a:lnTo>
                  <a:lnTo>
                    <a:pt x="3" y="38"/>
                  </a:lnTo>
                  <a:lnTo>
                    <a:pt x="0" y="28"/>
                  </a:lnTo>
                  <a:lnTo>
                    <a:pt x="3" y="18"/>
                  </a:lnTo>
                  <a:lnTo>
                    <a:pt x="10" y="9"/>
                  </a:lnTo>
                  <a:lnTo>
                    <a:pt x="24" y="3"/>
                  </a:lnTo>
                  <a:lnTo>
                    <a:pt x="38" y="0"/>
                  </a:lnTo>
                  <a:close/>
                </a:path>
              </a:pathLst>
            </a:custGeom>
            <a:solidFill>
              <a:srgbClr val="00BA00"/>
            </a:solidFill>
            <a:ln w="9525">
              <a:noFill/>
              <a:round/>
              <a:headEnd/>
              <a:tailEnd/>
            </a:ln>
          </p:spPr>
          <p:txBody>
            <a:bodyPr/>
            <a:lstStyle/>
            <a:p>
              <a:endParaRPr lang="pt-BR"/>
            </a:p>
          </p:txBody>
        </p:sp>
        <p:sp>
          <p:nvSpPr>
            <p:cNvPr id="780609" name="Freeform 268"/>
            <p:cNvSpPr>
              <a:spLocks/>
            </p:cNvSpPr>
            <p:nvPr/>
          </p:nvSpPr>
          <p:spPr bwMode="auto">
            <a:xfrm>
              <a:off x="3469" y="2209"/>
              <a:ext cx="25" cy="27"/>
            </a:xfrm>
            <a:custGeom>
              <a:avLst/>
              <a:gdLst>
                <a:gd name="T0" fmla="*/ 4 w 75"/>
                <a:gd name="T1" fmla="*/ 0 h 55"/>
                <a:gd name="T2" fmla="*/ 4 w 75"/>
                <a:gd name="T3" fmla="*/ 0 h 55"/>
                <a:gd name="T4" fmla="*/ 6 w 75"/>
                <a:gd name="T5" fmla="*/ 0 h 55"/>
                <a:gd name="T6" fmla="*/ 7 w 75"/>
                <a:gd name="T7" fmla="*/ 2 h 55"/>
                <a:gd name="T8" fmla="*/ 8 w 75"/>
                <a:gd name="T9" fmla="*/ 4 h 55"/>
                <a:gd name="T10" fmla="*/ 8 w 75"/>
                <a:gd name="T11" fmla="*/ 7 h 55"/>
                <a:gd name="T12" fmla="*/ 8 w 75"/>
                <a:gd name="T13" fmla="*/ 7 h 55"/>
                <a:gd name="T14" fmla="*/ 8 w 75"/>
                <a:gd name="T15" fmla="*/ 9 h 55"/>
                <a:gd name="T16" fmla="*/ 7 w 75"/>
                <a:gd name="T17" fmla="*/ 11 h 55"/>
                <a:gd name="T18" fmla="*/ 6 w 75"/>
                <a:gd name="T19" fmla="*/ 13 h 55"/>
                <a:gd name="T20" fmla="*/ 4 w 75"/>
                <a:gd name="T21" fmla="*/ 13 h 55"/>
                <a:gd name="T22" fmla="*/ 4 w 75"/>
                <a:gd name="T23" fmla="*/ 13 h 55"/>
                <a:gd name="T24" fmla="*/ 3 w 75"/>
                <a:gd name="T25" fmla="*/ 13 h 55"/>
                <a:gd name="T26" fmla="*/ 1 w 75"/>
                <a:gd name="T27" fmla="*/ 11 h 55"/>
                <a:gd name="T28" fmla="*/ 0 w 75"/>
                <a:gd name="T29" fmla="*/ 9 h 55"/>
                <a:gd name="T30" fmla="*/ 0 w 75"/>
                <a:gd name="T31" fmla="*/ 7 h 55"/>
                <a:gd name="T32" fmla="*/ 0 w 75"/>
                <a:gd name="T33" fmla="*/ 7 h 55"/>
                <a:gd name="T34" fmla="*/ 0 w 75"/>
                <a:gd name="T35" fmla="*/ 4 h 55"/>
                <a:gd name="T36" fmla="*/ 1 w 75"/>
                <a:gd name="T37" fmla="*/ 2 h 55"/>
                <a:gd name="T38" fmla="*/ 3 w 75"/>
                <a:gd name="T39" fmla="*/ 0 h 55"/>
                <a:gd name="T40" fmla="*/ 4 w 75"/>
                <a:gd name="T41" fmla="*/ 0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5"/>
                <a:gd name="T64" fmla="*/ 0 h 55"/>
                <a:gd name="T65" fmla="*/ 75 w 75"/>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5" h="55">
                  <a:moveTo>
                    <a:pt x="38" y="0"/>
                  </a:moveTo>
                  <a:lnTo>
                    <a:pt x="38" y="0"/>
                  </a:lnTo>
                  <a:lnTo>
                    <a:pt x="52" y="3"/>
                  </a:lnTo>
                  <a:lnTo>
                    <a:pt x="64" y="9"/>
                  </a:lnTo>
                  <a:lnTo>
                    <a:pt x="72" y="18"/>
                  </a:lnTo>
                  <a:lnTo>
                    <a:pt x="75" y="28"/>
                  </a:lnTo>
                  <a:lnTo>
                    <a:pt x="72" y="38"/>
                  </a:lnTo>
                  <a:lnTo>
                    <a:pt x="64" y="46"/>
                  </a:lnTo>
                  <a:lnTo>
                    <a:pt x="52" y="53"/>
                  </a:lnTo>
                  <a:lnTo>
                    <a:pt x="38" y="55"/>
                  </a:lnTo>
                  <a:lnTo>
                    <a:pt x="24" y="53"/>
                  </a:lnTo>
                  <a:lnTo>
                    <a:pt x="10" y="46"/>
                  </a:lnTo>
                  <a:lnTo>
                    <a:pt x="3" y="38"/>
                  </a:lnTo>
                  <a:lnTo>
                    <a:pt x="0" y="28"/>
                  </a:lnTo>
                  <a:lnTo>
                    <a:pt x="3" y="18"/>
                  </a:lnTo>
                  <a:lnTo>
                    <a:pt x="10" y="9"/>
                  </a:lnTo>
                  <a:lnTo>
                    <a:pt x="24" y="3"/>
                  </a:lnTo>
                  <a:lnTo>
                    <a:pt x="38" y="0"/>
                  </a:lnTo>
                </a:path>
              </a:pathLst>
            </a:custGeom>
            <a:noFill/>
            <a:ln w="0">
              <a:solidFill>
                <a:srgbClr val="000000"/>
              </a:solidFill>
              <a:prstDash val="solid"/>
              <a:round/>
              <a:headEnd/>
              <a:tailEnd/>
            </a:ln>
          </p:spPr>
          <p:txBody>
            <a:bodyPr/>
            <a:lstStyle/>
            <a:p>
              <a:endParaRPr lang="pt-BR"/>
            </a:p>
          </p:txBody>
        </p:sp>
        <p:sp>
          <p:nvSpPr>
            <p:cNvPr id="780610" name="Freeform 269"/>
            <p:cNvSpPr>
              <a:spLocks/>
            </p:cNvSpPr>
            <p:nvPr/>
          </p:nvSpPr>
          <p:spPr bwMode="auto">
            <a:xfrm>
              <a:off x="3469" y="2256"/>
              <a:ext cx="25" cy="27"/>
            </a:xfrm>
            <a:custGeom>
              <a:avLst/>
              <a:gdLst>
                <a:gd name="T0" fmla="*/ 4 w 75"/>
                <a:gd name="T1" fmla="*/ 0 h 54"/>
                <a:gd name="T2" fmla="*/ 6 w 75"/>
                <a:gd name="T3" fmla="*/ 1 h 54"/>
                <a:gd name="T4" fmla="*/ 7 w 75"/>
                <a:gd name="T5" fmla="*/ 2 h 54"/>
                <a:gd name="T6" fmla="*/ 8 w 75"/>
                <a:gd name="T7" fmla="*/ 5 h 54"/>
                <a:gd name="T8" fmla="*/ 8 w 75"/>
                <a:gd name="T9" fmla="*/ 7 h 54"/>
                <a:gd name="T10" fmla="*/ 8 w 75"/>
                <a:gd name="T11" fmla="*/ 10 h 54"/>
                <a:gd name="T12" fmla="*/ 7 w 75"/>
                <a:gd name="T13" fmla="*/ 12 h 54"/>
                <a:gd name="T14" fmla="*/ 6 w 75"/>
                <a:gd name="T15" fmla="*/ 13 h 54"/>
                <a:gd name="T16" fmla="*/ 4 w 75"/>
                <a:gd name="T17" fmla="*/ 14 h 54"/>
                <a:gd name="T18" fmla="*/ 3 w 75"/>
                <a:gd name="T19" fmla="*/ 13 h 54"/>
                <a:gd name="T20" fmla="*/ 1 w 75"/>
                <a:gd name="T21" fmla="*/ 12 h 54"/>
                <a:gd name="T22" fmla="*/ 0 w 75"/>
                <a:gd name="T23" fmla="*/ 10 h 54"/>
                <a:gd name="T24" fmla="*/ 0 w 75"/>
                <a:gd name="T25" fmla="*/ 7 h 54"/>
                <a:gd name="T26" fmla="*/ 0 w 75"/>
                <a:gd name="T27" fmla="*/ 5 h 54"/>
                <a:gd name="T28" fmla="*/ 1 w 75"/>
                <a:gd name="T29" fmla="*/ 2 h 54"/>
                <a:gd name="T30" fmla="*/ 3 w 75"/>
                <a:gd name="T31" fmla="*/ 1 h 54"/>
                <a:gd name="T32" fmla="*/ 4 w 75"/>
                <a:gd name="T33" fmla="*/ 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
                <a:gd name="T52" fmla="*/ 0 h 54"/>
                <a:gd name="T53" fmla="*/ 75 w 75"/>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 h="54">
                  <a:moveTo>
                    <a:pt x="38" y="0"/>
                  </a:moveTo>
                  <a:lnTo>
                    <a:pt x="52" y="3"/>
                  </a:lnTo>
                  <a:lnTo>
                    <a:pt x="64" y="8"/>
                  </a:lnTo>
                  <a:lnTo>
                    <a:pt x="72" y="17"/>
                  </a:lnTo>
                  <a:lnTo>
                    <a:pt x="75" y="27"/>
                  </a:lnTo>
                  <a:lnTo>
                    <a:pt x="72" y="38"/>
                  </a:lnTo>
                  <a:lnTo>
                    <a:pt x="64" y="46"/>
                  </a:lnTo>
                  <a:lnTo>
                    <a:pt x="52" y="52"/>
                  </a:lnTo>
                  <a:lnTo>
                    <a:pt x="38" y="54"/>
                  </a:lnTo>
                  <a:lnTo>
                    <a:pt x="24" y="52"/>
                  </a:lnTo>
                  <a:lnTo>
                    <a:pt x="10" y="46"/>
                  </a:lnTo>
                  <a:lnTo>
                    <a:pt x="3" y="38"/>
                  </a:lnTo>
                  <a:lnTo>
                    <a:pt x="0" y="27"/>
                  </a:lnTo>
                  <a:lnTo>
                    <a:pt x="3" y="17"/>
                  </a:lnTo>
                  <a:lnTo>
                    <a:pt x="10" y="8"/>
                  </a:lnTo>
                  <a:lnTo>
                    <a:pt x="24" y="3"/>
                  </a:lnTo>
                  <a:lnTo>
                    <a:pt x="38" y="0"/>
                  </a:lnTo>
                  <a:close/>
                </a:path>
              </a:pathLst>
            </a:custGeom>
            <a:solidFill>
              <a:srgbClr val="FFFF00"/>
            </a:solidFill>
            <a:ln w="9525">
              <a:noFill/>
              <a:round/>
              <a:headEnd/>
              <a:tailEnd/>
            </a:ln>
          </p:spPr>
          <p:txBody>
            <a:bodyPr/>
            <a:lstStyle/>
            <a:p>
              <a:endParaRPr lang="pt-BR"/>
            </a:p>
          </p:txBody>
        </p:sp>
        <p:sp>
          <p:nvSpPr>
            <p:cNvPr id="780611" name="Freeform 270"/>
            <p:cNvSpPr>
              <a:spLocks/>
            </p:cNvSpPr>
            <p:nvPr/>
          </p:nvSpPr>
          <p:spPr bwMode="auto">
            <a:xfrm>
              <a:off x="3469" y="2256"/>
              <a:ext cx="25" cy="27"/>
            </a:xfrm>
            <a:custGeom>
              <a:avLst/>
              <a:gdLst>
                <a:gd name="T0" fmla="*/ 4 w 75"/>
                <a:gd name="T1" fmla="*/ 0 h 54"/>
                <a:gd name="T2" fmla="*/ 4 w 75"/>
                <a:gd name="T3" fmla="*/ 0 h 54"/>
                <a:gd name="T4" fmla="*/ 6 w 75"/>
                <a:gd name="T5" fmla="*/ 1 h 54"/>
                <a:gd name="T6" fmla="*/ 7 w 75"/>
                <a:gd name="T7" fmla="*/ 2 h 54"/>
                <a:gd name="T8" fmla="*/ 8 w 75"/>
                <a:gd name="T9" fmla="*/ 5 h 54"/>
                <a:gd name="T10" fmla="*/ 8 w 75"/>
                <a:gd name="T11" fmla="*/ 7 h 54"/>
                <a:gd name="T12" fmla="*/ 8 w 75"/>
                <a:gd name="T13" fmla="*/ 7 h 54"/>
                <a:gd name="T14" fmla="*/ 8 w 75"/>
                <a:gd name="T15" fmla="*/ 10 h 54"/>
                <a:gd name="T16" fmla="*/ 7 w 75"/>
                <a:gd name="T17" fmla="*/ 12 h 54"/>
                <a:gd name="T18" fmla="*/ 6 w 75"/>
                <a:gd name="T19" fmla="*/ 13 h 54"/>
                <a:gd name="T20" fmla="*/ 4 w 75"/>
                <a:gd name="T21" fmla="*/ 14 h 54"/>
                <a:gd name="T22" fmla="*/ 4 w 75"/>
                <a:gd name="T23" fmla="*/ 14 h 54"/>
                <a:gd name="T24" fmla="*/ 3 w 75"/>
                <a:gd name="T25" fmla="*/ 13 h 54"/>
                <a:gd name="T26" fmla="*/ 1 w 75"/>
                <a:gd name="T27" fmla="*/ 12 h 54"/>
                <a:gd name="T28" fmla="*/ 0 w 75"/>
                <a:gd name="T29" fmla="*/ 10 h 54"/>
                <a:gd name="T30" fmla="*/ 0 w 75"/>
                <a:gd name="T31" fmla="*/ 7 h 54"/>
                <a:gd name="T32" fmla="*/ 0 w 75"/>
                <a:gd name="T33" fmla="*/ 7 h 54"/>
                <a:gd name="T34" fmla="*/ 0 w 75"/>
                <a:gd name="T35" fmla="*/ 5 h 54"/>
                <a:gd name="T36" fmla="*/ 1 w 75"/>
                <a:gd name="T37" fmla="*/ 2 h 54"/>
                <a:gd name="T38" fmla="*/ 3 w 75"/>
                <a:gd name="T39" fmla="*/ 1 h 54"/>
                <a:gd name="T40" fmla="*/ 4 w 75"/>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5"/>
                <a:gd name="T64" fmla="*/ 0 h 54"/>
                <a:gd name="T65" fmla="*/ 75 w 75"/>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5" h="54">
                  <a:moveTo>
                    <a:pt x="38" y="0"/>
                  </a:moveTo>
                  <a:lnTo>
                    <a:pt x="38" y="0"/>
                  </a:lnTo>
                  <a:lnTo>
                    <a:pt x="52" y="3"/>
                  </a:lnTo>
                  <a:lnTo>
                    <a:pt x="64" y="8"/>
                  </a:lnTo>
                  <a:lnTo>
                    <a:pt x="72" y="17"/>
                  </a:lnTo>
                  <a:lnTo>
                    <a:pt x="75" y="27"/>
                  </a:lnTo>
                  <a:lnTo>
                    <a:pt x="72" y="38"/>
                  </a:lnTo>
                  <a:lnTo>
                    <a:pt x="64" y="46"/>
                  </a:lnTo>
                  <a:lnTo>
                    <a:pt x="52" y="52"/>
                  </a:lnTo>
                  <a:lnTo>
                    <a:pt x="38" y="54"/>
                  </a:lnTo>
                  <a:lnTo>
                    <a:pt x="24" y="52"/>
                  </a:lnTo>
                  <a:lnTo>
                    <a:pt x="10" y="46"/>
                  </a:lnTo>
                  <a:lnTo>
                    <a:pt x="3" y="38"/>
                  </a:lnTo>
                  <a:lnTo>
                    <a:pt x="0" y="27"/>
                  </a:lnTo>
                  <a:lnTo>
                    <a:pt x="3" y="17"/>
                  </a:lnTo>
                  <a:lnTo>
                    <a:pt x="10" y="8"/>
                  </a:lnTo>
                  <a:lnTo>
                    <a:pt x="24" y="3"/>
                  </a:lnTo>
                  <a:lnTo>
                    <a:pt x="38" y="0"/>
                  </a:lnTo>
                </a:path>
              </a:pathLst>
            </a:custGeom>
            <a:noFill/>
            <a:ln w="0">
              <a:solidFill>
                <a:srgbClr val="000000"/>
              </a:solidFill>
              <a:prstDash val="solid"/>
              <a:round/>
              <a:headEnd/>
              <a:tailEnd/>
            </a:ln>
          </p:spPr>
          <p:txBody>
            <a:bodyPr/>
            <a:lstStyle/>
            <a:p>
              <a:endParaRPr lang="pt-BR"/>
            </a:p>
          </p:txBody>
        </p:sp>
        <p:sp>
          <p:nvSpPr>
            <p:cNvPr id="780612" name="Freeform 271"/>
            <p:cNvSpPr>
              <a:spLocks/>
            </p:cNvSpPr>
            <p:nvPr/>
          </p:nvSpPr>
          <p:spPr bwMode="auto">
            <a:xfrm>
              <a:off x="3469" y="2302"/>
              <a:ext cx="25" cy="27"/>
            </a:xfrm>
            <a:custGeom>
              <a:avLst/>
              <a:gdLst>
                <a:gd name="T0" fmla="*/ 4 w 75"/>
                <a:gd name="T1" fmla="*/ 0 h 54"/>
                <a:gd name="T2" fmla="*/ 6 w 75"/>
                <a:gd name="T3" fmla="*/ 1 h 54"/>
                <a:gd name="T4" fmla="*/ 7 w 75"/>
                <a:gd name="T5" fmla="*/ 2 h 54"/>
                <a:gd name="T6" fmla="*/ 8 w 75"/>
                <a:gd name="T7" fmla="*/ 5 h 54"/>
                <a:gd name="T8" fmla="*/ 8 w 75"/>
                <a:gd name="T9" fmla="*/ 7 h 54"/>
                <a:gd name="T10" fmla="*/ 8 w 75"/>
                <a:gd name="T11" fmla="*/ 10 h 54"/>
                <a:gd name="T12" fmla="*/ 7 w 75"/>
                <a:gd name="T13" fmla="*/ 12 h 54"/>
                <a:gd name="T14" fmla="*/ 6 w 75"/>
                <a:gd name="T15" fmla="*/ 13 h 54"/>
                <a:gd name="T16" fmla="*/ 4 w 75"/>
                <a:gd name="T17" fmla="*/ 14 h 54"/>
                <a:gd name="T18" fmla="*/ 3 w 75"/>
                <a:gd name="T19" fmla="*/ 13 h 54"/>
                <a:gd name="T20" fmla="*/ 1 w 75"/>
                <a:gd name="T21" fmla="*/ 12 h 54"/>
                <a:gd name="T22" fmla="*/ 0 w 75"/>
                <a:gd name="T23" fmla="*/ 10 h 54"/>
                <a:gd name="T24" fmla="*/ 0 w 75"/>
                <a:gd name="T25" fmla="*/ 7 h 54"/>
                <a:gd name="T26" fmla="*/ 0 w 75"/>
                <a:gd name="T27" fmla="*/ 5 h 54"/>
                <a:gd name="T28" fmla="*/ 1 w 75"/>
                <a:gd name="T29" fmla="*/ 2 h 54"/>
                <a:gd name="T30" fmla="*/ 3 w 75"/>
                <a:gd name="T31" fmla="*/ 1 h 54"/>
                <a:gd name="T32" fmla="*/ 4 w 75"/>
                <a:gd name="T33" fmla="*/ 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
                <a:gd name="T52" fmla="*/ 0 h 54"/>
                <a:gd name="T53" fmla="*/ 75 w 75"/>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 h="54">
                  <a:moveTo>
                    <a:pt x="38" y="0"/>
                  </a:moveTo>
                  <a:lnTo>
                    <a:pt x="53" y="2"/>
                  </a:lnTo>
                  <a:lnTo>
                    <a:pt x="65" y="8"/>
                  </a:lnTo>
                  <a:lnTo>
                    <a:pt x="72" y="17"/>
                  </a:lnTo>
                  <a:lnTo>
                    <a:pt x="75" y="28"/>
                  </a:lnTo>
                  <a:lnTo>
                    <a:pt x="72" y="38"/>
                  </a:lnTo>
                  <a:lnTo>
                    <a:pt x="65" y="46"/>
                  </a:lnTo>
                  <a:lnTo>
                    <a:pt x="53" y="52"/>
                  </a:lnTo>
                  <a:lnTo>
                    <a:pt x="38" y="54"/>
                  </a:lnTo>
                  <a:lnTo>
                    <a:pt x="24" y="52"/>
                  </a:lnTo>
                  <a:lnTo>
                    <a:pt x="10" y="46"/>
                  </a:lnTo>
                  <a:lnTo>
                    <a:pt x="3" y="38"/>
                  </a:lnTo>
                  <a:lnTo>
                    <a:pt x="0" y="28"/>
                  </a:lnTo>
                  <a:lnTo>
                    <a:pt x="3" y="17"/>
                  </a:lnTo>
                  <a:lnTo>
                    <a:pt x="10" y="8"/>
                  </a:lnTo>
                  <a:lnTo>
                    <a:pt x="24" y="2"/>
                  </a:lnTo>
                  <a:lnTo>
                    <a:pt x="38" y="0"/>
                  </a:lnTo>
                  <a:close/>
                </a:path>
              </a:pathLst>
            </a:custGeom>
            <a:solidFill>
              <a:srgbClr val="FFFF00"/>
            </a:solidFill>
            <a:ln w="9525">
              <a:noFill/>
              <a:round/>
              <a:headEnd/>
              <a:tailEnd/>
            </a:ln>
          </p:spPr>
          <p:txBody>
            <a:bodyPr/>
            <a:lstStyle/>
            <a:p>
              <a:endParaRPr lang="pt-BR"/>
            </a:p>
          </p:txBody>
        </p:sp>
        <p:sp>
          <p:nvSpPr>
            <p:cNvPr id="780613" name="Freeform 272"/>
            <p:cNvSpPr>
              <a:spLocks/>
            </p:cNvSpPr>
            <p:nvPr/>
          </p:nvSpPr>
          <p:spPr bwMode="auto">
            <a:xfrm>
              <a:off x="3469" y="2302"/>
              <a:ext cx="25" cy="27"/>
            </a:xfrm>
            <a:custGeom>
              <a:avLst/>
              <a:gdLst>
                <a:gd name="T0" fmla="*/ 4 w 75"/>
                <a:gd name="T1" fmla="*/ 0 h 54"/>
                <a:gd name="T2" fmla="*/ 4 w 75"/>
                <a:gd name="T3" fmla="*/ 0 h 54"/>
                <a:gd name="T4" fmla="*/ 6 w 75"/>
                <a:gd name="T5" fmla="*/ 1 h 54"/>
                <a:gd name="T6" fmla="*/ 7 w 75"/>
                <a:gd name="T7" fmla="*/ 2 h 54"/>
                <a:gd name="T8" fmla="*/ 8 w 75"/>
                <a:gd name="T9" fmla="*/ 5 h 54"/>
                <a:gd name="T10" fmla="*/ 8 w 75"/>
                <a:gd name="T11" fmla="*/ 7 h 54"/>
                <a:gd name="T12" fmla="*/ 8 w 75"/>
                <a:gd name="T13" fmla="*/ 7 h 54"/>
                <a:gd name="T14" fmla="*/ 8 w 75"/>
                <a:gd name="T15" fmla="*/ 10 h 54"/>
                <a:gd name="T16" fmla="*/ 7 w 75"/>
                <a:gd name="T17" fmla="*/ 12 h 54"/>
                <a:gd name="T18" fmla="*/ 6 w 75"/>
                <a:gd name="T19" fmla="*/ 13 h 54"/>
                <a:gd name="T20" fmla="*/ 4 w 75"/>
                <a:gd name="T21" fmla="*/ 14 h 54"/>
                <a:gd name="T22" fmla="*/ 4 w 75"/>
                <a:gd name="T23" fmla="*/ 14 h 54"/>
                <a:gd name="T24" fmla="*/ 3 w 75"/>
                <a:gd name="T25" fmla="*/ 13 h 54"/>
                <a:gd name="T26" fmla="*/ 1 w 75"/>
                <a:gd name="T27" fmla="*/ 12 h 54"/>
                <a:gd name="T28" fmla="*/ 0 w 75"/>
                <a:gd name="T29" fmla="*/ 10 h 54"/>
                <a:gd name="T30" fmla="*/ 0 w 75"/>
                <a:gd name="T31" fmla="*/ 7 h 54"/>
                <a:gd name="T32" fmla="*/ 0 w 75"/>
                <a:gd name="T33" fmla="*/ 7 h 54"/>
                <a:gd name="T34" fmla="*/ 0 w 75"/>
                <a:gd name="T35" fmla="*/ 5 h 54"/>
                <a:gd name="T36" fmla="*/ 1 w 75"/>
                <a:gd name="T37" fmla="*/ 2 h 54"/>
                <a:gd name="T38" fmla="*/ 3 w 75"/>
                <a:gd name="T39" fmla="*/ 1 h 54"/>
                <a:gd name="T40" fmla="*/ 4 w 75"/>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5"/>
                <a:gd name="T64" fmla="*/ 0 h 54"/>
                <a:gd name="T65" fmla="*/ 75 w 75"/>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5" h="54">
                  <a:moveTo>
                    <a:pt x="38" y="0"/>
                  </a:moveTo>
                  <a:lnTo>
                    <a:pt x="38" y="0"/>
                  </a:lnTo>
                  <a:lnTo>
                    <a:pt x="53" y="2"/>
                  </a:lnTo>
                  <a:lnTo>
                    <a:pt x="65" y="8"/>
                  </a:lnTo>
                  <a:lnTo>
                    <a:pt x="72" y="17"/>
                  </a:lnTo>
                  <a:lnTo>
                    <a:pt x="75" y="28"/>
                  </a:lnTo>
                  <a:lnTo>
                    <a:pt x="72" y="38"/>
                  </a:lnTo>
                  <a:lnTo>
                    <a:pt x="65" y="46"/>
                  </a:lnTo>
                  <a:lnTo>
                    <a:pt x="53" y="52"/>
                  </a:lnTo>
                  <a:lnTo>
                    <a:pt x="38" y="54"/>
                  </a:lnTo>
                  <a:lnTo>
                    <a:pt x="24" y="52"/>
                  </a:lnTo>
                  <a:lnTo>
                    <a:pt x="10" y="46"/>
                  </a:lnTo>
                  <a:lnTo>
                    <a:pt x="3" y="38"/>
                  </a:lnTo>
                  <a:lnTo>
                    <a:pt x="0" y="28"/>
                  </a:lnTo>
                  <a:lnTo>
                    <a:pt x="3" y="17"/>
                  </a:lnTo>
                  <a:lnTo>
                    <a:pt x="10" y="8"/>
                  </a:lnTo>
                  <a:lnTo>
                    <a:pt x="24" y="2"/>
                  </a:lnTo>
                  <a:lnTo>
                    <a:pt x="38" y="0"/>
                  </a:lnTo>
                </a:path>
              </a:pathLst>
            </a:custGeom>
            <a:noFill/>
            <a:ln w="0">
              <a:solidFill>
                <a:srgbClr val="000000"/>
              </a:solidFill>
              <a:prstDash val="solid"/>
              <a:round/>
              <a:headEnd/>
              <a:tailEnd/>
            </a:ln>
          </p:spPr>
          <p:txBody>
            <a:bodyPr/>
            <a:lstStyle/>
            <a:p>
              <a:endParaRPr lang="pt-BR"/>
            </a:p>
          </p:txBody>
        </p:sp>
        <p:sp>
          <p:nvSpPr>
            <p:cNvPr id="780614" name="Freeform 273"/>
            <p:cNvSpPr>
              <a:spLocks/>
            </p:cNvSpPr>
            <p:nvPr/>
          </p:nvSpPr>
          <p:spPr bwMode="auto">
            <a:xfrm>
              <a:off x="3370" y="2074"/>
              <a:ext cx="25" cy="27"/>
            </a:xfrm>
            <a:custGeom>
              <a:avLst/>
              <a:gdLst>
                <a:gd name="T0" fmla="*/ 4 w 76"/>
                <a:gd name="T1" fmla="*/ 0 h 55"/>
                <a:gd name="T2" fmla="*/ 6 w 76"/>
                <a:gd name="T3" fmla="*/ 0 h 55"/>
                <a:gd name="T4" fmla="*/ 7 w 76"/>
                <a:gd name="T5" fmla="*/ 2 h 55"/>
                <a:gd name="T6" fmla="*/ 8 w 76"/>
                <a:gd name="T7" fmla="*/ 4 h 55"/>
                <a:gd name="T8" fmla="*/ 8 w 76"/>
                <a:gd name="T9" fmla="*/ 6 h 55"/>
                <a:gd name="T10" fmla="*/ 8 w 76"/>
                <a:gd name="T11" fmla="*/ 9 h 55"/>
                <a:gd name="T12" fmla="*/ 7 w 76"/>
                <a:gd name="T13" fmla="*/ 11 h 55"/>
                <a:gd name="T14" fmla="*/ 6 w 76"/>
                <a:gd name="T15" fmla="*/ 13 h 55"/>
                <a:gd name="T16" fmla="*/ 4 w 76"/>
                <a:gd name="T17" fmla="*/ 13 h 55"/>
                <a:gd name="T18" fmla="*/ 3 w 76"/>
                <a:gd name="T19" fmla="*/ 13 h 55"/>
                <a:gd name="T20" fmla="*/ 1 w 76"/>
                <a:gd name="T21" fmla="*/ 11 h 55"/>
                <a:gd name="T22" fmla="*/ 0 w 76"/>
                <a:gd name="T23" fmla="*/ 9 h 55"/>
                <a:gd name="T24" fmla="*/ 0 w 76"/>
                <a:gd name="T25" fmla="*/ 6 h 55"/>
                <a:gd name="T26" fmla="*/ 0 w 76"/>
                <a:gd name="T27" fmla="*/ 4 h 55"/>
                <a:gd name="T28" fmla="*/ 1 w 76"/>
                <a:gd name="T29" fmla="*/ 2 h 55"/>
                <a:gd name="T30" fmla="*/ 3 w 76"/>
                <a:gd name="T31" fmla="*/ 0 h 55"/>
                <a:gd name="T32" fmla="*/ 4 w 76"/>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55"/>
                <a:gd name="T53" fmla="*/ 76 w 76"/>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55">
                  <a:moveTo>
                    <a:pt x="37" y="0"/>
                  </a:moveTo>
                  <a:lnTo>
                    <a:pt x="52" y="2"/>
                  </a:lnTo>
                  <a:lnTo>
                    <a:pt x="66" y="8"/>
                  </a:lnTo>
                  <a:lnTo>
                    <a:pt x="73" y="16"/>
                  </a:lnTo>
                  <a:lnTo>
                    <a:pt x="76" y="27"/>
                  </a:lnTo>
                  <a:lnTo>
                    <a:pt x="73" y="38"/>
                  </a:lnTo>
                  <a:lnTo>
                    <a:pt x="66" y="46"/>
                  </a:lnTo>
                  <a:lnTo>
                    <a:pt x="52" y="53"/>
                  </a:lnTo>
                  <a:lnTo>
                    <a:pt x="37" y="55"/>
                  </a:lnTo>
                  <a:lnTo>
                    <a:pt x="24" y="53"/>
                  </a:lnTo>
                  <a:lnTo>
                    <a:pt x="12" y="46"/>
                  </a:lnTo>
                  <a:lnTo>
                    <a:pt x="3" y="38"/>
                  </a:lnTo>
                  <a:lnTo>
                    <a:pt x="0" y="27"/>
                  </a:lnTo>
                  <a:lnTo>
                    <a:pt x="3" y="16"/>
                  </a:lnTo>
                  <a:lnTo>
                    <a:pt x="12" y="8"/>
                  </a:lnTo>
                  <a:lnTo>
                    <a:pt x="24" y="2"/>
                  </a:lnTo>
                  <a:lnTo>
                    <a:pt x="37" y="0"/>
                  </a:lnTo>
                  <a:close/>
                </a:path>
              </a:pathLst>
            </a:custGeom>
            <a:solidFill>
              <a:srgbClr val="FFFF00"/>
            </a:solidFill>
            <a:ln w="9525">
              <a:noFill/>
              <a:round/>
              <a:headEnd/>
              <a:tailEnd/>
            </a:ln>
          </p:spPr>
          <p:txBody>
            <a:bodyPr/>
            <a:lstStyle/>
            <a:p>
              <a:endParaRPr lang="pt-BR"/>
            </a:p>
          </p:txBody>
        </p:sp>
        <p:sp>
          <p:nvSpPr>
            <p:cNvPr id="780615" name="Freeform 274"/>
            <p:cNvSpPr>
              <a:spLocks/>
            </p:cNvSpPr>
            <p:nvPr/>
          </p:nvSpPr>
          <p:spPr bwMode="auto">
            <a:xfrm>
              <a:off x="3370" y="2074"/>
              <a:ext cx="25" cy="27"/>
            </a:xfrm>
            <a:custGeom>
              <a:avLst/>
              <a:gdLst>
                <a:gd name="T0" fmla="*/ 4 w 76"/>
                <a:gd name="T1" fmla="*/ 0 h 55"/>
                <a:gd name="T2" fmla="*/ 4 w 76"/>
                <a:gd name="T3" fmla="*/ 0 h 55"/>
                <a:gd name="T4" fmla="*/ 6 w 76"/>
                <a:gd name="T5" fmla="*/ 0 h 55"/>
                <a:gd name="T6" fmla="*/ 7 w 76"/>
                <a:gd name="T7" fmla="*/ 2 h 55"/>
                <a:gd name="T8" fmla="*/ 8 w 76"/>
                <a:gd name="T9" fmla="*/ 4 h 55"/>
                <a:gd name="T10" fmla="*/ 8 w 76"/>
                <a:gd name="T11" fmla="*/ 6 h 55"/>
                <a:gd name="T12" fmla="*/ 8 w 76"/>
                <a:gd name="T13" fmla="*/ 6 h 55"/>
                <a:gd name="T14" fmla="*/ 8 w 76"/>
                <a:gd name="T15" fmla="*/ 9 h 55"/>
                <a:gd name="T16" fmla="*/ 7 w 76"/>
                <a:gd name="T17" fmla="*/ 11 h 55"/>
                <a:gd name="T18" fmla="*/ 6 w 76"/>
                <a:gd name="T19" fmla="*/ 13 h 55"/>
                <a:gd name="T20" fmla="*/ 4 w 76"/>
                <a:gd name="T21" fmla="*/ 13 h 55"/>
                <a:gd name="T22" fmla="*/ 4 w 76"/>
                <a:gd name="T23" fmla="*/ 13 h 55"/>
                <a:gd name="T24" fmla="*/ 3 w 76"/>
                <a:gd name="T25" fmla="*/ 13 h 55"/>
                <a:gd name="T26" fmla="*/ 1 w 76"/>
                <a:gd name="T27" fmla="*/ 11 h 55"/>
                <a:gd name="T28" fmla="*/ 0 w 76"/>
                <a:gd name="T29" fmla="*/ 9 h 55"/>
                <a:gd name="T30" fmla="*/ 0 w 76"/>
                <a:gd name="T31" fmla="*/ 6 h 55"/>
                <a:gd name="T32" fmla="*/ 0 w 76"/>
                <a:gd name="T33" fmla="*/ 6 h 55"/>
                <a:gd name="T34" fmla="*/ 0 w 76"/>
                <a:gd name="T35" fmla="*/ 4 h 55"/>
                <a:gd name="T36" fmla="*/ 1 w 76"/>
                <a:gd name="T37" fmla="*/ 2 h 55"/>
                <a:gd name="T38" fmla="*/ 3 w 76"/>
                <a:gd name="T39" fmla="*/ 0 h 55"/>
                <a:gd name="T40" fmla="*/ 4 w 76"/>
                <a:gd name="T41" fmla="*/ 0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6"/>
                <a:gd name="T64" fmla="*/ 0 h 55"/>
                <a:gd name="T65" fmla="*/ 76 w 76"/>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6" h="55">
                  <a:moveTo>
                    <a:pt x="37" y="0"/>
                  </a:moveTo>
                  <a:lnTo>
                    <a:pt x="37" y="0"/>
                  </a:lnTo>
                  <a:lnTo>
                    <a:pt x="52" y="2"/>
                  </a:lnTo>
                  <a:lnTo>
                    <a:pt x="66" y="8"/>
                  </a:lnTo>
                  <a:lnTo>
                    <a:pt x="73" y="16"/>
                  </a:lnTo>
                  <a:lnTo>
                    <a:pt x="76" y="27"/>
                  </a:lnTo>
                  <a:lnTo>
                    <a:pt x="73" y="38"/>
                  </a:lnTo>
                  <a:lnTo>
                    <a:pt x="66" y="46"/>
                  </a:lnTo>
                  <a:lnTo>
                    <a:pt x="52" y="53"/>
                  </a:lnTo>
                  <a:lnTo>
                    <a:pt x="37" y="55"/>
                  </a:lnTo>
                  <a:lnTo>
                    <a:pt x="24" y="53"/>
                  </a:lnTo>
                  <a:lnTo>
                    <a:pt x="12" y="46"/>
                  </a:lnTo>
                  <a:lnTo>
                    <a:pt x="3" y="38"/>
                  </a:lnTo>
                  <a:lnTo>
                    <a:pt x="0" y="27"/>
                  </a:lnTo>
                  <a:lnTo>
                    <a:pt x="3" y="16"/>
                  </a:lnTo>
                  <a:lnTo>
                    <a:pt x="12" y="8"/>
                  </a:lnTo>
                  <a:lnTo>
                    <a:pt x="24" y="2"/>
                  </a:lnTo>
                  <a:lnTo>
                    <a:pt x="37" y="0"/>
                  </a:lnTo>
                </a:path>
              </a:pathLst>
            </a:custGeom>
            <a:noFill/>
            <a:ln w="0">
              <a:solidFill>
                <a:srgbClr val="000000"/>
              </a:solidFill>
              <a:prstDash val="solid"/>
              <a:round/>
              <a:headEnd/>
              <a:tailEnd/>
            </a:ln>
          </p:spPr>
          <p:txBody>
            <a:bodyPr/>
            <a:lstStyle/>
            <a:p>
              <a:endParaRPr lang="pt-BR"/>
            </a:p>
          </p:txBody>
        </p:sp>
        <p:sp>
          <p:nvSpPr>
            <p:cNvPr id="780616" name="Freeform 275"/>
            <p:cNvSpPr>
              <a:spLocks/>
            </p:cNvSpPr>
            <p:nvPr/>
          </p:nvSpPr>
          <p:spPr bwMode="auto">
            <a:xfrm>
              <a:off x="3371" y="2119"/>
              <a:ext cx="25" cy="27"/>
            </a:xfrm>
            <a:custGeom>
              <a:avLst/>
              <a:gdLst>
                <a:gd name="T0" fmla="*/ 4 w 76"/>
                <a:gd name="T1" fmla="*/ 0 h 53"/>
                <a:gd name="T2" fmla="*/ 6 w 76"/>
                <a:gd name="T3" fmla="*/ 1 h 53"/>
                <a:gd name="T4" fmla="*/ 7 w 76"/>
                <a:gd name="T5" fmla="*/ 2 h 53"/>
                <a:gd name="T6" fmla="*/ 8 w 76"/>
                <a:gd name="T7" fmla="*/ 4 h 53"/>
                <a:gd name="T8" fmla="*/ 8 w 76"/>
                <a:gd name="T9" fmla="*/ 7 h 53"/>
                <a:gd name="T10" fmla="*/ 8 w 76"/>
                <a:gd name="T11" fmla="*/ 10 h 53"/>
                <a:gd name="T12" fmla="*/ 7 w 76"/>
                <a:gd name="T13" fmla="*/ 12 h 53"/>
                <a:gd name="T14" fmla="*/ 6 w 76"/>
                <a:gd name="T15" fmla="*/ 13 h 53"/>
                <a:gd name="T16" fmla="*/ 4 w 76"/>
                <a:gd name="T17" fmla="*/ 14 h 53"/>
                <a:gd name="T18" fmla="*/ 3 w 76"/>
                <a:gd name="T19" fmla="*/ 13 h 53"/>
                <a:gd name="T20" fmla="*/ 1 w 76"/>
                <a:gd name="T21" fmla="*/ 12 h 53"/>
                <a:gd name="T22" fmla="*/ 0 w 76"/>
                <a:gd name="T23" fmla="*/ 10 h 53"/>
                <a:gd name="T24" fmla="*/ 0 w 76"/>
                <a:gd name="T25" fmla="*/ 7 h 53"/>
                <a:gd name="T26" fmla="*/ 0 w 76"/>
                <a:gd name="T27" fmla="*/ 4 h 53"/>
                <a:gd name="T28" fmla="*/ 1 w 76"/>
                <a:gd name="T29" fmla="*/ 2 h 53"/>
                <a:gd name="T30" fmla="*/ 3 w 76"/>
                <a:gd name="T31" fmla="*/ 1 h 53"/>
                <a:gd name="T32" fmla="*/ 4 w 76"/>
                <a:gd name="T33" fmla="*/ 0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53"/>
                <a:gd name="T53" fmla="*/ 76 w 76"/>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53">
                  <a:moveTo>
                    <a:pt x="39" y="0"/>
                  </a:moveTo>
                  <a:lnTo>
                    <a:pt x="52" y="2"/>
                  </a:lnTo>
                  <a:lnTo>
                    <a:pt x="64" y="7"/>
                  </a:lnTo>
                  <a:lnTo>
                    <a:pt x="73" y="16"/>
                  </a:lnTo>
                  <a:lnTo>
                    <a:pt x="76" y="27"/>
                  </a:lnTo>
                  <a:lnTo>
                    <a:pt x="73" y="37"/>
                  </a:lnTo>
                  <a:lnTo>
                    <a:pt x="64" y="46"/>
                  </a:lnTo>
                  <a:lnTo>
                    <a:pt x="52" y="51"/>
                  </a:lnTo>
                  <a:lnTo>
                    <a:pt x="39" y="53"/>
                  </a:lnTo>
                  <a:lnTo>
                    <a:pt x="24" y="51"/>
                  </a:lnTo>
                  <a:lnTo>
                    <a:pt x="11" y="46"/>
                  </a:lnTo>
                  <a:lnTo>
                    <a:pt x="3" y="37"/>
                  </a:lnTo>
                  <a:lnTo>
                    <a:pt x="0" y="27"/>
                  </a:lnTo>
                  <a:lnTo>
                    <a:pt x="3" y="16"/>
                  </a:lnTo>
                  <a:lnTo>
                    <a:pt x="11" y="7"/>
                  </a:lnTo>
                  <a:lnTo>
                    <a:pt x="24" y="2"/>
                  </a:lnTo>
                  <a:lnTo>
                    <a:pt x="39" y="0"/>
                  </a:lnTo>
                  <a:close/>
                </a:path>
              </a:pathLst>
            </a:custGeom>
            <a:solidFill>
              <a:srgbClr val="FFFF00"/>
            </a:solidFill>
            <a:ln w="9525">
              <a:noFill/>
              <a:round/>
              <a:headEnd/>
              <a:tailEnd/>
            </a:ln>
          </p:spPr>
          <p:txBody>
            <a:bodyPr/>
            <a:lstStyle/>
            <a:p>
              <a:endParaRPr lang="pt-BR"/>
            </a:p>
          </p:txBody>
        </p:sp>
        <p:sp>
          <p:nvSpPr>
            <p:cNvPr id="780617" name="Freeform 276"/>
            <p:cNvSpPr>
              <a:spLocks/>
            </p:cNvSpPr>
            <p:nvPr/>
          </p:nvSpPr>
          <p:spPr bwMode="auto">
            <a:xfrm>
              <a:off x="3371" y="2119"/>
              <a:ext cx="25" cy="27"/>
            </a:xfrm>
            <a:custGeom>
              <a:avLst/>
              <a:gdLst>
                <a:gd name="T0" fmla="*/ 4 w 76"/>
                <a:gd name="T1" fmla="*/ 0 h 53"/>
                <a:gd name="T2" fmla="*/ 4 w 76"/>
                <a:gd name="T3" fmla="*/ 0 h 53"/>
                <a:gd name="T4" fmla="*/ 6 w 76"/>
                <a:gd name="T5" fmla="*/ 1 h 53"/>
                <a:gd name="T6" fmla="*/ 7 w 76"/>
                <a:gd name="T7" fmla="*/ 2 h 53"/>
                <a:gd name="T8" fmla="*/ 8 w 76"/>
                <a:gd name="T9" fmla="*/ 4 h 53"/>
                <a:gd name="T10" fmla="*/ 8 w 76"/>
                <a:gd name="T11" fmla="*/ 7 h 53"/>
                <a:gd name="T12" fmla="*/ 8 w 76"/>
                <a:gd name="T13" fmla="*/ 7 h 53"/>
                <a:gd name="T14" fmla="*/ 8 w 76"/>
                <a:gd name="T15" fmla="*/ 10 h 53"/>
                <a:gd name="T16" fmla="*/ 7 w 76"/>
                <a:gd name="T17" fmla="*/ 12 h 53"/>
                <a:gd name="T18" fmla="*/ 6 w 76"/>
                <a:gd name="T19" fmla="*/ 13 h 53"/>
                <a:gd name="T20" fmla="*/ 4 w 76"/>
                <a:gd name="T21" fmla="*/ 14 h 53"/>
                <a:gd name="T22" fmla="*/ 4 w 76"/>
                <a:gd name="T23" fmla="*/ 14 h 53"/>
                <a:gd name="T24" fmla="*/ 3 w 76"/>
                <a:gd name="T25" fmla="*/ 13 h 53"/>
                <a:gd name="T26" fmla="*/ 1 w 76"/>
                <a:gd name="T27" fmla="*/ 12 h 53"/>
                <a:gd name="T28" fmla="*/ 0 w 76"/>
                <a:gd name="T29" fmla="*/ 10 h 53"/>
                <a:gd name="T30" fmla="*/ 0 w 76"/>
                <a:gd name="T31" fmla="*/ 7 h 53"/>
                <a:gd name="T32" fmla="*/ 0 w 76"/>
                <a:gd name="T33" fmla="*/ 7 h 53"/>
                <a:gd name="T34" fmla="*/ 0 w 76"/>
                <a:gd name="T35" fmla="*/ 4 h 53"/>
                <a:gd name="T36" fmla="*/ 1 w 76"/>
                <a:gd name="T37" fmla="*/ 2 h 53"/>
                <a:gd name="T38" fmla="*/ 3 w 76"/>
                <a:gd name="T39" fmla="*/ 1 h 53"/>
                <a:gd name="T40" fmla="*/ 4 w 76"/>
                <a:gd name="T41" fmla="*/ 0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6"/>
                <a:gd name="T64" fmla="*/ 0 h 53"/>
                <a:gd name="T65" fmla="*/ 76 w 76"/>
                <a:gd name="T66" fmla="*/ 53 h 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6" h="53">
                  <a:moveTo>
                    <a:pt x="39" y="0"/>
                  </a:moveTo>
                  <a:lnTo>
                    <a:pt x="39" y="0"/>
                  </a:lnTo>
                  <a:lnTo>
                    <a:pt x="52" y="2"/>
                  </a:lnTo>
                  <a:lnTo>
                    <a:pt x="64" y="7"/>
                  </a:lnTo>
                  <a:lnTo>
                    <a:pt x="73" y="16"/>
                  </a:lnTo>
                  <a:lnTo>
                    <a:pt x="76" y="27"/>
                  </a:lnTo>
                  <a:lnTo>
                    <a:pt x="73" y="37"/>
                  </a:lnTo>
                  <a:lnTo>
                    <a:pt x="64" y="46"/>
                  </a:lnTo>
                  <a:lnTo>
                    <a:pt x="52" y="51"/>
                  </a:lnTo>
                  <a:lnTo>
                    <a:pt x="39" y="53"/>
                  </a:lnTo>
                  <a:lnTo>
                    <a:pt x="24" y="51"/>
                  </a:lnTo>
                  <a:lnTo>
                    <a:pt x="11" y="46"/>
                  </a:lnTo>
                  <a:lnTo>
                    <a:pt x="3" y="37"/>
                  </a:lnTo>
                  <a:lnTo>
                    <a:pt x="0" y="27"/>
                  </a:lnTo>
                  <a:lnTo>
                    <a:pt x="3" y="16"/>
                  </a:lnTo>
                  <a:lnTo>
                    <a:pt x="11" y="7"/>
                  </a:lnTo>
                  <a:lnTo>
                    <a:pt x="24" y="2"/>
                  </a:lnTo>
                  <a:lnTo>
                    <a:pt x="39" y="0"/>
                  </a:lnTo>
                </a:path>
              </a:pathLst>
            </a:custGeom>
            <a:noFill/>
            <a:ln w="0">
              <a:solidFill>
                <a:srgbClr val="000000"/>
              </a:solidFill>
              <a:prstDash val="solid"/>
              <a:round/>
              <a:headEnd/>
              <a:tailEnd/>
            </a:ln>
          </p:spPr>
          <p:txBody>
            <a:bodyPr/>
            <a:lstStyle/>
            <a:p>
              <a:endParaRPr lang="pt-BR"/>
            </a:p>
          </p:txBody>
        </p:sp>
        <p:sp>
          <p:nvSpPr>
            <p:cNvPr id="780618" name="Freeform 277"/>
            <p:cNvSpPr>
              <a:spLocks/>
            </p:cNvSpPr>
            <p:nvPr/>
          </p:nvSpPr>
          <p:spPr bwMode="auto">
            <a:xfrm>
              <a:off x="3531" y="2029"/>
              <a:ext cx="32" cy="37"/>
            </a:xfrm>
            <a:custGeom>
              <a:avLst/>
              <a:gdLst>
                <a:gd name="T0" fmla="*/ 5 w 96"/>
                <a:gd name="T1" fmla="*/ 0 h 75"/>
                <a:gd name="T2" fmla="*/ 6 w 96"/>
                <a:gd name="T3" fmla="*/ 0 h 75"/>
                <a:gd name="T4" fmla="*/ 7 w 96"/>
                <a:gd name="T5" fmla="*/ 1 h 75"/>
                <a:gd name="T6" fmla="*/ 8 w 96"/>
                <a:gd name="T7" fmla="*/ 1 h 75"/>
                <a:gd name="T8" fmla="*/ 9 w 96"/>
                <a:gd name="T9" fmla="*/ 2 h 75"/>
                <a:gd name="T10" fmla="*/ 10 w 96"/>
                <a:gd name="T11" fmla="*/ 4 h 75"/>
                <a:gd name="T12" fmla="*/ 10 w 96"/>
                <a:gd name="T13" fmla="*/ 6 h 75"/>
                <a:gd name="T14" fmla="*/ 11 w 96"/>
                <a:gd name="T15" fmla="*/ 7 h 75"/>
                <a:gd name="T16" fmla="*/ 11 w 96"/>
                <a:gd name="T17" fmla="*/ 9 h 75"/>
                <a:gd name="T18" fmla="*/ 11 w 96"/>
                <a:gd name="T19" fmla="*/ 11 h 75"/>
                <a:gd name="T20" fmla="*/ 10 w 96"/>
                <a:gd name="T21" fmla="*/ 13 h 75"/>
                <a:gd name="T22" fmla="*/ 10 w 96"/>
                <a:gd name="T23" fmla="*/ 14 h 75"/>
                <a:gd name="T24" fmla="*/ 9 w 96"/>
                <a:gd name="T25" fmla="*/ 16 h 75"/>
                <a:gd name="T26" fmla="*/ 8 w 96"/>
                <a:gd name="T27" fmla="*/ 17 h 75"/>
                <a:gd name="T28" fmla="*/ 7 w 96"/>
                <a:gd name="T29" fmla="*/ 18 h 75"/>
                <a:gd name="T30" fmla="*/ 6 w 96"/>
                <a:gd name="T31" fmla="*/ 18 h 75"/>
                <a:gd name="T32" fmla="*/ 5 w 96"/>
                <a:gd name="T33" fmla="*/ 18 h 75"/>
                <a:gd name="T34" fmla="*/ 4 w 96"/>
                <a:gd name="T35" fmla="*/ 18 h 75"/>
                <a:gd name="T36" fmla="*/ 3 w 96"/>
                <a:gd name="T37" fmla="*/ 18 h 75"/>
                <a:gd name="T38" fmla="*/ 2 w 96"/>
                <a:gd name="T39" fmla="*/ 17 h 75"/>
                <a:gd name="T40" fmla="*/ 2 w 96"/>
                <a:gd name="T41" fmla="*/ 16 h 75"/>
                <a:gd name="T42" fmla="*/ 1 w 96"/>
                <a:gd name="T43" fmla="*/ 14 h 75"/>
                <a:gd name="T44" fmla="*/ 0 w 96"/>
                <a:gd name="T45" fmla="*/ 13 h 75"/>
                <a:gd name="T46" fmla="*/ 0 w 96"/>
                <a:gd name="T47" fmla="*/ 11 h 75"/>
                <a:gd name="T48" fmla="*/ 0 w 96"/>
                <a:gd name="T49" fmla="*/ 9 h 75"/>
                <a:gd name="T50" fmla="*/ 0 w 96"/>
                <a:gd name="T51" fmla="*/ 7 h 75"/>
                <a:gd name="T52" fmla="*/ 0 w 96"/>
                <a:gd name="T53" fmla="*/ 6 h 75"/>
                <a:gd name="T54" fmla="*/ 1 w 96"/>
                <a:gd name="T55" fmla="*/ 4 h 75"/>
                <a:gd name="T56" fmla="*/ 2 w 96"/>
                <a:gd name="T57" fmla="*/ 2 h 75"/>
                <a:gd name="T58" fmla="*/ 2 w 96"/>
                <a:gd name="T59" fmla="*/ 1 h 75"/>
                <a:gd name="T60" fmla="*/ 3 w 96"/>
                <a:gd name="T61" fmla="*/ 1 h 75"/>
                <a:gd name="T62" fmla="*/ 4 w 96"/>
                <a:gd name="T63" fmla="*/ 0 h 75"/>
                <a:gd name="T64" fmla="*/ 5 w 96"/>
                <a:gd name="T65" fmla="*/ 0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6"/>
                <a:gd name="T100" fmla="*/ 0 h 75"/>
                <a:gd name="T101" fmla="*/ 96 w 96"/>
                <a:gd name="T102" fmla="*/ 75 h 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6" h="75">
                  <a:moveTo>
                    <a:pt x="47" y="0"/>
                  </a:moveTo>
                  <a:lnTo>
                    <a:pt x="58" y="2"/>
                  </a:lnTo>
                  <a:lnTo>
                    <a:pt x="67" y="4"/>
                  </a:lnTo>
                  <a:lnTo>
                    <a:pt x="74" y="7"/>
                  </a:lnTo>
                  <a:lnTo>
                    <a:pt x="81" y="11"/>
                  </a:lnTo>
                  <a:lnTo>
                    <a:pt x="87" y="18"/>
                  </a:lnTo>
                  <a:lnTo>
                    <a:pt x="92" y="24"/>
                  </a:lnTo>
                  <a:lnTo>
                    <a:pt x="95" y="30"/>
                  </a:lnTo>
                  <a:lnTo>
                    <a:pt x="96" y="38"/>
                  </a:lnTo>
                  <a:lnTo>
                    <a:pt x="95" y="45"/>
                  </a:lnTo>
                  <a:lnTo>
                    <a:pt x="92" y="53"/>
                  </a:lnTo>
                  <a:lnTo>
                    <a:pt x="87" y="59"/>
                  </a:lnTo>
                  <a:lnTo>
                    <a:pt x="81" y="65"/>
                  </a:lnTo>
                  <a:lnTo>
                    <a:pt x="74" y="69"/>
                  </a:lnTo>
                  <a:lnTo>
                    <a:pt x="67" y="72"/>
                  </a:lnTo>
                  <a:lnTo>
                    <a:pt x="58" y="74"/>
                  </a:lnTo>
                  <a:lnTo>
                    <a:pt x="47" y="75"/>
                  </a:lnTo>
                  <a:lnTo>
                    <a:pt x="38" y="74"/>
                  </a:lnTo>
                  <a:lnTo>
                    <a:pt x="30" y="72"/>
                  </a:lnTo>
                  <a:lnTo>
                    <a:pt x="21" y="69"/>
                  </a:lnTo>
                  <a:lnTo>
                    <a:pt x="15" y="65"/>
                  </a:lnTo>
                  <a:lnTo>
                    <a:pt x="9" y="59"/>
                  </a:lnTo>
                  <a:lnTo>
                    <a:pt x="4" y="53"/>
                  </a:lnTo>
                  <a:lnTo>
                    <a:pt x="1" y="45"/>
                  </a:lnTo>
                  <a:lnTo>
                    <a:pt x="0" y="38"/>
                  </a:lnTo>
                  <a:lnTo>
                    <a:pt x="1" y="30"/>
                  </a:lnTo>
                  <a:lnTo>
                    <a:pt x="4" y="24"/>
                  </a:lnTo>
                  <a:lnTo>
                    <a:pt x="9" y="18"/>
                  </a:lnTo>
                  <a:lnTo>
                    <a:pt x="15" y="11"/>
                  </a:lnTo>
                  <a:lnTo>
                    <a:pt x="21" y="7"/>
                  </a:lnTo>
                  <a:lnTo>
                    <a:pt x="30" y="4"/>
                  </a:lnTo>
                  <a:lnTo>
                    <a:pt x="38" y="2"/>
                  </a:lnTo>
                  <a:lnTo>
                    <a:pt x="47" y="0"/>
                  </a:lnTo>
                  <a:close/>
                </a:path>
              </a:pathLst>
            </a:custGeom>
            <a:solidFill>
              <a:srgbClr val="ECF9FF"/>
            </a:solidFill>
            <a:ln w="9525">
              <a:noFill/>
              <a:round/>
              <a:headEnd/>
              <a:tailEnd/>
            </a:ln>
          </p:spPr>
          <p:txBody>
            <a:bodyPr/>
            <a:lstStyle/>
            <a:p>
              <a:endParaRPr lang="pt-BR"/>
            </a:p>
          </p:txBody>
        </p:sp>
        <p:sp>
          <p:nvSpPr>
            <p:cNvPr id="780619" name="Freeform 278"/>
            <p:cNvSpPr>
              <a:spLocks/>
            </p:cNvSpPr>
            <p:nvPr/>
          </p:nvSpPr>
          <p:spPr bwMode="auto">
            <a:xfrm>
              <a:off x="3531" y="2029"/>
              <a:ext cx="32" cy="37"/>
            </a:xfrm>
            <a:custGeom>
              <a:avLst/>
              <a:gdLst>
                <a:gd name="T0" fmla="*/ 5 w 96"/>
                <a:gd name="T1" fmla="*/ 0 h 75"/>
                <a:gd name="T2" fmla="*/ 5 w 96"/>
                <a:gd name="T3" fmla="*/ 0 h 75"/>
                <a:gd name="T4" fmla="*/ 6 w 96"/>
                <a:gd name="T5" fmla="*/ 0 h 75"/>
                <a:gd name="T6" fmla="*/ 7 w 96"/>
                <a:gd name="T7" fmla="*/ 1 h 75"/>
                <a:gd name="T8" fmla="*/ 8 w 96"/>
                <a:gd name="T9" fmla="*/ 1 h 75"/>
                <a:gd name="T10" fmla="*/ 9 w 96"/>
                <a:gd name="T11" fmla="*/ 2 h 75"/>
                <a:gd name="T12" fmla="*/ 10 w 96"/>
                <a:gd name="T13" fmla="*/ 4 h 75"/>
                <a:gd name="T14" fmla="*/ 10 w 96"/>
                <a:gd name="T15" fmla="*/ 6 h 75"/>
                <a:gd name="T16" fmla="*/ 11 w 96"/>
                <a:gd name="T17" fmla="*/ 7 h 75"/>
                <a:gd name="T18" fmla="*/ 11 w 96"/>
                <a:gd name="T19" fmla="*/ 9 h 75"/>
                <a:gd name="T20" fmla="*/ 11 w 96"/>
                <a:gd name="T21" fmla="*/ 9 h 75"/>
                <a:gd name="T22" fmla="*/ 11 w 96"/>
                <a:gd name="T23" fmla="*/ 11 h 75"/>
                <a:gd name="T24" fmla="*/ 10 w 96"/>
                <a:gd name="T25" fmla="*/ 13 h 75"/>
                <a:gd name="T26" fmla="*/ 10 w 96"/>
                <a:gd name="T27" fmla="*/ 14 h 75"/>
                <a:gd name="T28" fmla="*/ 9 w 96"/>
                <a:gd name="T29" fmla="*/ 16 h 75"/>
                <a:gd name="T30" fmla="*/ 8 w 96"/>
                <a:gd name="T31" fmla="*/ 17 h 75"/>
                <a:gd name="T32" fmla="*/ 7 w 96"/>
                <a:gd name="T33" fmla="*/ 18 h 75"/>
                <a:gd name="T34" fmla="*/ 6 w 96"/>
                <a:gd name="T35" fmla="*/ 18 h 75"/>
                <a:gd name="T36" fmla="*/ 5 w 96"/>
                <a:gd name="T37" fmla="*/ 18 h 75"/>
                <a:gd name="T38" fmla="*/ 5 w 96"/>
                <a:gd name="T39" fmla="*/ 18 h 75"/>
                <a:gd name="T40" fmla="*/ 4 w 96"/>
                <a:gd name="T41" fmla="*/ 18 h 75"/>
                <a:gd name="T42" fmla="*/ 3 w 96"/>
                <a:gd name="T43" fmla="*/ 18 h 75"/>
                <a:gd name="T44" fmla="*/ 2 w 96"/>
                <a:gd name="T45" fmla="*/ 17 h 75"/>
                <a:gd name="T46" fmla="*/ 2 w 96"/>
                <a:gd name="T47" fmla="*/ 16 h 75"/>
                <a:gd name="T48" fmla="*/ 1 w 96"/>
                <a:gd name="T49" fmla="*/ 14 h 75"/>
                <a:gd name="T50" fmla="*/ 0 w 96"/>
                <a:gd name="T51" fmla="*/ 13 h 75"/>
                <a:gd name="T52" fmla="*/ 0 w 96"/>
                <a:gd name="T53" fmla="*/ 11 h 75"/>
                <a:gd name="T54" fmla="*/ 0 w 96"/>
                <a:gd name="T55" fmla="*/ 9 h 75"/>
                <a:gd name="T56" fmla="*/ 0 w 96"/>
                <a:gd name="T57" fmla="*/ 9 h 75"/>
                <a:gd name="T58" fmla="*/ 0 w 96"/>
                <a:gd name="T59" fmla="*/ 7 h 75"/>
                <a:gd name="T60" fmla="*/ 0 w 96"/>
                <a:gd name="T61" fmla="*/ 6 h 75"/>
                <a:gd name="T62" fmla="*/ 1 w 96"/>
                <a:gd name="T63" fmla="*/ 4 h 75"/>
                <a:gd name="T64" fmla="*/ 2 w 96"/>
                <a:gd name="T65" fmla="*/ 2 h 75"/>
                <a:gd name="T66" fmla="*/ 2 w 96"/>
                <a:gd name="T67" fmla="*/ 1 h 75"/>
                <a:gd name="T68" fmla="*/ 3 w 96"/>
                <a:gd name="T69" fmla="*/ 1 h 75"/>
                <a:gd name="T70" fmla="*/ 4 w 96"/>
                <a:gd name="T71" fmla="*/ 0 h 75"/>
                <a:gd name="T72" fmla="*/ 5 w 96"/>
                <a:gd name="T73" fmla="*/ 0 h 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75"/>
                <a:gd name="T113" fmla="*/ 96 w 96"/>
                <a:gd name="T114" fmla="*/ 75 h 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75">
                  <a:moveTo>
                    <a:pt x="47" y="0"/>
                  </a:moveTo>
                  <a:lnTo>
                    <a:pt x="47" y="0"/>
                  </a:lnTo>
                  <a:lnTo>
                    <a:pt x="58" y="2"/>
                  </a:lnTo>
                  <a:lnTo>
                    <a:pt x="67" y="4"/>
                  </a:lnTo>
                  <a:lnTo>
                    <a:pt x="74" y="7"/>
                  </a:lnTo>
                  <a:lnTo>
                    <a:pt x="81" y="11"/>
                  </a:lnTo>
                  <a:lnTo>
                    <a:pt x="87" y="18"/>
                  </a:lnTo>
                  <a:lnTo>
                    <a:pt x="92" y="24"/>
                  </a:lnTo>
                  <a:lnTo>
                    <a:pt x="95" y="30"/>
                  </a:lnTo>
                  <a:lnTo>
                    <a:pt x="96" y="38"/>
                  </a:lnTo>
                  <a:lnTo>
                    <a:pt x="95" y="45"/>
                  </a:lnTo>
                  <a:lnTo>
                    <a:pt x="92" y="53"/>
                  </a:lnTo>
                  <a:lnTo>
                    <a:pt x="87" y="59"/>
                  </a:lnTo>
                  <a:lnTo>
                    <a:pt x="81" y="65"/>
                  </a:lnTo>
                  <a:lnTo>
                    <a:pt x="74" y="69"/>
                  </a:lnTo>
                  <a:lnTo>
                    <a:pt x="67" y="72"/>
                  </a:lnTo>
                  <a:lnTo>
                    <a:pt x="58" y="74"/>
                  </a:lnTo>
                  <a:lnTo>
                    <a:pt x="47" y="75"/>
                  </a:lnTo>
                  <a:lnTo>
                    <a:pt x="38" y="74"/>
                  </a:lnTo>
                  <a:lnTo>
                    <a:pt x="30" y="72"/>
                  </a:lnTo>
                  <a:lnTo>
                    <a:pt x="21" y="69"/>
                  </a:lnTo>
                  <a:lnTo>
                    <a:pt x="15" y="65"/>
                  </a:lnTo>
                  <a:lnTo>
                    <a:pt x="9" y="59"/>
                  </a:lnTo>
                  <a:lnTo>
                    <a:pt x="4" y="53"/>
                  </a:lnTo>
                  <a:lnTo>
                    <a:pt x="1" y="45"/>
                  </a:lnTo>
                  <a:lnTo>
                    <a:pt x="0" y="38"/>
                  </a:lnTo>
                  <a:lnTo>
                    <a:pt x="1" y="30"/>
                  </a:lnTo>
                  <a:lnTo>
                    <a:pt x="4" y="24"/>
                  </a:lnTo>
                  <a:lnTo>
                    <a:pt x="9" y="18"/>
                  </a:lnTo>
                  <a:lnTo>
                    <a:pt x="15" y="11"/>
                  </a:lnTo>
                  <a:lnTo>
                    <a:pt x="21" y="7"/>
                  </a:lnTo>
                  <a:lnTo>
                    <a:pt x="30" y="4"/>
                  </a:lnTo>
                  <a:lnTo>
                    <a:pt x="38" y="2"/>
                  </a:lnTo>
                  <a:lnTo>
                    <a:pt x="47" y="0"/>
                  </a:lnTo>
                </a:path>
              </a:pathLst>
            </a:custGeom>
            <a:noFill/>
            <a:ln w="0">
              <a:solidFill>
                <a:srgbClr val="000000"/>
              </a:solidFill>
              <a:prstDash val="solid"/>
              <a:round/>
              <a:headEnd/>
              <a:tailEnd/>
            </a:ln>
          </p:spPr>
          <p:txBody>
            <a:bodyPr/>
            <a:lstStyle/>
            <a:p>
              <a:endParaRPr lang="pt-BR"/>
            </a:p>
          </p:txBody>
        </p:sp>
        <p:sp>
          <p:nvSpPr>
            <p:cNvPr id="780620" name="Freeform 279"/>
            <p:cNvSpPr>
              <a:spLocks/>
            </p:cNvSpPr>
            <p:nvPr/>
          </p:nvSpPr>
          <p:spPr bwMode="auto">
            <a:xfrm>
              <a:off x="3534" y="2040"/>
              <a:ext cx="27" cy="19"/>
            </a:xfrm>
            <a:custGeom>
              <a:avLst/>
              <a:gdLst>
                <a:gd name="T0" fmla="*/ 0 w 81"/>
                <a:gd name="T1" fmla="*/ 10 h 38"/>
                <a:gd name="T2" fmla="*/ 0 w 81"/>
                <a:gd name="T3" fmla="*/ 10 h 38"/>
                <a:gd name="T4" fmla="*/ 3 w 81"/>
                <a:gd name="T5" fmla="*/ 6 h 38"/>
                <a:gd name="T6" fmla="*/ 5 w 81"/>
                <a:gd name="T7" fmla="*/ 4 h 38"/>
                <a:gd name="T8" fmla="*/ 7 w 81"/>
                <a:gd name="T9" fmla="*/ 2 h 38"/>
                <a:gd name="T10" fmla="*/ 8 w 81"/>
                <a:gd name="T11" fmla="*/ 1 h 38"/>
                <a:gd name="T12" fmla="*/ 9 w 81"/>
                <a:gd name="T13" fmla="*/ 1 h 38"/>
                <a:gd name="T14" fmla="*/ 9 w 81"/>
                <a:gd name="T15" fmla="*/ 1 h 38"/>
                <a:gd name="T16" fmla="*/ 9 w 81"/>
                <a:gd name="T17" fmla="*/ 0 h 38"/>
                <a:gd name="T18" fmla="*/ 9 w 81"/>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38"/>
                <a:gd name="T32" fmla="*/ 81 w 81"/>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38">
                  <a:moveTo>
                    <a:pt x="0" y="38"/>
                  </a:moveTo>
                  <a:lnTo>
                    <a:pt x="0" y="38"/>
                  </a:lnTo>
                  <a:lnTo>
                    <a:pt x="26" y="26"/>
                  </a:lnTo>
                  <a:lnTo>
                    <a:pt x="47" y="16"/>
                  </a:lnTo>
                  <a:lnTo>
                    <a:pt x="62" y="9"/>
                  </a:lnTo>
                  <a:lnTo>
                    <a:pt x="71" y="4"/>
                  </a:lnTo>
                  <a:lnTo>
                    <a:pt x="77" y="2"/>
                  </a:lnTo>
                  <a:lnTo>
                    <a:pt x="80" y="1"/>
                  </a:lnTo>
                  <a:lnTo>
                    <a:pt x="81" y="0"/>
                  </a:lnTo>
                </a:path>
              </a:pathLst>
            </a:custGeom>
            <a:noFill/>
            <a:ln w="0">
              <a:solidFill>
                <a:srgbClr val="000000"/>
              </a:solidFill>
              <a:prstDash val="solid"/>
              <a:round/>
              <a:headEnd/>
              <a:tailEnd/>
            </a:ln>
          </p:spPr>
          <p:txBody>
            <a:bodyPr/>
            <a:lstStyle/>
            <a:p>
              <a:endParaRPr lang="pt-BR"/>
            </a:p>
          </p:txBody>
        </p:sp>
        <p:sp>
          <p:nvSpPr>
            <p:cNvPr id="780621" name="Freeform 280"/>
            <p:cNvSpPr>
              <a:spLocks/>
            </p:cNvSpPr>
            <p:nvPr/>
          </p:nvSpPr>
          <p:spPr bwMode="auto">
            <a:xfrm>
              <a:off x="3532" y="2036"/>
              <a:ext cx="28" cy="22"/>
            </a:xfrm>
            <a:custGeom>
              <a:avLst/>
              <a:gdLst>
                <a:gd name="T0" fmla="*/ 0 w 86"/>
                <a:gd name="T1" fmla="*/ 11 h 43"/>
                <a:gd name="T2" fmla="*/ 9 w 86"/>
                <a:gd name="T3" fmla="*/ 1 h 43"/>
                <a:gd name="T4" fmla="*/ 9 w 86"/>
                <a:gd name="T5" fmla="*/ 0 h 43"/>
                <a:gd name="T6" fmla="*/ 0 w 86"/>
                <a:gd name="T7" fmla="*/ 10 h 43"/>
                <a:gd name="T8" fmla="*/ 0 w 86"/>
                <a:gd name="T9" fmla="*/ 11 h 43"/>
                <a:gd name="T10" fmla="*/ 0 60000 65536"/>
                <a:gd name="T11" fmla="*/ 0 60000 65536"/>
                <a:gd name="T12" fmla="*/ 0 60000 65536"/>
                <a:gd name="T13" fmla="*/ 0 60000 65536"/>
                <a:gd name="T14" fmla="*/ 0 60000 65536"/>
                <a:gd name="T15" fmla="*/ 0 w 86"/>
                <a:gd name="T16" fmla="*/ 0 h 43"/>
                <a:gd name="T17" fmla="*/ 86 w 86"/>
                <a:gd name="T18" fmla="*/ 43 h 43"/>
              </a:gdLst>
              <a:ahLst/>
              <a:cxnLst>
                <a:cxn ang="T10">
                  <a:pos x="T0" y="T1"/>
                </a:cxn>
                <a:cxn ang="T11">
                  <a:pos x="T2" y="T3"/>
                </a:cxn>
                <a:cxn ang="T12">
                  <a:pos x="T4" y="T5"/>
                </a:cxn>
                <a:cxn ang="T13">
                  <a:pos x="T6" y="T7"/>
                </a:cxn>
                <a:cxn ang="T14">
                  <a:pos x="T8" y="T9"/>
                </a:cxn>
              </a:cxnLst>
              <a:rect l="T15" t="T16" r="T17" b="T18"/>
              <a:pathLst>
                <a:path w="86" h="43">
                  <a:moveTo>
                    <a:pt x="3" y="43"/>
                  </a:moveTo>
                  <a:lnTo>
                    <a:pt x="86" y="4"/>
                  </a:lnTo>
                  <a:lnTo>
                    <a:pt x="83" y="0"/>
                  </a:lnTo>
                  <a:lnTo>
                    <a:pt x="0" y="37"/>
                  </a:lnTo>
                  <a:lnTo>
                    <a:pt x="3" y="43"/>
                  </a:lnTo>
                  <a:close/>
                </a:path>
              </a:pathLst>
            </a:custGeom>
            <a:solidFill>
              <a:srgbClr val="B2C4FF"/>
            </a:solidFill>
            <a:ln w="9525">
              <a:noFill/>
              <a:round/>
              <a:headEnd/>
              <a:tailEnd/>
            </a:ln>
          </p:spPr>
          <p:txBody>
            <a:bodyPr/>
            <a:lstStyle/>
            <a:p>
              <a:endParaRPr lang="pt-BR"/>
            </a:p>
          </p:txBody>
        </p:sp>
        <p:sp>
          <p:nvSpPr>
            <p:cNvPr id="780622" name="Freeform 281"/>
            <p:cNvSpPr>
              <a:spLocks/>
            </p:cNvSpPr>
            <p:nvPr/>
          </p:nvSpPr>
          <p:spPr bwMode="auto">
            <a:xfrm>
              <a:off x="3532" y="2036"/>
              <a:ext cx="28" cy="22"/>
            </a:xfrm>
            <a:custGeom>
              <a:avLst/>
              <a:gdLst>
                <a:gd name="T0" fmla="*/ 0 w 86"/>
                <a:gd name="T1" fmla="*/ 11 h 43"/>
                <a:gd name="T2" fmla="*/ 9 w 86"/>
                <a:gd name="T3" fmla="*/ 1 h 43"/>
                <a:gd name="T4" fmla="*/ 9 w 86"/>
                <a:gd name="T5" fmla="*/ 0 h 43"/>
                <a:gd name="T6" fmla="*/ 0 w 86"/>
                <a:gd name="T7" fmla="*/ 10 h 43"/>
                <a:gd name="T8" fmla="*/ 0 w 86"/>
                <a:gd name="T9" fmla="*/ 11 h 43"/>
                <a:gd name="T10" fmla="*/ 0 60000 65536"/>
                <a:gd name="T11" fmla="*/ 0 60000 65536"/>
                <a:gd name="T12" fmla="*/ 0 60000 65536"/>
                <a:gd name="T13" fmla="*/ 0 60000 65536"/>
                <a:gd name="T14" fmla="*/ 0 60000 65536"/>
                <a:gd name="T15" fmla="*/ 0 w 86"/>
                <a:gd name="T16" fmla="*/ 0 h 43"/>
                <a:gd name="T17" fmla="*/ 86 w 86"/>
                <a:gd name="T18" fmla="*/ 43 h 43"/>
              </a:gdLst>
              <a:ahLst/>
              <a:cxnLst>
                <a:cxn ang="T10">
                  <a:pos x="T0" y="T1"/>
                </a:cxn>
                <a:cxn ang="T11">
                  <a:pos x="T2" y="T3"/>
                </a:cxn>
                <a:cxn ang="T12">
                  <a:pos x="T4" y="T5"/>
                </a:cxn>
                <a:cxn ang="T13">
                  <a:pos x="T6" y="T7"/>
                </a:cxn>
                <a:cxn ang="T14">
                  <a:pos x="T8" y="T9"/>
                </a:cxn>
              </a:cxnLst>
              <a:rect l="T15" t="T16" r="T17" b="T18"/>
              <a:pathLst>
                <a:path w="86" h="43">
                  <a:moveTo>
                    <a:pt x="3" y="43"/>
                  </a:moveTo>
                  <a:lnTo>
                    <a:pt x="86" y="4"/>
                  </a:lnTo>
                  <a:lnTo>
                    <a:pt x="83" y="0"/>
                  </a:lnTo>
                  <a:lnTo>
                    <a:pt x="0" y="37"/>
                  </a:lnTo>
                  <a:lnTo>
                    <a:pt x="3" y="43"/>
                  </a:lnTo>
                </a:path>
              </a:pathLst>
            </a:custGeom>
            <a:noFill/>
            <a:ln w="0">
              <a:solidFill>
                <a:srgbClr val="000000"/>
              </a:solidFill>
              <a:prstDash val="solid"/>
              <a:round/>
              <a:headEnd/>
              <a:tailEnd/>
            </a:ln>
          </p:spPr>
          <p:txBody>
            <a:bodyPr/>
            <a:lstStyle/>
            <a:p>
              <a:endParaRPr lang="pt-BR"/>
            </a:p>
          </p:txBody>
        </p:sp>
        <p:sp>
          <p:nvSpPr>
            <p:cNvPr id="780623" name="Freeform 282"/>
            <p:cNvSpPr>
              <a:spLocks/>
            </p:cNvSpPr>
            <p:nvPr/>
          </p:nvSpPr>
          <p:spPr bwMode="auto">
            <a:xfrm>
              <a:off x="3543" y="2051"/>
              <a:ext cx="18" cy="15"/>
            </a:xfrm>
            <a:custGeom>
              <a:avLst/>
              <a:gdLst>
                <a:gd name="T0" fmla="*/ 4 w 55"/>
                <a:gd name="T1" fmla="*/ 6 h 30"/>
                <a:gd name="T2" fmla="*/ 5 w 55"/>
                <a:gd name="T3" fmla="*/ 5 h 30"/>
                <a:gd name="T4" fmla="*/ 6 w 55"/>
                <a:gd name="T5" fmla="*/ 3 h 30"/>
                <a:gd name="T6" fmla="*/ 6 w 55"/>
                <a:gd name="T7" fmla="*/ 2 h 30"/>
                <a:gd name="T8" fmla="*/ 6 w 55"/>
                <a:gd name="T9" fmla="*/ 0 h 30"/>
                <a:gd name="T10" fmla="*/ 5 w 55"/>
                <a:gd name="T11" fmla="*/ 0 h 30"/>
                <a:gd name="T12" fmla="*/ 5 w 55"/>
                <a:gd name="T13" fmla="*/ 2 h 30"/>
                <a:gd name="T14" fmla="*/ 4 w 55"/>
                <a:gd name="T15" fmla="*/ 3 h 30"/>
                <a:gd name="T16" fmla="*/ 4 w 55"/>
                <a:gd name="T17" fmla="*/ 5 h 30"/>
                <a:gd name="T18" fmla="*/ 2 w 55"/>
                <a:gd name="T19" fmla="*/ 6 h 30"/>
                <a:gd name="T20" fmla="*/ 1 w 55"/>
                <a:gd name="T21" fmla="*/ 6 h 30"/>
                <a:gd name="T22" fmla="*/ 0 w 55"/>
                <a:gd name="T23" fmla="*/ 7 h 30"/>
                <a:gd name="T24" fmla="*/ 0 w 55"/>
                <a:gd name="T25" fmla="*/ 7 h 30"/>
                <a:gd name="T26" fmla="*/ 0 w 55"/>
                <a:gd name="T27" fmla="*/ 8 h 30"/>
                <a:gd name="T28" fmla="*/ 1 w 55"/>
                <a:gd name="T29" fmla="*/ 8 h 30"/>
                <a:gd name="T30" fmla="*/ 3 w 55"/>
                <a:gd name="T31" fmla="*/ 7 h 30"/>
                <a:gd name="T32" fmla="*/ 4 w 55"/>
                <a:gd name="T33" fmla="*/ 6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30"/>
                <a:gd name="T53" fmla="*/ 55 w 55"/>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30">
                  <a:moveTo>
                    <a:pt x="35" y="24"/>
                  </a:moveTo>
                  <a:lnTo>
                    <a:pt x="46" y="17"/>
                  </a:lnTo>
                  <a:lnTo>
                    <a:pt x="52" y="10"/>
                  </a:lnTo>
                  <a:lnTo>
                    <a:pt x="55" y="5"/>
                  </a:lnTo>
                  <a:lnTo>
                    <a:pt x="53" y="0"/>
                  </a:lnTo>
                  <a:lnTo>
                    <a:pt x="49" y="0"/>
                  </a:lnTo>
                  <a:lnTo>
                    <a:pt x="46" y="5"/>
                  </a:lnTo>
                  <a:lnTo>
                    <a:pt x="40" y="11"/>
                  </a:lnTo>
                  <a:lnTo>
                    <a:pt x="33" y="17"/>
                  </a:lnTo>
                  <a:lnTo>
                    <a:pt x="21" y="21"/>
                  </a:lnTo>
                  <a:lnTo>
                    <a:pt x="10" y="23"/>
                  </a:lnTo>
                  <a:lnTo>
                    <a:pt x="3" y="25"/>
                  </a:lnTo>
                  <a:lnTo>
                    <a:pt x="0" y="28"/>
                  </a:lnTo>
                  <a:lnTo>
                    <a:pt x="4" y="30"/>
                  </a:lnTo>
                  <a:lnTo>
                    <a:pt x="13" y="30"/>
                  </a:lnTo>
                  <a:lnTo>
                    <a:pt x="25" y="28"/>
                  </a:lnTo>
                  <a:lnTo>
                    <a:pt x="35" y="24"/>
                  </a:lnTo>
                  <a:close/>
                </a:path>
              </a:pathLst>
            </a:custGeom>
            <a:solidFill>
              <a:srgbClr val="B2C4FF"/>
            </a:solidFill>
            <a:ln w="9525">
              <a:noFill/>
              <a:round/>
              <a:headEnd/>
              <a:tailEnd/>
            </a:ln>
          </p:spPr>
          <p:txBody>
            <a:bodyPr/>
            <a:lstStyle/>
            <a:p>
              <a:endParaRPr lang="pt-BR"/>
            </a:p>
          </p:txBody>
        </p:sp>
      </p:grpSp>
      <p:sp>
        <p:nvSpPr>
          <p:cNvPr id="780293" name="Freeform 283"/>
          <p:cNvSpPr>
            <a:spLocks/>
          </p:cNvSpPr>
          <p:nvPr/>
        </p:nvSpPr>
        <p:spPr bwMode="auto">
          <a:xfrm>
            <a:off x="2997200" y="3048000"/>
            <a:ext cx="9525" cy="6350"/>
          </a:xfrm>
          <a:custGeom>
            <a:avLst/>
            <a:gdLst>
              <a:gd name="T0" fmla="*/ 4607122 w 16"/>
              <a:gd name="T1" fmla="*/ 1260475 h 8"/>
              <a:gd name="T2" fmla="*/ 4607122 w 16"/>
              <a:gd name="T3" fmla="*/ 1260475 h 8"/>
              <a:gd name="T4" fmla="*/ 4607122 w 16"/>
              <a:gd name="T5" fmla="*/ 1260475 h 8"/>
              <a:gd name="T6" fmla="*/ 4607122 w 16"/>
              <a:gd name="T7" fmla="*/ 1260475 h 8"/>
              <a:gd name="T8" fmla="*/ 4607122 w 16"/>
              <a:gd name="T9" fmla="*/ 1260475 h 8"/>
              <a:gd name="T10" fmla="*/ 4607122 w 16"/>
              <a:gd name="T11" fmla="*/ 5040312 h 8"/>
              <a:gd name="T12" fmla="*/ 5670351 w 16"/>
              <a:gd name="T13" fmla="*/ 5040312 h 8"/>
              <a:gd name="T14" fmla="*/ 5670351 w 16"/>
              <a:gd name="T15" fmla="*/ 0 h 8"/>
              <a:gd name="T16" fmla="*/ 5670351 w 16"/>
              <a:gd name="T17" fmla="*/ 0 h 8"/>
              <a:gd name="T18" fmla="*/ 5670351 w 16"/>
              <a:gd name="T19" fmla="*/ 0 h 8"/>
              <a:gd name="T20" fmla="*/ 5670351 w 16"/>
              <a:gd name="T21" fmla="*/ 0 h 8"/>
              <a:gd name="T22" fmla="*/ 5670351 w 16"/>
              <a:gd name="T23" fmla="*/ 0 h 8"/>
              <a:gd name="T24" fmla="*/ 0 w 16"/>
              <a:gd name="T25" fmla="*/ 0 h 8"/>
              <a:gd name="T26" fmla="*/ 0 w 16"/>
              <a:gd name="T27" fmla="*/ 5040312 h 8"/>
              <a:gd name="T28" fmla="*/ 2126456 w 16"/>
              <a:gd name="T29" fmla="*/ 5040312 h 8"/>
              <a:gd name="T30" fmla="*/ 2126456 w 16"/>
              <a:gd name="T31" fmla="*/ 1260475 h 8"/>
              <a:gd name="T32" fmla="*/ 4607122 w 16"/>
              <a:gd name="T33" fmla="*/ 1260475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8"/>
              <a:gd name="T53" fmla="*/ 16 w 16"/>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8">
                <a:moveTo>
                  <a:pt x="13" y="2"/>
                </a:moveTo>
                <a:lnTo>
                  <a:pt x="13" y="2"/>
                </a:lnTo>
                <a:lnTo>
                  <a:pt x="13" y="8"/>
                </a:lnTo>
                <a:lnTo>
                  <a:pt x="16" y="8"/>
                </a:lnTo>
                <a:lnTo>
                  <a:pt x="16" y="0"/>
                </a:lnTo>
                <a:lnTo>
                  <a:pt x="0" y="0"/>
                </a:lnTo>
                <a:lnTo>
                  <a:pt x="0" y="8"/>
                </a:lnTo>
                <a:lnTo>
                  <a:pt x="6" y="8"/>
                </a:lnTo>
                <a:lnTo>
                  <a:pt x="6" y="2"/>
                </a:lnTo>
                <a:lnTo>
                  <a:pt x="13" y="2"/>
                </a:lnTo>
                <a:close/>
              </a:path>
            </a:pathLst>
          </a:custGeom>
          <a:solidFill>
            <a:srgbClr val="000000"/>
          </a:solidFill>
          <a:ln w="9525">
            <a:noFill/>
            <a:round/>
            <a:headEnd/>
            <a:tailEnd/>
          </a:ln>
        </p:spPr>
        <p:txBody>
          <a:bodyPr/>
          <a:lstStyle/>
          <a:p>
            <a:endParaRPr lang="pt-BR"/>
          </a:p>
        </p:txBody>
      </p:sp>
      <p:sp>
        <p:nvSpPr>
          <p:cNvPr id="780294" name="Rectangle 284"/>
          <p:cNvSpPr>
            <a:spLocks noChangeArrowheads="1"/>
          </p:cNvSpPr>
          <p:nvPr/>
        </p:nvSpPr>
        <p:spPr bwMode="auto">
          <a:xfrm>
            <a:off x="3008313" y="3048000"/>
            <a:ext cx="3175" cy="6350"/>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295" name="Rectangle 285"/>
          <p:cNvSpPr>
            <a:spLocks noChangeArrowheads="1"/>
          </p:cNvSpPr>
          <p:nvPr/>
        </p:nvSpPr>
        <p:spPr bwMode="auto">
          <a:xfrm>
            <a:off x="3008313" y="2224088"/>
            <a:ext cx="3175" cy="1587"/>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296" name="Freeform 286"/>
          <p:cNvSpPr>
            <a:spLocks/>
          </p:cNvSpPr>
          <p:nvPr/>
        </p:nvSpPr>
        <p:spPr bwMode="auto">
          <a:xfrm>
            <a:off x="3013075" y="3048000"/>
            <a:ext cx="7938" cy="6350"/>
          </a:xfrm>
          <a:custGeom>
            <a:avLst/>
            <a:gdLst>
              <a:gd name="T0" fmla="*/ 3938239 w 16"/>
              <a:gd name="T1" fmla="*/ 4410074 h 8"/>
              <a:gd name="T2" fmla="*/ 3938239 w 16"/>
              <a:gd name="T3" fmla="*/ 5040312 h 8"/>
              <a:gd name="T4" fmla="*/ 246078 w 16"/>
              <a:gd name="T5" fmla="*/ 5040312 h 8"/>
              <a:gd name="T6" fmla="*/ 246078 w 16"/>
              <a:gd name="T7" fmla="*/ 5040312 h 8"/>
              <a:gd name="T8" fmla="*/ 246078 w 16"/>
              <a:gd name="T9" fmla="*/ 5040312 h 8"/>
              <a:gd name="T10" fmla="*/ 0 w 16"/>
              <a:gd name="T11" fmla="*/ 5040312 h 8"/>
              <a:gd name="T12" fmla="*/ 0 w 16"/>
              <a:gd name="T13" fmla="*/ 5040312 h 8"/>
              <a:gd name="T14" fmla="*/ 0 w 16"/>
              <a:gd name="T15" fmla="*/ 0 h 8"/>
              <a:gd name="T16" fmla="*/ 0 w 16"/>
              <a:gd name="T17" fmla="*/ 0 h 8"/>
              <a:gd name="T18" fmla="*/ 246078 w 16"/>
              <a:gd name="T19" fmla="*/ 0 h 8"/>
              <a:gd name="T20" fmla="*/ 246078 w 16"/>
              <a:gd name="T21" fmla="*/ 0 h 8"/>
              <a:gd name="T22" fmla="*/ 246078 w 16"/>
              <a:gd name="T23" fmla="*/ 0 h 8"/>
              <a:gd name="T24" fmla="*/ 3692161 w 16"/>
              <a:gd name="T25" fmla="*/ 0 h 8"/>
              <a:gd name="T26" fmla="*/ 3938239 w 16"/>
              <a:gd name="T27" fmla="*/ 0 h 8"/>
              <a:gd name="T28" fmla="*/ 3938239 w 16"/>
              <a:gd name="T29" fmla="*/ 0 h 8"/>
              <a:gd name="T30" fmla="*/ 3938239 w 16"/>
              <a:gd name="T31" fmla="*/ 0 h 8"/>
              <a:gd name="T32" fmla="*/ 3938239 w 16"/>
              <a:gd name="T33" fmla="*/ 0 h 8"/>
              <a:gd name="T34" fmla="*/ 3938239 w 16"/>
              <a:gd name="T35" fmla="*/ 1889919 h 8"/>
              <a:gd name="T36" fmla="*/ 3200006 w 16"/>
              <a:gd name="T37" fmla="*/ 1889919 h 8"/>
              <a:gd name="T38" fmla="*/ 3200006 w 16"/>
              <a:gd name="T39" fmla="*/ 1260475 h 8"/>
              <a:gd name="T40" fmla="*/ 3200006 w 16"/>
              <a:gd name="T41" fmla="*/ 1260475 h 8"/>
              <a:gd name="T42" fmla="*/ 3200006 w 16"/>
              <a:gd name="T43" fmla="*/ 1260475 h 8"/>
              <a:gd name="T44" fmla="*/ 3200006 w 16"/>
              <a:gd name="T45" fmla="*/ 1260475 h 8"/>
              <a:gd name="T46" fmla="*/ 3200006 w 16"/>
              <a:gd name="T47" fmla="*/ 1260475 h 8"/>
              <a:gd name="T48" fmla="*/ 1476964 w 16"/>
              <a:gd name="T49" fmla="*/ 1260475 h 8"/>
              <a:gd name="T50" fmla="*/ 1476964 w 16"/>
              <a:gd name="T51" fmla="*/ 1260475 h 8"/>
              <a:gd name="T52" fmla="*/ 1476964 w 16"/>
              <a:gd name="T53" fmla="*/ 1260475 h 8"/>
              <a:gd name="T54" fmla="*/ 1476964 w 16"/>
              <a:gd name="T55" fmla="*/ 1260475 h 8"/>
              <a:gd name="T56" fmla="*/ 1476964 w 16"/>
              <a:gd name="T57" fmla="*/ 1260475 h 8"/>
              <a:gd name="T58" fmla="*/ 1476964 w 16"/>
              <a:gd name="T59" fmla="*/ 4410074 h 8"/>
              <a:gd name="T60" fmla="*/ 1476964 w 16"/>
              <a:gd name="T61" fmla="*/ 4410074 h 8"/>
              <a:gd name="T62" fmla="*/ 1476964 w 16"/>
              <a:gd name="T63" fmla="*/ 4410074 h 8"/>
              <a:gd name="T64" fmla="*/ 1476964 w 16"/>
              <a:gd name="T65" fmla="*/ 4410074 h 8"/>
              <a:gd name="T66" fmla="*/ 1476964 w 16"/>
              <a:gd name="T67" fmla="*/ 4410074 h 8"/>
              <a:gd name="T68" fmla="*/ 3938239 w 16"/>
              <a:gd name="T69" fmla="*/ 4410074 h 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
              <a:gd name="T106" fmla="*/ 0 h 8"/>
              <a:gd name="T107" fmla="*/ 16 w 16"/>
              <a:gd name="T108" fmla="*/ 8 h 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 h="8">
                <a:moveTo>
                  <a:pt x="16" y="7"/>
                </a:moveTo>
                <a:lnTo>
                  <a:pt x="16" y="8"/>
                </a:lnTo>
                <a:lnTo>
                  <a:pt x="1" y="8"/>
                </a:lnTo>
                <a:lnTo>
                  <a:pt x="0" y="8"/>
                </a:lnTo>
                <a:lnTo>
                  <a:pt x="0" y="0"/>
                </a:lnTo>
                <a:lnTo>
                  <a:pt x="1" y="0"/>
                </a:lnTo>
                <a:lnTo>
                  <a:pt x="15" y="0"/>
                </a:lnTo>
                <a:lnTo>
                  <a:pt x="16" y="0"/>
                </a:lnTo>
                <a:lnTo>
                  <a:pt x="16" y="3"/>
                </a:lnTo>
                <a:lnTo>
                  <a:pt x="13" y="3"/>
                </a:lnTo>
                <a:lnTo>
                  <a:pt x="13" y="2"/>
                </a:lnTo>
                <a:lnTo>
                  <a:pt x="6" y="2"/>
                </a:lnTo>
                <a:lnTo>
                  <a:pt x="6" y="7"/>
                </a:lnTo>
                <a:lnTo>
                  <a:pt x="16" y="7"/>
                </a:lnTo>
                <a:close/>
              </a:path>
            </a:pathLst>
          </a:custGeom>
          <a:solidFill>
            <a:srgbClr val="000000"/>
          </a:solidFill>
          <a:ln w="9525">
            <a:noFill/>
            <a:round/>
            <a:headEnd/>
            <a:tailEnd/>
          </a:ln>
        </p:spPr>
        <p:txBody>
          <a:bodyPr/>
          <a:lstStyle/>
          <a:p>
            <a:endParaRPr lang="pt-BR"/>
          </a:p>
        </p:txBody>
      </p:sp>
      <p:sp>
        <p:nvSpPr>
          <p:cNvPr id="780297" name="Rectangle 287"/>
          <p:cNvSpPr>
            <a:spLocks noChangeArrowheads="1"/>
          </p:cNvSpPr>
          <p:nvPr/>
        </p:nvSpPr>
        <p:spPr bwMode="auto">
          <a:xfrm>
            <a:off x="2944813" y="2222500"/>
            <a:ext cx="3175" cy="9525"/>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298" name="Freeform 288"/>
          <p:cNvSpPr>
            <a:spLocks/>
          </p:cNvSpPr>
          <p:nvPr/>
        </p:nvSpPr>
        <p:spPr bwMode="auto">
          <a:xfrm>
            <a:off x="2970213" y="3044825"/>
            <a:ext cx="6350" cy="9525"/>
          </a:xfrm>
          <a:custGeom>
            <a:avLst/>
            <a:gdLst>
              <a:gd name="T0" fmla="*/ 1431681 w 13"/>
              <a:gd name="T1" fmla="*/ 6930232 h 12"/>
              <a:gd name="T2" fmla="*/ 1431681 w 13"/>
              <a:gd name="T3" fmla="*/ 3780632 h 12"/>
              <a:gd name="T4" fmla="*/ 2863362 w 13"/>
              <a:gd name="T5" fmla="*/ 3780632 h 12"/>
              <a:gd name="T6" fmla="*/ 2863362 w 13"/>
              <a:gd name="T7" fmla="*/ 2520156 h 12"/>
              <a:gd name="T8" fmla="*/ 1431681 w 13"/>
              <a:gd name="T9" fmla="*/ 2520156 h 12"/>
              <a:gd name="T10" fmla="*/ 1431681 w 13"/>
              <a:gd name="T11" fmla="*/ 0 h 12"/>
              <a:gd name="T12" fmla="*/ 0 w 13"/>
              <a:gd name="T13" fmla="*/ 0 h 12"/>
              <a:gd name="T14" fmla="*/ 0 w 13"/>
              <a:gd name="T15" fmla="*/ 7560469 h 12"/>
              <a:gd name="T16" fmla="*/ 0 w 13"/>
              <a:gd name="T17" fmla="*/ 7560469 h 12"/>
              <a:gd name="T18" fmla="*/ 0 w 13"/>
              <a:gd name="T19" fmla="*/ 7560469 h 12"/>
              <a:gd name="T20" fmla="*/ 0 w 13"/>
              <a:gd name="T21" fmla="*/ 7560469 h 12"/>
              <a:gd name="T22" fmla="*/ 477227 w 13"/>
              <a:gd name="T23" fmla="*/ 7560469 h 12"/>
              <a:gd name="T24" fmla="*/ 3101731 w 13"/>
              <a:gd name="T25" fmla="*/ 7560469 h 12"/>
              <a:gd name="T26" fmla="*/ 3101731 w 13"/>
              <a:gd name="T27" fmla="*/ 6930232 h 12"/>
              <a:gd name="T28" fmla="*/ 1431681 w 13"/>
              <a:gd name="T29" fmla="*/ 6930232 h 12"/>
              <a:gd name="T30" fmla="*/ 1431681 w 13"/>
              <a:gd name="T31" fmla="*/ 6930232 h 12"/>
              <a:gd name="T32" fmla="*/ 1431681 w 13"/>
              <a:gd name="T33" fmla="*/ 6930232 h 12"/>
              <a:gd name="T34" fmla="*/ 1431681 w 13"/>
              <a:gd name="T35" fmla="*/ 6930232 h 12"/>
              <a:gd name="T36" fmla="*/ 1431681 w 13"/>
              <a:gd name="T37" fmla="*/ 6930232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
              <a:gd name="T58" fmla="*/ 0 h 12"/>
              <a:gd name="T59" fmla="*/ 13 w 13"/>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 h="12">
                <a:moveTo>
                  <a:pt x="6" y="11"/>
                </a:moveTo>
                <a:lnTo>
                  <a:pt x="6" y="6"/>
                </a:lnTo>
                <a:lnTo>
                  <a:pt x="12" y="6"/>
                </a:lnTo>
                <a:lnTo>
                  <a:pt x="12" y="4"/>
                </a:lnTo>
                <a:lnTo>
                  <a:pt x="6" y="4"/>
                </a:lnTo>
                <a:lnTo>
                  <a:pt x="6" y="0"/>
                </a:lnTo>
                <a:lnTo>
                  <a:pt x="0" y="0"/>
                </a:lnTo>
                <a:lnTo>
                  <a:pt x="0" y="12"/>
                </a:lnTo>
                <a:lnTo>
                  <a:pt x="2" y="12"/>
                </a:lnTo>
                <a:lnTo>
                  <a:pt x="13" y="12"/>
                </a:lnTo>
                <a:lnTo>
                  <a:pt x="13" y="11"/>
                </a:lnTo>
                <a:lnTo>
                  <a:pt x="6" y="11"/>
                </a:lnTo>
                <a:close/>
              </a:path>
            </a:pathLst>
          </a:custGeom>
          <a:solidFill>
            <a:srgbClr val="000000"/>
          </a:solidFill>
          <a:ln w="9525">
            <a:noFill/>
            <a:round/>
            <a:headEnd/>
            <a:tailEnd/>
          </a:ln>
        </p:spPr>
        <p:txBody>
          <a:bodyPr/>
          <a:lstStyle/>
          <a:p>
            <a:endParaRPr lang="pt-BR"/>
          </a:p>
        </p:txBody>
      </p:sp>
      <p:sp>
        <p:nvSpPr>
          <p:cNvPr id="780299" name="Rectangle 289"/>
          <p:cNvSpPr>
            <a:spLocks noChangeArrowheads="1"/>
          </p:cNvSpPr>
          <p:nvPr/>
        </p:nvSpPr>
        <p:spPr bwMode="auto">
          <a:xfrm>
            <a:off x="2643188" y="2143125"/>
            <a:ext cx="1587" cy="23813"/>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00" name="Rectangle 290"/>
          <p:cNvSpPr>
            <a:spLocks noChangeArrowheads="1"/>
          </p:cNvSpPr>
          <p:nvPr/>
        </p:nvSpPr>
        <p:spPr bwMode="auto">
          <a:xfrm>
            <a:off x="2649538" y="2157413"/>
            <a:ext cx="7937" cy="3175"/>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01" name="Rectangle 291"/>
          <p:cNvSpPr>
            <a:spLocks noChangeArrowheads="1"/>
          </p:cNvSpPr>
          <p:nvPr/>
        </p:nvSpPr>
        <p:spPr bwMode="auto">
          <a:xfrm>
            <a:off x="2751138" y="2143125"/>
            <a:ext cx="3175" cy="23813"/>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02" name="Rectangle 292"/>
          <p:cNvSpPr>
            <a:spLocks noChangeArrowheads="1"/>
          </p:cNvSpPr>
          <p:nvPr/>
        </p:nvSpPr>
        <p:spPr bwMode="auto">
          <a:xfrm>
            <a:off x="2759075" y="2143125"/>
            <a:ext cx="1588" cy="23813"/>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03" name="Rectangle 293"/>
          <p:cNvSpPr>
            <a:spLocks noChangeArrowheads="1"/>
          </p:cNvSpPr>
          <p:nvPr/>
        </p:nvSpPr>
        <p:spPr bwMode="auto">
          <a:xfrm>
            <a:off x="2659063" y="2178050"/>
            <a:ext cx="3175" cy="14288"/>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04" name="Rectangle 294"/>
          <p:cNvSpPr>
            <a:spLocks noChangeArrowheads="1"/>
          </p:cNvSpPr>
          <p:nvPr/>
        </p:nvSpPr>
        <p:spPr bwMode="auto">
          <a:xfrm>
            <a:off x="2663825" y="2178050"/>
            <a:ext cx="3175" cy="14288"/>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05" name="Rectangle 295"/>
          <p:cNvSpPr>
            <a:spLocks noChangeArrowheads="1"/>
          </p:cNvSpPr>
          <p:nvPr/>
        </p:nvSpPr>
        <p:spPr bwMode="auto">
          <a:xfrm>
            <a:off x="2668588" y="2185988"/>
            <a:ext cx="6350" cy="1587"/>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06" name="Rectangle 296"/>
          <p:cNvSpPr>
            <a:spLocks noChangeArrowheads="1"/>
          </p:cNvSpPr>
          <p:nvPr/>
        </p:nvSpPr>
        <p:spPr bwMode="auto">
          <a:xfrm>
            <a:off x="2700338" y="2190750"/>
            <a:ext cx="3175" cy="1588"/>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07" name="Freeform 297"/>
          <p:cNvSpPr>
            <a:spLocks noEditPoints="1"/>
          </p:cNvSpPr>
          <p:nvPr/>
        </p:nvSpPr>
        <p:spPr bwMode="auto">
          <a:xfrm>
            <a:off x="2601913" y="3022600"/>
            <a:ext cx="1587" cy="14288"/>
          </a:xfrm>
          <a:custGeom>
            <a:avLst/>
            <a:gdLst>
              <a:gd name="T0" fmla="*/ 0 w 4"/>
              <a:gd name="T1" fmla="*/ 1696512 h 19"/>
              <a:gd name="T2" fmla="*/ 0 w 4"/>
              <a:gd name="T3" fmla="*/ 0 h 19"/>
              <a:gd name="T4" fmla="*/ 629642 w 4"/>
              <a:gd name="T5" fmla="*/ 0 h 19"/>
              <a:gd name="T6" fmla="*/ 629642 w 4"/>
              <a:gd name="T7" fmla="*/ 1696512 h 19"/>
              <a:gd name="T8" fmla="*/ 0 w 4"/>
              <a:gd name="T9" fmla="*/ 1696512 h 19"/>
              <a:gd name="T10" fmla="*/ 0 w 4"/>
              <a:gd name="T11" fmla="*/ 10744575 h 19"/>
              <a:gd name="T12" fmla="*/ 0 w 4"/>
              <a:gd name="T13" fmla="*/ 3393024 h 19"/>
              <a:gd name="T14" fmla="*/ 629642 w 4"/>
              <a:gd name="T15" fmla="*/ 3393024 h 19"/>
              <a:gd name="T16" fmla="*/ 629642 w 4"/>
              <a:gd name="T17" fmla="*/ 10744575 h 19"/>
              <a:gd name="T18" fmla="*/ 0 w 4"/>
              <a:gd name="T19" fmla="*/ 10744575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9"/>
              <a:gd name="T32" fmla="*/ 4 w 4"/>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9">
                <a:moveTo>
                  <a:pt x="0" y="3"/>
                </a:moveTo>
                <a:lnTo>
                  <a:pt x="0" y="0"/>
                </a:lnTo>
                <a:lnTo>
                  <a:pt x="4" y="0"/>
                </a:lnTo>
                <a:lnTo>
                  <a:pt x="4" y="3"/>
                </a:lnTo>
                <a:lnTo>
                  <a:pt x="0" y="3"/>
                </a:lnTo>
                <a:close/>
                <a:moveTo>
                  <a:pt x="0" y="19"/>
                </a:moveTo>
                <a:lnTo>
                  <a:pt x="0" y="6"/>
                </a:lnTo>
                <a:lnTo>
                  <a:pt x="4" y="6"/>
                </a:lnTo>
                <a:lnTo>
                  <a:pt x="4" y="19"/>
                </a:lnTo>
                <a:lnTo>
                  <a:pt x="0" y="19"/>
                </a:lnTo>
                <a:close/>
              </a:path>
            </a:pathLst>
          </a:custGeom>
          <a:solidFill>
            <a:srgbClr val="000000"/>
          </a:solidFill>
          <a:ln w="9525">
            <a:noFill/>
            <a:round/>
            <a:headEnd/>
            <a:tailEnd/>
          </a:ln>
        </p:spPr>
        <p:txBody>
          <a:bodyPr/>
          <a:lstStyle/>
          <a:p>
            <a:endParaRPr lang="pt-BR"/>
          </a:p>
        </p:txBody>
      </p:sp>
      <p:sp>
        <p:nvSpPr>
          <p:cNvPr id="780308" name="Rectangle 298"/>
          <p:cNvSpPr>
            <a:spLocks noChangeArrowheads="1"/>
          </p:cNvSpPr>
          <p:nvPr/>
        </p:nvSpPr>
        <p:spPr bwMode="auto">
          <a:xfrm>
            <a:off x="2651125" y="2200275"/>
            <a:ext cx="3175" cy="14288"/>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09" name="Rectangle 299"/>
          <p:cNvSpPr>
            <a:spLocks noChangeArrowheads="1"/>
          </p:cNvSpPr>
          <p:nvPr/>
        </p:nvSpPr>
        <p:spPr bwMode="auto">
          <a:xfrm>
            <a:off x="2674938" y="1941513"/>
            <a:ext cx="1587" cy="12700"/>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10" name="Freeform 300"/>
          <p:cNvSpPr>
            <a:spLocks/>
          </p:cNvSpPr>
          <p:nvPr/>
        </p:nvSpPr>
        <p:spPr bwMode="auto">
          <a:xfrm>
            <a:off x="2690813" y="2876550"/>
            <a:ext cx="7937" cy="12700"/>
          </a:xfrm>
          <a:custGeom>
            <a:avLst/>
            <a:gdLst>
              <a:gd name="T0" fmla="*/ 0 w 15"/>
              <a:gd name="T1" fmla="*/ 10080623 h 16"/>
              <a:gd name="T2" fmla="*/ 0 w 15"/>
              <a:gd name="T3" fmla="*/ 0 h 16"/>
              <a:gd name="T4" fmla="*/ 4199731 w 15"/>
              <a:gd name="T5" fmla="*/ 0 h 16"/>
              <a:gd name="T6" fmla="*/ 4199731 w 15"/>
              <a:gd name="T7" fmla="*/ 1260475 h 16"/>
              <a:gd name="T8" fmla="*/ 559823 w 15"/>
              <a:gd name="T9" fmla="*/ 1260475 h 16"/>
              <a:gd name="T10" fmla="*/ 559823 w 15"/>
              <a:gd name="T11" fmla="*/ 3779837 h 16"/>
              <a:gd name="T12" fmla="*/ 3359997 w 15"/>
              <a:gd name="T13" fmla="*/ 3779837 h 16"/>
              <a:gd name="T14" fmla="*/ 3359997 w 15"/>
              <a:gd name="T15" fmla="*/ 5040312 h 16"/>
              <a:gd name="T16" fmla="*/ 559823 w 15"/>
              <a:gd name="T17" fmla="*/ 5040312 h 16"/>
              <a:gd name="T18" fmla="*/ 559823 w 15"/>
              <a:gd name="T19" fmla="*/ 8820149 h 16"/>
              <a:gd name="T20" fmla="*/ 4199731 w 15"/>
              <a:gd name="T21" fmla="*/ 8820149 h 16"/>
              <a:gd name="T22" fmla="*/ 4199731 w 15"/>
              <a:gd name="T23" fmla="*/ 10080623 h 16"/>
              <a:gd name="T24" fmla="*/ 0 w 15"/>
              <a:gd name="T25" fmla="*/ 10080623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6"/>
              <a:gd name="T41" fmla="*/ 15 w 15"/>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6">
                <a:moveTo>
                  <a:pt x="0" y="16"/>
                </a:moveTo>
                <a:lnTo>
                  <a:pt x="0" y="0"/>
                </a:lnTo>
                <a:lnTo>
                  <a:pt x="15" y="0"/>
                </a:lnTo>
                <a:lnTo>
                  <a:pt x="15" y="2"/>
                </a:lnTo>
                <a:lnTo>
                  <a:pt x="2" y="2"/>
                </a:lnTo>
                <a:lnTo>
                  <a:pt x="2" y="6"/>
                </a:lnTo>
                <a:lnTo>
                  <a:pt x="12" y="6"/>
                </a:lnTo>
                <a:lnTo>
                  <a:pt x="12" y="8"/>
                </a:lnTo>
                <a:lnTo>
                  <a:pt x="2" y="8"/>
                </a:lnTo>
                <a:lnTo>
                  <a:pt x="2" y="14"/>
                </a:lnTo>
                <a:lnTo>
                  <a:pt x="15" y="14"/>
                </a:lnTo>
                <a:lnTo>
                  <a:pt x="15" y="16"/>
                </a:lnTo>
                <a:lnTo>
                  <a:pt x="0" y="16"/>
                </a:lnTo>
                <a:close/>
              </a:path>
            </a:pathLst>
          </a:custGeom>
          <a:solidFill>
            <a:srgbClr val="000000"/>
          </a:solidFill>
          <a:ln w="9525">
            <a:noFill/>
            <a:round/>
            <a:headEnd/>
            <a:tailEnd/>
          </a:ln>
        </p:spPr>
        <p:txBody>
          <a:bodyPr/>
          <a:lstStyle/>
          <a:p>
            <a:endParaRPr lang="pt-BR"/>
          </a:p>
        </p:txBody>
      </p:sp>
      <p:sp>
        <p:nvSpPr>
          <p:cNvPr id="780311" name="Freeform 301"/>
          <p:cNvSpPr>
            <a:spLocks/>
          </p:cNvSpPr>
          <p:nvPr/>
        </p:nvSpPr>
        <p:spPr bwMode="auto">
          <a:xfrm>
            <a:off x="3455988" y="3144838"/>
            <a:ext cx="9525" cy="6350"/>
          </a:xfrm>
          <a:custGeom>
            <a:avLst/>
            <a:gdLst>
              <a:gd name="T0" fmla="*/ 4394946 w 17"/>
              <a:gd name="T1" fmla="*/ 630237 h 8"/>
              <a:gd name="T2" fmla="*/ 4394946 w 17"/>
              <a:gd name="T3" fmla="*/ 630237 h 8"/>
              <a:gd name="T4" fmla="*/ 4394946 w 17"/>
              <a:gd name="T5" fmla="*/ 630237 h 8"/>
              <a:gd name="T6" fmla="*/ 4394946 w 17"/>
              <a:gd name="T7" fmla="*/ 630237 h 8"/>
              <a:gd name="T8" fmla="*/ 4394946 w 17"/>
              <a:gd name="T9" fmla="*/ 630237 h 8"/>
              <a:gd name="T10" fmla="*/ 4394946 w 17"/>
              <a:gd name="T11" fmla="*/ 5040312 h 8"/>
              <a:gd name="T12" fmla="*/ 5336801 w 17"/>
              <a:gd name="T13" fmla="*/ 5040312 h 8"/>
              <a:gd name="T14" fmla="*/ 5336801 w 17"/>
              <a:gd name="T15" fmla="*/ 0 h 8"/>
              <a:gd name="T16" fmla="*/ 5336801 w 17"/>
              <a:gd name="T17" fmla="*/ 0 h 8"/>
              <a:gd name="T18" fmla="*/ 5336801 w 17"/>
              <a:gd name="T19" fmla="*/ 0 h 8"/>
              <a:gd name="T20" fmla="*/ 5336801 w 17"/>
              <a:gd name="T21" fmla="*/ 0 h 8"/>
              <a:gd name="T22" fmla="*/ 5023037 w 17"/>
              <a:gd name="T23" fmla="*/ 0 h 8"/>
              <a:gd name="T24" fmla="*/ 0 w 17"/>
              <a:gd name="T25" fmla="*/ 0 h 8"/>
              <a:gd name="T26" fmla="*/ 0 w 17"/>
              <a:gd name="T27" fmla="*/ 5040312 h 8"/>
              <a:gd name="T28" fmla="*/ 2197473 w 17"/>
              <a:gd name="T29" fmla="*/ 5040312 h 8"/>
              <a:gd name="T30" fmla="*/ 2197473 w 17"/>
              <a:gd name="T31" fmla="*/ 630237 h 8"/>
              <a:gd name="T32" fmla="*/ 4394946 w 17"/>
              <a:gd name="T33" fmla="*/ 630237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8"/>
              <a:gd name="T53" fmla="*/ 17 w 17"/>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8">
                <a:moveTo>
                  <a:pt x="14" y="1"/>
                </a:moveTo>
                <a:lnTo>
                  <a:pt x="14" y="1"/>
                </a:lnTo>
                <a:lnTo>
                  <a:pt x="14" y="8"/>
                </a:lnTo>
                <a:lnTo>
                  <a:pt x="17" y="8"/>
                </a:lnTo>
                <a:lnTo>
                  <a:pt x="17" y="0"/>
                </a:lnTo>
                <a:lnTo>
                  <a:pt x="16" y="0"/>
                </a:lnTo>
                <a:lnTo>
                  <a:pt x="0" y="0"/>
                </a:lnTo>
                <a:lnTo>
                  <a:pt x="0" y="8"/>
                </a:lnTo>
                <a:lnTo>
                  <a:pt x="7" y="8"/>
                </a:lnTo>
                <a:lnTo>
                  <a:pt x="7" y="1"/>
                </a:lnTo>
                <a:lnTo>
                  <a:pt x="14" y="1"/>
                </a:lnTo>
                <a:close/>
              </a:path>
            </a:pathLst>
          </a:custGeom>
          <a:solidFill>
            <a:srgbClr val="000000"/>
          </a:solidFill>
          <a:ln w="9525">
            <a:noFill/>
            <a:round/>
            <a:headEnd/>
            <a:tailEnd/>
          </a:ln>
        </p:spPr>
        <p:txBody>
          <a:bodyPr/>
          <a:lstStyle/>
          <a:p>
            <a:endParaRPr lang="pt-BR"/>
          </a:p>
        </p:txBody>
      </p:sp>
      <p:sp>
        <p:nvSpPr>
          <p:cNvPr id="780312" name="Freeform 302"/>
          <p:cNvSpPr>
            <a:spLocks noEditPoints="1"/>
          </p:cNvSpPr>
          <p:nvPr/>
        </p:nvSpPr>
        <p:spPr bwMode="auto">
          <a:xfrm>
            <a:off x="3446463" y="3144838"/>
            <a:ext cx="7937" cy="6350"/>
          </a:xfrm>
          <a:custGeom>
            <a:avLst/>
            <a:gdLst>
              <a:gd name="T0" fmla="*/ 1722329 w 16"/>
              <a:gd name="T1" fmla="*/ 630237 h 8"/>
              <a:gd name="T2" fmla="*/ 2953060 w 16"/>
              <a:gd name="T3" fmla="*/ 630237 h 8"/>
              <a:gd name="T4" fmla="*/ 3199107 w 16"/>
              <a:gd name="T5" fmla="*/ 630237 h 8"/>
              <a:gd name="T6" fmla="*/ 3199107 w 16"/>
              <a:gd name="T7" fmla="*/ 630237 h 8"/>
              <a:gd name="T8" fmla="*/ 3199107 w 16"/>
              <a:gd name="T9" fmla="*/ 630237 h 8"/>
              <a:gd name="T10" fmla="*/ 3199107 w 16"/>
              <a:gd name="T11" fmla="*/ 630237 h 8"/>
              <a:gd name="T12" fmla="*/ 3199107 w 16"/>
              <a:gd name="T13" fmla="*/ 4410074 h 8"/>
              <a:gd name="T14" fmla="*/ 3199107 w 16"/>
              <a:gd name="T15" fmla="*/ 4410074 h 8"/>
              <a:gd name="T16" fmla="*/ 3199107 w 16"/>
              <a:gd name="T17" fmla="*/ 4410074 h 8"/>
              <a:gd name="T18" fmla="*/ 3199107 w 16"/>
              <a:gd name="T19" fmla="*/ 4410074 h 8"/>
              <a:gd name="T20" fmla="*/ 2953060 w 16"/>
              <a:gd name="T21" fmla="*/ 4410074 h 8"/>
              <a:gd name="T22" fmla="*/ 1722329 w 16"/>
              <a:gd name="T23" fmla="*/ 4410074 h 8"/>
              <a:gd name="T24" fmla="*/ 1722329 w 16"/>
              <a:gd name="T25" fmla="*/ 4410074 h 8"/>
              <a:gd name="T26" fmla="*/ 1722329 w 16"/>
              <a:gd name="T27" fmla="*/ 4410074 h 8"/>
              <a:gd name="T28" fmla="*/ 1476282 w 16"/>
              <a:gd name="T29" fmla="*/ 4410074 h 8"/>
              <a:gd name="T30" fmla="*/ 1476282 w 16"/>
              <a:gd name="T31" fmla="*/ 4410074 h 8"/>
              <a:gd name="T32" fmla="*/ 1476282 w 16"/>
              <a:gd name="T33" fmla="*/ 630237 h 8"/>
              <a:gd name="T34" fmla="*/ 1476282 w 16"/>
              <a:gd name="T35" fmla="*/ 630237 h 8"/>
              <a:gd name="T36" fmla="*/ 1722329 w 16"/>
              <a:gd name="T37" fmla="*/ 630237 h 8"/>
              <a:gd name="T38" fmla="*/ 1722329 w 16"/>
              <a:gd name="T39" fmla="*/ 630237 h 8"/>
              <a:gd name="T40" fmla="*/ 1722329 w 16"/>
              <a:gd name="T41" fmla="*/ 630237 h 8"/>
              <a:gd name="T42" fmla="*/ 246047 w 16"/>
              <a:gd name="T43" fmla="*/ 0 h 8"/>
              <a:gd name="T44" fmla="*/ 3691200 w 16"/>
              <a:gd name="T45" fmla="*/ 0 h 8"/>
              <a:gd name="T46" fmla="*/ 3937247 w 16"/>
              <a:gd name="T47" fmla="*/ 0 h 8"/>
              <a:gd name="T48" fmla="*/ 3937247 w 16"/>
              <a:gd name="T49" fmla="*/ 0 h 8"/>
              <a:gd name="T50" fmla="*/ 3937247 w 16"/>
              <a:gd name="T51" fmla="*/ 0 h 8"/>
              <a:gd name="T52" fmla="*/ 3937247 w 16"/>
              <a:gd name="T53" fmla="*/ 0 h 8"/>
              <a:gd name="T54" fmla="*/ 3937247 w 16"/>
              <a:gd name="T55" fmla="*/ 5040312 h 8"/>
              <a:gd name="T56" fmla="*/ 3937247 w 16"/>
              <a:gd name="T57" fmla="*/ 5040312 h 8"/>
              <a:gd name="T58" fmla="*/ 3937247 w 16"/>
              <a:gd name="T59" fmla="*/ 5040312 h 8"/>
              <a:gd name="T60" fmla="*/ 3937247 w 16"/>
              <a:gd name="T61" fmla="*/ 5040312 h 8"/>
              <a:gd name="T62" fmla="*/ 3691200 w 16"/>
              <a:gd name="T63" fmla="*/ 5040312 h 8"/>
              <a:gd name="T64" fmla="*/ 246047 w 16"/>
              <a:gd name="T65" fmla="*/ 5040312 h 8"/>
              <a:gd name="T66" fmla="*/ 246047 w 16"/>
              <a:gd name="T67" fmla="*/ 5040312 h 8"/>
              <a:gd name="T68" fmla="*/ 246047 w 16"/>
              <a:gd name="T69" fmla="*/ 5040312 h 8"/>
              <a:gd name="T70" fmla="*/ 0 w 16"/>
              <a:gd name="T71" fmla="*/ 5040312 h 8"/>
              <a:gd name="T72" fmla="*/ 0 w 16"/>
              <a:gd name="T73" fmla="*/ 5040312 h 8"/>
              <a:gd name="T74" fmla="*/ 0 w 16"/>
              <a:gd name="T75" fmla="*/ 0 h 8"/>
              <a:gd name="T76" fmla="*/ 0 w 16"/>
              <a:gd name="T77" fmla="*/ 0 h 8"/>
              <a:gd name="T78" fmla="*/ 246047 w 16"/>
              <a:gd name="T79" fmla="*/ 0 h 8"/>
              <a:gd name="T80" fmla="*/ 246047 w 16"/>
              <a:gd name="T81" fmla="*/ 0 h 8"/>
              <a:gd name="T82" fmla="*/ 246047 w 16"/>
              <a:gd name="T83" fmla="*/ 0 h 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
              <a:gd name="T127" fmla="*/ 0 h 8"/>
              <a:gd name="T128" fmla="*/ 16 w 16"/>
              <a:gd name="T129" fmla="*/ 8 h 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 h="8">
                <a:moveTo>
                  <a:pt x="7" y="1"/>
                </a:moveTo>
                <a:lnTo>
                  <a:pt x="12" y="1"/>
                </a:lnTo>
                <a:lnTo>
                  <a:pt x="13" y="1"/>
                </a:lnTo>
                <a:lnTo>
                  <a:pt x="13" y="7"/>
                </a:lnTo>
                <a:lnTo>
                  <a:pt x="12" y="7"/>
                </a:lnTo>
                <a:lnTo>
                  <a:pt x="7" y="7"/>
                </a:lnTo>
                <a:lnTo>
                  <a:pt x="6" y="7"/>
                </a:lnTo>
                <a:lnTo>
                  <a:pt x="6" y="1"/>
                </a:lnTo>
                <a:lnTo>
                  <a:pt x="7" y="1"/>
                </a:lnTo>
                <a:close/>
                <a:moveTo>
                  <a:pt x="1" y="0"/>
                </a:moveTo>
                <a:lnTo>
                  <a:pt x="15" y="0"/>
                </a:lnTo>
                <a:lnTo>
                  <a:pt x="16" y="0"/>
                </a:lnTo>
                <a:lnTo>
                  <a:pt x="16" y="8"/>
                </a:lnTo>
                <a:lnTo>
                  <a:pt x="15" y="8"/>
                </a:lnTo>
                <a:lnTo>
                  <a:pt x="1" y="8"/>
                </a:lnTo>
                <a:lnTo>
                  <a:pt x="0" y="8"/>
                </a:lnTo>
                <a:lnTo>
                  <a:pt x="0" y="0"/>
                </a:lnTo>
                <a:lnTo>
                  <a:pt x="1" y="0"/>
                </a:lnTo>
                <a:close/>
              </a:path>
            </a:pathLst>
          </a:custGeom>
          <a:solidFill>
            <a:srgbClr val="FF7D00"/>
          </a:solidFill>
          <a:ln w="9525">
            <a:noFill/>
            <a:round/>
            <a:headEnd/>
            <a:tailEnd/>
          </a:ln>
        </p:spPr>
        <p:txBody>
          <a:bodyPr/>
          <a:lstStyle/>
          <a:p>
            <a:endParaRPr lang="pt-BR"/>
          </a:p>
        </p:txBody>
      </p:sp>
      <p:sp>
        <p:nvSpPr>
          <p:cNvPr id="780313" name="Freeform 303"/>
          <p:cNvSpPr>
            <a:spLocks noEditPoints="1"/>
          </p:cNvSpPr>
          <p:nvPr/>
        </p:nvSpPr>
        <p:spPr bwMode="auto">
          <a:xfrm>
            <a:off x="3446463" y="3144838"/>
            <a:ext cx="7937" cy="6350"/>
          </a:xfrm>
          <a:custGeom>
            <a:avLst/>
            <a:gdLst>
              <a:gd name="T0" fmla="*/ 246047 w 16"/>
              <a:gd name="T1" fmla="*/ 0 h 8"/>
              <a:gd name="T2" fmla="*/ 3691200 w 16"/>
              <a:gd name="T3" fmla="*/ 0 h 8"/>
              <a:gd name="T4" fmla="*/ 3937247 w 16"/>
              <a:gd name="T5" fmla="*/ 0 h 8"/>
              <a:gd name="T6" fmla="*/ 3937247 w 16"/>
              <a:gd name="T7" fmla="*/ 0 h 8"/>
              <a:gd name="T8" fmla="*/ 3937247 w 16"/>
              <a:gd name="T9" fmla="*/ 0 h 8"/>
              <a:gd name="T10" fmla="*/ 3937247 w 16"/>
              <a:gd name="T11" fmla="*/ 0 h 8"/>
              <a:gd name="T12" fmla="*/ 3937247 w 16"/>
              <a:gd name="T13" fmla="*/ 5040312 h 8"/>
              <a:gd name="T14" fmla="*/ 3937247 w 16"/>
              <a:gd name="T15" fmla="*/ 5040312 h 8"/>
              <a:gd name="T16" fmla="*/ 3937247 w 16"/>
              <a:gd name="T17" fmla="*/ 5040312 h 8"/>
              <a:gd name="T18" fmla="*/ 3691200 w 16"/>
              <a:gd name="T19" fmla="*/ 5040312 h 8"/>
              <a:gd name="T20" fmla="*/ 3691200 w 16"/>
              <a:gd name="T21" fmla="*/ 5040312 h 8"/>
              <a:gd name="T22" fmla="*/ 246047 w 16"/>
              <a:gd name="T23" fmla="*/ 5040312 h 8"/>
              <a:gd name="T24" fmla="*/ 246047 w 16"/>
              <a:gd name="T25" fmla="*/ 5040312 h 8"/>
              <a:gd name="T26" fmla="*/ 246047 w 16"/>
              <a:gd name="T27" fmla="*/ 5040312 h 8"/>
              <a:gd name="T28" fmla="*/ 0 w 16"/>
              <a:gd name="T29" fmla="*/ 5040312 h 8"/>
              <a:gd name="T30" fmla="*/ 0 w 16"/>
              <a:gd name="T31" fmla="*/ 5040312 h 8"/>
              <a:gd name="T32" fmla="*/ 0 w 16"/>
              <a:gd name="T33" fmla="*/ 0 h 8"/>
              <a:gd name="T34" fmla="*/ 0 w 16"/>
              <a:gd name="T35" fmla="*/ 0 h 8"/>
              <a:gd name="T36" fmla="*/ 246047 w 16"/>
              <a:gd name="T37" fmla="*/ 0 h 8"/>
              <a:gd name="T38" fmla="*/ 246047 w 16"/>
              <a:gd name="T39" fmla="*/ 0 h 8"/>
              <a:gd name="T40" fmla="*/ 246047 w 16"/>
              <a:gd name="T41" fmla="*/ 0 h 8"/>
              <a:gd name="T42" fmla="*/ 1722329 w 16"/>
              <a:gd name="T43" fmla="*/ 630237 h 8"/>
              <a:gd name="T44" fmla="*/ 2953060 w 16"/>
              <a:gd name="T45" fmla="*/ 630237 h 8"/>
              <a:gd name="T46" fmla="*/ 3199107 w 16"/>
              <a:gd name="T47" fmla="*/ 630237 h 8"/>
              <a:gd name="T48" fmla="*/ 3199107 w 16"/>
              <a:gd name="T49" fmla="*/ 630237 h 8"/>
              <a:gd name="T50" fmla="*/ 3199107 w 16"/>
              <a:gd name="T51" fmla="*/ 630237 h 8"/>
              <a:gd name="T52" fmla="*/ 3199107 w 16"/>
              <a:gd name="T53" fmla="*/ 630237 h 8"/>
              <a:gd name="T54" fmla="*/ 3199107 w 16"/>
              <a:gd name="T55" fmla="*/ 4410074 h 8"/>
              <a:gd name="T56" fmla="*/ 3199107 w 16"/>
              <a:gd name="T57" fmla="*/ 4410074 h 8"/>
              <a:gd name="T58" fmla="*/ 3199107 w 16"/>
              <a:gd name="T59" fmla="*/ 4410074 h 8"/>
              <a:gd name="T60" fmla="*/ 3199107 w 16"/>
              <a:gd name="T61" fmla="*/ 4410074 h 8"/>
              <a:gd name="T62" fmla="*/ 2953060 w 16"/>
              <a:gd name="T63" fmla="*/ 4410074 h 8"/>
              <a:gd name="T64" fmla="*/ 1722329 w 16"/>
              <a:gd name="T65" fmla="*/ 4410074 h 8"/>
              <a:gd name="T66" fmla="*/ 1722329 w 16"/>
              <a:gd name="T67" fmla="*/ 4410074 h 8"/>
              <a:gd name="T68" fmla="*/ 1722329 w 16"/>
              <a:gd name="T69" fmla="*/ 4410074 h 8"/>
              <a:gd name="T70" fmla="*/ 1476282 w 16"/>
              <a:gd name="T71" fmla="*/ 4410074 h 8"/>
              <a:gd name="T72" fmla="*/ 1476282 w 16"/>
              <a:gd name="T73" fmla="*/ 4410074 h 8"/>
              <a:gd name="T74" fmla="*/ 1476282 w 16"/>
              <a:gd name="T75" fmla="*/ 630237 h 8"/>
              <a:gd name="T76" fmla="*/ 1476282 w 16"/>
              <a:gd name="T77" fmla="*/ 630237 h 8"/>
              <a:gd name="T78" fmla="*/ 1722329 w 16"/>
              <a:gd name="T79" fmla="*/ 630237 h 8"/>
              <a:gd name="T80" fmla="*/ 1722329 w 16"/>
              <a:gd name="T81" fmla="*/ 630237 h 8"/>
              <a:gd name="T82" fmla="*/ 1722329 w 16"/>
              <a:gd name="T83" fmla="*/ 630237 h 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
              <a:gd name="T127" fmla="*/ 0 h 8"/>
              <a:gd name="T128" fmla="*/ 16 w 16"/>
              <a:gd name="T129" fmla="*/ 8 h 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 h="8">
                <a:moveTo>
                  <a:pt x="1" y="0"/>
                </a:moveTo>
                <a:lnTo>
                  <a:pt x="15" y="0"/>
                </a:lnTo>
                <a:lnTo>
                  <a:pt x="16" y="0"/>
                </a:lnTo>
                <a:lnTo>
                  <a:pt x="16" y="8"/>
                </a:lnTo>
                <a:lnTo>
                  <a:pt x="15" y="8"/>
                </a:lnTo>
                <a:lnTo>
                  <a:pt x="1" y="8"/>
                </a:lnTo>
                <a:lnTo>
                  <a:pt x="0" y="8"/>
                </a:lnTo>
                <a:lnTo>
                  <a:pt x="0" y="0"/>
                </a:lnTo>
                <a:lnTo>
                  <a:pt x="1" y="0"/>
                </a:lnTo>
                <a:close/>
                <a:moveTo>
                  <a:pt x="7" y="1"/>
                </a:moveTo>
                <a:lnTo>
                  <a:pt x="12" y="1"/>
                </a:lnTo>
                <a:lnTo>
                  <a:pt x="13" y="1"/>
                </a:lnTo>
                <a:lnTo>
                  <a:pt x="13" y="7"/>
                </a:lnTo>
                <a:lnTo>
                  <a:pt x="12" y="7"/>
                </a:lnTo>
                <a:lnTo>
                  <a:pt x="7" y="7"/>
                </a:lnTo>
                <a:lnTo>
                  <a:pt x="6" y="7"/>
                </a:lnTo>
                <a:lnTo>
                  <a:pt x="6" y="1"/>
                </a:lnTo>
                <a:lnTo>
                  <a:pt x="7" y="1"/>
                </a:lnTo>
                <a:close/>
              </a:path>
            </a:pathLst>
          </a:custGeom>
          <a:solidFill>
            <a:srgbClr val="000000"/>
          </a:solidFill>
          <a:ln w="9525">
            <a:noFill/>
            <a:round/>
            <a:headEnd/>
            <a:tailEnd/>
          </a:ln>
        </p:spPr>
        <p:txBody>
          <a:bodyPr/>
          <a:lstStyle/>
          <a:p>
            <a:endParaRPr lang="pt-BR"/>
          </a:p>
        </p:txBody>
      </p:sp>
      <p:sp>
        <p:nvSpPr>
          <p:cNvPr id="780314" name="Rectangle 304"/>
          <p:cNvSpPr>
            <a:spLocks noChangeArrowheads="1"/>
          </p:cNvSpPr>
          <p:nvPr/>
        </p:nvSpPr>
        <p:spPr bwMode="auto">
          <a:xfrm>
            <a:off x="3467100" y="2322513"/>
            <a:ext cx="3175" cy="6350"/>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15" name="Freeform 305"/>
          <p:cNvSpPr>
            <a:spLocks/>
          </p:cNvSpPr>
          <p:nvPr/>
        </p:nvSpPr>
        <p:spPr bwMode="auto">
          <a:xfrm>
            <a:off x="3471863" y="3144838"/>
            <a:ext cx="7937" cy="6350"/>
          </a:xfrm>
          <a:custGeom>
            <a:avLst/>
            <a:gdLst>
              <a:gd name="T0" fmla="*/ 3705644 w 17"/>
              <a:gd name="T1" fmla="*/ 4410074 h 8"/>
              <a:gd name="T2" fmla="*/ 3705644 w 17"/>
              <a:gd name="T3" fmla="*/ 5040312 h 8"/>
              <a:gd name="T4" fmla="*/ 0 w 17"/>
              <a:gd name="T5" fmla="*/ 5040312 h 8"/>
              <a:gd name="T6" fmla="*/ 0 w 17"/>
              <a:gd name="T7" fmla="*/ 5040312 h 8"/>
              <a:gd name="T8" fmla="*/ 0 w 17"/>
              <a:gd name="T9" fmla="*/ 5040312 h 8"/>
              <a:gd name="T10" fmla="*/ 0 w 17"/>
              <a:gd name="T11" fmla="*/ 5040312 h 8"/>
              <a:gd name="T12" fmla="*/ 0 w 17"/>
              <a:gd name="T13" fmla="*/ 5040312 h 8"/>
              <a:gd name="T14" fmla="*/ 0 w 17"/>
              <a:gd name="T15" fmla="*/ 0 h 8"/>
              <a:gd name="T16" fmla="*/ 0 w 17"/>
              <a:gd name="T17" fmla="*/ 0 h 8"/>
              <a:gd name="T18" fmla="*/ 0 w 17"/>
              <a:gd name="T19" fmla="*/ 0 h 8"/>
              <a:gd name="T20" fmla="*/ 0 w 17"/>
              <a:gd name="T21" fmla="*/ 0 h 8"/>
              <a:gd name="T22" fmla="*/ 0 w 17"/>
              <a:gd name="T23" fmla="*/ 0 h 8"/>
              <a:gd name="T24" fmla="*/ 3269577 w 17"/>
              <a:gd name="T25" fmla="*/ 0 h 8"/>
              <a:gd name="T26" fmla="*/ 3705644 w 17"/>
              <a:gd name="T27" fmla="*/ 0 h 8"/>
              <a:gd name="T28" fmla="*/ 3705644 w 17"/>
              <a:gd name="T29" fmla="*/ 0 h 8"/>
              <a:gd name="T30" fmla="*/ 3705644 w 17"/>
              <a:gd name="T31" fmla="*/ 0 h 8"/>
              <a:gd name="T32" fmla="*/ 3705644 w 17"/>
              <a:gd name="T33" fmla="*/ 0 h 8"/>
              <a:gd name="T34" fmla="*/ 3705644 w 17"/>
              <a:gd name="T35" fmla="*/ 1260475 h 8"/>
              <a:gd name="T36" fmla="*/ 2615942 w 17"/>
              <a:gd name="T37" fmla="*/ 1260475 h 8"/>
              <a:gd name="T38" fmla="*/ 2615942 w 17"/>
              <a:gd name="T39" fmla="*/ 630237 h 8"/>
              <a:gd name="T40" fmla="*/ 2615942 w 17"/>
              <a:gd name="T41" fmla="*/ 630237 h 8"/>
              <a:gd name="T42" fmla="*/ 2615942 w 17"/>
              <a:gd name="T43" fmla="*/ 630237 h 8"/>
              <a:gd name="T44" fmla="*/ 2615942 w 17"/>
              <a:gd name="T45" fmla="*/ 630237 h 8"/>
              <a:gd name="T46" fmla="*/ 2615942 w 17"/>
              <a:gd name="T47" fmla="*/ 630237 h 8"/>
              <a:gd name="T48" fmla="*/ 1307737 w 17"/>
              <a:gd name="T49" fmla="*/ 630237 h 8"/>
              <a:gd name="T50" fmla="*/ 1307737 w 17"/>
              <a:gd name="T51" fmla="*/ 630237 h 8"/>
              <a:gd name="T52" fmla="*/ 1307737 w 17"/>
              <a:gd name="T53" fmla="*/ 630237 h 8"/>
              <a:gd name="T54" fmla="*/ 1307737 w 17"/>
              <a:gd name="T55" fmla="*/ 630237 h 8"/>
              <a:gd name="T56" fmla="*/ 1307737 w 17"/>
              <a:gd name="T57" fmla="*/ 630237 h 8"/>
              <a:gd name="T58" fmla="*/ 1307737 w 17"/>
              <a:gd name="T59" fmla="*/ 4410074 h 8"/>
              <a:gd name="T60" fmla="*/ 1307737 w 17"/>
              <a:gd name="T61" fmla="*/ 4410074 h 8"/>
              <a:gd name="T62" fmla="*/ 1307737 w 17"/>
              <a:gd name="T63" fmla="*/ 4410074 h 8"/>
              <a:gd name="T64" fmla="*/ 1307737 w 17"/>
              <a:gd name="T65" fmla="*/ 4410074 h 8"/>
              <a:gd name="T66" fmla="*/ 1307737 w 17"/>
              <a:gd name="T67" fmla="*/ 4410074 h 8"/>
              <a:gd name="T68" fmla="*/ 3705644 w 17"/>
              <a:gd name="T69" fmla="*/ 4410074 h 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
              <a:gd name="T106" fmla="*/ 0 h 8"/>
              <a:gd name="T107" fmla="*/ 17 w 17"/>
              <a:gd name="T108" fmla="*/ 8 h 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 h="8">
                <a:moveTo>
                  <a:pt x="17" y="7"/>
                </a:moveTo>
                <a:lnTo>
                  <a:pt x="17" y="8"/>
                </a:lnTo>
                <a:lnTo>
                  <a:pt x="0" y="8"/>
                </a:lnTo>
                <a:lnTo>
                  <a:pt x="0" y="0"/>
                </a:lnTo>
                <a:lnTo>
                  <a:pt x="15" y="0"/>
                </a:lnTo>
                <a:lnTo>
                  <a:pt x="17" y="0"/>
                </a:lnTo>
                <a:lnTo>
                  <a:pt x="17" y="2"/>
                </a:lnTo>
                <a:lnTo>
                  <a:pt x="12" y="2"/>
                </a:lnTo>
                <a:lnTo>
                  <a:pt x="12" y="1"/>
                </a:lnTo>
                <a:lnTo>
                  <a:pt x="6" y="1"/>
                </a:lnTo>
                <a:lnTo>
                  <a:pt x="6" y="7"/>
                </a:lnTo>
                <a:lnTo>
                  <a:pt x="17" y="7"/>
                </a:lnTo>
                <a:close/>
              </a:path>
            </a:pathLst>
          </a:custGeom>
          <a:solidFill>
            <a:srgbClr val="000000"/>
          </a:solidFill>
          <a:ln w="9525">
            <a:noFill/>
            <a:round/>
            <a:headEnd/>
            <a:tailEnd/>
          </a:ln>
        </p:spPr>
        <p:txBody>
          <a:bodyPr/>
          <a:lstStyle/>
          <a:p>
            <a:endParaRPr lang="pt-BR"/>
          </a:p>
        </p:txBody>
      </p:sp>
      <p:sp>
        <p:nvSpPr>
          <p:cNvPr id="780316" name="Freeform 306"/>
          <p:cNvSpPr>
            <a:spLocks/>
          </p:cNvSpPr>
          <p:nvPr/>
        </p:nvSpPr>
        <p:spPr bwMode="auto">
          <a:xfrm>
            <a:off x="3436938" y="3144838"/>
            <a:ext cx="7937" cy="6350"/>
          </a:xfrm>
          <a:custGeom>
            <a:avLst/>
            <a:gdLst>
              <a:gd name="T0" fmla="*/ 1476282 w 16"/>
              <a:gd name="T1" fmla="*/ 630237 h 8"/>
              <a:gd name="T2" fmla="*/ 2953060 w 16"/>
              <a:gd name="T3" fmla="*/ 630237 h 8"/>
              <a:gd name="T4" fmla="*/ 3199107 w 16"/>
              <a:gd name="T5" fmla="*/ 630237 h 8"/>
              <a:gd name="T6" fmla="*/ 3199107 w 16"/>
              <a:gd name="T7" fmla="*/ 630237 h 8"/>
              <a:gd name="T8" fmla="*/ 3199107 w 16"/>
              <a:gd name="T9" fmla="*/ 630237 h 8"/>
              <a:gd name="T10" fmla="*/ 3199107 w 16"/>
              <a:gd name="T11" fmla="*/ 630237 h 8"/>
              <a:gd name="T12" fmla="*/ 3199107 w 16"/>
              <a:gd name="T13" fmla="*/ 1260475 h 8"/>
              <a:gd name="T14" fmla="*/ 3937247 w 16"/>
              <a:gd name="T15" fmla="*/ 1260475 h 8"/>
              <a:gd name="T16" fmla="*/ 3937247 w 16"/>
              <a:gd name="T17" fmla="*/ 0 h 8"/>
              <a:gd name="T18" fmla="*/ 3937247 w 16"/>
              <a:gd name="T19" fmla="*/ 0 h 8"/>
              <a:gd name="T20" fmla="*/ 3937247 w 16"/>
              <a:gd name="T21" fmla="*/ 0 h 8"/>
              <a:gd name="T22" fmla="*/ 3937247 w 16"/>
              <a:gd name="T23" fmla="*/ 0 h 8"/>
              <a:gd name="T24" fmla="*/ 3691200 w 16"/>
              <a:gd name="T25" fmla="*/ 0 h 8"/>
              <a:gd name="T26" fmla="*/ 0 w 16"/>
              <a:gd name="T27" fmla="*/ 0 h 8"/>
              <a:gd name="T28" fmla="*/ 0 w 16"/>
              <a:gd name="T29" fmla="*/ 5040312 h 8"/>
              <a:gd name="T30" fmla="*/ 0 w 16"/>
              <a:gd name="T31" fmla="*/ 5040312 h 8"/>
              <a:gd name="T32" fmla="*/ 1476282 w 16"/>
              <a:gd name="T33" fmla="*/ 5040312 h 8"/>
              <a:gd name="T34" fmla="*/ 1476282 w 16"/>
              <a:gd name="T35" fmla="*/ 4410074 h 8"/>
              <a:gd name="T36" fmla="*/ 1476282 w 16"/>
              <a:gd name="T37" fmla="*/ 630237 h 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8"/>
              <a:gd name="T59" fmla="*/ 16 w 16"/>
              <a:gd name="T60" fmla="*/ 8 h 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8">
                <a:moveTo>
                  <a:pt x="6" y="1"/>
                </a:moveTo>
                <a:lnTo>
                  <a:pt x="12" y="1"/>
                </a:lnTo>
                <a:lnTo>
                  <a:pt x="13" y="1"/>
                </a:lnTo>
                <a:lnTo>
                  <a:pt x="13" y="2"/>
                </a:lnTo>
                <a:lnTo>
                  <a:pt x="16" y="2"/>
                </a:lnTo>
                <a:lnTo>
                  <a:pt x="16" y="0"/>
                </a:lnTo>
                <a:lnTo>
                  <a:pt x="15" y="0"/>
                </a:lnTo>
                <a:lnTo>
                  <a:pt x="0" y="0"/>
                </a:lnTo>
                <a:lnTo>
                  <a:pt x="0" y="8"/>
                </a:lnTo>
                <a:lnTo>
                  <a:pt x="6" y="8"/>
                </a:lnTo>
                <a:lnTo>
                  <a:pt x="6" y="7"/>
                </a:lnTo>
                <a:lnTo>
                  <a:pt x="6" y="1"/>
                </a:lnTo>
                <a:close/>
              </a:path>
            </a:pathLst>
          </a:custGeom>
          <a:solidFill>
            <a:srgbClr val="000000"/>
          </a:solidFill>
          <a:ln w="9525">
            <a:noFill/>
            <a:round/>
            <a:headEnd/>
            <a:tailEnd/>
          </a:ln>
        </p:spPr>
        <p:txBody>
          <a:bodyPr/>
          <a:lstStyle/>
          <a:p>
            <a:endParaRPr lang="pt-BR"/>
          </a:p>
        </p:txBody>
      </p:sp>
      <p:sp>
        <p:nvSpPr>
          <p:cNvPr id="780317" name="Rectangle 307"/>
          <p:cNvSpPr>
            <a:spLocks noChangeArrowheads="1"/>
          </p:cNvSpPr>
          <p:nvPr/>
        </p:nvSpPr>
        <p:spPr bwMode="auto">
          <a:xfrm>
            <a:off x="3403600" y="3141663"/>
            <a:ext cx="3175" cy="9525"/>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18" name="Freeform 308"/>
          <p:cNvSpPr>
            <a:spLocks/>
          </p:cNvSpPr>
          <p:nvPr/>
        </p:nvSpPr>
        <p:spPr bwMode="auto">
          <a:xfrm>
            <a:off x="3419475" y="3144838"/>
            <a:ext cx="7938" cy="6350"/>
          </a:xfrm>
          <a:custGeom>
            <a:avLst/>
            <a:gdLst>
              <a:gd name="T0" fmla="*/ 4200790 w 15"/>
              <a:gd name="T1" fmla="*/ 4410074 h 8"/>
              <a:gd name="T2" fmla="*/ 4200790 w 15"/>
              <a:gd name="T3" fmla="*/ 5040312 h 8"/>
              <a:gd name="T4" fmla="*/ 559894 w 15"/>
              <a:gd name="T5" fmla="*/ 5040312 h 8"/>
              <a:gd name="T6" fmla="*/ 559894 w 15"/>
              <a:gd name="T7" fmla="*/ 5040312 h 8"/>
              <a:gd name="T8" fmla="*/ 559894 w 15"/>
              <a:gd name="T9" fmla="*/ 5040312 h 8"/>
              <a:gd name="T10" fmla="*/ 0 w 15"/>
              <a:gd name="T11" fmla="*/ 5040312 h 8"/>
              <a:gd name="T12" fmla="*/ 0 w 15"/>
              <a:gd name="T13" fmla="*/ 5040312 h 8"/>
              <a:gd name="T14" fmla="*/ 0 w 15"/>
              <a:gd name="T15" fmla="*/ 0 h 8"/>
              <a:gd name="T16" fmla="*/ 0 w 15"/>
              <a:gd name="T17" fmla="*/ 0 h 8"/>
              <a:gd name="T18" fmla="*/ 559894 w 15"/>
              <a:gd name="T19" fmla="*/ 0 h 8"/>
              <a:gd name="T20" fmla="*/ 559894 w 15"/>
              <a:gd name="T21" fmla="*/ 0 h 8"/>
              <a:gd name="T22" fmla="*/ 559894 w 15"/>
              <a:gd name="T23" fmla="*/ 0 h 8"/>
              <a:gd name="T24" fmla="*/ 4200790 w 15"/>
              <a:gd name="T25" fmla="*/ 0 h 8"/>
              <a:gd name="T26" fmla="*/ 4200790 w 15"/>
              <a:gd name="T27" fmla="*/ 0 h 8"/>
              <a:gd name="T28" fmla="*/ 4200790 w 15"/>
              <a:gd name="T29" fmla="*/ 0 h 8"/>
              <a:gd name="T30" fmla="*/ 4200790 w 15"/>
              <a:gd name="T31" fmla="*/ 0 h 8"/>
              <a:gd name="T32" fmla="*/ 4200790 w 15"/>
              <a:gd name="T33" fmla="*/ 0 h 8"/>
              <a:gd name="T34" fmla="*/ 4200790 w 15"/>
              <a:gd name="T35" fmla="*/ 1260475 h 8"/>
              <a:gd name="T36" fmla="*/ 3640896 w 15"/>
              <a:gd name="T37" fmla="*/ 1260475 h 8"/>
              <a:gd name="T38" fmla="*/ 3640896 w 15"/>
              <a:gd name="T39" fmla="*/ 630237 h 8"/>
              <a:gd name="T40" fmla="*/ 3640896 w 15"/>
              <a:gd name="T41" fmla="*/ 630237 h 8"/>
              <a:gd name="T42" fmla="*/ 3640896 w 15"/>
              <a:gd name="T43" fmla="*/ 630237 h 8"/>
              <a:gd name="T44" fmla="*/ 3360420 w 15"/>
              <a:gd name="T45" fmla="*/ 630237 h 8"/>
              <a:gd name="T46" fmla="*/ 3360420 w 15"/>
              <a:gd name="T47" fmla="*/ 630237 h 8"/>
              <a:gd name="T48" fmla="*/ 1680210 w 15"/>
              <a:gd name="T49" fmla="*/ 630237 h 8"/>
              <a:gd name="T50" fmla="*/ 1680210 w 15"/>
              <a:gd name="T51" fmla="*/ 630237 h 8"/>
              <a:gd name="T52" fmla="*/ 1680210 w 15"/>
              <a:gd name="T53" fmla="*/ 630237 h 8"/>
              <a:gd name="T54" fmla="*/ 1680210 w 15"/>
              <a:gd name="T55" fmla="*/ 630237 h 8"/>
              <a:gd name="T56" fmla="*/ 1680210 w 15"/>
              <a:gd name="T57" fmla="*/ 630237 h 8"/>
              <a:gd name="T58" fmla="*/ 1680210 w 15"/>
              <a:gd name="T59" fmla="*/ 4410074 h 8"/>
              <a:gd name="T60" fmla="*/ 1680210 w 15"/>
              <a:gd name="T61" fmla="*/ 4410074 h 8"/>
              <a:gd name="T62" fmla="*/ 1680210 w 15"/>
              <a:gd name="T63" fmla="*/ 4410074 h 8"/>
              <a:gd name="T64" fmla="*/ 1680210 w 15"/>
              <a:gd name="T65" fmla="*/ 4410074 h 8"/>
              <a:gd name="T66" fmla="*/ 1680210 w 15"/>
              <a:gd name="T67" fmla="*/ 4410074 h 8"/>
              <a:gd name="T68" fmla="*/ 4200790 w 15"/>
              <a:gd name="T69" fmla="*/ 4410074 h 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
              <a:gd name="T106" fmla="*/ 0 h 8"/>
              <a:gd name="T107" fmla="*/ 15 w 15"/>
              <a:gd name="T108" fmla="*/ 8 h 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 h="8">
                <a:moveTo>
                  <a:pt x="15" y="7"/>
                </a:moveTo>
                <a:lnTo>
                  <a:pt x="15" y="8"/>
                </a:lnTo>
                <a:lnTo>
                  <a:pt x="2" y="8"/>
                </a:lnTo>
                <a:lnTo>
                  <a:pt x="0" y="8"/>
                </a:lnTo>
                <a:lnTo>
                  <a:pt x="0" y="0"/>
                </a:lnTo>
                <a:lnTo>
                  <a:pt x="2" y="0"/>
                </a:lnTo>
                <a:lnTo>
                  <a:pt x="15" y="0"/>
                </a:lnTo>
                <a:lnTo>
                  <a:pt x="15" y="2"/>
                </a:lnTo>
                <a:lnTo>
                  <a:pt x="13" y="2"/>
                </a:lnTo>
                <a:lnTo>
                  <a:pt x="13" y="1"/>
                </a:lnTo>
                <a:lnTo>
                  <a:pt x="12" y="1"/>
                </a:lnTo>
                <a:lnTo>
                  <a:pt x="6" y="1"/>
                </a:lnTo>
                <a:lnTo>
                  <a:pt x="6" y="7"/>
                </a:lnTo>
                <a:lnTo>
                  <a:pt x="15" y="7"/>
                </a:lnTo>
                <a:close/>
              </a:path>
            </a:pathLst>
          </a:custGeom>
          <a:solidFill>
            <a:srgbClr val="000000"/>
          </a:solidFill>
          <a:ln w="9525">
            <a:noFill/>
            <a:round/>
            <a:headEnd/>
            <a:tailEnd/>
          </a:ln>
        </p:spPr>
        <p:txBody>
          <a:bodyPr/>
          <a:lstStyle/>
          <a:p>
            <a:endParaRPr lang="pt-BR"/>
          </a:p>
        </p:txBody>
      </p:sp>
      <p:sp>
        <p:nvSpPr>
          <p:cNvPr id="780319" name="Freeform 309"/>
          <p:cNvSpPr>
            <a:spLocks/>
          </p:cNvSpPr>
          <p:nvPr/>
        </p:nvSpPr>
        <p:spPr bwMode="auto">
          <a:xfrm>
            <a:off x="3429000" y="3141663"/>
            <a:ext cx="7938" cy="9525"/>
          </a:xfrm>
          <a:custGeom>
            <a:avLst/>
            <a:gdLst>
              <a:gd name="T0" fmla="*/ 1960157 w 15"/>
              <a:gd name="T1" fmla="*/ 6930232 h 12"/>
              <a:gd name="T2" fmla="*/ 1960157 w 15"/>
              <a:gd name="T3" fmla="*/ 3150394 h 12"/>
              <a:gd name="T4" fmla="*/ 3640896 w 15"/>
              <a:gd name="T5" fmla="*/ 3150394 h 12"/>
              <a:gd name="T6" fmla="*/ 3640896 w 15"/>
              <a:gd name="T7" fmla="*/ 2520156 h 12"/>
              <a:gd name="T8" fmla="*/ 1960157 w 15"/>
              <a:gd name="T9" fmla="*/ 2520156 h 12"/>
              <a:gd name="T10" fmla="*/ 1960157 w 15"/>
              <a:gd name="T11" fmla="*/ 0 h 12"/>
              <a:gd name="T12" fmla="*/ 0 w 15"/>
              <a:gd name="T13" fmla="*/ 0 h 12"/>
              <a:gd name="T14" fmla="*/ 0 w 15"/>
              <a:gd name="T15" fmla="*/ 7560469 h 12"/>
              <a:gd name="T16" fmla="*/ 0 w 15"/>
              <a:gd name="T17" fmla="*/ 7560469 h 12"/>
              <a:gd name="T18" fmla="*/ 279947 w 15"/>
              <a:gd name="T19" fmla="*/ 7560469 h 12"/>
              <a:gd name="T20" fmla="*/ 279947 w 15"/>
              <a:gd name="T21" fmla="*/ 7560469 h 12"/>
              <a:gd name="T22" fmla="*/ 279947 w 15"/>
              <a:gd name="T23" fmla="*/ 7560469 h 12"/>
              <a:gd name="T24" fmla="*/ 4200790 w 15"/>
              <a:gd name="T25" fmla="*/ 7560469 h 12"/>
              <a:gd name="T26" fmla="*/ 4200790 w 15"/>
              <a:gd name="T27" fmla="*/ 6930232 h 12"/>
              <a:gd name="T28" fmla="*/ 1960157 w 15"/>
              <a:gd name="T29" fmla="*/ 6930232 h 12"/>
              <a:gd name="T30" fmla="*/ 1960157 w 15"/>
              <a:gd name="T31" fmla="*/ 6930232 h 12"/>
              <a:gd name="T32" fmla="*/ 1960157 w 15"/>
              <a:gd name="T33" fmla="*/ 6930232 h 12"/>
              <a:gd name="T34" fmla="*/ 1960157 w 15"/>
              <a:gd name="T35" fmla="*/ 6930232 h 12"/>
              <a:gd name="T36" fmla="*/ 1960157 w 15"/>
              <a:gd name="T37" fmla="*/ 6930232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12"/>
              <a:gd name="T59" fmla="*/ 15 w 15"/>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12">
                <a:moveTo>
                  <a:pt x="7" y="11"/>
                </a:moveTo>
                <a:lnTo>
                  <a:pt x="7" y="5"/>
                </a:lnTo>
                <a:lnTo>
                  <a:pt x="13" y="5"/>
                </a:lnTo>
                <a:lnTo>
                  <a:pt x="13" y="4"/>
                </a:lnTo>
                <a:lnTo>
                  <a:pt x="7" y="4"/>
                </a:lnTo>
                <a:lnTo>
                  <a:pt x="7" y="0"/>
                </a:lnTo>
                <a:lnTo>
                  <a:pt x="0" y="0"/>
                </a:lnTo>
                <a:lnTo>
                  <a:pt x="0" y="12"/>
                </a:lnTo>
                <a:lnTo>
                  <a:pt x="1" y="12"/>
                </a:lnTo>
                <a:lnTo>
                  <a:pt x="15" y="12"/>
                </a:lnTo>
                <a:lnTo>
                  <a:pt x="15" y="11"/>
                </a:lnTo>
                <a:lnTo>
                  <a:pt x="7" y="11"/>
                </a:lnTo>
                <a:close/>
              </a:path>
            </a:pathLst>
          </a:custGeom>
          <a:solidFill>
            <a:srgbClr val="000000"/>
          </a:solidFill>
          <a:ln w="9525">
            <a:noFill/>
            <a:round/>
            <a:headEnd/>
            <a:tailEnd/>
          </a:ln>
        </p:spPr>
        <p:txBody>
          <a:bodyPr/>
          <a:lstStyle/>
          <a:p>
            <a:endParaRPr lang="pt-BR"/>
          </a:p>
        </p:txBody>
      </p:sp>
      <p:sp>
        <p:nvSpPr>
          <p:cNvPr id="780320" name="Rectangle 310"/>
          <p:cNvSpPr>
            <a:spLocks noChangeArrowheads="1"/>
          </p:cNvSpPr>
          <p:nvPr/>
        </p:nvSpPr>
        <p:spPr bwMode="auto">
          <a:xfrm>
            <a:off x="3098800" y="2239963"/>
            <a:ext cx="3175" cy="23812"/>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21" name="Rectangle 311"/>
          <p:cNvSpPr>
            <a:spLocks noChangeArrowheads="1"/>
          </p:cNvSpPr>
          <p:nvPr/>
        </p:nvSpPr>
        <p:spPr bwMode="auto">
          <a:xfrm>
            <a:off x="3105150" y="2254250"/>
            <a:ext cx="9525" cy="1588"/>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22" name="Rectangle 312"/>
          <p:cNvSpPr>
            <a:spLocks noChangeArrowheads="1"/>
          </p:cNvSpPr>
          <p:nvPr/>
        </p:nvSpPr>
        <p:spPr bwMode="auto">
          <a:xfrm>
            <a:off x="3211513" y="3062288"/>
            <a:ext cx="3175" cy="23812"/>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23" name="Rectangle 313"/>
          <p:cNvSpPr>
            <a:spLocks noChangeArrowheads="1"/>
          </p:cNvSpPr>
          <p:nvPr/>
        </p:nvSpPr>
        <p:spPr bwMode="auto">
          <a:xfrm>
            <a:off x="3116263" y="2273300"/>
            <a:ext cx="1587" cy="14288"/>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24" name="Rectangle 314"/>
          <p:cNvSpPr>
            <a:spLocks noChangeArrowheads="1"/>
          </p:cNvSpPr>
          <p:nvPr/>
        </p:nvSpPr>
        <p:spPr bwMode="auto">
          <a:xfrm>
            <a:off x="3121025" y="2273300"/>
            <a:ext cx="1588" cy="14288"/>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25" name="Rectangle 315"/>
          <p:cNvSpPr>
            <a:spLocks noChangeArrowheads="1"/>
          </p:cNvSpPr>
          <p:nvPr/>
        </p:nvSpPr>
        <p:spPr bwMode="auto">
          <a:xfrm>
            <a:off x="3124200" y="2281238"/>
            <a:ext cx="7938" cy="3175"/>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26" name="Rectangle 316"/>
          <p:cNvSpPr>
            <a:spLocks noChangeArrowheads="1"/>
          </p:cNvSpPr>
          <p:nvPr/>
        </p:nvSpPr>
        <p:spPr bwMode="auto">
          <a:xfrm>
            <a:off x="3157538" y="2286000"/>
            <a:ext cx="1587" cy="1588"/>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27" name="Freeform 317"/>
          <p:cNvSpPr>
            <a:spLocks noEditPoints="1"/>
          </p:cNvSpPr>
          <p:nvPr/>
        </p:nvSpPr>
        <p:spPr bwMode="auto">
          <a:xfrm>
            <a:off x="3057525" y="3117850"/>
            <a:ext cx="1588" cy="15875"/>
          </a:xfrm>
          <a:custGeom>
            <a:avLst/>
            <a:gdLst>
              <a:gd name="T0" fmla="*/ 0 w 3"/>
              <a:gd name="T1" fmla="*/ 2094664 h 19"/>
              <a:gd name="T2" fmla="*/ 0 w 3"/>
              <a:gd name="T3" fmla="*/ 0 h 19"/>
              <a:gd name="T4" fmla="*/ 840581 w 3"/>
              <a:gd name="T5" fmla="*/ 0 h 19"/>
              <a:gd name="T6" fmla="*/ 840581 w 3"/>
              <a:gd name="T7" fmla="*/ 2094664 h 19"/>
              <a:gd name="T8" fmla="*/ 0 w 3"/>
              <a:gd name="T9" fmla="*/ 2094664 h 19"/>
              <a:gd name="T10" fmla="*/ 0 w 3"/>
              <a:gd name="T11" fmla="*/ 13263978 h 19"/>
              <a:gd name="T12" fmla="*/ 0 w 3"/>
              <a:gd name="T13" fmla="*/ 3490829 h 19"/>
              <a:gd name="T14" fmla="*/ 840581 w 3"/>
              <a:gd name="T15" fmla="*/ 3490829 h 19"/>
              <a:gd name="T16" fmla="*/ 840581 w 3"/>
              <a:gd name="T17" fmla="*/ 13263978 h 19"/>
              <a:gd name="T18" fmla="*/ 0 w 3"/>
              <a:gd name="T19" fmla="*/ 13263978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19"/>
              <a:gd name="T32" fmla="*/ 3 w 3"/>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19">
                <a:moveTo>
                  <a:pt x="0" y="3"/>
                </a:moveTo>
                <a:lnTo>
                  <a:pt x="0" y="0"/>
                </a:lnTo>
                <a:lnTo>
                  <a:pt x="3" y="0"/>
                </a:lnTo>
                <a:lnTo>
                  <a:pt x="3" y="3"/>
                </a:lnTo>
                <a:lnTo>
                  <a:pt x="0" y="3"/>
                </a:lnTo>
                <a:close/>
                <a:moveTo>
                  <a:pt x="0" y="19"/>
                </a:moveTo>
                <a:lnTo>
                  <a:pt x="0" y="5"/>
                </a:lnTo>
                <a:lnTo>
                  <a:pt x="3" y="5"/>
                </a:lnTo>
                <a:lnTo>
                  <a:pt x="3" y="19"/>
                </a:lnTo>
                <a:lnTo>
                  <a:pt x="0" y="19"/>
                </a:lnTo>
                <a:close/>
              </a:path>
            </a:pathLst>
          </a:custGeom>
          <a:solidFill>
            <a:srgbClr val="000000"/>
          </a:solidFill>
          <a:ln w="9525">
            <a:noFill/>
            <a:round/>
            <a:headEnd/>
            <a:tailEnd/>
          </a:ln>
        </p:spPr>
        <p:txBody>
          <a:bodyPr/>
          <a:lstStyle/>
          <a:p>
            <a:endParaRPr lang="pt-BR"/>
          </a:p>
        </p:txBody>
      </p:sp>
      <p:sp>
        <p:nvSpPr>
          <p:cNvPr id="780328" name="Rectangle 318"/>
          <p:cNvSpPr>
            <a:spLocks noChangeArrowheads="1"/>
          </p:cNvSpPr>
          <p:nvPr/>
        </p:nvSpPr>
        <p:spPr bwMode="auto">
          <a:xfrm>
            <a:off x="3108325" y="2295525"/>
            <a:ext cx="1588" cy="15875"/>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29" name="Freeform 319"/>
          <p:cNvSpPr>
            <a:spLocks noEditPoints="1"/>
          </p:cNvSpPr>
          <p:nvPr/>
        </p:nvSpPr>
        <p:spPr bwMode="auto">
          <a:xfrm>
            <a:off x="3176588" y="3117850"/>
            <a:ext cx="1587" cy="15875"/>
          </a:xfrm>
          <a:custGeom>
            <a:avLst/>
            <a:gdLst>
              <a:gd name="T0" fmla="*/ 0 w 3"/>
              <a:gd name="T1" fmla="*/ 2094664 h 19"/>
              <a:gd name="T2" fmla="*/ 0 w 3"/>
              <a:gd name="T3" fmla="*/ 0 h 19"/>
              <a:gd name="T4" fmla="*/ 839523 w 3"/>
              <a:gd name="T5" fmla="*/ 0 h 19"/>
              <a:gd name="T6" fmla="*/ 839523 w 3"/>
              <a:gd name="T7" fmla="*/ 2094664 h 19"/>
              <a:gd name="T8" fmla="*/ 0 w 3"/>
              <a:gd name="T9" fmla="*/ 2094664 h 19"/>
              <a:gd name="T10" fmla="*/ 0 w 3"/>
              <a:gd name="T11" fmla="*/ 13263978 h 19"/>
              <a:gd name="T12" fmla="*/ 0 w 3"/>
              <a:gd name="T13" fmla="*/ 3490829 h 19"/>
              <a:gd name="T14" fmla="*/ 839523 w 3"/>
              <a:gd name="T15" fmla="*/ 3490829 h 19"/>
              <a:gd name="T16" fmla="*/ 839523 w 3"/>
              <a:gd name="T17" fmla="*/ 13263978 h 19"/>
              <a:gd name="T18" fmla="*/ 0 w 3"/>
              <a:gd name="T19" fmla="*/ 13263978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19"/>
              <a:gd name="T32" fmla="*/ 3 w 3"/>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19">
                <a:moveTo>
                  <a:pt x="0" y="3"/>
                </a:moveTo>
                <a:lnTo>
                  <a:pt x="0" y="0"/>
                </a:lnTo>
                <a:lnTo>
                  <a:pt x="3" y="0"/>
                </a:lnTo>
                <a:lnTo>
                  <a:pt x="3" y="3"/>
                </a:lnTo>
                <a:lnTo>
                  <a:pt x="0" y="3"/>
                </a:lnTo>
                <a:close/>
                <a:moveTo>
                  <a:pt x="0" y="19"/>
                </a:moveTo>
                <a:lnTo>
                  <a:pt x="0" y="5"/>
                </a:lnTo>
                <a:lnTo>
                  <a:pt x="3" y="5"/>
                </a:lnTo>
                <a:lnTo>
                  <a:pt x="3" y="19"/>
                </a:lnTo>
                <a:lnTo>
                  <a:pt x="0" y="19"/>
                </a:lnTo>
                <a:close/>
              </a:path>
            </a:pathLst>
          </a:custGeom>
          <a:solidFill>
            <a:srgbClr val="000000"/>
          </a:solidFill>
          <a:ln w="9525">
            <a:noFill/>
            <a:round/>
            <a:headEnd/>
            <a:tailEnd/>
          </a:ln>
        </p:spPr>
        <p:txBody>
          <a:bodyPr/>
          <a:lstStyle/>
          <a:p>
            <a:endParaRPr lang="pt-BR"/>
          </a:p>
        </p:txBody>
      </p:sp>
      <p:sp>
        <p:nvSpPr>
          <p:cNvPr id="780330" name="Freeform 320"/>
          <p:cNvSpPr>
            <a:spLocks noEditPoints="1"/>
          </p:cNvSpPr>
          <p:nvPr/>
        </p:nvSpPr>
        <p:spPr bwMode="auto">
          <a:xfrm>
            <a:off x="3121025" y="3141663"/>
            <a:ext cx="1588" cy="15875"/>
          </a:xfrm>
          <a:custGeom>
            <a:avLst/>
            <a:gdLst>
              <a:gd name="T0" fmla="*/ 0 w 3"/>
              <a:gd name="T1" fmla="*/ 2094664 h 19"/>
              <a:gd name="T2" fmla="*/ 0 w 3"/>
              <a:gd name="T3" fmla="*/ 0 h 19"/>
              <a:gd name="T4" fmla="*/ 840581 w 3"/>
              <a:gd name="T5" fmla="*/ 0 h 19"/>
              <a:gd name="T6" fmla="*/ 840581 w 3"/>
              <a:gd name="T7" fmla="*/ 2094664 h 19"/>
              <a:gd name="T8" fmla="*/ 0 w 3"/>
              <a:gd name="T9" fmla="*/ 2094664 h 19"/>
              <a:gd name="T10" fmla="*/ 0 w 3"/>
              <a:gd name="T11" fmla="*/ 13263978 h 19"/>
              <a:gd name="T12" fmla="*/ 0 w 3"/>
              <a:gd name="T13" fmla="*/ 3490829 h 19"/>
              <a:gd name="T14" fmla="*/ 840581 w 3"/>
              <a:gd name="T15" fmla="*/ 3490829 h 19"/>
              <a:gd name="T16" fmla="*/ 840581 w 3"/>
              <a:gd name="T17" fmla="*/ 13263978 h 19"/>
              <a:gd name="T18" fmla="*/ 0 w 3"/>
              <a:gd name="T19" fmla="*/ 13263978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19"/>
              <a:gd name="T32" fmla="*/ 3 w 3"/>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19">
                <a:moveTo>
                  <a:pt x="0" y="3"/>
                </a:moveTo>
                <a:lnTo>
                  <a:pt x="0" y="0"/>
                </a:lnTo>
                <a:lnTo>
                  <a:pt x="3" y="0"/>
                </a:lnTo>
                <a:lnTo>
                  <a:pt x="3" y="3"/>
                </a:lnTo>
                <a:lnTo>
                  <a:pt x="0" y="3"/>
                </a:lnTo>
                <a:close/>
                <a:moveTo>
                  <a:pt x="0" y="19"/>
                </a:moveTo>
                <a:lnTo>
                  <a:pt x="0" y="5"/>
                </a:lnTo>
                <a:lnTo>
                  <a:pt x="3" y="5"/>
                </a:lnTo>
                <a:lnTo>
                  <a:pt x="3" y="19"/>
                </a:lnTo>
                <a:lnTo>
                  <a:pt x="0" y="19"/>
                </a:lnTo>
                <a:close/>
              </a:path>
            </a:pathLst>
          </a:custGeom>
          <a:solidFill>
            <a:srgbClr val="000000"/>
          </a:solidFill>
          <a:ln w="9525">
            <a:noFill/>
            <a:round/>
            <a:headEnd/>
            <a:tailEnd/>
          </a:ln>
        </p:spPr>
        <p:txBody>
          <a:bodyPr/>
          <a:lstStyle/>
          <a:p>
            <a:endParaRPr lang="pt-BR"/>
          </a:p>
        </p:txBody>
      </p:sp>
      <p:sp>
        <p:nvSpPr>
          <p:cNvPr id="780331" name="Rectangle 321"/>
          <p:cNvSpPr>
            <a:spLocks noChangeArrowheads="1"/>
          </p:cNvSpPr>
          <p:nvPr/>
        </p:nvSpPr>
        <p:spPr bwMode="auto">
          <a:xfrm>
            <a:off x="3355975" y="2495550"/>
            <a:ext cx="3175" cy="26988"/>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32" name="Rectangle 322"/>
          <p:cNvSpPr>
            <a:spLocks noChangeArrowheads="1"/>
          </p:cNvSpPr>
          <p:nvPr/>
        </p:nvSpPr>
        <p:spPr bwMode="auto">
          <a:xfrm>
            <a:off x="3382963" y="2566988"/>
            <a:ext cx="9525" cy="3175"/>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33" name="Rectangle 323"/>
          <p:cNvSpPr>
            <a:spLocks noChangeArrowheads="1"/>
          </p:cNvSpPr>
          <p:nvPr/>
        </p:nvSpPr>
        <p:spPr bwMode="auto">
          <a:xfrm>
            <a:off x="3167063" y="2386013"/>
            <a:ext cx="1587" cy="12700"/>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grpSp>
        <p:nvGrpSpPr>
          <p:cNvPr id="780334" name="Group 324"/>
          <p:cNvGrpSpPr>
            <a:grpSpLocks/>
          </p:cNvGrpSpPr>
          <p:nvPr/>
        </p:nvGrpSpPr>
        <p:grpSpPr bwMode="auto">
          <a:xfrm>
            <a:off x="3033713" y="2508250"/>
            <a:ext cx="457200" cy="1431925"/>
            <a:chOff x="1911" y="1062"/>
            <a:chExt cx="288" cy="902"/>
          </a:xfrm>
        </p:grpSpPr>
        <p:sp>
          <p:nvSpPr>
            <p:cNvPr id="780339" name="Rectangle 325"/>
            <p:cNvSpPr>
              <a:spLocks noChangeArrowheads="1"/>
            </p:cNvSpPr>
            <p:nvPr/>
          </p:nvSpPr>
          <p:spPr bwMode="auto">
            <a:xfrm>
              <a:off x="1911" y="1143"/>
              <a:ext cx="286" cy="742"/>
            </a:xfrm>
            <a:prstGeom prst="rect">
              <a:avLst/>
            </a:prstGeom>
            <a:solidFill>
              <a:srgbClr val="FF7D00"/>
            </a:solidFill>
            <a:ln w="9525">
              <a:noFill/>
              <a:miter lim="800000"/>
              <a:headEnd/>
              <a:tailEnd/>
            </a:ln>
          </p:spPr>
          <p:txBody>
            <a:bodyPr/>
            <a:lstStyle/>
            <a:p>
              <a:pPr eaLnBrk="0" hangingPunct="0">
                <a:buFont typeface="Wingdings" pitchFamily="2" charset="2"/>
                <a:buChar char="ü"/>
              </a:pPr>
              <a:endParaRPr lang="pt-BR"/>
            </a:p>
          </p:txBody>
        </p:sp>
        <p:sp>
          <p:nvSpPr>
            <p:cNvPr id="780340" name="Rectangle 326"/>
            <p:cNvSpPr>
              <a:spLocks noChangeArrowheads="1"/>
            </p:cNvSpPr>
            <p:nvPr/>
          </p:nvSpPr>
          <p:spPr bwMode="auto">
            <a:xfrm>
              <a:off x="1911" y="1143"/>
              <a:ext cx="286" cy="742"/>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341" name="Freeform 327"/>
            <p:cNvSpPr>
              <a:spLocks/>
            </p:cNvSpPr>
            <p:nvPr/>
          </p:nvSpPr>
          <p:spPr bwMode="auto">
            <a:xfrm>
              <a:off x="1911" y="1090"/>
              <a:ext cx="28" cy="52"/>
            </a:xfrm>
            <a:custGeom>
              <a:avLst/>
              <a:gdLst>
                <a:gd name="T0" fmla="*/ 9 w 83"/>
                <a:gd name="T1" fmla="*/ 26 h 104"/>
                <a:gd name="T2" fmla="*/ 0 w 83"/>
                <a:gd name="T3" fmla="*/ 26 h 104"/>
                <a:gd name="T4" fmla="*/ 0 w 83"/>
                <a:gd name="T5" fmla="*/ 0 h 104"/>
                <a:gd name="T6" fmla="*/ 9 w 83"/>
                <a:gd name="T7" fmla="*/ 26 h 104"/>
                <a:gd name="T8" fmla="*/ 0 60000 65536"/>
                <a:gd name="T9" fmla="*/ 0 60000 65536"/>
                <a:gd name="T10" fmla="*/ 0 60000 65536"/>
                <a:gd name="T11" fmla="*/ 0 60000 65536"/>
                <a:gd name="T12" fmla="*/ 0 w 83"/>
                <a:gd name="T13" fmla="*/ 0 h 104"/>
                <a:gd name="T14" fmla="*/ 83 w 83"/>
                <a:gd name="T15" fmla="*/ 104 h 104"/>
              </a:gdLst>
              <a:ahLst/>
              <a:cxnLst>
                <a:cxn ang="T8">
                  <a:pos x="T0" y="T1"/>
                </a:cxn>
                <a:cxn ang="T9">
                  <a:pos x="T2" y="T3"/>
                </a:cxn>
                <a:cxn ang="T10">
                  <a:pos x="T4" y="T5"/>
                </a:cxn>
                <a:cxn ang="T11">
                  <a:pos x="T6" y="T7"/>
                </a:cxn>
              </a:cxnLst>
              <a:rect l="T12" t="T13" r="T14" b="T15"/>
              <a:pathLst>
                <a:path w="83" h="104">
                  <a:moveTo>
                    <a:pt x="83" y="104"/>
                  </a:moveTo>
                  <a:lnTo>
                    <a:pt x="0" y="104"/>
                  </a:lnTo>
                  <a:lnTo>
                    <a:pt x="0" y="0"/>
                  </a:lnTo>
                  <a:lnTo>
                    <a:pt x="83" y="104"/>
                  </a:lnTo>
                  <a:close/>
                </a:path>
              </a:pathLst>
            </a:custGeom>
            <a:solidFill>
              <a:srgbClr val="FF9966"/>
            </a:solidFill>
            <a:ln w="9525">
              <a:noFill/>
              <a:round/>
              <a:headEnd/>
              <a:tailEnd/>
            </a:ln>
          </p:spPr>
          <p:txBody>
            <a:bodyPr/>
            <a:lstStyle/>
            <a:p>
              <a:endParaRPr lang="pt-BR"/>
            </a:p>
          </p:txBody>
        </p:sp>
        <p:sp>
          <p:nvSpPr>
            <p:cNvPr id="780342" name="Freeform 328"/>
            <p:cNvSpPr>
              <a:spLocks/>
            </p:cNvSpPr>
            <p:nvPr/>
          </p:nvSpPr>
          <p:spPr bwMode="auto">
            <a:xfrm>
              <a:off x="1911" y="1062"/>
              <a:ext cx="44" cy="80"/>
            </a:xfrm>
            <a:custGeom>
              <a:avLst/>
              <a:gdLst>
                <a:gd name="T0" fmla="*/ 1 w 133"/>
                <a:gd name="T1" fmla="*/ 0 h 160"/>
                <a:gd name="T2" fmla="*/ 0 w 133"/>
                <a:gd name="T3" fmla="*/ 0 h 160"/>
                <a:gd name="T4" fmla="*/ 0 w 133"/>
                <a:gd name="T5" fmla="*/ 30 h 160"/>
                <a:gd name="T6" fmla="*/ 3 w 133"/>
                <a:gd name="T7" fmla="*/ 40 h 160"/>
                <a:gd name="T8" fmla="*/ 15 w 133"/>
                <a:gd name="T9" fmla="*/ 40 h 160"/>
                <a:gd name="T10" fmla="*/ 1 w 133"/>
                <a:gd name="T11" fmla="*/ 0 h 160"/>
                <a:gd name="T12" fmla="*/ 0 60000 65536"/>
                <a:gd name="T13" fmla="*/ 0 60000 65536"/>
                <a:gd name="T14" fmla="*/ 0 60000 65536"/>
                <a:gd name="T15" fmla="*/ 0 60000 65536"/>
                <a:gd name="T16" fmla="*/ 0 60000 65536"/>
                <a:gd name="T17" fmla="*/ 0 60000 65536"/>
                <a:gd name="T18" fmla="*/ 0 w 133"/>
                <a:gd name="T19" fmla="*/ 0 h 160"/>
                <a:gd name="T20" fmla="*/ 133 w 133"/>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133" h="160">
                  <a:moveTo>
                    <a:pt x="7" y="0"/>
                  </a:moveTo>
                  <a:lnTo>
                    <a:pt x="0" y="0"/>
                  </a:lnTo>
                  <a:lnTo>
                    <a:pt x="0" y="121"/>
                  </a:lnTo>
                  <a:lnTo>
                    <a:pt x="31" y="160"/>
                  </a:lnTo>
                  <a:lnTo>
                    <a:pt x="133" y="160"/>
                  </a:lnTo>
                  <a:lnTo>
                    <a:pt x="7" y="0"/>
                  </a:lnTo>
                  <a:close/>
                </a:path>
              </a:pathLst>
            </a:custGeom>
            <a:solidFill>
              <a:srgbClr val="FFA373"/>
            </a:solidFill>
            <a:ln w="9525">
              <a:noFill/>
              <a:round/>
              <a:headEnd/>
              <a:tailEnd/>
            </a:ln>
          </p:spPr>
          <p:txBody>
            <a:bodyPr/>
            <a:lstStyle/>
            <a:p>
              <a:endParaRPr lang="pt-BR"/>
            </a:p>
          </p:txBody>
        </p:sp>
        <p:sp>
          <p:nvSpPr>
            <p:cNvPr id="780343" name="Freeform 329"/>
            <p:cNvSpPr>
              <a:spLocks/>
            </p:cNvSpPr>
            <p:nvPr/>
          </p:nvSpPr>
          <p:spPr bwMode="auto">
            <a:xfrm>
              <a:off x="1911" y="1062"/>
              <a:ext cx="61" cy="80"/>
            </a:xfrm>
            <a:custGeom>
              <a:avLst/>
              <a:gdLst>
                <a:gd name="T0" fmla="*/ 7 w 183"/>
                <a:gd name="T1" fmla="*/ 0 h 160"/>
                <a:gd name="T2" fmla="*/ 0 w 183"/>
                <a:gd name="T3" fmla="*/ 0 h 160"/>
                <a:gd name="T4" fmla="*/ 0 w 183"/>
                <a:gd name="T5" fmla="*/ 14 h 160"/>
                <a:gd name="T6" fmla="*/ 9 w 183"/>
                <a:gd name="T7" fmla="*/ 40 h 160"/>
                <a:gd name="T8" fmla="*/ 20 w 183"/>
                <a:gd name="T9" fmla="*/ 40 h 160"/>
                <a:gd name="T10" fmla="*/ 7 w 183"/>
                <a:gd name="T11" fmla="*/ 0 h 160"/>
                <a:gd name="T12" fmla="*/ 0 60000 65536"/>
                <a:gd name="T13" fmla="*/ 0 60000 65536"/>
                <a:gd name="T14" fmla="*/ 0 60000 65536"/>
                <a:gd name="T15" fmla="*/ 0 60000 65536"/>
                <a:gd name="T16" fmla="*/ 0 60000 65536"/>
                <a:gd name="T17" fmla="*/ 0 60000 65536"/>
                <a:gd name="T18" fmla="*/ 0 w 183"/>
                <a:gd name="T19" fmla="*/ 0 h 160"/>
                <a:gd name="T20" fmla="*/ 183 w 183"/>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183" h="160">
                  <a:moveTo>
                    <a:pt x="59" y="0"/>
                  </a:moveTo>
                  <a:lnTo>
                    <a:pt x="0" y="0"/>
                  </a:lnTo>
                  <a:lnTo>
                    <a:pt x="0" y="56"/>
                  </a:lnTo>
                  <a:lnTo>
                    <a:pt x="83" y="160"/>
                  </a:lnTo>
                  <a:lnTo>
                    <a:pt x="183" y="160"/>
                  </a:lnTo>
                  <a:lnTo>
                    <a:pt x="59" y="0"/>
                  </a:lnTo>
                  <a:close/>
                </a:path>
              </a:pathLst>
            </a:custGeom>
            <a:solidFill>
              <a:srgbClr val="FFAB82"/>
            </a:solidFill>
            <a:ln w="9525">
              <a:noFill/>
              <a:round/>
              <a:headEnd/>
              <a:tailEnd/>
            </a:ln>
          </p:spPr>
          <p:txBody>
            <a:bodyPr/>
            <a:lstStyle/>
            <a:p>
              <a:endParaRPr lang="pt-BR"/>
            </a:p>
          </p:txBody>
        </p:sp>
        <p:sp>
          <p:nvSpPr>
            <p:cNvPr id="780344" name="Freeform 330"/>
            <p:cNvSpPr>
              <a:spLocks/>
            </p:cNvSpPr>
            <p:nvPr/>
          </p:nvSpPr>
          <p:spPr bwMode="auto">
            <a:xfrm>
              <a:off x="1913" y="1062"/>
              <a:ext cx="76" cy="80"/>
            </a:xfrm>
            <a:custGeom>
              <a:avLst/>
              <a:gdLst>
                <a:gd name="T0" fmla="*/ 11 w 227"/>
                <a:gd name="T1" fmla="*/ 0 h 160"/>
                <a:gd name="T2" fmla="*/ 0 w 227"/>
                <a:gd name="T3" fmla="*/ 0 h 160"/>
                <a:gd name="T4" fmla="*/ 14 w 227"/>
                <a:gd name="T5" fmla="*/ 40 h 160"/>
                <a:gd name="T6" fmla="*/ 25 w 227"/>
                <a:gd name="T7" fmla="*/ 40 h 160"/>
                <a:gd name="T8" fmla="*/ 11 w 227"/>
                <a:gd name="T9" fmla="*/ 0 h 160"/>
                <a:gd name="T10" fmla="*/ 0 60000 65536"/>
                <a:gd name="T11" fmla="*/ 0 60000 65536"/>
                <a:gd name="T12" fmla="*/ 0 60000 65536"/>
                <a:gd name="T13" fmla="*/ 0 60000 65536"/>
                <a:gd name="T14" fmla="*/ 0 60000 65536"/>
                <a:gd name="T15" fmla="*/ 0 w 227"/>
                <a:gd name="T16" fmla="*/ 0 h 160"/>
                <a:gd name="T17" fmla="*/ 227 w 227"/>
                <a:gd name="T18" fmla="*/ 160 h 160"/>
              </a:gdLst>
              <a:ahLst/>
              <a:cxnLst>
                <a:cxn ang="T10">
                  <a:pos x="T0" y="T1"/>
                </a:cxn>
                <a:cxn ang="T11">
                  <a:pos x="T2" y="T3"/>
                </a:cxn>
                <a:cxn ang="T12">
                  <a:pos x="T4" y="T5"/>
                </a:cxn>
                <a:cxn ang="T13">
                  <a:pos x="T6" y="T7"/>
                </a:cxn>
                <a:cxn ang="T14">
                  <a:pos x="T8" y="T9"/>
                </a:cxn>
              </a:cxnLst>
              <a:rect l="T15" t="T16" r="T17" b="T18"/>
              <a:pathLst>
                <a:path w="227" h="160">
                  <a:moveTo>
                    <a:pt x="102" y="0"/>
                  </a:moveTo>
                  <a:lnTo>
                    <a:pt x="0" y="0"/>
                  </a:lnTo>
                  <a:lnTo>
                    <a:pt x="126" y="160"/>
                  </a:lnTo>
                  <a:lnTo>
                    <a:pt x="227" y="160"/>
                  </a:lnTo>
                  <a:lnTo>
                    <a:pt x="102" y="0"/>
                  </a:lnTo>
                  <a:close/>
                </a:path>
              </a:pathLst>
            </a:custGeom>
            <a:solidFill>
              <a:srgbClr val="FFB591"/>
            </a:solidFill>
            <a:ln w="9525">
              <a:noFill/>
              <a:round/>
              <a:headEnd/>
              <a:tailEnd/>
            </a:ln>
          </p:spPr>
          <p:txBody>
            <a:bodyPr/>
            <a:lstStyle/>
            <a:p>
              <a:endParaRPr lang="pt-BR"/>
            </a:p>
          </p:txBody>
        </p:sp>
        <p:sp>
          <p:nvSpPr>
            <p:cNvPr id="780345" name="Freeform 331"/>
            <p:cNvSpPr>
              <a:spLocks/>
            </p:cNvSpPr>
            <p:nvPr/>
          </p:nvSpPr>
          <p:spPr bwMode="auto">
            <a:xfrm>
              <a:off x="1931" y="1062"/>
              <a:ext cx="75" cy="80"/>
            </a:xfrm>
            <a:custGeom>
              <a:avLst/>
              <a:gdLst>
                <a:gd name="T0" fmla="*/ 11 w 227"/>
                <a:gd name="T1" fmla="*/ 0 h 160"/>
                <a:gd name="T2" fmla="*/ 0 w 227"/>
                <a:gd name="T3" fmla="*/ 0 h 160"/>
                <a:gd name="T4" fmla="*/ 14 w 227"/>
                <a:gd name="T5" fmla="*/ 40 h 160"/>
                <a:gd name="T6" fmla="*/ 25 w 227"/>
                <a:gd name="T7" fmla="*/ 40 h 160"/>
                <a:gd name="T8" fmla="*/ 11 w 227"/>
                <a:gd name="T9" fmla="*/ 0 h 160"/>
                <a:gd name="T10" fmla="*/ 0 60000 65536"/>
                <a:gd name="T11" fmla="*/ 0 60000 65536"/>
                <a:gd name="T12" fmla="*/ 0 60000 65536"/>
                <a:gd name="T13" fmla="*/ 0 60000 65536"/>
                <a:gd name="T14" fmla="*/ 0 60000 65536"/>
                <a:gd name="T15" fmla="*/ 0 w 227"/>
                <a:gd name="T16" fmla="*/ 0 h 160"/>
                <a:gd name="T17" fmla="*/ 227 w 227"/>
                <a:gd name="T18" fmla="*/ 160 h 160"/>
              </a:gdLst>
              <a:ahLst/>
              <a:cxnLst>
                <a:cxn ang="T10">
                  <a:pos x="T0" y="T1"/>
                </a:cxn>
                <a:cxn ang="T11">
                  <a:pos x="T2" y="T3"/>
                </a:cxn>
                <a:cxn ang="T12">
                  <a:pos x="T4" y="T5"/>
                </a:cxn>
                <a:cxn ang="T13">
                  <a:pos x="T6" y="T7"/>
                </a:cxn>
                <a:cxn ang="T14">
                  <a:pos x="T8" y="T9"/>
                </a:cxn>
              </a:cxnLst>
              <a:rect l="T15" t="T16" r="T17" b="T18"/>
              <a:pathLst>
                <a:path w="227" h="160">
                  <a:moveTo>
                    <a:pt x="101" y="0"/>
                  </a:moveTo>
                  <a:lnTo>
                    <a:pt x="0" y="0"/>
                  </a:lnTo>
                  <a:lnTo>
                    <a:pt x="124" y="160"/>
                  </a:lnTo>
                  <a:lnTo>
                    <a:pt x="227" y="160"/>
                  </a:lnTo>
                  <a:lnTo>
                    <a:pt x="101" y="0"/>
                  </a:lnTo>
                  <a:close/>
                </a:path>
              </a:pathLst>
            </a:custGeom>
            <a:solidFill>
              <a:srgbClr val="FFBFA1"/>
            </a:solidFill>
            <a:ln w="9525">
              <a:noFill/>
              <a:round/>
              <a:headEnd/>
              <a:tailEnd/>
            </a:ln>
          </p:spPr>
          <p:txBody>
            <a:bodyPr/>
            <a:lstStyle/>
            <a:p>
              <a:endParaRPr lang="pt-BR"/>
            </a:p>
          </p:txBody>
        </p:sp>
        <p:sp>
          <p:nvSpPr>
            <p:cNvPr id="780346" name="Freeform 332"/>
            <p:cNvSpPr>
              <a:spLocks/>
            </p:cNvSpPr>
            <p:nvPr/>
          </p:nvSpPr>
          <p:spPr bwMode="auto">
            <a:xfrm>
              <a:off x="1947" y="1062"/>
              <a:ext cx="76" cy="80"/>
            </a:xfrm>
            <a:custGeom>
              <a:avLst/>
              <a:gdLst>
                <a:gd name="T0" fmla="*/ 11 w 227"/>
                <a:gd name="T1" fmla="*/ 0 h 160"/>
                <a:gd name="T2" fmla="*/ 0 w 227"/>
                <a:gd name="T3" fmla="*/ 0 h 160"/>
                <a:gd name="T4" fmla="*/ 14 w 227"/>
                <a:gd name="T5" fmla="*/ 40 h 160"/>
                <a:gd name="T6" fmla="*/ 25 w 227"/>
                <a:gd name="T7" fmla="*/ 40 h 160"/>
                <a:gd name="T8" fmla="*/ 11 w 227"/>
                <a:gd name="T9" fmla="*/ 0 h 160"/>
                <a:gd name="T10" fmla="*/ 0 60000 65536"/>
                <a:gd name="T11" fmla="*/ 0 60000 65536"/>
                <a:gd name="T12" fmla="*/ 0 60000 65536"/>
                <a:gd name="T13" fmla="*/ 0 60000 65536"/>
                <a:gd name="T14" fmla="*/ 0 60000 65536"/>
                <a:gd name="T15" fmla="*/ 0 w 227"/>
                <a:gd name="T16" fmla="*/ 0 h 160"/>
                <a:gd name="T17" fmla="*/ 227 w 227"/>
                <a:gd name="T18" fmla="*/ 160 h 160"/>
              </a:gdLst>
              <a:ahLst/>
              <a:cxnLst>
                <a:cxn ang="T10">
                  <a:pos x="T0" y="T1"/>
                </a:cxn>
                <a:cxn ang="T11">
                  <a:pos x="T2" y="T3"/>
                </a:cxn>
                <a:cxn ang="T12">
                  <a:pos x="T4" y="T5"/>
                </a:cxn>
                <a:cxn ang="T13">
                  <a:pos x="T6" y="T7"/>
                </a:cxn>
                <a:cxn ang="T14">
                  <a:pos x="T8" y="T9"/>
                </a:cxn>
              </a:cxnLst>
              <a:rect l="T15" t="T16" r="T17" b="T18"/>
              <a:pathLst>
                <a:path w="227" h="160">
                  <a:moveTo>
                    <a:pt x="101" y="0"/>
                  </a:moveTo>
                  <a:lnTo>
                    <a:pt x="0" y="0"/>
                  </a:lnTo>
                  <a:lnTo>
                    <a:pt x="125" y="160"/>
                  </a:lnTo>
                  <a:lnTo>
                    <a:pt x="227" y="160"/>
                  </a:lnTo>
                  <a:lnTo>
                    <a:pt x="101" y="0"/>
                  </a:lnTo>
                  <a:close/>
                </a:path>
              </a:pathLst>
            </a:custGeom>
            <a:solidFill>
              <a:srgbClr val="FFC9B0"/>
            </a:solidFill>
            <a:ln w="9525">
              <a:noFill/>
              <a:round/>
              <a:headEnd/>
              <a:tailEnd/>
            </a:ln>
          </p:spPr>
          <p:txBody>
            <a:bodyPr/>
            <a:lstStyle/>
            <a:p>
              <a:endParaRPr lang="pt-BR"/>
            </a:p>
          </p:txBody>
        </p:sp>
        <p:sp>
          <p:nvSpPr>
            <p:cNvPr id="780347" name="Freeform 333"/>
            <p:cNvSpPr>
              <a:spLocks/>
            </p:cNvSpPr>
            <p:nvPr/>
          </p:nvSpPr>
          <p:spPr bwMode="auto">
            <a:xfrm>
              <a:off x="1964" y="1062"/>
              <a:ext cx="76" cy="80"/>
            </a:xfrm>
            <a:custGeom>
              <a:avLst/>
              <a:gdLst>
                <a:gd name="T0" fmla="*/ 11 w 228"/>
                <a:gd name="T1" fmla="*/ 0 h 160"/>
                <a:gd name="T2" fmla="*/ 0 w 228"/>
                <a:gd name="T3" fmla="*/ 0 h 160"/>
                <a:gd name="T4" fmla="*/ 14 w 228"/>
                <a:gd name="T5" fmla="*/ 40 h 160"/>
                <a:gd name="T6" fmla="*/ 25 w 228"/>
                <a:gd name="T7" fmla="*/ 40 h 160"/>
                <a:gd name="T8" fmla="*/ 11 w 228"/>
                <a:gd name="T9" fmla="*/ 0 h 160"/>
                <a:gd name="T10" fmla="*/ 0 60000 65536"/>
                <a:gd name="T11" fmla="*/ 0 60000 65536"/>
                <a:gd name="T12" fmla="*/ 0 60000 65536"/>
                <a:gd name="T13" fmla="*/ 0 60000 65536"/>
                <a:gd name="T14" fmla="*/ 0 60000 65536"/>
                <a:gd name="T15" fmla="*/ 0 w 228"/>
                <a:gd name="T16" fmla="*/ 0 h 160"/>
                <a:gd name="T17" fmla="*/ 228 w 228"/>
                <a:gd name="T18" fmla="*/ 160 h 160"/>
              </a:gdLst>
              <a:ahLst/>
              <a:cxnLst>
                <a:cxn ang="T10">
                  <a:pos x="T0" y="T1"/>
                </a:cxn>
                <a:cxn ang="T11">
                  <a:pos x="T2" y="T3"/>
                </a:cxn>
                <a:cxn ang="T12">
                  <a:pos x="T4" y="T5"/>
                </a:cxn>
                <a:cxn ang="T13">
                  <a:pos x="T6" y="T7"/>
                </a:cxn>
                <a:cxn ang="T14">
                  <a:pos x="T8" y="T9"/>
                </a:cxn>
              </a:cxnLst>
              <a:rect l="T15" t="T16" r="T17" b="T18"/>
              <a:pathLst>
                <a:path w="228" h="160">
                  <a:moveTo>
                    <a:pt x="102" y="0"/>
                  </a:moveTo>
                  <a:lnTo>
                    <a:pt x="0" y="0"/>
                  </a:lnTo>
                  <a:lnTo>
                    <a:pt x="126" y="160"/>
                  </a:lnTo>
                  <a:lnTo>
                    <a:pt x="228" y="160"/>
                  </a:lnTo>
                  <a:lnTo>
                    <a:pt x="102" y="0"/>
                  </a:lnTo>
                  <a:close/>
                </a:path>
              </a:pathLst>
            </a:custGeom>
            <a:solidFill>
              <a:srgbClr val="FFD4BF"/>
            </a:solidFill>
            <a:ln w="9525">
              <a:noFill/>
              <a:round/>
              <a:headEnd/>
              <a:tailEnd/>
            </a:ln>
          </p:spPr>
          <p:txBody>
            <a:bodyPr/>
            <a:lstStyle/>
            <a:p>
              <a:endParaRPr lang="pt-BR"/>
            </a:p>
          </p:txBody>
        </p:sp>
        <p:sp>
          <p:nvSpPr>
            <p:cNvPr id="780348" name="Freeform 334"/>
            <p:cNvSpPr>
              <a:spLocks/>
            </p:cNvSpPr>
            <p:nvPr/>
          </p:nvSpPr>
          <p:spPr bwMode="auto">
            <a:xfrm>
              <a:off x="1981" y="1062"/>
              <a:ext cx="76" cy="80"/>
            </a:xfrm>
            <a:custGeom>
              <a:avLst/>
              <a:gdLst>
                <a:gd name="T0" fmla="*/ 11 w 228"/>
                <a:gd name="T1" fmla="*/ 0 h 160"/>
                <a:gd name="T2" fmla="*/ 0 w 228"/>
                <a:gd name="T3" fmla="*/ 0 h 160"/>
                <a:gd name="T4" fmla="*/ 14 w 228"/>
                <a:gd name="T5" fmla="*/ 40 h 160"/>
                <a:gd name="T6" fmla="*/ 25 w 228"/>
                <a:gd name="T7" fmla="*/ 40 h 160"/>
                <a:gd name="T8" fmla="*/ 11 w 228"/>
                <a:gd name="T9" fmla="*/ 0 h 160"/>
                <a:gd name="T10" fmla="*/ 0 60000 65536"/>
                <a:gd name="T11" fmla="*/ 0 60000 65536"/>
                <a:gd name="T12" fmla="*/ 0 60000 65536"/>
                <a:gd name="T13" fmla="*/ 0 60000 65536"/>
                <a:gd name="T14" fmla="*/ 0 60000 65536"/>
                <a:gd name="T15" fmla="*/ 0 w 228"/>
                <a:gd name="T16" fmla="*/ 0 h 160"/>
                <a:gd name="T17" fmla="*/ 228 w 228"/>
                <a:gd name="T18" fmla="*/ 160 h 160"/>
              </a:gdLst>
              <a:ahLst/>
              <a:cxnLst>
                <a:cxn ang="T10">
                  <a:pos x="T0" y="T1"/>
                </a:cxn>
                <a:cxn ang="T11">
                  <a:pos x="T2" y="T3"/>
                </a:cxn>
                <a:cxn ang="T12">
                  <a:pos x="T4" y="T5"/>
                </a:cxn>
                <a:cxn ang="T13">
                  <a:pos x="T6" y="T7"/>
                </a:cxn>
                <a:cxn ang="T14">
                  <a:pos x="T8" y="T9"/>
                </a:cxn>
              </a:cxnLst>
              <a:rect l="T15" t="T16" r="T17" b="T18"/>
              <a:pathLst>
                <a:path w="228" h="160">
                  <a:moveTo>
                    <a:pt x="102" y="0"/>
                  </a:moveTo>
                  <a:lnTo>
                    <a:pt x="0" y="0"/>
                  </a:lnTo>
                  <a:lnTo>
                    <a:pt x="126" y="160"/>
                  </a:lnTo>
                  <a:lnTo>
                    <a:pt x="228" y="160"/>
                  </a:lnTo>
                  <a:lnTo>
                    <a:pt x="102" y="0"/>
                  </a:lnTo>
                  <a:close/>
                </a:path>
              </a:pathLst>
            </a:custGeom>
            <a:solidFill>
              <a:srgbClr val="FFDECC"/>
            </a:solidFill>
            <a:ln w="9525">
              <a:noFill/>
              <a:round/>
              <a:headEnd/>
              <a:tailEnd/>
            </a:ln>
          </p:spPr>
          <p:txBody>
            <a:bodyPr/>
            <a:lstStyle/>
            <a:p>
              <a:endParaRPr lang="pt-BR"/>
            </a:p>
          </p:txBody>
        </p:sp>
        <p:sp>
          <p:nvSpPr>
            <p:cNvPr id="780349" name="Freeform 335"/>
            <p:cNvSpPr>
              <a:spLocks/>
            </p:cNvSpPr>
            <p:nvPr/>
          </p:nvSpPr>
          <p:spPr bwMode="auto">
            <a:xfrm>
              <a:off x="1998" y="1062"/>
              <a:ext cx="76" cy="80"/>
            </a:xfrm>
            <a:custGeom>
              <a:avLst/>
              <a:gdLst>
                <a:gd name="T0" fmla="*/ 11 w 226"/>
                <a:gd name="T1" fmla="*/ 0 h 160"/>
                <a:gd name="T2" fmla="*/ 0 w 226"/>
                <a:gd name="T3" fmla="*/ 0 h 160"/>
                <a:gd name="T4" fmla="*/ 14 w 226"/>
                <a:gd name="T5" fmla="*/ 40 h 160"/>
                <a:gd name="T6" fmla="*/ 26 w 226"/>
                <a:gd name="T7" fmla="*/ 40 h 160"/>
                <a:gd name="T8" fmla="*/ 11 w 226"/>
                <a:gd name="T9" fmla="*/ 0 h 160"/>
                <a:gd name="T10" fmla="*/ 0 60000 65536"/>
                <a:gd name="T11" fmla="*/ 0 60000 65536"/>
                <a:gd name="T12" fmla="*/ 0 60000 65536"/>
                <a:gd name="T13" fmla="*/ 0 60000 65536"/>
                <a:gd name="T14" fmla="*/ 0 60000 65536"/>
                <a:gd name="T15" fmla="*/ 0 w 226"/>
                <a:gd name="T16" fmla="*/ 0 h 160"/>
                <a:gd name="T17" fmla="*/ 226 w 226"/>
                <a:gd name="T18" fmla="*/ 160 h 160"/>
              </a:gdLst>
              <a:ahLst/>
              <a:cxnLst>
                <a:cxn ang="T10">
                  <a:pos x="T0" y="T1"/>
                </a:cxn>
                <a:cxn ang="T11">
                  <a:pos x="T2" y="T3"/>
                </a:cxn>
                <a:cxn ang="T12">
                  <a:pos x="T4" y="T5"/>
                </a:cxn>
                <a:cxn ang="T13">
                  <a:pos x="T6" y="T7"/>
                </a:cxn>
                <a:cxn ang="T14">
                  <a:pos x="T8" y="T9"/>
                </a:cxn>
              </a:cxnLst>
              <a:rect l="T15" t="T16" r="T17" b="T18"/>
              <a:pathLst>
                <a:path w="226" h="160">
                  <a:moveTo>
                    <a:pt x="101" y="0"/>
                  </a:moveTo>
                  <a:lnTo>
                    <a:pt x="0" y="0"/>
                  </a:lnTo>
                  <a:lnTo>
                    <a:pt x="126" y="160"/>
                  </a:lnTo>
                  <a:lnTo>
                    <a:pt x="226" y="160"/>
                  </a:lnTo>
                  <a:lnTo>
                    <a:pt x="101" y="0"/>
                  </a:lnTo>
                  <a:close/>
                </a:path>
              </a:pathLst>
            </a:custGeom>
            <a:solidFill>
              <a:srgbClr val="FFE8DB"/>
            </a:solidFill>
            <a:ln w="9525">
              <a:noFill/>
              <a:round/>
              <a:headEnd/>
              <a:tailEnd/>
            </a:ln>
          </p:spPr>
          <p:txBody>
            <a:bodyPr/>
            <a:lstStyle/>
            <a:p>
              <a:endParaRPr lang="pt-BR"/>
            </a:p>
          </p:txBody>
        </p:sp>
        <p:sp>
          <p:nvSpPr>
            <p:cNvPr id="780350" name="Freeform 336"/>
            <p:cNvSpPr>
              <a:spLocks/>
            </p:cNvSpPr>
            <p:nvPr/>
          </p:nvSpPr>
          <p:spPr bwMode="auto">
            <a:xfrm>
              <a:off x="2015" y="1062"/>
              <a:ext cx="76" cy="80"/>
            </a:xfrm>
            <a:custGeom>
              <a:avLst/>
              <a:gdLst>
                <a:gd name="T0" fmla="*/ 11 w 227"/>
                <a:gd name="T1" fmla="*/ 0 h 160"/>
                <a:gd name="T2" fmla="*/ 0 w 227"/>
                <a:gd name="T3" fmla="*/ 0 h 160"/>
                <a:gd name="T4" fmla="*/ 14 w 227"/>
                <a:gd name="T5" fmla="*/ 40 h 160"/>
                <a:gd name="T6" fmla="*/ 25 w 227"/>
                <a:gd name="T7" fmla="*/ 40 h 160"/>
                <a:gd name="T8" fmla="*/ 11 w 227"/>
                <a:gd name="T9" fmla="*/ 0 h 160"/>
                <a:gd name="T10" fmla="*/ 0 60000 65536"/>
                <a:gd name="T11" fmla="*/ 0 60000 65536"/>
                <a:gd name="T12" fmla="*/ 0 60000 65536"/>
                <a:gd name="T13" fmla="*/ 0 60000 65536"/>
                <a:gd name="T14" fmla="*/ 0 60000 65536"/>
                <a:gd name="T15" fmla="*/ 0 w 227"/>
                <a:gd name="T16" fmla="*/ 0 h 160"/>
                <a:gd name="T17" fmla="*/ 227 w 227"/>
                <a:gd name="T18" fmla="*/ 160 h 160"/>
              </a:gdLst>
              <a:ahLst/>
              <a:cxnLst>
                <a:cxn ang="T10">
                  <a:pos x="T0" y="T1"/>
                </a:cxn>
                <a:cxn ang="T11">
                  <a:pos x="T2" y="T3"/>
                </a:cxn>
                <a:cxn ang="T12">
                  <a:pos x="T4" y="T5"/>
                </a:cxn>
                <a:cxn ang="T13">
                  <a:pos x="T6" y="T7"/>
                </a:cxn>
                <a:cxn ang="T14">
                  <a:pos x="T8" y="T9"/>
                </a:cxn>
              </a:cxnLst>
              <a:rect l="T15" t="T16" r="T17" b="T18"/>
              <a:pathLst>
                <a:path w="227" h="160">
                  <a:moveTo>
                    <a:pt x="102" y="0"/>
                  </a:moveTo>
                  <a:lnTo>
                    <a:pt x="0" y="0"/>
                  </a:lnTo>
                  <a:lnTo>
                    <a:pt x="126" y="160"/>
                  </a:lnTo>
                  <a:lnTo>
                    <a:pt x="227" y="160"/>
                  </a:lnTo>
                  <a:lnTo>
                    <a:pt x="102" y="0"/>
                  </a:lnTo>
                  <a:close/>
                </a:path>
              </a:pathLst>
            </a:custGeom>
            <a:solidFill>
              <a:srgbClr val="FFF2EB"/>
            </a:solidFill>
            <a:ln w="9525">
              <a:noFill/>
              <a:round/>
              <a:headEnd/>
              <a:tailEnd/>
            </a:ln>
          </p:spPr>
          <p:txBody>
            <a:bodyPr/>
            <a:lstStyle/>
            <a:p>
              <a:endParaRPr lang="pt-BR"/>
            </a:p>
          </p:txBody>
        </p:sp>
        <p:sp>
          <p:nvSpPr>
            <p:cNvPr id="780351" name="Freeform 337"/>
            <p:cNvSpPr>
              <a:spLocks/>
            </p:cNvSpPr>
            <p:nvPr/>
          </p:nvSpPr>
          <p:spPr bwMode="auto">
            <a:xfrm>
              <a:off x="2032" y="1062"/>
              <a:ext cx="76" cy="80"/>
            </a:xfrm>
            <a:custGeom>
              <a:avLst/>
              <a:gdLst>
                <a:gd name="T0" fmla="*/ 11 w 227"/>
                <a:gd name="T1" fmla="*/ 0 h 160"/>
                <a:gd name="T2" fmla="*/ 0 w 227"/>
                <a:gd name="T3" fmla="*/ 0 h 160"/>
                <a:gd name="T4" fmla="*/ 14 w 227"/>
                <a:gd name="T5" fmla="*/ 40 h 160"/>
                <a:gd name="T6" fmla="*/ 25 w 227"/>
                <a:gd name="T7" fmla="*/ 40 h 160"/>
                <a:gd name="T8" fmla="*/ 11 w 227"/>
                <a:gd name="T9" fmla="*/ 0 h 160"/>
                <a:gd name="T10" fmla="*/ 0 60000 65536"/>
                <a:gd name="T11" fmla="*/ 0 60000 65536"/>
                <a:gd name="T12" fmla="*/ 0 60000 65536"/>
                <a:gd name="T13" fmla="*/ 0 60000 65536"/>
                <a:gd name="T14" fmla="*/ 0 60000 65536"/>
                <a:gd name="T15" fmla="*/ 0 w 227"/>
                <a:gd name="T16" fmla="*/ 0 h 160"/>
                <a:gd name="T17" fmla="*/ 227 w 227"/>
                <a:gd name="T18" fmla="*/ 160 h 160"/>
              </a:gdLst>
              <a:ahLst/>
              <a:cxnLst>
                <a:cxn ang="T10">
                  <a:pos x="T0" y="T1"/>
                </a:cxn>
                <a:cxn ang="T11">
                  <a:pos x="T2" y="T3"/>
                </a:cxn>
                <a:cxn ang="T12">
                  <a:pos x="T4" y="T5"/>
                </a:cxn>
                <a:cxn ang="T13">
                  <a:pos x="T6" y="T7"/>
                </a:cxn>
                <a:cxn ang="T14">
                  <a:pos x="T8" y="T9"/>
                </a:cxn>
              </a:cxnLst>
              <a:rect l="T15" t="T16" r="T17" b="T18"/>
              <a:pathLst>
                <a:path w="227" h="160">
                  <a:moveTo>
                    <a:pt x="102" y="0"/>
                  </a:moveTo>
                  <a:lnTo>
                    <a:pt x="0" y="0"/>
                  </a:lnTo>
                  <a:lnTo>
                    <a:pt x="125" y="160"/>
                  </a:lnTo>
                  <a:lnTo>
                    <a:pt x="227" y="160"/>
                  </a:lnTo>
                  <a:lnTo>
                    <a:pt x="102" y="0"/>
                  </a:lnTo>
                  <a:close/>
                </a:path>
              </a:pathLst>
            </a:custGeom>
            <a:solidFill>
              <a:srgbClr val="FFFAFA"/>
            </a:solidFill>
            <a:ln w="9525">
              <a:noFill/>
              <a:round/>
              <a:headEnd/>
              <a:tailEnd/>
            </a:ln>
          </p:spPr>
          <p:txBody>
            <a:bodyPr/>
            <a:lstStyle/>
            <a:p>
              <a:endParaRPr lang="pt-BR"/>
            </a:p>
          </p:txBody>
        </p:sp>
        <p:sp>
          <p:nvSpPr>
            <p:cNvPr id="780352" name="Freeform 338"/>
            <p:cNvSpPr>
              <a:spLocks/>
            </p:cNvSpPr>
            <p:nvPr/>
          </p:nvSpPr>
          <p:spPr bwMode="auto">
            <a:xfrm>
              <a:off x="2049" y="1062"/>
              <a:ext cx="76" cy="80"/>
            </a:xfrm>
            <a:custGeom>
              <a:avLst/>
              <a:gdLst>
                <a:gd name="T0" fmla="*/ 11 w 227"/>
                <a:gd name="T1" fmla="*/ 0 h 160"/>
                <a:gd name="T2" fmla="*/ 0 w 227"/>
                <a:gd name="T3" fmla="*/ 0 h 160"/>
                <a:gd name="T4" fmla="*/ 14 w 227"/>
                <a:gd name="T5" fmla="*/ 40 h 160"/>
                <a:gd name="T6" fmla="*/ 25 w 227"/>
                <a:gd name="T7" fmla="*/ 40 h 160"/>
                <a:gd name="T8" fmla="*/ 11 w 227"/>
                <a:gd name="T9" fmla="*/ 0 h 160"/>
                <a:gd name="T10" fmla="*/ 0 60000 65536"/>
                <a:gd name="T11" fmla="*/ 0 60000 65536"/>
                <a:gd name="T12" fmla="*/ 0 60000 65536"/>
                <a:gd name="T13" fmla="*/ 0 60000 65536"/>
                <a:gd name="T14" fmla="*/ 0 60000 65536"/>
                <a:gd name="T15" fmla="*/ 0 w 227"/>
                <a:gd name="T16" fmla="*/ 0 h 160"/>
                <a:gd name="T17" fmla="*/ 227 w 227"/>
                <a:gd name="T18" fmla="*/ 160 h 160"/>
              </a:gdLst>
              <a:ahLst/>
              <a:cxnLst>
                <a:cxn ang="T10">
                  <a:pos x="T0" y="T1"/>
                </a:cxn>
                <a:cxn ang="T11">
                  <a:pos x="T2" y="T3"/>
                </a:cxn>
                <a:cxn ang="T12">
                  <a:pos x="T4" y="T5"/>
                </a:cxn>
                <a:cxn ang="T13">
                  <a:pos x="T6" y="T7"/>
                </a:cxn>
                <a:cxn ang="T14">
                  <a:pos x="T8" y="T9"/>
                </a:cxn>
              </a:cxnLst>
              <a:rect l="T15" t="T16" r="T17" b="T18"/>
              <a:pathLst>
                <a:path w="227" h="160">
                  <a:moveTo>
                    <a:pt x="101" y="0"/>
                  </a:moveTo>
                  <a:lnTo>
                    <a:pt x="0" y="0"/>
                  </a:lnTo>
                  <a:lnTo>
                    <a:pt x="125" y="160"/>
                  </a:lnTo>
                  <a:lnTo>
                    <a:pt x="227" y="160"/>
                  </a:lnTo>
                  <a:lnTo>
                    <a:pt x="101" y="0"/>
                  </a:lnTo>
                  <a:close/>
                </a:path>
              </a:pathLst>
            </a:custGeom>
            <a:solidFill>
              <a:srgbClr val="FFFAF5"/>
            </a:solidFill>
            <a:ln w="9525">
              <a:noFill/>
              <a:round/>
              <a:headEnd/>
              <a:tailEnd/>
            </a:ln>
          </p:spPr>
          <p:txBody>
            <a:bodyPr/>
            <a:lstStyle/>
            <a:p>
              <a:endParaRPr lang="pt-BR"/>
            </a:p>
          </p:txBody>
        </p:sp>
        <p:sp>
          <p:nvSpPr>
            <p:cNvPr id="780353" name="Freeform 339"/>
            <p:cNvSpPr>
              <a:spLocks/>
            </p:cNvSpPr>
            <p:nvPr/>
          </p:nvSpPr>
          <p:spPr bwMode="auto">
            <a:xfrm>
              <a:off x="2066" y="1062"/>
              <a:ext cx="75" cy="80"/>
            </a:xfrm>
            <a:custGeom>
              <a:avLst/>
              <a:gdLst>
                <a:gd name="T0" fmla="*/ 11 w 226"/>
                <a:gd name="T1" fmla="*/ 0 h 160"/>
                <a:gd name="T2" fmla="*/ 0 w 226"/>
                <a:gd name="T3" fmla="*/ 0 h 160"/>
                <a:gd name="T4" fmla="*/ 14 w 226"/>
                <a:gd name="T5" fmla="*/ 40 h 160"/>
                <a:gd name="T6" fmla="*/ 25 w 226"/>
                <a:gd name="T7" fmla="*/ 40 h 160"/>
                <a:gd name="T8" fmla="*/ 11 w 226"/>
                <a:gd name="T9" fmla="*/ 0 h 160"/>
                <a:gd name="T10" fmla="*/ 0 60000 65536"/>
                <a:gd name="T11" fmla="*/ 0 60000 65536"/>
                <a:gd name="T12" fmla="*/ 0 60000 65536"/>
                <a:gd name="T13" fmla="*/ 0 60000 65536"/>
                <a:gd name="T14" fmla="*/ 0 60000 65536"/>
                <a:gd name="T15" fmla="*/ 0 w 226"/>
                <a:gd name="T16" fmla="*/ 0 h 160"/>
                <a:gd name="T17" fmla="*/ 226 w 226"/>
                <a:gd name="T18" fmla="*/ 160 h 160"/>
              </a:gdLst>
              <a:ahLst/>
              <a:cxnLst>
                <a:cxn ang="T10">
                  <a:pos x="T0" y="T1"/>
                </a:cxn>
                <a:cxn ang="T11">
                  <a:pos x="T2" y="T3"/>
                </a:cxn>
                <a:cxn ang="T12">
                  <a:pos x="T4" y="T5"/>
                </a:cxn>
                <a:cxn ang="T13">
                  <a:pos x="T6" y="T7"/>
                </a:cxn>
                <a:cxn ang="T14">
                  <a:pos x="T8" y="T9"/>
                </a:cxn>
              </a:cxnLst>
              <a:rect l="T15" t="T16" r="T17" b="T18"/>
              <a:pathLst>
                <a:path w="226" h="160">
                  <a:moveTo>
                    <a:pt x="102" y="0"/>
                  </a:moveTo>
                  <a:lnTo>
                    <a:pt x="0" y="0"/>
                  </a:lnTo>
                  <a:lnTo>
                    <a:pt x="125" y="160"/>
                  </a:lnTo>
                  <a:lnTo>
                    <a:pt x="226" y="160"/>
                  </a:lnTo>
                  <a:lnTo>
                    <a:pt x="102" y="0"/>
                  </a:lnTo>
                  <a:close/>
                </a:path>
              </a:pathLst>
            </a:custGeom>
            <a:solidFill>
              <a:srgbClr val="FFEDE5"/>
            </a:solidFill>
            <a:ln w="9525">
              <a:noFill/>
              <a:round/>
              <a:headEnd/>
              <a:tailEnd/>
            </a:ln>
          </p:spPr>
          <p:txBody>
            <a:bodyPr/>
            <a:lstStyle/>
            <a:p>
              <a:endParaRPr lang="pt-BR"/>
            </a:p>
          </p:txBody>
        </p:sp>
        <p:sp>
          <p:nvSpPr>
            <p:cNvPr id="780354" name="Freeform 340"/>
            <p:cNvSpPr>
              <a:spLocks/>
            </p:cNvSpPr>
            <p:nvPr/>
          </p:nvSpPr>
          <p:spPr bwMode="auto">
            <a:xfrm>
              <a:off x="2083" y="1062"/>
              <a:ext cx="76" cy="80"/>
            </a:xfrm>
            <a:custGeom>
              <a:avLst/>
              <a:gdLst>
                <a:gd name="T0" fmla="*/ 11 w 228"/>
                <a:gd name="T1" fmla="*/ 0 h 160"/>
                <a:gd name="T2" fmla="*/ 0 w 228"/>
                <a:gd name="T3" fmla="*/ 0 h 160"/>
                <a:gd name="T4" fmla="*/ 14 w 228"/>
                <a:gd name="T5" fmla="*/ 40 h 160"/>
                <a:gd name="T6" fmla="*/ 25 w 228"/>
                <a:gd name="T7" fmla="*/ 40 h 160"/>
                <a:gd name="T8" fmla="*/ 11 w 228"/>
                <a:gd name="T9" fmla="*/ 0 h 160"/>
                <a:gd name="T10" fmla="*/ 0 60000 65536"/>
                <a:gd name="T11" fmla="*/ 0 60000 65536"/>
                <a:gd name="T12" fmla="*/ 0 60000 65536"/>
                <a:gd name="T13" fmla="*/ 0 60000 65536"/>
                <a:gd name="T14" fmla="*/ 0 60000 65536"/>
                <a:gd name="T15" fmla="*/ 0 w 228"/>
                <a:gd name="T16" fmla="*/ 0 h 160"/>
                <a:gd name="T17" fmla="*/ 228 w 228"/>
                <a:gd name="T18" fmla="*/ 160 h 160"/>
              </a:gdLst>
              <a:ahLst/>
              <a:cxnLst>
                <a:cxn ang="T10">
                  <a:pos x="T0" y="T1"/>
                </a:cxn>
                <a:cxn ang="T11">
                  <a:pos x="T2" y="T3"/>
                </a:cxn>
                <a:cxn ang="T12">
                  <a:pos x="T4" y="T5"/>
                </a:cxn>
                <a:cxn ang="T13">
                  <a:pos x="T6" y="T7"/>
                </a:cxn>
                <a:cxn ang="T14">
                  <a:pos x="T8" y="T9"/>
                </a:cxn>
              </a:cxnLst>
              <a:rect l="T15" t="T16" r="T17" b="T18"/>
              <a:pathLst>
                <a:path w="228" h="160">
                  <a:moveTo>
                    <a:pt x="102" y="0"/>
                  </a:moveTo>
                  <a:lnTo>
                    <a:pt x="0" y="0"/>
                  </a:lnTo>
                  <a:lnTo>
                    <a:pt x="126" y="160"/>
                  </a:lnTo>
                  <a:lnTo>
                    <a:pt x="228" y="160"/>
                  </a:lnTo>
                  <a:lnTo>
                    <a:pt x="102" y="0"/>
                  </a:lnTo>
                  <a:close/>
                </a:path>
              </a:pathLst>
            </a:custGeom>
            <a:solidFill>
              <a:srgbClr val="FFE3D6"/>
            </a:solidFill>
            <a:ln w="9525">
              <a:noFill/>
              <a:round/>
              <a:headEnd/>
              <a:tailEnd/>
            </a:ln>
          </p:spPr>
          <p:txBody>
            <a:bodyPr/>
            <a:lstStyle/>
            <a:p>
              <a:endParaRPr lang="pt-BR"/>
            </a:p>
          </p:txBody>
        </p:sp>
        <p:sp>
          <p:nvSpPr>
            <p:cNvPr id="780355" name="Freeform 341"/>
            <p:cNvSpPr>
              <a:spLocks/>
            </p:cNvSpPr>
            <p:nvPr/>
          </p:nvSpPr>
          <p:spPr bwMode="auto">
            <a:xfrm>
              <a:off x="2100" y="1062"/>
              <a:ext cx="75" cy="80"/>
            </a:xfrm>
            <a:custGeom>
              <a:avLst/>
              <a:gdLst>
                <a:gd name="T0" fmla="*/ 11 w 226"/>
                <a:gd name="T1" fmla="*/ 0 h 160"/>
                <a:gd name="T2" fmla="*/ 0 w 226"/>
                <a:gd name="T3" fmla="*/ 0 h 160"/>
                <a:gd name="T4" fmla="*/ 14 w 226"/>
                <a:gd name="T5" fmla="*/ 40 h 160"/>
                <a:gd name="T6" fmla="*/ 25 w 226"/>
                <a:gd name="T7" fmla="*/ 40 h 160"/>
                <a:gd name="T8" fmla="*/ 11 w 226"/>
                <a:gd name="T9" fmla="*/ 0 h 160"/>
                <a:gd name="T10" fmla="*/ 0 60000 65536"/>
                <a:gd name="T11" fmla="*/ 0 60000 65536"/>
                <a:gd name="T12" fmla="*/ 0 60000 65536"/>
                <a:gd name="T13" fmla="*/ 0 60000 65536"/>
                <a:gd name="T14" fmla="*/ 0 60000 65536"/>
                <a:gd name="T15" fmla="*/ 0 w 226"/>
                <a:gd name="T16" fmla="*/ 0 h 160"/>
                <a:gd name="T17" fmla="*/ 226 w 226"/>
                <a:gd name="T18" fmla="*/ 160 h 160"/>
              </a:gdLst>
              <a:ahLst/>
              <a:cxnLst>
                <a:cxn ang="T10">
                  <a:pos x="T0" y="T1"/>
                </a:cxn>
                <a:cxn ang="T11">
                  <a:pos x="T2" y="T3"/>
                </a:cxn>
                <a:cxn ang="T12">
                  <a:pos x="T4" y="T5"/>
                </a:cxn>
                <a:cxn ang="T13">
                  <a:pos x="T6" y="T7"/>
                </a:cxn>
                <a:cxn ang="T14">
                  <a:pos x="T8" y="T9"/>
                </a:cxn>
              </a:cxnLst>
              <a:rect l="T15" t="T16" r="T17" b="T18"/>
              <a:pathLst>
                <a:path w="226" h="160">
                  <a:moveTo>
                    <a:pt x="100" y="0"/>
                  </a:moveTo>
                  <a:lnTo>
                    <a:pt x="0" y="0"/>
                  </a:lnTo>
                  <a:lnTo>
                    <a:pt x="124" y="160"/>
                  </a:lnTo>
                  <a:lnTo>
                    <a:pt x="226" y="160"/>
                  </a:lnTo>
                  <a:lnTo>
                    <a:pt x="100" y="0"/>
                  </a:lnTo>
                  <a:close/>
                </a:path>
              </a:pathLst>
            </a:custGeom>
            <a:solidFill>
              <a:srgbClr val="FFD9C7"/>
            </a:solidFill>
            <a:ln w="9525">
              <a:noFill/>
              <a:round/>
              <a:headEnd/>
              <a:tailEnd/>
            </a:ln>
          </p:spPr>
          <p:txBody>
            <a:bodyPr/>
            <a:lstStyle/>
            <a:p>
              <a:endParaRPr lang="pt-BR"/>
            </a:p>
          </p:txBody>
        </p:sp>
        <p:sp>
          <p:nvSpPr>
            <p:cNvPr id="780356" name="Freeform 342"/>
            <p:cNvSpPr>
              <a:spLocks/>
            </p:cNvSpPr>
            <p:nvPr/>
          </p:nvSpPr>
          <p:spPr bwMode="auto">
            <a:xfrm>
              <a:off x="2117" y="1062"/>
              <a:ext cx="75" cy="80"/>
            </a:xfrm>
            <a:custGeom>
              <a:avLst/>
              <a:gdLst>
                <a:gd name="T0" fmla="*/ 11 w 227"/>
                <a:gd name="T1" fmla="*/ 0 h 160"/>
                <a:gd name="T2" fmla="*/ 0 w 227"/>
                <a:gd name="T3" fmla="*/ 0 h 160"/>
                <a:gd name="T4" fmla="*/ 14 w 227"/>
                <a:gd name="T5" fmla="*/ 40 h 160"/>
                <a:gd name="T6" fmla="*/ 25 w 227"/>
                <a:gd name="T7" fmla="*/ 40 h 160"/>
                <a:gd name="T8" fmla="*/ 11 w 227"/>
                <a:gd name="T9" fmla="*/ 0 h 160"/>
                <a:gd name="T10" fmla="*/ 0 60000 65536"/>
                <a:gd name="T11" fmla="*/ 0 60000 65536"/>
                <a:gd name="T12" fmla="*/ 0 60000 65536"/>
                <a:gd name="T13" fmla="*/ 0 60000 65536"/>
                <a:gd name="T14" fmla="*/ 0 60000 65536"/>
                <a:gd name="T15" fmla="*/ 0 w 227"/>
                <a:gd name="T16" fmla="*/ 0 h 160"/>
                <a:gd name="T17" fmla="*/ 227 w 227"/>
                <a:gd name="T18" fmla="*/ 160 h 160"/>
              </a:gdLst>
              <a:ahLst/>
              <a:cxnLst>
                <a:cxn ang="T10">
                  <a:pos x="T0" y="T1"/>
                </a:cxn>
                <a:cxn ang="T11">
                  <a:pos x="T2" y="T3"/>
                </a:cxn>
                <a:cxn ang="T12">
                  <a:pos x="T4" y="T5"/>
                </a:cxn>
                <a:cxn ang="T13">
                  <a:pos x="T6" y="T7"/>
                </a:cxn>
                <a:cxn ang="T14">
                  <a:pos x="T8" y="T9"/>
                </a:cxn>
              </a:cxnLst>
              <a:rect l="T15" t="T16" r="T17" b="T18"/>
              <a:pathLst>
                <a:path w="227" h="160">
                  <a:moveTo>
                    <a:pt x="101" y="0"/>
                  </a:moveTo>
                  <a:lnTo>
                    <a:pt x="0" y="0"/>
                  </a:lnTo>
                  <a:lnTo>
                    <a:pt x="126" y="160"/>
                  </a:lnTo>
                  <a:lnTo>
                    <a:pt x="227" y="160"/>
                  </a:lnTo>
                  <a:lnTo>
                    <a:pt x="101" y="0"/>
                  </a:lnTo>
                  <a:close/>
                </a:path>
              </a:pathLst>
            </a:custGeom>
            <a:solidFill>
              <a:srgbClr val="FFCFB5"/>
            </a:solidFill>
            <a:ln w="9525">
              <a:noFill/>
              <a:round/>
              <a:headEnd/>
              <a:tailEnd/>
            </a:ln>
          </p:spPr>
          <p:txBody>
            <a:bodyPr/>
            <a:lstStyle/>
            <a:p>
              <a:endParaRPr lang="pt-BR"/>
            </a:p>
          </p:txBody>
        </p:sp>
        <p:sp>
          <p:nvSpPr>
            <p:cNvPr id="780357" name="Freeform 343"/>
            <p:cNvSpPr>
              <a:spLocks/>
            </p:cNvSpPr>
            <p:nvPr/>
          </p:nvSpPr>
          <p:spPr bwMode="auto">
            <a:xfrm>
              <a:off x="2133" y="1062"/>
              <a:ext cx="64" cy="80"/>
            </a:xfrm>
            <a:custGeom>
              <a:avLst/>
              <a:gdLst>
                <a:gd name="T0" fmla="*/ 12 w 191"/>
                <a:gd name="T1" fmla="*/ 0 h 160"/>
                <a:gd name="T2" fmla="*/ 0 w 191"/>
                <a:gd name="T3" fmla="*/ 0 h 160"/>
                <a:gd name="T4" fmla="*/ 14 w 191"/>
                <a:gd name="T5" fmla="*/ 40 h 160"/>
                <a:gd name="T6" fmla="*/ 21 w 191"/>
                <a:gd name="T7" fmla="*/ 40 h 160"/>
                <a:gd name="T8" fmla="*/ 21 w 191"/>
                <a:gd name="T9" fmla="*/ 28 h 160"/>
                <a:gd name="T10" fmla="*/ 12 w 191"/>
                <a:gd name="T11" fmla="*/ 0 h 160"/>
                <a:gd name="T12" fmla="*/ 0 60000 65536"/>
                <a:gd name="T13" fmla="*/ 0 60000 65536"/>
                <a:gd name="T14" fmla="*/ 0 60000 65536"/>
                <a:gd name="T15" fmla="*/ 0 60000 65536"/>
                <a:gd name="T16" fmla="*/ 0 60000 65536"/>
                <a:gd name="T17" fmla="*/ 0 60000 65536"/>
                <a:gd name="T18" fmla="*/ 0 w 191"/>
                <a:gd name="T19" fmla="*/ 0 h 160"/>
                <a:gd name="T20" fmla="*/ 191 w 191"/>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191" h="160">
                  <a:moveTo>
                    <a:pt x="103" y="0"/>
                  </a:moveTo>
                  <a:lnTo>
                    <a:pt x="0" y="0"/>
                  </a:lnTo>
                  <a:lnTo>
                    <a:pt x="126" y="160"/>
                  </a:lnTo>
                  <a:lnTo>
                    <a:pt x="191" y="160"/>
                  </a:lnTo>
                  <a:lnTo>
                    <a:pt x="191" y="114"/>
                  </a:lnTo>
                  <a:lnTo>
                    <a:pt x="103" y="0"/>
                  </a:lnTo>
                  <a:close/>
                </a:path>
              </a:pathLst>
            </a:custGeom>
            <a:solidFill>
              <a:srgbClr val="FFC4A6"/>
            </a:solidFill>
            <a:ln w="9525">
              <a:noFill/>
              <a:round/>
              <a:headEnd/>
              <a:tailEnd/>
            </a:ln>
          </p:spPr>
          <p:txBody>
            <a:bodyPr/>
            <a:lstStyle/>
            <a:p>
              <a:endParaRPr lang="pt-BR"/>
            </a:p>
          </p:txBody>
        </p:sp>
        <p:sp>
          <p:nvSpPr>
            <p:cNvPr id="780358" name="Freeform 344"/>
            <p:cNvSpPr>
              <a:spLocks/>
            </p:cNvSpPr>
            <p:nvPr/>
          </p:nvSpPr>
          <p:spPr bwMode="auto">
            <a:xfrm>
              <a:off x="2150" y="1062"/>
              <a:ext cx="47" cy="80"/>
            </a:xfrm>
            <a:custGeom>
              <a:avLst/>
              <a:gdLst>
                <a:gd name="T0" fmla="*/ 11 w 140"/>
                <a:gd name="T1" fmla="*/ 0 h 160"/>
                <a:gd name="T2" fmla="*/ 0 w 140"/>
                <a:gd name="T3" fmla="*/ 0 h 160"/>
                <a:gd name="T4" fmla="*/ 14 w 140"/>
                <a:gd name="T5" fmla="*/ 40 h 160"/>
                <a:gd name="T6" fmla="*/ 16 w 140"/>
                <a:gd name="T7" fmla="*/ 40 h 160"/>
                <a:gd name="T8" fmla="*/ 16 w 140"/>
                <a:gd name="T9" fmla="*/ 12 h 160"/>
                <a:gd name="T10" fmla="*/ 11 w 140"/>
                <a:gd name="T11" fmla="*/ 0 h 160"/>
                <a:gd name="T12" fmla="*/ 0 60000 65536"/>
                <a:gd name="T13" fmla="*/ 0 60000 65536"/>
                <a:gd name="T14" fmla="*/ 0 60000 65536"/>
                <a:gd name="T15" fmla="*/ 0 60000 65536"/>
                <a:gd name="T16" fmla="*/ 0 60000 65536"/>
                <a:gd name="T17" fmla="*/ 0 60000 65536"/>
                <a:gd name="T18" fmla="*/ 0 w 140"/>
                <a:gd name="T19" fmla="*/ 0 h 160"/>
                <a:gd name="T20" fmla="*/ 140 w 140"/>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140" h="160">
                  <a:moveTo>
                    <a:pt x="102" y="0"/>
                  </a:moveTo>
                  <a:lnTo>
                    <a:pt x="0" y="0"/>
                  </a:lnTo>
                  <a:lnTo>
                    <a:pt x="126" y="160"/>
                  </a:lnTo>
                  <a:lnTo>
                    <a:pt x="140" y="160"/>
                  </a:lnTo>
                  <a:lnTo>
                    <a:pt x="140" y="49"/>
                  </a:lnTo>
                  <a:lnTo>
                    <a:pt x="102" y="0"/>
                  </a:lnTo>
                  <a:close/>
                </a:path>
              </a:pathLst>
            </a:custGeom>
            <a:solidFill>
              <a:srgbClr val="FFBA96"/>
            </a:solidFill>
            <a:ln w="9525">
              <a:noFill/>
              <a:round/>
              <a:headEnd/>
              <a:tailEnd/>
            </a:ln>
          </p:spPr>
          <p:txBody>
            <a:bodyPr/>
            <a:lstStyle/>
            <a:p>
              <a:endParaRPr lang="pt-BR"/>
            </a:p>
          </p:txBody>
        </p:sp>
        <p:sp>
          <p:nvSpPr>
            <p:cNvPr id="780359" name="Freeform 345"/>
            <p:cNvSpPr>
              <a:spLocks/>
            </p:cNvSpPr>
            <p:nvPr/>
          </p:nvSpPr>
          <p:spPr bwMode="auto">
            <a:xfrm>
              <a:off x="2168" y="1062"/>
              <a:ext cx="29" cy="57"/>
            </a:xfrm>
            <a:custGeom>
              <a:avLst/>
              <a:gdLst>
                <a:gd name="T0" fmla="*/ 0 w 88"/>
                <a:gd name="T1" fmla="*/ 0 h 114"/>
                <a:gd name="T2" fmla="*/ 10 w 88"/>
                <a:gd name="T3" fmla="*/ 0 h 114"/>
                <a:gd name="T4" fmla="*/ 10 w 88"/>
                <a:gd name="T5" fmla="*/ 29 h 114"/>
                <a:gd name="T6" fmla="*/ 0 w 88"/>
                <a:gd name="T7" fmla="*/ 0 h 114"/>
                <a:gd name="T8" fmla="*/ 0 60000 65536"/>
                <a:gd name="T9" fmla="*/ 0 60000 65536"/>
                <a:gd name="T10" fmla="*/ 0 60000 65536"/>
                <a:gd name="T11" fmla="*/ 0 60000 65536"/>
                <a:gd name="T12" fmla="*/ 0 w 88"/>
                <a:gd name="T13" fmla="*/ 0 h 114"/>
                <a:gd name="T14" fmla="*/ 88 w 88"/>
                <a:gd name="T15" fmla="*/ 114 h 114"/>
              </a:gdLst>
              <a:ahLst/>
              <a:cxnLst>
                <a:cxn ang="T8">
                  <a:pos x="T0" y="T1"/>
                </a:cxn>
                <a:cxn ang="T9">
                  <a:pos x="T2" y="T3"/>
                </a:cxn>
                <a:cxn ang="T10">
                  <a:pos x="T4" y="T5"/>
                </a:cxn>
                <a:cxn ang="T11">
                  <a:pos x="T6" y="T7"/>
                </a:cxn>
              </a:cxnLst>
              <a:rect l="T12" t="T13" r="T14" b="T15"/>
              <a:pathLst>
                <a:path w="88" h="114">
                  <a:moveTo>
                    <a:pt x="0" y="0"/>
                  </a:moveTo>
                  <a:lnTo>
                    <a:pt x="88" y="0"/>
                  </a:lnTo>
                  <a:lnTo>
                    <a:pt x="88" y="114"/>
                  </a:lnTo>
                  <a:lnTo>
                    <a:pt x="0" y="0"/>
                  </a:lnTo>
                  <a:close/>
                </a:path>
              </a:pathLst>
            </a:custGeom>
            <a:solidFill>
              <a:srgbClr val="FFB087"/>
            </a:solidFill>
            <a:ln w="9525">
              <a:noFill/>
              <a:round/>
              <a:headEnd/>
              <a:tailEnd/>
            </a:ln>
          </p:spPr>
          <p:txBody>
            <a:bodyPr/>
            <a:lstStyle/>
            <a:p>
              <a:endParaRPr lang="pt-BR"/>
            </a:p>
          </p:txBody>
        </p:sp>
        <p:sp>
          <p:nvSpPr>
            <p:cNvPr id="780360" name="Freeform 346"/>
            <p:cNvSpPr>
              <a:spLocks/>
            </p:cNvSpPr>
            <p:nvPr/>
          </p:nvSpPr>
          <p:spPr bwMode="auto">
            <a:xfrm>
              <a:off x="2184" y="1062"/>
              <a:ext cx="13" cy="25"/>
            </a:xfrm>
            <a:custGeom>
              <a:avLst/>
              <a:gdLst>
                <a:gd name="T0" fmla="*/ 0 w 38"/>
                <a:gd name="T1" fmla="*/ 0 h 49"/>
                <a:gd name="T2" fmla="*/ 4 w 38"/>
                <a:gd name="T3" fmla="*/ 0 h 49"/>
                <a:gd name="T4" fmla="*/ 4 w 38"/>
                <a:gd name="T5" fmla="*/ 13 h 49"/>
                <a:gd name="T6" fmla="*/ 0 w 38"/>
                <a:gd name="T7" fmla="*/ 0 h 49"/>
                <a:gd name="T8" fmla="*/ 0 60000 65536"/>
                <a:gd name="T9" fmla="*/ 0 60000 65536"/>
                <a:gd name="T10" fmla="*/ 0 60000 65536"/>
                <a:gd name="T11" fmla="*/ 0 60000 65536"/>
                <a:gd name="T12" fmla="*/ 0 w 38"/>
                <a:gd name="T13" fmla="*/ 0 h 49"/>
                <a:gd name="T14" fmla="*/ 38 w 38"/>
                <a:gd name="T15" fmla="*/ 49 h 49"/>
              </a:gdLst>
              <a:ahLst/>
              <a:cxnLst>
                <a:cxn ang="T8">
                  <a:pos x="T0" y="T1"/>
                </a:cxn>
                <a:cxn ang="T9">
                  <a:pos x="T2" y="T3"/>
                </a:cxn>
                <a:cxn ang="T10">
                  <a:pos x="T4" y="T5"/>
                </a:cxn>
                <a:cxn ang="T11">
                  <a:pos x="T6" y="T7"/>
                </a:cxn>
              </a:cxnLst>
              <a:rect l="T12" t="T13" r="T14" b="T15"/>
              <a:pathLst>
                <a:path w="38" h="49">
                  <a:moveTo>
                    <a:pt x="0" y="0"/>
                  </a:moveTo>
                  <a:lnTo>
                    <a:pt x="38" y="0"/>
                  </a:lnTo>
                  <a:lnTo>
                    <a:pt x="38" y="49"/>
                  </a:lnTo>
                  <a:lnTo>
                    <a:pt x="0" y="0"/>
                  </a:lnTo>
                  <a:close/>
                </a:path>
              </a:pathLst>
            </a:custGeom>
            <a:solidFill>
              <a:srgbClr val="FF9966"/>
            </a:solidFill>
            <a:ln w="9525">
              <a:noFill/>
              <a:round/>
              <a:headEnd/>
              <a:tailEnd/>
            </a:ln>
          </p:spPr>
          <p:txBody>
            <a:bodyPr/>
            <a:lstStyle/>
            <a:p>
              <a:endParaRPr lang="pt-BR"/>
            </a:p>
          </p:txBody>
        </p:sp>
        <p:sp>
          <p:nvSpPr>
            <p:cNvPr id="780361" name="Rectangle 347"/>
            <p:cNvSpPr>
              <a:spLocks noChangeArrowheads="1"/>
            </p:cNvSpPr>
            <p:nvPr/>
          </p:nvSpPr>
          <p:spPr bwMode="auto">
            <a:xfrm>
              <a:off x="1911" y="1062"/>
              <a:ext cx="286" cy="81"/>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362" name="Freeform 348"/>
            <p:cNvSpPr>
              <a:spLocks/>
            </p:cNvSpPr>
            <p:nvPr/>
          </p:nvSpPr>
          <p:spPr bwMode="auto">
            <a:xfrm>
              <a:off x="1911" y="1911"/>
              <a:ext cx="28" cy="53"/>
            </a:xfrm>
            <a:custGeom>
              <a:avLst/>
              <a:gdLst>
                <a:gd name="T0" fmla="*/ 9 w 83"/>
                <a:gd name="T1" fmla="*/ 27 h 106"/>
                <a:gd name="T2" fmla="*/ 0 w 83"/>
                <a:gd name="T3" fmla="*/ 27 h 106"/>
                <a:gd name="T4" fmla="*/ 0 w 83"/>
                <a:gd name="T5" fmla="*/ 0 h 106"/>
                <a:gd name="T6" fmla="*/ 9 w 83"/>
                <a:gd name="T7" fmla="*/ 27 h 106"/>
                <a:gd name="T8" fmla="*/ 0 60000 65536"/>
                <a:gd name="T9" fmla="*/ 0 60000 65536"/>
                <a:gd name="T10" fmla="*/ 0 60000 65536"/>
                <a:gd name="T11" fmla="*/ 0 60000 65536"/>
                <a:gd name="T12" fmla="*/ 0 w 83"/>
                <a:gd name="T13" fmla="*/ 0 h 106"/>
                <a:gd name="T14" fmla="*/ 83 w 83"/>
                <a:gd name="T15" fmla="*/ 106 h 106"/>
              </a:gdLst>
              <a:ahLst/>
              <a:cxnLst>
                <a:cxn ang="T8">
                  <a:pos x="T0" y="T1"/>
                </a:cxn>
                <a:cxn ang="T9">
                  <a:pos x="T2" y="T3"/>
                </a:cxn>
                <a:cxn ang="T10">
                  <a:pos x="T4" y="T5"/>
                </a:cxn>
                <a:cxn ang="T11">
                  <a:pos x="T6" y="T7"/>
                </a:cxn>
              </a:cxnLst>
              <a:rect l="T12" t="T13" r="T14" b="T15"/>
              <a:pathLst>
                <a:path w="83" h="106">
                  <a:moveTo>
                    <a:pt x="83" y="106"/>
                  </a:moveTo>
                  <a:lnTo>
                    <a:pt x="0" y="106"/>
                  </a:lnTo>
                  <a:lnTo>
                    <a:pt x="0" y="0"/>
                  </a:lnTo>
                  <a:lnTo>
                    <a:pt x="83" y="106"/>
                  </a:lnTo>
                  <a:close/>
                </a:path>
              </a:pathLst>
            </a:custGeom>
            <a:solidFill>
              <a:srgbClr val="FF6633"/>
            </a:solidFill>
            <a:ln w="9525">
              <a:noFill/>
              <a:round/>
              <a:headEnd/>
              <a:tailEnd/>
            </a:ln>
          </p:spPr>
          <p:txBody>
            <a:bodyPr/>
            <a:lstStyle/>
            <a:p>
              <a:endParaRPr lang="pt-BR"/>
            </a:p>
          </p:txBody>
        </p:sp>
        <p:sp>
          <p:nvSpPr>
            <p:cNvPr id="780363" name="Freeform 349"/>
            <p:cNvSpPr>
              <a:spLocks/>
            </p:cNvSpPr>
            <p:nvPr/>
          </p:nvSpPr>
          <p:spPr bwMode="auto">
            <a:xfrm>
              <a:off x="1911" y="1886"/>
              <a:ext cx="45" cy="78"/>
            </a:xfrm>
            <a:custGeom>
              <a:avLst/>
              <a:gdLst>
                <a:gd name="T0" fmla="*/ 1 w 135"/>
                <a:gd name="T1" fmla="*/ 0 h 156"/>
                <a:gd name="T2" fmla="*/ 0 w 135"/>
                <a:gd name="T3" fmla="*/ 0 h 156"/>
                <a:gd name="T4" fmla="*/ 0 w 135"/>
                <a:gd name="T5" fmla="*/ 29 h 156"/>
                <a:gd name="T6" fmla="*/ 4 w 135"/>
                <a:gd name="T7" fmla="*/ 39 h 156"/>
                <a:gd name="T8" fmla="*/ 15 w 135"/>
                <a:gd name="T9" fmla="*/ 39 h 156"/>
                <a:gd name="T10" fmla="*/ 1 w 135"/>
                <a:gd name="T11" fmla="*/ 0 h 156"/>
                <a:gd name="T12" fmla="*/ 0 60000 65536"/>
                <a:gd name="T13" fmla="*/ 0 60000 65536"/>
                <a:gd name="T14" fmla="*/ 0 60000 65536"/>
                <a:gd name="T15" fmla="*/ 0 60000 65536"/>
                <a:gd name="T16" fmla="*/ 0 60000 65536"/>
                <a:gd name="T17" fmla="*/ 0 60000 65536"/>
                <a:gd name="T18" fmla="*/ 0 w 135"/>
                <a:gd name="T19" fmla="*/ 0 h 156"/>
                <a:gd name="T20" fmla="*/ 135 w 13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35" h="156">
                  <a:moveTo>
                    <a:pt x="12" y="0"/>
                  </a:moveTo>
                  <a:lnTo>
                    <a:pt x="0" y="0"/>
                  </a:lnTo>
                  <a:lnTo>
                    <a:pt x="0" y="116"/>
                  </a:lnTo>
                  <a:lnTo>
                    <a:pt x="33" y="156"/>
                  </a:lnTo>
                  <a:lnTo>
                    <a:pt x="135" y="156"/>
                  </a:lnTo>
                  <a:lnTo>
                    <a:pt x="12" y="0"/>
                  </a:lnTo>
                  <a:close/>
                </a:path>
              </a:pathLst>
            </a:custGeom>
            <a:solidFill>
              <a:srgbClr val="FF6936"/>
            </a:solidFill>
            <a:ln w="9525">
              <a:noFill/>
              <a:round/>
              <a:headEnd/>
              <a:tailEnd/>
            </a:ln>
          </p:spPr>
          <p:txBody>
            <a:bodyPr/>
            <a:lstStyle/>
            <a:p>
              <a:endParaRPr lang="pt-BR"/>
            </a:p>
          </p:txBody>
        </p:sp>
        <p:sp>
          <p:nvSpPr>
            <p:cNvPr id="780364" name="Freeform 350"/>
            <p:cNvSpPr>
              <a:spLocks/>
            </p:cNvSpPr>
            <p:nvPr/>
          </p:nvSpPr>
          <p:spPr bwMode="auto">
            <a:xfrm>
              <a:off x="1911" y="1886"/>
              <a:ext cx="62" cy="78"/>
            </a:xfrm>
            <a:custGeom>
              <a:avLst/>
              <a:gdLst>
                <a:gd name="T0" fmla="*/ 7 w 185"/>
                <a:gd name="T1" fmla="*/ 0 h 156"/>
                <a:gd name="T2" fmla="*/ 0 w 185"/>
                <a:gd name="T3" fmla="*/ 0 h 156"/>
                <a:gd name="T4" fmla="*/ 0 w 185"/>
                <a:gd name="T5" fmla="*/ 12 h 156"/>
                <a:gd name="T6" fmla="*/ 9 w 185"/>
                <a:gd name="T7" fmla="*/ 39 h 156"/>
                <a:gd name="T8" fmla="*/ 21 w 185"/>
                <a:gd name="T9" fmla="*/ 39 h 156"/>
                <a:gd name="T10" fmla="*/ 7 w 185"/>
                <a:gd name="T11" fmla="*/ 0 h 156"/>
                <a:gd name="T12" fmla="*/ 0 60000 65536"/>
                <a:gd name="T13" fmla="*/ 0 60000 65536"/>
                <a:gd name="T14" fmla="*/ 0 60000 65536"/>
                <a:gd name="T15" fmla="*/ 0 60000 65536"/>
                <a:gd name="T16" fmla="*/ 0 60000 65536"/>
                <a:gd name="T17" fmla="*/ 0 60000 65536"/>
                <a:gd name="T18" fmla="*/ 0 w 185"/>
                <a:gd name="T19" fmla="*/ 0 h 156"/>
                <a:gd name="T20" fmla="*/ 185 w 18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85" h="156">
                  <a:moveTo>
                    <a:pt x="62" y="0"/>
                  </a:moveTo>
                  <a:lnTo>
                    <a:pt x="0" y="0"/>
                  </a:lnTo>
                  <a:lnTo>
                    <a:pt x="0" y="50"/>
                  </a:lnTo>
                  <a:lnTo>
                    <a:pt x="83" y="156"/>
                  </a:lnTo>
                  <a:lnTo>
                    <a:pt x="185" y="156"/>
                  </a:lnTo>
                  <a:lnTo>
                    <a:pt x="62" y="0"/>
                  </a:lnTo>
                  <a:close/>
                </a:path>
              </a:pathLst>
            </a:custGeom>
            <a:solidFill>
              <a:srgbClr val="FF6B38"/>
            </a:solidFill>
            <a:ln w="9525">
              <a:noFill/>
              <a:round/>
              <a:headEnd/>
              <a:tailEnd/>
            </a:ln>
          </p:spPr>
          <p:txBody>
            <a:bodyPr/>
            <a:lstStyle/>
            <a:p>
              <a:endParaRPr lang="pt-BR"/>
            </a:p>
          </p:txBody>
        </p:sp>
        <p:sp>
          <p:nvSpPr>
            <p:cNvPr id="780365" name="Freeform 351"/>
            <p:cNvSpPr>
              <a:spLocks/>
            </p:cNvSpPr>
            <p:nvPr/>
          </p:nvSpPr>
          <p:spPr bwMode="auto">
            <a:xfrm>
              <a:off x="1915" y="1886"/>
              <a:ext cx="74" cy="78"/>
            </a:xfrm>
            <a:custGeom>
              <a:avLst/>
              <a:gdLst>
                <a:gd name="T0" fmla="*/ 11 w 223"/>
                <a:gd name="T1" fmla="*/ 0 h 156"/>
                <a:gd name="T2" fmla="*/ 0 w 223"/>
                <a:gd name="T3" fmla="*/ 0 h 156"/>
                <a:gd name="T4" fmla="*/ 14 w 223"/>
                <a:gd name="T5" fmla="*/ 39 h 156"/>
                <a:gd name="T6" fmla="*/ 25 w 223"/>
                <a:gd name="T7" fmla="*/ 39 h 156"/>
                <a:gd name="T8" fmla="*/ 11 w 223"/>
                <a:gd name="T9" fmla="*/ 0 h 156"/>
                <a:gd name="T10" fmla="*/ 0 60000 65536"/>
                <a:gd name="T11" fmla="*/ 0 60000 65536"/>
                <a:gd name="T12" fmla="*/ 0 60000 65536"/>
                <a:gd name="T13" fmla="*/ 0 60000 65536"/>
                <a:gd name="T14" fmla="*/ 0 60000 65536"/>
                <a:gd name="T15" fmla="*/ 0 w 223"/>
                <a:gd name="T16" fmla="*/ 0 h 156"/>
                <a:gd name="T17" fmla="*/ 223 w 223"/>
                <a:gd name="T18" fmla="*/ 156 h 156"/>
              </a:gdLst>
              <a:ahLst/>
              <a:cxnLst>
                <a:cxn ang="T10">
                  <a:pos x="T0" y="T1"/>
                </a:cxn>
                <a:cxn ang="T11">
                  <a:pos x="T2" y="T3"/>
                </a:cxn>
                <a:cxn ang="T12">
                  <a:pos x="T4" y="T5"/>
                </a:cxn>
                <a:cxn ang="T13">
                  <a:pos x="T6" y="T7"/>
                </a:cxn>
                <a:cxn ang="T14">
                  <a:pos x="T8" y="T9"/>
                </a:cxn>
              </a:cxnLst>
              <a:rect l="T15" t="T16" r="T17" b="T18"/>
              <a:pathLst>
                <a:path w="223" h="156">
                  <a:moveTo>
                    <a:pt x="102" y="0"/>
                  </a:moveTo>
                  <a:lnTo>
                    <a:pt x="0" y="0"/>
                  </a:lnTo>
                  <a:lnTo>
                    <a:pt x="123" y="156"/>
                  </a:lnTo>
                  <a:lnTo>
                    <a:pt x="223" y="156"/>
                  </a:lnTo>
                  <a:lnTo>
                    <a:pt x="102" y="0"/>
                  </a:lnTo>
                  <a:close/>
                </a:path>
              </a:pathLst>
            </a:custGeom>
            <a:solidFill>
              <a:srgbClr val="FF6E3B"/>
            </a:solidFill>
            <a:ln w="9525">
              <a:noFill/>
              <a:round/>
              <a:headEnd/>
              <a:tailEnd/>
            </a:ln>
          </p:spPr>
          <p:txBody>
            <a:bodyPr/>
            <a:lstStyle/>
            <a:p>
              <a:endParaRPr lang="pt-BR"/>
            </a:p>
          </p:txBody>
        </p:sp>
        <p:sp>
          <p:nvSpPr>
            <p:cNvPr id="780366" name="Freeform 352"/>
            <p:cNvSpPr>
              <a:spLocks/>
            </p:cNvSpPr>
            <p:nvPr/>
          </p:nvSpPr>
          <p:spPr bwMode="auto">
            <a:xfrm>
              <a:off x="1932" y="1886"/>
              <a:ext cx="75" cy="78"/>
            </a:xfrm>
            <a:custGeom>
              <a:avLst/>
              <a:gdLst>
                <a:gd name="T0" fmla="*/ 11 w 225"/>
                <a:gd name="T1" fmla="*/ 0 h 156"/>
                <a:gd name="T2" fmla="*/ 0 w 225"/>
                <a:gd name="T3" fmla="*/ 0 h 156"/>
                <a:gd name="T4" fmla="*/ 14 w 225"/>
                <a:gd name="T5" fmla="*/ 39 h 156"/>
                <a:gd name="T6" fmla="*/ 25 w 225"/>
                <a:gd name="T7" fmla="*/ 39 h 156"/>
                <a:gd name="T8" fmla="*/ 11 w 225"/>
                <a:gd name="T9" fmla="*/ 0 h 156"/>
                <a:gd name="T10" fmla="*/ 0 60000 65536"/>
                <a:gd name="T11" fmla="*/ 0 60000 65536"/>
                <a:gd name="T12" fmla="*/ 0 60000 65536"/>
                <a:gd name="T13" fmla="*/ 0 60000 65536"/>
                <a:gd name="T14" fmla="*/ 0 60000 65536"/>
                <a:gd name="T15" fmla="*/ 0 w 225"/>
                <a:gd name="T16" fmla="*/ 0 h 156"/>
                <a:gd name="T17" fmla="*/ 225 w 225"/>
                <a:gd name="T18" fmla="*/ 156 h 156"/>
              </a:gdLst>
              <a:ahLst/>
              <a:cxnLst>
                <a:cxn ang="T10">
                  <a:pos x="T0" y="T1"/>
                </a:cxn>
                <a:cxn ang="T11">
                  <a:pos x="T2" y="T3"/>
                </a:cxn>
                <a:cxn ang="T12">
                  <a:pos x="T4" y="T5"/>
                </a:cxn>
                <a:cxn ang="T13">
                  <a:pos x="T6" y="T7"/>
                </a:cxn>
                <a:cxn ang="T14">
                  <a:pos x="T8" y="T9"/>
                </a:cxn>
              </a:cxnLst>
              <a:rect l="T15" t="T16" r="T17" b="T18"/>
              <a:pathLst>
                <a:path w="225" h="156">
                  <a:moveTo>
                    <a:pt x="102" y="0"/>
                  </a:moveTo>
                  <a:lnTo>
                    <a:pt x="0" y="0"/>
                  </a:lnTo>
                  <a:lnTo>
                    <a:pt x="123" y="156"/>
                  </a:lnTo>
                  <a:lnTo>
                    <a:pt x="225" y="156"/>
                  </a:lnTo>
                  <a:lnTo>
                    <a:pt x="102" y="0"/>
                  </a:lnTo>
                  <a:close/>
                </a:path>
              </a:pathLst>
            </a:custGeom>
            <a:solidFill>
              <a:srgbClr val="FF703D"/>
            </a:solidFill>
            <a:ln w="9525">
              <a:noFill/>
              <a:round/>
              <a:headEnd/>
              <a:tailEnd/>
            </a:ln>
          </p:spPr>
          <p:txBody>
            <a:bodyPr/>
            <a:lstStyle/>
            <a:p>
              <a:endParaRPr lang="pt-BR"/>
            </a:p>
          </p:txBody>
        </p:sp>
        <p:sp>
          <p:nvSpPr>
            <p:cNvPr id="780367" name="Freeform 353"/>
            <p:cNvSpPr>
              <a:spLocks/>
            </p:cNvSpPr>
            <p:nvPr/>
          </p:nvSpPr>
          <p:spPr bwMode="auto">
            <a:xfrm>
              <a:off x="1949" y="1886"/>
              <a:ext cx="74" cy="78"/>
            </a:xfrm>
            <a:custGeom>
              <a:avLst/>
              <a:gdLst>
                <a:gd name="T0" fmla="*/ 11 w 223"/>
                <a:gd name="T1" fmla="*/ 0 h 156"/>
                <a:gd name="T2" fmla="*/ 0 w 223"/>
                <a:gd name="T3" fmla="*/ 0 h 156"/>
                <a:gd name="T4" fmla="*/ 13 w 223"/>
                <a:gd name="T5" fmla="*/ 39 h 156"/>
                <a:gd name="T6" fmla="*/ 25 w 223"/>
                <a:gd name="T7" fmla="*/ 39 h 156"/>
                <a:gd name="T8" fmla="*/ 11 w 223"/>
                <a:gd name="T9" fmla="*/ 0 h 156"/>
                <a:gd name="T10" fmla="*/ 0 60000 65536"/>
                <a:gd name="T11" fmla="*/ 0 60000 65536"/>
                <a:gd name="T12" fmla="*/ 0 60000 65536"/>
                <a:gd name="T13" fmla="*/ 0 60000 65536"/>
                <a:gd name="T14" fmla="*/ 0 60000 65536"/>
                <a:gd name="T15" fmla="*/ 0 w 223"/>
                <a:gd name="T16" fmla="*/ 0 h 156"/>
                <a:gd name="T17" fmla="*/ 223 w 223"/>
                <a:gd name="T18" fmla="*/ 156 h 156"/>
              </a:gdLst>
              <a:ahLst/>
              <a:cxnLst>
                <a:cxn ang="T10">
                  <a:pos x="T0" y="T1"/>
                </a:cxn>
                <a:cxn ang="T11">
                  <a:pos x="T2" y="T3"/>
                </a:cxn>
                <a:cxn ang="T12">
                  <a:pos x="T4" y="T5"/>
                </a:cxn>
                <a:cxn ang="T13">
                  <a:pos x="T6" y="T7"/>
                </a:cxn>
                <a:cxn ang="T14">
                  <a:pos x="T8" y="T9"/>
                </a:cxn>
              </a:cxnLst>
              <a:rect l="T15" t="T16" r="T17" b="T18"/>
              <a:pathLst>
                <a:path w="223" h="156">
                  <a:moveTo>
                    <a:pt x="101" y="0"/>
                  </a:moveTo>
                  <a:lnTo>
                    <a:pt x="0" y="0"/>
                  </a:lnTo>
                  <a:lnTo>
                    <a:pt x="121" y="156"/>
                  </a:lnTo>
                  <a:lnTo>
                    <a:pt x="223" y="156"/>
                  </a:lnTo>
                  <a:lnTo>
                    <a:pt x="101" y="0"/>
                  </a:lnTo>
                  <a:close/>
                </a:path>
              </a:pathLst>
            </a:custGeom>
            <a:solidFill>
              <a:srgbClr val="FF7340"/>
            </a:solidFill>
            <a:ln w="9525">
              <a:noFill/>
              <a:round/>
              <a:headEnd/>
              <a:tailEnd/>
            </a:ln>
          </p:spPr>
          <p:txBody>
            <a:bodyPr/>
            <a:lstStyle/>
            <a:p>
              <a:endParaRPr lang="pt-BR"/>
            </a:p>
          </p:txBody>
        </p:sp>
        <p:sp>
          <p:nvSpPr>
            <p:cNvPr id="780368" name="Freeform 354"/>
            <p:cNvSpPr>
              <a:spLocks/>
            </p:cNvSpPr>
            <p:nvPr/>
          </p:nvSpPr>
          <p:spPr bwMode="auto">
            <a:xfrm>
              <a:off x="1966" y="1886"/>
              <a:ext cx="74" cy="78"/>
            </a:xfrm>
            <a:custGeom>
              <a:avLst/>
              <a:gdLst>
                <a:gd name="T0" fmla="*/ 11 w 224"/>
                <a:gd name="T1" fmla="*/ 0 h 156"/>
                <a:gd name="T2" fmla="*/ 0 w 224"/>
                <a:gd name="T3" fmla="*/ 0 h 156"/>
                <a:gd name="T4" fmla="*/ 14 w 224"/>
                <a:gd name="T5" fmla="*/ 39 h 156"/>
                <a:gd name="T6" fmla="*/ 24 w 224"/>
                <a:gd name="T7" fmla="*/ 39 h 156"/>
                <a:gd name="T8" fmla="*/ 11 w 224"/>
                <a:gd name="T9" fmla="*/ 0 h 156"/>
                <a:gd name="T10" fmla="*/ 0 60000 65536"/>
                <a:gd name="T11" fmla="*/ 0 60000 65536"/>
                <a:gd name="T12" fmla="*/ 0 60000 65536"/>
                <a:gd name="T13" fmla="*/ 0 60000 65536"/>
                <a:gd name="T14" fmla="*/ 0 60000 65536"/>
                <a:gd name="T15" fmla="*/ 0 w 224"/>
                <a:gd name="T16" fmla="*/ 0 h 156"/>
                <a:gd name="T17" fmla="*/ 224 w 224"/>
                <a:gd name="T18" fmla="*/ 156 h 156"/>
              </a:gdLst>
              <a:ahLst/>
              <a:cxnLst>
                <a:cxn ang="T10">
                  <a:pos x="T0" y="T1"/>
                </a:cxn>
                <a:cxn ang="T11">
                  <a:pos x="T2" y="T3"/>
                </a:cxn>
                <a:cxn ang="T12">
                  <a:pos x="T4" y="T5"/>
                </a:cxn>
                <a:cxn ang="T13">
                  <a:pos x="T6" y="T7"/>
                </a:cxn>
                <a:cxn ang="T14">
                  <a:pos x="T8" y="T9"/>
                </a:cxn>
              </a:cxnLst>
              <a:rect l="T15" t="T16" r="T17" b="T18"/>
              <a:pathLst>
                <a:path w="224" h="156">
                  <a:moveTo>
                    <a:pt x="102" y="0"/>
                  </a:moveTo>
                  <a:lnTo>
                    <a:pt x="0" y="0"/>
                  </a:lnTo>
                  <a:lnTo>
                    <a:pt x="123" y="156"/>
                  </a:lnTo>
                  <a:lnTo>
                    <a:pt x="224" y="156"/>
                  </a:lnTo>
                  <a:lnTo>
                    <a:pt x="102" y="0"/>
                  </a:lnTo>
                  <a:close/>
                </a:path>
              </a:pathLst>
            </a:custGeom>
            <a:solidFill>
              <a:srgbClr val="FF7542"/>
            </a:solidFill>
            <a:ln w="9525">
              <a:noFill/>
              <a:round/>
              <a:headEnd/>
              <a:tailEnd/>
            </a:ln>
          </p:spPr>
          <p:txBody>
            <a:bodyPr/>
            <a:lstStyle/>
            <a:p>
              <a:endParaRPr lang="pt-BR"/>
            </a:p>
          </p:txBody>
        </p:sp>
        <p:sp>
          <p:nvSpPr>
            <p:cNvPr id="780369" name="Freeform 355"/>
            <p:cNvSpPr>
              <a:spLocks/>
            </p:cNvSpPr>
            <p:nvPr/>
          </p:nvSpPr>
          <p:spPr bwMode="auto">
            <a:xfrm>
              <a:off x="1983" y="1886"/>
              <a:ext cx="74" cy="78"/>
            </a:xfrm>
            <a:custGeom>
              <a:avLst/>
              <a:gdLst>
                <a:gd name="T0" fmla="*/ 11 w 223"/>
                <a:gd name="T1" fmla="*/ 0 h 156"/>
                <a:gd name="T2" fmla="*/ 0 w 223"/>
                <a:gd name="T3" fmla="*/ 0 h 156"/>
                <a:gd name="T4" fmla="*/ 13 w 223"/>
                <a:gd name="T5" fmla="*/ 39 h 156"/>
                <a:gd name="T6" fmla="*/ 25 w 223"/>
                <a:gd name="T7" fmla="*/ 39 h 156"/>
                <a:gd name="T8" fmla="*/ 11 w 223"/>
                <a:gd name="T9" fmla="*/ 0 h 156"/>
                <a:gd name="T10" fmla="*/ 0 60000 65536"/>
                <a:gd name="T11" fmla="*/ 0 60000 65536"/>
                <a:gd name="T12" fmla="*/ 0 60000 65536"/>
                <a:gd name="T13" fmla="*/ 0 60000 65536"/>
                <a:gd name="T14" fmla="*/ 0 60000 65536"/>
                <a:gd name="T15" fmla="*/ 0 w 223"/>
                <a:gd name="T16" fmla="*/ 0 h 156"/>
                <a:gd name="T17" fmla="*/ 223 w 223"/>
                <a:gd name="T18" fmla="*/ 156 h 156"/>
              </a:gdLst>
              <a:ahLst/>
              <a:cxnLst>
                <a:cxn ang="T10">
                  <a:pos x="T0" y="T1"/>
                </a:cxn>
                <a:cxn ang="T11">
                  <a:pos x="T2" y="T3"/>
                </a:cxn>
                <a:cxn ang="T12">
                  <a:pos x="T4" y="T5"/>
                </a:cxn>
                <a:cxn ang="T13">
                  <a:pos x="T6" y="T7"/>
                </a:cxn>
                <a:cxn ang="T14">
                  <a:pos x="T8" y="T9"/>
                </a:cxn>
              </a:cxnLst>
              <a:rect l="T15" t="T16" r="T17" b="T18"/>
              <a:pathLst>
                <a:path w="223" h="156">
                  <a:moveTo>
                    <a:pt x="102" y="0"/>
                  </a:moveTo>
                  <a:lnTo>
                    <a:pt x="0" y="0"/>
                  </a:lnTo>
                  <a:lnTo>
                    <a:pt x="122" y="156"/>
                  </a:lnTo>
                  <a:lnTo>
                    <a:pt x="223" y="156"/>
                  </a:lnTo>
                  <a:lnTo>
                    <a:pt x="102" y="0"/>
                  </a:lnTo>
                  <a:close/>
                </a:path>
              </a:pathLst>
            </a:custGeom>
            <a:solidFill>
              <a:srgbClr val="FF7845"/>
            </a:solidFill>
            <a:ln w="9525">
              <a:noFill/>
              <a:round/>
              <a:headEnd/>
              <a:tailEnd/>
            </a:ln>
          </p:spPr>
          <p:txBody>
            <a:bodyPr/>
            <a:lstStyle/>
            <a:p>
              <a:endParaRPr lang="pt-BR"/>
            </a:p>
          </p:txBody>
        </p:sp>
        <p:sp>
          <p:nvSpPr>
            <p:cNvPr id="780370" name="Freeform 356"/>
            <p:cNvSpPr>
              <a:spLocks/>
            </p:cNvSpPr>
            <p:nvPr/>
          </p:nvSpPr>
          <p:spPr bwMode="auto">
            <a:xfrm>
              <a:off x="2000" y="1886"/>
              <a:ext cx="74" cy="78"/>
            </a:xfrm>
            <a:custGeom>
              <a:avLst/>
              <a:gdLst>
                <a:gd name="T0" fmla="*/ 11 w 224"/>
                <a:gd name="T1" fmla="*/ 0 h 156"/>
                <a:gd name="T2" fmla="*/ 0 w 224"/>
                <a:gd name="T3" fmla="*/ 0 h 156"/>
                <a:gd name="T4" fmla="*/ 13 w 224"/>
                <a:gd name="T5" fmla="*/ 39 h 156"/>
                <a:gd name="T6" fmla="*/ 24 w 224"/>
                <a:gd name="T7" fmla="*/ 39 h 156"/>
                <a:gd name="T8" fmla="*/ 11 w 224"/>
                <a:gd name="T9" fmla="*/ 0 h 156"/>
                <a:gd name="T10" fmla="*/ 0 60000 65536"/>
                <a:gd name="T11" fmla="*/ 0 60000 65536"/>
                <a:gd name="T12" fmla="*/ 0 60000 65536"/>
                <a:gd name="T13" fmla="*/ 0 60000 65536"/>
                <a:gd name="T14" fmla="*/ 0 60000 65536"/>
                <a:gd name="T15" fmla="*/ 0 w 224"/>
                <a:gd name="T16" fmla="*/ 0 h 156"/>
                <a:gd name="T17" fmla="*/ 224 w 224"/>
                <a:gd name="T18" fmla="*/ 156 h 156"/>
              </a:gdLst>
              <a:ahLst/>
              <a:cxnLst>
                <a:cxn ang="T10">
                  <a:pos x="T0" y="T1"/>
                </a:cxn>
                <a:cxn ang="T11">
                  <a:pos x="T2" y="T3"/>
                </a:cxn>
                <a:cxn ang="T12">
                  <a:pos x="T4" y="T5"/>
                </a:cxn>
                <a:cxn ang="T13">
                  <a:pos x="T6" y="T7"/>
                </a:cxn>
                <a:cxn ang="T14">
                  <a:pos x="T8" y="T9"/>
                </a:cxn>
              </a:cxnLst>
              <a:rect l="T15" t="T16" r="T17" b="T18"/>
              <a:pathLst>
                <a:path w="224" h="156">
                  <a:moveTo>
                    <a:pt x="101" y="0"/>
                  </a:moveTo>
                  <a:lnTo>
                    <a:pt x="0" y="0"/>
                  </a:lnTo>
                  <a:lnTo>
                    <a:pt x="122" y="156"/>
                  </a:lnTo>
                  <a:lnTo>
                    <a:pt x="224" y="156"/>
                  </a:lnTo>
                  <a:lnTo>
                    <a:pt x="101" y="0"/>
                  </a:lnTo>
                  <a:close/>
                </a:path>
              </a:pathLst>
            </a:custGeom>
            <a:solidFill>
              <a:srgbClr val="FF7A47"/>
            </a:solidFill>
            <a:ln w="9525">
              <a:noFill/>
              <a:round/>
              <a:headEnd/>
              <a:tailEnd/>
            </a:ln>
          </p:spPr>
          <p:txBody>
            <a:bodyPr/>
            <a:lstStyle/>
            <a:p>
              <a:endParaRPr lang="pt-BR"/>
            </a:p>
          </p:txBody>
        </p:sp>
        <p:sp>
          <p:nvSpPr>
            <p:cNvPr id="780371" name="Freeform 357"/>
            <p:cNvSpPr>
              <a:spLocks/>
            </p:cNvSpPr>
            <p:nvPr/>
          </p:nvSpPr>
          <p:spPr bwMode="auto">
            <a:xfrm>
              <a:off x="2017" y="1886"/>
              <a:ext cx="74" cy="78"/>
            </a:xfrm>
            <a:custGeom>
              <a:avLst/>
              <a:gdLst>
                <a:gd name="T0" fmla="*/ 11 w 223"/>
                <a:gd name="T1" fmla="*/ 0 h 156"/>
                <a:gd name="T2" fmla="*/ 0 w 223"/>
                <a:gd name="T3" fmla="*/ 0 h 156"/>
                <a:gd name="T4" fmla="*/ 13 w 223"/>
                <a:gd name="T5" fmla="*/ 39 h 156"/>
                <a:gd name="T6" fmla="*/ 25 w 223"/>
                <a:gd name="T7" fmla="*/ 39 h 156"/>
                <a:gd name="T8" fmla="*/ 11 w 223"/>
                <a:gd name="T9" fmla="*/ 0 h 156"/>
                <a:gd name="T10" fmla="*/ 0 60000 65536"/>
                <a:gd name="T11" fmla="*/ 0 60000 65536"/>
                <a:gd name="T12" fmla="*/ 0 60000 65536"/>
                <a:gd name="T13" fmla="*/ 0 60000 65536"/>
                <a:gd name="T14" fmla="*/ 0 60000 65536"/>
                <a:gd name="T15" fmla="*/ 0 w 223"/>
                <a:gd name="T16" fmla="*/ 0 h 156"/>
                <a:gd name="T17" fmla="*/ 223 w 223"/>
                <a:gd name="T18" fmla="*/ 156 h 156"/>
              </a:gdLst>
              <a:ahLst/>
              <a:cxnLst>
                <a:cxn ang="T10">
                  <a:pos x="T0" y="T1"/>
                </a:cxn>
                <a:cxn ang="T11">
                  <a:pos x="T2" y="T3"/>
                </a:cxn>
                <a:cxn ang="T12">
                  <a:pos x="T4" y="T5"/>
                </a:cxn>
                <a:cxn ang="T13">
                  <a:pos x="T6" y="T7"/>
                </a:cxn>
                <a:cxn ang="T14">
                  <a:pos x="T8" y="T9"/>
                </a:cxn>
              </a:cxnLst>
              <a:rect l="T15" t="T16" r="T17" b="T18"/>
              <a:pathLst>
                <a:path w="223" h="156">
                  <a:moveTo>
                    <a:pt x="100" y="0"/>
                  </a:moveTo>
                  <a:lnTo>
                    <a:pt x="0" y="0"/>
                  </a:lnTo>
                  <a:lnTo>
                    <a:pt x="121" y="156"/>
                  </a:lnTo>
                  <a:lnTo>
                    <a:pt x="223" y="156"/>
                  </a:lnTo>
                  <a:lnTo>
                    <a:pt x="100" y="0"/>
                  </a:lnTo>
                  <a:close/>
                </a:path>
              </a:pathLst>
            </a:custGeom>
            <a:solidFill>
              <a:srgbClr val="FF7D4A"/>
            </a:solidFill>
            <a:ln w="9525">
              <a:noFill/>
              <a:round/>
              <a:headEnd/>
              <a:tailEnd/>
            </a:ln>
          </p:spPr>
          <p:txBody>
            <a:bodyPr/>
            <a:lstStyle/>
            <a:p>
              <a:endParaRPr lang="pt-BR"/>
            </a:p>
          </p:txBody>
        </p:sp>
        <p:sp>
          <p:nvSpPr>
            <p:cNvPr id="780372" name="Freeform 358"/>
            <p:cNvSpPr>
              <a:spLocks/>
            </p:cNvSpPr>
            <p:nvPr/>
          </p:nvSpPr>
          <p:spPr bwMode="auto">
            <a:xfrm>
              <a:off x="2033" y="1886"/>
              <a:ext cx="75" cy="78"/>
            </a:xfrm>
            <a:custGeom>
              <a:avLst/>
              <a:gdLst>
                <a:gd name="T0" fmla="*/ 11 w 223"/>
                <a:gd name="T1" fmla="*/ 0 h 156"/>
                <a:gd name="T2" fmla="*/ 0 w 223"/>
                <a:gd name="T3" fmla="*/ 0 h 156"/>
                <a:gd name="T4" fmla="*/ 14 w 223"/>
                <a:gd name="T5" fmla="*/ 39 h 156"/>
                <a:gd name="T6" fmla="*/ 25 w 223"/>
                <a:gd name="T7" fmla="*/ 39 h 156"/>
                <a:gd name="T8" fmla="*/ 11 w 223"/>
                <a:gd name="T9" fmla="*/ 0 h 156"/>
                <a:gd name="T10" fmla="*/ 0 60000 65536"/>
                <a:gd name="T11" fmla="*/ 0 60000 65536"/>
                <a:gd name="T12" fmla="*/ 0 60000 65536"/>
                <a:gd name="T13" fmla="*/ 0 60000 65536"/>
                <a:gd name="T14" fmla="*/ 0 60000 65536"/>
                <a:gd name="T15" fmla="*/ 0 w 223"/>
                <a:gd name="T16" fmla="*/ 0 h 156"/>
                <a:gd name="T17" fmla="*/ 223 w 223"/>
                <a:gd name="T18" fmla="*/ 156 h 156"/>
              </a:gdLst>
              <a:ahLst/>
              <a:cxnLst>
                <a:cxn ang="T10">
                  <a:pos x="T0" y="T1"/>
                </a:cxn>
                <a:cxn ang="T11">
                  <a:pos x="T2" y="T3"/>
                </a:cxn>
                <a:cxn ang="T12">
                  <a:pos x="T4" y="T5"/>
                </a:cxn>
                <a:cxn ang="T13">
                  <a:pos x="T6" y="T7"/>
                </a:cxn>
                <a:cxn ang="T14">
                  <a:pos x="T8" y="T9"/>
                </a:cxn>
              </a:cxnLst>
              <a:rect l="T15" t="T16" r="T17" b="T18"/>
              <a:pathLst>
                <a:path w="223" h="156">
                  <a:moveTo>
                    <a:pt x="102" y="0"/>
                  </a:moveTo>
                  <a:lnTo>
                    <a:pt x="0" y="0"/>
                  </a:lnTo>
                  <a:lnTo>
                    <a:pt x="123" y="156"/>
                  </a:lnTo>
                  <a:lnTo>
                    <a:pt x="223" y="156"/>
                  </a:lnTo>
                  <a:lnTo>
                    <a:pt x="102" y="0"/>
                  </a:lnTo>
                  <a:close/>
                </a:path>
              </a:pathLst>
            </a:custGeom>
            <a:solidFill>
              <a:srgbClr val="FF7F4C"/>
            </a:solidFill>
            <a:ln w="9525">
              <a:noFill/>
              <a:round/>
              <a:headEnd/>
              <a:tailEnd/>
            </a:ln>
          </p:spPr>
          <p:txBody>
            <a:bodyPr/>
            <a:lstStyle/>
            <a:p>
              <a:endParaRPr lang="pt-BR"/>
            </a:p>
          </p:txBody>
        </p:sp>
        <p:sp>
          <p:nvSpPr>
            <p:cNvPr id="780373" name="Freeform 359"/>
            <p:cNvSpPr>
              <a:spLocks/>
            </p:cNvSpPr>
            <p:nvPr/>
          </p:nvSpPr>
          <p:spPr bwMode="auto">
            <a:xfrm>
              <a:off x="2050" y="1886"/>
              <a:ext cx="75" cy="78"/>
            </a:xfrm>
            <a:custGeom>
              <a:avLst/>
              <a:gdLst>
                <a:gd name="T0" fmla="*/ 11 w 225"/>
                <a:gd name="T1" fmla="*/ 0 h 156"/>
                <a:gd name="T2" fmla="*/ 0 w 225"/>
                <a:gd name="T3" fmla="*/ 0 h 156"/>
                <a:gd name="T4" fmla="*/ 14 w 225"/>
                <a:gd name="T5" fmla="*/ 39 h 156"/>
                <a:gd name="T6" fmla="*/ 25 w 225"/>
                <a:gd name="T7" fmla="*/ 39 h 156"/>
                <a:gd name="T8" fmla="*/ 11 w 225"/>
                <a:gd name="T9" fmla="*/ 0 h 156"/>
                <a:gd name="T10" fmla="*/ 0 60000 65536"/>
                <a:gd name="T11" fmla="*/ 0 60000 65536"/>
                <a:gd name="T12" fmla="*/ 0 60000 65536"/>
                <a:gd name="T13" fmla="*/ 0 60000 65536"/>
                <a:gd name="T14" fmla="*/ 0 60000 65536"/>
                <a:gd name="T15" fmla="*/ 0 w 225"/>
                <a:gd name="T16" fmla="*/ 0 h 156"/>
                <a:gd name="T17" fmla="*/ 225 w 225"/>
                <a:gd name="T18" fmla="*/ 156 h 156"/>
              </a:gdLst>
              <a:ahLst/>
              <a:cxnLst>
                <a:cxn ang="T10">
                  <a:pos x="T0" y="T1"/>
                </a:cxn>
                <a:cxn ang="T11">
                  <a:pos x="T2" y="T3"/>
                </a:cxn>
                <a:cxn ang="T12">
                  <a:pos x="T4" y="T5"/>
                </a:cxn>
                <a:cxn ang="T13">
                  <a:pos x="T6" y="T7"/>
                </a:cxn>
                <a:cxn ang="T14">
                  <a:pos x="T8" y="T9"/>
                </a:cxn>
              </a:cxnLst>
              <a:rect l="T15" t="T16" r="T17" b="T18"/>
              <a:pathLst>
                <a:path w="225" h="156">
                  <a:moveTo>
                    <a:pt x="102" y="0"/>
                  </a:moveTo>
                  <a:lnTo>
                    <a:pt x="0" y="0"/>
                  </a:lnTo>
                  <a:lnTo>
                    <a:pt x="123" y="156"/>
                  </a:lnTo>
                  <a:lnTo>
                    <a:pt x="225" y="156"/>
                  </a:lnTo>
                  <a:lnTo>
                    <a:pt x="102" y="0"/>
                  </a:lnTo>
                  <a:close/>
                </a:path>
              </a:pathLst>
            </a:custGeom>
            <a:solidFill>
              <a:srgbClr val="FF824F"/>
            </a:solidFill>
            <a:ln w="9525">
              <a:noFill/>
              <a:round/>
              <a:headEnd/>
              <a:tailEnd/>
            </a:ln>
          </p:spPr>
          <p:txBody>
            <a:bodyPr/>
            <a:lstStyle/>
            <a:p>
              <a:endParaRPr lang="pt-BR"/>
            </a:p>
          </p:txBody>
        </p:sp>
        <p:sp>
          <p:nvSpPr>
            <p:cNvPr id="780374" name="Freeform 360"/>
            <p:cNvSpPr>
              <a:spLocks/>
            </p:cNvSpPr>
            <p:nvPr/>
          </p:nvSpPr>
          <p:spPr bwMode="auto">
            <a:xfrm>
              <a:off x="2067" y="1886"/>
              <a:ext cx="75" cy="78"/>
            </a:xfrm>
            <a:custGeom>
              <a:avLst/>
              <a:gdLst>
                <a:gd name="T0" fmla="*/ 11 w 224"/>
                <a:gd name="T1" fmla="*/ 0 h 156"/>
                <a:gd name="T2" fmla="*/ 0 w 224"/>
                <a:gd name="T3" fmla="*/ 0 h 156"/>
                <a:gd name="T4" fmla="*/ 14 w 224"/>
                <a:gd name="T5" fmla="*/ 39 h 156"/>
                <a:gd name="T6" fmla="*/ 25 w 224"/>
                <a:gd name="T7" fmla="*/ 39 h 156"/>
                <a:gd name="T8" fmla="*/ 11 w 224"/>
                <a:gd name="T9" fmla="*/ 0 h 156"/>
                <a:gd name="T10" fmla="*/ 0 60000 65536"/>
                <a:gd name="T11" fmla="*/ 0 60000 65536"/>
                <a:gd name="T12" fmla="*/ 0 60000 65536"/>
                <a:gd name="T13" fmla="*/ 0 60000 65536"/>
                <a:gd name="T14" fmla="*/ 0 60000 65536"/>
                <a:gd name="T15" fmla="*/ 0 w 224"/>
                <a:gd name="T16" fmla="*/ 0 h 156"/>
                <a:gd name="T17" fmla="*/ 224 w 224"/>
                <a:gd name="T18" fmla="*/ 156 h 156"/>
              </a:gdLst>
              <a:ahLst/>
              <a:cxnLst>
                <a:cxn ang="T10">
                  <a:pos x="T0" y="T1"/>
                </a:cxn>
                <a:cxn ang="T11">
                  <a:pos x="T2" y="T3"/>
                </a:cxn>
                <a:cxn ang="T12">
                  <a:pos x="T4" y="T5"/>
                </a:cxn>
                <a:cxn ang="T13">
                  <a:pos x="T6" y="T7"/>
                </a:cxn>
                <a:cxn ang="T14">
                  <a:pos x="T8" y="T9"/>
                </a:cxn>
              </a:cxnLst>
              <a:rect l="T15" t="T16" r="T17" b="T18"/>
              <a:pathLst>
                <a:path w="224" h="156">
                  <a:moveTo>
                    <a:pt x="101" y="0"/>
                  </a:moveTo>
                  <a:lnTo>
                    <a:pt x="0" y="0"/>
                  </a:lnTo>
                  <a:lnTo>
                    <a:pt x="121" y="156"/>
                  </a:lnTo>
                  <a:lnTo>
                    <a:pt x="224" y="156"/>
                  </a:lnTo>
                  <a:lnTo>
                    <a:pt x="101" y="0"/>
                  </a:lnTo>
                  <a:close/>
                </a:path>
              </a:pathLst>
            </a:custGeom>
            <a:solidFill>
              <a:srgbClr val="FF8754"/>
            </a:solidFill>
            <a:ln w="9525">
              <a:noFill/>
              <a:round/>
              <a:headEnd/>
              <a:tailEnd/>
            </a:ln>
          </p:spPr>
          <p:txBody>
            <a:bodyPr/>
            <a:lstStyle/>
            <a:p>
              <a:endParaRPr lang="pt-BR"/>
            </a:p>
          </p:txBody>
        </p:sp>
        <p:sp>
          <p:nvSpPr>
            <p:cNvPr id="780375" name="Freeform 361"/>
            <p:cNvSpPr>
              <a:spLocks/>
            </p:cNvSpPr>
            <p:nvPr/>
          </p:nvSpPr>
          <p:spPr bwMode="auto">
            <a:xfrm>
              <a:off x="2084" y="1886"/>
              <a:ext cx="75" cy="78"/>
            </a:xfrm>
            <a:custGeom>
              <a:avLst/>
              <a:gdLst>
                <a:gd name="T0" fmla="*/ 11 w 224"/>
                <a:gd name="T1" fmla="*/ 0 h 156"/>
                <a:gd name="T2" fmla="*/ 0 w 224"/>
                <a:gd name="T3" fmla="*/ 0 h 156"/>
                <a:gd name="T4" fmla="*/ 14 w 224"/>
                <a:gd name="T5" fmla="*/ 39 h 156"/>
                <a:gd name="T6" fmla="*/ 25 w 224"/>
                <a:gd name="T7" fmla="*/ 39 h 156"/>
                <a:gd name="T8" fmla="*/ 11 w 224"/>
                <a:gd name="T9" fmla="*/ 0 h 156"/>
                <a:gd name="T10" fmla="*/ 0 60000 65536"/>
                <a:gd name="T11" fmla="*/ 0 60000 65536"/>
                <a:gd name="T12" fmla="*/ 0 60000 65536"/>
                <a:gd name="T13" fmla="*/ 0 60000 65536"/>
                <a:gd name="T14" fmla="*/ 0 60000 65536"/>
                <a:gd name="T15" fmla="*/ 0 w 224"/>
                <a:gd name="T16" fmla="*/ 0 h 156"/>
                <a:gd name="T17" fmla="*/ 224 w 224"/>
                <a:gd name="T18" fmla="*/ 156 h 156"/>
              </a:gdLst>
              <a:ahLst/>
              <a:cxnLst>
                <a:cxn ang="T10">
                  <a:pos x="T0" y="T1"/>
                </a:cxn>
                <a:cxn ang="T11">
                  <a:pos x="T2" y="T3"/>
                </a:cxn>
                <a:cxn ang="T12">
                  <a:pos x="T4" y="T5"/>
                </a:cxn>
                <a:cxn ang="T13">
                  <a:pos x="T6" y="T7"/>
                </a:cxn>
                <a:cxn ang="T14">
                  <a:pos x="T8" y="T9"/>
                </a:cxn>
              </a:cxnLst>
              <a:rect l="T15" t="T16" r="T17" b="T18"/>
              <a:pathLst>
                <a:path w="224" h="156">
                  <a:moveTo>
                    <a:pt x="103" y="0"/>
                  </a:moveTo>
                  <a:lnTo>
                    <a:pt x="0" y="0"/>
                  </a:lnTo>
                  <a:lnTo>
                    <a:pt x="123" y="156"/>
                  </a:lnTo>
                  <a:lnTo>
                    <a:pt x="224" y="156"/>
                  </a:lnTo>
                  <a:lnTo>
                    <a:pt x="103" y="0"/>
                  </a:lnTo>
                  <a:close/>
                </a:path>
              </a:pathLst>
            </a:custGeom>
            <a:solidFill>
              <a:srgbClr val="FF8754"/>
            </a:solidFill>
            <a:ln w="9525">
              <a:noFill/>
              <a:round/>
              <a:headEnd/>
              <a:tailEnd/>
            </a:ln>
          </p:spPr>
          <p:txBody>
            <a:bodyPr/>
            <a:lstStyle/>
            <a:p>
              <a:endParaRPr lang="pt-BR"/>
            </a:p>
          </p:txBody>
        </p:sp>
        <p:sp>
          <p:nvSpPr>
            <p:cNvPr id="780376" name="Freeform 362"/>
            <p:cNvSpPr>
              <a:spLocks/>
            </p:cNvSpPr>
            <p:nvPr/>
          </p:nvSpPr>
          <p:spPr bwMode="auto">
            <a:xfrm>
              <a:off x="2101" y="1886"/>
              <a:ext cx="75" cy="78"/>
            </a:xfrm>
            <a:custGeom>
              <a:avLst/>
              <a:gdLst>
                <a:gd name="T0" fmla="*/ 11 w 225"/>
                <a:gd name="T1" fmla="*/ 0 h 156"/>
                <a:gd name="T2" fmla="*/ 0 w 225"/>
                <a:gd name="T3" fmla="*/ 0 h 156"/>
                <a:gd name="T4" fmla="*/ 14 w 225"/>
                <a:gd name="T5" fmla="*/ 39 h 156"/>
                <a:gd name="T6" fmla="*/ 25 w 225"/>
                <a:gd name="T7" fmla="*/ 39 h 156"/>
                <a:gd name="T8" fmla="*/ 11 w 225"/>
                <a:gd name="T9" fmla="*/ 0 h 156"/>
                <a:gd name="T10" fmla="*/ 0 60000 65536"/>
                <a:gd name="T11" fmla="*/ 0 60000 65536"/>
                <a:gd name="T12" fmla="*/ 0 60000 65536"/>
                <a:gd name="T13" fmla="*/ 0 60000 65536"/>
                <a:gd name="T14" fmla="*/ 0 60000 65536"/>
                <a:gd name="T15" fmla="*/ 0 w 225"/>
                <a:gd name="T16" fmla="*/ 0 h 156"/>
                <a:gd name="T17" fmla="*/ 225 w 225"/>
                <a:gd name="T18" fmla="*/ 156 h 156"/>
              </a:gdLst>
              <a:ahLst/>
              <a:cxnLst>
                <a:cxn ang="T10">
                  <a:pos x="T0" y="T1"/>
                </a:cxn>
                <a:cxn ang="T11">
                  <a:pos x="T2" y="T3"/>
                </a:cxn>
                <a:cxn ang="T12">
                  <a:pos x="T4" y="T5"/>
                </a:cxn>
                <a:cxn ang="T13">
                  <a:pos x="T6" y="T7"/>
                </a:cxn>
                <a:cxn ang="T14">
                  <a:pos x="T8" y="T9"/>
                </a:cxn>
              </a:cxnLst>
              <a:rect l="T15" t="T16" r="T17" b="T18"/>
              <a:pathLst>
                <a:path w="225" h="156">
                  <a:moveTo>
                    <a:pt x="102" y="0"/>
                  </a:moveTo>
                  <a:lnTo>
                    <a:pt x="0" y="0"/>
                  </a:lnTo>
                  <a:lnTo>
                    <a:pt x="123" y="156"/>
                  </a:lnTo>
                  <a:lnTo>
                    <a:pt x="225" y="156"/>
                  </a:lnTo>
                  <a:lnTo>
                    <a:pt x="102" y="0"/>
                  </a:lnTo>
                  <a:close/>
                </a:path>
              </a:pathLst>
            </a:custGeom>
            <a:solidFill>
              <a:srgbClr val="FF8C59"/>
            </a:solidFill>
            <a:ln w="9525">
              <a:noFill/>
              <a:round/>
              <a:headEnd/>
              <a:tailEnd/>
            </a:ln>
          </p:spPr>
          <p:txBody>
            <a:bodyPr/>
            <a:lstStyle/>
            <a:p>
              <a:endParaRPr lang="pt-BR"/>
            </a:p>
          </p:txBody>
        </p:sp>
        <p:sp>
          <p:nvSpPr>
            <p:cNvPr id="780377" name="Freeform 363"/>
            <p:cNvSpPr>
              <a:spLocks/>
            </p:cNvSpPr>
            <p:nvPr/>
          </p:nvSpPr>
          <p:spPr bwMode="auto">
            <a:xfrm>
              <a:off x="2118" y="1886"/>
              <a:ext cx="75" cy="78"/>
            </a:xfrm>
            <a:custGeom>
              <a:avLst/>
              <a:gdLst>
                <a:gd name="T0" fmla="*/ 11 w 223"/>
                <a:gd name="T1" fmla="*/ 0 h 156"/>
                <a:gd name="T2" fmla="*/ 0 w 223"/>
                <a:gd name="T3" fmla="*/ 0 h 156"/>
                <a:gd name="T4" fmla="*/ 14 w 223"/>
                <a:gd name="T5" fmla="*/ 39 h 156"/>
                <a:gd name="T6" fmla="*/ 25 w 223"/>
                <a:gd name="T7" fmla="*/ 39 h 156"/>
                <a:gd name="T8" fmla="*/ 11 w 223"/>
                <a:gd name="T9" fmla="*/ 0 h 156"/>
                <a:gd name="T10" fmla="*/ 0 60000 65536"/>
                <a:gd name="T11" fmla="*/ 0 60000 65536"/>
                <a:gd name="T12" fmla="*/ 0 60000 65536"/>
                <a:gd name="T13" fmla="*/ 0 60000 65536"/>
                <a:gd name="T14" fmla="*/ 0 60000 65536"/>
                <a:gd name="T15" fmla="*/ 0 w 223"/>
                <a:gd name="T16" fmla="*/ 0 h 156"/>
                <a:gd name="T17" fmla="*/ 223 w 223"/>
                <a:gd name="T18" fmla="*/ 156 h 156"/>
              </a:gdLst>
              <a:ahLst/>
              <a:cxnLst>
                <a:cxn ang="T10">
                  <a:pos x="T0" y="T1"/>
                </a:cxn>
                <a:cxn ang="T11">
                  <a:pos x="T2" y="T3"/>
                </a:cxn>
                <a:cxn ang="T12">
                  <a:pos x="T4" y="T5"/>
                </a:cxn>
                <a:cxn ang="T13">
                  <a:pos x="T6" y="T7"/>
                </a:cxn>
                <a:cxn ang="T14">
                  <a:pos x="T8" y="T9"/>
                </a:cxn>
              </a:cxnLst>
              <a:rect l="T15" t="T16" r="T17" b="T18"/>
              <a:pathLst>
                <a:path w="223" h="156">
                  <a:moveTo>
                    <a:pt x="100" y="0"/>
                  </a:moveTo>
                  <a:lnTo>
                    <a:pt x="0" y="0"/>
                  </a:lnTo>
                  <a:lnTo>
                    <a:pt x="121" y="156"/>
                  </a:lnTo>
                  <a:lnTo>
                    <a:pt x="223" y="156"/>
                  </a:lnTo>
                  <a:lnTo>
                    <a:pt x="100" y="0"/>
                  </a:lnTo>
                  <a:close/>
                </a:path>
              </a:pathLst>
            </a:custGeom>
            <a:solidFill>
              <a:srgbClr val="FF8F5C"/>
            </a:solidFill>
            <a:ln w="9525">
              <a:noFill/>
              <a:round/>
              <a:headEnd/>
              <a:tailEnd/>
            </a:ln>
          </p:spPr>
          <p:txBody>
            <a:bodyPr/>
            <a:lstStyle/>
            <a:p>
              <a:endParaRPr lang="pt-BR"/>
            </a:p>
          </p:txBody>
        </p:sp>
        <p:sp>
          <p:nvSpPr>
            <p:cNvPr id="780378" name="Freeform 364"/>
            <p:cNvSpPr>
              <a:spLocks/>
            </p:cNvSpPr>
            <p:nvPr/>
          </p:nvSpPr>
          <p:spPr bwMode="auto">
            <a:xfrm>
              <a:off x="2135" y="1886"/>
              <a:ext cx="63" cy="78"/>
            </a:xfrm>
            <a:custGeom>
              <a:avLst/>
              <a:gdLst>
                <a:gd name="T0" fmla="*/ 11 w 189"/>
                <a:gd name="T1" fmla="*/ 0 h 156"/>
                <a:gd name="T2" fmla="*/ 0 w 189"/>
                <a:gd name="T3" fmla="*/ 0 h 156"/>
                <a:gd name="T4" fmla="*/ 14 w 189"/>
                <a:gd name="T5" fmla="*/ 39 h 156"/>
                <a:gd name="T6" fmla="*/ 21 w 189"/>
                <a:gd name="T7" fmla="*/ 39 h 156"/>
                <a:gd name="T8" fmla="*/ 21 w 189"/>
                <a:gd name="T9" fmla="*/ 28 h 156"/>
                <a:gd name="T10" fmla="*/ 11 w 189"/>
                <a:gd name="T11" fmla="*/ 0 h 156"/>
                <a:gd name="T12" fmla="*/ 0 60000 65536"/>
                <a:gd name="T13" fmla="*/ 0 60000 65536"/>
                <a:gd name="T14" fmla="*/ 0 60000 65536"/>
                <a:gd name="T15" fmla="*/ 0 60000 65536"/>
                <a:gd name="T16" fmla="*/ 0 60000 65536"/>
                <a:gd name="T17" fmla="*/ 0 60000 65536"/>
                <a:gd name="T18" fmla="*/ 0 w 189"/>
                <a:gd name="T19" fmla="*/ 0 h 156"/>
                <a:gd name="T20" fmla="*/ 189 w 189"/>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89" h="156">
                  <a:moveTo>
                    <a:pt x="102" y="0"/>
                  </a:moveTo>
                  <a:lnTo>
                    <a:pt x="0" y="0"/>
                  </a:lnTo>
                  <a:lnTo>
                    <a:pt x="123" y="156"/>
                  </a:lnTo>
                  <a:lnTo>
                    <a:pt x="189" y="156"/>
                  </a:lnTo>
                  <a:lnTo>
                    <a:pt x="189" y="113"/>
                  </a:lnTo>
                  <a:lnTo>
                    <a:pt x="102" y="0"/>
                  </a:lnTo>
                  <a:close/>
                </a:path>
              </a:pathLst>
            </a:custGeom>
            <a:solidFill>
              <a:srgbClr val="FF8F5C"/>
            </a:solidFill>
            <a:ln w="9525">
              <a:noFill/>
              <a:round/>
              <a:headEnd/>
              <a:tailEnd/>
            </a:ln>
          </p:spPr>
          <p:txBody>
            <a:bodyPr/>
            <a:lstStyle/>
            <a:p>
              <a:endParaRPr lang="pt-BR"/>
            </a:p>
          </p:txBody>
        </p:sp>
        <p:sp>
          <p:nvSpPr>
            <p:cNvPr id="780379" name="Freeform 365"/>
            <p:cNvSpPr>
              <a:spLocks/>
            </p:cNvSpPr>
            <p:nvPr/>
          </p:nvSpPr>
          <p:spPr bwMode="auto">
            <a:xfrm>
              <a:off x="2152" y="1886"/>
              <a:ext cx="46" cy="78"/>
            </a:xfrm>
            <a:custGeom>
              <a:avLst/>
              <a:gdLst>
                <a:gd name="T0" fmla="*/ 11 w 139"/>
                <a:gd name="T1" fmla="*/ 0 h 156"/>
                <a:gd name="T2" fmla="*/ 0 w 139"/>
                <a:gd name="T3" fmla="*/ 0 h 156"/>
                <a:gd name="T4" fmla="*/ 14 w 139"/>
                <a:gd name="T5" fmla="*/ 39 h 156"/>
                <a:gd name="T6" fmla="*/ 15 w 139"/>
                <a:gd name="T7" fmla="*/ 39 h 156"/>
                <a:gd name="T8" fmla="*/ 15 w 139"/>
                <a:gd name="T9" fmla="*/ 12 h 156"/>
                <a:gd name="T10" fmla="*/ 11 w 139"/>
                <a:gd name="T11" fmla="*/ 0 h 156"/>
                <a:gd name="T12" fmla="*/ 0 60000 65536"/>
                <a:gd name="T13" fmla="*/ 0 60000 65536"/>
                <a:gd name="T14" fmla="*/ 0 60000 65536"/>
                <a:gd name="T15" fmla="*/ 0 60000 65536"/>
                <a:gd name="T16" fmla="*/ 0 60000 65536"/>
                <a:gd name="T17" fmla="*/ 0 60000 65536"/>
                <a:gd name="T18" fmla="*/ 0 w 139"/>
                <a:gd name="T19" fmla="*/ 0 h 156"/>
                <a:gd name="T20" fmla="*/ 139 w 139"/>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39" h="156">
                  <a:moveTo>
                    <a:pt x="102" y="0"/>
                  </a:moveTo>
                  <a:lnTo>
                    <a:pt x="0" y="0"/>
                  </a:lnTo>
                  <a:lnTo>
                    <a:pt x="123" y="156"/>
                  </a:lnTo>
                  <a:lnTo>
                    <a:pt x="139" y="156"/>
                  </a:lnTo>
                  <a:lnTo>
                    <a:pt x="139" y="48"/>
                  </a:lnTo>
                  <a:lnTo>
                    <a:pt x="102" y="0"/>
                  </a:lnTo>
                  <a:close/>
                </a:path>
              </a:pathLst>
            </a:custGeom>
            <a:solidFill>
              <a:srgbClr val="FF9461"/>
            </a:solidFill>
            <a:ln w="9525">
              <a:noFill/>
              <a:round/>
              <a:headEnd/>
              <a:tailEnd/>
            </a:ln>
          </p:spPr>
          <p:txBody>
            <a:bodyPr/>
            <a:lstStyle/>
            <a:p>
              <a:endParaRPr lang="pt-BR"/>
            </a:p>
          </p:txBody>
        </p:sp>
        <p:sp>
          <p:nvSpPr>
            <p:cNvPr id="780380" name="Freeform 366"/>
            <p:cNvSpPr>
              <a:spLocks/>
            </p:cNvSpPr>
            <p:nvPr/>
          </p:nvSpPr>
          <p:spPr bwMode="auto">
            <a:xfrm>
              <a:off x="2169" y="1886"/>
              <a:ext cx="29" cy="56"/>
            </a:xfrm>
            <a:custGeom>
              <a:avLst/>
              <a:gdLst>
                <a:gd name="T0" fmla="*/ 0 w 87"/>
                <a:gd name="T1" fmla="*/ 0 h 113"/>
                <a:gd name="T2" fmla="*/ 10 w 87"/>
                <a:gd name="T3" fmla="*/ 0 h 113"/>
                <a:gd name="T4" fmla="*/ 10 w 87"/>
                <a:gd name="T5" fmla="*/ 28 h 113"/>
                <a:gd name="T6" fmla="*/ 0 w 87"/>
                <a:gd name="T7" fmla="*/ 0 h 113"/>
                <a:gd name="T8" fmla="*/ 0 60000 65536"/>
                <a:gd name="T9" fmla="*/ 0 60000 65536"/>
                <a:gd name="T10" fmla="*/ 0 60000 65536"/>
                <a:gd name="T11" fmla="*/ 0 60000 65536"/>
                <a:gd name="T12" fmla="*/ 0 w 87"/>
                <a:gd name="T13" fmla="*/ 0 h 113"/>
                <a:gd name="T14" fmla="*/ 87 w 87"/>
                <a:gd name="T15" fmla="*/ 113 h 113"/>
              </a:gdLst>
              <a:ahLst/>
              <a:cxnLst>
                <a:cxn ang="T8">
                  <a:pos x="T0" y="T1"/>
                </a:cxn>
                <a:cxn ang="T9">
                  <a:pos x="T2" y="T3"/>
                </a:cxn>
                <a:cxn ang="T10">
                  <a:pos x="T4" y="T5"/>
                </a:cxn>
                <a:cxn ang="T11">
                  <a:pos x="T6" y="T7"/>
                </a:cxn>
              </a:cxnLst>
              <a:rect l="T12" t="T13" r="T14" b="T15"/>
              <a:pathLst>
                <a:path w="87" h="113">
                  <a:moveTo>
                    <a:pt x="0" y="0"/>
                  </a:moveTo>
                  <a:lnTo>
                    <a:pt x="87" y="0"/>
                  </a:lnTo>
                  <a:lnTo>
                    <a:pt x="87" y="113"/>
                  </a:lnTo>
                  <a:lnTo>
                    <a:pt x="0" y="0"/>
                  </a:lnTo>
                  <a:close/>
                </a:path>
              </a:pathLst>
            </a:custGeom>
            <a:solidFill>
              <a:srgbClr val="FF9663"/>
            </a:solidFill>
            <a:ln w="9525">
              <a:noFill/>
              <a:round/>
              <a:headEnd/>
              <a:tailEnd/>
            </a:ln>
          </p:spPr>
          <p:txBody>
            <a:bodyPr/>
            <a:lstStyle/>
            <a:p>
              <a:endParaRPr lang="pt-BR"/>
            </a:p>
          </p:txBody>
        </p:sp>
        <p:sp>
          <p:nvSpPr>
            <p:cNvPr id="780381" name="Freeform 367"/>
            <p:cNvSpPr>
              <a:spLocks/>
            </p:cNvSpPr>
            <p:nvPr/>
          </p:nvSpPr>
          <p:spPr bwMode="auto">
            <a:xfrm>
              <a:off x="2186" y="1886"/>
              <a:ext cx="12" cy="24"/>
            </a:xfrm>
            <a:custGeom>
              <a:avLst/>
              <a:gdLst>
                <a:gd name="T0" fmla="*/ 0 w 37"/>
                <a:gd name="T1" fmla="*/ 0 h 48"/>
                <a:gd name="T2" fmla="*/ 4 w 37"/>
                <a:gd name="T3" fmla="*/ 0 h 48"/>
                <a:gd name="T4" fmla="*/ 4 w 37"/>
                <a:gd name="T5" fmla="*/ 12 h 48"/>
                <a:gd name="T6" fmla="*/ 0 w 37"/>
                <a:gd name="T7" fmla="*/ 0 h 48"/>
                <a:gd name="T8" fmla="*/ 0 60000 65536"/>
                <a:gd name="T9" fmla="*/ 0 60000 65536"/>
                <a:gd name="T10" fmla="*/ 0 60000 65536"/>
                <a:gd name="T11" fmla="*/ 0 60000 65536"/>
                <a:gd name="T12" fmla="*/ 0 w 37"/>
                <a:gd name="T13" fmla="*/ 0 h 48"/>
                <a:gd name="T14" fmla="*/ 37 w 37"/>
                <a:gd name="T15" fmla="*/ 48 h 48"/>
              </a:gdLst>
              <a:ahLst/>
              <a:cxnLst>
                <a:cxn ang="T8">
                  <a:pos x="T0" y="T1"/>
                </a:cxn>
                <a:cxn ang="T9">
                  <a:pos x="T2" y="T3"/>
                </a:cxn>
                <a:cxn ang="T10">
                  <a:pos x="T4" y="T5"/>
                </a:cxn>
                <a:cxn ang="T11">
                  <a:pos x="T6" y="T7"/>
                </a:cxn>
              </a:cxnLst>
              <a:rect l="T12" t="T13" r="T14" b="T15"/>
              <a:pathLst>
                <a:path w="37" h="48">
                  <a:moveTo>
                    <a:pt x="0" y="0"/>
                  </a:moveTo>
                  <a:lnTo>
                    <a:pt x="37" y="0"/>
                  </a:lnTo>
                  <a:lnTo>
                    <a:pt x="37" y="48"/>
                  </a:lnTo>
                  <a:lnTo>
                    <a:pt x="0" y="0"/>
                  </a:lnTo>
                  <a:close/>
                </a:path>
              </a:pathLst>
            </a:custGeom>
            <a:solidFill>
              <a:srgbClr val="FF9966"/>
            </a:solidFill>
            <a:ln w="9525">
              <a:noFill/>
              <a:round/>
              <a:headEnd/>
              <a:tailEnd/>
            </a:ln>
          </p:spPr>
          <p:txBody>
            <a:bodyPr/>
            <a:lstStyle/>
            <a:p>
              <a:endParaRPr lang="pt-BR"/>
            </a:p>
          </p:txBody>
        </p:sp>
        <p:sp>
          <p:nvSpPr>
            <p:cNvPr id="780382" name="Rectangle 368"/>
            <p:cNvSpPr>
              <a:spLocks noChangeArrowheads="1"/>
            </p:cNvSpPr>
            <p:nvPr/>
          </p:nvSpPr>
          <p:spPr bwMode="auto">
            <a:xfrm>
              <a:off x="1911" y="1886"/>
              <a:ext cx="287" cy="78"/>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383" name="Freeform 369"/>
            <p:cNvSpPr>
              <a:spLocks noEditPoints="1"/>
            </p:cNvSpPr>
            <p:nvPr/>
          </p:nvSpPr>
          <p:spPr bwMode="auto">
            <a:xfrm>
              <a:off x="2136" y="1447"/>
              <a:ext cx="58" cy="24"/>
            </a:xfrm>
            <a:custGeom>
              <a:avLst/>
              <a:gdLst>
                <a:gd name="T0" fmla="*/ 3 w 174"/>
                <a:gd name="T1" fmla="*/ 5 h 47"/>
                <a:gd name="T2" fmla="*/ 1 w 174"/>
                <a:gd name="T3" fmla="*/ 5 h 47"/>
                <a:gd name="T4" fmla="*/ 1 w 174"/>
                <a:gd name="T5" fmla="*/ 5 h 47"/>
                <a:gd name="T6" fmla="*/ 1 w 174"/>
                <a:gd name="T7" fmla="*/ 0 h 47"/>
                <a:gd name="T8" fmla="*/ 0 w 174"/>
                <a:gd name="T9" fmla="*/ 5 h 47"/>
                <a:gd name="T10" fmla="*/ 0 w 174"/>
                <a:gd name="T11" fmla="*/ 6 h 47"/>
                <a:gd name="T12" fmla="*/ 1 w 174"/>
                <a:gd name="T13" fmla="*/ 6 h 47"/>
                <a:gd name="T14" fmla="*/ 10 w 174"/>
                <a:gd name="T15" fmla="*/ 0 h 47"/>
                <a:gd name="T16" fmla="*/ 10 w 174"/>
                <a:gd name="T17" fmla="*/ 5 h 47"/>
                <a:gd name="T18" fmla="*/ 7 w 174"/>
                <a:gd name="T19" fmla="*/ 0 h 47"/>
                <a:gd name="T20" fmla="*/ 6 w 174"/>
                <a:gd name="T21" fmla="*/ 5 h 47"/>
                <a:gd name="T22" fmla="*/ 4 w 174"/>
                <a:gd name="T23" fmla="*/ 0 h 47"/>
                <a:gd name="T24" fmla="*/ 12 w 174"/>
                <a:gd name="T25" fmla="*/ 0 h 47"/>
                <a:gd name="T26" fmla="*/ 14 w 174"/>
                <a:gd name="T27" fmla="*/ 5 h 47"/>
                <a:gd name="T28" fmla="*/ 15 w 174"/>
                <a:gd name="T29" fmla="*/ 0 h 47"/>
                <a:gd name="T30" fmla="*/ 11 w 174"/>
                <a:gd name="T31" fmla="*/ 6 h 47"/>
                <a:gd name="T32" fmla="*/ 12 w 174"/>
                <a:gd name="T33" fmla="*/ 0 h 47"/>
                <a:gd name="T34" fmla="*/ 16 w 174"/>
                <a:gd name="T35" fmla="*/ 5 h 47"/>
                <a:gd name="T36" fmla="*/ 19 w 174"/>
                <a:gd name="T37" fmla="*/ 5 h 47"/>
                <a:gd name="T38" fmla="*/ 19 w 174"/>
                <a:gd name="T39" fmla="*/ 5 h 47"/>
                <a:gd name="T40" fmla="*/ 19 w 174"/>
                <a:gd name="T41" fmla="*/ 0 h 47"/>
                <a:gd name="T42" fmla="*/ 19 w 174"/>
                <a:gd name="T43" fmla="*/ 5 h 47"/>
                <a:gd name="T44" fmla="*/ 19 w 174"/>
                <a:gd name="T45" fmla="*/ 6 h 47"/>
                <a:gd name="T46" fmla="*/ 19 w 174"/>
                <a:gd name="T47" fmla="*/ 6 h 47"/>
                <a:gd name="T48" fmla="*/ 15 w 174"/>
                <a:gd name="T49" fmla="*/ 0 h 47"/>
                <a:gd name="T50" fmla="*/ 0 w 174"/>
                <a:gd name="T51" fmla="*/ 6 h 47"/>
                <a:gd name="T52" fmla="*/ 0 w 174"/>
                <a:gd name="T53" fmla="*/ 6 h 47"/>
                <a:gd name="T54" fmla="*/ 0 w 174"/>
                <a:gd name="T55" fmla="*/ 6 h 47"/>
                <a:gd name="T56" fmla="*/ 0 w 174"/>
                <a:gd name="T57" fmla="*/ 12 h 47"/>
                <a:gd name="T58" fmla="*/ 0 w 174"/>
                <a:gd name="T59" fmla="*/ 12 h 47"/>
                <a:gd name="T60" fmla="*/ 19 w 174"/>
                <a:gd name="T61" fmla="*/ 12 h 47"/>
                <a:gd name="T62" fmla="*/ 19 w 174"/>
                <a:gd name="T63" fmla="*/ 12 h 47"/>
                <a:gd name="T64" fmla="*/ 19 w 174"/>
                <a:gd name="T65" fmla="*/ 12 h 47"/>
                <a:gd name="T66" fmla="*/ 19 w 174"/>
                <a:gd name="T67" fmla="*/ 6 h 47"/>
                <a:gd name="T68" fmla="*/ 19 w 174"/>
                <a:gd name="T69" fmla="*/ 6 h 47"/>
                <a:gd name="T70" fmla="*/ 19 w 174"/>
                <a:gd name="T71" fmla="*/ 12 h 47"/>
                <a:gd name="T72" fmla="*/ 19 w 174"/>
                <a:gd name="T73" fmla="*/ 12 h 47"/>
                <a:gd name="T74" fmla="*/ 19 w 174"/>
                <a:gd name="T75" fmla="*/ 12 h 47"/>
                <a:gd name="T76" fmla="*/ 0 w 174"/>
                <a:gd name="T77" fmla="*/ 12 h 47"/>
                <a:gd name="T78" fmla="*/ 0 w 174"/>
                <a:gd name="T79" fmla="*/ 12 h 47"/>
                <a:gd name="T80" fmla="*/ 0 w 174"/>
                <a:gd name="T81" fmla="*/ 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4"/>
                <a:gd name="T124" fmla="*/ 0 h 47"/>
                <a:gd name="T125" fmla="*/ 174 w 174"/>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4" h="47">
                  <a:moveTo>
                    <a:pt x="29" y="0"/>
                  </a:moveTo>
                  <a:lnTo>
                    <a:pt x="29" y="17"/>
                  </a:lnTo>
                  <a:lnTo>
                    <a:pt x="7" y="17"/>
                  </a:lnTo>
                  <a:lnTo>
                    <a:pt x="6" y="17"/>
                  </a:lnTo>
                  <a:lnTo>
                    <a:pt x="6" y="16"/>
                  </a:lnTo>
                  <a:lnTo>
                    <a:pt x="6" y="0"/>
                  </a:lnTo>
                  <a:lnTo>
                    <a:pt x="0" y="0"/>
                  </a:lnTo>
                  <a:lnTo>
                    <a:pt x="0" y="17"/>
                  </a:lnTo>
                  <a:lnTo>
                    <a:pt x="0" y="19"/>
                  </a:lnTo>
                  <a:lnTo>
                    <a:pt x="1" y="22"/>
                  </a:lnTo>
                  <a:lnTo>
                    <a:pt x="4" y="23"/>
                  </a:lnTo>
                  <a:lnTo>
                    <a:pt x="6" y="23"/>
                  </a:lnTo>
                  <a:lnTo>
                    <a:pt x="92" y="23"/>
                  </a:lnTo>
                  <a:lnTo>
                    <a:pt x="92" y="0"/>
                  </a:lnTo>
                  <a:lnTo>
                    <a:pt x="86" y="0"/>
                  </a:lnTo>
                  <a:lnTo>
                    <a:pt x="86" y="17"/>
                  </a:lnTo>
                  <a:lnTo>
                    <a:pt x="65" y="17"/>
                  </a:lnTo>
                  <a:lnTo>
                    <a:pt x="65" y="0"/>
                  </a:lnTo>
                  <a:lnTo>
                    <a:pt x="58" y="0"/>
                  </a:lnTo>
                  <a:lnTo>
                    <a:pt x="58" y="17"/>
                  </a:lnTo>
                  <a:lnTo>
                    <a:pt x="34" y="17"/>
                  </a:lnTo>
                  <a:lnTo>
                    <a:pt x="34" y="0"/>
                  </a:lnTo>
                  <a:lnTo>
                    <a:pt x="29" y="0"/>
                  </a:lnTo>
                  <a:close/>
                  <a:moveTo>
                    <a:pt x="105" y="0"/>
                  </a:moveTo>
                  <a:lnTo>
                    <a:pt x="105" y="17"/>
                  </a:lnTo>
                  <a:lnTo>
                    <a:pt x="127" y="17"/>
                  </a:lnTo>
                  <a:lnTo>
                    <a:pt x="127" y="0"/>
                  </a:lnTo>
                  <a:lnTo>
                    <a:pt x="133" y="0"/>
                  </a:lnTo>
                  <a:lnTo>
                    <a:pt x="133" y="23"/>
                  </a:lnTo>
                  <a:lnTo>
                    <a:pt x="99" y="23"/>
                  </a:lnTo>
                  <a:lnTo>
                    <a:pt x="99" y="0"/>
                  </a:lnTo>
                  <a:lnTo>
                    <a:pt x="105" y="0"/>
                  </a:lnTo>
                  <a:close/>
                  <a:moveTo>
                    <a:pt x="145" y="0"/>
                  </a:moveTo>
                  <a:lnTo>
                    <a:pt x="145" y="17"/>
                  </a:lnTo>
                  <a:lnTo>
                    <a:pt x="166" y="17"/>
                  </a:lnTo>
                  <a:lnTo>
                    <a:pt x="167" y="17"/>
                  </a:lnTo>
                  <a:lnTo>
                    <a:pt x="169" y="17"/>
                  </a:lnTo>
                  <a:lnTo>
                    <a:pt x="169" y="16"/>
                  </a:lnTo>
                  <a:lnTo>
                    <a:pt x="169" y="0"/>
                  </a:lnTo>
                  <a:lnTo>
                    <a:pt x="174" y="0"/>
                  </a:lnTo>
                  <a:lnTo>
                    <a:pt x="174" y="17"/>
                  </a:lnTo>
                  <a:lnTo>
                    <a:pt x="174" y="19"/>
                  </a:lnTo>
                  <a:lnTo>
                    <a:pt x="173" y="22"/>
                  </a:lnTo>
                  <a:lnTo>
                    <a:pt x="170" y="23"/>
                  </a:lnTo>
                  <a:lnTo>
                    <a:pt x="169" y="23"/>
                  </a:lnTo>
                  <a:lnTo>
                    <a:pt x="139" y="23"/>
                  </a:lnTo>
                  <a:lnTo>
                    <a:pt x="139" y="0"/>
                  </a:lnTo>
                  <a:lnTo>
                    <a:pt x="145" y="0"/>
                  </a:lnTo>
                  <a:close/>
                  <a:moveTo>
                    <a:pt x="3" y="23"/>
                  </a:moveTo>
                  <a:lnTo>
                    <a:pt x="1" y="23"/>
                  </a:lnTo>
                  <a:lnTo>
                    <a:pt x="0" y="23"/>
                  </a:lnTo>
                  <a:lnTo>
                    <a:pt x="0" y="45"/>
                  </a:lnTo>
                  <a:lnTo>
                    <a:pt x="0" y="46"/>
                  </a:lnTo>
                  <a:lnTo>
                    <a:pt x="1" y="46"/>
                  </a:lnTo>
                  <a:lnTo>
                    <a:pt x="4" y="47"/>
                  </a:lnTo>
                  <a:lnTo>
                    <a:pt x="6" y="47"/>
                  </a:lnTo>
                  <a:lnTo>
                    <a:pt x="170" y="47"/>
                  </a:lnTo>
                  <a:lnTo>
                    <a:pt x="172" y="47"/>
                  </a:lnTo>
                  <a:lnTo>
                    <a:pt x="173" y="46"/>
                  </a:lnTo>
                  <a:lnTo>
                    <a:pt x="174" y="46"/>
                  </a:lnTo>
                  <a:lnTo>
                    <a:pt x="174" y="45"/>
                  </a:lnTo>
                  <a:lnTo>
                    <a:pt x="174" y="23"/>
                  </a:lnTo>
                  <a:lnTo>
                    <a:pt x="173" y="23"/>
                  </a:lnTo>
                  <a:lnTo>
                    <a:pt x="172" y="23"/>
                  </a:lnTo>
                  <a:lnTo>
                    <a:pt x="172" y="45"/>
                  </a:lnTo>
                  <a:lnTo>
                    <a:pt x="172" y="46"/>
                  </a:lnTo>
                  <a:lnTo>
                    <a:pt x="170" y="46"/>
                  </a:lnTo>
                  <a:lnTo>
                    <a:pt x="6" y="46"/>
                  </a:lnTo>
                  <a:lnTo>
                    <a:pt x="4" y="46"/>
                  </a:lnTo>
                  <a:lnTo>
                    <a:pt x="3" y="45"/>
                  </a:lnTo>
                  <a:lnTo>
                    <a:pt x="3" y="23"/>
                  </a:lnTo>
                  <a:close/>
                </a:path>
              </a:pathLst>
            </a:custGeom>
            <a:solidFill>
              <a:srgbClr val="FF7D00"/>
            </a:solidFill>
            <a:ln w="9525">
              <a:noFill/>
              <a:round/>
              <a:headEnd/>
              <a:tailEnd/>
            </a:ln>
          </p:spPr>
          <p:txBody>
            <a:bodyPr/>
            <a:lstStyle/>
            <a:p>
              <a:endParaRPr lang="pt-BR"/>
            </a:p>
          </p:txBody>
        </p:sp>
        <p:sp>
          <p:nvSpPr>
            <p:cNvPr id="780384" name="Freeform 370"/>
            <p:cNvSpPr>
              <a:spLocks noEditPoints="1"/>
            </p:cNvSpPr>
            <p:nvPr/>
          </p:nvSpPr>
          <p:spPr bwMode="auto">
            <a:xfrm>
              <a:off x="2136" y="1408"/>
              <a:ext cx="58" cy="39"/>
            </a:xfrm>
            <a:custGeom>
              <a:avLst/>
              <a:gdLst>
                <a:gd name="T0" fmla="*/ 0 w 174"/>
                <a:gd name="T1" fmla="*/ 11 h 78"/>
                <a:gd name="T2" fmla="*/ 3 w 174"/>
                <a:gd name="T3" fmla="*/ 11 h 78"/>
                <a:gd name="T4" fmla="*/ 4 w 174"/>
                <a:gd name="T5" fmla="*/ 20 h 78"/>
                <a:gd name="T6" fmla="*/ 3 w 174"/>
                <a:gd name="T7" fmla="*/ 12 h 78"/>
                <a:gd name="T8" fmla="*/ 1 w 174"/>
                <a:gd name="T9" fmla="*/ 12 h 78"/>
                <a:gd name="T10" fmla="*/ 1 w 174"/>
                <a:gd name="T11" fmla="*/ 20 h 78"/>
                <a:gd name="T12" fmla="*/ 6 w 174"/>
                <a:gd name="T13" fmla="*/ 12 h 78"/>
                <a:gd name="T14" fmla="*/ 10 w 174"/>
                <a:gd name="T15" fmla="*/ 11 h 78"/>
                <a:gd name="T16" fmla="*/ 7 w 174"/>
                <a:gd name="T17" fmla="*/ 10 h 78"/>
                <a:gd name="T18" fmla="*/ 6 w 174"/>
                <a:gd name="T19" fmla="*/ 5 h 78"/>
                <a:gd name="T20" fmla="*/ 10 w 174"/>
                <a:gd name="T21" fmla="*/ 3 h 78"/>
                <a:gd name="T22" fmla="*/ 4 w 174"/>
                <a:gd name="T23" fmla="*/ 1 h 78"/>
                <a:gd name="T24" fmla="*/ 4 w 174"/>
                <a:gd name="T25" fmla="*/ 3 h 78"/>
                <a:gd name="T26" fmla="*/ 3 w 174"/>
                <a:gd name="T27" fmla="*/ 3 h 78"/>
                <a:gd name="T28" fmla="*/ 3 w 174"/>
                <a:gd name="T29" fmla="*/ 3 h 78"/>
                <a:gd name="T30" fmla="*/ 5 w 174"/>
                <a:gd name="T31" fmla="*/ 0 h 78"/>
                <a:gd name="T32" fmla="*/ 7 w 174"/>
                <a:gd name="T33" fmla="*/ 5 h 78"/>
                <a:gd name="T34" fmla="*/ 7 w 174"/>
                <a:gd name="T35" fmla="*/ 8 h 78"/>
                <a:gd name="T36" fmla="*/ 7 w 174"/>
                <a:gd name="T37" fmla="*/ 9 h 78"/>
                <a:gd name="T38" fmla="*/ 7 w 174"/>
                <a:gd name="T39" fmla="*/ 12 h 78"/>
                <a:gd name="T40" fmla="*/ 7 w 174"/>
                <a:gd name="T41" fmla="*/ 20 h 78"/>
                <a:gd name="T42" fmla="*/ 10 w 174"/>
                <a:gd name="T43" fmla="*/ 15 h 78"/>
                <a:gd name="T44" fmla="*/ 11 w 174"/>
                <a:gd name="T45" fmla="*/ 15 h 78"/>
                <a:gd name="T46" fmla="*/ 12 w 174"/>
                <a:gd name="T47" fmla="*/ 17 h 78"/>
                <a:gd name="T48" fmla="*/ 11 w 174"/>
                <a:gd name="T49" fmla="*/ 17 h 78"/>
                <a:gd name="T50" fmla="*/ 10 w 174"/>
                <a:gd name="T51" fmla="*/ 17 h 78"/>
                <a:gd name="T52" fmla="*/ 10 w 174"/>
                <a:gd name="T53" fmla="*/ 17 h 78"/>
                <a:gd name="T54" fmla="*/ 14 w 174"/>
                <a:gd name="T55" fmla="*/ 17 h 78"/>
                <a:gd name="T56" fmla="*/ 15 w 174"/>
                <a:gd name="T57" fmla="*/ 15 h 78"/>
                <a:gd name="T58" fmla="*/ 16 w 174"/>
                <a:gd name="T59" fmla="*/ 15 h 78"/>
                <a:gd name="T60" fmla="*/ 15 w 174"/>
                <a:gd name="T61" fmla="*/ 17 h 78"/>
                <a:gd name="T62" fmla="*/ 15 w 174"/>
                <a:gd name="T63" fmla="*/ 17 h 78"/>
                <a:gd name="T64" fmla="*/ 15 w 174"/>
                <a:gd name="T65" fmla="*/ 17 h 78"/>
                <a:gd name="T66" fmla="*/ 19 w 174"/>
                <a:gd name="T67" fmla="*/ 20 h 78"/>
                <a:gd name="T68" fmla="*/ 19 w 174"/>
                <a:gd name="T69" fmla="*/ 12 h 78"/>
                <a:gd name="T70" fmla="*/ 19 w 174"/>
                <a:gd name="T71" fmla="*/ 11 h 78"/>
                <a:gd name="T72" fmla="*/ 19 w 174"/>
                <a:gd name="T73" fmla="*/ 12 h 78"/>
                <a:gd name="T74" fmla="*/ 4 w 174"/>
                <a:gd name="T75" fmla="*/ 0 h 78"/>
                <a:gd name="T76" fmla="*/ 1 w 174"/>
                <a:gd name="T77" fmla="*/ 1 h 78"/>
                <a:gd name="T78" fmla="*/ 0 w 174"/>
                <a:gd name="T79" fmla="*/ 1 h 78"/>
                <a:gd name="T80" fmla="*/ 0 w 174"/>
                <a:gd name="T81" fmla="*/ 3 h 78"/>
                <a:gd name="T82" fmla="*/ 0 w 174"/>
                <a:gd name="T83" fmla="*/ 1 h 78"/>
                <a:gd name="T84" fmla="*/ 4 w 174"/>
                <a:gd name="T85" fmla="*/ 9 h 78"/>
                <a:gd name="T86" fmla="*/ 3 w 174"/>
                <a:gd name="T87" fmla="*/ 10 h 78"/>
                <a:gd name="T88" fmla="*/ 0 w 174"/>
                <a:gd name="T89" fmla="*/ 9 h 78"/>
                <a:gd name="T90" fmla="*/ 0 w 174"/>
                <a:gd name="T91" fmla="*/ 4 h 78"/>
                <a:gd name="T92" fmla="*/ 3 w 174"/>
                <a:gd name="T93" fmla="*/ 3 h 78"/>
                <a:gd name="T94" fmla="*/ 4 w 174"/>
                <a:gd name="T95" fmla="*/ 9 h 78"/>
                <a:gd name="T96" fmla="*/ 3 w 174"/>
                <a:gd name="T97" fmla="*/ 9 h 78"/>
                <a:gd name="T98" fmla="*/ 1 w 174"/>
                <a:gd name="T99" fmla="*/ 8 h 78"/>
                <a:gd name="T100" fmla="*/ 1 w 174"/>
                <a:gd name="T101" fmla="*/ 5 h 78"/>
                <a:gd name="T102" fmla="*/ 3 w 174"/>
                <a:gd name="T103" fmla="*/ 5 h 78"/>
                <a:gd name="T104" fmla="*/ 3 w 174"/>
                <a:gd name="T105" fmla="*/ 5 h 78"/>
                <a:gd name="T106" fmla="*/ 19 w 174"/>
                <a:gd name="T107" fmla="*/ 11 h 78"/>
                <a:gd name="T108" fmla="*/ 19 w 174"/>
                <a:gd name="T109" fmla="*/ 1 h 78"/>
                <a:gd name="T110" fmla="*/ 11 w 174"/>
                <a:gd name="T111" fmla="*/ 1 h 78"/>
                <a:gd name="T112" fmla="*/ 19 w 174"/>
                <a:gd name="T113" fmla="*/ 0 h 78"/>
                <a:gd name="T114" fmla="*/ 19 w 174"/>
                <a:gd name="T115" fmla="*/ 1 h 7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4"/>
                <a:gd name="T175" fmla="*/ 0 h 78"/>
                <a:gd name="T176" fmla="*/ 174 w 174"/>
                <a:gd name="T177" fmla="*/ 78 h 7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4" h="78">
                  <a:moveTo>
                    <a:pt x="0" y="78"/>
                  </a:moveTo>
                  <a:lnTo>
                    <a:pt x="0" y="49"/>
                  </a:lnTo>
                  <a:lnTo>
                    <a:pt x="0" y="48"/>
                  </a:lnTo>
                  <a:lnTo>
                    <a:pt x="1" y="46"/>
                  </a:lnTo>
                  <a:lnTo>
                    <a:pt x="4" y="45"/>
                  </a:lnTo>
                  <a:lnTo>
                    <a:pt x="6" y="45"/>
                  </a:lnTo>
                  <a:lnTo>
                    <a:pt x="29" y="45"/>
                  </a:lnTo>
                  <a:lnTo>
                    <a:pt x="31" y="45"/>
                  </a:lnTo>
                  <a:lnTo>
                    <a:pt x="32" y="46"/>
                  </a:lnTo>
                  <a:lnTo>
                    <a:pt x="34" y="48"/>
                  </a:lnTo>
                  <a:lnTo>
                    <a:pt x="34" y="49"/>
                  </a:lnTo>
                  <a:lnTo>
                    <a:pt x="34" y="78"/>
                  </a:lnTo>
                  <a:lnTo>
                    <a:pt x="29" y="78"/>
                  </a:lnTo>
                  <a:lnTo>
                    <a:pt x="29" y="50"/>
                  </a:lnTo>
                  <a:lnTo>
                    <a:pt x="28" y="50"/>
                  </a:lnTo>
                  <a:lnTo>
                    <a:pt x="26" y="50"/>
                  </a:lnTo>
                  <a:lnTo>
                    <a:pt x="7" y="50"/>
                  </a:lnTo>
                  <a:lnTo>
                    <a:pt x="6" y="50"/>
                  </a:lnTo>
                  <a:lnTo>
                    <a:pt x="6" y="78"/>
                  </a:lnTo>
                  <a:lnTo>
                    <a:pt x="0" y="78"/>
                  </a:lnTo>
                  <a:close/>
                  <a:moveTo>
                    <a:pt x="58" y="78"/>
                  </a:moveTo>
                  <a:lnTo>
                    <a:pt x="58" y="49"/>
                  </a:lnTo>
                  <a:lnTo>
                    <a:pt x="58" y="48"/>
                  </a:lnTo>
                  <a:lnTo>
                    <a:pt x="59" y="46"/>
                  </a:lnTo>
                  <a:lnTo>
                    <a:pt x="62" y="45"/>
                  </a:lnTo>
                  <a:lnTo>
                    <a:pt x="63" y="45"/>
                  </a:lnTo>
                  <a:lnTo>
                    <a:pt x="86" y="45"/>
                  </a:lnTo>
                  <a:lnTo>
                    <a:pt x="86" y="38"/>
                  </a:lnTo>
                  <a:lnTo>
                    <a:pt x="63" y="38"/>
                  </a:lnTo>
                  <a:lnTo>
                    <a:pt x="62" y="38"/>
                  </a:lnTo>
                  <a:lnTo>
                    <a:pt x="59" y="37"/>
                  </a:lnTo>
                  <a:lnTo>
                    <a:pt x="58" y="34"/>
                  </a:lnTo>
                  <a:lnTo>
                    <a:pt x="58" y="33"/>
                  </a:lnTo>
                  <a:lnTo>
                    <a:pt x="58" y="19"/>
                  </a:lnTo>
                  <a:lnTo>
                    <a:pt x="58" y="17"/>
                  </a:lnTo>
                  <a:lnTo>
                    <a:pt x="59" y="16"/>
                  </a:lnTo>
                  <a:lnTo>
                    <a:pt x="62" y="15"/>
                  </a:lnTo>
                  <a:lnTo>
                    <a:pt x="63" y="15"/>
                  </a:lnTo>
                  <a:lnTo>
                    <a:pt x="86" y="15"/>
                  </a:lnTo>
                  <a:lnTo>
                    <a:pt x="86" y="4"/>
                  </a:lnTo>
                  <a:lnTo>
                    <a:pt x="44" y="4"/>
                  </a:lnTo>
                  <a:lnTo>
                    <a:pt x="41" y="6"/>
                  </a:lnTo>
                  <a:lnTo>
                    <a:pt x="37" y="7"/>
                  </a:lnTo>
                  <a:lnTo>
                    <a:pt x="35" y="9"/>
                  </a:lnTo>
                  <a:lnTo>
                    <a:pt x="34" y="12"/>
                  </a:lnTo>
                  <a:lnTo>
                    <a:pt x="34" y="15"/>
                  </a:lnTo>
                  <a:lnTo>
                    <a:pt x="34" y="14"/>
                  </a:lnTo>
                  <a:lnTo>
                    <a:pt x="32" y="13"/>
                  </a:lnTo>
                  <a:lnTo>
                    <a:pt x="31" y="13"/>
                  </a:lnTo>
                  <a:lnTo>
                    <a:pt x="29" y="13"/>
                  </a:lnTo>
                  <a:lnTo>
                    <a:pt x="29" y="12"/>
                  </a:lnTo>
                  <a:lnTo>
                    <a:pt x="31" y="8"/>
                  </a:lnTo>
                  <a:lnTo>
                    <a:pt x="34" y="3"/>
                  </a:lnTo>
                  <a:lnTo>
                    <a:pt x="38" y="1"/>
                  </a:lnTo>
                  <a:lnTo>
                    <a:pt x="44" y="0"/>
                  </a:lnTo>
                  <a:lnTo>
                    <a:pt x="92" y="0"/>
                  </a:lnTo>
                  <a:lnTo>
                    <a:pt x="92" y="19"/>
                  </a:lnTo>
                  <a:lnTo>
                    <a:pt x="65" y="19"/>
                  </a:lnTo>
                  <a:lnTo>
                    <a:pt x="65" y="20"/>
                  </a:lnTo>
                  <a:lnTo>
                    <a:pt x="65" y="32"/>
                  </a:lnTo>
                  <a:lnTo>
                    <a:pt x="65" y="33"/>
                  </a:lnTo>
                  <a:lnTo>
                    <a:pt x="92" y="33"/>
                  </a:lnTo>
                  <a:lnTo>
                    <a:pt x="92" y="50"/>
                  </a:lnTo>
                  <a:lnTo>
                    <a:pt x="65" y="50"/>
                  </a:lnTo>
                  <a:lnTo>
                    <a:pt x="65" y="78"/>
                  </a:lnTo>
                  <a:lnTo>
                    <a:pt x="58" y="78"/>
                  </a:lnTo>
                  <a:close/>
                  <a:moveTo>
                    <a:pt x="86" y="78"/>
                  </a:moveTo>
                  <a:lnTo>
                    <a:pt x="86" y="65"/>
                  </a:lnTo>
                  <a:lnTo>
                    <a:pt x="86" y="63"/>
                  </a:lnTo>
                  <a:lnTo>
                    <a:pt x="87" y="61"/>
                  </a:lnTo>
                  <a:lnTo>
                    <a:pt x="90" y="60"/>
                  </a:lnTo>
                  <a:lnTo>
                    <a:pt x="92" y="60"/>
                  </a:lnTo>
                  <a:lnTo>
                    <a:pt x="99" y="60"/>
                  </a:lnTo>
                  <a:lnTo>
                    <a:pt x="100" y="60"/>
                  </a:lnTo>
                  <a:lnTo>
                    <a:pt x="103" y="61"/>
                  </a:lnTo>
                  <a:lnTo>
                    <a:pt x="105" y="63"/>
                  </a:lnTo>
                  <a:lnTo>
                    <a:pt x="105" y="65"/>
                  </a:lnTo>
                  <a:lnTo>
                    <a:pt x="105" y="78"/>
                  </a:lnTo>
                  <a:lnTo>
                    <a:pt x="99" y="78"/>
                  </a:lnTo>
                  <a:lnTo>
                    <a:pt x="99" y="65"/>
                  </a:lnTo>
                  <a:lnTo>
                    <a:pt x="98" y="65"/>
                  </a:lnTo>
                  <a:lnTo>
                    <a:pt x="93" y="65"/>
                  </a:lnTo>
                  <a:lnTo>
                    <a:pt x="92" y="65"/>
                  </a:lnTo>
                  <a:lnTo>
                    <a:pt x="92" y="78"/>
                  </a:lnTo>
                  <a:lnTo>
                    <a:pt x="86" y="78"/>
                  </a:lnTo>
                  <a:close/>
                  <a:moveTo>
                    <a:pt x="127" y="78"/>
                  </a:moveTo>
                  <a:lnTo>
                    <a:pt x="127" y="65"/>
                  </a:lnTo>
                  <a:lnTo>
                    <a:pt x="127" y="63"/>
                  </a:lnTo>
                  <a:lnTo>
                    <a:pt x="129" y="61"/>
                  </a:lnTo>
                  <a:lnTo>
                    <a:pt x="132" y="60"/>
                  </a:lnTo>
                  <a:lnTo>
                    <a:pt x="133" y="60"/>
                  </a:lnTo>
                  <a:lnTo>
                    <a:pt x="140" y="60"/>
                  </a:lnTo>
                  <a:lnTo>
                    <a:pt x="142" y="60"/>
                  </a:lnTo>
                  <a:lnTo>
                    <a:pt x="143" y="61"/>
                  </a:lnTo>
                  <a:lnTo>
                    <a:pt x="145" y="63"/>
                  </a:lnTo>
                  <a:lnTo>
                    <a:pt x="145" y="65"/>
                  </a:lnTo>
                  <a:lnTo>
                    <a:pt x="145" y="78"/>
                  </a:lnTo>
                  <a:lnTo>
                    <a:pt x="139" y="78"/>
                  </a:lnTo>
                  <a:lnTo>
                    <a:pt x="139" y="65"/>
                  </a:lnTo>
                  <a:lnTo>
                    <a:pt x="137" y="65"/>
                  </a:lnTo>
                  <a:lnTo>
                    <a:pt x="133" y="65"/>
                  </a:lnTo>
                  <a:lnTo>
                    <a:pt x="133" y="78"/>
                  </a:lnTo>
                  <a:lnTo>
                    <a:pt x="127" y="78"/>
                  </a:lnTo>
                  <a:close/>
                  <a:moveTo>
                    <a:pt x="169" y="78"/>
                  </a:moveTo>
                  <a:lnTo>
                    <a:pt x="169" y="50"/>
                  </a:lnTo>
                  <a:lnTo>
                    <a:pt x="167" y="50"/>
                  </a:lnTo>
                  <a:lnTo>
                    <a:pt x="166" y="50"/>
                  </a:lnTo>
                  <a:lnTo>
                    <a:pt x="96" y="50"/>
                  </a:lnTo>
                  <a:lnTo>
                    <a:pt x="96" y="45"/>
                  </a:lnTo>
                  <a:lnTo>
                    <a:pt x="169" y="45"/>
                  </a:lnTo>
                  <a:lnTo>
                    <a:pt x="170" y="45"/>
                  </a:lnTo>
                  <a:lnTo>
                    <a:pt x="173" y="46"/>
                  </a:lnTo>
                  <a:lnTo>
                    <a:pt x="174" y="48"/>
                  </a:lnTo>
                  <a:lnTo>
                    <a:pt x="174" y="49"/>
                  </a:lnTo>
                  <a:lnTo>
                    <a:pt x="174" y="78"/>
                  </a:lnTo>
                  <a:lnTo>
                    <a:pt x="169" y="78"/>
                  </a:lnTo>
                  <a:close/>
                  <a:moveTo>
                    <a:pt x="37" y="0"/>
                  </a:moveTo>
                  <a:lnTo>
                    <a:pt x="35" y="0"/>
                  </a:lnTo>
                  <a:lnTo>
                    <a:pt x="34" y="0"/>
                  </a:lnTo>
                  <a:lnTo>
                    <a:pt x="34" y="1"/>
                  </a:lnTo>
                  <a:lnTo>
                    <a:pt x="6" y="1"/>
                  </a:lnTo>
                  <a:lnTo>
                    <a:pt x="4" y="1"/>
                  </a:lnTo>
                  <a:lnTo>
                    <a:pt x="3" y="2"/>
                  </a:lnTo>
                  <a:lnTo>
                    <a:pt x="3" y="3"/>
                  </a:lnTo>
                  <a:lnTo>
                    <a:pt x="3" y="14"/>
                  </a:lnTo>
                  <a:lnTo>
                    <a:pt x="1" y="14"/>
                  </a:lnTo>
                  <a:lnTo>
                    <a:pt x="0" y="15"/>
                  </a:lnTo>
                  <a:lnTo>
                    <a:pt x="0" y="3"/>
                  </a:lnTo>
                  <a:lnTo>
                    <a:pt x="0" y="2"/>
                  </a:lnTo>
                  <a:lnTo>
                    <a:pt x="1" y="1"/>
                  </a:lnTo>
                  <a:lnTo>
                    <a:pt x="4" y="0"/>
                  </a:lnTo>
                  <a:lnTo>
                    <a:pt x="6" y="0"/>
                  </a:lnTo>
                  <a:lnTo>
                    <a:pt x="37" y="0"/>
                  </a:lnTo>
                  <a:close/>
                  <a:moveTo>
                    <a:pt x="34" y="33"/>
                  </a:moveTo>
                  <a:lnTo>
                    <a:pt x="34" y="34"/>
                  </a:lnTo>
                  <a:lnTo>
                    <a:pt x="32" y="37"/>
                  </a:lnTo>
                  <a:lnTo>
                    <a:pt x="31" y="38"/>
                  </a:lnTo>
                  <a:lnTo>
                    <a:pt x="29" y="38"/>
                  </a:lnTo>
                  <a:lnTo>
                    <a:pt x="6" y="38"/>
                  </a:lnTo>
                  <a:lnTo>
                    <a:pt x="4" y="38"/>
                  </a:lnTo>
                  <a:lnTo>
                    <a:pt x="1" y="37"/>
                  </a:lnTo>
                  <a:lnTo>
                    <a:pt x="0" y="34"/>
                  </a:lnTo>
                  <a:lnTo>
                    <a:pt x="0" y="33"/>
                  </a:lnTo>
                  <a:lnTo>
                    <a:pt x="0" y="19"/>
                  </a:lnTo>
                  <a:lnTo>
                    <a:pt x="0" y="17"/>
                  </a:lnTo>
                  <a:lnTo>
                    <a:pt x="1" y="16"/>
                  </a:lnTo>
                  <a:lnTo>
                    <a:pt x="4" y="15"/>
                  </a:lnTo>
                  <a:lnTo>
                    <a:pt x="6" y="15"/>
                  </a:lnTo>
                  <a:lnTo>
                    <a:pt x="29" y="15"/>
                  </a:lnTo>
                  <a:lnTo>
                    <a:pt x="31" y="15"/>
                  </a:lnTo>
                  <a:lnTo>
                    <a:pt x="32" y="16"/>
                  </a:lnTo>
                  <a:lnTo>
                    <a:pt x="34" y="17"/>
                  </a:lnTo>
                  <a:lnTo>
                    <a:pt x="34" y="19"/>
                  </a:lnTo>
                  <a:lnTo>
                    <a:pt x="34" y="33"/>
                  </a:lnTo>
                  <a:close/>
                  <a:moveTo>
                    <a:pt x="29" y="32"/>
                  </a:moveTo>
                  <a:lnTo>
                    <a:pt x="29" y="32"/>
                  </a:lnTo>
                  <a:lnTo>
                    <a:pt x="28" y="32"/>
                  </a:lnTo>
                  <a:lnTo>
                    <a:pt x="28" y="33"/>
                  </a:lnTo>
                  <a:lnTo>
                    <a:pt x="26" y="33"/>
                  </a:lnTo>
                  <a:lnTo>
                    <a:pt x="7" y="33"/>
                  </a:lnTo>
                  <a:lnTo>
                    <a:pt x="7" y="32"/>
                  </a:lnTo>
                  <a:lnTo>
                    <a:pt x="6" y="32"/>
                  </a:lnTo>
                  <a:lnTo>
                    <a:pt x="6" y="20"/>
                  </a:lnTo>
                  <a:lnTo>
                    <a:pt x="7" y="19"/>
                  </a:lnTo>
                  <a:lnTo>
                    <a:pt x="26" y="19"/>
                  </a:lnTo>
                  <a:lnTo>
                    <a:pt x="28" y="19"/>
                  </a:lnTo>
                  <a:lnTo>
                    <a:pt x="29" y="20"/>
                  </a:lnTo>
                  <a:lnTo>
                    <a:pt x="29" y="32"/>
                  </a:lnTo>
                  <a:close/>
                  <a:moveTo>
                    <a:pt x="174" y="45"/>
                  </a:moveTo>
                  <a:lnTo>
                    <a:pt x="173" y="45"/>
                  </a:lnTo>
                  <a:lnTo>
                    <a:pt x="172" y="44"/>
                  </a:lnTo>
                  <a:lnTo>
                    <a:pt x="172" y="3"/>
                  </a:lnTo>
                  <a:lnTo>
                    <a:pt x="172" y="2"/>
                  </a:lnTo>
                  <a:lnTo>
                    <a:pt x="172" y="1"/>
                  </a:lnTo>
                  <a:lnTo>
                    <a:pt x="170" y="1"/>
                  </a:lnTo>
                  <a:lnTo>
                    <a:pt x="95" y="1"/>
                  </a:lnTo>
                  <a:lnTo>
                    <a:pt x="95" y="0"/>
                  </a:lnTo>
                  <a:lnTo>
                    <a:pt x="95" y="1"/>
                  </a:lnTo>
                  <a:lnTo>
                    <a:pt x="95" y="0"/>
                  </a:lnTo>
                  <a:lnTo>
                    <a:pt x="170" y="0"/>
                  </a:lnTo>
                  <a:lnTo>
                    <a:pt x="172" y="0"/>
                  </a:lnTo>
                  <a:lnTo>
                    <a:pt x="173" y="1"/>
                  </a:lnTo>
                  <a:lnTo>
                    <a:pt x="174" y="2"/>
                  </a:lnTo>
                  <a:lnTo>
                    <a:pt x="174" y="3"/>
                  </a:lnTo>
                  <a:lnTo>
                    <a:pt x="174" y="45"/>
                  </a:lnTo>
                  <a:close/>
                </a:path>
              </a:pathLst>
            </a:custGeom>
            <a:solidFill>
              <a:srgbClr val="FF7D00"/>
            </a:solidFill>
            <a:ln w="9525">
              <a:noFill/>
              <a:round/>
              <a:headEnd/>
              <a:tailEnd/>
            </a:ln>
          </p:spPr>
          <p:txBody>
            <a:bodyPr/>
            <a:lstStyle/>
            <a:p>
              <a:endParaRPr lang="pt-BR"/>
            </a:p>
          </p:txBody>
        </p:sp>
        <p:sp>
          <p:nvSpPr>
            <p:cNvPr id="780385" name="Freeform 371"/>
            <p:cNvSpPr>
              <a:spLocks/>
            </p:cNvSpPr>
            <p:nvPr/>
          </p:nvSpPr>
          <p:spPr bwMode="auto">
            <a:xfrm>
              <a:off x="2136" y="1408"/>
              <a:ext cx="12" cy="8"/>
            </a:xfrm>
            <a:custGeom>
              <a:avLst/>
              <a:gdLst>
                <a:gd name="T0" fmla="*/ 4 w 37"/>
                <a:gd name="T1" fmla="*/ 0 h 15"/>
                <a:gd name="T2" fmla="*/ 4 w 37"/>
                <a:gd name="T3" fmla="*/ 0 h 15"/>
                <a:gd name="T4" fmla="*/ 4 w 37"/>
                <a:gd name="T5" fmla="*/ 0 h 15"/>
                <a:gd name="T6" fmla="*/ 4 w 37"/>
                <a:gd name="T7" fmla="*/ 0 h 15"/>
                <a:gd name="T8" fmla="*/ 4 w 37"/>
                <a:gd name="T9" fmla="*/ 1 h 15"/>
                <a:gd name="T10" fmla="*/ 1 w 37"/>
                <a:gd name="T11" fmla="*/ 1 h 15"/>
                <a:gd name="T12" fmla="*/ 0 w 37"/>
                <a:gd name="T13" fmla="*/ 1 h 15"/>
                <a:gd name="T14" fmla="*/ 0 w 37"/>
                <a:gd name="T15" fmla="*/ 1 h 15"/>
                <a:gd name="T16" fmla="*/ 0 w 37"/>
                <a:gd name="T17" fmla="*/ 1 h 15"/>
                <a:gd name="T18" fmla="*/ 0 w 37"/>
                <a:gd name="T19" fmla="*/ 1 h 15"/>
                <a:gd name="T20" fmla="*/ 0 w 37"/>
                <a:gd name="T21" fmla="*/ 4 h 15"/>
                <a:gd name="T22" fmla="*/ 0 w 37"/>
                <a:gd name="T23" fmla="*/ 4 h 15"/>
                <a:gd name="T24" fmla="*/ 0 w 37"/>
                <a:gd name="T25" fmla="*/ 4 h 15"/>
                <a:gd name="T26" fmla="*/ 0 w 37"/>
                <a:gd name="T27" fmla="*/ 4 h 15"/>
                <a:gd name="T28" fmla="*/ 0 w 37"/>
                <a:gd name="T29" fmla="*/ 4 h 15"/>
                <a:gd name="T30" fmla="*/ 0 w 37"/>
                <a:gd name="T31" fmla="*/ 1 h 15"/>
                <a:gd name="T32" fmla="*/ 0 w 37"/>
                <a:gd name="T33" fmla="*/ 1 h 15"/>
                <a:gd name="T34" fmla="*/ 0 w 37"/>
                <a:gd name="T35" fmla="*/ 1 h 15"/>
                <a:gd name="T36" fmla="*/ 0 w 37"/>
                <a:gd name="T37" fmla="*/ 0 h 15"/>
                <a:gd name="T38" fmla="*/ 1 w 37"/>
                <a:gd name="T39" fmla="*/ 0 h 15"/>
                <a:gd name="T40" fmla="*/ 4 w 37"/>
                <a:gd name="T41" fmla="*/ 0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15"/>
                <a:gd name="T65" fmla="*/ 37 w 3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15">
                  <a:moveTo>
                    <a:pt x="37" y="0"/>
                  </a:moveTo>
                  <a:lnTo>
                    <a:pt x="35" y="0"/>
                  </a:lnTo>
                  <a:lnTo>
                    <a:pt x="34" y="0"/>
                  </a:lnTo>
                  <a:lnTo>
                    <a:pt x="34" y="1"/>
                  </a:lnTo>
                  <a:lnTo>
                    <a:pt x="6" y="1"/>
                  </a:lnTo>
                  <a:lnTo>
                    <a:pt x="4" y="1"/>
                  </a:lnTo>
                  <a:lnTo>
                    <a:pt x="3" y="2"/>
                  </a:lnTo>
                  <a:lnTo>
                    <a:pt x="3" y="3"/>
                  </a:lnTo>
                  <a:lnTo>
                    <a:pt x="3" y="14"/>
                  </a:lnTo>
                  <a:lnTo>
                    <a:pt x="1" y="14"/>
                  </a:lnTo>
                  <a:lnTo>
                    <a:pt x="0" y="15"/>
                  </a:lnTo>
                  <a:lnTo>
                    <a:pt x="0" y="3"/>
                  </a:lnTo>
                  <a:lnTo>
                    <a:pt x="0" y="2"/>
                  </a:lnTo>
                  <a:lnTo>
                    <a:pt x="1" y="1"/>
                  </a:lnTo>
                  <a:lnTo>
                    <a:pt x="4" y="0"/>
                  </a:lnTo>
                  <a:lnTo>
                    <a:pt x="6" y="0"/>
                  </a:lnTo>
                  <a:lnTo>
                    <a:pt x="37" y="0"/>
                  </a:lnTo>
                  <a:close/>
                </a:path>
              </a:pathLst>
            </a:custGeom>
            <a:solidFill>
              <a:srgbClr val="000000"/>
            </a:solidFill>
            <a:ln w="9525">
              <a:noFill/>
              <a:round/>
              <a:headEnd/>
              <a:tailEnd/>
            </a:ln>
          </p:spPr>
          <p:txBody>
            <a:bodyPr/>
            <a:lstStyle/>
            <a:p>
              <a:endParaRPr lang="pt-BR"/>
            </a:p>
          </p:txBody>
        </p:sp>
        <p:sp>
          <p:nvSpPr>
            <p:cNvPr id="780386" name="Freeform 372"/>
            <p:cNvSpPr>
              <a:spLocks noEditPoints="1"/>
            </p:cNvSpPr>
            <p:nvPr/>
          </p:nvSpPr>
          <p:spPr bwMode="auto">
            <a:xfrm>
              <a:off x="2136" y="1416"/>
              <a:ext cx="11" cy="11"/>
            </a:xfrm>
            <a:custGeom>
              <a:avLst/>
              <a:gdLst>
                <a:gd name="T0" fmla="*/ 4 w 34"/>
                <a:gd name="T1" fmla="*/ 4 h 23"/>
                <a:gd name="T2" fmla="*/ 4 w 34"/>
                <a:gd name="T3" fmla="*/ 4 h 23"/>
                <a:gd name="T4" fmla="*/ 3 w 34"/>
                <a:gd name="T5" fmla="*/ 5 h 23"/>
                <a:gd name="T6" fmla="*/ 3 w 34"/>
                <a:gd name="T7" fmla="*/ 5 h 23"/>
                <a:gd name="T8" fmla="*/ 3 w 34"/>
                <a:gd name="T9" fmla="*/ 5 h 23"/>
                <a:gd name="T10" fmla="*/ 1 w 34"/>
                <a:gd name="T11" fmla="*/ 5 h 23"/>
                <a:gd name="T12" fmla="*/ 0 w 34"/>
                <a:gd name="T13" fmla="*/ 5 h 23"/>
                <a:gd name="T14" fmla="*/ 0 w 34"/>
                <a:gd name="T15" fmla="*/ 5 h 23"/>
                <a:gd name="T16" fmla="*/ 0 w 34"/>
                <a:gd name="T17" fmla="*/ 4 h 23"/>
                <a:gd name="T18" fmla="*/ 0 w 34"/>
                <a:gd name="T19" fmla="*/ 4 h 23"/>
                <a:gd name="T20" fmla="*/ 0 w 34"/>
                <a:gd name="T21" fmla="*/ 1 h 23"/>
                <a:gd name="T22" fmla="*/ 0 w 34"/>
                <a:gd name="T23" fmla="*/ 0 h 23"/>
                <a:gd name="T24" fmla="*/ 0 w 34"/>
                <a:gd name="T25" fmla="*/ 0 h 23"/>
                <a:gd name="T26" fmla="*/ 0 w 34"/>
                <a:gd name="T27" fmla="*/ 0 h 23"/>
                <a:gd name="T28" fmla="*/ 1 w 34"/>
                <a:gd name="T29" fmla="*/ 0 h 23"/>
                <a:gd name="T30" fmla="*/ 3 w 34"/>
                <a:gd name="T31" fmla="*/ 0 h 23"/>
                <a:gd name="T32" fmla="*/ 3 w 34"/>
                <a:gd name="T33" fmla="*/ 0 h 23"/>
                <a:gd name="T34" fmla="*/ 3 w 34"/>
                <a:gd name="T35" fmla="*/ 0 h 23"/>
                <a:gd name="T36" fmla="*/ 4 w 34"/>
                <a:gd name="T37" fmla="*/ 0 h 23"/>
                <a:gd name="T38" fmla="*/ 4 w 34"/>
                <a:gd name="T39" fmla="*/ 1 h 23"/>
                <a:gd name="T40" fmla="*/ 4 w 34"/>
                <a:gd name="T41" fmla="*/ 4 h 23"/>
                <a:gd name="T42" fmla="*/ 3 w 34"/>
                <a:gd name="T43" fmla="*/ 4 h 23"/>
                <a:gd name="T44" fmla="*/ 3 w 34"/>
                <a:gd name="T45" fmla="*/ 4 h 23"/>
                <a:gd name="T46" fmla="*/ 3 w 34"/>
                <a:gd name="T47" fmla="*/ 4 h 23"/>
                <a:gd name="T48" fmla="*/ 3 w 34"/>
                <a:gd name="T49" fmla="*/ 4 h 23"/>
                <a:gd name="T50" fmla="*/ 3 w 34"/>
                <a:gd name="T51" fmla="*/ 4 h 23"/>
                <a:gd name="T52" fmla="*/ 1 w 34"/>
                <a:gd name="T53" fmla="*/ 4 h 23"/>
                <a:gd name="T54" fmla="*/ 1 w 34"/>
                <a:gd name="T55" fmla="*/ 4 h 23"/>
                <a:gd name="T56" fmla="*/ 1 w 34"/>
                <a:gd name="T57" fmla="*/ 4 h 23"/>
                <a:gd name="T58" fmla="*/ 1 w 34"/>
                <a:gd name="T59" fmla="*/ 4 h 23"/>
                <a:gd name="T60" fmla="*/ 1 w 34"/>
                <a:gd name="T61" fmla="*/ 4 h 23"/>
                <a:gd name="T62" fmla="*/ 1 w 34"/>
                <a:gd name="T63" fmla="*/ 1 h 23"/>
                <a:gd name="T64" fmla="*/ 1 w 34"/>
                <a:gd name="T65" fmla="*/ 1 h 23"/>
                <a:gd name="T66" fmla="*/ 1 w 34"/>
                <a:gd name="T67" fmla="*/ 1 h 23"/>
                <a:gd name="T68" fmla="*/ 1 w 34"/>
                <a:gd name="T69" fmla="*/ 1 h 23"/>
                <a:gd name="T70" fmla="*/ 1 w 34"/>
                <a:gd name="T71" fmla="*/ 1 h 23"/>
                <a:gd name="T72" fmla="*/ 3 w 34"/>
                <a:gd name="T73" fmla="*/ 1 h 23"/>
                <a:gd name="T74" fmla="*/ 3 w 34"/>
                <a:gd name="T75" fmla="*/ 1 h 23"/>
                <a:gd name="T76" fmla="*/ 3 w 34"/>
                <a:gd name="T77" fmla="*/ 1 h 23"/>
                <a:gd name="T78" fmla="*/ 3 w 34"/>
                <a:gd name="T79" fmla="*/ 1 h 23"/>
                <a:gd name="T80" fmla="*/ 3 w 34"/>
                <a:gd name="T81" fmla="*/ 1 h 23"/>
                <a:gd name="T82" fmla="*/ 3 w 34"/>
                <a:gd name="T83" fmla="*/ 4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23"/>
                <a:gd name="T128" fmla="*/ 34 w 34"/>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23">
                  <a:moveTo>
                    <a:pt x="34" y="18"/>
                  </a:moveTo>
                  <a:lnTo>
                    <a:pt x="34" y="19"/>
                  </a:lnTo>
                  <a:lnTo>
                    <a:pt x="32" y="22"/>
                  </a:lnTo>
                  <a:lnTo>
                    <a:pt x="31" y="23"/>
                  </a:lnTo>
                  <a:lnTo>
                    <a:pt x="29" y="23"/>
                  </a:lnTo>
                  <a:lnTo>
                    <a:pt x="6" y="23"/>
                  </a:lnTo>
                  <a:lnTo>
                    <a:pt x="4" y="23"/>
                  </a:lnTo>
                  <a:lnTo>
                    <a:pt x="1" y="22"/>
                  </a:lnTo>
                  <a:lnTo>
                    <a:pt x="0" y="19"/>
                  </a:lnTo>
                  <a:lnTo>
                    <a:pt x="0" y="18"/>
                  </a:lnTo>
                  <a:lnTo>
                    <a:pt x="0" y="4"/>
                  </a:lnTo>
                  <a:lnTo>
                    <a:pt x="0" y="2"/>
                  </a:lnTo>
                  <a:lnTo>
                    <a:pt x="1" y="1"/>
                  </a:lnTo>
                  <a:lnTo>
                    <a:pt x="4" y="0"/>
                  </a:lnTo>
                  <a:lnTo>
                    <a:pt x="6" y="0"/>
                  </a:lnTo>
                  <a:lnTo>
                    <a:pt x="29" y="0"/>
                  </a:lnTo>
                  <a:lnTo>
                    <a:pt x="31" y="0"/>
                  </a:lnTo>
                  <a:lnTo>
                    <a:pt x="32" y="1"/>
                  </a:lnTo>
                  <a:lnTo>
                    <a:pt x="34" y="2"/>
                  </a:lnTo>
                  <a:lnTo>
                    <a:pt x="34" y="4"/>
                  </a:lnTo>
                  <a:lnTo>
                    <a:pt x="34" y="18"/>
                  </a:lnTo>
                  <a:close/>
                  <a:moveTo>
                    <a:pt x="29" y="17"/>
                  </a:moveTo>
                  <a:lnTo>
                    <a:pt x="29" y="17"/>
                  </a:lnTo>
                  <a:lnTo>
                    <a:pt x="28" y="17"/>
                  </a:lnTo>
                  <a:lnTo>
                    <a:pt x="28" y="18"/>
                  </a:lnTo>
                  <a:lnTo>
                    <a:pt x="26" y="18"/>
                  </a:lnTo>
                  <a:lnTo>
                    <a:pt x="7" y="18"/>
                  </a:lnTo>
                  <a:lnTo>
                    <a:pt x="7" y="17"/>
                  </a:lnTo>
                  <a:lnTo>
                    <a:pt x="6" y="17"/>
                  </a:lnTo>
                  <a:lnTo>
                    <a:pt x="6" y="5"/>
                  </a:lnTo>
                  <a:lnTo>
                    <a:pt x="7" y="4"/>
                  </a:lnTo>
                  <a:lnTo>
                    <a:pt x="26" y="4"/>
                  </a:lnTo>
                  <a:lnTo>
                    <a:pt x="28" y="4"/>
                  </a:lnTo>
                  <a:lnTo>
                    <a:pt x="29" y="5"/>
                  </a:lnTo>
                  <a:lnTo>
                    <a:pt x="29" y="17"/>
                  </a:lnTo>
                  <a:close/>
                </a:path>
              </a:pathLst>
            </a:custGeom>
            <a:solidFill>
              <a:srgbClr val="000000"/>
            </a:solidFill>
            <a:ln w="9525">
              <a:noFill/>
              <a:round/>
              <a:headEnd/>
              <a:tailEnd/>
            </a:ln>
          </p:spPr>
          <p:txBody>
            <a:bodyPr/>
            <a:lstStyle/>
            <a:p>
              <a:endParaRPr lang="pt-BR"/>
            </a:p>
          </p:txBody>
        </p:sp>
        <p:sp>
          <p:nvSpPr>
            <p:cNvPr id="780387" name="Freeform 373"/>
            <p:cNvSpPr>
              <a:spLocks noEditPoints="1"/>
            </p:cNvSpPr>
            <p:nvPr/>
          </p:nvSpPr>
          <p:spPr bwMode="auto">
            <a:xfrm>
              <a:off x="2136" y="1408"/>
              <a:ext cx="58" cy="50"/>
            </a:xfrm>
            <a:custGeom>
              <a:avLst/>
              <a:gdLst>
                <a:gd name="T0" fmla="*/ 7 w 174"/>
                <a:gd name="T1" fmla="*/ 4 h 101"/>
                <a:gd name="T2" fmla="*/ 7 w 174"/>
                <a:gd name="T3" fmla="*/ 8 h 101"/>
                <a:gd name="T4" fmla="*/ 7 w 174"/>
                <a:gd name="T5" fmla="*/ 8 h 101"/>
                <a:gd name="T6" fmla="*/ 10 w 174"/>
                <a:gd name="T7" fmla="*/ 12 h 101"/>
                <a:gd name="T8" fmla="*/ 7 w 174"/>
                <a:gd name="T9" fmla="*/ 12 h 101"/>
                <a:gd name="T10" fmla="*/ 7 w 174"/>
                <a:gd name="T11" fmla="*/ 23 h 101"/>
                <a:gd name="T12" fmla="*/ 10 w 174"/>
                <a:gd name="T13" fmla="*/ 15 h 101"/>
                <a:gd name="T14" fmla="*/ 10 w 174"/>
                <a:gd name="T15" fmla="*/ 15 h 101"/>
                <a:gd name="T16" fmla="*/ 11 w 174"/>
                <a:gd name="T17" fmla="*/ 15 h 101"/>
                <a:gd name="T18" fmla="*/ 12 w 174"/>
                <a:gd name="T19" fmla="*/ 23 h 101"/>
                <a:gd name="T20" fmla="*/ 14 w 174"/>
                <a:gd name="T21" fmla="*/ 15 h 101"/>
                <a:gd name="T22" fmla="*/ 15 w 174"/>
                <a:gd name="T23" fmla="*/ 15 h 101"/>
                <a:gd name="T24" fmla="*/ 16 w 174"/>
                <a:gd name="T25" fmla="*/ 15 h 101"/>
                <a:gd name="T26" fmla="*/ 16 w 174"/>
                <a:gd name="T27" fmla="*/ 23 h 101"/>
                <a:gd name="T28" fmla="*/ 19 w 174"/>
                <a:gd name="T29" fmla="*/ 23 h 101"/>
                <a:gd name="T30" fmla="*/ 19 w 174"/>
                <a:gd name="T31" fmla="*/ 12 h 101"/>
                <a:gd name="T32" fmla="*/ 19 w 174"/>
                <a:gd name="T33" fmla="*/ 12 h 101"/>
                <a:gd name="T34" fmla="*/ 11 w 174"/>
                <a:gd name="T35" fmla="*/ 11 h 101"/>
                <a:gd name="T36" fmla="*/ 19 w 174"/>
                <a:gd name="T37" fmla="*/ 11 h 101"/>
                <a:gd name="T38" fmla="*/ 19 w 174"/>
                <a:gd name="T39" fmla="*/ 23 h 101"/>
                <a:gd name="T40" fmla="*/ 19 w 174"/>
                <a:gd name="T41" fmla="*/ 25 h 101"/>
                <a:gd name="T42" fmla="*/ 15 w 174"/>
                <a:gd name="T43" fmla="*/ 16 h 101"/>
                <a:gd name="T44" fmla="*/ 15 w 174"/>
                <a:gd name="T45" fmla="*/ 16 h 101"/>
                <a:gd name="T46" fmla="*/ 15 w 174"/>
                <a:gd name="T47" fmla="*/ 16 h 101"/>
                <a:gd name="T48" fmla="*/ 15 w 174"/>
                <a:gd name="T49" fmla="*/ 16 h 101"/>
                <a:gd name="T50" fmla="*/ 11 w 174"/>
                <a:gd name="T51" fmla="*/ 16 h 101"/>
                <a:gd name="T52" fmla="*/ 11 w 174"/>
                <a:gd name="T53" fmla="*/ 16 h 101"/>
                <a:gd name="T54" fmla="*/ 10 w 174"/>
                <a:gd name="T55" fmla="*/ 16 h 101"/>
                <a:gd name="T56" fmla="*/ 10 w 174"/>
                <a:gd name="T57" fmla="*/ 16 h 101"/>
                <a:gd name="T58" fmla="*/ 0 w 174"/>
                <a:gd name="T59" fmla="*/ 25 h 101"/>
                <a:gd name="T60" fmla="*/ 0 w 174"/>
                <a:gd name="T61" fmla="*/ 23 h 101"/>
                <a:gd name="T62" fmla="*/ 0 w 174"/>
                <a:gd name="T63" fmla="*/ 11 h 101"/>
                <a:gd name="T64" fmla="*/ 3 w 174"/>
                <a:gd name="T65" fmla="*/ 11 h 101"/>
                <a:gd name="T66" fmla="*/ 4 w 174"/>
                <a:gd name="T67" fmla="*/ 12 h 101"/>
                <a:gd name="T68" fmla="*/ 6 w 174"/>
                <a:gd name="T69" fmla="*/ 23 h 101"/>
                <a:gd name="T70" fmla="*/ 7 w 174"/>
                <a:gd name="T71" fmla="*/ 11 h 101"/>
                <a:gd name="T72" fmla="*/ 10 w 174"/>
                <a:gd name="T73" fmla="*/ 11 h 101"/>
                <a:gd name="T74" fmla="*/ 7 w 174"/>
                <a:gd name="T75" fmla="*/ 9 h 101"/>
                <a:gd name="T76" fmla="*/ 6 w 174"/>
                <a:gd name="T77" fmla="*/ 8 h 101"/>
                <a:gd name="T78" fmla="*/ 7 w 174"/>
                <a:gd name="T79" fmla="*/ 4 h 101"/>
                <a:gd name="T80" fmla="*/ 10 w 174"/>
                <a:gd name="T81" fmla="*/ 3 h 101"/>
                <a:gd name="T82" fmla="*/ 5 w 174"/>
                <a:gd name="T83" fmla="*/ 1 h 101"/>
                <a:gd name="T84" fmla="*/ 4 w 174"/>
                <a:gd name="T85" fmla="*/ 3 h 101"/>
                <a:gd name="T86" fmla="*/ 4 w 174"/>
                <a:gd name="T87" fmla="*/ 3 h 101"/>
                <a:gd name="T88" fmla="*/ 3 w 174"/>
                <a:gd name="T89" fmla="*/ 3 h 101"/>
                <a:gd name="T90" fmla="*/ 3 w 174"/>
                <a:gd name="T91" fmla="*/ 3 h 101"/>
                <a:gd name="T92" fmla="*/ 4 w 174"/>
                <a:gd name="T93" fmla="*/ 0 h 101"/>
                <a:gd name="T94" fmla="*/ 10 w 174"/>
                <a:gd name="T95" fmla="*/ 0 h 101"/>
                <a:gd name="T96" fmla="*/ 1 w 174"/>
                <a:gd name="T97" fmla="*/ 12 h 101"/>
                <a:gd name="T98" fmla="*/ 1 w 174"/>
                <a:gd name="T99" fmla="*/ 12 h 101"/>
                <a:gd name="T100" fmla="*/ 3 w 174"/>
                <a:gd name="T101" fmla="*/ 12 h 101"/>
                <a:gd name="T102" fmla="*/ 3 w 174"/>
                <a:gd name="T103" fmla="*/ 12 h 101"/>
                <a:gd name="T104" fmla="*/ 1 w 174"/>
                <a:gd name="T105" fmla="*/ 23 h 101"/>
                <a:gd name="T106" fmla="*/ 1 w 174"/>
                <a:gd name="T107" fmla="*/ 23 h 10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4"/>
                <a:gd name="T163" fmla="*/ 0 h 101"/>
                <a:gd name="T164" fmla="*/ 174 w 174"/>
                <a:gd name="T165" fmla="*/ 101 h 10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4" h="101">
                  <a:moveTo>
                    <a:pt x="65" y="19"/>
                  </a:moveTo>
                  <a:lnTo>
                    <a:pt x="65" y="19"/>
                  </a:lnTo>
                  <a:lnTo>
                    <a:pt x="65" y="20"/>
                  </a:lnTo>
                  <a:lnTo>
                    <a:pt x="65" y="32"/>
                  </a:lnTo>
                  <a:lnTo>
                    <a:pt x="65" y="33"/>
                  </a:lnTo>
                  <a:lnTo>
                    <a:pt x="92" y="33"/>
                  </a:lnTo>
                  <a:lnTo>
                    <a:pt x="92" y="50"/>
                  </a:lnTo>
                  <a:lnTo>
                    <a:pt x="65" y="50"/>
                  </a:lnTo>
                  <a:lnTo>
                    <a:pt x="65" y="95"/>
                  </a:lnTo>
                  <a:lnTo>
                    <a:pt x="86" y="95"/>
                  </a:lnTo>
                  <a:lnTo>
                    <a:pt x="86" y="65"/>
                  </a:lnTo>
                  <a:lnTo>
                    <a:pt x="86" y="63"/>
                  </a:lnTo>
                  <a:lnTo>
                    <a:pt x="87" y="61"/>
                  </a:lnTo>
                  <a:lnTo>
                    <a:pt x="90" y="60"/>
                  </a:lnTo>
                  <a:lnTo>
                    <a:pt x="92" y="60"/>
                  </a:lnTo>
                  <a:lnTo>
                    <a:pt x="99" y="60"/>
                  </a:lnTo>
                  <a:lnTo>
                    <a:pt x="100" y="60"/>
                  </a:lnTo>
                  <a:lnTo>
                    <a:pt x="103" y="61"/>
                  </a:lnTo>
                  <a:lnTo>
                    <a:pt x="105" y="63"/>
                  </a:lnTo>
                  <a:lnTo>
                    <a:pt x="105" y="65"/>
                  </a:lnTo>
                  <a:lnTo>
                    <a:pt x="105" y="95"/>
                  </a:lnTo>
                  <a:lnTo>
                    <a:pt x="127" y="95"/>
                  </a:lnTo>
                  <a:lnTo>
                    <a:pt x="127" y="65"/>
                  </a:lnTo>
                  <a:lnTo>
                    <a:pt x="127" y="63"/>
                  </a:lnTo>
                  <a:lnTo>
                    <a:pt x="129" y="61"/>
                  </a:lnTo>
                  <a:lnTo>
                    <a:pt x="132" y="60"/>
                  </a:lnTo>
                  <a:lnTo>
                    <a:pt x="133" y="60"/>
                  </a:lnTo>
                  <a:lnTo>
                    <a:pt x="140" y="60"/>
                  </a:lnTo>
                  <a:lnTo>
                    <a:pt x="142" y="60"/>
                  </a:lnTo>
                  <a:lnTo>
                    <a:pt x="143" y="61"/>
                  </a:lnTo>
                  <a:lnTo>
                    <a:pt x="145" y="63"/>
                  </a:lnTo>
                  <a:lnTo>
                    <a:pt x="145" y="65"/>
                  </a:lnTo>
                  <a:lnTo>
                    <a:pt x="145" y="95"/>
                  </a:lnTo>
                  <a:lnTo>
                    <a:pt x="166" y="95"/>
                  </a:lnTo>
                  <a:lnTo>
                    <a:pt x="167" y="95"/>
                  </a:lnTo>
                  <a:lnTo>
                    <a:pt x="169" y="95"/>
                  </a:lnTo>
                  <a:lnTo>
                    <a:pt x="169" y="94"/>
                  </a:lnTo>
                  <a:lnTo>
                    <a:pt x="169" y="50"/>
                  </a:lnTo>
                  <a:lnTo>
                    <a:pt x="167" y="50"/>
                  </a:lnTo>
                  <a:lnTo>
                    <a:pt x="166" y="50"/>
                  </a:lnTo>
                  <a:lnTo>
                    <a:pt x="96" y="50"/>
                  </a:lnTo>
                  <a:lnTo>
                    <a:pt x="96" y="45"/>
                  </a:lnTo>
                  <a:lnTo>
                    <a:pt x="169" y="45"/>
                  </a:lnTo>
                  <a:lnTo>
                    <a:pt x="170" y="45"/>
                  </a:lnTo>
                  <a:lnTo>
                    <a:pt x="173" y="46"/>
                  </a:lnTo>
                  <a:lnTo>
                    <a:pt x="174" y="48"/>
                  </a:lnTo>
                  <a:lnTo>
                    <a:pt x="174" y="49"/>
                  </a:lnTo>
                  <a:lnTo>
                    <a:pt x="174" y="95"/>
                  </a:lnTo>
                  <a:lnTo>
                    <a:pt x="174" y="97"/>
                  </a:lnTo>
                  <a:lnTo>
                    <a:pt x="173" y="100"/>
                  </a:lnTo>
                  <a:lnTo>
                    <a:pt x="170" y="101"/>
                  </a:lnTo>
                  <a:lnTo>
                    <a:pt x="169" y="101"/>
                  </a:lnTo>
                  <a:lnTo>
                    <a:pt x="139" y="101"/>
                  </a:lnTo>
                  <a:lnTo>
                    <a:pt x="139" y="65"/>
                  </a:lnTo>
                  <a:lnTo>
                    <a:pt x="137" y="65"/>
                  </a:lnTo>
                  <a:lnTo>
                    <a:pt x="133" y="65"/>
                  </a:lnTo>
                  <a:lnTo>
                    <a:pt x="133" y="101"/>
                  </a:lnTo>
                  <a:lnTo>
                    <a:pt x="99" y="101"/>
                  </a:lnTo>
                  <a:lnTo>
                    <a:pt x="99" y="65"/>
                  </a:lnTo>
                  <a:lnTo>
                    <a:pt x="98" y="65"/>
                  </a:lnTo>
                  <a:lnTo>
                    <a:pt x="93" y="65"/>
                  </a:lnTo>
                  <a:lnTo>
                    <a:pt x="92" y="65"/>
                  </a:lnTo>
                  <a:lnTo>
                    <a:pt x="92" y="101"/>
                  </a:lnTo>
                  <a:lnTo>
                    <a:pt x="6" y="101"/>
                  </a:lnTo>
                  <a:lnTo>
                    <a:pt x="4" y="101"/>
                  </a:lnTo>
                  <a:lnTo>
                    <a:pt x="1" y="100"/>
                  </a:lnTo>
                  <a:lnTo>
                    <a:pt x="0" y="97"/>
                  </a:lnTo>
                  <a:lnTo>
                    <a:pt x="0" y="95"/>
                  </a:lnTo>
                  <a:lnTo>
                    <a:pt x="0" y="49"/>
                  </a:lnTo>
                  <a:lnTo>
                    <a:pt x="0" y="48"/>
                  </a:lnTo>
                  <a:lnTo>
                    <a:pt x="1" y="46"/>
                  </a:lnTo>
                  <a:lnTo>
                    <a:pt x="4" y="45"/>
                  </a:lnTo>
                  <a:lnTo>
                    <a:pt x="6" y="45"/>
                  </a:lnTo>
                  <a:lnTo>
                    <a:pt x="29" y="45"/>
                  </a:lnTo>
                  <a:lnTo>
                    <a:pt x="31" y="45"/>
                  </a:lnTo>
                  <a:lnTo>
                    <a:pt x="32" y="46"/>
                  </a:lnTo>
                  <a:lnTo>
                    <a:pt x="34" y="48"/>
                  </a:lnTo>
                  <a:lnTo>
                    <a:pt x="34" y="49"/>
                  </a:lnTo>
                  <a:lnTo>
                    <a:pt x="34" y="95"/>
                  </a:lnTo>
                  <a:lnTo>
                    <a:pt x="58" y="95"/>
                  </a:lnTo>
                  <a:lnTo>
                    <a:pt x="58" y="49"/>
                  </a:lnTo>
                  <a:lnTo>
                    <a:pt x="58" y="48"/>
                  </a:lnTo>
                  <a:lnTo>
                    <a:pt x="59" y="46"/>
                  </a:lnTo>
                  <a:lnTo>
                    <a:pt x="62" y="45"/>
                  </a:lnTo>
                  <a:lnTo>
                    <a:pt x="63" y="45"/>
                  </a:lnTo>
                  <a:lnTo>
                    <a:pt x="86" y="45"/>
                  </a:lnTo>
                  <a:lnTo>
                    <a:pt x="86" y="38"/>
                  </a:lnTo>
                  <a:lnTo>
                    <a:pt x="63" y="38"/>
                  </a:lnTo>
                  <a:lnTo>
                    <a:pt x="62" y="38"/>
                  </a:lnTo>
                  <a:lnTo>
                    <a:pt x="59" y="37"/>
                  </a:lnTo>
                  <a:lnTo>
                    <a:pt x="58" y="34"/>
                  </a:lnTo>
                  <a:lnTo>
                    <a:pt x="58" y="33"/>
                  </a:lnTo>
                  <a:lnTo>
                    <a:pt x="58" y="19"/>
                  </a:lnTo>
                  <a:lnTo>
                    <a:pt x="58" y="17"/>
                  </a:lnTo>
                  <a:lnTo>
                    <a:pt x="59" y="16"/>
                  </a:lnTo>
                  <a:lnTo>
                    <a:pt x="62" y="15"/>
                  </a:lnTo>
                  <a:lnTo>
                    <a:pt x="63" y="15"/>
                  </a:lnTo>
                  <a:lnTo>
                    <a:pt x="86" y="15"/>
                  </a:lnTo>
                  <a:lnTo>
                    <a:pt x="86" y="4"/>
                  </a:lnTo>
                  <a:lnTo>
                    <a:pt x="44" y="4"/>
                  </a:lnTo>
                  <a:lnTo>
                    <a:pt x="41" y="6"/>
                  </a:lnTo>
                  <a:lnTo>
                    <a:pt x="37" y="7"/>
                  </a:lnTo>
                  <a:lnTo>
                    <a:pt x="35" y="9"/>
                  </a:lnTo>
                  <a:lnTo>
                    <a:pt x="34" y="12"/>
                  </a:lnTo>
                  <a:lnTo>
                    <a:pt x="34" y="15"/>
                  </a:lnTo>
                  <a:lnTo>
                    <a:pt x="34" y="14"/>
                  </a:lnTo>
                  <a:lnTo>
                    <a:pt x="32" y="13"/>
                  </a:lnTo>
                  <a:lnTo>
                    <a:pt x="31" y="13"/>
                  </a:lnTo>
                  <a:lnTo>
                    <a:pt x="29" y="13"/>
                  </a:lnTo>
                  <a:lnTo>
                    <a:pt x="29" y="12"/>
                  </a:lnTo>
                  <a:lnTo>
                    <a:pt x="31" y="8"/>
                  </a:lnTo>
                  <a:lnTo>
                    <a:pt x="34" y="3"/>
                  </a:lnTo>
                  <a:lnTo>
                    <a:pt x="38" y="1"/>
                  </a:lnTo>
                  <a:lnTo>
                    <a:pt x="44" y="0"/>
                  </a:lnTo>
                  <a:lnTo>
                    <a:pt x="92" y="0"/>
                  </a:lnTo>
                  <a:lnTo>
                    <a:pt x="92" y="19"/>
                  </a:lnTo>
                  <a:lnTo>
                    <a:pt x="65" y="19"/>
                  </a:lnTo>
                  <a:close/>
                  <a:moveTo>
                    <a:pt x="6" y="50"/>
                  </a:moveTo>
                  <a:lnTo>
                    <a:pt x="6" y="50"/>
                  </a:lnTo>
                  <a:lnTo>
                    <a:pt x="7" y="50"/>
                  </a:lnTo>
                  <a:lnTo>
                    <a:pt x="26" y="50"/>
                  </a:lnTo>
                  <a:lnTo>
                    <a:pt x="28" y="50"/>
                  </a:lnTo>
                  <a:lnTo>
                    <a:pt x="29" y="50"/>
                  </a:lnTo>
                  <a:lnTo>
                    <a:pt x="29" y="95"/>
                  </a:lnTo>
                  <a:lnTo>
                    <a:pt x="7" y="95"/>
                  </a:lnTo>
                  <a:lnTo>
                    <a:pt x="6" y="95"/>
                  </a:lnTo>
                  <a:lnTo>
                    <a:pt x="6" y="94"/>
                  </a:lnTo>
                  <a:lnTo>
                    <a:pt x="6" y="50"/>
                  </a:lnTo>
                  <a:close/>
                </a:path>
              </a:pathLst>
            </a:custGeom>
            <a:solidFill>
              <a:srgbClr val="000000"/>
            </a:solidFill>
            <a:ln w="9525">
              <a:noFill/>
              <a:round/>
              <a:headEnd/>
              <a:tailEnd/>
            </a:ln>
          </p:spPr>
          <p:txBody>
            <a:bodyPr/>
            <a:lstStyle/>
            <a:p>
              <a:endParaRPr lang="pt-BR"/>
            </a:p>
          </p:txBody>
        </p:sp>
        <p:sp>
          <p:nvSpPr>
            <p:cNvPr id="780388" name="Freeform 374"/>
            <p:cNvSpPr>
              <a:spLocks/>
            </p:cNvSpPr>
            <p:nvPr/>
          </p:nvSpPr>
          <p:spPr bwMode="auto">
            <a:xfrm>
              <a:off x="2168" y="1408"/>
              <a:ext cx="26" cy="23"/>
            </a:xfrm>
            <a:custGeom>
              <a:avLst/>
              <a:gdLst>
                <a:gd name="T0" fmla="*/ 9 w 79"/>
                <a:gd name="T1" fmla="*/ 12 h 45"/>
                <a:gd name="T2" fmla="*/ 9 w 79"/>
                <a:gd name="T3" fmla="*/ 12 h 45"/>
                <a:gd name="T4" fmla="*/ 9 w 79"/>
                <a:gd name="T5" fmla="*/ 12 h 45"/>
                <a:gd name="T6" fmla="*/ 9 w 79"/>
                <a:gd name="T7" fmla="*/ 12 h 45"/>
                <a:gd name="T8" fmla="*/ 8 w 79"/>
                <a:gd name="T9" fmla="*/ 11 h 45"/>
                <a:gd name="T10" fmla="*/ 8 w 79"/>
                <a:gd name="T11" fmla="*/ 1 h 45"/>
                <a:gd name="T12" fmla="*/ 8 w 79"/>
                <a:gd name="T13" fmla="*/ 1 h 45"/>
                <a:gd name="T14" fmla="*/ 8 w 79"/>
                <a:gd name="T15" fmla="*/ 1 h 45"/>
                <a:gd name="T16" fmla="*/ 8 w 79"/>
                <a:gd name="T17" fmla="*/ 1 h 45"/>
                <a:gd name="T18" fmla="*/ 8 w 79"/>
                <a:gd name="T19" fmla="*/ 1 h 45"/>
                <a:gd name="T20" fmla="*/ 0 w 79"/>
                <a:gd name="T21" fmla="*/ 1 h 45"/>
                <a:gd name="T22" fmla="*/ 0 w 79"/>
                <a:gd name="T23" fmla="*/ 0 h 45"/>
                <a:gd name="T24" fmla="*/ 0 w 79"/>
                <a:gd name="T25" fmla="*/ 1 h 45"/>
                <a:gd name="T26" fmla="*/ 0 w 79"/>
                <a:gd name="T27" fmla="*/ 0 h 45"/>
                <a:gd name="T28" fmla="*/ 8 w 79"/>
                <a:gd name="T29" fmla="*/ 0 h 45"/>
                <a:gd name="T30" fmla="*/ 8 w 79"/>
                <a:gd name="T31" fmla="*/ 0 h 45"/>
                <a:gd name="T32" fmla="*/ 9 w 79"/>
                <a:gd name="T33" fmla="*/ 1 h 45"/>
                <a:gd name="T34" fmla="*/ 9 w 79"/>
                <a:gd name="T35" fmla="*/ 1 h 45"/>
                <a:gd name="T36" fmla="*/ 9 w 79"/>
                <a:gd name="T37" fmla="*/ 1 h 45"/>
                <a:gd name="T38" fmla="*/ 9 w 79"/>
                <a:gd name="T39" fmla="*/ 12 h 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9"/>
                <a:gd name="T61" fmla="*/ 0 h 45"/>
                <a:gd name="T62" fmla="*/ 79 w 79"/>
                <a:gd name="T63" fmla="*/ 45 h 4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9" h="45">
                  <a:moveTo>
                    <a:pt x="79" y="45"/>
                  </a:moveTo>
                  <a:lnTo>
                    <a:pt x="78" y="45"/>
                  </a:lnTo>
                  <a:lnTo>
                    <a:pt x="77" y="44"/>
                  </a:lnTo>
                  <a:lnTo>
                    <a:pt x="77" y="3"/>
                  </a:lnTo>
                  <a:lnTo>
                    <a:pt x="77" y="2"/>
                  </a:lnTo>
                  <a:lnTo>
                    <a:pt x="77" y="1"/>
                  </a:lnTo>
                  <a:lnTo>
                    <a:pt x="75" y="1"/>
                  </a:lnTo>
                  <a:lnTo>
                    <a:pt x="0" y="1"/>
                  </a:lnTo>
                  <a:lnTo>
                    <a:pt x="0" y="0"/>
                  </a:lnTo>
                  <a:lnTo>
                    <a:pt x="0" y="1"/>
                  </a:lnTo>
                  <a:lnTo>
                    <a:pt x="0" y="0"/>
                  </a:lnTo>
                  <a:lnTo>
                    <a:pt x="75" y="0"/>
                  </a:lnTo>
                  <a:lnTo>
                    <a:pt x="77" y="0"/>
                  </a:lnTo>
                  <a:lnTo>
                    <a:pt x="78" y="1"/>
                  </a:lnTo>
                  <a:lnTo>
                    <a:pt x="79" y="2"/>
                  </a:lnTo>
                  <a:lnTo>
                    <a:pt x="79" y="3"/>
                  </a:lnTo>
                  <a:lnTo>
                    <a:pt x="79" y="45"/>
                  </a:lnTo>
                  <a:close/>
                </a:path>
              </a:pathLst>
            </a:custGeom>
            <a:solidFill>
              <a:srgbClr val="000000"/>
            </a:solidFill>
            <a:ln w="9525">
              <a:noFill/>
              <a:round/>
              <a:headEnd/>
              <a:tailEnd/>
            </a:ln>
          </p:spPr>
          <p:txBody>
            <a:bodyPr/>
            <a:lstStyle/>
            <a:p>
              <a:endParaRPr lang="pt-BR"/>
            </a:p>
          </p:txBody>
        </p:sp>
        <p:sp>
          <p:nvSpPr>
            <p:cNvPr id="780389" name="Freeform 375"/>
            <p:cNvSpPr>
              <a:spLocks/>
            </p:cNvSpPr>
            <p:nvPr/>
          </p:nvSpPr>
          <p:spPr bwMode="auto">
            <a:xfrm>
              <a:off x="2136" y="1458"/>
              <a:ext cx="58" cy="13"/>
            </a:xfrm>
            <a:custGeom>
              <a:avLst/>
              <a:gdLst>
                <a:gd name="T0" fmla="*/ 0 w 174"/>
                <a:gd name="T1" fmla="*/ 0 h 24"/>
                <a:gd name="T2" fmla="*/ 0 w 174"/>
                <a:gd name="T3" fmla="*/ 0 h 24"/>
                <a:gd name="T4" fmla="*/ 0 w 174"/>
                <a:gd name="T5" fmla="*/ 0 h 24"/>
                <a:gd name="T6" fmla="*/ 0 w 174"/>
                <a:gd name="T7" fmla="*/ 0 h 24"/>
                <a:gd name="T8" fmla="*/ 0 w 174"/>
                <a:gd name="T9" fmla="*/ 0 h 24"/>
                <a:gd name="T10" fmla="*/ 0 w 174"/>
                <a:gd name="T11" fmla="*/ 7 h 24"/>
                <a:gd name="T12" fmla="*/ 0 w 174"/>
                <a:gd name="T13" fmla="*/ 7 h 24"/>
                <a:gd name="T14" fmla="*/ 0 w 174"/>
                <a:gd name="T15" fmla="*/ 7 h 24"/>
                <a:gd name="T16" fmla="*/ 0 w 174"/>
                <a:gd name="T17" fmla="*/ 7 h 24"/>
                <a:gd name="T18" fmla="*/ 1 w 174"/>
                <a:gd name="T19" fmla="*/ 7 h 24"/>
                <a:gd name="T20" fmla="*/ 19 w 174"/>
                <a:gd name="T21" fmla="*/ 7 h 24"/>
                <a:gd name="T22" fmla="*/ 19 w 174"/>
                <a:gd name="T23" fmla="*/ 7 h 24"/>
                <a:gd name="T24" fmla="*/ 19 w 174"/>
                <a:gd name="T25" fmla="*/ 7 h 24"/>
                <a:gd name="T26" fmla="*/ 19 w 174"/>
                <a:gd name="T27" fmla="*/ 7 h 24"/>
                <a:gd name="T28" fmla="*/ 19 w 174"/>
                <a:gd name="T29" fmla="*/ 7 h 24"/>
                <a:gd name="T30" fmla="*/ 19 w 174"/>
                <a:gd name="T31" fmla="*/ 0 h 24"/>
                <a:gd name="T32" fmla="*/ 19 w 174"/>
                <a:gd name="T33" fmla="*/ 0 h 24"/>
                <a:gd name="T34" fmla="*/ 19 w 174"/>
                <a:gd name="T35" fmla="*/ 0 h 24"/>
                <a:gd name="T36" fmla="*/ 19 w 174"/>
                <a:gd name="T37" fmla="*/ 0 h 24"/>
                <a:gd name="T38" fmla="*/ 19 w 174"/>
                <a:gd name="T39" fmla="*/ 0 h 24"/>
                <a:gd name="T40" fmla="*/ 19 w 174"/>
                <a:gd name="T41" fmla="*/ 7 h 24"/>
                <a:gd name="T42" fmla="*/ 19 w 174"/>
                <a:gd name="T43" fmla="*/ 7 h 24"/>
                <a:gd name="T44" fmla="*/ 19 w 174"/>
                <a:gd name="T45" fmla="*/ 7 h 24"/>
                <a:gd name="T46" fmla="*/ 19 w 174"/>
                <a:gd name="T47" fmla="*/ 7 h 24"/>
                <a:gd name="T48" fmla="*/ 19 w 174"/>
                <a:gd name="T49" fmla="*/ 7 h 24"/>
                <a:gd name="T50" fmla="*/ 1 w 174"/>
                <a:gd name="T51" fmla="*/ 7 h 24"/>
                <a:gd name="T52" fmla="*/ 0 w 174"/>
                <a:gd name="T53" fmla="*/ 7 h 24"/>
                <a:gd name="T54" fmla="*/ 0 w 174"/>
                <a:gd name="T55" fmla="*/ 7 h 24"/>
                <a:gd name="T56" fmla="*/ 0 w 174"/>
                <a:gd name="T57" fmla="*/ 7 h 24"/>
                <a:gd name="T58" fmla="*/ 0 w 174"/>
                <a:gd name="T59" fmla="*/ 7 h 24"/>
                <a:gd name="T60" fmla="*/ 0 w 174"/>
                <a:gd name="T61" fmla="*/ 0 h 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4"/>
                <a:gd name="T94" fmla="*/ 0 h 24"/>
                <a:gd name="T95" fmla="*/ 174 w 174"/>
                <a:gd name="T96" fmla="*/ 24 h 2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4" h="24">
                  <a:moveTo>
                    <a:pt x="3" y="0"/>
                  </a:moveTo>
                  <a:lnTo>
                    <a:pt x="1" y="0"/>
                  </a:lnTo>
                  <a:lnTo>
                    <a:pt x="0" y="0"/>
                  </a:lnTo>
                  <a:lnTo>
                    <a:pt x="0" y="22"/>
                  </a:lnTo>
                  <a:lnTo>
                    <a:pt x="0" y="23"/>
                  </a:lnTo>
                  <a:lnTo>
                    <a:pt x="1" y="23"/>
                  </a:lnTo>
                  <a:lnTo>
                    <a:pt x="4" y="24"/>
                  </a:lnTo>
                  <a:lnTo>
                    <a:pt x="6" y="24"/>
                  </a:lnTo>
                  <a:lnTo>
                    <a:pt x="170" y="24"/>
                  </a:lnTo>
                  <a:lnTo>
                    <a:pt x="172" y="24"/>
                  </a:lnTo>
                  <a:lnTo>
                    <a:pt x="173" y="23"/>
                  </a:lnTo>
                  <a:lnTo>
                    <a:pt x="174" y="23"/>
                  </a:lnTo>
                  <a:lnTo>
                    <a:pt x="174" y="22"/>
                  </a:lnTo>
                  <a:lnTo>
                    <a:pt x="174" y="0"/>
                  </a:lnTo>
                  <a:lnTo>
                    <a:pt x="173" y="0"/>
                  </a:lnTo>
                  <a:lnTo>
                    <a:pt x="172" y="0"/>
                  </a:lnTo>
                  <a:lnTo>
                    <a:pt x="172" y="22"/>
                  </a:lnTo>
                  <a:lnTo>
                    <a:pt x="172" y="23"/>
                  </a:lnTo>
                  <a:lnTo>
                    <a:pt x="170" y="23"/>
                  </a:lnTo>
                  <a:lnTo>
                    <a:pt x="6" y="23"/>
                  </a:lnTo>
                  <a:lnTo>
                    <a:pt x="4" y="23"/>
                  </a:lnTo>
                  <a:lnTo>
                    <a:pt x="3" y="22"/>
                  </a:lnTo>
                  <a:lnTo>
                    <a:pt x="3" y="0"/>
                  </a:lnTo>
                  <a:close/>
                </a:path>
              </a:pathLst>
            </a:custGeom>
            <a:solidFill>
              <a:srgbClr val="000000"/>
            </a:solidFill>
            <a:ln w="9525">
              <a:noFill/>
              <a:round/>
              <a:headEnd/>
              <a:tailEnd/>
            </a:ln>
          </p:spPr>
          <p:txBody>
            <a:bodyPr/>
            <a:lstStyle/>
            <a:p>
              <a:endParaRPr lang="pt-BR"/>
            </a:p>
          </p:txBody>
        </p:sp>
        <p:sp>
          <p:nvSpPr>
            <p:cNvPr id="780390" name="Rectangle 376"/>
            <p:cNvSpPr>
              <a:spLocks noChangeArrowheads="1"/>
            </p:cNvSpPr>
            <p:nvPr/>
          </p:nvSpPr>
          <p:spPr bwMode="auto">
            <a:xfrm>
              <a:off x="2184" y="1462"/>
              <a:ext cx="2" cy="1"/>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391" name="Freeform 377"/>
            <p:cNvSpPr>
              <a:spLocks/>
            </p:cNvSpPr>
            <p:nvPr/>
          </p:nvSpPr>
          <p:spPr bwMode="auto">
            <a:xfrm>
              <a:off x="2138" y="1463"/>
              <a:ext cx="5" cy="4"/>
            </a:xfrm>
            <a:custGeom>
              <a:avLst/>
              <a:gdLst>
                <a:gd name="T0" fmla="*/ 1 w 16"/>
                <a:gd name="T1" fmla="*/ 1 h 8"/>
                <a:gd name="T2" fmla="*/ 1 w 16"/>
                <a:gd name="T3" fmla="*/ 1 h 8"/>
                <a:gd name="T4" fmla="*/ 1 w 16"/>
                <a:gd name="T5" fmla="*/ 1 h 8"/>
                <a:gd name="T6" fmla="*/ 2 w 16"/>
                <a:gd name="T7" fmla="*/ 1 h 8"/>
                <a:gd name="T8" fmla="*/ 2 w 16"/>
                <a:gd name="T9" fmla="*/ 0 h 8"/>
                <a:gd name="T10" fmla="*/ 2 w 16"/>
                <a:gd name="T11" fmla="*/ 0 h 8"/>
                <a:gd name="T12" fmla="*/ 2 w 16"/>
                <a:gd name="T13" fmla="*/ 0 h 8"/>
                <a:gd name="T14" fmla="*/ 2 w 16"/>
                <a:gd name="T15" fmla="*/ 0 h 8"/>
                <a:gd name="T16" fmla="*/ 2 w 16"/>
                <a:gd name="T17" fmla="*/ 0 h 8"/>
                <a:gd name="T18" fmla="*/ 0 w 16"/>
                <a:gd name="T19" fmla="*/ 0 h 8"/>
                <a:gd name="T20" fmla="*/ 0 w 16"/>
                <a:gd name="T21" fmla="*/ 0 h 8"/>
                <a:gd name="T22" fmla="*/ 0 w 16"/>
                <a:gd name="T23" fmla="*/ 0 h 8"/>
                <a:gd name="T24" fmla="*/ 0 w 16"/>
                <a:gd name="T25" fmla="*/ 0 h 8"/>
                <a:gd name="T26" fmla="*/ 0 w 16"/>
                <a:gd name="T27" fmla="*/ 0 h 8"/>
                <a:gd name="T28" fmla="*/ 0 w 16"/>
                <a:gd name="T29" fmla="*/ 2 h 8"/>
                <a:gd name="T30" fmla="*/ 0 w 16"/>
                <a:gd name="T31" fmla="*/ 2 h 8"/>
                <a:gd name="T32" fmla="*/ 0 w 16"/>
                <a:gd name="T33" fmla="*/ 2 h 8"/>
                <a:gd name="T34" fmla="*/ 0 w 16"/>
                <a:gd name="T35" fmla="*/ 2 h 8"/>
                <a:gd name="T36" fmla="*/ 0 w 16"/>
                <a:gd name="T37" fmla="*/ 2 h 8"/>
                <a:gd name="T38" fmla="*/ 2 w 16"/>
                <a:gd name="T39" fmla="*/ 2 h 8"/>
                <a:gd name="T40" fmla="*/ 2 w 16"/>
                <a:gd name="T41" fmla="*/ 1 h 8"/>
                <a:gd name="T42" fmla="*/ 1 w 16"/>
                <a:gd name="T43" fmla="*/ 1 h 8"/>
                <a:gd name="T44" fmla="*/ 1 w 16"/>
                <a:gd name="T45" fmla="*/ 1 h 8"/>
                <a:gd name="T46" fmla="*/ 1 w 16"/>
                <a:gd name="T47" fmla="*/ 1 h 8"/>
                <a:gd name="T48" fmla="*/ 1 w 16"/>
                <a:gd name="T49" fmla="*/ 1 h 8"/>
                <a:gd name="T50" fmla="*/ 1 w 16"/>
                <a:gd name="T51" fmla="*/ 1 h 8"/>
                <a:gd name="T52" fmla="*/ 1 w 16"/>
                <a:gd name="T53" fmla="*/ 1 h 8"/>
                <a:gd name="T54" fmla="*/ 1 w 16"/>
                <a:gd name="T55" fmla="*/ 1 h 8"/>
                <a:gd name="T56" fmla="*/ 1 w 16"/>
                <a:gd name="T57" fmla="*/ 1 h 8"/>
                <a:gd name="T58" fmla="*/ 1 w 16"/>
                <a:gd name="T59" fmla="*/ 1 h 8"/>
                <a:gd name="T60" fmla="*/ 1 w 16"/>
                <a:gd name="T61" fmla="*/ 1 h 8"/>
                <a:gd name="T62" fmla="*/ 1 w 16"/>
                <a:gd name="T63" fmla="*/ 1 h 8"/>
                <a:gd name="T64" fmla="*/ 1 w 16"/>
                <a:gd name="T65" fmla="*/ 1 h 8"/>
                <a:gd name="T66" fmla="*/ 1 w 16"/>
                <a:gd name="T67" fmla="*/ 1 h 8"/>
                <a:gd name="T68" fmla="*/ 1 w 16"/>
                <a:gd name="T69" fmla="*/ 1 h 8"/>
                <a:gd name="T70" fmla="*/ 1 w 16"/>
                <a:gd name="T71" fmla="*/ 1 h 8"/>
                <a:gd name="T72" fmla="*/ 1 w 16"/>
                <a:gd name="T73" fmla="*/ 1 h 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
                <a:gd name="T112" fmla="*/ 0 h 8"/>
                <a:gd name="T113" fmla="*/ 16 w 16"/>
                <a:gd name="T114" fmla="*/ 8 h 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 h="8">
                  <a:moveTo>
                    <a:pt x="13" y="2"/>
                  </a:moveTo>
                  <a:lnTo>
                    <a:pt x="7" y="4"/>
                  </a:lnTo>
                  <a:lnTo>
                    <a:pt x="7" y="6"/>
                  </a:lnTo>
                  <a:lnTo>
                    <a:pt x="16" y="3"/>
                  </a:lnTo>
                  <a:lnTo>
                    <a:pt x="16" y="0"/>
                  </a:lnTo>
                  <a:lnTo>
                    <a:pt x="15" y="0"/>
                  </a:lnTo>
                  <a:lnTo>
                    <a:pt x="1" y="0"/>
                  </a:lnTo>
                  <a:lnTo>
                    <a:pt x="0" y="0"/>
                  </a:lnTo>
                  <a:lnTo>
                    <a:pt x="0" y="8"/>
                  </a:lnTo>
                  <a:lnTo>
                    <a:pt x="1" y="8"/>
                  </a:lnTo>
                  <a:lnTo>
                    <a:pt x="16" y="8"/>
                  </a:lnTo>
                  <a:lnTo>
                    <a:pt x="16" y="7"/>
                  </a:lnTo>
                  <a:lnTo>
                    <a:pt x="7" y="7"/>
                  </a:lnTo>
                  <a:lnTo>
                    <a:pt x="7" y="1"/>
                  </a:lnTo>
                  <a:lnTo>
                    <a:pt x="13" y="1"/>
                  </a:lnTo>
                  <a:lnTo>
                    <a:pt x="13" y="2"/>
                  </a:lnTo>
                  <a:close/>
                </a:path>
              </a:pathLst>
            </a:custGeom>
            <a:solidFill>
              <a:srgbClr val="000000"/>
            </a:solidFill>
            <a:ln w="9525">
              <a:noFill/>
              <a:round/>
              <a:headEnd/>
              <a:tailEnd/>
            </a:ln>
          </p:spPr>
          <p:txBody>
            <a:bodyPr/>
            <a:lstStyle/>
            <a:p>
              <a:endParaRPr lang="pt-BR"/>
            </a:p>
          </p:txBody>
        </p:sp>
        <p:sp>
          <p:nvSpPr>
            <p:cNvPr id="780392" name="Freeform 378"/>
            <p:cNvSpPr>
              <a:spLocks/>
            </p:cNvSpPr>
            <p:nvPr/>
          </p:nvSpPr>
          <p:spPr bwMode="auto">
            <a:xfrm>
              <a:off x="2147" y="1463"/>
              <a:ext cx="6" cy="4"/>
            </a:xfrm>
            <a:custGeom>
              <a:avLst/>
              <a:gdLst>
                <a:gd name="T0" fmla="*/ 2 w 16"/>
                <a:gd name="T1" fmla="*/ 1 h 8"/>
                <a:gd name="T2" fmla="*/ 1 w 16"/>
                <a:gd name="T3" fmla="*/ 1 h 8"/>
                <a:gd name="T4" fmla="*/ 1 w 16"/>
                <a:gd name="T5" fmla="*/ 1 h 8"/>
                <a:gd name="T6" fmla="*/ 2 w 16"/>
                <a:gd name="T7" fmla="*/ 1 h 8"/>
                <a:gd name="T8" fmla="*/ 2 w 16"/>
                <a:gd name="T9" fmla="*/ 0 h 8"/>
                <a:gd name="T10" fmla="*/ 2 w 16"/>
                <a:gd name="T11" fmla="*/ 0 h 8"/>
                <a:gd name="T12" fmla="*/ 2 w 16"/>
                <a:gd name="T13" fmla="*/ 0 h 8"/>
                <a:gd name="T14" fmla="*/ 2 w 16"/>
                <a:gd name="T15" fmla="*/ 0 h 8"/>
                <a:gd name="T16" fmla="*/ 2 w 16"/>
                <a:gd name="T17" fmla="*/ 0 h 8"/>
                <a:gd name="T18" fmla="*/ 0 w 16"/>
                <a:gd name="T19" fmla="*/ 0 h 8"/>
                <a:gd name="T20" fmla="*/ 0 w 16"/>
                <a:gd name="T21" fmla="*/ 0 h 8"/>
                <a:gd name="T22" fmla="*/ 0 w 16"/>
                <a:gd name="T23" fmla="*/ 0 h 8"/>
                <a:gd name="T24" fmla="*/ 0 w 16"/>
                <a:gd name="T25" fmla="*/ 0 h 8"/>
                <a:gd name="T26" fmla="*/ 0 w 16"/>
                <a:gd name="T27" fmla="*/ 0 h 8"/>
                <a:gd name="T28" fmla="*/ 0 w 16"/>
                <a:gd name="T29" fmla="*/ 2 h 8"/>
                <a:gd name="T30" fmla="*/ 0 w 16"/>
                <a:gd name="T31" fmla="*/ 2 h 8"/>
                <a:gd name="T32" fmla="*/ 0 w 16"/>
                <a:gd name="T33" fmla="*/ 2 h 8"/>
                <a:gd name="T34" fmla="*/ 0 w 16"/>
                <a:gd name="T35" fmla="*/ 2 h 8"/>
                <a:gd name="T36" fmla="*/ 0 w 16"/>
                <a:gd name="T37" fmla="*/ 2 h 8"/>
                <a:gd name="T38" fmla="*/ 2 w 16"/>
                <a:gd name="T39" fmla="*/ 2 h 8"/>
                <a:gd name="T40" fmla="*/ 2 w 16"/>
                <a:gd name="T41" fmla="*/ 1 h 8"/>
                <a:gd name="T42" fmla="*/ 1 w 16"/>
                <a:gd name="T43" fmla="*/ 1 h 8"/>
                <a:gd name="T44" fmla="*/ 1 w 16"/>
                <a:gd name="T45" fmla="*/ 1 h 8"/>
                <a:gd name="T46" fmla="*/ 1 w 16"/>
                <a:gd name="T47" fmla="*/ 1 h 8"/>
                <a:gd name="T48" fmla="*/ 1 w 16"/>
                <a:gd name="T49" fmla="*/ 1 h 8"/>
                <a:gd name="T50" fmla="*/ 1 w 16"/>
                <a:gd name="T51" fmla="*/ 1 h 8"/>
                <a:gd name="T52" fmla="*/ 1 w 16"/>
                <a:gd name="T53" fmla="*/ 1 h 8"/>
                <a:gd name="T54" fmla="*/ 1 w 16"/>
                <a:gd name="T55" fmla="*/ 1 h 8"/>
                <a:gd name="T56" fmla="*/ 1 w 16"/>
                <a:gd name="T57" fmla="*/ 1 h 8"/>
                <a:gd name="T58" fmla="*/ 1 w 16"/>
                <a:gd name="T59" fmla="*/ 1 h 8"/>
                <a:gd name="T60" fmla="*/ 1 w 16"/>
                <a:gd name="T61" fmla="*/ 1 h 8"/>
                <a:gd name="T62" fmla="*/ 2 w 16"/>
                <a:gd name="T63" fmla="*/ 1 h 8"/>
                <a:gd name="T64" fmla="*/ 2 w 16"/>
                <a:gd name="T65" fmla="*/ 1 h 8"/>
                <a:gd name="T66" fmla="*/ 2 w 16"/>
                <a:gd name="T67" fmla="*/ 1 h 8"/>
                <a:gd name="T68" fmla="*/ 2 w 16"/>
                <a:gd name="T69" fmla="*/ 1 h 8"/>
                <a:gd name="T70" fmla="*/ 2 w 16"/>
                <a:gd name="T71" fmla="*/ 1 h 8"/>
                <a:gd name="T72" fmla="*/ 2 w 16"/>
                <a:gd name="T73" fmla="*/ 1 h 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
                <a:gd name="T112" fmla="*/ 0 h 8"/>
                <a:gd name="T113" fmla="*/ 16 w 16"/>
                <a:gd name="T114" fmla="*/ 8 h 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 h="8">
                  <a:moveTo>
                    <a:pt x="13" y="2"/>
                  </a:moveTo>
                  <a:lnTo>
                    <a:pt x="6" y="4"/>
                  </a:lnTo>
                  <a:lnTo>
                    <a:pt x="6" y="6"/>
                  </a:lnTo>
                  <a:lnTo>
                    <a:pt x="16" y="3"/>
                  </a:lnTo>
                  <a:lnTo>
                    <a:pt x="16" y="0"/>
                  </a:lnTo>
                  <a:lnTo>
                    <a:pt x="15" y="0"/>
                  </a:lnTo>
                  <a:lnTo>
                    <a:pt x="0" y="0"/>
                  </a:lnTo>
                  <a:lnTo>
                    <a:pt x="0" y="8"/>
                  </a:lnTo>
                  <a:lnTo>
                    <a:pt x="16" y="8"/>
                  </a:lnTo>
                  <a:lnTo>
                    <a:pt x="16" y="7"/>
                  </a:lnTo>
                  <a:lnTo>
                    <a:pt x="6" y="7"/>
                  </a:lnTo>
                  <a:lnTo>
                    <a:pt x="6" y="1"/>
                  </a:lnTo>
                  <a:lnTo>
                    <a:pt x="13" y="1"/>
                  </a:lnTo>
                  <a:lnTo>
                    <a:pt x="13" y="2"/>
                  </a:lnTo>
                  <a:close/>
                </a:path>
              </a:pathLst>
            </a:custGeom>
            <a:solidFill>
              <a:srgbClr val="000000"/>
            </a:solidFill>
            <a:ln w="9525">
              <a:noFill/>
              <a:round/>
              <a:headEnd/>
              <a:tailEnd/>
            </a:ln>
          </p:spPr>
          <p:txBody>
            <a:bodyPr/>
            <a:lstStyle/>
            <a:p>
              <a:endParaRPr lang="pt-BR"/>
            </a:p>
          </p:txBody>
        </p:sp>
        <p:sp>
          <p:nvSpPr>
            <p:cNvPr id="780393" name="Freeform 379"/>
            <p:cNvSpPr>
              <a:spLocks/>
            </p:cNvSpPr>
            <p:nvPr/>
          </p:nvSpPr>
          <p:spPr bwMode="auto">
            <a:xfrm>
              <a:off x="1913" y="1402"/>
              <a:ext cx="286" cy="1"/>
            </a:xfrm>
            <a:custGeom>
              <a:avLst/>
              <a:gdLst>
                <a:gd name="T0" fmla="*/ 0 w 857"/>
                <a:gd name="T1" fmla="*/ 0 h 1"/>
                <a:gd name="T2" fmla="*/ 0 w 857"/>
                <a:gd name="T3" fmla="*/ 0 h 1"/>
                <a:gd name="T4" fmla="*/ 16 w 857"/>
                <a:gd name="T5" fmla="*/ 0 h 1"/>
                <a:gd name="T6" fmla="*/ 31 w 857"/>
                <a:gd name="T7" fmla="*/ 0 h 1"/>
                <a:gd name="T8" fmla="*/ 43 w 857"/>
                <a:gd name="T9" fmla="*/ 0 h 1"/>
                <a:gd name="T10" fmla="*/ 54 w 857"/>
                <a:gd name="T11" fmla="*/ 0 h 1"/>
                <a:gd name="T12" fmla="*/ 63 w 857"/>
                <a:gd name="T13" fmla="*/ 0 h 1"/>
                <a:gd name="T14" fmla="*/ 71 w 857"/>
                <a:gd name="T15" fmla="*/ 0 h 1"/>
                <a:gd name="T16" fmla="*/ 78 w 857"/>
                <a:gd name="T17" fmla="*/ 0 h 1"/>
                <a:gd name="T18" fmla="*/ 83 w 857"/>
                <a:gd name="T19" fmla="*/ 0 h 1"/>
                <a:gd name="T20" fmla="*/ 87 w 857"/>
                <a:gd name="T21" fmla="*/ 0 h 1"/>
                <a:gd name="T22" fmla="*/ 90 w 857"/>
                <a:gd name="T23" fmla="*/ 0 h 1"/>
                <a:gd name="T24" fmla="*/ 92 w 857"/>
                <a:gd name="T25" fmla="*/ 0 h 1"/>
                <a:gd name="T26" fmla="*/ 94 w 857"/>
                <a:gd name="T27" fmla="*/ 0 h 1"/>
                <a:gd name="T28" fmla="*/ 94 w 857"/>
                <a:gd name="T29" fmla="*/ 0 h 1"/>
                <a:gd name="T30" fmla="*/ 95 w 857"/>
                <a:gd name="T31" fmla="*/ 0 h 1"/>
                <a:gd name="T32" fmla="*/ 95 w 857"/>
                <a:gd name="T33" fmla="*/ 0 h 1"/>
                <a:gd name="T34" fmla="*/ 95 w 857"/>
                <a:gd name="T35" fmla="*/ 0 h 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7"/>
                <a:gd name="T55" fmla="*/ 0 h 1"/>
                <a:gd name="T56" fmla="*/ 857 w 857"/>
                <a:gd name="T57" fmla="*/ 1 h 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7" h="1">
                  <a:moveTo>
                    <a:pt x="0" y="0"/>
                  </a:moveTo>
                  <a:lnTo>
                    <a:pt x="0" y="0"/>
                  </a:lnTo>
                  <a:lnTo>
                    <a:pt x="148" y="0"/>
                  </a:lnTo>
                  <a:lnTo>
                    <a:pt x="277" y="0"/>
                  </a:lnTo>
                  <a:lnTo>
                    <a:pt x="391" y="0"/>
                  </a:lnTo>
                  <a:lnTo>
                    <a:pt x="487" y="0"/>
                  </a:lnTo>
                  <a:lnTo>
                    <a:pt x="570" y="0"/>
                  </a:lnTo>
                  <a:lnTo>
                    <a:pt x="639" y="0"/>
                  </a:lnTo>
                  <a:lnTo>
                    <a:pt x="697" y="0"/>
                  </a:lnTo>
                  <a:lnTo>
                    <a:pt x="743" y="0"/>
                  </a:lnTo>
                  <a:lnTo>
                    <a:pt x="778" y="0"/>
                  </a:lnTo>
                  <a:lnTo>
                    <a:pt x="806" y="0"/>
                  </a:lnTo>
                  <a:lnTo>
                    <a:pt x="827" y="0"/>
                  </a:lnTo>
                  <a:lnTo>
                    <a:pt x="841" y="0"/>
                  </a:lnTo>
                  <a:lnTo>
                    <a:pt x="849" y="0"/>
                  </a:lnTo>
                  <a:lnTo>
                    <a:pt x="854" y="0"/>
                  </a:lnTo>
                  <a:lnTo>
                    <a:pt x="857" y="0"/>
                  </a:lnTo>
                </a:path>
              </a:pathLst>
            </a:custGeom>
            <a:noFill/>
            <a:ln w="0">
              <a:solidFill>
                <a:srgbClr val="000000"/>
              </a:solidFill>
              <a:prstDash val="solid"/>
              <a:round/>
              <a:headEnd/>
              <a:tailEnd/>
            </a:ln>
          </p:spPr>
          <p:txBody>
            <a:bodyPr/>
            <a:lstStyle/>
            <a:p>
              <a:endParaRPr lang="pt-BR"/>
            </a:p>
          </p:txBody>
        </p:sp>
        <p:sp>
          <p:nvSpPr>
            <p:cNvPr id="780394" name="Freeform 380"/>
            <p:cNvSpPr>
              <a:spLocks/>
            </p:cNvSpPr>
            <p:nvPr/>
          </p:nvSpPr>
          <p:spPr bwMode="auto">
            <a:xfrm>
              <a:off x="1913" y="1475"/>
              <a:ext cx="286" cy="1"/>
            </a:xfrm>
            <a:custGeom>
              <a:avLst/>
              <a:gdLst>
                <a:gd name="T0" fmla="*/ 0 w 857"/>
                <a:gd name="T1" fmla="*/ 0 h 1"/>
                <a:gd name="T2" fmla="*/ 0 w 857"/>
                <a:gd name="T3" fmla="*/ 0 h 1"/>
                <a:gd name="T4" fmla="*/ 16 w 857"/>
                <a:gd name="T5" fmla="*/ 0 h 1"/>
                <a:gd name="T6" fmla="*/ 31 w 857"/>
                <a:gd name="T7" fmla="*/ 0 h 1"/>
                <a:gd name="T8" fmla="*/ 43 w 857"/>
                <a:gd name="T9" fmla="*/ 0 h 1"/>
                <a:gd name="T10" fmla="*/ 54 w 857"/>
                <a:gd name="T11" fmla="*/ 0 h 1"/>
                <a:gd name="T12" fmla="*/ 63 w 857"/>
                <a:gd name="T13" fmla="*/ 0 h 1"/>
                <a:gd name="T14" fmla="*/ 71 w 857"/>
                <a:gd name="T15" fmla="*/ 0 h 1"/>
                <a:gd name="T16" fmla="*/ 78 w 857"/>
                <a:gd name="T17" fmla="*/ 0 h 1"/>
                <a:gd name="T18" fmla="*/ 83 w 857"/>
                <a:gd name="T19" fmla="*/ 0 h 1"/>
                <a:gd name="T20" fmla="*/ 87 w 857"/>
                <a:gd name="T21" fmla="*/ 0 h 1"/>
                <a:gd name="T22" fmla="*/ 90 w 857"/>
                <a:gd name="T23" fmla="*/ 0 h 1"/>
                <a:gd name="T24" fmla="*/ 92 w 857"/>
                <a:gd name="T25" fmla="*/ 0 h 1"/>
                <a:gd name="T26" fmla="*/ 94 w 857"/>
                <a:gd name="T27" fmla="*/ 0 h 1"/>
                <a:gd name="T28" fmla="*/ 95 w 857"/>
                <a:gd name="T29" fmla="*/ 0 h 1"/>
                <a:gd name="T30" fmla="*/ 95 w 857"/>
                <a:gd name="T31" fmla="*/ 0 h 1"/>
                <a:gd name="T32" fmla="*/ 95 w 857"/>
                <a:gd name="T33" fmla="*/ 0 h 1"/>
                <a:gd name="T34" fmla="*/ 95 w 857"/>
                <a:gd name="T35" fmla="*/ 0 h 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7"/>
                <a:gd name="T55" fmla="*/ 0 h 1"/>
                <a:gd name="T56" fmla="*/ 857 w 857"/>
                <a:gd name="T57" fmla="*/ 1 h 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7" h="1">
                  <a:moveTo>
                    <a:pt x="0" y="0"/>
                  </a:moveTo>
                  <a:lnTo>
                    <a:pt x="0" y="0"/>
                  </a:lnTo>
                  <a:lnTo>
                    <a:pt x="148" y="0"/>
                  </a:lnTo>
                  <a:lnTo>
                    <a:pt x="277" y="0"/>
                  </a:lnTo>
                  <a:lnTo>
                    <a:pt x="391" y="0"/>
                  </a:lnTo>
                  <a:lnTo>
                    <a:pt x="487" y="0"/>
                  </a:lnTo>
                  <a:lnTo>
                    <a:pt x="570" y="0"/>
                  </a:lnTo>
                  <a:lnTo>
                    <a:pt x="640" y="0"/>
                  </a:lnTo>
                  <a:lnTo>
                    <a:pt x="697" y="0"/>
                  </a:lnTo>
                  <a:lnTo>
                    <a:pt x="743" y="0"/>
                  </a:lnTo>
                  <a:lnTo>
                    <a:pt x="779" y="0"/>
                  </a:lnTo>
                  <a:lnTo>
                    <a:pt x="807" y="0"/>
                  </a:lnTo>
                  <a:lnTo>
                    <a:pt x="828" y="0"/>
                  </a:lnTo>
                  <a:lnTo>
                    <a:pt x="841" y="0"/>
                  </a:lnTo>
                  <a:lnTo>
                    <a:pt x="850" y="0"/>
                  </a:lnTo>
                  <a:lnTo>
                    <a:pt x="854" y="0"/>
                  </a:lnTo>
                  <a:lnTo>
                    <a:pt x="857" y="0"/>
                  </a:lnTo>
                </a:path>
              </a:pathLst>
            </a:custGeom>
            <a:noFill/>
            <a:ln w="0">
              <a:solidFill>
                <a:srgbClr val="000000"/>
              </a:solidFill>
              <a:prstDash val="solid"/>
              <a:round/>
              <a:headEnd/>
              <a:tailEnd/>
            </a:ln>
          </p:spPr>
          <p:txBody>
            <a:bodyPr/>
            <a:lstStyle/>
            <a:p>
              <a:endParaRPr lang="pt-BR"/>
            </a:p>
          </p:txBody>
        </p:sp>
        <p:sp>
          <p:nvSpPr>
            <p:cNvPr id="780395" name="Freeform 381"/>
            <p:cNvSpPr>
              <a:spLocks noEditPoints="1"/>
            </p:cNvSpPr>
            <p:nvPr/>
          </p:nvSpPr>
          <p:spPr bwMode="auto">
            <a:xfrm>
              <a:off x="1925" y="1411"/>
              <a:ext cx="13" cy="15"/>
            </a:xfrm>
            <a:custGeom>
              <a:avLst/>
              <a:gdLst>
                <a:gd name="T0" fmla="*/ 0 w 37"/>
                <a:gd name="T1" fmla="*/ 8 h 29"/>
                <a:gd name="T2" fmla="*/ 2 w 37"/>
                <a:gd name="T3" fmla="*/ 0 h 29"/>
                <a:gd name="T4" fmla="*/ 2 w 37"/>
                <a:gd name="T5" fmla="*/ 0 h 29"/>
                <a:gd name="T6" fmla="*/ 5 w 37"/>
                <a:gd name="T7" fmla="*/ 8 h 29"/>
                <a:gd name="T8" fmla="*/ 4 w 37"/>
                <a:gd name="T9" fmla="*/ 8 h 29"/>
                <a:gd name="T10" fmla="*/ 3 w 37"/>
                <a:gd name="T11" fmla="*/ 5 h 29"/>
                <a:gd name="T12" fmla="*/ 1 w 37"/>
                <a:gd name="T13" fmla="*/ 5 h 29"/>
                <a:gd name="T14" fmla="*/ 0 w 37"/>
                <a:gd name="T15" fmla="*/ 8 h 29"/>
                <a:gd name="T16" fmla="*/ 0 w 37"/>
                <a:gd name="T17" fmla="*/ 8 h 29"/>
                <a:gd name="T18" fmla="*/ 1 w 37"/>
                <a:gd name="T19" fmla="*/ 5 h 29"/>
                <a:gd name="T20" fmla="*/ 3 w 37"/>
                <a:gd name="T21" fmla="*/ 5 h 29"/>
                <a:gd name="T22" fmla="*/ 2 w 37"/>
                <a:gd name="T23" fmla="*/ 3 h 29"/>
                <a:gd name="T24" fmla="*/ 2 w 37"/>
                <a:gd name="T25" fmla="*/ 2 h 29"/>
                <a:gd name="T26" fmla="*/ 2 w 37"/>
                <a:gd name="T27" fmla="*/ 2 h 29"/>
                <a:gd name="T28" fmla="*/ 2 w 37"/>
                <a:gd name="T29" fmla="*/ 1 h 29"/>
                <a:gd name="T30" fmla="*/ 2 w 37"/>
                <a:gd name="T31" fmla="*/ 1 h 29"/>
                <a:gd name="T32" fmla="*/ 2 w 37"/>
                <a:gd name="T33" fmla="*/ 1 h 29"/>
                <a:gd name="T34" fmla="*/ 2 w 37"/>
                <a:gd name="T35" fmla="*/ 2 h 29"/>
                <a:gd name="T36" fmla="*/ 2 w 37"/>
                <a:gd name="T37" fmla="*/ 2 h 29"/>
                <a:gd name="T38" fmla="*/ 2 w 37"/>
                <a:gd name="T39" fmla="*/ 3 h 29"/>
                <a:gd name="T40" fmla="*/ 1 w 37"/>
                <a:gd name="T41" fmla="*/ 5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29"/>
                <a:gd name="T65" fmla="*/ 37 w 37"/>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29">
                  <a:moveTo>
                    <a:pt x="0" y="29"/>
                  </a:moveTo>
                  <a:lnTo>
                    <a:pt x="15" y="0"/>
                  </a:lnTo>
                  <a:lnTo>
                    <a:pt x="21" y="0"/>
                  </a:lnTo>
                  <a:lnTo>
                    <a:pt x="37" y="29"/>
                  </a:lnTo>
                  <a:lnTo>
                    <a:pt x="32" y="29"/>
                  </a:lnTo>
                  <a:lnTo>
                    <a:pt x="27" y="20"/>
                  </a:lnTo>
                  <a:lnTo>
                    <a:pt x="9" y="20"/>
                  </a:lnTo>
                  <a:lnTo>
                    <a:pt x="4" y="29"/>
                  </a:lnTo>
                  <a:lnTo>
                    <a:pt x="0" y="29"/>
                  </a:lnTo>
                  <a:close/>
                  <a:moveTo>
                    <a:pt x="12" y="17"/>
                  </a:moveTo>
                  <a:lnTo>
                    <a:pt x="25" y="17"/>
                  </a:lnTo>
                  <a:lnTo>
                    <a:pt x="21" y="9"/>
                  </a:lnTo>
                  <a:lnTo>
                    <a:pt x="21" y="7"/>
                  </a:lnTo>
                  <a:lnTo>
                    <a:pt x="19" y="6"/>
                  </a:lnTo>
                  <a:lnTo>
                    <a:pt x="18" y="4"/>
                  </a:lnTo>
                  <a:lnTo>
                    <a:pt x="18" y="3"/>
                  </a:lnTo>
                  <a:lnTo>
                    <a:pt x="18" y="4"/>
                  </a:lnTo>
                  <a:lnTo>
                    <a:pt x="16" y="6"/>
                  </a:lnTo>
                  <a:lnTo>
                    <a:pt x="15" y="7"/>
                  </a:lnTo>
                  <a:lnTo>
                    <a:pt x="15" y="9"/>
                  </a:lnTo>
                  <a:lnTo>
                    <a:pt x="12" y="17"/>
                  </a:lnTo>
                  <a:close/>
                </a:path>
              </a:pathLst>
            </a:custGeom>
            <a:solidFill>
              <a:srgbClr val="000000"/>
            </a:solidFill>
            <a:ln w="9525">
              <a:noFill/>
              <a:round/>
              <a:headEnd/>
              <a:tailEnd/>
            </a:ln>
          </p:spPr>
          <p:txBody>
            <a:bodyPr/>
            <a:lstStyle/>
            <a:p>
              <a:endParaRPr lang="pt-BR"/>
            </a:p>
          </p:txBody>
        </p:sp>
        <p:sp>
          <p:nvSpPr>
            <p:cNvPr id="780396" name="Freeform 382"/>
            <p:cNvSpPr>
              <a:spLocks/>
            </p:cNvSpPr>
            <p:nvPr/>
          </p:nvSpPr>
          <p:spPr bwMode="auto">
            <a:xfrm>
              <a:off x="1939" y="1411"/>
              <a:ext cx="10" cy="15"/>
            </a:xfrm>
            <a:custGeom>
              <a:avLst/>
              <a:gdLst>
                <a:gd name="T0" fmla="*/ 0 w 32"/>
                <a:gd name="T1" fmla="*/ 5 h 29"/>
                <a:gd name="T2" fmla="*/ 1 w 32"/>
                <a:gd name="T3" fmla="*/ 6 h 29"/>
                <a:gd name="T4" fmla="*/ 1 w 32"/>
                <a:gd name="T5" fmla="*/ 7 h 29"/>
                <a:gd name="T6" fmla="*/ 1 w 32"/>
                <a:gd name="T7" fmla="*/ 7 h 29"/>
                <a:gd name="T8" fmla="*/ 2 w 32"/>
                <a:gd name="T9" fmla="*/ 7 h 29"/>
                <a:gd name="T10" fmla="*/ 2 w 32"/>
                <a:gd name="T11" fmla="*/ 7 h 29"/>
                <a:gd name="T12" fmla="*/ 3 w 32"/>
                <a:gd name="T13" fmla="*/ 6 h 29"/>
                <a:gd name="T14" fmla="*/ 3 w 32"/>
                <a:gd name="T15" fmla="*/ 6 h 29"/>
                <a:gd name="T16" fmla="*/ 3 w 32"/>
                <a:gd name="T17" fmla="*/ 6 h 29"/>
                <a:gd name="T18" fmla="*/ 3 w 32"/>
                <a:gd name="T19" fmla="*/ 5 h 29"/>
                <a:gd name="T20" fmla="*/ 2 w 32"/>
                <a:gd name="T21" fmla="*/ 5 h 29"/>
                <a:gd name="T22" fmla="*/ 2 w 32"/>
                <a:gd name="T23" fmla="*/ 5 h 29"/>
                <a:gd name="T24" fmla="*/ 1 w 32"/>
                <a:gd name="T25" fmla="*/ 5 h 29"/>
                <a:gd name="T26" fmla="*/ 1 w 32"/>
                <a:gd name="T27" fmla="*/ 4 h 29"/>
                <a:gd name="T28" fmla="*/ 0 w 32"/>
                <a:gd name="T29" fmla="*/ 3 h 29"/>
                <a:gd name="T30" fmla="*/ 0 w 32"/>
                <a:gd name="T31" fmla="*/ 3 h 29"/>
                <a:gd name="T32" fmla="*/ 0 w 32"/>
                <a:gd name="T33" fmla="*/ 2 h 29"/>
                <a:gd name="T34" fmla="*/ 0 w 32"/>
                <a:gd name="T35" fmla="*/ 1 h 29"/>
                <a:gd name="T36" fmla="*/ 1 w 32"/>
                <a:gd name="T37" fmla="*/ 1 h 29"/>
                <a:gd name="T38" fmla="*/ 1 w 32"/>
                <a:gd name="T39" fmla="*/ 0 h 29"/>
                <a:gd name="T40" fmla="*/ 2 w 32"/>
                <a:gd name="T41" fmla="*/ 0 h 29"/>
                <a:gd name="T42" fmla="*/ 2 w 32"/>
                <a:gd name="T43" fmla="*/ 1 h 29"/>
                <a:gd name="T44" fmla="*/ 3 w 32"/>
                <a:gd name="T45" fmla="*/ 1 h 29"/>
                <a:gd name="T46" fmla="*/ 3 w 32"/>
                <a:gd name="T47" fmla="*/ 2 h 29"/>
                <a:gd name="T48" fmla="*/ 3 w 32"/>
                <a:gd name="T49" fmla="*/ 2 h 29"/>
                <a:gd name="T50" fmla="*/ 2 w 32"/>
                <a:gd name="T51" fmla="*/ 2 h 29"/>
                <a:gd name="T52" fmla="*/ 2 w 32"/>
                <a:gd name="T53" fmla="*/ 1 h 29"/>
                <a:gd name="T54" fmla="*/ 1 w 32"/>
                <a:gd name="T55" fmla="*/ 1 h 29"/>
                <a:gd name="T56" fmla="*/ 1 w 32"/>
                <a:gd name="T57" fmla="*/ 1 h 29"/>
                <a:gd name="T58" fmla="*/ 1 w 32"/>
                <a:gd name="T59" fmla="*/ 2 h 29"/>
                <a:gd name="T60" fmla="*/ 1 w 32"/>
                <a:gd name="T61" fmla="*/ 3 h 29"/>
                <a:gd name="T62" fmla="*/ 1 w 32"/>
                <a:gd name="T63" fmla="*/ 3 h 29"/>
                <a:gd name="T64" fmla="*/ 2 w 32"/>
                <a:gd name="T65" fmla="*/ 3 h 29"/>
                <a:gd name="T66" fmla="*/ 2 w 32"/>
                <a:gd name="T67" fmla="*/ 4 h 29"/>
                <a:gd name="T68" fmla="*/ 3 w 32"/>
                <a:gd name="T69" fmla="*/ 4 h 29"/>
                <a:gd name="T70" fmla="*/ 3 w 32"/>
                <a:gd name="T71" fmla="*/ 5 h 29"/>
                <a:gd name="T72" fmla="*/ 3 w 32"/>
                <a:gd name="T73" fmla="*/ 6 h 29"/>
                <a:gd name="T74" fmla="*/ 3 w 32"/>
                <a:gd name="T75" fmla="*/ 7 h 29"/>
                <a:gd name="T76" fmla="*/ 3 w 32"/>
                <a:gd name="T77" fmla="*/ 7 h 29"/>
                <a:gd name="T78" fmla="*/ 2 w 32"/>
                <a:gd name="T79" fmla="*/ 7 h 29"/>
                <a:gd name="T80" fmla="*/ 2 w 32"/>
                <a:gd name="T81" fmla="*/ 8 h 29"/>
                <a:gd name="T82" fmla="*/ 1 w 32"/>
                <a:gd name="T83" fmla="*/ 7 h 29"/>
                <a:gd name="T84" fmla="*/ 0 w 32"/>
                <a:gd name="T85" fmla="*/ 7 h 29"/>
                <a:gd name="T86" fmla="*/ 0 w 32"/>
                <a:gd name="T87" fmla="*/ 6 h 29"/>
                <a:gd name="T88" fmla="*/ 0 w 32"/>
                <a:gd name="T89" fmla="*/ 5 h 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
                <a:gd name="T136" fmla="*/ 0 h 29"/>
                <a:gd name="T137" fmla="*/ 32 w 32"/>
                <a:gd name="T138" fmla="*/ 29 h 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 h="29">
                  <a:moveTo>
                    <a:pt x="0" y="19"/>
                  </a:moveTo>
                  <a:lnTo>
                    <a:pt x="4" y="19"/>
                  </a:lnTo>
                  <a:lnTo>
                    <a:pt x="4" y="20"/>
                  </a:lnTo>
                  <a:lnTo>
                    <a:pt x="6" y="22"/>
                  </a:lnTo>
                  <a:lnTo>
                    <a:pt x="6" y="23"/>
                  </a:lnTo>
                  <a:lnTo>
                    <a:pt x="6" y="24"/>
                  </a:lnTo>
                  <a:lnTo>
                    <a:pt x="7" y="24"/>
                  </a:lnTo>
                  <a:lnTo>
                    <a:pt x="9" y="25"/>
                  </a:lnTo>
                  <a:lnTo>
                    <a:pt x="10" y="25"/>
                  </a:lnTo>
                  <a:lnTo>
                    <a:pt x="12" y="25"/>
                  </a:lnTo>
                  <a:lnTo>
                    <a:pt x="13" y="25"/>
                  </a:lnTo>
                  <a:lnTo>
                    <a:pt x="15" y="26"/>
                  </a:lnTo>
                  <a:lnTo>
                    <a:pt x="16" y="26"/>
                  </a:lnTo>
                  <a:lnTo>
                    <a:pt x="18" y="26"/>
                  </a:lnTo>
                  <a:lnTo>
                    <a:pt x="19" y="26"/>
                  </a:lnTo>
                  <a:lnTo>
                    <a:pt x="21" y="26"/>
                  </a:lnTo>
                  <a:lnTo>
                    <a:pt x="22" y="26"/>
                  </a:lnTo>
                  <a:lnTo>
                    <a:pt x="24" y="26"/>
                  </a:lnTo>
                  <a:lnTo>
                    <a:pt x="25" y="25"/>
                  </a:lnTo>
                  <a:lnTo>
                    <a:pt x="26" y="24"/>
                  </a:lnTo>
                  <a:lnTo>
                    <a:pt x="28" y="23"/>
                  </a:lnTo>
                  <a:lnTo>
                    <a:pt x="28" y="22"/>
                  </a:lnTo>
                  <a:lnTo>
                    <a:pt x="28" y="21"/>
                  </a:lnTo>
                  <a:lnTo>
                    <a:pt x="26" y="20"/>
                  </a:lnTo>
                  <a:lnTo>
                    <a:pt x="25" y="19"/>
                  </a:lnTo>
                  <a:lnTo>
                    <a:pt x="24" y="18"/>
                  </a:lnTo>
                  <a:lnTo>
                    <a:pt x="22" y="18"/>
                  </a:lnTo>
                  <a:lnTo>
                    <a:pt x="19" y="17"/>
                  </a:lnTo>
                  <a:lnTo>
                    <a:pt x="18" y="17"/>
                  </a:lnTo>
                  <a:lnTo>
                    <a:pt x="15" y="17"/>
                  </a:lnTo>
                  <a:lnTo>
                    <a:pt x="12" y="17"/>
                  </a:lnTo>
                  <a:lnTo>
                    <a:pt x="10" y="16"/>
                  </a:lnTo>
                  <a:lnTo>
                    <a:pt x="7" y="14"/>
                  </a:lnTo>
                  <a:lnTo>
                    <a:pt x="6" y="14"/>
                  </a:lnTo>
                  <a:lnTo>
                    <a:pt x="4" y="14"/>
                  </a:lnTo>
                  <a:lnTo>
                    <a:pt x="4" y="13"/>
                  </a:lnTo>
                  <a:lnTo>
                    <a:pt x="3" y="12"/>
                  </a:lnTo>
                  <a:lnTo>
                    <a:pt x="3" y="11"/>
                  </a:lnTo>
                  <a:lnTo>
                    <a:pt x="3" y="10"/>
                  </a:lnTo>
                  <a:lnTo>
                    <a:pt x="1" y="9"/>
                  </a:lnTo>
                  <a:lnTo>
                    <a:pt x="1" y="8"/>
                  </a:lnTo>
                  <a:lnTo>
                    <a:pt x="1" y="7"/>
                  </a:lnTo>
                  <a:lnTo>
                    <a:pt x="3" y="6"/>
                  </a:lnTo>
                  <a:lnTo>
                    <a:pt x="3" y="5"/>
                  </a:lnTo>
                  <a:lnTo>
                    <a:pt x="3" y="4"/>
                  </a:lnTo>
                  <a:lnTo>
                    <a:pt x="3" y="3"/>
                  </a:lnTo>
                  <a:lnTo>
                    <a:pt x="4" y="2"/>
                  </a:lnTo>
                  <a:lnTo>
                    <a:pt x="6" y="1"/>
                  </a:lnTo>
                  <a:lnTo>
                    <a:pt x="7" y="1"/>
                  </a:lnTo>
                  <a:lnTo>
                    <a:pt x="9" y="1"/>
                  </a:lnTo>
                  <a:lnTo>
                    <a:pt x="10" y="0"/>
                  </a:lnTo>
                  <a:lnTo>
                    <a:pt x="13" y="0"/>
                  </a:lnTo>
                  <a:lnTo>
                    <a:pt x="15" y="0"/>
                  </a:lnTo>
                  <a:lnTo>
                    <a:pt x="16" y="0"/>
                  </a:lnTo>
                  <a:lnTo>
                    <a:pt x="19" y="0"/>
                  </a:lnTo>
                  <a:lnTo>
                    <a:pt x="21" y="1"/>
                  </a:lnTo>
                  <a:lnTo>
                    <a:pt x="22" y="1"/>
                  </a:lnTo>
                  <a:lnTo>
                    <a:pt x="24" y="1"/>
                  </a:lnTo>
                  <a:lnTo>
                    <a:pt x="26" y="2"/>
                  </a:lnTo>
                  <a:lnTo>
                    <a:pt x="28" y="3"/>
                  </a:lnTo>
                  <a:lnTo>
                    <a:pt x="28" y="4"/>
                  </a:lnTo>
                  <a:lnTo>
                    <a:pt x="28" y="5"/>
                  </a:lnTo>
                  <a:lnTo>
                    <a:pt x="29" y="6"/>
                  </a:lnTo>
                  <a:lnTo>
                    <a:pt x="31" y="7"/>
                  </a:lnTo>
                  <a:lnTo>
                    <a:pt x="31" y="8"/>
                  </a:lnTo>
                  <a:lnTo>
                    <a:pt x="26" y="8"/>
                  </a:lnTo>
                  <a:lnTo>
                    <a:pt x="26" y="7"/>
                  </a:lnTo>
                  <a:lnTo>
                    <a:pt x="25" y="6"/>
                  </a:lnTo>
                  <a:lnTo>
                    <a:pt x="24" y="5"/>
                  </a:lnTo>
                  <a:lnTo>
                    <a:pt x="22" y="4"/>
                  </a:lnTo>
                  <a:lnTo>
                    <a:pt x="19" y="4"/>
                  </a:lnTo>
                  <a:lnTo>
                    <a:pt x="18" y="3"/>
                  </a:lnTo>
                  <a:lnTo>
                    <a:pt x="15" y="3"/>
                  </a:lnTo>
                  <a:lnTo>
                    <a:pt x="13" y="3"/>
                  </a:lnTo>
                  <a:lnTo>
                    <a:pt x="10" y="3"/>
                  </a:lnTo>
                  <a:lnTo>
                    <a:pt x="9" y="4"/>
                  </a:lnTo>
                  <a:lnTo>
                    <a:pt x="7" y="5"/>
                  </a:lnTo>
                  <a:lnTo>
                    <a:pt x="7" y="6"/>
                  </a:lnTo>
                  <a:lnTo>
                    <a:pt x="6" y="7"/>
                  </a:lnTo>
                  <a:lnTo>
                    <a:pt x="6" y="8"/>
                  </a:lnTo>
                  <a:lnTo>
                    <a:pt x="7" y="9"/>
                  </a:lnTo>
                  <a:lnTo>
                    <a:pt x="7" y="10"/>
                  </a:lnTo>
                  <a:lnTo>
                    <a:pt x="9" y="10"/>
                  </a:lnTo>
                  <a:lnTo>
                    <a:pt x="10" y="11"/>
                  </a:lnTo>
                  <a:lnTo>
                    <a:pt x="12" y="12"/>
                  </a:lnTo>
                  <a:lnTo>
                    <a:pt x="15" y="12"/>
                  </a:lnTo>
                  <a:lnTo>
                    <a:pt x="18" y="12"/>
                  </a:lnTo>
                  <a:lnTo>
                    <a:pt x="21" y="13"/>
                  </a:lnTo>
                  <a:lnTo>
                    <a:pt x="24" y="14"/>
                  </a:lnTo>
                  <a:lnTo>
                    <a:pt x="25" y="14"/>
                  </a:lnTo>
                  <a:lnTo>
                    <a:pt x="26" y="14"/>
                  </a:lnTo>
                  <a:lnTo>
                    <a:pt x="28" y="16"/>
                  </a:lnTo>
                  <a:lnTo>
                    <a:pt x="29" y="17"/>
                  </a:lnTo>
                  <a:lnTo>
                    <a:pt x="31" y="18"/>
                  </a:lnTo>
                  <a:lnTo>
                    <a:pt x="31" y="19"/>
                  </a:lnTo>
                  <a:lnTo>
                    <a:pt x="32" y="20"/>
                  </a:lnTo>
                  <a:lnTo>
                    <a:pt x="32" y="21"/>
                  </a:lnTo>
                  <a:lnTo>
                    <a:pt x="32" y="22"/>
                  </a:lnTo>
                  <a:lnTo>
                    <a:pt x="32" y="24"/>
                  </a:lnTo>
                  <a:lnTo>
                    <a:pt x="31" y="25"/>
                  </a:lnTo>
                  <a:lnTo>
                    <a:pt x="29" y="26"/>
                  </a:lnTo>
                  <a:lnTo>
                    <a:pt x="28" y="27"/>
                  </a:lnTo>
                  <a:lnTo>
                    <a:pt x="26" y="28"/>
                  </a:lnTo>
                  <a:lnTo>
                    <a:pt x="25" y="28"/>
                  </a:lnTo>
                  <a:lnTo>
                    <a:pt x="24" y="28"/>
                  </a:lnTo>
                  <a:lnTo>
                    <a:pt x="21" y="28"/>
                  </a:lnTo>
                  <a:lnTo>
                    <a:pt x="19" y="29"/>
                  </a:lnTo>
                  <a:lnTo>
                    <a:pt x="16" y="29"/>
                  </a:lnTo>
                  <a:lnTo>
                    <a:pt x="15" y="29"/>
                  </a:lnTo>
                  <a:lnTo>
                    <a:pt x="12" y="28"/>
                  </a:lnTo>
                  <a:lnTo>
                    <a:pt x="10" y="28"/>
                  </a:lnTo>
                  <a:lnTo>
                    <a:pt x="7" y="28"/>
                  </a:lnTo>
                  <a:lnTo>
                    <a:pt x="6" y="28"/>
                  </a:lnTo>
                  <a:lnTo>
                    <a:pt x="3" y="27"/>
                  </a:lnTo>
                  <a:lnTo>
                    <a:pt x="1" y="26"/>
                  </a:lnTo>
                  <a:lnTo>
                    <a:pt x="1" y="25"/>
                  </a:lnTo>
                  <a:lnTo>
                    <a:pt x="1" y="23"/>
                  </a:lnTo>
                  <a:lnTo>
                    <a:pt x="1" y="22"/>
                  </a:lnTo>
                  <a:lnTo>
                    <a:pt x="0" y="20"/>
                  </a:lnTo>
                  <a:lnTo>
                    <a:pt x="0" y="19"/>
                  </a:lnTo>
                  <a:close/>
                </a:path>
              </a:pathLst>
            </a:custGeom>
            <a:solidFill>
              <a:srgbClr val="000000"/>
            </a:solidFill>
            <a:ln w="9525">
              <a:noFill/>
              <a:round/>
              <a:headEnd/>
              <a:tailEnd/>
            </a:ln>
          </p:spPr>
          <p:txBody>
            <a:bodyPr/>
            <a:lstStyle/>
            <a:p>
              <a:endParaRPr lang="pt-BR"/>
            </a:p>
          </p:txBody>
        </p:sp>
        <p:sp>
          <p:nvSpPr>
            <p:cNvPr id="780397" name="Freeform 383"/>
            <p:cNvSpPr>
              <a:spLocks/>
            </p:cNvSpPr>
            <p:nvPr/>
          </p:nvSpPr>
          <p:spPr bwMode="auto">
            <a:xfrm>
              <a:off x="1964" y="1411"/>
              <a:ext cx="11" cy="15"/>
            </a:xfrm>
            <a:custGeom>
              <a:avLst/>
              <a:gdLst>
                <a:gd name="T0" fmla="*/ 0 w 33"/>
                <a:gd name="T1" fmla="*/ 8 h 29"/>
                <a:gd name="T2" fmla="*/ 0 w 33"/>
                <a:gd name="T3" fmla="*/ 0 h 29"/>
                <a:gd name="T4" fmla="*/ 1 w 33"/>
                <a:gd name="T5" fmla="*/ 0 h 29"/>
                <a:gd name="T6" fmla="*/ 3 w 33"/>
                <a:gd name="T7" fmla="*/ 7 h 29"/>
                <a:gd name="T8" fmla="*/ 3 w 33"/>
                <a:gd name="T9" fmla="*/ 0 h 29"/>
                <a:gd name="T10" fmla="*/ 4 w 33"/>
                <a:gd name="T11" fmla="*/ 0 h 29"/>
                <a:gd name="T12" fmla="*/ 4 w 33"/>
                <a:gd name="T13" fmla="*/ 8 h 29"/>
                <a:gd name="T14" fmla="*/ 3 w 33"/>
                <a:gd name="T15" fmla="*/ 8 h 29"/>
                <a:gd name="T16" fmla="*/ 1 w 33"/>
                <a:gd name="T17" fmla="*/ 2 h 29"/>
                <a:gd name="T18" fmla="*/ 1 w 33"/>
                <a:gd name="T19" fmla="*/ 8 h 29"/>
                <a:gd name="T20" fmla="*/ 0 w 33"/>
                <a:gd name="T21" fmla="*/ 8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29"/>
                <a:gd name="T35" fmla="*/ 33 w 33"/>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29">
                  <a:moveTo>
                    <a:pt x="0" y="29"/>
                  </a:moveTo>
                  <a:lnTo>
                    <a:pt x="0" y="0"/>
                  </a:lnTo>
                  <a:lnTo>
                    <a:pt x="5" y="0"/>
                  </a:lnTo>
                  <a:lnTo>
                    <a:pt x="28" y="25"/>
                  </a:lnTo>
                  <a:lnTo>
                    <a:pt x="28" y="0"/>
                  </a:lnTo>
                  <a:lnTo>
                    <a:pt x="33" y="0"/>
                  </a:lnTo>
                  <a:lnTo>
                    <a:pt x="33" y="29"/>
                  </a:lnTo>
                  <a:lnTo>
                    <a:pt x="27" y="29"/>
                  </a:lnTo>
                  <a:lnTo>
                    <a:pt x="5" y="5"/>
                  </a:lnTo>
                  <a:lnTo>
                    <a:pt x="5" y="29"/>
                  </a:lnTo>
                  <a:lnTo>
                    <a:pt x="0" y="29"/>
                  </a:lnTo>
                  <a:close/>
                </a:path>
              </a:pathLst>
            </a:custGeom>
            <a:solidFill>
              <a:srgbClr val="000000"/>
            </a:solidFill>
            <a:ln w="9525">
              <a:noFill/>
              <a:round/>
              <a:headEnd/>
              <a:tailEnd/>
            </a:ln>
          </p:spPr>
          <p:txBody>
            <a:bodyPr/>
            <a:lstStyle/>
            <a:p>
              <a:endParaRPr lang="pt-BR"/>
            </a:p>
          </p:txBody>
        </p:sp>
        <p:sp>
          <p:nvSpPr>
            <p:cNvPr id="780398" name="Freeform 384"/>
            <p:cNvSpPr>
              <a:spLocks noEditPoints="1"/>
            </p:cNvSpPr>
            <p:nvPr/>
          </p:nvSpPr>
          <p:spPr bwMode="auto">
            <a:xfrm>
              <a:off x="1977" y="1415"/>
              <a:ext cx="9" cy="11"/>
            </a:xfrm>
            <a:custGeom>
              <a:avLst/>
              <a:gdLst>
                <a:gd name="T0" fmla="*/ 3 w 27"/>
                <a:gd name="T1" fmla="*/ 4 h 22"/>
                <a:gd name="T2" fmla="*/ 3 w 27"/>
                <a:gd name="T3" fmla="*/ 5 h 22"/>
                <a:gd name="T4" fmla="*/ 2 w 27"/>
                <a:gd name="T5" fmla="*/ 5 h 22"/>
                <a:gd name="T6" fmla="*/ 2 w 27"/>
                <a:gd name="T7" fmla="*/ 6 h 22"/>
                <a:gd name="T8" fmla="*/ 2 w 27"/>
                <a:gd name="T9" fmla="*/ 6 h 22"/>
                <a:gd name="T10" fmla="*/ 1 w 27"/>
                <a:gd name="T11" fmla="*/ 6 h 22"/>
                <a:gd name="T12" fmla="*/ 1 w 27"/>
                <a:gd name="T13" fmla="*/ 5 h 22"/>
                <a:gd name="T14" fmla="*/ 0 w 27"/>
                <a:gd name="T15" fmla="*/ 4 h 22"/>
                <a:gd name="T16" fmla="*/ 0 w 27"/>
                <a:gd name="T17" fmla="*/ 3 h 22"/>
                <a:gd name="T18" fmla="*/ 0 w 27"/>
                <a:gd name="T19" fmla="*/ 1 h 22"/>
                <a:gd name="T20" fmla="*/ 0 w 27"/>
                <a:gd name="T21" fmla="*/ 1 h 22"/>
                <a:gd name="T22" fmla="*/ 1 w 27"/>
                <a:gd name="T23" fmla="*/ 1 h 22"/>
                <a:gd name="T24" fmla="*/ 2 w 27"/>
                <a:gd name="T25" fmla="*/ 0 h 22"/>
                <a:gd name="T26" fmla="*/ 2 w 27"/>
                <a:gd name="T27" fmla="*/ 1 h 22"/>
                <a:gd name="T28" fmla="*/ 2 w 27"/>
                <a:gd name="T29" fmla="*/ 1 h 22"/>
                <a:gd name="T30" fmla="*/ 3 w 27"/>
                <a:gd name="T31" fmla="*/ 1 h 22"/>
                <a:gd name="T32" fmla="*/ 3 w 27"/>
                <a:gd name="T33" fmla="*/ 3 h 22"/>
                <a:gd name="T34" fmla="*/ 3 w 27"/>
                <a:gd name="T35" fmla="*/ 3 h 22"/>
                <a:gd name="T36" fmla="*/ 3 w 27"/>
                <a:gd name="T37" fmla="*/ 3 h 22"/>
                <a:gd name="T38" fmla="*/ 1 w 27"/>
                <a:gd name="T39" fmla="*/ 3 h 22"/>
                <a:gd name="T40" fmla="*/ 1 w 27"/>
                <a:gd name="T41" fmla="*/ 4 h 22"/>
                <a:gd name="T42" fmla="*/ 1 w 27"/>
                <a:gd name="T43" fmla="*/ 5 h 22"/>
                <a:gd name="T44" fmla="*/ 1 w 27"/>
                <a:gd name="T45" fmla="*/ 5 h 22"/>
                <a:gd name="T46" fmla="*/ 2 w 27"/>
                <a:gd name="T47" fmla="*/ 5 h 22"/>
                <a:gd name="T48" fmla="*/ 2 w 27"/>
                <a:gd name="T49" fmla="*/ 5 h 22"/>
                <a:gd name="T50" fmla="*/ 2 w 27"/>
                <a:gd name="T51" fmla="*/ 5 h 22"/>
                <a:gd name="T52" fmla="*/ 2 w 27"/>
                <a:gd name="T53" fmla="*/ 5 h 22"/>
                <a:gd name="T54" fmla="*/ 2 w 27"/>
                <a:gd name="T55" fmla="*/ 4 h 22"/>
                <a:gd name="T56" fmla="*/ 2 w 27"/>
                <a:gd name="T57" fmla="*/ 3 h 22"/>
                <a:gd name="T58" fmla="*/ 2 w 27"/>
                <a:gd name="T59" fmla="*/ 1 h 22"/>
                <a:gd name="T60" fmla="*/ 2 w 27"/>
                <a:gd name="T61" fmla="*/ 1 h 22"/>
                <a:gd name="T62" fmla="*/ 2 w 27"/>
                <a:gd name="T63" fmla="*/ 1 h 22"/>
                <a:gd name="T64" fmla="*/ 2 w 27"/>
                <a:gd name="T65" fmla="*/ 1 h 22"/>
                <a:gd name="T66" fmla="*/ 1 w 27"/>
                <a:gd name="T67" fmla="*/ 1 h 22"/>
                <a:gd name="T68" fmla="*/ 1 w 27"/>
                <a:gd name="T69" fmla="*/ 1 h 22"/>
                <a:gd name="T70" fmla="*/ 1 w 27"/>
                <a:gd name="T71" fmla="*/ 1 h 22"/>
                <a:gd name="T72" fmla="*/ 1 w 27"/>
                <a:gd name="T73" fmla="*/ 3 h 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
                <a:gd name="T112" fmla="*/ 0 h 22"/>
                <a:gd name="T113" fmla="*/ 27 w 27"/>
                <a:gd name="T114" fmla="*/ 22 h 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 h="22">
                  <a:moveTo>
                    <a:pt x="22" y="16"/>
                  </a:moveTo>
                  <a:lnTo>
                    <a:pt x="25" y="16"/>
                  </a:lnTo>
                  <a:lnTo>
                    <a:pt x="25" y="17"/>
                  </a:lnTo>
                  <a:lnTo>
                    <a:pt x="24" y="19"/>
                  </a:lnTo>
                  <a:lnTo>
                    <a:pt x="24" y="20"/>
                  </a:lnTo>
                  <a:lnTo>
                    <a:pt x="22" y="20"/>
                  </a:lnTo>
                  <a:lnTo>
                    <a:pt x="21" y="21"/>
                  </a:lnTo>
                  <a:lnTo>
                    <a:pt x="18" y="21"/>
                  </a:lnTo>
                  <a:lnTo>
                    <a:pt x="17" y="22"/>
                  </a:lnTo>
                  <a:lnTo>
                    <a:pt x="14" y="22"/>
                  </a:lnTo>
                  <a:lnTo>
                    <a:pt x="11" y="22"/>
                  </a:lnTo>
                  <a:lnTo>
                    <a:pt x="9" y="21"/>
                  </a:lnTo>
                  <a:lnTo>
                    <a:pt x="6" y="21"/>
                  </a:lnTo>
                  <a:lnTo>
                    <a:pt x="5" y="20"/>
                  </a:lnTo>
                  <a:lnTo>
                    <a:pt x="3" y="18"/>
                  </a:lnTo>
                  <a:lnTo>
                    <a:pt x="2" y="16"/>
                  </a:lnTo>
                  <a:lnTo>
                    <a:pt x="0" y="14"/>
                  </a:lnTo>
                  <a:lnTo>
                    <a:pt x="0" y="12"/>
                  </a:lnTo>
                  <a:lnTo>
                    <a:pt x="0" y="10"/>
                  </a:lnTo>
                  <a:lnTo>
                    <a:pt x="2" y="7"/>
                  </a:lnTo>
                  <a:lnTo>
                    <a:pt x="2" y="5"/>
                  </a:lnTo>
                  <a:lnTo>
                    <a:pt x="3" y="3"/>
                  </a:lnTo>
                  <a:lnTo>
                    <a:pt x="6" y="2"/>
                  </a:lnTo>
                  <a:lnTo>
                    <a:pt x="9" y="1"/>
                  </a:lnTo>
                  <a:lnTo>
                    <a:pt x="11" y="0"/>
                  </a:lnTo>
                  <a:lnTo>
                    <a:pt x="14" y="0"/>
                  </a:lnTo>
                  <a:lnTo>
                    <a:pt x="17" y="0"/>
                  </a:lnTo>
                  <a:lnTo>
                    <a:pt x="18" y="1"/>
                  </a:lnTo>
                  <a:lnTo>
                    <a:pt x="21" y="2"/>
                  </a:lnTo>
                  <a:lnTo>
                    <a:pt x="22" y="3"/>
                  </a:lnTo>
                  <a:lnTo>
                    <a:pt x="24" y="5"/>
                  </a:lnTo>
                  <a:lnTo>
                    <a:pt x="25" y="7"/>
                  </a:lnTo>
                  <a:lnTo>
                    <a:pt x="27" y="10"/>
                  </a:lnTo>
                  <a:lnTo>
                    <a:pt x="27" y="12"/>
                  </a:lnTo>
                  <a:lnTo>
                    <a:pt x="25" y="12"/>
                  </a:lnTo>
                  <a:lnTo>
                    <a:pt x="5" y="12"/>
                  </a:lnTo>
                  <a:lnTo>
                    <a:pt x="5" y="14"/>
                  </a:lnTo>
                  <a:lnTo>
                    <a:pt x="6" y="15"/>
                  </a:lnTo>
                  <a:lnTo>
                    <a:pt x="6" y="16"/>
                  </a:lnTo>
                  <a:lnTo>
                    <a:pt x="6" y="17"/>
                  </a:lnTo>
                  <a:lnTo>
                    <a:pt x="8" y="18"/>
                  </a:lnTo>
                  <a:lnTo>
                    <a:pt x="9" y="18"/>
                  </a:lnTo>
                  <a:lnTo>
                    <a:pt x="12" y="19"/>
                  </a:lnTo>
                  <a:lnTo>
                    <a:pt x="14" y="19"/>
                  </a:lnTo>
                  <a:lnTo>
                    <a:pt x="15" y="19"/>
                  </a:lnTo>
                  <a:lnTo>
                    <a:pt x="17" y="19"/>
                  </a:lnTo>
                  <a:lnTo>
                    <a:pt x="18" y="19"/>
                  </a:lnTo>
                  <a:lnTo>
                    <a:pt x="20" y="19"/>
                  </a:lnTo>
                  <a:lnTo>
                    <a:pt x="20" y="18"/>
                  </a:lnTo>
                  <a:lnTo>
                    <a:pt x="21" y="17"/>
                  </a:lnTo>
                  <a:lnTo>
                    <a:pt x="21" y="16"/>
                  </a:lnTo>
                  <a:lnTo>
                    <a:pt x="22" y="16"/>
                  </a:lnTo>
                  <a:close/>
                  <a:moveTo>
                    <a:pt x="5" y="9"/>
                  </a:moveTo>
                  <a:lnTo>
                    <a:pt x="22" y="9"/>
                  </a:lnTo>
                  <a:lnTo>
                    <a:pt x="22" y="7"/>
                  </a:lnTo>
                  <a:lnTo>
                    <a:pt x="21" y="6"/>
                  </a:lnTo>
                  <a:lnTo>
                    <a:pt x="20" y="5"/>
                  </a:lnTo>
                  <a:lnTo>
                    <a:pt x="18" y="4"/>
                  </a:lnTo>
                  <a:lnTo>
                    <a:pt x="17" y="4"/>
                  </a:lnTo>
                  <a:lnTo>
                    <a:pt x="15" y="3"/>
                  </a:lnTo>
                  <a:lnTo>
                    <a:pt x="14" y="3"/>
                  </a:lnTo>
                  <a:lnTo>
                    <a:pt x="12" y="3"/>
                  </a:lnTo>
                  <a:lnTo>
                    <a:pt x="9" y="3"/>
                  </a:lnTo>
                  <a:lnTo>
                    <a:pt x="8" y="4"/>
                  </a:lnTo>
                  <a:lnTo>
                    <a:pt x="6" y="5"/>
                  </a:lnTo>
                  <a:lnTo>
                    <a:pt x="6" y="6"/>
                  </a:lnTo>
                  <a:lnTo>
                    <a:pt x="5" y="7"/>
                  </a:lnTo>
                  <a:lnTo>
                    <a:pt x="5" y="9"/>
                  </a:lnTo>
                  <a:close/>
                </a:path>
              </a:pathLst>
            </a:custGeom>
            <a:solidFill>
              <a:srgbClr val="000000"/>
            </a:solidFill>
            <a:ln w="9525">
              <a:noFill/>
              <a:round/>
              <a:headEnd/>
              <a:tailEnd/>
            </a:ln>
          </p:spPr>
          <p:txBody>
            <a:bodyPr/>
            <a:lstStyle/>
            <a:p>
              <a:endParaRPr lang="pt-BR"/>
            </a:p>
          </p:txBody>
        </p:sp>
        <p:sp>
          <p:nvSpPr>
            <p:cNvPr id="780399" name="Freeform 385"/>
            <p:cNvSpPr>
              <a:spLocks/>
            </p:cNvSpPr>
            <p:nvPr/>
          </p:nvSpPr>
          <p:spPr bwMode="auto">
            <a:xfrm>
              <a:off x="1986" y="1411"/>
              <a:ext cx="5" cy="15"/>
            </a:xfrm>
            <a:custGeom>
              <a:avLst/>
              <a:gdLst>
                <a:gd name="T0" fmla="*/ 2 w 15"/>
                <a:gd name="T1" fmla="*/ 7 h 29"/>
                <a:gd name="T2" fmla="*/ 2 w 15"/>
                <a:gd name="T3" fmla="*/ 8 h 29"/>
                <a:gd name="T4" fmla="*/ 2 w 15"/>
                <a:gd name="T5" fmla="*/ 8 h 29"/>
                <a:gd name="T6" fmla="*/ 1 w 15"/>
                <a:gd name="T7" fmla="*/ 8 h 29"/>
                <a:gd name="T8" fmla="*/ 1 w 15"/>
                <a:gd name="T9" fmla="*/ 8 h 29"/>
                <a:gd name="T10" fmla="*/ 1 w 15"/>
                <a:gd name="T11" fmla="*/ 8 h 29"/>
                <a:gd name="T12" fmla="*/ 1 w 15"/>
                <a:gd name="T13" fmla="*/ 8 h 29"/>
                <a:gd name="T14" fmla="*/ 1 w 15"/>
                <a:gd name="T15" fmla="*/ 8 h 29"/>
                <a:gd name="T16" fmla="*/ 1 w 15"/>
                <a:gd name="T17" fmla="*/ 8 h 29"/>
                <a:gd name="T18" fmla="*/ 1 w 15"/>
                <a:gd name="T19" fmla="*/ 8 h 29"/>
                <a:gd name="T20" fmla="*/ 1 w 15"/>
                <a:gd name="T21" fmla="*/ 8 h 29"/>
                <a:gd name="T22" fmla="*/ 1 w 15"/>
                <a:gd name="T23" fmla="*/ 7 h 29"/>
                <a:gd name="T24" fmla="*/ 1 w 15"/>
                <a:gd name="T25" fmla="*/ 7 h 29"/>
                <a:gd name="T26" fmla="*/ 1 w 15"/>
                <a:gd name="T27" fmla="*/ 7 h 29"/>
                <a:gd name="T28" fmla="*/ 1 w 15"/>
                <a:gd name="T29" fmla="*/ 7 h 29"/>
                <a:gd name="T30" fmla="*/ 1 w 15"/>
                <a:gd name="T31" fmla="*/ 7 h 29"/>
                <a:gd name="T32" fmla="*/ 1 w 15"/>
                <a:gd name="T33" fmla="*/ 6 h 29"/>
                <a:gd name="T34" fmla="*/ 1 w 15"/>
                <a:gd name="T35" fmla="*/ 6 h 29"/>
                <a:gd name="T36" fmla="*/ 1 w 15"/>
                <a:gd name="T37" fmla="*/ 3 h 29"/>
                <a:gd name="T38" fmla="*/ 0 w 15"/>
                <a:gd name="T39" fmla="*/ 3 h 29"/>
                <a:gd name="T40" fmla="*/ 0 w 15"/>
                <a:gd name="T41" fmla="*/ 2 h 29"/>
                <a:gd name="T42" fmla="*/ 1 w 15"/>
                <a:gd name="T43" fmla="*/ 2 h 29"/>
                <a:gd name="T44" fmla="*/ 1 w 15"/>
                <a:gd name="T45" fmla="*/ 1 h 29"/>
                <a:gd name="T46" fmla="*/ 1 w 15"/>
                <a:gd name="T47" fmla="*/ 0 h 29"/>
                <a:gd name="T48" fmla="*/ 1 w 15"/>
                <a:gd name="T49" fmla="*/ 2 h 29"/>
                <a:gd name="T50" fmla="*/ 2 w 15"/>
                <a:gd name="T51" fmla="*/ 2 h 29"/>
                <a:gd name="T52" fmla="*/ 2 w 15"/>
                <a:gd name="T53" fmla="*/ 3 h 29"/>
                <a:gd name="T54" fmla="*/ 1 w 15"/>
                <a:gd name="T55" fmla="*/ 3 h 29"/>
                <a:gd name="T56" fmla="*/ 1 w 15"/>
                <a:gd name="T57" fmla="*/ 6 h 29"/>
                <a:gd name="T58" fmla="*/ 1 w 15"/>
                <a:gd name="T59" fmla="*/ 6 h 29"/>
                <a:gd name="T60" fmla="*/ 1 w 15"/>
                <a:gd name="T61" fmla="*/ 6 h 29"/>
                <a:gd name="T62" fmla="*/ 1 w 15"/>
                <a:gd name="T63" fmla="*/ 7 h 29"/>
                <a:gd name="T64" fmla="*/ 1 w 15"/>
                <a:gd name="T65" fmla="*/ 7 h 29"/>
                <a:gd name="T66" fmla="*/ 1 w 15"/>
                <a:gd name="T67" fmla="*/ 7 h 29"/>
                <a:gd name="T68" fmla="*/ 1 w 15"/>
                <a:gd name="T69" fmla="*/ 7 h 29"/>
                <a:gd name="T70" fmla="*/ 1 w 15"/>
                <a:gd name="T71" fmla="*/ 7 h 29"/>
                <a:gd name="T72" fmla="*/ 1 w 15"/>
                <a:gd name="T73" fmla="*/ 7 h 29"/>
                <a:gd name="T74" fmla="*/ 1 w 15"/>
                <a:gd name="T75" fmla="*/ 7 h 29"/>
                <a:gd name="T76" fmla="*/ 1 w 15"/>
                <a:gd name="T77" fmla="*/ 7 h 29"/>
                <a:gd name="T78" fmla="*/ 1 w 15"/>
                <a:gd name="T79" fmla="*/ 7 h 29"/>
                <a:gd name="T80" fmla="*/ 1 w 15"/>
                <a:gd name="T81" fmla="*/ 7 h 29"/>
                <a:gd name="T82" fmla="*/ 1 w 15"/>
                <a:gd name="T83" fmla="*/ 7 h 29"/>
                <a:gd name="T84" fmla="*/ 2 w 15"/>
                <a:gd name="T85" fmla="*/ 7 h 29"/>
                <a:gd name="T86" fmla="*/ 2 w 15"/>
                <a:gd name="T87" fmla="*/ 7 h 29"/>
                <a:gd name="T88" fmla="*/ 2 w 15"/>
                <a:gd name="T89" fmla="*/ 7 h 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
                <a:gd name="T136" fmla="*/ 0 h 29"/>
                <a:gd name="T137" fmla="*/ 15 w 15"/>
                <a:gd name="T138" fmla="*/ 29 h 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 h="29">
                  <a:moveTo>
                    <a:pt x="15" y="26"/>
                  </a:moveTo>
                  <a:lnTo>
                    <a:pt x="15" y="29"/>
                  </a:lnTo>
                  <a:lnTo>
                    <a:pt x="14" y="29"/>
                  </a:lnTo>
                  <a:lnTo>
                    <a:pt x="12" y="29"/>
                  </a:lnTo>
                  <a:lnTo>
                    <a:pt x="11" y="29"/>
                  </a:lnTo>
                  <a:lnTo>
                    <a:pt x="9" y="29"/>
                  </a:lnTo>
                  <a:lnTo>
                    <a:pt x="8" y="29"/>
                  </a:lnTo>
                  <a:lnTo>
                    <a:pt x="6" y="29"/>
                  </a:lnTo>
                  <a:lnTo>
                    <a:pt x="6" y="28"/>
                  </a:lnTo>
                  <a:lnTo>
                    <a:pt x="5" y="27"/>
                  </a:lnTo>
                  <a:lnTo>
                    <a:pt x="5" y="26"/>
                  </a:lnTo>
                  <a:lnTo>
                    <a:pt x="5" y="24"/>
                  </a:lnTo>
                  <a:lnTo>
                    <a:pt x="5" y="23"/>
                  </a:lnTo>
                  <a:lnTo>
                    <a:pt x="5" y="10"/>
                  </a:lnTo>
                  <a:lnTo>
                    <a:pt x="0" y="10"/>
                  </a:lnTo>
                  <a:lnTo>
                    <a:pt x="0" y="7"/>
                  </a:lnTo>
                  <a:lnTo>
                    <a:pt x="5" y="7"/>
                  </a:lnTo>
                  <a:lnTo>
                    <a:pt x="5" y="2"/>
                  </a:lnTo>
                  <a:lnTo>
                    <a:pt x="9" y="0"/>
                  </a:lnTo>
                  <a:lnTo>
                    <a:pt x="9" y="7"/>
                  </a:lnTo>
                  <a:lnTo>
                    <a:pt x="15" y="7"/>
                  </a:lnTo>
                  <a:lnTo>
                    <a:pt x="15" y="10"/>
                  </a:lnTo>
                  <a:lnTo>
                    <a:pt x="9" y="10"/>
                  </a:lnTo>
                  <a:lnTo>
                    <a:pt x="9" y="24"/>
                  </a:lnTo>
                  <a:lnTo>
                    <a:pt x="9" y="25"/>
                  </a:lnTo>
                  <a:lnTo>
                    <a:pt x="9" y="26"/>
                  </a:lnTo>
                  <a:lnTo>
                    <a:pt x="11" y="26"/>
                  </a:lnTo>
                  <a:lnTo>
                    <a:pt x="12" y="26"/>
                  </a:lnTo>
                  <a:lnTo>
                    <a:pt x="14" y="26"/>
                  </a:lnTo>
                  <a:lnTo>
                    <a:pt x="15" y="26"/>
                  </a:lnTo>
                  <a:close/>
                </a:path>
              </a:pathLst>
            </a:custGeom>
            <a:solidFill>
              <a:srgbClr val="000000"/>
            </a:solidFill>
            <a:ln w="9525">
              <a:noFill/>
              <a:round/>
              <a:headEnd/>
              <a:tailEnd/>
            </a:ln>
          </p:spPr>
          <p:txBody>
            <a:bodyPr/>
            <a:lstStyle/>
            <a:p>
              <a:endParaRPr lang="pt-BR"/>
            </a:p>
          </p:txBody>
        </p:sp>
        <p:sp>
          <p:nvSpPr>
            <p:cNvPr id="780400" name="Freeform 386"/>
            <p:cNvSpPr>
              <a:spLocks/>
            </p:cNvSpPr>
            <p:nvPr/>
          </p:nvSpPr>
          <p:spPr bwMode="auto">
            <a:xfrm>
              <a:off x="1992" y="1415"/>
              <a:ext cx="9" cy="11"/>
            </a:xfrm>
            <a:custGeom>
              <a:avLst/>
              <a:gdLst>
                <a:gd name="T0" fmla="*/ 0 w 26"/>
                <a:gd name="T1" fmla="*/ 6 h 22"/>
                <a:gd name="T2" fmla="*/ 0 w 26"/>
                <a:gd name="T3" fmla="*/ 5 h 22"/>
                <a:gd name="T4" fmla="*/ 2 w 26"/>
                <a:gd name="T5" fmla="*/ 1 h 22"/>
                <a:gd name="T6" fmla="*/ 2 w 26"/>
                <a:gd name="T7" fmla="*/ 1 h 22"/>
                <a:gd name="T8" fmla="*/ 2 w 26"/>
                <a:gd name="T9" fmla="*/ 1 h 22"/>
                <a:gd name="T10" fmla="*/ 2 w 26"/>
                <a:gd name="T11" fmla="*/ 1 h 22"/>
                <a:gd name="T12" fmla="*/ 2 w 26"/>
                <a:gd name="T13" fmla="*/ 1 h 22"/>
                <a:gd name="T14" fmla="*/ 0 w 26"/>
                <a:gd name="T15" fmla="*/ 1 h 22"/>
                <a:gd name="T16" fmla="*/ 0 w 26"/>
                <a:gd name="T17" fmla="*/ 0 h 22"/>
                <a:gd name="T18" fmla="*/ 3 w 26"/>
                <a:gd name="T19" fmla="*/ 0 h 22"/>
                <a:gd name="T20" fmla="*/ 3 w 26"/>
                <a:gd name="T21" fmla="*/ 1 h 22"/>
                <a:gd name="T22" fmla="*/ 1 w 26"/>
                <a:gd name="T23" fmla="*/ 5 h 22"/>
                <a:gd name="T24" fmla="*/ 1 w 26"/>
                <a:gd name="T25" fmla="*/ 5 h 22"/>
                <a:gd name="T26" fmla="*/ 1 w 26"/>
                <a:gd name="T27" fmla="*/ 5 h 22"/>
                <a:gd name="T28" fmla="*/ 1 w 26"/>
                <a:gd name="T29" fmla="*/ 5 h 22"/>
                <a:gd name="T30" fmla="*/ 1 w 26"/>
                <a:gd name="T31" fmla="*/ 5 h 22"/>
                <a:gd name="T32" fmla="*/ 1 w 26"/>
                <a:gd name="T33" fmla="*/ 5 h 22"/>
                <a:gd name="T34" fmla="*/ 3 w 26"/>
                <a:gd name="T35" fmla="*/ 5 h 22"/>
                <a:gd name="T36" fmla="*/ 3 w 26"/>
                <a:gd name="T37" fmla="*/ 6 h 22"/>
                <a:gd name="T38" fmla="*/ 0 w 26"/>
                <a:gd name="T39" fmla="*/ 6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22"/>
                <a:gd name="T62" fmla="*/ 26 w 26"/>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22">
                  <a:moveTo>
                    <a:pt x="0" y="22"/>
                  </a:moveTo>
                  <a:lnTo>
                    <a:pt x="0" y="20"/>
                  </a:lnTo>
                  <a:lnTo>
                    <a:pt x="19" y="3"/>
                  </a:lnTo>
                  <a:lnTo>
                    <a:pt x="17" y="3"/>
                  </a:lnTo>
                  <a:lnTo>
                    <a:pt x="16" y="3"/>
                  </a:lnTo>
                  <a:lnTo>
                    <a:pt x="14" y="3"/>
                  </a:lnTo>
                  <a:lnTo>
                    <a:pt x="13" y="3"/>
                  </a:lnTo>
                  <a:lnTo>
                    <a:pt x="1" y="3"/>
                  </a:lnTo>
                  <a:lnTo>
                    <a:pt x="1" y="0"/>
                  </a:lnTo>
                  <a:lnTo>
                    <a:pt x="26" y="0"/>
                  </a:lnTo>
                  <a:lnTo>
                    <a:pt x="26" y="3"/>
                  </a:lnTo>
                  <a:lnTo>
                    <a:pt x="9" y="17"/>
                  </a:lnTo>
                  <a:lnTo>
                    <a:pt x="6" y="19"/>
                  </a:lnTo>
                  <a:lnTo>
                    <a:pt x="7" y="19"/>
                  </a:lnTo>
                  <a:lnTo>
                    <a:pt x="9" y="19"/>
                  </a:lnTo>
                  <a:lnTo>
                    <a:pt x="10" y="19"/>
                  </a:lnTo>
                  <a:lnTo>
                    <a:pt x="12" y="19"/>
                  </a:lnTo>
                  <a:lnTo>
                    <a:pt x="26" y="19"/>
                  </a:lnTo>
                  <a:lnTo>
                    <a:pt x="26" y="22"/>
                  </a:lnTo>
                  <a:lnTo>
                    <a:pt x="0" y="22"/>
                  </a:lnTo>
                  <a:close/>
                </a:path>
              </a:pathLst>
            </a:custGeom>
            <a:solidFill>
              <a:srgbClr val="000000"/>
            </a:solidFill>
            <a:ln w="9525">
              <a:noFill/>
              <a:round/>
              <a:headEnd/>
              <a:tailEnd/>
            </a:ln>
          </p:spPr>
          <p:txBody>
            <a:bodyPr/>
            <a:lstStyle/>
            <a:p>
              <a:endParaRPr lang="pt-BR"/>
            </a:p>
          </p:txBody>
        </p:sp>
        <p:sp>
          <p:nvSpPr>
            <p:cNvPr id="780401" name="Freeform 387"/>
            <p:cNvSpPr>
              <a:spLocks/>
            </p:cNvSpPr>
            <p:nvPr/>
          </p:nvSpPr>
          <p:spPr bwMode="auto">
            <a:xfrm>
              <a:off x="2002" y="1411"/>
              <a:ext cx="5" cy="15"/>
            </a:xfrm>
            <a:custGeom>
              <a:avLst/>
              <a:gdLst>
                <a:gd name="T0" fmla="*/ 2 w 15"/>
                <a:gd name="T1" fmla="*/ 7 h 29"/>
                <a:gd name="T2" fmla="*/ 2 w 15"/>
                <a:gd name="T3" fmla="*/ 8 h 29"/>
                <a:gd name="T4" fmla="*/ 2 w 15"/>
                <a:gd name="T5" fmla="*/ 8 h 29"/>
                <a:gd name="T6" fmla="*/ 1 w 15"/>
                <a:gd name="T7" fmla="*/ 8 h 29"/>
                <a:gd name="T8" fmla="*/ 1 w 15"/>
                <a:gd name="T9" fmla="*/ 8 h 29"/>
                <a:gd name="T10" fmla="*/ 1 w 15"/>
                <a:gd name="T11" fmla="*/ 8 h 29"/>
                <a:gd name="T12" fmla="*/ 1 w 15"/>
                <a:gd name="T13" fmla="*/ 8 h 29"/>
                <a:gd name="T14" fmla="*/ 1 w 15"/>
                <a:gd name="T15" fmla="*/ 8 h 29"/>
                <a:gd name="T16" fmla="*/ 1 w 15"/>
                <a:gd name="T17" fmla="*/ 8 h 29"/>
                <a:gd name="T18" fmla="*/ 1 w 15"/>
                <a:gd name="T19" fmla="*/ 8 h 29"/>
                <a:gd name="T20" fmla="*/ 1 w 15"/>
                <a:gd name="T21" fmla="*/ 8 h 29"/>
                <a:gd name="T22" fmla="*/ 1 w 15"/>
                <a:gd name="T23" fmla="*/ 7 h 29"/>
                <a:gd name="T24" fmla="*/ 1 w 15"/>
                <a:gd name="T25" fmla="*/ 7 h 29"/>
                <a:gd name="T26" fmla="*/ 1 w 15"/>
                <a:gd name="T27" fmla="*/ 7 h 29"/>
                <a:gd name="T28" fmla="*/ 1 w 15"/>
                <a:gd name="T29" fmla="*/ 7 h 29"/>
                <a:gd name="T30" fmla="*/ 1 w 15"/>
                <a:gd name="T31" fmla="*/ 7 h 29"/>
                <a:gd name="T32" fmla="*/ 1 w 15"/>
                <a:gd name="T33" fmla="*/ 6 h 29"/>
                <a:gd name="T34" fmla="*/ 1 w 15"/>
                <a:gd name="T35" fmla="*/ 6 h 29"/>
                <a:gd name="T36" fmla="*/ 1 w 15"/>
                <a:gd name="T37" fmla="*/ 3 h 29"/>
                <a:gd name="T38" fmla="*/ 0 w 15"/>
                <a:gd name="T39" fmla="*/ 3 h 29"/>
                <a:gd name="T40" fmla="*/ 0 w 15"/>
                <a:gd name="T41" fmla="*/ 2 h 29"/>
                <a:gd name="T42" fmla="*/ 1 w 15"/>
                <a:gd name="T43" fmla="*/ 2 h 29"/>
                <a:gd name="T44" fmla="*/ 1 w 15"/>
                <a:gd name="T45" fmla="*/ 1 h 29"/>
                <a:gd name="T46" fmla="*/ 1 w 15"/>
                <a:gd name="T47" fmla="*/ 0 h 29"/>
                <a:gd name="T48" fmla="*/ 1 w 15"/>
                <a:gd name="T49" fmla="*/ 2 h 29"/>
                <a:gd name="T50" fmla="*/ 2 w 15"/>
                <a:gd name="T51" fmla="*/ 2 h 29"/>
                <a:gd name="T52" fmla="*/ 2 w 15"/>
                <a:gd name="T53" fmla="*/ 3 h 29"/>
                <a:gd name="T54" fmla="*/ 1 w 15"/>
                <a:gd name="T55" fmla="*/ 3 h 29"/>
                <a:gd name="T56" fmla="*/ 1 w 15"/>
                <a:gd name="T57" fmla="*/ 6 h 29"/>
                <a:gd name="T58" fmla="*/ 1 w 15"/>
                <a:gd name="T59" fmla="*/ 6 h 29"/>
                <a:gd name="T60" fmla="*/ 1 w 15"/>
                <a:gd name="T61" fmla="*/ 6 h 29"/>
                <a:gd name="T62" fmla="*/ 1 w 15"/>
                <a:gd name="T63" fmla="*/ 7 h 29"/>
                <a:gd name="T64" fmla="*/ 1 w 15"/>
                <a:gd name="T65" fmla="*/ 7 h 29"/>
                <a:gd name="T66" fmla="*/ 1 w 15"/>
                <a:gd name="T67" fmla="*/ 7 h 29"/>
                <a:gd name="T68" fmla="*/ 1 w 15"/>
                <a:gd name="T69" fmla="*/ 7 h 29"/>
                <a:gd name="T70" fmla="*/ 1 w 15"/>
                <a:gd name="T71" fmla="*/ 7 h 29"/>
                <a:gd name="T72" fmla="*/ 1 w 15"/>
                <a:gd name="T73" fmla="*/ 7 h 29"/>
                <a:gd name="T74" fmla="*/ 1 w 15"/>
                <a:gd name="T75" fmla="*/ 7 h 29"/>
                <a:gd name="T76" fmla="*/ 1 w 15"/>
                <a:gd name="T77" fmla="*/ 7 h 29"/>
                <a:gd name="T78" fmla="*/ 1 w 15"/>
                <a:gd name="T79" fmla="*/ 7 h 29"/>
                <a:gd name="T80" fmla="*/ 1 w 15"/>
                <a:gd name="T81" fmla="*/ 7 h 29"/>
                <a:gd name="T82" fmla="*/ 1 w 15"/>
                <a:gd name="T83" fmla="*/ 7 h 29"/>
                <a:gd name="T84" fmla="*/ 2 w 15"/>
                <a:gd name="T85" fmla="*/ 7 h 29"/>
                <a:gd name="T86" fmla="*/ 2 w 15"/>
                <a:gd name="T87" fmla="*/ 7 h 29"/>
                <a:gd name="T88" fmla="*/ 2 w 15"/>
                <a:gd name="T89" fmla="*/ 7 h 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
                <a:gd name="T136" fmla="*/ 0 h 29"/>
                <a:gd name="T137" fmla="*/ 15 w 15"/>
                <a:gd name="T138" fmla="*/ 29 h 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 h="29">
                  <a:moveTo>
                    <a:pt x="15" y="26"/>
                  </a:moveTo>
                  <a:lnTo>
                    <a:pt x="15" y="29"/>
                  </a:lnTo>
                  <a:lnTo>
                    <a:pt x="14" y="29"/>
                  </a:lnTo>
                  <a:lnTo>
                    <a:pt x="12" y="29"/>
                  </a:lnTo>
                  <a:lnTo>
                    <a:pt x="11" y="29"/>
                  </a:lnTo>
                  <a:lnTo>
                    <a:pt x="9" y="29"/>
                  </a:lnTo>
                  <a:lnTo>
                    <a:pt x="8" y="29"/>
                  </a:lnTo>
                  <a:lnTo>
                    <a:pt x="6" y="29"/>
                  </a:lnTo>
                  <a:lnTo>
                    <a:pt x="6" y="28"/>
                  </a:lnTo>
                  <a:lnTo>
                    <a:pt x="5" y="27"/>
                  </a:lnTo>
                  <a:lnTo>
                    <a:pt x="5" y="26"/>
                  </a:lnTo>
                  <a:lnTo>
                    <a:pt x="5" y="24"/>
                  </a:lnTo>
                  <a:lnTo>
                    <a:pt x="5" y="23"/>
                  </a:lnTo>
                  <a:lnTo>
                    <a:pt x="5" y="10"/>
                  </a:lnTo>
                  <a:lnTo>
                    <a:pt x="0" y="10"/>
                  </a:lnTo>
                  <a:lnTo>
                    <a:pt x="0" y="7"/>
                  </a:lnTo>
                  <a:lnTo>
                    <a:pt x="5" y="7"/>
                  </a:lnTo>
                  <a:lnTo>
                    <a:pt x="5" y="2"/>
                  </a:lnTo>
                  <a:lnTo>
                    <a:pt x="9" y="0"/>
                  </a:lnTo>
                  <a:lnTo>
                    <a:pt x="9" y="7"/>
                  </a:lnTo>
                  <a:lnTo>
                    <a:pt x="15" y="7"/>
                  </a:lnTo>
                  <a:lnTo>
                    <a:pt x="15" y="10"/>
                  </a:lnTo>
                  <a:lnTo>
                    <a:pt x="9" y="10"/>
                  </a:lnTo>
                  <a:lnTo>
                    <a:pt x="9" y="24"/>
                  </a:lnTo>
                  <a:lnTo>
                    <a:pt x="9" y="25"/>
                  </a:lnTo>
                  <a:lnTo>
                    <a:pt x="9" y="26"/>
                  </a:lnTo>
                  <a:lnTo>
                    <a:pt x="11" y="26"/>
                  </a:lnTo>
                  <a:lnTo>
                    <a:pt x="12" y="26"/>
                  </a:lnTo>
                  <a:lnTo>
                    <a:pt x="14" y="26"/>
                  </a:lnTo>
                  <a:lnTo>
                    <a:pt x="15" y="26"/>
                  </a:lnTo>
                  <a:close/>
                </a:path>
              </a:pathLst>
            </a:custGeom>
            <a:solidFill>
              <a:srgbClr val="000000"/>
            </a:solidFill>
            <a:ln w="9525">
              <a:noFill/>
              <a:round/>
              <a:headEnd/>
              <a:tailEnd/>
            </a:ln>
          </p:spPr>
          <p:txBody>
            <a:bodyPr/>
            <a:lstStyle/>
            <a:p>
              <a:endParaRPr lang="pt-BR"/>
            </a:p>
          </p:txBody>
        </p:sp>
        <p:sp>
          <p:nvSpPr>
            <p:cNvPr id="780402" name="Freeform 388"/>
            <p:cNvSpPr>
              <a:spLocks noEditPoints="1"/>
            </p:cNvSpPr>
            <p:nvPr/>
          </p:nvSpPr>
          <p:spPr bwMode="auto">
            <a:xfrm>
              <a:off x="2008" y="1415"/>
              <a:ext cx="9" cy="11"/>
            </a:xfrm>
            <a:custGeom>
              <a:avLst/>
              <a:gdLst>
                <a:gd name="T0" fmla="*/ 3 w 26"/>
                <a:gd name="T1" fmla="*/ 4 h 22"/>
                <a:gd name="T2" fmla="*/ 3 w 26"/>
                <a:gd name="T3" fmla="*/ 5 h 22"/>
                <a:gd name="T4" fmla="*/ 3 w 26"/>
                <a:gd name="T5" fmla="*/ 5 h 22"/>
                <a:gd name="T6" fmla="*/ 2 w 26"/>
                <a:gd name="T7" fmla="*/ 6 h 22"/>
                <a:gd name="T8" fmla="*/ 2 w 26"/>
                <a:gd name="T9" fmla="*/ 6 h 22"/>
                <a:gd name="T10" fmla="*/ 1 w 26"/>
                <a:gd name="T11" fmla="*/ 6 h 22"/>
                <a:gd name="T12" fmla="*/ 0 w 26"/>
                <a:gd name="T13" fmla="*/ 5 h 22"/>
                <a:gd name="T14" fmla="*/ 0 w 26"/>
                <a:gd name="T15" fmla="*/ 4 h 22"/>
                <a:gd name="T16" fmla="*/ 0 w 26"/>
                <a:gd name="T17" fmla="*/ 3 h 22"/>
                <a:gd name="T18" fmla="*/ 0 w 26"/>
                <a:gd name="T19" fmla="*/ 1 h 22"/>
                <a:gd name="T20" fmla="*/ 0 w 26"/>
                <a:gd name="T21" fmla="*/ 1 h 22"/>
                <a:gd name="T22" fmla="*/ 1 w 26"/>
                <a:gd name="T23" fmla="*/ 1 h 22"/>
                <a:gd name="T24" fmla="*/ 2 w 26"/>
                <a:gd name="T25" fmla="*/ 0 h 22"/>
                <a:gd name="T26" fmla="*/ 2 w 26"/>
                <a:gd name="T27" fmla="*/ 1 h 22"/>
                <a:gd name="T28" fmla="*/ 3 w 26"/>
                <a:gd name="T29" fmla="*/ 1 h 22"/>
                <a:gd name="T30" fmla="*/ 3 w 26"/>
                <a:gd name="T31" fmla="*/ 1 h 22"/>
                <a:gd name="T32" fmla="*/ 3 w 26"/>
                <a:gd name="T33" fmla="*/ 3 h 22"/>
                <a:gd name="T34" fmla="*/ 3 w 26"/>
                <a:gd name="T35" fmla="*/ 3 h 22"/>
                <a:gd name="T36" fmla="*/ 3 w 26"/>
                <a:gd name="T37" fmla="*/ 3 h 22"/>
                <a:gd name="T38" fmla="*/ 0 w 26"/>
                <a:gd name="T39" fmla="*/ 3 h 22"/>
                <a:gd name="T40" fmla="*/ 1 w 26"/>
                <a:gd name="T41" fmla="*/ 4 h 22"/>
                <a:gd name="T42" fmla="*/ 1 w 26"/>
                <a:gd name="T43" fmla="*/ 5 h 22"/>
                <a:gd name="T44" fmla="*/ 1 w 26"/>
                <a:gd name="T45" fmla="*/ 5 h 22"/>
                <a:gd name="T46" fmla="*/ 2 w 26"/>
                <a:gd name="T47" fmla="*/ 5 h 22"/>
                <a:gd name="T48" fmla="*/ 2 w 26"/>
                <a:gd name="T49" fmla="*/ 5 h 22"/>
                <a:gd name="T50" fmla="*/ 2 w 26"/>
                <a:gd name="T51" fmla="*/ 5 h 22"/>
                <a:gd name="T52" fmla="*/ 2 w 26"/>
                <a:gd name="T53" fmla="*/ 5 h 22"/>
                <a:gd name="T54" fmla="*/ 3 w 26"/>
                <a:gd name="T55" fmla="*/ 4 h 22"/>
                <a:gd name="T56" fmla="*/ 3 w 26"/>
                <a:gd name="T57" fmla="*/ 3 h 22"/>
                <a:gd name="T58" fmla="*/ 2 w 26"/>
                <a:gd name="T59" fmla="*/ 1 h 22"/>
                <a:gd name="T60" fmla="*/ 2 w 26"/>
                <a:gd name="T61" fmla="*/ 1 h 22"/>
                <a:gd name="T62" fmla="*/ 2 w 26"/>
                <a:gd name="T63" fmla="*/ 1 h 22"/>
                <a:gd name="T64" fmla="*/ 2 w 26"/>
                <a:gd name="T65" fmla="*/ 1 h 22"/>
                <a:gd name="T66" fmla="*/ 1 w 26"/>
                <a:gd name="T67" fmla="*/ 1 h 22"/>
                <a:gd name="T68" fmla="*/ 1 w 26"/>
                <a:gd name="T69" fmla="*/ 1 h 22"/>
                <a:gd name="T70" fmla="*/ 1 w 26"/>
                <a:gd name="T71" fmla="*/ 1 h 22"/>
                <a:gd name="T72" fmla="*/ 0 w 26"/>
                <a:gd name="T73" fmla="*/ 3 h 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
                <a:gd name="T112" fmla="*/ 0 h 22"/>
                <a:gd name="T113" fmla="*/ 26 w 26"/>
                <a:gd name="T114" fmla="*/ 22 h 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 h="22">
                  <a:moveTo>
                    <a:pt x="22" y="16"/>
                  </a:moveTo>
                  <a:lnTo>
                    <a:pt x="25" y="16"/>
                  </a:lnTo>
                  <a:lnTo>
                    <a:pt x="25" y="17"/>
                  </a:lnTo>
                  <a:lnTo>
                    <a:pt x="23" y="19"/>
                  </a:lnTo>
                  <a:lnTo>
                    <a:pt x="23" y="20"/>
                  </a:lnTo>
                  <a:lnTo>
                    <a:pt x="22" y="20"/>
                  </a:lnTo>
                  <a:lnTo>
                    <a:pt x="20" y="21"/>
                  </a:lnTo>
                  <a:lnTo>
                    <a:pt x="17" y="21"/>
                  </a:lnTo>
                  <a:lnTo>
                    <a:pt x="16" y="22"/>
                  </a:lnTo>
                  <a:lnTo>
                    <a:pt x="13" y="22"/>
                  </a:lnTo>
                  <a:lnTo>
                    <a:pt x="10" y="22"/>
                  </a:lnTo>
                  <a:lnTo>
                    <a:pt x="8" y="21"/>
                  </a:lnTo>
                  <a:lnTo>
                    <a:pt x="5" y="21"/>
                  </a:lnTo>
                  <a:lnTo>
                    <a:pt x="4" y="20"/>
                  </a:lnTo>
                  <a:lnTo>
                    <a:pt x="2" y="18"/>
                  </a:lnTo>
                  <a:lnTo>
                    <a:pt x="1" y="16"/>
                  </a:lnTo>
                  <a:lnTo>
                    <a:pt x="0" y="14"/>
                  </a:lnTo>
                  <a:lnTo>
                    <a:pt x="0" y="12"/>
                  </a:lnTo>
                  <a:lnTo>
                    <a:pt x="0" y="10"/>
                  </a:lnTo>
                  <a:lnTo>
                    <a:pt x="1" y="7"/>
                  </a:lnTo>
                  <a:lnTo>
                    <a:pt x="1" y="5"/>
                  </a:lnTo>
                  <a:lnTo>
                    <a:pt x="2" y="3"/>
                  </a:lnTo>
                  <a:lnTo>
                    <a:pt x="5" y="2"/>
                  </a:lnTo>
                  <a:lnTo>
                    <a:pt x="8" y="1"/>
                  </a:lnTo>
                  <a:lnTo>
                    <a:pt x="10" y="0"/>
                  </a:lnTo>
                  <a:lnTo>
                    <a:pt x="13" y="0"/>
                  </a:lnTo>
                  <a:lnTo>
                    <a:pt x="16" y="0"/>
                  </a:lnTo>
                  <a:lnTo>
                    <a:pt x="17" y="1"/>
                  </a:lnTo>
                  <a:lnTo>
                    <a:pt x="20" y="2"/>
                  </a:lnTo>
                  <a:lnTo>
                    <a:pt x="22" y="3"/>
                  </a:lnTo>
                  <a:lnTo>
                    <a:pt x="23" y="5"/>
                  </a:lnTo>
                  <a:lnTo>
                    <a:pt x="25" y="7"/>
                  </a:lnTo>
                  <a:lnTo>
                    <a:pt x="26" y="10"/>
                  </a:lnTo>
                  <a:lnTo>
                    <a:pt x="26" y="12"/>
                  </a:lnTo>
                  <a:lnTo>
                    <a:pt x="25" y="12"/>
                  </a:lnTo>
                  <a:lnTo>
                    <a:pt x="4" y="12"/>
                  </a:lnTo>
                  <a:lnTo>
                    <a:pt x="4" y="14"/>
                  </a:lnTo>
                  <a:lnTo>
                    <a:pt x="5" y="15"/>
                  </a:lnTo>
                  <a:lnTo>
                    <a:pt x="5" y="16"/>
                  </a:lnTo>
                  <a:lnTo>
                    <a:pt x="5" y="17"/>
                  </a:lnTo>
                  <a:lnTo>
                    <a:pt x="7" y="18"/>
                  </a:lnTo>
                  <a:lnTo>
                    <a:pt x="8" y="18"/>
                  </a:lnTo>
                  <a:lnTo>
                    <a:pt x="11" y="19"/>
                  </a:lnTo>
                  <a:lnTo>
                    <a:pt x="13" y="19"/>
                  </a:lnTo>
                  <a:lnTo>
                    <a:pt x="14" y="19"/>
                  </a:lnTo>
                  <a:lnTo>
                    <a:pt x="16" y="19"/>
                  </a:lnTo>
                  <a:lnTo>
                    <a:pt x="17" y="19"/>
                  </a:lnTo>
                  <a:lnTo>
                    <a:pt x="19" y="19"/>
                  </a:lnTo>
                  <a:lnTo>
                    <a:pt x="19" y="18"/>
                  </a:lnTo>
                  <a:lnTo>
                    <a:pt x="20" y="17"/>
                  </a:lnTo>
                  <a:lnTo>
                    <a:pt x="20" y="16"/>
                  </a:lnTo>
                  <a:lnTo>
                    <a:pt x="22" y="16"/>
                  </a:lnTo>
                  <a:close/>
                  <a:moveTo>
                    <a:pt x="4" y="9"/>
                  </a:moveTo>
                  <a:lnTo>
                    <a:pt x="22" y="9"/>
                  </a:lnTo>
                  <a:lnTo>
                    <a:pt x="22" y="7"/>
                  </a:lnTo>
                  <a:lnTo>
                    <a:pt x="20" y="6"/>
                  </a:lnTo>
                  <a:lnTo>
                    <a:pt x="19" y="5"/>
                  </a:lnTo>
                  <a:lnTo>
                    <a:pt x="17" y="4"/>
                  </a:lnTo>
                  <a:lnTo>
                    <a:pt x="16" y="4"/>
                  </a:lnTo>
                  <a:lnTo>
                    <a:pt x="14" y="3"/>
                  </a:lnTo>
                  <a:lnTo>
                    <a:pt x="13" y="3"/>
                  </a:lnTo>
                  <a:lnTo>
                    <a:pt x="11" y="3"/>
                  </a:lnTo>
                  <a:lnTo>
                    <a:pt x="8" y="3"/>
                  </a:lnTo>
                  <a:lnTo>
                    <a:pt x="7" y="4"/>
                  </a:lnTo>
                  <a:lnTo>
                    <a:pt x="5" y="5"/>
                  </a:lnTo>
                  <a:lnTo>
                    <a:pt x="5" y="6"/>
                  </a:lnTo>
                  <a:lnTo>
                    <a:pt x="4" y="7"/>
                  </a:lnTo>
                  <a:lnTo>
                    <a:pt x="4" y="9"/>
                  </a:lnTo>
                  <a:close/>
                </a:path>
              </a:pathLst>
            </a:custGeom>
            <a:solidFill>
              <a:srgbClr val="000000"/>
            </a:solidFill>
            <a:ln w="9525">
              <a:noFill/>
              <a:round/>
              <a:headEnd/>
              <a:tailEnd/>
            </a:ln>
          </p:spPr>
          <p:txBody>
            <a:bodyPr/>
            <a:lstStyle/>
            <a:p>
              <a:endParaRPr lang="pt-BR"/>
            </a:p>
          </p:txBody>
        </p:sp>
        <p:sp>
          <p:nvSpPr>
            <p:cNvPr id="780403" name="Freeform 389"/>
            <p:cNvSpPr>
              <a:spLocks noEditPoints="1"/>
            </p:cNvSpPr>
            <p:nvPr/>
          </p:nvSpPr>
          <p:spPr bwMode="auto">
            <a:xfrm>
              <a:off x="2019" y="1411"/>
              <a:ext cx="2" cy="15"/>
            </a:xfrm>
            <a:custGeom>
              <a:avLst/>
              <a:gdLst>
                <a:gd name="T0" fmla="*/ 0 w 5"/>
                <a:gd name="T1" fmla="*/ 1 h 29"/>
                <a:gd name="T2" fmla="*/ 0 w 5"/>
                <a:gd name="T3" fmla="*/ 0 h 29"/>
                <a:gd name="T4" fmla="*/ 1 w 5"/>
                <a:gd name="T5" fmla="*/ 0 h 29"/>
                <a:gd name="T6" fmla="*/ 1 w 5"/>
                <a:gd name="T7" fmla="*/ 1 h 29"/>
                <a:gd name="T8" fmla="*/ 0 w 5"/>
                <a:gd name="T9" fmla="*/ 1 h 29"/>
                <a:gd name="T10" fmla="*/ 0 w 5"/>
                <a:gd name="T11" fmla="*/ 8 h 29"/>
                <a:gd name="T12" fmla="*/ 0 w 5"/>
                <a:gd name="T13" fmla="*/ 2 h 29"/>
                <a:gd name="T14" fmla="*/ 1 w 5"/>
                <a:gd name="T15" fmla="*/ 2 h 29"/>
                <a:gd name="T16" fmla="*/ 1 w 5"/>
                <a:gd name="T17" fmla="*/ 8 h 29"/>
                <a:gd name="T18" fmla="*/ 0 w 5"/>
                <a:gd name="T19" fmla="*/ 8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9"/>
                <a:gd name="T32" fmla="*/ 5 w 5"/>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9">
                  <a:moveTo>
                    <a:pt x="0" y="3"/>
                  </a:moveTo>
                  <a:lnTo>
                    <a:pt x="0" y="0"/>
                  </a:lnTo>
                  <a:lnTo>
                    <a:pt x="5" y="0"/>
                  </a:lnTo>
                  <a:lnTo>
                    <a:pt x="5" y="3"/>
                  </a:lnTo>
                  <a:lnTo>
                    <a:pt x="0" y="3"/>
                  </a:lnTo>
                  <a:close/>
                  <a:moveTo>
                    <a:pt x="0" y="29"/>
                  </a:moveTo>
                  <a:lnTo>
                    <a:pt x="0" y="7"/>
                  </a:lnTo>
                  <a:lnTo>
                    <a:pt x="5" y="7"/>
                  </a:lnTo>
                  <a:lnTo>
                    <a:pt x="5" y="29"/>
                  </a:lnTo>
                  <a:lnTo>
                    <a:pt x="0" y="29"/>
                  </a:lnTo>
                  <a:close/>
                </a:path>
              </a:pathLst>
            </a:custGeom>
            <a:solidFill>
              <a:srgbClr val="000000"/>
            </a:solidFill>
            <a:ln w="9525">
              <a:noFill/>
              <a:round/>
              <a:headEnd/>
              <a:tailEnd/>
            </a:ln>
          </p:spPr>
          <p:txBody>
            <a:bodyPr/>
            <a:lstStyle/>
            <a:p>
              <a:endParaRPr lang="pt-BR"/>
            </a:p>
          </p:txBody>
        </p:sp>
        <p:sp>
          <p:nvSpPr>
            <p:cNvPr id="780404" name="Freeform 390"/>
            <p:cNvSpPr>
              <a:spLocks noEditPoints="1"/>
            </p:cNvSpPr>
            <p:nvPr/>
          </p:nvSpPr>
          <p:spPr bwMode="auto">
            <a:xfrm>
              <a:off x="1926" y="1432"/>
              <a:ext cx="8" cy="9"/>
            </a:xfrm>
            <a:custGeom>
              <a:avLst/>
              <a:gdLst>
                <a:gd name="T0" fmla="*/ 0 w 22"/>
                <a:gd name="T1" fmla="*/ 0 h 19"/>
                <a:gd name="T2" fmla="*/ 1 w 22"/>
                <a:gd name="T3" fmla="*/ 0 h 19"/>
                <a:gd name="T4" fmla="*/ 2 w 22"/>
                <a:gd name="T5" fmla="*/ 0 h 19"/>
                <a:gd name="T6" fmla="*/ 2 w 22"/>
                <a:gd name="T7" fmla="*/ 0 h 19"/>
                <a:gd name="T8" fmla="*/ 3 w 22"/>
                <a:gd name="T9" fmla="*/ 0 h 19"/>
                <a:gd name="T10" fmla="*/ 3 w 22"/>
                <a:gd name="T11" fmla="*/ 0 h 19"/>
                <a:gd name="T12" fmla="*/ 3 w 22"/>
                <a:gd name="T13" fmla="*/ 1 h 19"/>
                <a:gd name="T14" fmla="*/ 3 w 22"/>
                <a:gd name="T15" fmla="*/ 1 h 19"/>
                <a:gd name="T16" fmla="*/ 3 w 22"/>
                <a:gd name="T17" fmla="*/ 2 h 19"/>
                <a:gd name="T18" fmla="*/ 3 w 22"/>
                <a:gd name="T19" fmla="*/ 2 h 19"/>
                <a:gd name="T20" fmla="*/ 2 w 22"/>
                <a:gd name="T21" fmla="*/ 2 h 19"/>
                <a:gd name="T22" fmla="*/ 2 w 22"/>
                <a:gd name="T23" fmla="*/ 2 h 19"/>
                <a:gd name="T24" fmla="*/ 3 w 22"/>
                <a:gd name="T25" fmla="*/ 2 h 19"/>
                <a:gd name="T26" fmla="*/ 3 w 22"/>
                <a:gd name="T27" fmla="*/ 2 h 19"/>
                <a:gd name="T28" fmla="*/ 3 w 22"/>
                <a:gd name="T29" fmla="*/ 3 h 19"/>
                <a:gd name="T30" fmla="*/ 3 w 22"/>
                <a:gd name="T31" fmla="*/ 3 h 19"/>
                <a:gd name="T32" fmla="*/ 3 w 22"/>
                <a:gd name="T33" fmla="*/ 4 h 19"/>
                <a:gd name="T34" fmla="*/ 3 w 22"/>
                <a:gd name="T35" fmla="*/ 4 h 19"/>
                <a:gd name="T36" fmla="*/ 3 w 22"/>
                <a:gd name="T37" fmla="*/ 4 h 19"/>
                <a:gd name="T38" fmla="*/ 3 w 22"/>
                <a:gd name="T39" fmla="*/ 4 h 19"/>
                <a:gd name="T40" fmla="*/ 2 w 22"/>
                <a:gd name="T41" fmla="*/ 4 h 19"/>
                <a:gd name="T42" fmla="*/ 2 w 22"/>
                <a:gd name="T43" fmla="*/ 4 h 19"/>
                <a:gd name="T44" fmla="*/ 1 w 22"/>
                <a:gd name="T45" fmla="*/ 4 h 19"/>
                <a:gd name="T46" fmla="*/ 0 w 22"/>
                <a:gd name="T47" fmla="*/ 4 h 19"/>
                <a:gd name="T48" fmla="*/ 1 w 22"/>
                <a:gd name="T49" fmla="*/ 2 h 19"/>
                <a:gd name="T50" fmla="*/ 1 w 22"/>
                <a:gd name="T51" fmla="*/ 2 h 19"/>
                <a:gd name="T52" fmla="*/ 1 w 22"/>
                <a:gd name="T53" fmla="*/ 2 h 19"/>
                <a:gd name="T54" fmla="*/ 2 w 22"/>
                <a:gd name="T55" fmla="*/ 2 h 19"/>
                <a:gd name="T56" fmla="*/ 2 w 22"/>
                <a:gd name="T57" fmla="*/ 2 h 19"/>
                <a:gd name="T58" fmla="*/ 2 w 22"/>
                <a:gd name="T59" fmla="*/ 1 h 19"/>
                <a:gd name="T60" fmla="*/ 2 w 22"/>
                <a:gd name="T61" fmla="*/ 1 h 19"/>
                <a:gd name="T62" fmla="*/ 2 w 22"/>
                <a:gd name="T63" fmla="*/ 1 h 19"/>
                <a:gd name="T64" fmla="*/ 2 w 22"/>
                <a:gd name="T65" fmla="*/ 1 h 19"/>
                <a:gd name="T66" fmla="*/ 2 w 22"/>
                <a:gd name="T67" fmla="*/ 0 h 19"/>
                <a:gd name="T68" fmla="*/ 2 w 22"/>
                <a:gd name="T69" fmla="*/ 0 h 19"/>
                <a:gd name="T70" fmla="*/ 1 w 22"/>
                <a:gd name="T71" fmla="*/ 0 h 19"/>
                <a:gd name="T72" fmla="*/ 1 w 22"/>
                <a:gd name="T73" fmla="*/ 0 h 19"/>
                <a:gd name="T74" fmla="*/ 0 w 22"/>
                <a:gd name="T75" fmla="*/ 2 h 19"/>
                <a:gd name="T76" fmla="*/ 1 w 22"/>
                <a:gd name="T77" fmla="*/ 4 h 19"/>
                <a:gd name="T78" fmla="*/ 1 w 22"/>
                <a:gd name="T79" fmla="*/ 4 h 19"/>
                <a:gd name="T80" fmla="*/ 1 w 22"/>
                <a:gd name="T81" fmla="*/ 4 h 19"/>
                <a:gd name="T82" fmla="*/ 2 w 22"/>
                <a:gd name="T83" fmla="*/ 4 h 19"/>
                <a:gd name="T84" fmla="*/ 2 w 22"/>
                <a:gd name="T85" fmla="*/ 4 h 19"/>
                <a:gd name="T86" fmla="*/ 2 w 22"/>
                <a:gd name="T87" fmla="*/ 4 h 19"/>
                <a:gd name="T88" fmla="*/ 2 w 22"/>
                <a:gd name="T89" fmla="*/ 4 h 19"/>
                <a:gd name="T90" fmla="*/ 3 w 22"/>
                <a:gd name="T91" fmla="*/ 3 h 19"/>
                <a:gd name="T92" fmla="*/ 3 w 22"/>
                <a:gd name="T93" fmla="*/ 3 h 19"/>
                <a:gd name="T94" fmla="*/ 3 w 22"/>
                <a:gd name="T95" fmla="*/ 3 h 19"/>
                <a:gd name="T96" fmla="*/ 2 w 22"/>
                <a:gd name="T97" fmla="*/ 3 h 19"/>
                <a:gd name="T98" fmla="*/ 2 w 22"/>
                <a:gd name="T99" fmla="*/ 2 h 19"/>
                <a:gd name="T100" fmla="*/ 2 w 22"/>
                <a:gd name="T101" fmla="*/ 2 h 19"/>
                <a:gd name="T102" fmla="*/ 1 w 22"/>
                <a:gd name="T103" fmla="*/ 2 h 19"/>
                <a:gd name="T104" fmla="*/ 1 w 22"/>
                <a:gd name="T105" fmla="*/ 2 h 19"/>
                <a:gd name="T106" fmla="*/ 0 w 22"/>
                <a:gd name="T107" fmla="*/ 4 h 1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
                <a:gd name="T163" fmla="*/ 0 h 19"/>
                <a:gd name="T164" fmla="*/ 22 w 22"/>
                <a:gd name="T165" fmla="*/ 19 h 1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 h="19">
                  <a:moveTo>
                    <a:pt x="0" y="19"/>
                  </a:moveTo>
                  <a:lnTo>
                    <a:pt x="0" y="0"/>
                  </a:lnTo>
                  <a:lnTo>
                    <a:pt x="10" y="0"/>
                  </a:lnTo>
                  <a:lnTo>
                    <a:pt x="12" y="0"/>
                  </a:lnTo>
                  <a:lnTo>
                    <a:pt x="13" y="0"/>
                  </a:lnTo>
                  <a:lnTo>
                    <a:pt x="15" y="1"/>
                  </a:lnTo>
                  <a:lnTo>
                    <a:pt x="16" y="1"/>
                  </a:lnTo>
                  <a:lnTo>
                    <a:pt x="18" y="2"/>
                  </a:lnTo>
                  <a:lnTo>
                    <a:pt x="21" y="3"/>
                  </a:lnTo>
                  <a:lnTo>
                    <a:pt x="22" y="3"/>
                  </a:lnTo>
                  <a:lnTo>
                    <a:pt x="22" y="4"/>
                  </a:lnTo>
                  <a:lnTo>
                    <a:pt x="22" y="6"/>
                  </a:lnTo>
                  <a:lnTo>
                    <a:pt x="22" y="7"/>
                  </a:lnTo>
                  <a:lnTo>
                    <a:pt x="21" y="8"/>
                  </a:lnTo>
                  <a:lnTo>
                    <a:pt x="18" y="8"/>
                  </a:lnTo>
                  <a:lnTo>
                    <a:pt x="16" y="9"/>
                  </a:lnTo>
                  <a:lnTo>
                    <a:pt x="15" y="9"/>
                  </a:lnTo>
                  <a:lnTo>
                    <a:pt x="16" y="9"/>
                  </a:lnTo>
                  <a:lnTo>
                    <a:pt x="18" y="9"/>
                  </a:lnTo>
                  <a:lnTo>
                    <a:pt x="21" y="10"/>
                  </a:lnTo>
                  <a:lnTo>
                    <a:pt x="22" y="11"/>
                  </a:lnTo>
                  <a:lnTo>
                    <a:pt x="22" y="12"/>
                  </a:lnTo>
                  <a:lnTo>
                    <a:pt x="22" y="13"/>
                  </a:lnTo>
                  <a:lnTo>
                    <a:pt x="22" y="14"/>
                  </a:lnTo>
                  <a:lnTo>
                    <a:pt x="22" y="15"/>
                  </a:lnTo>
                  <a:lnTo>
                    <a:pt x="22" y="16"/>
                  </a:lnTo>
                  <a:lnTo>
                    <a:pt x="21" y="17"/>
                  </a:lnTo>
                  <a:lnTo>
                    <a:pt x="18" y="18"/>
                  </a:lnTo>
                  <a:lnTo>
                    <a:pt x="16" y="18"/>
                  </a:lnTo>
                  <a:lnTo>
                    <a:pt x="15" y="19"/>
                  </a:lnTo>
                  <a:lnTo>
                    <a:pt x="13" y="19"/>
                  </a:lnTo>
                  <a:lnTo>
                    <a:pt x="12" y="19"/>
                  </a:lnTo>
                  <a:lnTo>
                    <a:pt x="0" y="19"/>
                  </a:lnTo>
                  <a:close/>
                  <a:moveTo>
                    <a:pt x="3" y="8"/>
                  </a:moveTo>
                  <a:lnTo>
                    <a:pt x="10" y="8"/>
                  </a:lnTo>
                  <a:lnTo>
                    <a:pt x="12" y="8"/>
                  </a:lnTo>
                  <a:lnTo>
                    <a:pt x="13" y="8"/>
                  </a:lnTo>
                  <a:lnTo>
                    <a:pt x="15" y="8"/>
                  </a:lnTo>
                  <a:lnTo>
                    <a:pt x="16" y="7"/>
                  </a:lnTo>
                  <a:lnTo>
                    <a:pt x="16" y="6"/>
                  </a:lnTo>
                  <a:lnTo>
                    <a:pt x="16" y="4"/>
                  </a:lnTo>
                  <a:lnTo>
                    <a:pt x="15" y="3"/>
                  </a:lnTo>
                  <a:lnTo>
                    <a:pt x="13" y="3"/>
                  </a:lnTo>
                  <a:lnTo>
                    <a:pt x="12" y="3"/>
                  </a:lnTo>
                  <a:lnTo>
                    <a:pt x="10" y="3"/>
                  </a:lnTo>
                  <a:lnTo>
                    <a:pt x="3" y="3"/>
                  </a:lnTo>
                  <a:lnTo>
                    <a:pt x="3" y="8"/>
                  </a:lnTo>
                  <a:close/>
                  <a:moveTo>
                    <a:pt x="3" y="16"/>
                  </a:moveTo>
                  <a:lnTo>
                    <a:pt x="12" y="16"/>
                  </a:lnTo>
                  <a:lnTo>
                    <a:pt x="13" y="16"/>
                  </a:lnTo>
                  <a:lnTo>
                    <a:pt x="15" y="16"/>
                  </a:lnTo>
                  <a:lnTo>
                    <a:pt x="16" y="16"/>
                  </a:lnTo>
                  <a:lnTo>
                    <a:pt x="18" y="15"/>
                  </a:lnTo>
                  <a:lnTo>
                    <a:pt x="18" y="14"/>
                  </a:lnTo>
                  <a:lnTo>
                    <a:pt x="18" y="13"/>
                  </a:lnTo>
                  <a:lnTo>
                    <a:pt x="16" y="12"/>
                  </a:lnTo>
                  <a:lnTo>
                    <a:pt x="15" y="11"/>
                  </a:lnTo>
                  <a:lnTo>
                    <a:pt x="13" y="11"/>
                  </a:lnTo>
                  <a:lnTo>
                    <a:pt x="12" y="10"/>
                  </a:lnTo>
                  <a:lnTo>
                    <a:pt x="10" y="10"/>
                  </a:lnTo>
                  <a:lnTo>
                    <a:pt x="3" y="10"/>
                  </a:lnTo>
                  <a:lnTo>
                    <a:pt x="3" y="16"/>
                  </a:lnTo>
                  <a:close/>
                </a:path>
              </a:pathLst>
            </a:custGeom>
            <a:solidFill>
              <a:srgbClr val="000000"/>
            </a:solidFill>
            <a:ln w="9525">
              <a:noFill/>
              <a:round/>
              <a:headEnd/>
              <a:tailEnd/>
            </a:ln>
          </p:spPr>
          <p:txBody>
            <a:bodyPr/>
            <a:lstStyle/>
            <a:p>
              <a:endParaRPr lang="pt-BR"/>
            </a:p>
          </p:txBody>
        </p:sp>
        <p:sp>
          <p:nvSpPr>
            <p:cNvPr id="780405" name="Freeform 391"/>
            <p:cNvSpPr>
              <a:spLocks noEditPoints="1"/>
            </p:cNvSpPr>
            <p:nvPr/>
          </p:nvSpPr>
          <p:spPr bwMode="auto">
            <a:xfrm>
              <a:off x="1935" y="1434"/>
              <a:ext cx="7" cy="7"/>
            </a:xfrm>
            <a:custGeom>
              <a:avLst/>
              <a:gdLst>
                <a:gd name="T0" fmla="*/ 2 w 21"/>
                <a:gd name="T1" fmla="*/ 3 h 13"/>
                <a:gd name="T2" fmla="*/ 2 w 21"/>
                <a:gd name="T3" fmla="*/ 3 h 13"/>
                <a:gd name="T4" fmla="*/ 2 w 21"/>
                <a:gd name="T5" fmla="*/ 3 h 13"/>
                <a:gd name="T6" fmla="*/ 1 w 21"/>
                <a:gd name="T7" fmla="*/ 3 h 13"/>
                <a:gd name="T8" fmla="*/ 1 w 21"/>
                <a:gd name="T9" fmla="*/ 4 h 13"/>
                <a:gd name="T10" fmla="*/ 1 w 21"/>
                <a:gd name="T11" fmla="*/ 3 h 13"/>
                <a:gd name="T12" fmla="*/ 0 w 21"/>
                <a:gd name="T13" fmla="*/ 3 h 13"/>
                <a:gd name="T14" fmla="*/ 0 w 21"/>
                <a:gd name="T15" fmla="*/ 3 h 13"/>
                <a:gd name="T16" fmla="*/ 0 w 21"/>
                <a:gd name="T17" fmla="*/ 2 h 13"/>
                <a:gd name="T18" fmla="*/ 0 w 21"/>
                <a:gd name="T19" fmla="*/ 1 h 13"/>
                <a:gd name="T20" fmla="*/ 0 w 21"/>
                <a:gd name="T21" fmla="*/ 1 h 13"/>
                <a:gd name="T22" fmla="*/ 1 w 21"/>
                <a:gd name="T23" fmla="*/ 1 h 13"/>
                <a:gd name="T24" fmla="*/ 1 w 21"/>
                <a:gd name="T25" fmla="*/ 0 h 13"/>
                <a:gd name="T26" fmla="*/ 2 w 21"/>
                <a:gd name="T27" fmla="*/ 1 h 13"/>
                <a:gd name="T28" fmla="*/ 2 w 21"/>
                <a:gd name="T29" fmla="*/ 1 h 13"/>
                <a:gd name="T30" fmla="*/ 2 w 21"/>
                <a:gd name="T31" fmla="*/ 1 h 13"/>
                <a:gd name="T32" fmla="*/ 2 w 21"/>
                <a:gd name="T33" fmla="*/ 2 h 13"/>
                <a:gd name="T34" fmla="*/ 2 w 21"/>
                <a:gd name="T35" fmla="*/ 2 h 13"/>
                <a:gd name="T36" fmla="*/ 2 w 21"/>
                <a:gd name="T37" fmla="*/ 2 h 13"/>
                <a:gd name="T38" fmla="*/ 0 w 21"/>
                <a:gd name="T39" fmla="*/ 2 h 13"/>
                <a:gd name="T40" fmla="*/ 1 w 21"/>
                <a:gd name="T41" fmla="*/ 3 h 13"/>
                <a:gd name="T42" fmla="*/ 1 w 21"/>
                <a:gd name="T43" fmla="*/ 3 h 13"/>
                <a:gd name="T44" fmla="*/ 1 w 21"/>
                <a:gd name="T45" fmla="*/ 3 h 13"/>
                <a:gd name="T46" fmla="*/ 1 w 21"/>
                <a:gd name="T47" fmla="*/ 3 h 13"/>
                <a:gd name="T48" fmla="*/ 2 w 21"/>
                <a:gd name="T49" fmla="*/ 3 h 13"/>
                <a:gd name="T50" fmla="*/ 2 w 21"/>
                <a:gd name="T51" fmla="*/ 3 h 13"/>
                <a:gd name="T52" fmla="*/ 2 w 21"/>
                <a:gd name="T53" fmla="*/ 3 h 13"/>
                <a:gd name="T54" fmla="*/ 2 w 21"/>
                <a:gd name="T55" fmla="*/ 3 h 13"/>
                <a:gd name="T56" fmla="*/ 2 w 21"/>
                <a:gd name="T57" fmla="*/ 2 h 13"/>
                <a:gd name="T58" fmla="*/ 2 w 21"/>
                <a:gd name="T59" fmla="*/ 1 h 13"/>
                <a:gd name="T60" fmla="*/ 2 w 21"/>
                <a:gd name="T61" fmla="*/ 1 h 13"/>
                <a:gd name="T62" fmla="*/ 1 w 21"/>
                <a:gd name="T63" fmla="*/ 1 h 13"/>
                <a:gd name="T64" fmla="*/ 1 w 21"/>
                <a:gd name="T65" fmla="*/ 1 h 13"/>
                <a:gd name="T66" fmla="*/ 1 w 21"/>
                <a:gd name="T67" fmla="*/ 1 h 13"/>
                <a:gd name="T68" fmla="*/ 1 w 21"/>
                <a:gd name="T69" fmla="*/ 1 h 13"/>
                <a:gd name="T70" fmla="*/ 1 w 21"/>
                <a:gd name="T71" fmla="*/ 1 h 13"/>
                <a:gd name="T72" fmla="*/ 0 w 21"/>
                <a:gd name="T73" fmla="*/ 2 h 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
                <a:gd name="T112" fmla="*/ 0 h 13"/>
                <a:gd name="T113" fmla="*/ 21 w 21"/>
                <a:gd name="T114" fmla="*/ 13 h 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 h="13">
                  <a:moveTo>
                    <a:pt x="16" y="9"/>
                  </a:moveTo>
                  <a:lnTo>
                    <a:pt x="19" y="9"/>
                  </a:lnTo>
                  <a:lnTo>
                    <a:pt x="19" y="10"/>
                  </a:lnTo>
                  <a:lnTo>
                    <a:pt x="18" y="11"/>
                  </a:lnTo>
                  <a:lnTo>
                    <a:pt x="18" y="12"/>
                  </a:lnTo>
                  <a:lnTo>
                    <a:pt x="16" y="12"/>
                  </a:lnTo>
                  <a:lnTo>
                    <a:pt x="15" y="12"/>
                  </a:lnTo>
                  <a:lnTo>
                    <a:pt x="13" y="12"/>
                  </a:lnTo>
                  <a:lnTo>
                    <a:pt x="12" y="13"/>
                  </a:lnTo>
                  <a:lnTo>
                    <a:pt x="10" y="13"/>
                  </a:lnTo>
                  <a:lnTo>
                    <a:pt x="9" y="13"/>
                  </a:lnTo>
                  <a:lnTo>
                    <a:pt x="6" y="12"/>
                  </a:lnTo>
                  <a:lnTo>
                    <a:pt x="4" y="12"/>
                  </a:lnTo>
                  <a:lnTo>
                    <a:pt x="3" y="11"/>
                  </a:lnTo>
                  <a:lnTo>
                    <a:pt x="1" y="10"/>
                  </a:lnTo>
                  <a:lnTo>
                    <a:pt x="0" y="8"/>
                  </a:lnTo>
                  <a:lnTo>
                    <a:pt x="0" y="7"/>
                  </a:lnTo>
                  <a:lnTo>
                    <a:pt x="0" y="6"/>
                  </a:lnTo>
                  <a:lnTo>
                    <a:pt x="1" y="4"/>
                  </a:lnTo>
                  <a:lnTo>
                    <a:pt x="3" y="3"/>
                  </a:lnTo>
                  <a:lnTo>
                    <a:pt x="3" y="2"/>
                  </a:lnTo>
                  <a:lnTo>
                    <a:pt x="4" y="1"/>
                  </a:lnTo>
                  <a:lnTo>
                    <a:pt x="6" y="1"/>
                  </a:lnTo>
                  <a:lnTo>
                    <a:pt x="9" y="0"/>
                  </a:lnTo>
                  <a:lnTo>
                    <a:pt x="10" y="0"/>
                  </a:lnTo>
                  <a:lnTo>
                    <a:pt x="13" y="0"/>
                  </a:lnTo>
                  <a:lnTo>
                    <a:pt x="15" y="1"/>
                  </a:lnTo>
                  <a:lnTo>
                    <a:pt x="16" y="1"/>
                  </a:lnTo>
                  <a:lnTo>
                    <a:pt x="18" y="2"/>
                  </a:lnTo>
                  <a:lnTo>
                    <a:pt x="19" y="3"/>
                  </a:lnTo>
                  <a:lnTo>
                    <a:pt x="19" y="4"/>
                  </a:lnTo>
                  <a:lnTo>
                    <a:pt x="21" y="6"/>
                  </a:lnTo>
                  <a:lnTo>
                    <a:pt x="21" y="7"/>
                  </a:lnTo>
                  <a:lnTo>
                    <a:pt x="19" y="7"/>
                  </a:lnTo>
                  <a:lnTo>
                    <a:pt x="4" y="7"/>
                  </a:lnTo>
                  <a:lnTo>
                    <a:pt x="4" y="8"/>
                  </a:lnTo>
                  <a:lnTo>
                    <a:pt x="6" y="9"/>
                  </a:lnTo>
                  <a:lnTo>
                    <a:pt x="6" y="10"/>
                  </a:lnTo>
                  <a:lnTo>
                    <a:pt x="7" y="10"/>
                  </a:lnTo>
                  <a:lnTo>
                    <a:pt x="9" y="11"/>
                  </a:lnTo>
                  <a:lnTo>
                    <a:pt x="10" y="11"/>
                  </a:lnTo>
                  <a:lnTo>
                    <a:pt x="13" y="11"/>
                  </a:lnTo>
                  <a:lnTo>
                    <a:pt x="15" y="11"/>
                  </a:lnTo>
                  <a:lnTo>
                    <a:pt x="15" y="10"/>
                  </a:lnTo>
                  <a:lnTo>
                    <a:pt x="15" y="9"/>
                  </a:lnTo>
                  <a:lnTo>
                    <a:pt x="16" y="9"/>
                  </a:lnTo>
                  <a:close/>
                  <a:moveTo>
                    <a:pt x="4" y="5"/>
                  </a:moveTo>
                  <a:lnTo>
                    <a:pt x="16" y="5"/>
                  </a:lnTo>
                  <a:lnTo>
                    <a:pt x="16" y="4"/>
                  </a:lnTo>
                  <a:lnTo>
                    <a:pt x="15" y="4"/>
                  </a:lnTo>
                  <a:lnTo>
                    <a:pt x="15" y="3"/>
                  </a:lnTo>
                  <a:lnTo>
                    <a:pt x="13" y="3"/>
                  </a:lnTo>
                  <a:lnTo>
                    <a:pt x="10" y="2"/>
                  </a:lnTo>
                  <a:lnTo>
                    <a:pt x="9" y="2"/>
                  </a:lnTo>
                  <a:lnTo>
                    <a:pt x="7" y="2"/>
                  </a:lnTo>
                  <a:lnTo>
                    <a:pt x="6" y="3"/>
                  </a:lnTo>
                  <a:lnTo>
                    <a:pt x="6" y="4"/>
                  </a:lnTo>
                  <a:lnTo>
                    <a:pt x="4" y="5"/>
                  </a:lnTo>
                  <a:close/>
                </a:path>
              </a:pathLst>
            </a:custGeom>
            <a:solidFill>
              <a:srgbClr val="000000"/>
            </a:solidFill>
            <a:ln w="9525">
              <a:noFill/>
              <a:round/>
              <a:headEnd/>
              <a:tailEnd/>
            </a:ln>
          </p:spPr>
          <p:txBody>
            <a:bodyPr/>
            <a:lstStyle/>
            <a:p>
              <a:endParaRPr lang="pt-BR"/>
            </a:p>
          </p:txBody>
        </p:sp>
        <p:sp>
          <p:nvSpPr>
            <p:cNvPr id="780406" name="Freeform 392"/>
            <p:cNvSpPr>
              <a:spLocks/>
            </p:cNvSpPr>
            <p:nvPr/>
          </p:nvSpPr>
          <p:spPr bwMode="auto">
            <a:xfrm>
              <a:off x="1943" y="1434"/>
              <a:ext cx="6" cy="7"/>
            </a:xfrm>
            <a:custGeom>
              <a:avLst/>
              <a:gdLst>
                <a:gd name="T0" fmla="*/ 0 w 19"/>
                <a:gd name="T1" fmla="*/ 3 h 13"/>
                <a:gd name="T2" fmla="*/ 1 w 19"/>
                <a:gd name="T3" fmla="*/ 3 h 13"/>
                <a:gd name="T4" fmla="*/ 1 w 19"/>
                <a:gd name="T5" fmla="*/ 3 h 13"/>
                <a:gd name="T6" fmla="*/ 1 w 19"/>
                <a:gd name="T7" fmla="*/ 3 h 13"/>
                <a:gd name="T8" fmla="*/ 1 w 19"/>
                <a:gd name="T9" fmla="*/ 3 h 13"/>
                <a:gd name="T10" fmla="*/ 1 w 19"/>
                <a:gd name="T11" fmla="*/ 3 h 13"/>
                <a:gd name="T12" fmla="*/ 1 w 19"/>
                <a:gd name="T13" fmla="*/ 3 h 13"/>
                <a:gd name="T14" fmla="*/ 1 w 19"/>
                <a:gd name="T15" fmla="*/ 3 h 13"/>
                <a:gd name="T16" fmla="*/ 1 w 19"/>
                <a:gd name="T17" fmla="*/ 3 h 13"/>
                <a:gd name="T18" fmla="*/ 1 w 19"/>
                <a:gd name="T19" fmla="*/ 3 h 13"/>
                <a:gd name="T20" fmla="*/ 1 w 19"/>
                <a:gd name="T21" fmla="*/ 3 h 13"/>
                <a:gd name="T22" fmla="*/ 1 w 19"/>
                <a:gd name="T23" fmla="*/ 2 h 13"/>
                <a:gd name="T24" fmla="*/ 1 w 19"/>
                <a:gd name="T25" fmla="*/ 2 h 13"/>
                <a:gd name="T26" fmla="*/ 1 w 19"/>
                <a:gd name="T27" fmla="*/ 2 h 13"/>
                <a:gd name="T28" fmla="*/ 0 w 19"/>
                <a:gd name="T29" fmla="*/ 2 h 13"/>
                <a:gd name="T30" fmla="*/ 0 w 19"/>
                <a:gd name="T31" fmla="*/ 2 h 13"/>
                <a:gd name="T32" fmla="*/ 0 w 19"/>
                <a:gd name="T33" fmla="*/ 2 h 13"/>
                <a:gd name="T34" fmla="*/ 0 w 19"/>
                <a:gd name="T35" fmla="*/ 2 h 13"/>
                <a:gd name="T36" fmla="*/ 0 w 19"/>
                <a:gd name="T37" fmla="*/ 1 h 13"/>
                <a:gd name="T38" fmla="*/ 0 w 19"/>
                <a:gd name="T39" fmla="*/ 1 h 13"/>
                <a:gd name="T40" fmla="*/ 0 w 19"/>
                <a:gd name="T41" fmla="*/ 1 h 13"/>
                <a:gd name="T42" fmla="*/ 0 w 19"/>
                <a:gd name="T43" fmla="*/ 1 h 13"/>
                <a:gd name="T44" fmla="*/ 0 w 19"/>
                <a:gd name="T45" fmla="*/ 1 h 13"/>
                <a:gd name="T46" fmla="*/ 0 w 19"/>
                <a:gd name="T47" fmla="*/ 1 h 13"/>
                <a:gd name="T48" fmla="*/ 0 w 19"/>
                <a:gd name="T49" fmla="*/ 1 h 13"/>
                <a:gd name="T50" fmla="*/ 1 w 19"/>
                <a:gd name="T51" fmla="*/ 0 h 13"/>
                <a:gd name="T52" fmla="*/ 1 w 19"/>
                <a:gd name="T53" fmla="*/ 0 h 13"/>
                <a:gd name="T54" fmla="*/ 1 w 19"/>
                <a:gd name="T55" fmla="*/ 0 h 13"/>
                <a:gd name="T56" fmla="*/ 1 w 19"/>
                <a:gd name="T57" fmla="*/ 0 h 13"/>
                <a:gd name="T58" fmla="*/ 1 w 19"/>
                <a:gd name="T59" fmla="*/ 1 h 13"/>
                <a:gd name="T60" fmla="*/ 1 w 19"/>
                <a:gd name="T61" fmla="*/ 1 h 13"/>
                <a:gd name="T62" fmla="*/ 2 w 19"/>
                <a:gd name="T63" fmla="*/ 1 h 13"/>
                <a:gd name="T64" fmla="*/ 2 w 19"/>
                <a:gd name="T65" fmla="*/ 1 h 13"/>
                <a:gd name="T66" fmla="*/ 1 w 19"/>
                <a:gd name="T67" fmla="*/ 1 h 13"/>
                <a:gd name="T68" fmla="*/ 1 w 19"/>
                <a:gd name="T69" fmla="*/ 1 h 13"/>
                <a:gd name="T70" fmla="*/ 1 w 19"/>
                <a:gd name="T71" fmla="*/ 1 h 13"/>
                <a:gd name="T72" fmla="*/ 1 w 19"/>
                <a:gd name="T73" fmla="*/ 1 h 13"/>
                <a:gd name="T74" fmla="*/ 1 w 19"/>
                <a:gd name="T75" fmla="*/ 1 h 13"/>
                <a:gd name="T76" fmla="*/ 1 w 19"/>
                <a:gd name="T77" fmla="*/ 1 h 13"/>
                <a:gd name="T78" fmla="*/ 1 w 19"/>
                <a:gd name="T79" fmla="*/ 1 h 13"/>
                <a:gd name="T80" fmla="*/ 0 w 19"/>
                <a:gd name="T81" fmla="*/ 1 h 13"/>
                <a:gd name="T82" fmla="*/ 0 w 19"/>
                <a:gd name="T83" fmla="*/ 1 h 13"/>
                <a:gd name="T84" fmla="*/ 0 w 19"/>
                <a:gd name="T85" fmla="*/ 1 h 13"/>
                <a:gd name="T86" fmla="*/ 0 w 19"/>
                <a:gd name="T87" fmla="*/ 1 h 13"/>
                <a:gd name="T88" fmla="*/ 1 w 19"/>
                <a:gd name="T89" fmla="*/ 2 h 13"/>
                <a:gd name="T90" fmla="*/ 1 w 19"/>
                <a:gd name="T91" fmla="*/ 2 h 13"/>
                <a:gd name="T92" fmla="*/ 1 w 19"/>
                <a:gd name="T93" fmla="*/ 2 h 13"/>
                <a:gd name="T94" fmla="*/ 1 w 19"/>
                <a:gd name="T95" fmla="*/ 2 h 13"/>
                <a:gd name="T96" fmla="*/ 1 w 19"/>
                <a:gd name="T97" fmla="*/ 2 h 13"/>
                <a:gd name="T98" fmla="*/ 1 w 19"/>
                <a:gd name="T99" fmla="*/ 2 h 13"/>
                <a:gd name="T100" fmla="*/ 2 w 19"/>
                <a:gd name="T101" fmla="*/ 2 h 13"/>
                <a:gd name="T102" fmla="*/ 2 w 19"/>
                <a:gd name="T103" fmla="*/ 2 h 13"/>
                <a:gd name="T104" fmla="*/ 2 w 19"/>
                <a:gd name="T105" fmla="*/ 3 h 13"/>
                <a:gd name="T106" fmla="*/ 2 w 19"/>
                <a:gd name="T107" fmla="*/ 3 h 13"/>
                <a:gd name="T108" fmla="*/ 2 w 19"/>
                <a:gd name="T109" fmla="*/ 3 h 13"/>
                <a:gd name="T110" fmla="*/ 2 w 19"/>
                <a:gd name="T111" fmla="*/ 3 h 13"/>
                <a:gd name="T112" fmla="*/ 1 w 19"/>
                <a:gd name="T113" fmla="*/ 3 h 13"/>
                <a:gd name="T114" fmla="*/ 1 w 19"/>
                <a:gd name="T115" fmla="*/ 3 h 13"/>
                <a:gd name="T116" fmla="*/ 1 w 19"/>
                <a:gd name="T117" fmla="*/ 4 h 13"/>
                <a:gd name="T118" fmla="*/ 1 w 19"/>
                <a:gd name="T119" fmla="*/ 4 h 13"/>
                <a:gd name="T120" fmla="*/ 0 w 19"/>
                <a:gd name="T121" fmla="*/ 3 h 13"/>
                <a:gd name="T122" fmla="*/ 0 w 19"/>
                <a:gd name="T123" fmla="*/ 3 h 13"/>
                <a:gd name="T124" fmla="*/ 0 w 19"/>
                <a:gd name="T125" fmla="*/ 3 h 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9"/>
                <a:gd name="T190" fmla="*/ 0 h 13"/>
                <a:gd name="T191" fmla="*/ 19 w 19"/>
                <a:gd name="T192" fmla="*/ 13 h 1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9" h="13">
                  <a:moveTo>
                    <a:pt x="0" y="9"/>
                  </a:moveTo>
                  <a:lnTo>
                    <a:pt x="4" y="9"/>
                  </a:lnTo>
                  <a:lnTo>
                    <a:pt x="4" y="10"/>
                  </a:lnTo>
                  <a:lnTo>
                    <a:pt x="6" y="10"/>
                  </a:lnTo>
                  <a:lnTo>
                    <a:pt x="7" y="10"/>
                  </a:lnTo>
                  <a:lnTo>
                    <a:pt x="9" y="11"/>
                  </a:lnTo>
                  <a:lnTo>
                    <a:pt x="10" y="11"/>
                  </a:lnTo>
                  <a:lnTo>
                    <a:pt x="12" y="11"/>
                  </a:lnTo>
                  <a:lnTo>
                    <a:pt x="14" y="11"/>
                  </a:lnTo>
                  <a:lnTo>
                    <a:pt x="14" y="10"/>
                  </a:lnTo>
                  <a:lnTo>
                    <a:pt x="14" y="9"/>
                  </a:lnTo>
                  <a:lnTo>
                    <a:pt x="13" y="9"/>
                  </a:lnTo>
                  <a:lnTo>
                    <a:pt x="12" y="8"/>
                  </a:lnTo>
                  <a:lnTo>
                    <a:pt x="10" y="8"/>
                  </a:lnTo>
                  <a:lnTo>
                    <a:pt x="9" y="8"/>
                  </a:lnTo>
                  <a:lnTo>
                    <a:pt x="7" y="8"/>
                  </a:lnTo>
                  <a:lnTo>
                    <a:pt x="6" y="7"/>
                  </a:lnTo>
                  <a:lnTo>
                    <a:pt x="4" y="7"/>
                  </a:lnTo>
                  <a:lnTo>
                    <a:pt x="4" y="6"/>
                  </a:lnTo>
                  <a:lnTo>
                    <a:pt x="3" y="6"/>
                  </a:lnTo>
                  <a:lnTo>
                    <a:pt x="1" y="5"/>
                  </a:lnTo>
                  <a:lnTo>
                    <a:pt x="0" y="4"/>
                  </a:lnTo>
                  <a:lnTo>
                    <a:pt x="0" y="3"/>
                  </a:lnTo>
                  <a:lnTo>
                    <a:pt x="1" y="2"/>
                  </a:lnTo>
                  <a:lnTo>
                    <a:pt x="3" y="1"/>
                  </a:lnTo>
                  <a:lnTo>
                    <a:pt x="4" y="1"/>
                  </a:lnTo>
                  <a:lnTo>
                    <a:pt x="6" y="0"/>
                  </a:lnTo>
                  <a:lnTo>
                    <a:pt x="7" y="0"/>
                  </a:lnTo>
                  <a:lnTo>
                    <a:pt x="9" y="0"/>
                  </a:lnTo>
                  <a:lnTo>
                    <a:pt x="10" y="0"/>
                  </a:lnTo>
                  <a:lnTo>
                    <a:pt x="13" y="0"/>
                  </a:lnTo>
                  <a:lnTo>
                    <a:pt x="14" y="0"/>
                  </a:lnTo>
                  <a:lnTo>
                    <a:pt x="14" y="1"/>
                  </a:lnTo>
                  <a:lnTo>
                    <a:pt x="14" y="2"/>
                  </a:lnTo>
                  <a:lnTo>
                    <a:pt x="16" y="3"/>
                  </a:lnTo>
                  <a:lnTo>
                    <a:pt x="17" y="4"/>
                  </a:lnTo>
                  <a:lnTo>
                    <a:pt x="14" y="4"/>
                  </a:lnTo>
                  <a:lnTo>
                    <a:pt x="14" y="3"/>
                  </a:lnTo>
                  <a:lnTo>
                    <a:pt x="13" y="3"/>
                  </a:lnTo>
                  <a:lnTo>
                    <a:pt x="10" y="2"/>
                  </a:lnTo>
                  <a:lnTo>
                    <a:pt x="9" y="2"/>
                  </a:lnTo>
                  <a:lnTo>
                    <a:pt x="7" y="2"/>
                  </a:lnTo>
                  <a:lnTo>
                    <a:pt x="6" y="3"/>
                  </a:lnTo>
                  <a:lnTo>
                    <a:pt x="4" y="4"/>
                  </a:lnTo>
                  <a:lnTo>
                    <a:pt x="6" y="4"/>
                  </a:lnTo>
                  <a:lnTo>
                    <a:pt x="6" y="5"/>
                  </a:lnTo>
                  <a:lnTo>
                    <a:pt x="7" y="5"/>
                  </a:lnTo>
                  <a:lnTo>
                    <a:pt x="9" y="5"/>
                  </a:lnTo>
                  <a:lnTo>
                    <a:pt x="10" y="5"/>
                  </a:lnTo>
                  <a:lnTo>
                    <a:pt x="12" y="5"/>
                  </a:lnTo>
                  <a:lnTo>
                    <a:pt x="14" y="6"/>
                  </a:lnTo>
                  <a:lnTo>
                    <a:pt x="16" y="7"/>
                  </a:lnTo>
                  <a:lnTo>
                    <a:pt x="17" y="8"/>
                  </a:lnTo>
                  <a:lnTo>
                    <a:pt x="19" y="9"/>
                  </a:lnTo>
                  <a:lnTo>
                    <a:pt x="19" y="10"/>
                  </a:lnTo>
                  <a:lnTo>
                    <a:pt x="17" y="11"/>
                  </a:lnTo>
                  <a:lnTo>
                    <a:pt x="16" y="11"/>
                  </a:lnTo>
                  <a:lnTo>
                    <a:pt x="14" y="12"/>
                  </a:lnTo>
                  <a:lnTo>
                    <a:pt x="12" y="12"/>
                  </a:lnTo>
                  <a:lnTo>
                    <a:pt x="10" y="13"/>
                  </a:lnTo>
                  <a:lnTo>
                    <a:pt x="9" y="13"/>
                  </a:lnTo>
                  <a:lnTo>
                    <a:pt x="7" y="13"/>
                  </a:lnTo>
                  <a:lnTo>
                    <a:pt x="6" y="12"/>
                  </a:lnTo>
                  <a:lnTo>
                    <a:pt x="4" y="12"/>
                  </a:lnTo>
                  <a:lnTo>
                    <a:pt x="3" y="12"/>
                  </a:lnTo>
                  <a:lnTo>
                    <a:pt x="1" y="11"/>
                  </a:lnTo>
                  <a:lnTo>
                    <a:pt x="0" y="10"/>
                  </a:lnTo>
                  <a:lnTo>
                    <a:pt x="0" y="9"/>
                  </a:lnTo>
                  <a:close/>
                </a:path>
              </a:pathLst>
            </a:custGeom>
            <a:solidFill>
              <a:srgbClr val="000000"/>
            </a:solidFill>
            <a:ln w="9525">
              <a:noFill/>
              <a:round/>
              <a:headEnd/>
              <a:tailEnd/>
            </a:ln>
          </p:spPr>
          <p:txBody>
            <a:bodyPr/>
            <a:lstStyle/>
            <a:p>
              <a:endParaRPr lang="pt-BR"/>
            </a:p>
          </p:txBody>
        </p:sp>
        <p:sp>
          <p:nvSpPr>
            <p:cNvPr id="780407" name="Freeform 393"/>
            <p:cNvSpPr>
              <a:spLocks/>
            </p:cNvSpPr>
            <p:nvPr/>
          </p:nvSpPr>
          <p:spPr bwMode="auto">
            <a:xfrm>
              <a:off x="1974" y="1432"/>
              <a:ext cx="8" cy="9"/>
            </a:xfrm>
            <a:custGeom>
              <a:avLst/>
              <a:gdLst>
                <a:gd name="T0" fmla="*/ 0 w 24"/>
                <a:gd name="T1" fmla="*/ 4 h 19"/>
                <a:gd name="T2" fmla="*/ 0 w 24"/>
                <a:gd name="T3" fmla="*/ 0 h 19"/>
                <a:gd name="T4" fmla="*/ 0 w 24"/>
                <a:gd name="T5" fmla="*/ 0 h 19"/>
                <a:gd name="T6" fmla="*/ 2 w 24"/>
                <a:gd name="T7" fmla="*/ 4 h 19"/>
                <a:gd name="T8" fmla="*/ 2 w 24"/>
                <a:gd name="T9" fmla="*/ 0 h 19"/>
                <a:gd name="T10" fmla="*/ 3 w 24"/>
                <a:gd name="T11" fmla="*/ 0 h 19"/>
                <a:gd name="T12" fmla="*/ 3 w 24"/>
                <a:gd name="T13" fmla="*/ 4 h 19"/>
                <a:gd name="T14" fmla="*/ 2 w 24"/>
                <a:gd name="T15" fmla="*/ 4 h 19"/>
                <a:gd name="T16" fmla="*/ 0 w 24"/>
                <a:gd name="T17" fmla="*/ 1 h 19"/>
                <a:gd name="T18" fmla="*/ 0 w 24"/>
                <a:gd name="T19" fmla="*/ 4 h 19"/>
                <a:gd name="T20" fmla="*/ 0 w 24"/>
                <a:gd name="T21" fmla="*/ 4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19"/>
                <a:gd name="T35" fmla="*/ 24 w 24"/>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19">
                  <a:moveTo>
                    <a:pt x="0" y="19"/>
                  </a:moveTo>
                  <a:lnTo>
                    <a:pt x="0" y="0"/>
                  </a:lnTo>
                  <a:lnTo>
                    <a:pt x="3" y="0"/>
                  </a:lnTo>
                  <a:lnTo>
                    <a:pt x="21" y="16"/>
                  </a:lnTo>
                  <a:lnTo>
                    <a:pt x="21" y="0"/>
                  </a:lnTo>
                  <a:lnTo>
                    <a:pt x="24" y="0"/>
                  </a:lnTo>
                  <a:lnTo>
                    <a:pt x="24" y="19"/>
                  </a:lnTo>
                  <a:lnTo>
                    <a:pt x="18" y="19"/>
                  </a:lnTo>
                  <a:lnTo>
                    <a:pt x="3" y="4"/>
                  </a:lnTo>
                  <a:lnTo>
                    <a:pt x="3" y="19"/>
                  </a:lnTo>
                  <a:lnTo>
                    <a:pt x="0" y="19"/>
                  </a:lnTo>
                  <a:close/>
                </a:path>
              </a:pathLst>
            </a:custGeom>
            <a:solidFill>
              <a:srgbClr val="000000"/>
            </a:solidFill>
            <a:ln w="9525">
              <a:noFill/>
              <a:round/>
              <a:headEnd/>
              <a:tailEnd/>
            </a:ln>
          </p:spPr>
          <p:txBody>
            <a:bodyPr/>
            <a:lstStyle/>
            <a:p>
              <a:endParaRPr lang="pt-BR"/>
            </a:p>
          </p:txBody>
        </p:sp>
        <p:sp>
          <p:nvSpPr>
            <p:cNvPr id="780408" name="Freeform 394"/>
            <p:cNvSpPr>
              <a:spLocks/>
            </p:cNvSpPr>
            <p:nvPr/>
          </p:nvSpPr>
          <p:spPr bwMode="auto">
            <a:xfrm>
              <a:off x="1984" y="1434"/>
              <a:ext cx="4" cy="7"/>
            </a:xfrm>
            <a:custGeom>
              <a:avLst/>
              <a:gdLst>
                <a:gd name="T0" fmla="*/ 0 w 12"/>
                <a:gd name="T1" fmla="*/ 4 h 13"/>
                <a:gd name="T2" fmla="*/ 0 w 12"/>
                <a:gd name="T3" fmla="*/ 0 h 13"/>
                <a:gd name="T4" fmla="*/ 0 w 12"/>
                <a:gd name="T5" fmla="*/ 0 h 13"/>
                <a:gd name="T6" fmla="*/ 0 w 12"/>
                <a:gd name="T7" fmla="*/ 1 h 13"/>
                <a:gd name="T8" fmla="*/ 0 w 12"/>
                <a:gd name="T9" fmla="*/ 1 h 13"/>
                <a:gd name="T10" fmla="*/ 1 w 12"/>
                <a:gd name="T11" fmla="*/ 1 h 13"/>
                <a:gd name="T12" fmla="*/ 1 w 12"/>
                <a:gd name="T13" fmla="*/ 1 h 13"/>
                <a:gd name="T14" fmla="*/ 1 w 12"/>
                <a:gd name="T15" fmla="*/ 1 h 13"/>
                <a:gd name="T16" fmla="*/ 1 w 12"/>
                <a:gd name="T17" fmla="*/ 1 h 13"/>
                <a:gd name="T18" fmla="*/ 1 w 12"/>
                <a:gd name="T19" fmla="*/ 0 h 13"/>
                <a:gd name="T20" fmla="*/ 1 w 12"/>
                <a:gd name="T21" fmla="*/ 0 h 13"/>
                <a:gd name="T22" fmla="*/ 1 w 12"/>
                <a:gd name="T23" fmla="*/ 0 h 13"/>
                <a:gd name="T24" fmla="*/ 1 w 12"/>
                <a:gd name="T25" fmla="*/ 0 h 13"/>
                <a:gd name="T26" fmla="*/ 1 w 12"/>
                <a:gd name="T27" fmla="*/ 0 h 13"/>
                <a:gd name="T28" fmla="*/ 1 w 12"/>
                <a:gd name="T29" fmla="*/ 1 h 13"/>
                <a:gd name="T30" fmla="*/ 1 w 12"/>
                <a:gd name="T31" fmla="*/ 1 h 13"/>
                <a:gd name="T32" fmla="*/ 1 w 12"/>
                <a:gd name="T33" fmla="*/ 1 h 13"/>
                <a:gd name="T34" fmla="*/ 1 w 12"/>
                <a:gd name="T35" fmla="*/ 1 h 13"/>
                <a:gd name="T36" fmla="*/ 1 w 12"/>
                <a:gd name="T37" fmla="*/ 1 h 13"/>
                <a:gd name="T38" fmla="*/ 1 w 12"/>
                <a:gd name="T39" fmla="*/ 1 h 13"/>
                <a:gd name="T40" fmla="*/ 1 w 12"/>
                <a:gd name="T41" fmla="*/ 1 h 13"/>
                <a:gd name="T42" fmla="*/ 1 w 12"/>
                <a:gd name="T43" fmla="*/ 1 h 13"/>
                <a:gd name="T44" fmla="*/ 1 w 12"/>
                <a:gd name="T45" fmla="*/ 1 h 13"/>
                <a:gd name="T46" fmla="*/ 1 w 12"/>
                <a:gd name="T47" fmla="*/ 1 h 13"/>
                <a:gd name="T48" fmla="*/ 1 w 12"/>
                <a:gd name="T49" fmla="*/ 1 h 13"/>
                <a:gd name="T50" fmla="*/ 1 w 12"/>
                <a:gd name="T51" fmla="*/ 1 h 13"/>
                <a:gd name="T52" fmla="*/ 1 w 12"/>
                <a:gd name="T53" fmla="*/ 1 h 13"/>
                <a:gd name="T54" fmla="*/ 0 w 12"/>
                <a:gd name="T55" fmla="*/ 1 h 13"/>
                <a:gd name="T56" fmla="*/ 0 w 12"/>
                <a:gd name="T57" fmla="*/ 1 h 13"/>
                <a:gd name="T58" fmla="*/ 0 w 12"/>
                <a:gd name="T59" fmla="*/ 1 h 13"/>
                <a:gd name="T60" fmla="*/ 0 w 12"/>
                <a:gd name="T61" fmla="*/ 2 h 13"/>
                <a:gd name="T62" fmla="*/ 0 w 12"/>
                <a:gd name="T63" fmla="*/ 2 h 13"/>
                <a:gd name="T64" fmla="*/ 0 w 12"/>
                <a:gd name="T65" fmla="*/ 2 h 13"/>
                <a:gd name="T66" fmla="*/ 0 w 12"/>
                <a:gd name="T67" fmla="*/ 4 h 13"/>
                <a:gd name="T68" fmla="*/ 0 w 12"/>
                <a:gd name="T69" fmla="*/ 4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13"/>
                  </a:moveTo>
                  <a:lnTo>
                    <a:pt x="0" y="0"/>
                  </a:lnTo>
                  <a:lnTo>
                    <a:pt x="3" y="0"/>
                  </a:lnTo>
                  <a:lnTo>
                    <a:pt x="3" y="2"/>
                  </a:lnTo>
                  <a:lnTo>
                    <a:pt x="5" y="1"/>
                  </a:lnTo>
                  <a:lnTo>
                    <a:pt x="6" y="0"/>
                  </a:lnTo>
                  <a:lnTo>
                    <a:pt x="9" y="0"/>
                  </a:lnTo>
                  <a:lnTo>
                    <a:pt x="11" y="1"/>
                  </a:lnTo>
                  <a:lnTo>
                    <a:pt x="12" y="1"/>
                  </a:lnTo>
                  <a:lnTo>
                    <a:pt x="11" y="3"/>
                  </a:lnTo>
                  <a:lnTo>
                    <a:pt x="9" y="2"/>
                  </a:lnTo>
                  <a:lnTo>
                    <a:pt x="6" y="2"/>
                  </a:lnTo>
                  <a:lnTo>
                    <a:pt x="5" y="3"/>
                  </a:lnTo>
                  <a:lnTo>
                    <a:pt x="3" y="4"/>
                  </a:lnTo>
                  <a:lnTo>
                    <a:pt x="3" y="5"/>
                  </a:lnTo>
                  <a:lnTo>
                    <a:pt x="3" y="6"/>
                  </a:lnTo>
                  <a:lnTo>
                    <a:pt x="3" y="13"/>
                  </a:lnTo>
                  <a:lnTo>
                    <a:pt x="0" y="13"/>
                  </a:lnTo>
                  <a:close/>
                </a:path>
              </a:pathLst>
            </a:custGeom>
            <a:solidFill>
              <a:srgbClr val="000000"/>
            </a:solidFill>
            <a:ln w="9525">
              <a:noFill/>
              <a:round/>
              <a:headEnd/>
              <a:tailEnd/>
            </a:ln>
          </p:spPr>
          <p:txBody>
            <a:bodyPr/>
            <a:lstStyle/>
            <a:p>
              <a:endParaRPr lang="pt-BR"/>
            </a:p>
          </p:txBody>
        </p:sp>
        <p:sp>
          <p:nvSpPr>
            <p:cNvPr id="780409" name="Freeform 395"/>
            <p:cNvSpPr>
              <a:spLocks noEditPoints="1"/>
            </p:cNvSpPr>
            <p:nvPr/>
          </p:nvSpPr>
          <p:spPr bwMode="auto">
            <a:xfrm>
              <a:off x="1993" y="1434"/>
              <a:ext cx="1" cy="7"/>
            </a:xfrm>
            <a:custGeom>
              <a:avLst/>
              <a:gdLst>
                <a:gd name="T0" fmla="*/ 0 w 3"/>
                <a:gd name="T1" fmla="*/ 1 h 13"/>
                <a:gd name="T2" fmla="*/ 0 w 3"/>
                <a:gd name="T3" fmla="*/ 0 h 13"/>
                <a:gd name="T4" fmla="*/ 0 w 3"/>
                <a:gd name="T5" fmla="*/ 0 h 13"/>
                <a:gd name="T6" fmla="*/ 0 w 3"/>
                <a:gd name="T7" fmla="*/ 1 h 13"/>
                <a:gd name="T8" fmla="*/ 0 w 3"/>
                <a:gd name="T9" fmla="*/ 1 h 13"/>
                <a:gd name="T10" fmla="*/ 0 w 3"/>
                <a:gd name="T11" fmla="*/ 4 h 13"/>
                <a:gd name="T12" fmla="*/ 0 w 3"/>
                <a:gd name="T13" fmla="*/ 3 h 13"/>
                <a:gd name="T14" fmla="*/ 0 w 3"/>
                <a:gd name="T15" fmla="*/ 3 h 13"/>
                <a:gd name="T16" fmla="*/ 0 w 3"/>
                <a:gd name="T17" fmla="*/ 4 h 13"/>
                <a:gd name="T18" fmla="*/ 0 w 3"/>
                <a:gd name="T19" fmla="*/ 4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13"/>
                <a:gd name="T32" fmla="*/ 3 w 3"/>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13">
                  <a:moveTo>
                    <a:pt x="0" y="3"/>
                  </a:moveTo>
                  <a:lnTo>
                    <a:pt x="0" y="0"/>
                  </a:lnTo>
                  <a:lnTo>
                    <a:pt x="3" y="0"/>
                  </a:lnTo>
                  <a:lnTo>
                    <a:pt x="3" y="3"/>
                  </a:lnTo>
                  <a:lnTo>
                    <a:pt x="0" y="3"/>
                  </a:lnTo>
                  <a:close/>
                  <a:moveTo>
                    <a:pt x="0" y="13"/>
                  </a:moveTo>
                  <a:lnTo>
                    <a:pt x="0" y="10"/>
                  </a:lnTo>
                  <a:lnTo>
                    <a:pt x="3" y="10"/>
                  </a:lnTo>
                  <a:lnTo>
                    <a:pt x="3" y="13"/>
                  </a:lnTo>
                  <a:lnTo>
                    <a:pt x="0" y="13"/>
                  </a:lnTo>
                  <a:close/>
                </a:path>
              </a:pathLst>
            </a:custGeom>
            <a:solidFill>
              <a:srgbClr val="000000"/>
            </a:solidFill>
            <a:ln w="9525">
              <a:noFill/>
              <a:round/>
              <a:headEnd/>
              <a:tailEnd/>
            </a:ln>
          </p:spPr>
          <p:txBody>
            <a:bodyPr/>
            <a:lstStyle/>
            <a:p>
              <a:endParaRPr lang="pt-BR"/>
            </a:p>
          </p:txBody>
        </p:sp>
        <p:sp>
          <p:nvSpPr>
            <p:cNvPr id="780410" name="Freeform 396"/>
            <p:cNvSpPr>
              <a:spLocks noEditPoints="1"/>
            </p:cNvSpPr>
            <p:nvPr/>
          </p:nvSpPr>
          <p:spPr bwMode="auto">
            <a:xfrm>
              <a:off x="1998" y="1432"/>
              <a:ext cx="10" cy="9"/>
            </a:xfrm>
            <a:custGeom>
              <a:avLst/>
              <a:gdLst>
                <a:gd name="T0" fmla="*/ 0 w 30"/>
                <a:gd name="T1" fmla="*/ 4 h 19"/>
                <a:gd name="T2" fmla="*/ 1 w 30"/>
                <a:gd name="T3" fmla="*/ 0 h 19"/>
                <a:gd name="T4" fmla="*/ 2 w 30"/>
                <a:gd name="T5" fmla="*/ 0 h 19"/>
                <a:gd name="T6" fmla="*/ 3 w 30"/>
                <a:gd name="T7" fmla="*/ 4 h 19"/>
                <a:gd name="T8" fmla="*/ 3 w 30"/>
                <a:gd name="T9" fmla="*/ 4 h 19"/>
                <a:gd name="T10" fmla="*/ 2 w 30"/>
                <a:gd name="T11" fmla="*/ 3 h 19"/>
                <a:gd name="T12" fmla="*/ 1 w 30"/>
                <a:gd name="T13" fmla="*/ 3 h 19"/>
                <a:gd name="T14" fmla="*/ 1 w 30"/>
                <a:gd name="T15" fmla="*/ 4 h 19"/>
                <a:gd name="T16" fmla="*/ 0 w 30"/>
                <a:gd name="T17" fmla="*/ 4 h 19"/>
                <a:gd name="T18" fmla="*/ 1 w 30"/>
                <a:gd name="T19" fmla="*/ 2 h 19"/>
                <a:gd name="T20" fmla="*/ 2 w 30"/>
                <a:gd name="T21" fmla="*/ 2 h 19"/>
                <a:gd name="T22" fmla="*/ 2 w 30"/>
                <a:gd name="T23" fmla="*/ 1 h 19"/>
                <a:gd name="T24" fmla="*/ 2 w 30"/>
                <a:gd name="T25" fmla="*/ 1 h 19"/>
                <a:gd name="T26" fmla="*/ 2 w 30"/>
                <a:gd name="T27" fmla="*/ 1 h 19"/>
                <a:gd name="T28" fmla="*/ 2 w 30"/>
                <a:gd name="T29" fmla="*/ 0 h 19"/>
                <a:gd name="T30" fmla="*/ 2 w 30"/>
                <a:gd name="T31" fmla="*/ 0 h 19"/>
                <a:gd name="T32" fmla="*/ 2 w 30"/>
                <a:gd name="T33" fmla="*/ 0 h 19"/>
                <a:gd name="T34" fmla="*/ 2 w 30"/>
                <a:gd name="T35" fmla="*/ 1 h 19"/>
                <a:gd name="T36" fmla="*/ 1 w 30"/>
                <a:gd name="T37" fmla="*/ 1 h 19"/>
                <a:gd name="T38" fmla="*/ 1 w 30"/>
                <a:gd name="T39" fmla="*/ 1 h 19"/>
                <a:gd name="T40" fmla="*/ 1 w 30"/>
                <a:gd name="T41" fmla="*/ 2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
                <a:gd name="T64" fmla="*/ 0 h 19"/>
                <a:gd name="T65" fmla="*/ 30 w 30"/>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 h="19">
                  <a:moveTo>
                    <a:pt x="0" y="19"/>
                  </a:moveTo>
                  <a:lnTo>
                    <a:pt x="12" y="0"/>
                  </a:lnTo>
                  <a:lnTo>
                    <a:pt x="18" y="0"/>
                  </a:lnTo>
                  <a:lnTo>
                    <a:pt x="30" y="19"/>
                  </a:lnTo>
                  <a:lnTo>
                    <a:pt x="27" y="19"/>
                  </a:lnTo>
                  <a:lnTo>
                    <a:pt x="21" y="14"/>
                  </a:lnTo>
                  <a:lnTo>
                    <a:pt x="9" y="14"/>
                  </a:lnTo>
                  <a:lnTo>
                    <a:pt x="6" y="19"/>
                  </a:lnTo>
                  <a:lnTo>
                    <a:pt x="0" y="19"/>
                  </a:lnTo>
                  <a:close/>
                  <a:moveTo>
                    <a:pt x="10" y="11"/>
                  </a:moveTo>
                  <a:lnTo>
                    <a:pt x="19" y="11"/>
                  </a:lnTo>
                  <a:lnTo>
                    <a:pt x="18" y="7"/>
                  </a:lnTo>
                  <a:lnTo>
                    <a:pt x="18" y="6"/>
                  </a:lnTo>
                  <a:lnTo>
                    <a:pt x="18" y="4"/>
                  </a:lnTo>
                  <a:lnTo>
                    <a:pt x="16" y="3"/>
                  </a:lnTo>
                  <a:lnTo>
                    <a:pt x="16" y="2"/>
                  </a:lnTo>
                  <a:lnTo>
                    <a:pt x="16" y="3"/>
                  </a:lnTo>
                  <a:lnTo>
                    <a:pt x="15" y="4"/>
                  </a:lnTo>
                  <a:lnTo>
                    <a:pt x="13" y="6"/>
                  </a:lnTo>
                  <a:lnTo>
                    <a:pt x="13" y="7"/>
                  </a:lnTo>
                  <a:lnTo>
                    <a:pt x="10" y="11"/>
                  </a:lnTo>
                  <a:close/>
                </a:path>
              </a:pathLst>
            </a:custGeom>
            <a:solidFill>
              <a:srgbClr val="000000"/>
            </a:solidFill>
            <a:ln w="9525">
              <a:noFill/>
              <a:round/>
              <a:headEnd/>
              <a:tailEnd/>
            </a:ln>
          </p:spPr>
          <p:txBody>
            <a:bodyPr/>
            <a:lstStyle/>
            <a:p>
              <a:endParaRPr lang="pt-BR"/>
            </a:p>
          </p:txBody>
        </p:sp>
        <p:sp>
          <p:nvSpPr>
            <p:cNvPr id="780411" name="Freeform 397"/>
            <p:cNvSpPr>
              <a:spLocks/>
            </p:cNvSpPr>
            <p:nvPr/>
          </p:nvSpPr>
          <p:spPr bwMode="auto">
            <a:xfrm>
              <a:off x="2009" y="1432"/>
              <a:ext cx="9" cy="9"/>
            </a:xfrm>
            <a:custGeom>
              <a:avLst/>
              <a:gdLst>
                <a:gd name="T0" fmla="*/ 3 w 28"/>
                <a:gd name="T1" fmla="*/ 3 h 19"/>
                <a:gd name="T2" fmla="*/ 3 w 28"/>
                <a:gd name="T3" fmla="*/ 4 h 19"/>
                <a:gd name="T4" fmla="*/ 3 w 28"/>
                <a:gd name="T5" fmla="*/ 4 h 19"/>
                <a:gd name="T6" fmla="*/ 2 w 28"/>
                <a:gd name="T7" fmla="*/ 4 h 19"/>
                <a:gd name="T8" fmla="*/ 2 w 28"/>
                <a:gd name="T9" fmla="*/ 4 h 19"/>
                <a:gd name="T10" fmla="*/ 1 w 28"/>
                <a:gd name="T11" fmla="*/ 4 h 19"/>
                <a:gd name="T12" fmla="*/ 1 w 28"/>
                <a:gd name="T13" fmla="*/ 4 h 19"/>
                <a:gd name="T14" fmla="*/ 0 w 28"/>
                <a:gd name="T15" fmla="*/ 4 h 19"/>
                <a:gd name="T16" fmla="*/ 0 w 28"/>
                <a:gd name="T17" fmla="*/ 4 h 19"/>
                <a:gd name="T18" fmla="*/ 0 w 28"/>
                <a:gd name="T19" fmla="*/ 3 h 19"/>
                <a:gd name="T20" fmla="*/ 0 w 28"/>
                <a:gd name="T21" fmla="*/ 2 h 19"/>
                <a:gd name="T22" fmla="*/ 0 w 28"/>
                <a:gd name="T23" fmla="*/ 2 h 19"/>
                <a:gd name="T24" fmla="*/ 0 w 28"/>
                <a:gd name="T25" fmla="*/ 1 h 19"/>
                <a:gd name="T26" fmla="*/ 0 w 28"/>
                <a:gd name="T27" fmla="*/ 0 h 19"/>
                <a:gd name="T28" fmla="*/ 1 w 28"/>
                <a:gd name="T29" fmla="*/ 0 h 19"/>
                <a:gd name="T30" fmla="*/ 1 w 28"/>
                <a:gd name="T31" fmla="*/ 0 h 19"/>
                <a:gd name="T32" fmla="*/ 2 w 28"/>
                <a:gd name="T33" fmla="*/ 0 h 19"/>
                <a:gd name="T34" fmla="*/ 2 w 28"/>
                <a:gd name="T35" fmla="*/ 0 h 19"/>
                <a:gd name="T36" fmla="*/ 3 w 28"/>
                <a:gd name="T37" fmla="*/ 0 h 19"/>
                <a:gd name="T38" fmla="*/ 3 w 28"/>
                <a:gd name="T39" fmla="*/ 1 h 19"/>
                <a:gd name="T40" fmla="*/ 3 w 28"/>
                <a:gd name="T41" fmla="*/ 1 h 19"/>
                <a:gd name="T42" fmla="*/ 3 w 28"/>
                <a:gd name="T43" fmla="*/ 1 h 19"/>
                <a:gd name="T44" fmla="*/ 2 w 28"/>
                <a:gd name="T45" fmla="*/ 0 h 19"/>
                <a:gd name="T46" fmla="*/ 2 w 28"/>
                <a:gd name="T47" fmla="*/ 0 h 19"/>
                <a:gd name="T48" fmla="*/ 2 w 28"/>
                <a:gd name="T49" fmla="*/ 0 h 19"/>
                <a:gd name="T50" fmla="*/ 1 w 28"/>
                <a:gd name="T51" fmla="*/ 0 h 19"/>
                <a:gd name="T52" fmla="*/ 1 w 28"/>
                <a:gd name="T53" fmla="*/ 0 h 19"/>
                <a:gd name="T54" fmla="*/ 1 w 28"/>
                <a:gd name="T55" fmla="*/ 1 h 19"/>
                <a:gd name="T56" fmla="*/ 1 w 28"/>
                <a:gd name="T57" fmla="*/ 1 h 19"/>
                <a:gd name="T58" fmla="*/ 1 w 28"/>
                <a:gd name="T59" fmla="*/ 2 h 19"/>
                <a:gd name="T60" fmla="*/ 0 w 28"/>
                <a:gd name="T61" fmla="*/ 2 h 19"/>
                <a:gd name="T62" fmla="*/ 0 w 28"/>
                <a:gd name="T63" fmla="*/ 2 h 19"/>
                <a:gd name="T64" fmla="*/ 0 w 28"/>
                <a:gd name="T65" fmla="*/ 3 h 19"/>
                <a:gd name="T66" fmla="*/ 0 w 28"/>
                <a:gd name="T67" fmla="*/ 3 h 19"/>
                <a:gd name="T68" fmla="*/ 1 w 28"/>
                <a:gd name="T69" fmla="*/ 4 h 19"/>
                <a:gd name="T70" fmla="*/ 1 w 28"/>
                <a:gd name="T71" fmla="*/ 4 h 19"/>
                <a:gd name="T72" fmla="*/ 1 w 28"/>
                <a:gd name="T73" fmla="*/ 4 h 19"/>
                <a:gd name="T74" fmla="*/ 2 w 28"/>
                <a:gd name="T75" fmla="*/ 4 h 19"/>
                <a:gd name="T76" fmla="*/ 2 w 28"/>
                <a:gd name="T77" fmla="*/ 4 h 19"/>
                <a:gd name="T78" fmla="*/ 2 w 28"/>
                <a:gd name="T79" fmla="*/ 4 h 19"/>
                <a:gd name="T80" fmla="*/ 3 w 28"/>
                <a:gd name="T81" fmla="*/ 3 h 19"/>
                <a:gd name="T82" fmla="*/ 3 w 28"/>
                <a:gd name="T83" fmla="*/ 3 h 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
                <a:gd name="T127" fmla="*/ 0 h 19"/>
                <a:gd name="T128" fmla="*/ 28 w 28"/>
                <a:gd name="T129" fmla="*/ 19 h 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 h="19">
                  <a:moveTo>
                    <a:pt x="25" y="12"/>
                  </a:moveTo>
                  <a:lnTo>
                    <a:pt x="28" y="13"/>
                  </a:lnTo>
                  <a:lnTo>
                    <a:pt x="28" y="14"/>
                  </a:lnTo>
                  <a:lnTo>
                    <a:pt x="27" y="16"/>
                  </a:lnTo>
                  <a:lnTo>
                    <a:pt x="25" y="17"/>
                  </a:lnTo>
                  <a:lnTo>
                    <a:pt x="22" y="18"/>
                  </a:lnTo>
                  <a:lnTo>
                    <a:pt x="19" y="18"/>
                  </a:lnTo>
                  <a:lnTo>
                    <a:pt x="18" y="19"/>
                  </a:lnTo>
                  <a:lnTo>
                    <a:pt x="15" y="19"/>
                  </a:lnTo>
                  <a:lnTo>
                    <a:pt x="13" y="19"/>
                  </a:lnTo>
                  <a:lnTo>
                    <a:pt x="10" y="18"/>
                  </a:lnTo>
                  <a:lnTo>
                    <a:pt x="7" y="18"/>
                  </a:lnTo>
                  <a:lnTo>
                    <a:pt x="6" y="18"/>
                  </a:lnTo>
                  <a:lnTo>
                    <a:pt x="4" y="18"/>
                  </a:lnTo>
                  <a:lnTo>
                    <a:pt x="4" y="17"/>
                  </a:lnTo>
                  <a:lnTo>
                    <a:pt x="3" y="16"/>
                  </a:lnTo>
                  <a:lnTo>
                    <a:pt x="3" y="14"/>
                  </a:lnTo>
                  <a:lnTo>
                    <a:pt x="1" y="13"/>
                  </a:lnTo>
                  <a:lnTo>
                    <a:pt x="0" y="11"/>
                  </a:lnTo>
                  <a:lnTo>
                    <a:pt x="0" y="10"/>
                  </a:lnTo>
                  <a:lnTo>
                    <a:pt x="0" y="9"/>
                  </a:lnTo>
                  <a:lnTo>
                    <a:pt x="1" y="8"/>
                  </a:lnTo>
                  <a:lnTo>
                    <a:pt x="3" y="7"/>
                  </a:lnTo>
                  <a:lnTo>
                    <a:pt x="3" y="6"/>
                  </a:lnTo>
                  <a:lnTo>
                    <a:pt x="3" y="4"/>
                  </a:lnTo>
                  <a:lnTo>
                    <a:pt x="4" y="3"/>
                  </a:lnTo>
                  <a:lnTo>
                    <a:pt x="4" y="2"/>
                  </a:lnTo>
                  <a:lnTo>
                    <a:pt x="6" y="2"/>
                  </a:lnTo>
                  <a:lnTo>
                    <a:pt x="9" y="1"/>
                  </a:lnTo>
                  <a:lnTo>
                    <a:pt x="10" y="1"/>
                  </a:lnTo>
                  <a:lnTo>
                    <a:pt x="13" y="0"/>
                  </a:lnTo>
                  <a:lnTo>
                    <a:pt x="15" y="0"/>
                  </a:lnTo>
                  <a:lnTo>
                    <a:pt x="18" y="0"/>
                  </a:lnTo>
                  <a:lnTo>
                    <a:pt x="19" y="1"/>
                  </a:lnTo>
                  <a:lnTo>
                    <a:pt x="22" y="1"/>
                  </a:lnTo>
                  <a:lnTo>
                    <a:pt x="24" y="2"/>
                  </a:lnTo>
                  <a:lnTo>
                    <a:pt x="25" y="3"/>
                  </a:lnTo>
                  <a:lnTo>
                    <a:pt x="27" y="4"/>
                  </a:lnTo>
                  <a:lnTo>
                    <a:pt x="28" y="6"/>
                  </a:lnTo>
                  <a:lnTo>
                    <a:pt x="28" y="7"/>
                  </a:lnTo>
                  <a:lnTo>
                    <a:pt x="25" y="7"/>
                  </a:lnTo>
                  <a:lnTo>
                    <a:pt x="25" y="6"/>
                  </a:lnTo>
                  <a:lnTo>
                    <a:pt x="24" y="4"/>
                  </a:lnTo>
                  <a:lnTo>
                    <a:pt x="21" y="3"/>
                  </a:lnTo>
                  <a:lnTo>
                    <a:pt x="19" y="3"/>
                  </a:lnTo>
                  <a:lnTo>
                    <a:pt x="18" y="3"/>
                  </a:lnTo>
                  <a:lnTo>
                    <a:pt x="16" y="3"/>
                  </a:lnTo>
                  <a:lnTo>
                    <a:pt x="15" y="3"/>
                  </a:lnTo>
                  <a:lnTo>
                    <a:pt x="13" y="3"/>
                  </a:lnTo>
                  <a:lnTo>
                    <a:pt x="12" y="3"/>
                  </a:lnTo>
                  <a:lnTo>
                    <a:pt x="9" y="3"/>
                  </a:lnTo>
                  <a:lnTo>
                    <a:pt x="7" y="4"/>
                  </a:lnTo>
                  <a:lnTo>
                    <a:pt x="7" y="6"/>
                  </a:lnTo>
                  <a:lnTo>
                    <a:pt x="6" y="7"/>
                  </a:lnTo>
                  <a:lnTo>
                    <a:pt x="6" y="8"/>
                  </a:lnTo>
                  <a:lnTo>
                    <a:pt x="6" y="9"/>
                  </a:lnTo>
                  <a:lnTo>
                    <a:pt x="4" y="10"/>
                  </a:lnTo>
                  <a:lnTo>
                    <a:pt x="4" y="11"/>
                  </a:lnTo>
                  <a:lnTo>
                    <a:pt x="4" y="12"/>
                  </a:lnTo>
                  <a:lnTo>
                    <a:pt x="4" y="13"/>
                  </a:lnTo>
                  <a:lnTo>
                    <a:pt x="4" y="14"/>
                  </a:lnTo>
                  <a:lnTo>
                    <a:pt x="4" y="15"/>
                  </a:lnTo>
                  <a:lnTo>
                    <a:pt x="6" y="15"/>
                  </a:lnTo>
                  <a:lnTo>
                    <a:pt x="7" y="16"/>
                  </a:lnTo>
                  <a:lnTo>
                    <a:pt x="9" y="16"/>
                  </a:lnTo>
                  <a:lnTo>
                    <a:pt x="12" y="16"/>
                  </a:lnTo>
                  <a:lnTo>
                    <a:pt x="13" y="16"/>
                  </a:lnTo>
                  <a:lnTo>
                    <a:pt x="15" y="16"/>
                  </a:lnTo>
                  <a:lnTo>
                    <a:pt x="16" y="16"/>
                  </a:lnTo>
                  <a:lnTo>
                    <a:pt x="18" y="16"/>
                  </a:lnTo>
                  <a:lnTo>
                    <a:pt x="19" y="16"/>
                  </a:lnTo>
                  <a:lnTo>
                    <a:pt x="21" y="16"/>
                  </a:lnTo>
                  <a:lnTo>
                    <a:pt x="22" y="15"/>
                  </a:lnTo>
                  <a:lnTo>
                    <a:pt x="25" y="14"/>
                  </a:lnTo>
                  <a:lnTo>
                    <a:pt x="25" y="13"/>
                  </a:lnTo>
                  <a:lnTo>
                    <a:pt x="25" y="12"/>
                  </a:lnTo>
                  <a:close/>
                </a:path>
              </a:pathLst>
            </a:custGeom>
            <a:solidFill>
              <a:srgbClr val="000000"/>
            </a:solidFill>
            <a:ln w="9525">
              <a:noFill/>
              <a:round/>
              <a:headEnd/>
              <a:tailEnd/>
            </a:ln>
          </p:spPr>
          <p:txBody>
            <a:bodyPr/>
            <a:lstStyle/>
            <a:p>
              <a:endParaRPr lang="pt-BR"/>
            </a:p>
          </p:txBody>
        </p:sp>
        <p:sp>
          <p:nvSpPr>
            <p:cNvPr id="780412" name="Freeform 398"/>
            <p:cNvSpPr>
              <a:spLocks/>
            </p:cNvSpPr>
            <p:nvPr/>
          </p:nvSpPr>
          <p:spPr bwMode="auto">
            <a:xfrm>
              <a:off x="2022" y="1432"/>
              <a:ext cx="10" cy="9"/>
            </a:xfrm>
            <a:custGeom>
              <a:avLst/>
              <a:gdLst>
                <a:gd name="T0" fmla="*/ 0 w 29"/>
                <a:gd name="T1" fmla="*/ 4 h 19"/>
                <a:gd name="T2" fmla="*/ 1 w 29"/>
                <a:gd name="T3" fmla="*/ 2 h 19"/>
                <a:gd name="T4" fmla="*/ 0 w 29"/>
                <a:gd name="T5" fmla="*/ 0 h 19"/>
                <a:gd name="T6" fmla="*/ 1 w 29"/>
                <a:gd name="T7" fmla="*/ 0 h 19"/>
                <a:gd name="T8" fmla="*/ 1 w 29"/>
                <a:gd name="T9" fmla="*/ 1 h 19"/>
                <a:gd name="T10" fmla="*/ 1 w 29"/>
                <a:gd name="T11" fmla="*/ 1 h 19"/>
                <a:gd name="T12" fmla="*/ 2 w 29"/>
                <a:gd name="T13" fmla="*/ 1 h 19"/>
                <a:gd name="T14" fmla="*/ 2 w 29"/>
                <a:gd name="T15" fmla="*/ 2 h 19"/>
                <a:gd name="T16" fmla="*/ 2 w 29"/>
                <a:gd name="T17" fmla="*/ 2 h 19"/>
                <a:gd name="T18" fmla="*/ 2 w 29"/>
                <a:gd name="T19" fmla="*/ 2 h 19"/>
                <a:gd name="T20" fmla="*/ 2 w 29"/>
                <a:gd name="T21" fmla="*/ 1 h 19"/>
                <a:gd name="T22" fmla="*/ 2 w 29"/>
                <a:gd name="T23" fmla="*/ 1 h 19"/>
                <a:gd name="T24" fmla="*/ 2 w 29"/>
                <a:gd name="T25" fmla="*/ 1 h 19"/>
                <a:gd name="T26" fmla="*/ 2 w 29"/>
                <a:gd name="T27" fmla="*/ 0 h 19"/>
                <a:gd name="T28" fmla="*/ 3 w 29"/>
                <a:gd name="T29" fmla="*/ 0 h 19"/>
                <a:gd name="T30" fmla="*/ 2 w 29"/>
                <a:gd name="T31" fmla="*/ 2 h 19"/>
                <a:gd name="T32" fmla="*/ 3 w 29"/>
                <a:gd name="T33" fmla="*/ 4 h 19"/>
                <a:gd name="T34" fmla="*/ 3 w 29"/>
                <a:gd name="T35" fmla="*/ 4 h 19"/>
                <a:gd name="T36" fmla="*/ 2 w 29"/>
                <a:gd name="T37" fmla="*/ 3 h 19"/>
                <a:gd name="T38" fmla="*/ 2 w 29"/>
                <a:gd name="T39" fmla="*/ 3 h 19"/>
                <a:gd name="T40" fmla="*/ 2 w 29"/>
                <a:gd name="T41" fmla="*/ 3 h 19"/>
                <a:gd name="T42" fmla="*/ 2 w 29"/>
                <a:gd name="T43" fmla="*/ 2 h 19"/>
                <a:gd name="T44" fmla="*/ 2 w 29"/>
                <a:gd name="T45" fmla="*/ 2 h 19"/>
                <a:gd name="T46" fmla="*/ 2 w 29"/>
                <a:gd name="T47" fmla="*/ 3 h 19"/>
                <a:gd name="T48" fmla="*/ 2 w 29"/>
                <a:gd name="T49" fmla="*/ 3 h 19"/>
                <a:gd name="T50" fmla="*/ 1 w 29"/>
                <a:gd name="T51" fmla="*/ 3 h 19"/>
                <a:gd name="T52" fmla="*/ 1 w 29"/>
                <a:gd name="T53" fmla="*/ 3 h 19"/>
                <a:gd name="T54" fmla="*/ 1 w 29"/>
                <a:gd name="T55" fmla="*/ 4 h 19"/>
                <a:gd name="T56" fmla="*/ 0 w 29"/>
                <a:gd name="T57" fmla="*/ 4 h 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19"/>
                <a:gd name="T89" fmla="*/ 29 w 29"/>
                <a:gd name="T90" fmla="*/ 19 h 1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19">
                  <a:moveTo>
                    <a:pt x="0" y="19"/>
                  </a:moveTo>
                  <a:lnTo>
                    <a:pt x="11" y="10"/>
                  </a:lnTo>
                  <a:lnTo>
                    <a:pt x="2" y="0"/>
                  </a:lnTo>
                  <a:lnTo>
                    <a:pt x="6" y="0"/>
                  </a:lnTo>
                  <a:lnTo>
                    <a:pt x="12" y="6"/>
                  </a:lnTo>
                  <a:lnTo>
                    <a:pt x="12" y="7"/>
                  </a:lnTo>
                  <a:lnTo>
                    <a:pt x="14" y="7"/>
                  </a:lnTo>
                  <a:lnTo>
                    <a:pt x="15" y="8"/>
                  </a:lnTo>
                  <a:lnTo>
                    <a:pt x="17" y="7"/>
                  </a:lnTo>
                  <a:lnTo>
                    <a:pt x="17" y="6"/>
                  </a:lnTo>
                  <a:lnTo>
                    <a:pt x="21" y="0"/>
                  </a:lnTo>
                  <a:lnTo>
                    <a:pt x="27" y="0"/>
                  </a:lnTo>
                  <a:lnTo>
                    <a:pt x="17" y="10"/>
                  </a:lnTo>
                  <a:lnTo>
                    <a:pt x="29" y="19"/>
                  </a:lnTo>
                  <a:lnTo>
                    <a:pt x="23" y="19"/>
                  </a:lnTo>
                  <a:lnTo>
                    <a:pt x="17" y="13"/>
                  </a:lnTo>
                  <a:lnTo>
                    <a:pt x="17" y="12"/>
                  </a:lnTo>
                  <a:lnTo>
                    <a:pt x="15" y="11"/>
                  </a:lnTo>
                  <a:lnTo>
                    <a:pt x="15" y="12"/>
                  </a:lnTo>
                  <a:lnTo>
                    <a:pt x="14" y="12"/>
                  </a:lnTo>
                  <a:lnTo>
                    <a:pt x="12" y="13"/>
                  </a:lnTo>
                  <a:lnTo>
                    <a:pt x="6" y="19"/>
                  </a:lnTo>
                  <a:lnTo>
                    <a:pt x="0" y="19"/>
                  </a:lnTo>
                  <a:close/>
                </a:path>
              </a:pathLst>
            </a:custGeom>
            <a:solidFill>
              <a:srgbClr val="000000"/>
            </a:solidFill>
            <a:ln w="9525">
              <a:noFill/>
              <a:round/>
              <a:headEnd/>
              <a:tailEnd/>
            </a:ln>
          </p:spPr>
          <p:txBody>
            <a:bodyPr/>
            <a:lstStyle/>
            <a:p>
              <a:endParaRPr lang="pt-BR"/>
            </a:p>
          </p:txBody>
        </p:sp>
        <p:sp>
          <p:nvSpPr>
            <p:cNvPr id="780413" name="Freeform 399"/>
            <p:cNvSpPr>
              <a:spLocks/>
            </p:cNvSpPr>
            <p:nvPr/>
          </p:nvSpPr>
          <p:spPr bwMode="auto">
            <a:xfrm>
              <a:off x="2032" y="1432"/>
              <a:ext cx="10" cy="9"/>
            </a:xfrm>
            <a:custGeom>
              <a:avLst/>
              <a:gdLst>
                <a:gd name="T0" fmla="*/ 0 w 28"/>
                <a:gd name="T1" fmla="*/ 4 h 19"/>
                <a:gd name="T2" fmla="*/ 1 w 28"/>
                <a:gd name="T3" fmla="*/ 2 h 19"/>
                <a:gd name="T4" fmla="*/ 0 w 28"/>
                <a:gd name="T5" fmla="*/ 0 h 19"/>
                <a:gd name="T6" fmla="*/ 1 w 28"/>
                <a:gd name="T7" fmla="*/ 0 h 19"/>
                <a:gd name="T8" fmla="*/ 1 w 28"/>
                <a:gd name="T9" fmla="*/ 1 h 19"/>
                <a:gd name="T10" fmla="*/ 1 w 28"/>
                <a:gd name="T11" fmla="*/ 1 h 19"/>
                <a:gd name="T12" fmla="*/ 2 w 28"/>
                <a:gd name="T13" fmla="*/ 1 h 19"/>
                <a:gd name="T14" fmla="*/ 2 w 28"/>
                <a:gd name="T15" fmla="*/ 2 h 19"/>
                <a:gd name="T16" fmla="*/ 2 w 28"/>
                <a:gd name="T17" fmla="*/ 2 h 19"/>
                <a:gd name="T18" fmla="*/ 2 w 28"/>
                <a:gd name="T19" fmla="*/ 2 h 19"/>
                <a:gd name="T20" fmla="*/ 2 w 28"/>
                <a:gd name="T21" fmla="*/ 1 h 19"/>
                <a:gd name="T22" fmla="*/ 2 w 28"/>
                <a:gd name="T23" fmla="*/ 1 h 19"/>
                <a:gd name="T24" fmla="*/ 2 w 28"/>
                <a:gd name="T25" fmla="*/ 1 h 19"/>
                <a:gd name="T26" fmla="*/ 3 w 28"/>
                <a:gd name="T27" fmla="*/ 0 h 19"/>
                <a:gd name="T28" fmla="*/ 4 w 28"/>
                <a:gd name="T29" fmla="*/ 0 h 19"/>
                <a:gd name="T30" fmla="*/ 2 w 28"/>
                <a:gd name="T31" fmla="*/ 2 h 19"/>
                <a:gd name="T32" fmla="*/ 4 w 28"/>
                <a:gd name="T33" fmla="*/ 4 h 19"/>
                <a:gd name="T34" fmla="*/ 3 w 28"/>
                <a:gd name="T35" fmla="*/ 4 h 19"/>
                <a:gd name="T36" fmla="*/ 2 w 28"/>
                <a:gd name="T37" fmla="*/ 3 h 19"/>
                <a:gd name="T38" fmla="*/ 2 w 28"/>
                <a:gd name="T39" fmla="*/ 3 h 19"/>
                <a:gd name="T40" fmla="*/ 2 w 28"/>
                <a:gd name="T41" fmla="*/ 3 h 19"/>
                <a:gd name="T42" fmla="*/ 2 w 28"/>
                <a:gd name="T43" fmla="*/ 2 h 19"/>
                <a:gd name="T44" fmla="*/ 2 w 28"/>
                <a:gd name="T45" fmla="*/ 2 h 19"/>
                <a:gd name="T46" fmla="*/ 2 w 28"/>
                <a:gd name="T47" fmla="*/ 3 h 19"/>
                <a:gd name="T48" fmla="*/ 2 w 28"/>
                <a:gd name="T49" fmla="*/ 3 h 19"/>
                <a:gd name="T50" fmla="*/ 1 w 28"/>
                <a:gd name="T51" fmla="*/ 3 h 19"/>
                <a:gd name="T52" fmla="*/ 1 w 28"/>
                <a:gd name="T53" fmla="*/ 3 h 19"/>
                <a:gd name="T54" fmla="*/ 1 w 28"/>
                <a:gd name="T55" fmla="*/ 4 h 19"/>
                <a:gd name="T56" fmla="*/ 0 w 28"/>
                <a:gd name="T57" fmla="*/ 4 h 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19"/>
                <a:gd name="T89" fmla="*/ 28 w 28"/>
                <a:gd name="T90" fmla="*/ 19 h 1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19">
                  <a:moveTo>
                    <a:pt x="0" y="19"/>
                  </a:moveTo>
                  <a:lnTo>
                    <a:pt x="10" y="10"/>
                  </a:lnTo>
                  <a:lnTo>
                    <a:pt x="2" y="0"/>
                  </a:lnTo>
                  <a:lnTo>
                    <a:pt x="6" y="0"/>
                  </a:lnTo>
                  <a:lnTo>
                    <a:pt x="12" y="6"/>
                  </a:lnTo>
                  <a:lnTo>
                    <a:pt x="12" y="7"/>
                  </a:lnTo>
                  <a:lnTo>
                    <a:pt x="13" y="7"/>
                  </a:lnTo>
                  <a:lnTo>
                    <a:pt x="15" y="8"/>
                  </a:lnTo>
                  <a:lnTo>
                    <a:pt x="16" y="7"/>
                  </a:lnTo>
                  <a:lnTo>
                    <a:pt x="16" y="6"/>
                  </a:lnTo>
                  <a:lnTo>
                    <a:pt x="21" y="0"/>
                  </a:lnTo>
                  <a:lnTo>
                    <a:pt x="27" y="0"/>
                  </a:lnTo>
                  <a:lnTo>
                    <a:pt x="16" y="10"/>
                  </a:lnTo>
                  <a:lnTo>
                    <a:pt x="28" y="19"/>
                  </a:lnTo>
                  <a:lnTo>
                    <a:pt x="22" y="19"/>
                  </a:lnTo>
                  <a:lnTo>
                    <a:pt x="16" y="13"/>
                  </a:lnTo>
                  <a:lnTo>
                    <a:pt x="16" y="12"/>
                  </a:lnTo>
                  <a:lnTo>
                    <a:pt x="15" y="11"/>
                  </a:lnTo>
                  <a:lnTo>
                    <a:pt x="15" y="12"/>
                  </a:lnTo>
                  <a:lnTo>
                    <a:pt x="13" y="12"/>
                  </a:lnTo>
                  <a:lnTo>
                    <a:pt x="12" y="13"/>
                  </a:lnTo>
                  <a:lnTo>
                    <a:pt x="6" y="19"/>
                  </a:lnTo>
                  <a:lnTo>
                    <a:pt x="0" y="19"/>
                  </a:lnTo>
                  <a:close/>
                </a:path>
              </a:pathLst>
            </a:custGeom>
            <a:solidFill>
              <a:srgbClr val="000000"/>
            </a:solidFill>
            <a:ln w="9525">
              <a:noFill/>
              <a:round/>
              <a:headEnd/>
              <a:tailEnd/>
            </a:ln>
          </p:spPr>
          <p:txBody>
            <a:bodyPr/>
            <a:lstStyle/>
            <a:p>
              <a:endParaRPr lang="pt-BR"/>
            </a:p>
          </p:txBody>
        </p:sp>
        <p:sp>
          <p:nvSpPr>
            <p:cNvPr id="780414" name="Freeform 400"/>
            <p:cNvSpPr>
              <a:spLocks/>
            </p:cNvSpPr>
            <p:nvPr/>
          </p:nvSpPr>
          <p:spPr bwMode="auto">
            <a:xfrm>
              <a:off x="2042" y="1432"/>
              <a:ext cx="9" cy="9"/>
            </a:xfrm>
            <a:custGeom>
              <a:avLst/>
              <a:gdLst>
                <a:gd name="T0" fmla="*/ 0 w 28"/>
                <a:gd name="T1" fmla="*/ 4 h 19"/>
                <a:gd name="T2" fmla="*/ 1 w 28"/>
                <a:gd name="T3" fmla="*/ 2 h 19"/>
                <a:gd name="T4" fmla="*/ 0 w 28"/>
                <a:gd name="T5" fmla="*/ 0 h 19"/>
                <a:gd name="T6" fmla="*/ 1 w 28"/>
                <a:gd name="T7" fmla="*/ 0 h 19"/>
                <a:gd name="T8" fmla="*/ 1 w 28"/>
                <a:gd name="T9" fmla="*/ 1 h 19"/>
                <a:gd name="T10" fmla="*/ 1 w 28"/>
                <a:gd name="T11" fmla="*/ 1 h 19"/>
                <a:gd name="T12" fmla="*/ 1 w 28"/>
                <a:gd name="T13" fmla="*/ 1 h 19"/>
                <a:gd name="T14" fmla="*/ 2 w 28"/>
                <a:gd name="T15" fmla="*/ 2 h 19"/>
                <a:gd name="T16" fmla="*/ 2 w 28"/>
                <a:gd name="T17" fmla="*/ 2 h 19"/>
                <a:gd name="T18" fmla="*/ 2 w 28"/>
                <a:gd name="T19" fmla="*/ 2 h 19"/>
                <a:gd name="T20" fmla="*/ 2 w 28"/>
                <a:gd name="T21" fmla="*/ 1 h 19"/>
                <a:gd name="T22" fmla="*/ 2 w 28"/>
                <a:gd name="T23" fmla="*/ 1 h 19"/>
                <a:gd name="T24" fmla="*/ 2 w 28"/>
                <a:gd name="T25" fmla="*/ 1 h 19"/>
                <a:gd name="T26" fmla="*/ 2 w 28"/>
                <a:gd name="T27" fmla="*/ 0 h 19"/>
                <a:gd name="T28" fmla="*/ 3 w 28"/>
                <a:gd name="T29" fmla="*/ 0 h 19"/>
                <a:gd name="T30" fmla="*/ 2 w 28"/>
                <a:gd name="T31" fmla="*/ 2 h 19"/>
                <a:gd name="T32" fmla="*/ 3 w 28"/>
                <a:gd name="T33" fmla="*/ 4 h 19"/>
                <a:gd name="T34" fmla="*/ 2 w 28"/>
                <a:gd name="T35" fmla="*/ 4 h 19"/>
                <a:gd name="T36" fmla="*/ 2 w 28"/>
                <a:gd name="T37" fmla="*/ 3 h 19"/>
                <a:gd name="T38" fmla="*/ 2 w 28"/>
                <a:gd name="T39" fmla="*/ 3 h 19"/>
                <a:gd name="T40" fmla="*/ 2 w 28"/>
                <a:gd name="T41" fmla="*/ 3 h 19"/>
                <a:gd name="T42" fmla="*/ 2 w 28"/>
                <a:gd name="T43" fmla="*/ 2 h 19"/>
                <a:gd name="T44" fmla="*/ 2 w 28"/>
                <a:gd name="T45" fmla="*/ 2 h 19"/>
                <a:gd name="T46" fmla="*/ 2 w 28"/>
                <a:gd name="T47" fmla="*/ 3 h 19"/>
                <a:gd name="T48" fmla="*/ 1 w 28"/>
                <a:gd name="T49" fmla="*/ 3 h 19"/>
                <a:gd name="T50" fmla="*/ 1 w 28"/>
                <a:gd name="T51" fmla="*/ 3 h 19"/>
                <a:gd name="T52" fmla="*/ 1 w 28"/>
                <a:gd name="T53" fmla="*/ 3 h 19"/>
                <a:gd name="T54" fmla="*/ 1 w 28"/>
                <a:gd name="T55" fmla="*/ 4 h 19"/>
                <a:gd name="T56" fmla="*/ 0 w 28"/>
                <a:gd name="T57" fmla="*/ 4 h 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19"/>
                <a:gd name="T89" fmla="*/ 28 w 28"/>
                <a:gd name="T90" fmla="*/ 19 h 1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19">
                  <a:moveTo>
                    <a:pt x="0" y="19"/>
                  </a:moveTo>
                  <a:lnTo>
                    <a:pt x="11" y="10"/>
                  </a:lnTo>
                  <a:lnTo>
                    <a:pt x="2" y="0"/>
                  </a:lnTo>
                  <a:lnTo>
                    <a:pt x="6" y="0"/>
                  </a:lnTo>
                  <a:lnTo>
                    <a:pt x="12" y="6"/>
                  </a:lnTo>
                  <a:lnTo>
                    <a:pt x="12" y="7"/>
                  </a:lnTo>
                  <a:lnTo>
                    <a:pt x="13" y="7"/>
                  </a:lnTo>
                  <a:lnTo>
                    <a:pt x="15" y="8"/>
                  </a:lnTo>
                  <a:lnTo>
                    <a:pt x="16" y="7"/>
                  </a:lnTo>
                  <a:lnTo>
                    <a:pt x="16" y="6"/>
                  </a:lnTo>
                  <a:lnTo>
                    <a:pt x="21" y="0"/>
                  </a:lnTo>
                  <a:lnTo>
                    <a:pt x="27" y="0"/>
                  </a:lnTo>
                  <a:lnTo>
                    <a:pt x="16" y="10"/>
                  </a:lnTo>
                  <a:lnTo>
                    <a:pt x="28" y="19"/>
                  </a:lnTo>
                  <a:lnTo>
                    <a:pt x="22" y="19"/>
                  </a:lnTo>
                  <a:lnTo>
                    <a:pt x="16" y="13"/>
                  </a:lnTo>
                  <a:lnTo>
                    <a:pt x="16" y="12"/>
                  </a:lnTo>
                  <a:lnTo>
                    <a:pt x="15" y="11"/>
                  </a:lnTo>
                  <a:lnTo>
                    <a:pt x="15" y="12"/>
                  </a:lnTo>
                  <a:lnTo>
                    <a:pt x="13" y="12"/>
                  </a:lnTo>
                  <a:lnTo>
                    <a:pt x="12" y="13"/>
                  </a:lnTo>
                  <a:lnTo>
                    <a:pt x="6" y="19"/>
                  </a:lnTo>
                  <a:lnTo>
                    <a:pt x="0" y="19"/>
                  </a:lnTo>
                  <a:close/>
                </a:path>
              </a:pathLst>
            </a:custGeom>
            <a:solidFill>
              <a:srgbClr val="000000"/>
            </a:solidFill>
            <a:ln w="9525">
              <a:noFill/>
              <a:round/>
              <a:headEnd/>
              <a:tailEnd/>
            </a:ln>
          </p:spPr>
          <p:txBody>
            <a:bodyPr/>
            <a:lstStyle/>
            <a:p>
              <a:endParaRPr lang="pt-BR"/>
            </a:p>
          </p:txBody>
        </p:sp>
        <p:sp>
          <p:nvSpPr>
            <p:cNvPr id="780415" name="Freeform 401"/>
            <p:cNvSpPr>
              <a:spLocks/>
            </p:cNvSpPr>
            <p:nvPr/>
          </p:nvSpPr>
          <p:spPr bwMode="auto">
            <a:xfrm>
              <a:off x="2052" y="1432"/>
              <a:ext cx="9" cy="9"/>
            </a:xfrm>
            <a:custGeom>
              <a:avLst/>
              <a:gdLst>
                <a:gd name="T0" fmla="*/ 0 w 28"/>
                <a:gd name="T1" fmla="*/ 4 h 19"/>
                <a:gd name="T2" fmla="*/ 1 w 28"/>
                <a:gd name="T3" fmla="*/ 2 h 19"/>
                <a:gd name="T4" fmla="*/ 0 w 28"/>
                <a:gd name="T5" fmla="*/ 0 h 19"/>
                <a:gd name="T6" fmla="*/ 1 w 28"/>
                <a:gd name="T7" fmla="*/ 0 h 19"/>
                <a:gd name="T8" fmla="*/ 1 w 28"/>
                <a:gd name="T9" fmla="*/ 1 h 19"/>
                <a:gd name="T10" fmla="*/ 1 w 28"/>
                <a:gd name="T11" fmla="*/ 1 h 19"/>
                <a:gd name="T12" fmla="*/ 1 w 28"/>
                <a:gd name="T13" fmla="*/ 1 h 19"/>
                <a:gd name="T14" fmla="*/ 2 w 28"/>
                <a:gd name="T15" fmla="*/ 2 h 19"/>
                <a:gd name="T16" fmla="*/ 2 w 28"/>
                <a:gd name="T17" fmla="*/ 2 h 19"/>
                <a:gd name="T18" fmla="*/ 2 w 28"/>
                <a:gd name="T19" fmla="*/ 2 h 19"/>
                <a:gd name="T20" fmla="*/ 2 w 28"/>
                <a:gd name="T21" fmla="*/ 1 h 19"/>
                <a:gd name="T22" fmla="*/ 2 w 28"/>
                <a:gd name="T23" fmla="*/ 1 h 19"/>
                <a:gd name="T24" fmla="*/ 2 w 28"/>
                <a:gd name="T25" fmla="*/ 1 h 19"/>
                <a:gd name="T26" fmla="*/ 2 w 28"/>
                <a:gd name="T27" fmla="*/ 0 h 19"/>
                <a:gd name="T28" fmla="*/ 3 w 28"/>
                <a:gd name="T29" fmla="*/ 0 h 19"/>
                <a:gd name="T30" fmla="*/ 2 w 28"/>
                <a:gd name="T31" fmla="*/ 2 h 19"/>
                <a:gd name="T32" fmla="*/ 3 w 28"/>
                <a:gd name="T33" fmla="*/ 4 h 19"/>
                <a:gd name="T34" fmla="*/ 2 w 28"/>
                <a:gd name="T35" fmla="*/ 4 h 19"/>
                <a:gd name="T36" fmla="*/ 2 w 28"/>
                <a:gd name="T37" fmla="*/ 3 h 19"/>
                <a:gd name="T38" fmla="*/ 2 w 28"/>
                <a:gd name="T39" fmla="*/ 3 h 19"/>
                <a:gd name="T40" fmla="*/ 2 w 28"/>
                <a:gd name="T41" fmla="*/ 3 h 19"/>
                <a:gd name="T42" fmla="*/ 2 w 28"/>
                <a:gd name="T43" fmla="*/ 2 h 19"/>
                <a:gd name="T44" fmla="*/ 2 w 28"/>
                <a:gd name="T45" fmla="*/ 2 h 19"/>
                <a:gd name="T46" fmla="*/ 2 w 28"/>
                <a:gd name="T47" fmla="*/ 3 h 19"/>
                <a:gd name="T48" fmla="*/ 1 w 28"/>
                <a:gd name="T49" fmla="*/ 3 h 19"/>
                <a:gd name="T50" fmla="*/ 1 w 28"/>
                <a:gd name="T51" fmla="*/ 3 h 19"/>
                <a:gd name="T52" fmla="*/ 1 w 28"/>
                <a:gd name="T53" fmla="*/ 3 h 19"/>
                <a:gd name="T54" fmla="*/ 1 w 28"/>
                <a:gd name="T55" fmla="*/ 4 h 19"/>
                <a:gd name="T56" fmla="*/ 0 w 28"/>
                <a:gd name="T57" fmla="*/ 4 h 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19"/>
                <a:gd name="T89" fmla="*/ 28 w 28"/>
                <a:gd name="T90" fmla="*/ 19 h 1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19">
                  <a:moveTo>
                    <a:pt x="0" y="19"/>
                  </a:moveTo>
                  <a:lnTo>
                    <a:pt x="10" y="10"/>
                  </a:lnTo>
                  <a:lnTo>
                    <a:pt x="1" y="0"/>
                  </a:lnTo>
                  <a:lnTo>
                    <a:pt x="6" y="0"/>
                  </a:lnTo>
                  <a:lnTo>
                    <a:pt x="12" y="6"/>
                  </a:lnTo>
                  <a:lnTo>
                    <a:pt x="12" y="7"/>
                  </a:lnTo>
                  <a:lnTo>
                    <a:pt x="13" y="7"/>
                  </a:lnTo>
                  <a:lnTo>
                    <a:pt x="15" y="8"/>
                  </a:lnTo>
                  <a:lnTo>
                    <a:pt x="16" y="7"/>
                  </a:lnTo>
                  <a:lnTo>
                    <a:pt x="16" y="6"/>
                  </a:lnTo>
                  <a:lnTo>
                    <a:pt x="20" y="0"/>
                  </a:lnTo>
                  <a:lnTo>
                    <a:pt x="26" y="0"/>
                  </a:lnTo>
                  <a:lnTo>
                    <a:pt x="16" y="10"/>
                  </a:lnTo>
                  <a:lnTo>
                    <a:pt x="28" y="19"/>
                  </a:lnTo>
                  <a:lnTo>
                    <a:pt x="22" y="19"/>
                  </a:lnTo>
                  <a:lnTo>
                    <a:pt x="16" y="13"/>
                  </a:lnTo>
                  <a:lnTo>
                    <a:pt x="16" y="12"/>
                  </a:lnTo>
                  <a:lnTo>
                    <a:pt x="15" y="11"/>
                  </a:lnTo>
                  <a:lnTo>
                    <a:pt x="15" y="12"/>
                  </a:lnTo>
                  <a:lnTo>
                    <a:pt x="13" y="12"/>
                  </a:lnTo>
                  <a:lnTo>
                    <a:pt x="12" y="13"/>
                  </a:lnTo>
                  <a:lnTo>
                    <a:pt x="6" y="19"/>
                  </a:lnTo>
                  <a:lnTo>
                    <a:pt x="0" y="19"/>
                  </a:lnTo>
                  <a:close/>
                </a:path>
              </a:pathLst>
            </a:custGeom>
            <a:solidFill>
              <a:srgbClr val="000000"/>
            </a:solidFill>
            <a:ln w="9525">
              <a:noFill/>
              <a:round/>
              <a:headEnd/>
              <a:tailEnd/>
            </a:ln>
          </p:spPr>
          <p:txBody>
            <a:bodyPr/>
            <a:lstStyle/>
            <a:p>
              <a:endParaRPr lang="pt-BR"/>
            </a:p>
          </p:txBody>
        </p:sp>
        <p:sp>
          <p:nvSpPr>
            <p:cNvPr id="780416" name="Freeform 402"/>
            <p:cNvSpPr>
              <a:spLocks/>
            </p:cNvSpPr>
            <p:nvPr/>
          </p:nvSpPr>
          <p:spPr bwMode="auto">
            <a:xfrm>
              <a:off x="1975" y="1447"/>
              <a:ext cx="3" cy="9"/>
            </a:xfrm>
            <a:custGeom>
              <a:avLst/>
              <a:gdLst>
                <a:gd name="T0" fmla="*/ 1 w 10"/>
                <a:gd name="T1" fmla="*/ 4 h 18"/>
                <a:gd name="T2" fmla="*/ 1 w 10"/>
                <a:gd name="T3" fmla="*/ 5 h 18"/>
                <a:gd name="T4" fmla="*/ 1 w 10"/>
                <a:gd name="T5" fmla="*/ 5 h 18"/>
                <a:gd name="T6" fmla="*/ 1 w 10"/>
                <a:gd name="T7" fmla="*/ 5 h 18"/>
                <a:gd name="T8" fmla="*/ 1 w 10"/>
                <a:gd name="T9" fmla="*/ 5 h 18"/>
                <a:gd name="T10" fmla="*/ 1 w 10"/>
                <a:gd name="T11" fmla="*/ 5 h 18"/>
                <a:gd name="T12" fmla="*/ 1 w 10"/>
                <a:gd name="T13" fmla="*/ 5 h 18"/>
                <a:gd name="T14" fmla="*/ 1 w 10"/>
                <a:gd name="T15" fmla="*/ 5 h 18"/>
                <a:gd name="T16" fmla="*/ 1 w 10"/>
                <a:gd name="T17" fmla="*/ 5 h 18"/>
                <a:gd name="T18" fmla="*/ 1 w 10"/>
                <a:gd name="T19" fmla="*/ 5 h 18"/>
                <a:gd name="T20" fmla="*/ 1 w 10"/>
                <a:gd name="T21" fmla="*/ 5 h 18"/>
                <a:gd name="T22" fmla="*/ 1 w 10"/>
                <a:gd name="T23" fmla="*/ 5 h 18"/>
                <a:gd name="T24" fmla="*/ 0 w 10"/>
                <a:gd name="T25" fmla="*/ 5 h 18"/>
                <a:gd name="T26" fmla="*/ 0 w 10"/>
                <a:gd name="T27" fmla="*/ 5 h 18"/>
                <a:gd name="T28" fmla="*/ 0 w 10"/>
                <a:gd name="T29" fmla="*/ 5 h 18"/>
                <a:gd name="T30" fmla="*/ 0 w 10"/>
                <a:gd name="T31" fmla="*/ 4 h 18"/>
                <a:gd name="T32" fmla="*/ 0 w 10"/>
                <a:gd name="T33" fmla="*/ 3 h 18"/>
                <a:gd name="T34" fmla="*/ 0 w 10"/>
                <a:gd name="T35" fmla="*/ 3 h 18"/>
                <a:gd name="T36" fmla="*/ 0 w 10"/>
                <a:gd name="T37" fmla="*/ 1 h 18"/>
                <a:gd name="T38" fmla="*/ 0 w 10"/>
                <a:gd name="T39" fmla="*/ 1 h 18"/>
                <a:gd name="T40" fmla="*/ 0 w 10"/>
                <a:gd name="T41" fmla="*/ 1 h 18"/>
                <a:gd name="T42" fmla="*/ 0 w 10"/>
                <a:gd name="T43" fmla="*/ 1 h 18"/>
                <a:gd name="T44" fmla="*/ 0 w 10"/>
                <a:gd name="T45" fmla="*/ 1 h 18"/>
                <a:gd name="T46" fmla="*/ 1 w 10"/>
                <a:gd name="T47" fmla="*/ 0 h 18"/>
                <a:gd name="T48" fmla="*/ 1 w 10"/>
                <a:gd name="T49" fmla="*/ 1 h 18"/>
                <a:gd name="T50" fmla="*/ 1 w 10"/>
                <a:gd name="T51" fmla="*/ 1 h 18"/>
                <a:gd name="T52" fmla="*/ 1 w 10"/>
                <a:gd name="T53" fmla="*/ 1 h 18"/>
                <a:gd name="T54" fmla="*/ 1 w 10"/>
                <a:gd name="T55" fmla="*/ 1 h 18"/>
                <a:gd name="T56" fmla="*/ 1 w 10"/>
                <a:gd name="T57" fmla="*/ 3 h 18"/>
                <a:gd name="T58" fmla="*/ 1 w 10"/>
                <a:gd name="T59" fmla="*/ 3 h 18"/>
                <a:gd name="T60" fmla="*/ 1 w 10"/>
                <a:gd name="T61" fmla="*/ 3 h 18"/>
                <a:gd name="T62" fmla="*/ 1 w 10"/>
                <a:gd name="T63" fmla="*/ 3 h 18"/>
                <a:gd name="T64" fmla="*/ 1 w 10"/>
                <a:gd name="T65" fmla="*/ 3 h 18"/>
                <a:gd name="T66" fmla="*/ 1 w 10"/>
                <a:gd name="T67" fmla="*/ 3 h 18"/>
                <a:gd name="T68" fmla="*/ 1 w 10"/>
                <a:gd name="T69" fmla="*/ 3 h 18"/>
                <a:gd name="T70" fmla="*/ 1 w 10"/>
                <a:gd name="T71" fmla="*/ 4 h 18"/>
                <a:gd name="T72" fmla="*/ 1 w 10"/>
                <a:gd name="T73" fmla="*/ 4 h 18"/>
                <a:gd name="T74" fmla="*/ 1 w 10"/>
                <a:gd name="T75" fmla="*/ 4 h 18"/>
                <a:gd name="T76" fmla="*/ 1 w 10"/>
                <a:gd name="T77" fmla="*/ 4 h 18"/>
                <a:gd name="T78" fmla="*/ 1 w 10"/>
                <a:gd name="T79" fmla="*/ 4 h 18"/>
                <a:gd name="T80" fmla="*/ 1 w 10"/>
                <a:gd name="T81" fmla="*/ 4 h 18"/>
                <a:gd name="T82" fmla="*/ 1 w 10"/>
                <a:gd name="T83" fmla="*/ 4 h 18"/>
                <a:gd name="T84" fmla="*/ 1 w 10"/>
                <a:gd name="T85" fmla="*/ 4 h 18"/>
                <a:gd name="T86" fmla="*/ 1 w 10"/>
                <a:gd name="T87" fmla="*/ 4 h 18"/>
                <a:gd name="T88" fmla="*/ 1 w 10"/>
                <a:gd name="T89" fmla="*/ 4 h 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
                <a:gd name="T136" fmla="*/ 0 h 18"/>
                <a:gd name="T137" fmla="*/ 10 w 10"/>
                <a:gd name="T138" fmla="*/ 18 h 1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 h="18">
                  <a:moveTo>
                    <a:pt x="10" y="16"/>
                  </a:moveTo>
                  <a:lnTo>
                    <a:pt x="10" y="18"/>
                  </a:lnTo>
                  <a:lnTo>
                    <a:pt x="9" y="18"/>
                  </a:lnTo>
                  <a:lnTo>
                    <a:pt x="7" y="18"/>
                  </a:lnTo>
                  <a:lnTo>
                    <a:pt x="6" y="18"/>
                  </a:lnTo>
                  <a:lnTo>
                    <a:pt x="6" y="17"/>
                  </a:lnTo>
                  <a:lnTo>
                    <a:pt x="4" y="17"/>
                  </a:lnTo>
                  <a:lnTo>
                    <a:pt x="4" y="16"/>
                  </a:lnTo>
                  <a:lnTo>
                    <a:pt x="4" y="15"/>
                  </a:lnTo>
                  <a:lnTo>
                    <a:pt x="4" y="7"/>
                  </a:lnTo>
                  <a:lnTo>
                    <a:pt x="0" y="7"/>
                  </a:lnTo>
                  <a:lnTo>
                    <a:pt x="0" y="4"/>
                  </a:lnTo>
                  <a:lnTo>
                    <a:pt x="4" y="4"/>
                  </a:lnTo>
                  <a:lnTo>
                    <a:pt x="4" y="2"/>
                  </a:lnTo>
                  <a:lnTo>
                    <a:pt x="7" y="0"/>
                  </a:lnTo>
                  <a:lnTo>
                    <a:pt x="7" y="4"/>
                  </a:lnTo>
                  <a:lnTo>
                    <a:pt x="10" y="4"/>
                  </a:lnTo>
                  <a:lnTo>
                    <a:pt x="10" y="7"/>
                  </a:lnTo>
                  <a:lnTo>
                    <a:pt x="7" y="7"/>
                  </a:lnTo>
                  <a:lnTo>
                    <a:pt x="7" y="15"/>
                  </a:lnTo>
                  <a:lnTo>
                    <a:pt x="7" y="16"/>
                  </a:lnTo>
                  <a:lnTo>
                    <a:pt x="9" y="16"/>
                  </a:lnTo>
                  <a:lnTo>
                    <a:pt x="10" y="16"/>
                  </a:lnTo>
                  <a:close/>
                </a:path>
              </a:pathLst>
            </a:custGeom>
            <a:solidFill>
              <a:srgbClr val="000000"/>
            </a:solidFill>
            <a:ln w="9525">
              <a:noFill/>
              <a:round/>
              <a:headEnd/>
              <a:tailEnd/>
            </a:ln>
          </p:spPr>
          <p:txBody>
            <a:bodyPr/>
            <a:lstStyle/>
            <a:p>
              <a:endParaRPr lang="pt-BR"/>
            </a:p>
          </p:txBody>
        </p:sp>
        <p:sp>
          <p:nvSpPr>
            <p:cNvPr id="780417" name="Freeform 403"/>
            <p:cNvSpPr>
              <a:spLocks/>
            </p:cNvSpPr>
            <p:nvPr/>
          </p:nvSpPr>
          <p:spPr bwMode="auto">
            <a:xfrm>
              <a:off x="1980" y="1449"/>
              <a:ext cx="4" cy="7"/>
            </a:xfrm>
            <a:custGeom>
              <a:avLst/>
              <a:gdLst>
                <a:gd name="T0" fmla="*/ 0 w 12"/>
                <a:gd name="T1" fmla="*/ 4 h 14"/>
                <a:gd name="T2" fmla="*/ 0 w 12"/>
                <a:gd name="T3" fmla="*/ 0 h 14"/>
                <a:gd name="T4" fmla="*/ 0 w 12"/>
                <a:gd name="T5" fmla="*/ 0 h 14"/>
                <a:gd name="T6" fmla="*/ 0 w 12"/>
                <a:gd name="T7" fmla="*/ 1 h 14"/>
                <a:gd name="T8" fmla="*/ 0 w 12"/>
                <a:gd name="T9" fmla="*/ 1 h 14"/>
                <a:gd name="T10" fmla="*/ 1 w 12"/>
                <a:gd name="T11" fmla="*/ 1 h 14"/>
                <a:gd name="T12" fmla="*/ 1 w 12"/>
                <a:gd name="T13" fmla="*/ 1 h 14"/>
                <a:gd name="T14" fmla="*/ 1 w 12"/>
                <a:gd name="T15" fmla="*/ 1 h 14"/>
                <a:gd name="T16" fmla="*/ 1 w 12"/>
                <a:gd name="T17" fmla="*/ 1 h 14"/>
                <a:gd name="T18" fmla="*/ 1 w 12"/>
                <a:gd name="T19" fmla="*/ 0 h 14"/>
                <a:gd name="T20" fmla="*/ 1 w 12"/>
                <a:gd name="T21" fmla="*/ 0 h 14"/>
                <a:gd name="T22" fmla="*/ 1 w 12"/>
                <a:gd name="T23" fmla="*/ 0 h 14"/>
                <a:gd name="T24" fmla="*/ 1 w 12"/>
                <a:gd name="T25" fmla="*/ 0 h 14"/>
                <a:gd name="T26" fmla="*/ 1 w 12"/>
                <a:gd name="T27" fmla="*/ 0 h 14"/>
                <a:gd name="T28" fmla="*/ 1 w 12"/>
                <a:gd name="T29" fmla="*/ 1 h 14"/>
                <a:gd name="T30" fmla="*/ 1 w 12"/>
                <a:gd name="T31" fmla="*/ 1 h 14"/>
                <a:gd name="T32" fmla="*/ 1 w 12"/>
                <a:gd name="T33" fmla="*/ 1 h 14"/>
                <a:gd name="T34" fmla="*/ 1 w 12"/>
                <a:gd name="T35" fmla="*/ 1 h 14"/>
                <a:gd name="T36" fmla="*/ 1 w 12"/>
                <a:gd name="T37" fmla="*/ 1 h 14"/>
                <a:gd name="T38" fmla="*/ 1 w 12"/>
                <a:gd name="T39" fmla="*/ 1 h 14"/>
                <a:gd name="T40" fmla="*/ 1 w 12"/>
                <a:gd name="T41" fmla="*/ 1 h 14"/>
                <a:gd name="T42" fmla="*/ 1 w 12"/>
                <a:gd name="T43" fmla="*/ 1 h 14"/>
                <a:gd name="T44" fmla="*/ 1 w 12"/>
                <a:gd name="T45" fmla="*/ 1 h 14"/>
                <a:gd name="T46" fmla="*/ 1 w 12"/>
                <a:gd name="T47" fmla="*/ 1 h 14"/>
                <a:gd name="T48" fmla="*/ 1 w 12"/>
                <a:gd name="T49" fmla="*/ 1 h 14"/>
                <a:gd name="T50" fmla="*/ 1 w 12"/>
                <a:gd name="T51" fmla="*/ 1 h 14"/>
                <a:gd name="T52" fmla="*/ 1 w 12"/>
                <a:gd name="T53" fmla="*/ 1 h 14"/>
                <a:gd name="T54" fmla="*/ 0 w 12"/>
                <a:gd name="T55" fmla="*/ 2 h 14"/>
                <a:gd name="T56" fmla="*/ 0 w 12"/>
                <a:gd name="T57" fmla="*/ 2 h 14"/>
                <a:gd name="T58" fmla="*/ 0 w 12"/>
                <a:gd name="T59" fmla="*/ 2 h 14"/>
                <a:gd name="T60" fmla="*/ 0 w 12"/>
                <a:gd name="T61" fmla="*/ 2 h 14"/>
                <a:gd name="T62" fmla="*/ 0 w 12"/>
                <a:gd name="T63" fmla="*/ 2 h 14"/>
                <a:gd name="T64" fmla="*/ 0 w 12"/>
                <a:gd name="T65" fmla="*/ 2 h 14"/>
                <a:gd name="T66" fmla="*/ 0 w 12"/>
                <a:gd name="T67" fmla="*/ 4 h 14"/>
                <a:gd name="T68" fmla="*/ 0 w 12"/>
                <a:gd name="T69" fmla="*/ 4 h 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4"/>
                <a:gd name="T107" fmla="*/ 12 w 12"/>
                <a:gd name="T108" fmla="*/ 14 h 1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4">
                  <a:moveTo>
                    <a:pt x="0" y="14"/>
                  </a:moveTo>
                  <a:lnTo>
                    <a:pt x="0" y="0"/>
                  </a:lnTo>
                  <a:lnTo>
                    <a:pt x="3" y="0"/>
                  </a:lnTo>
                  <a:lnTo>
                    <a:pt x="3" y="3"/>
                  </a:lnTo>
                  <a:lnTo>
                    <a:pt x="5" y="1"/>
                  </a:lnTo>
                  <a:lnTo>
                    <a:pt x="6" y="0"/>
                  </a:lnTo>
                  <a:lnTo>
                    <a:pt x="9" y="0"/>
                  </a:lnTo>
                  <a:lnTo>
                    <a:pt x="11" y="1"/>
                  </a:lnTo>
                  <a:lnTo>
                    <a:pt x="12" y="1"/>
                  </a:lnTo>
                  <a:lnTo>
                    <a:pt x="11" y="4"/>
                  </a:lnTo>
                  <a:lnTo>
                    <a:pt x="9" y="3"/>
                  </a:lnTo>
                  <a:lnTo>
                    <a:pt x="6" y="3"/>
                  </a:lnTo>
                  <a:lnTo>
                    <a:pt x="5" y="4"/>
                  </a:lnTo>
                  <a:lnTo>
                    <a:pt x="3" y="5"/>
                  </a:lnTo>
                  <a:lnTo>
                    <a:pt x="3" y="6"/>
                  </a:lnTo>
                  <a:lnTo>
                    <a:pt x="3" y="7"/>
                  </a:lnTo>
                  <a:lnTo>
                    <a:pt x="3" y="14"/>
                  </a:lnTo>
                  <a:lnTo>
                    <a:pt x="0" y="14"/>
                  </a:lnTo>
                  <a:close/>
                </a:path>
              </a:pathLst>
            </a:custGeom>
            <a:solidFill>
              <a:srgbClr val="000000"/>
            </a:solidFill>
            <a:ln w="9525">
              <a:noFill/>
              <a:round/>
              <a:headEnd/>
              <a:tailEnd/>
            </a:ln>
          </p:spPr>
          <p:txBody>
            <a:bodyPr/>
            <a:lstStyle/>
            <a:p>
              <a:endParaRPr lang="pt-BR"/>
            </a:p>
          </p:txBody>
        </p:sp>
        <p:sp>
          <p:nvSpPr>
            <p:cNvPr id="780418" name="Freeform 404"/>
            <p:cNvSpPr>
              <a:spLocks noEditPoints="1"/>
            </p:cNvSpPr>
            <p:nvPr/>
          </p:nvSpPr>
          <p:spPr bwMode="auto">
            <a:xfrm>
              <a:off x="1984" y="1449"/>
              <a:ext cx="7" cy="7"/>
            </a:xfrm>
            <a:custGeom>
              <a:avLst/>
              <a:gdLst>
                <a:gd name="T0" fmla="*/ 0 w 21"/>
                <a:gd name="T1" fmla="*/ 2 h 14"/>
                <a:gd name="T2" fmla="*/ 0 w 21"/>
                <a:gd name="T3" fmla="*/ 1 h 14"/>
                <a:gd name="T4" fmla="*/ 0 w 21"/>
                <a:gd name="T5" fmla="*/ 1 h 14"/>
                <a:gd name="T6" fmla="*/ 1 w 21"/>
                <a:gd name="T7" fmla="*/ 0 h 14"/>
                <a:gd name="T8" fmla="*/ 1 w 21"/>
                <a:gd name="T9" fmla="*/ 0 h 14"/>
                <a:gd name="T10" fmla="*/ 2 w 21"/>
                <a:gd name="T11" fmla="*/ 1 h 14"/>
                <a:gd name="T12" fmla="*/ 2 w 21"/>
                <a:gd name="T13" fmla="*/ 1 h 14"/>
                <a:gd name="T14" fmla="*/ 2 w 21"/>
                <a:gd name="T15" fmla="*/ 2 h 14"/>
                <a:gd name="T16" fmla="*/ 2 w 21"/>
                <a:gd name="T17" fmla="*/ 3 h 14"/>
                <a:gd name="T18" fmla="*/ 2 w 21"/>
                <a:gd name="T19" fmla="*/ 3 h 14"/>
                <a:gd name="T20" fmla="*/ 2 w 21"/>
                <a:gd name="T21" fmla="*/ 3 h 14"/>
                <a:gd name="T22" fmla="*/ 2 w 21"/>
                <a:gd name="T23" fmla="*/ 4 h 14"/>
                <a:gd name="T24" fmla="*/ 2 w 21"/>
                <a:gd name="T25" fmla="*/ 4 h 14"/>
                <a:gd name="T26" fmla="*/ 1 w 21"/>
                <a:gd name="T27" fmla="*/ 4 h 14"/>
                <a:gd name="T28" fmla="*/ 1 w 21"/>
                <a:gd name="T29" fmla="*/ 4 h 14"/>
                <a:gd name="T30" fmla="*/ 0 w 21"/>
                <a:gd name="T31" fmla="*/ 4 h 14"/>
                <a:gd name="T32" fmla="*/ 0 w 21"/>
                <a:gd name="T33" fmla="*/ 3 h 14"/>
                <a:gd name="T34" fmla="*/ 0 w 21"/>
                <a:gd name="T35" fmla="*/ 3 h 14"/>
                <a:gd name="T36" fmla="*/ 0 w 21"/>
                <a:gd name="T37" fmla="*/ 2 h 14"/>
                <a:gd name="T38" fmla="*/ 1 w 21"/>
                <a:gd name="T39" fmla="*/ 3 h 14"/>
                <a:gd name="T40" fmla="*/ 1 w 21"/>
                <a:gd name="T41" fmla="*/ 3 h 14"/>
                <a:gd name="T42" fmla="*/ 1 w 21"/>
                <a:gd name="T43" fmla="*/ 3 h 14"/>
                <a:gd name="T44" fmla="*/ 1 w 21"/>
                <a:gd name="T45" fmla="*/ 3 h 14"/>
                <a:gd name="T46" fmla="*/ 1 w 21"/>
                <a:gd name="T47" fmla="*/ 3 h 14"/>
                <a:gd name="T48" fmla="*/ 2 w 21"/>
                <a:gd name="T49" fmla="*/ 3 h 14"/>
                <a:gd name="T50" fmla="*/ 2 w 21"/>
                <a:gd name="T51" fmla="*/ 3 h 14"/>
                <a:gd name="T52" fmla="*/ 2 w 21"/>
                <a:gd name="T53" fmla="*/ 2 h 14"/>
                <a:gd name="T54" fmla="*/ 2 w 21"/>
                <a:gd name="T55" fmla="*/ 2 h 14"/>
                <a:gd name="T56" fmla="*/ 2 w 21"/>
                <a:gd name="T57" fmla="*/ 2 h 14"/>
                <a:gd name="T58" fmla="*/ 1 w 21"/>
                <a:gd name="T59" fmla="*/ 1 h 14"/>
                <a:gd name="T60" fmla="*/ 1 w 21"/>
                <a:gd name="T61" fmla="*/ 1 h 14"/>
                <a:gd name="T62" fmla="*/ 1 w 21"/>
                <a:gd name="T63" fmla="*/ 1 h 14"/>
                <a:gd name="T64" fmla="*/ 1 w 21"/>
                <a:gd name="T65" fmla="*/ 1 h 14"/>
                <a:gd name="T66" fmla="*/ 1 w 21"/>
                <a:gd name="T67" fmla="*/ 2 h 14"/>
                <a:gd name="T68" fmla="*/ 0 w 21"/>
                <a:gd name="T69" fmla="*/ 2 h 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
                <a:gd name="T106" fmla="*/ 0 h 14"/>
                <a:gd name="T107" fmla="*/ 21 w 21"/>
                <a:gd name="T108" fmla="*/ 14 h 1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 h="14">
                  <a:moveTo>
                    <a:pt x="0" y="8"/>
                  </a:moveTo>
                  <a:lnTo>
                    <a:pt x="0" y="7"/>
                  </a:lnTo>
                  <a:lnTo>
                    <a:pt x="1" y="5"/>
                  </a:lnTo>
                  <a:lnTo>
                    <a:pt x="3" y="4"/>
                  </a:lnTo>
                  <a:lnTo>
                    <a:pt x="4" y="3"/>
                  </a:lnTo>
                  <a:lnTo>
                    <a:pt x="4" y="1"/>
                  </a:lnTo>
                  <a:lnTo>
                    <a:pt x="6" y="1"/>
                  </a:lnTo>
                  <a:lnTo>
                    <a:pt x="9" y="0"/>
                  </a:lnTo>
                  <a:lnTo>
                    <a:pt x="10" y="0"/>
                  </a:lnTo>
                  <a:lnTo>
                    <a:pt x="13" y="0"/>
                  </a:lnTo>
                  <a:lnTo>
                    <a:pt x="15" y="1"/>
                  </a:lnTo>
                  <a:lnTo>
                    <a:pt x="16" y="1"/>
                  </a:lnTo>
                  <a:lnTo>
                    <a:pt x="18" y="3"/>
                  </a:lnTo>
                  <a:lnTo>
                    <a:pt x="19" y="4"/>
                  </a:lnTo>
                  <a:lnTo>
                    <a:pt x="19" y="5"/>
                  </a:lnTo>
                  <a:lnTo>
                    <a:pt x="21" y="7"/>
                  </a:lnTo>
                  <a:lnTo>
                    <a:pt x="21" y="8"/>
                  </a:lnTo>
                  <a:lnTo>
                    <a:pt x="21" y="9"/>
                  </a:lnTo>
                  <a:lnTo>
                    <a:pt x="21" y="10"/>
                  </a:lnTo>
                  <a:lnTo>
                    <a:pt x="19" y="11"/>
                  </a:lnTo>
                  <a:lnTo>
                    <a:pt x="19" y="12"/>
                  </a:lnTo>
                  <a:lnTo>
                    <a:pt x="18" y="12"/>
                  </a:lnTo>
                  <a:lnTo>
                    <a:pt x="16" y="13"/>
                  </a:lnTo>
                  <a:lnTo>
                    <a:pt x="15" y="13"/>
                  </a:lnTo>
                  <a:lnTo>
                    <a:pt x="13" y="13"/>
                  </a:lnTo>
                  <a:lnTo>
                    <a:pt x="10" y="14"/>
                  </a:lnTo>
                  <a:lnTo>
                    <a:pt x="9" y="14"/>
                  </a:lnTo>
                  <a:lnTo>
                    <a:pt x="6" y="13"/>
                  </a:lnTo>
                  <a:lnTo>
                    <a:pt x="4" y="13"/>
                  </a:lnTo>
                  <a:lnTo>
                    <a:pt x="3" y="12"/>
                  </a:lnTo>
                  <a:lnTo>
                    <a:pt x="1" y="11"/>
                  </a:lnTo>
                  <a:lnTo>
                    <a:pt x="0" y="9"/>
                  </a:lnTo>
                  <a:lnTo>
                    <a:pt x="0" y="8"/>
                  </a:lnTo>
                  <a:close/>
                  <a:moveTo>
                    <a:pt x="4" y="8"/>
                  </a:moveTo>
                  <a:lnTo>
                    <a:pt x="4" y="9"/>
                  </a:lnTo>
                  <a:lnTo>
                    <a:pt x="6" y="10"/>
                  </a:lnTo>
                  <a:lnTo>
                    <a:pt x="6" y="11"/>
                  </a:lnTo>
                  <a:lnTo>
                    <a:pt x="7" y="11"/>
                  </a:lnTo>
                  <a:lnTo>
                    <a:pt x="9" y="12"/>
                  </a:lnTo>
                  <a:lnTo>
                    <a:pt x="10" y="12"/>
                  </a:lnTo>
                  <a:lnTo>
                    <a:pt x="13" y="11"/>
                  </a:lnTo>
                  <a:lnTo>
                    <a:pt x="15" y="11"/>
                  </a:lnTo>
                  <a:lnTo>
                    <a:pt x="16" y="10"/>
                  </a:lnTo>
                  <a:lnTo>
                    <a:pt x="16" y="9"/>
                  </a:lnTo>
                  <a:lnTo>
                    <a:pt x="16" y="8"/>
                  </a:lnTo>
                  <a:lnTo>
                    <a:pt x="16" y="7"/>
                  </a:lnTo>
                  <a:lnTo>
                    <a:pt x="16" y="6"/>
                  </a:lnTo>
                  <a:lnTo>
                    <a:pt x="15" y="5"/>
                  </a:lnTo>
                  <a:lnTo>
                    <a:pt x="15" y="4"/>
                  </a:lnTo>
                  <a:lnTo>
                    <a:pt x="13" y="4"/>
                  </a:lnTo>
                  <a:lnTo>
                    <a:pt x="10" y="3"/>
                  </a:lnTo>
                  <a:lnTo>
                    <a:pt x="9" y="3"/>
                  </a:lnTo>
                  <a:lnTo>
                    <a:pt x="7" y="3"/>
                  </a:lnTo>
                  <a:lnTo>
                    <a:pt x="6" y="4"/>
                  </a:lnTo>
                  <a:lnTo>
                    <a:pt x="6" y="5"/>
                  </a:lnTo>
                  <a:lnTo>
                    <a:pt x="6" y="6"/>
                  </a:lnTo>
                  <a:lnTo>
                    <a:pt x="4" y="7"/>
                  </a:lnTo>
                  <a:lnTo>
                    <a:pt x="4" y="8"/>
                  </a:lnTo>
                  <a:close/>
                </a:path>
              </a:pathLst>
            </a:custGeom>
            <a:solidFill>
              <a:srgbClr val="000000"/>
            </a:solidFill>
            <a:ln w="9525">
              <a:noFill/>
              <a:round/>
              <a:headEnd/>
              <a:tailEnd/>
            </a:ln>
          </p:spPr>
          <p:txBody>
            <a:bodyPr/>
            <a:lstStyle/>
            <a:p>
              <a:endParaRPr lang="pt-BR"/>
            </a:p>
          </p:txBody>
        </p:sp>
        <p:sp>
          <p:nvSpPr>
            <p:cNvPr id="780419" name="Freeform 405"/>
            <p:cNvSpPr>
              <a:spLocks/>
            </p:cNvSpPr>
            <p:nvPr/>
          </p:nvSpPr>
          <p:spPr bwMode="auto">
            <a:xfrm>
              <a:off x="1993" y="1449"/>
              <a:ext cx="5" cy="7"/>
            </a:xfrm>
            <a:custGeom>
              <a:avLst/>
              <a:gdLst>
                <a:gd name="T0" fmla="*/ 0 w 16"/>
                <a:gd name="T1" fmla="*/ 4 h 14"/>
                <a:gd name="T2" fmla="*/ 0 w 16"/>
                <a:gd name="T3" fmla="*/ 0 h 14"/>
                <a:gd name="T4" fmla="*/ 0 w 16"/>
                <a:gd name="T5" fmla="*/ 0 h 14"/>
                <a:gd name="T6" fmla="*/ 0 w 16"/>
                <a:gd name="T7" fmla="*/ 1 h 14"/>
                <a:gd name="T8" fmla="*/ 0 w 16"/>
                <a:gd name="T9" fmla="*/ 1 h 14"/>
                <a:gd name="T10" fmla="*/ 0 w 16"/>
                <a:gd name="T11" fmla="*/ 1 h 14"/>
                <a:gd name="T12" fmla="*/ 1 w 16"/>
                <a:gd name="T13" fmla="*/ 0 h 14"/>
                <a:gd name="T14" fmla="*/ 1 w 16"/>
                <a:gd name="T15" fmla="*/ 0 h 14"/>
                <a:gd name="T16" fmla="*/ 1 w 16"/>
                <a:gd name="T17" fmla="*/ 0 h 14"/>
                <a:gd name="T18" fmla="*/ 1 w 16"/>
                <a:gd name="T19" fmla="*/ 0 h 14"/>
                <a:gd name="T20" fmla="*/ 1 w 16"/>
                <a:gd name="T21" fmla="*/ 0 h 14"/>
                <a:gd name="T22" fmla="*/ 1 w 16"/>
                <a:gd name="T23" fmla="*/ 0 h 14"/>
                <a:gd name="T24" fmla="*/ 1 w 16"/>
                <a:gd name="T25" fmla="*/ 0 h 14"/>
                <a:gd name="T26" fmla="*/ 1 w 16"/>
                <a:gd name="T27" fmla="*/ 1 h 14"/>
                <a:gd name="T28" fmla="*/ 1 w 16"/>
                <a:gd name="T29" fmla="*/ 1 h 14"/>
                <a:gd name="T30" fmla="*/ 1 w 16"/>
                <a:gd name="T31" fmla="*/ 1 h 14"/>
                <a:gd name="T32" fmla="*/ 1 w 16"/>
                <a:gd name="T33" fmla="*/ 1 h 14"/>
                <a:gd name="T34" fmla="*/ 1 w 16"/>
                <a:gd name="T35" fmla="*/ 1 h 14"/>
                <a:gd name="T36" fmla="*/ 1 w 16"/>
                <a:gd name="T37" fmla="*/ 2 h 14"/>
                <a:gd name="T38" fmla="*/ 1 w 16"/>
                <a:gd name="T39" fmla="*/ 2 h 14"/>
                <a:gd name="T40" fmla="*/ 1 w 16"/>
                <a:gd name="T41" fmla="*/ 2 h 14"/>
                <a:gd name="T42" fmla="*/ 2 w 16"/>
                <a:gd name="T43" fmla="*/ 2 h 14"/>
                <a:gd name="T44" fmla="*/ 2 w 16"/>
                <a:gd name="T45" fmla="*/ 2 h 14"/>
                <a:gd name="T46" fmla="*/ 2 w 16"/>
                <a:gd name="T47" fmla="*/ 2 h 14"/>
                <a:gd name="T48" fmla="*/ 2 w 16"/>
                <a:gd name="T49" fmla="*/ 4 h 14"/>
                <a:gd name="T50" fmla="*/ 1 w 16"/>
                <a:gd name="T51" fmla="*/ 4 h 14"/>
                <a:gd name="T52" fmla="*/ 1 w 16"/>
                <a:gd name="T53" fmla="*/ 2 h 14"/>
                <a:gd name="T54" fmla="*/ 1 w 16"/>
                <a:gd name="T55" fmla="*/ 2 h 14"/>
                <a:gd name="T56" fmla="*/ 1 w 16"/>
                <a:gd name="T57" fmla="*/ 2 h 14"/>
                <a:gd name="T58" fmla="*/ 1 w 16"/>
                <a:gd name="T59" fmla="*/ 2 h 14"/>
                <a:gd name="T60" fmla="*/ 1 w 16"/>
                <a:gd name="T61" fmla="*/ 2 h 14"/>
                <a:gd name="T62" fmla="*/ 1 w 16"/>
                <a:gd name="T63" fmla="*/ 2 h 14"/>
                <a:gd name="T64" fmla="*/ 1 w 16"/>
                <a:gd name="T65" fmla="*/ 1 h 14"/>
                <a:gd name="T66" fmla="*/ 1 w 16"/>
                <a:gd name="T67" fmla="*/ 1 h 14"/>
                <a:gd name="T68" fmla="*/ 1 w 16"/>
                <a:gd name="T69" fmla="*/ 1 h 14"/>
                <a:gd name="T70" fmla="*/ 1 w 16"/>
                <a:gd name="T71" fmla="*/ 1 h 14"/>
                <a:gd name="T72" fmla="*/ 1 w 16"/>
                <a:gd name="T73" fmla="*/ 1 h 14"/>
                <a:gd name="T74" fmla="*/ 1 w 16"/>
                <a:gd name="T75" fmla="*/ 1 h 14"/>
                <a:gd name="T76" fmla="*/ 1 w 16"/>
                <a:gd name="T77" fmla="*/ 1 h 14"/>
                <a:gd name="T78" fmla="*/ 1 w 16"/>
                <a:gd name="T79" fmla="*/ 1 h 14"/>
                <a:gd name="T80" fmla="*/ 1 w 16"/>
                <a:gd name="T81" fmla="*/ 1 h 14"/>
                <a:gd name="T82" fmla="*/ 0 w 16"/>
                <a:gd name="T83" fmla="*/ 1 h 14"/>
                <a:gd name="T84" fmla="*/ 0 w 16"/>
                <a:gd name="T85" fmla="*/ 1 h 14"/>
                <a:gd name="T86" fmla="*/ 0 w 16"/>
                <a:gd name="T87" fmla="*/ 2 h 14"/>
                <a:gd name="T88" fmla="*/ 0 w 16"/>
                <a:gd name="T89" fmla="*/ 2 h 14"/>
                <a:gd name="T90" fmla="*/ 0 w 16"/>
                <a:gd name="T91" fmla="*/ 2 h 14"/>
                <a:gd name="T92" fmla="*/ 0 w 16"/>
                <a:gd name="T93" fmla="*/ 2 h 14"/>
                <a:gd name="T94" fmla="*/ 0 w 16"/>
                <a:gd name="T95" fmla="*/ 4 h 14"/>
                <a:gd name="T96" fmla="*/ 0 w 16"/>
                <a:gd name="T97" fmla="*/ 4 h 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
                <a:gd name="T148" fmla="*/ 0 h 14"/>
                <a:gd name="T149" fmla="*/ 16 w 16"/>
                <a:gd name="T150" fmla="*/ 14 h 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 h="14">
                  <a:moveTo>
                    <a:pt x="0" y="14"/>
                  </a:moveTo>
                  <a:lnTo>
                    <a:pt x="0" y="0"/>
                  </a:lnTo>
                  <a:lnTo>
                    <a:pt x="3" y="0"/>
                  </a:lnTo>
                  <a:lnTo>
                    <a:pt x="3" y="4"/>
                  </a:lnTo>
                  <a:lnTo>
                    <a:pt x="3" y="3"/>
                  </a:lnTo>
                  <a:lnTo>
                    <a:pt x="4" y="1"/>
                  </a:lnTo>
                  <a:lnTo>
                    <a:pt x="7" y="0"/>
                  </a:lnTo>
                  <a:lnTo>
                    <a:pt x="10" y="0"/>
                  </a:lnTo>
                  <a:lnTo>
                    <a:pt x="11" y="0"/>
                  </a:lnTo>
                  <a:lnTo>
                    <a:pt x="13" y="1"/>
                  </a:lnTo>
                  <a:lnTo>
                    <a:pt x="13" y="3"/>
                  </a:lnTo>
                  <a:lnTo>
                    <a:pt x="14" y="4"/>
                  </a:lnTo>
                  <a:lnTo>
                    <a:pt x="14" y="5"/>
                  </a:lnTo>
                  <a:lnTo>
                    <a:pt x="16" y="5"/>
                  </a:lnTo>
                  <a:lnTo>
                    <a:pt x="16" y="6"/>
                  </a:lnTo>
                  <a:lnTo>
                    <a:pt x="16" y="14"/>
                  </a:lnTo>
                  <a:lnTo>
                    <a:pt x="11" y="14"/>
                  </a:lnTo>
                  <a:lnTo>
                    <a:pt x="11" y="6"/>
                  </a:lnTo>
                  <a:lnTo>
                    <a:pt x="11" y="5"/>
                  </a:lnTo>
                  <a:lnTo>
                    <a:pt x="11" y="4"/>
                  </a:lnTo>
                  <a:lnTo>
                    <a:pt x="10" y="3"/>
                  </a:lnTo>
                  <a:lnTo>
                    <a:pt x="7" y="3"/>
                  </a:lnTo>
                  <a:lnTo>
                    <a:pt x="6" y="3"/>
                  </a:lnTo>
                  <a:lnTo>
                    <a:pt x="4" y="4"/>
                  </a:lnTo>
                  <a:lnTo>
                    <a:pt x="4" y="5"/>
                  </a:lnTo>
                  <a:lnTo>
                    <a:pt x="3" y="6"/>
                  </a:lnTo>
                  <a:lnTo>
                    <a:pt x="3" y="7"/>
                  </a:lnTo>
                  <a:lnTo>
                    <a:pt x="3" y="14"/>
                  </a:lnTo>
                  <a:lnTo>
                    <a:pt x="0" y="14"/>
                  </a:lnTo>
                  <a:close/>
                </a:path>
              </a:pathLst>
            </a:custGeom>
            <a:solidFill>
              <a:srgbClr val="000000"/>
            </a:solidFill>
            <a:ln w="9525">
              <a:noFill/>
              <a:round/>
              <a:headEnd/>
              <a:tailEnd/>
            </a:ln>
          </p:spPr>
          <p:txBody>
            <a:bodyPr/>
            <a:lstStyle/>
            <a:p>
              <a:endParaRPr lang="pt-BR"/>
            </a:p>
          </p:txBody>
        </p:sp>
        <p:sp>
          <p:nvSpPr>
            <p:cNvPr id="780420" name="Freeform 406"/>
            <p:cNvSpPr>
              <a:spLocks/>
            </p:cNvSpPr>
            <p:nvPr/>
          </p:nvSpPr>
          <p:spPr bwMode="auto">
            <a:xfrm>
              <a:off x="2003" y="1449"/>
              <a:ext cx="6" cy="7"/>
            </a:xfrm>
            <a:custGeom>
              <a:avLst/>
              <a:gdLst>
                <a:gd name="T0" fmla="*/ 2 w 19"/>
                <a:gd name="T1" fmla="*/ 3 h 14"/>
                <a:gd name="T2" fmla="*/ 2 w 19"/>
                <a:gd name="T3" fmla="*/ 3 h 14"/>
                <a:gd name="T4" fmla="*/ 2 w 19"/>
                <a:gd name="T5" fmla="*/ 3 h 14"/>
                <a:gd name="T6" fmla="*/ 1 w 19"/>
                <a:gd name="T7" fmla="*/ 4 h 14"/>
                <a:gd name="T8" fmla="*/ 1 w 19"/>
                <a:gd name="T9" fmla="*/ 4 h 14"/>
                <a:gd name="T10" fmla="*/ 1 w 19"/>
                <a:gd name="T11" fmla="*/ 4 h 14"/>
                <a:gd name="T12" fmla="*/ 1 w 19"/>
                <a:gd name="T13" fmla="*/ 4 h 14"/>
                <a:gd name="T14" fmla="*/ 0 w 19"/>
                <a:gd name="T15" fmla="*/ 3 h 14"/>
                <a:gd name="T16" fmla="*/ 0 w 19"/>
                <a:gd name="T17" fmla="*/ 2 h 14"/>
                <a:gd name="T18" fmla="*/ 0 w 19"/>
                <a:gd name="T19" fmla="*/ 2 h 14"/>
                <a:gd name="T20" fmla="*/ 0 w 19"/>
                <a:gd name="T21" fmla="*/ 2 h 14"/>
                <a:gd name="T22" fmla="*/ 0 w 19"/>
                <a:gd name="T23" fmla="*/ 1 h 14"/>
                <a:gd name="T24" fmla="*/ 1 w 19"/>
                <a:gd name="T25" fmla="*/ 1 h 14"/>
                <a:gd name="T26" fmla="*/ 1 w 19"/>
                <a:gd name="T27" fmla="*/ 0 h 14"/>
                <a:gd name="T28" fmla="*/ 1 w 19"/>
                <a:gd name="T29" fmla="*/ 0 h 14"/>
                <a:gd name="T30" fmla="*/ 1 w 19"/>
                <a:gd name="T31" fmla="*/ 0 h 14"/>
                <a:gd name="T32" fmla="*/ 2 w 19"/>
                <a:gd name="T33" fmla="*/ 1 h 14"/>
                <a:gd name="T34" fmla="*/ 2 w 19"/>
                <a:gd name="T35" fmla="*/ 1 h 14"/>
                <a:gd name="T36" fmla="*/ 2 w 19"/>
                <a:gd name="T37" fmla="*/ 2 h 14"/>
                <a:gd name="T38" fmla="*/ 2 w 19"/>
                <a:gd name="T39" fmla="*/ 2 h 14"/>
                <a:gd name="T40" fmla="*/ 2 w 19"/>
                <a:gd name="T41" fmla="*/ 1 h 14"/>
                <a:gd name="T42" fmla="*/ 2 w 19"/>
                <a:gd name="T43" fmla="*/ 1 h 14"/>
                <a:gd name="T44" fmla="*/ 1 w 19"/>
                <a:gd name="T45" fmla="*/ 1 h 14"/>
                <a:gd name="T46" fmla="*/ 1 w 19"/>
                <a:gd name="T47" fmla="*/ 1 h 14"/>
                <a:gd name="T48" fmla="*/ 1 w 19"/>
                <a:gd name="T49" fmla="*/ 1 h 14"/>
                <a:gd name="T50" fmla="*/ 1 w 19"/>
                <a:gd name="T51" fmla="*/ 2 h 14"/>
                <a:gd name="T52" fmla="*/ 1 w 19"/>
                <a:gd name="T53" fmla="*/ 2 h 14"/>
                <a:gd name="T54" fmla="*/ 1 w 19"/>
                <a:gd name="T55" fmla="*/ 3 h 14"/>
                <a:gd name="T56" fmla="*/ 1 w 19"/>
                <a:gd name="T57" fmla="*/ 3 h 14"/>
                <a:gd name="T58" fmla="*/ 1 w 19"/>
                <a:gd name="T59" fmla="*/ 3 h 14"/>
                <a:gd name="T60" fmla="*/ 1 w 19"/>
                <a:gd name="T61" fmla="*/ 3 h 14"/>
                <a:gd name="T62" fmla="*/ 1 w 19"/>
                <a:gd name="T63" fmla="*/ 3 h 14"/>
                <a:gd name="T64" fmla="*/ 1 w 19"/>
                <a:gd name="T65" fmla="*/ 3 h 14"/>
                <a:gd name="T66" fmla="*/ 1 w 19"/>
                <a:gd name="T67" fmla="*/ 3 h 14"/>
                <a:gd name="T68" fmla="*/ 2 w 19"/>
                <a:gd name="T69" fmla="*/ 3 h 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
                <a:gd name="T106" fmla="*/ 0 h 14"/>
                <a:gd name="T107" fmla="*/ 19 w 19"/>
                <a:gd name="T108" fmla="*/ 14 h 1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 h="14">
                  <a:moveTo>
                    <a:pt x="15" y="9"/>
                  </a:moveTo>
                  <a:lnTo>
                    <a:pt x="19" y="9"/>
                  </a:lnTo>
                  <a:lnTo>
                    <a:pt x="19" y="10"/>
                  </a:lnTo>
                  <a:lnTo>
                    <a:pt x="18" y="11"/>
                  </a:lnTo>
                  <a:lnTo>
                    <a:pt x="17" y="12"/>
                  </a:lnTo>
                  <a:lnTo>
                    <a:pt x="15" y="13"/>
                  </a:lnTo>
                  <a:lnTo>
                    <a:pt x="14" y="13"/>
                  </a:lnTo>
                  <a:lnTo>
                    <a:pt x="12" y="14"/>
                  </a:lnTo>
                  <a:lnTo>
                    <a:pt x="9" y="14"/>
                  </a:lnTo>
                  <a:lnTo>
                    <a:pt x="8" y="14"/>
                  </a:lnTo>
                  <a:lnTo>
                    <a:pt x="6" y="13"/>
                  </a:lnTo>
                  <a:lnTo>
                    <a:pt x="5" y="13"/>
                  </a:lnTo>
                  <a:lnTo>
                    <a:pt x="3" y="12"/>
                  </a:lnTo>
                  <a:lnTo>
                    <a:pt x="2" y="11"/>
                  </a:lnTo>
                  <a:lnTo>
                    <a:pt x="0" y="9"/>
                  </a:lnTo>
                  <a:lnTo>
                    <a:pt x="0" y="8"/>
                  </a:lnTo>
                  <a:lnTo>
                    <a:pt x="0" y="7"/>
                  </a:lnTo>
                  <a:lnTo>
                    <a:pt x="0" y="6"/>
                  </a:lnTo>
                  <a:lnTo>
                    <a:pt x="0" y="5"/>
                  </a:lnTo>
                  <a:lnTo>
                    <a:pt x="0" y="4"/>
                  </a:lnTo>
                  <a:lnTo>
                    <a:pt x="3" y="3"/>
                  </a:lnTo>
                  <a:lnTo>
                    <a:pt x="5" y="1"/>
                  </a:lnTo>
                  <a:lnTo>
                    <a:pt x="6" y="0"/>
                  </a:lnTo>
                  <a:lnTo>
                    <a:pt x="8" y="0"/>
                  </a:lnTo>
                  <a:lnTo>
                    <a:pt x="9" y="0"/>
                  </a:lnTo>
                  <a:lnTo>
                    <a:pt x="12" y="0"/>
                  </a:lnTo>
                  <a:lnTo>
                    <a:pt x="14" y="0"/>
                  </a:lnTo>
                  <a:lnTo>
                    <a:pt x="15" y="1"/>
                  </a:lnTo>
                  <a:lnTo>
                    <a:pt x="17" y="3"/>
                  </a:lnTo>
                  <a:lnTo>
                    <a:pt x="18" y="4"/>
                  </a:lnTo>
                  <a:lnTo>
                    <a:pt x="19" y="5"/>
                  </a:lnTo>
                  <a:lnTo>
                    <a:pt x="15" y="5"/>
                  </a:lnTo>
                  <a:lnTo>
                    <a:pt x="15" y="4"/>
                  </a:lnTo>
                  <a:lnTo>
                    <a:pt x="12" y="3"/>
                  </a:lnTo>
                  <a:lnTo>
                    <a:pt x="11" y="3"/>
                  </a:lnTo>
                  <a:lnTo>
                    <a:pt x="9" y="3"/>
                  </a:lnTo>
                  <a:lnTo>
                    <a:pt x="8" y="3"/>
                  </a:lnTo>
                  <a:lnTo>
                    <a:pt x="6" y="4"/>
                  </a:lnTo>
                  <a:lnTo>
                    <a:pt x="6" y="5"/>
                  </a:lnTo>
                  <a:lnTo>
                    <a:pt x="6" y="6"/>
                  </a:lnTo>
                  <a:lnTo>
                    <a:pt x="5" y="7"/>
                  </a:lnTo>
                  <a:lnTo>
                    <a:pt x="5" y="8"/>
                  </a:lnTo>
                  <a:lnTo>
                    <a:pt x="5" y="9"/>
                  </a:lnTo>
                  <a:lnTo>
                    <a:pt x="6" y="10"/>
                  </a:lnTo>
                  <a:lnTo>
                    <a:pt x="6" y="11"/>
                  </a:lnTo>
                  <a:lnTo>
                    <a:pt x="8" y="11"/>
                  </a:lnTo>
                  <a:lnTo>
                    <a:pt x="9" y="12"/>
                  </a:lnTo>
                  <a:lnTo>
                    <a:pt x="11" y="12"/>
                  </a:lnTo>
                  <a:lnTo>
                    <a:pt x="12" y="12"/>
                  </a:lnTo>
                  <a:lnTo>
                    <a:pt x="14" y="12"/>
                  </a:lnTo>
                  <a:lnTo>
                    <a:pt x="15" y="11"/>
                  </a:lnTo>
                  <a:lnTo>
                    <a:pt x="15" y="10"/>
                  </a:lnTo>
                  <a:lnTo>
                    <a:pt x="15" y="9"/>
                  </a:lnTo>
                  <a:close/>
                </a:path>
              </a:pathLst>
            </a:custGeom>
            <a:solidFill>
              <a:srgbClr val="000000"/>
            </a:solidFill>
            <a:ln w="9525">
              <a:noFill/>
              <a:round/>
              <a:headEnd/>
              <a:tailEnd/>
            </a:ln>
          </p:spPr>
          <p:txBody>
            <a:bodyPr/>
            <a:lstStyle/>
            <a:p>
              <a:endParaRPr lang="pt-BR"/>
            </a:p>
          </p:txBody>
        </p:sp>
        <p:sp>
          <p:nvSpPr>
            <p:cNvPr id="780421" name="Freeform 407"/>
            <p:cNvSpPr>
              <a:spLocks noEditPoints="1"/>
            </p:cNvSpPr>
            <p:nvPr/>
          </p:nvSpPr>
          <p:spPr bwMode="auto">
            <a:xfrm>
              <a:off x="2015" y="1446"/>
              <a:ext cx="8" cy="10"/>
            </a:xfrm>
            <a:custGeom>
              <a:avLst/>
              <a:gdLst>
                <a:gd name="T0" fmla="*/ 0 w 25"/>
                <a:gd name="T1" fmla="*/ 0 h 19"/>
                <a:gd name="T2" fmla="*/ 1 w 25"/>
                <a:gd name="T3" fmla="*/ 0 h 19"/>
                <a:gd name="T4" fmla="*/ 2 w 25"/>
                <a:gd name="T5" fmla="*/ 1 h 19"/>
                <a:gd name="T6" fmla="*/ 2 w 25"/>
                <a:gd name="T7" fmla="*/ 1 h 19"/>
                <a:gd name="T8" fmla="*/ 2 w 25"/>
                <a:gd name="T9" fmla="*/ 1 h 19"/>
                <a:gd name="T10" fmla="*/ 2 w 25"/>
                <a:gd name="T11" fmla="*/ 1 h 19"/>
                <a:gd name="T12" fmla="*/ 3 w 25"/>
                <a:gd name="T13" fmla="*/ 1 h 19"/>
                <a:gd name="T14" fmla="*/ 3 w 25"/>
                <a:gd name="T15" fmla="*/ 2 h 19"/>
                <a:gd name="T16" fmla="*/ 3 w 25"/>
                <a:gd name="T17" fmla="*/ 3 h 19"/>
                <a:gd name="T18" fmla="*/ 3 w 25"/>
                <a:gd name="T19" fmla="*/ 3 h 19"/>
                <a:gd name="T20" fmla="*/ 3 w 25"/>
                <a:gd name="T21" fmla="*/ 4 h 19"/>
                <a:gd name="T22" fmla="*/ 3 w 25"/>
                <a:gd name="T23" fmla="*/ 4 h 19"/>
                <a:gd name="T24" fmla="*/ 2 w 25"/>
                <a:gd name="T25" fmla="*/ 4 h 19"/>
                <a:gd name="T26" fmla="*/ 2 w 25"/>
                <a:gd name="T27" fmla="*/ 4 h 19"/>
                <a:gd name="T28" fmla="*/ 2 w 25"/>
                <a:gd name="T29" fmla="*/ 5 h 19"/>
                <a:gd name="T30" fmla="*/ 2 w 25"/>
                <a:gd name="T31" fmla="*/ 5 h 19"/>
                <a:gd name="T32" fmla="*/ 2 w 25"/>
                <a:gd name="T33" fmla="*/ 5 h 19"/>
                <a:gd name="T34" fmla="*/ 1 w 25"/>
                <a:gd name="T35" fmla="*/ 5 h 19"/>
                <a:gd name="T36" fmla="*/ 1 w 25"/>
                <a:gd name="T37" fmla="*/ 5 h 19"/>
                <a:gd name="T38" fmla="*/ 0 w 25"/>
                <a:gd name="T39" fmla="*/ 5 h 19"/>
                <a:gd name="T40" fmla="*/ 1 w 25"/>
                <a:gd name="T41" fmla="*/ 4 h 19"/>
                <a:gd name="T42" fmla="*/ 1 w 25"/>
                <a:gd name="T43" fmla="*/ 4 h 19"/>
                <a:gd name="T44" fmla="*/ 1 w 25"/>
                <a:gd name="T45" fmla="*/ 4 h 19"/>
                <a:gd name="T46" fmla="*/ 2 w 25"/>
                <a:gd name="T47" fmla="*/ 4 h 19"/>
                <a:gd name="T48" fmla="*/ 2 w 25"/>
                <a:gd name="T49" fmla="*/ 4 h 19"/>
                <a:gd name="T50" fmla="*/ 2 w 25"/>
                <a:gd name="T51" fmla="*/ 4 h 19"/>
                <a:gd name="T52" fmla="*/ 2 w 25"/>
                <a:gd name="T53" fmla="*/ 4 h 19"/>
                <a:gd name="T54" fmla="*/ 2 w 25"/>
                <a:gd name="T55" fmla="*/ 3 h 19"/>
                <a:gd name="T56" fmla="*/ 2 w 25"/>
                <a:gd name="T57" fmla="*/ 3 h 19"/>
                <a:gd name="T58" fmla="*/ 2 w 25"/>
                <a:gd name="T59" fmla="*/ 2 h 19"/>
                <a:gd name="T60" fmla="*/ 2 w 25"/>
                <a:gd name="T61" fmla="*/ 2 h 19"/>
                <a:gd name="T62" fmla="*/ 2 w 25"/>
                <a:gd name="T63" fmla="*/ 1 h 19"/>
                <a:gd name="T64" fmla="*/ 2 w 25"/>
                <a:gd name="T65" fmla="*/ 1 h 19"/>
                <a:gd name="T66" fmla="*/ 1 w 25"/>
                <a:gd name="T67" fmla="*/ 1 h 19"/>
                <a:gd name="T68" fmla="*/ 1 w 25"/>
                <a:gd name="T69" fmla="*/ 1 h 19"/>
                <a:gd name="T70" fmla="*/ 0 w 25"/>
                <a:gd name="T71" fmla="*/ 4 h 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
                <a:gd name="T109" fmla="*/ 0 h 19"/>
                <a:gd name="T110" fmla="*/ 25 w 25"/>
                <a:gd name="T111" fmla="*/ 19 h 1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 h="19">
                  <a:moveTo>
                    <a:pt x="0" y="19"/>
                  </a:moveTo>
                  <a:lnTo>
                    <a:pt x="0" y="0"/>
                  </a:lnTo>
                  <a:lnTo>
                    <a:pt x="11" y="0"/>
                  </a:lnTo>
                  <a:lnTo>
                    <a:pt x="12" y="0"/>
                  </a:lnTo>
                  <a:lnTo>
                    <a:pt x="14" y="0"/>
                  </a:lnTo>
                  <a:lnTo>
                    <a:pt x="15" y="1"/>
                  </a:lnTo>
                  <a:lnTo>
                    <a:pt x="17" y="1"/>
                  </a:lnTo>
                  <a:lnTo>
                    <a:pt x="18" y="1"/>
                  </a:lnTo>
                  <a:lnTo>
                    <a:pt x="21" y="2"/>
                  </a:lnTo>
                  <a:lnTo>
                    <a:pt x="22" y="3"/>
                  </a:lnTo>
                  <a:lnTo>
                    <a:pt x="24" y="4"/>
                  </a:lnTo>
                  <a:lnTo>
                    <a:pt x="24" y="5"/>
                  </a:lnTo>
                  <a:lnTo>
                    <a:pt x="24" y="6"/>
                  </a:lnTo>
                  <a:lnTo>
                    <a:pt x="25" y="8"/>
                  </a:lnTo>
                  <a:lnTo>
                    <a:pt x="25" y="9"/>
                  </a:lnTo>
                  <a:lnTo>
                    <a:pt x="25" y="10"/>
                  </a:lnTo>
                  <a:lnTo>
                    <a:pt x="25" y="11"/>
                  </a:lnTo>
                  <a:lnTo>
                    <a:pt x="25" y="12"/>
                  </a:lnTo>
                  <a:lnTo>
                    <a:pt x="24" y="13"/>
                  </a:lnTo>
                  <a:lnTo>
                    <a:pt x="24" y="14"/>
                  </a:lnTo>
                  <a:lnTo>
                    <a:pt x="24" y="15"/>
                  </a:lnTo>
                  <a:lnTo>
                    <a:pt x="22" y="16"/>
                  </a:lnTo>
                  <a:lnTo>
                    <a:pt x="22" y="17"/>
                  </a:lnTo>
                  <a:lnTo>
                    <a:pt x="21" y="18"/>
                  </a:lnTo>
                  <a:lnTo>
                    <a:pt x="19" y="18"/>
                  </a:lnTo>
                  <a:lnTo>
                    <a:pt x="17" y="18"/>
                  </a:lnTo>
                  <a:lnTo>
                    <a:pt x="15" y="19"/>
                  </a:lnTo>
                  <a:lnTo>
                    <a:pt x="14" y="19"/>
                  </a:lnTo>
                  <a:lnTo>
                    <a:pt x="12" y="19"/>
                  </a:lnTo>
                  <a:lnTo>
                    <a:pt x="11" y="19"/>
                  </a:lnTo>
                  <a:lnTo>
                    <a:pt x="0" y="19"/>
                  </a:lnTo>
                  <a:close/>
                  <a:moveTo>
                    <a:pt x="3" y="16"/>
                  </a:moveTo>
                  <a:lnTo>
                    <a:pt x="11" y="16"/>
                  </a:lnTo>
                  <a:lnTo>
                    <a:pt x="12" y="16"/>
                  </a:lnTo>
                  <a:lnTo>
                    <a:pt x="14" y="16"/>
                  </a:lnTo>
                  <a:lnTo>
                    <a:pt x="15" y="16"/>
                  </a:lnTo>
                  <a:lnTo>
                    <a:pt x="17" y="16"/>
                  </a:lnTo>
                  <a:lnTo>
                    <a:pt x="19" y="15"/>
                  </a:lnTo>
                  <a:lnTo>
                    <a:pt x="21" y="14"/>
                  </a:lnTo>
                  <a:lnTo>
                    <a:pt x="21" y="13"/>
                  </a:lnTo>
                  <a:lnTo>
                    <a:pt x="22" y="12"/>
                  </a:lnTo>
                  <a:lnTo>
                    <a:pt x="22" y="11"/>
                  </a:lnTo>
                  <a:lnTo>
                    <a:pt x="22" y="10"/>
                  </a:lnTo>
                  <a:lnTo>
                    <a:pt x="22" y="9"/>
                  </a:lnTo>
                  <a:lnTo>
                    <a:pt x="22" y="8"/>
                  </a:lnTo>
                  <a:lnTo>
                    <a:pt x="21" y="6"/>
                  </a:lnTo>
                  <a:lnTo>
                    <a:pt x="21" y="5"/>
                  </a:lnTo>
                  <a:lnTo>
                    <a:pt x="19" y="4"/>
                  </a:lnTo>
                  <a:lnTo>
                    <a:pt x="17" y="4"/>
                  </a:lnTo>
                  <a:lnTo>
                    <a:pt x="15" y="3"/>
                  </a:lnTo>
                  <a:lnTo>
                    <a:pt x="14" y="3"/>
                  </a:lnTo>
                  <a:lnTo>
                    <a:pt x="12" y="3"/>
                  </a:lnTo>
                  <a:lnTo>
                    <a:pt x="11" y="3"/>
                  </a:lnTo>
                  <a:lnTo>
                    <a:pt x="3" y="3"/>
                  </a:lnTo>
                  <a:lnTo>
                    <a:pt x="3" y="16"/>
                  </a:lnTo>
                  <a:close/>
                </a:path>
              </a:pathLst>
            </a:custGeom>
            <a:solidFill>
              <a:srgbClr val="000000"/>
            </a:solidFill>
            <a:ln w="9525">
              <a:noFill/>
              <a:round/>
              <a:headEnd/>
              <a:tailEnd/>
            </a:ln>
          </p:spPr>
          <p:txBody>
            <a:bodyPr/>
            <a:lstStyle/>
            <a:p>
              <a:endParaRPr lang="pt-BR"/>
            </a:p>
          </p:txBody>
        </p:sp>
        <p:sp>
          <p:nvSpPr>
            <p:cNvPr id="780422" name="Freeform 408"/>
            <p:cNvSpPr>
              <a:spLocks noEditPoints="1"/>
            </p:cNvSpPr>
            <p:nvPr/>
          </p:nvSpPr>
          <p:spPr bwMode="auto">
            <a:xfrm>
              <a:off x="2028" y="1446"/>
              <a:ext cx="7" cy="10"/>
            </a:xfrm>
            <a:custGeom>
              <a:avLst/>
              <a:gdLst>
                <a:gd name="T0" fmla="*/ 2 w 21"/>
                <a:gd name="T1" fmla="*/ 5 h 19"/>
                <a:gd name="T2" fmla="*/ 2 w 21"/>
                <a:gd name="T3" fmla="*/ 4 h 19"/>
                <a:gd name="T4" fmla="*/ 0 w 21"/>
                <a:gd name="T5" fmla="*/ 4 h 19"/>
                <a:gd name="T6" fmla="*/ 0 w 21"/>
                <a:gd name="T7" fmla="*/ 3 h 19"/>
                <a:gd name="T8" fmla="*/ 2 w 21"/>
                <a:gd name="T9" fmla="*/ 0 h 19"/>
                <a:gd name="T10" fmla="*/ 2 w 21"/>
                <a:gd name="T11" fmla="*/ 0 h 19"/>
                <a:gd name="T12" fmla="*/ 2 w 21"/>
                <a:gd name="T13" fmla="*/ 3 h 19"/>
                <a:gd name="T14" fmla="*/ 2 w 21"/>
                <a:gd name="T15" fmla="*/ 3 h 19"/>
                <a:gd name="T16" fmla="*/ 2 w 21"/>
                <a:gd name="T17" fmla="*/ 4 h 19"/>
                <a:gd name="T18" fmla="*/ 2 w 21"/>
                <a:gd name="T19" fmla="*/ 4 h 19"/>
                <a:gd name="T20" fmla="*/ 2 w 21"/>
                <a:gd name="T21" fmla="*/ 5 h 19"/>
                <a:gd name="T22" fmla="*/ 2 w 21"/>
                <a:gd name="T23" fmla="*/ 5 h 19"/>
                <a:gd name="T24" fmla="*/ 2 w 21"/>
                <a:gd name="T25" fmla="*/ 3 h 19"/>
                <a:gd name="T26" fmla="*/ 2 w 21"/>
                <a:gd name="T27" fmla="*/ 2 h 19"/>
                <a:gd name="T28" fmla="*/ 1 w 21"/>
                <a:gd name="T29" fmla="*/ 3 h 19"/>
                <a:gd name="T30" fmla="*/ 2 w 21"/>
                <a:gd name="T31" fmla="*/ 3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19"/>
                <a:gd name="T50" fmla="*/ 21 w 21"/>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19">
                  <a:moveTo>
                    <a:pt x="15" y="19"/>
                  </a:moveTo>
                  <a:lnTo>
                    <a:pt x="15" y="15"/>
                  </a:lnTo>
                  <a:lnTo>
                    <a:pt x="0" y="15"/>
                  </a:lnTo>
                  <a:lnTo>
                    <a:pt x="0" y="12"/>
                  </a:lnTo>
                  <a:lnTo>
                    <a:pt x="15" y="0"/>
                  </a:lnTo>
                  <a:lnTo>
                    <a:pt x="18" y="0"/>
                  </a:lnTo>
                  <a:lnTo>
                    <a:pt x="18" y="12"/>
                  </a:lnTo>
                  <a:lnTo>
                    <a:pt x="21" y="12"/>
                  </a:lnTo>
                  <a:lnTo>
                    <a:pt x="21" y="15"/>
                  </a:lnTo>
                  <a:lnTo>
                    <a:pt x="18" y="15"/>
                  </a:lnTo>
                  <a:lnTo>
                    <a:pt x="18" y="19"/>
                  </a:lnTo>
                  <a:lnTo>
                    <a:pt x="15" y="19"/>
                  </a:lnTo>
                  <a:close/>
                  <a:moveTo>
                    <a:pt x="15" y="12"/>
                  </a:moveTo>
                  <a:lnTo>
                    <a:pt x="15" y="5"/>
                  </a:lnTo>
                  <a:lnTo>
                    <a:pt x="5" y="12"/>
                  </a:lnTo>
                  <a:lnTo>
                    <a:pt x="15" y="12"/>
                  </a:lnTo>
                  <a:close/>
                </a:path>
              </a:pathLst>
            </a:custGeom>
            <a:solidFill>
              <a:srgbClr val="000000"/>
            </a:solidFill>
            <a:ln w="9525">
              <a:noFill/>
              <a:round/>
              <a:headEnd/>
              <a:tailEnd/>
            </a:ln>
          </p:spPr>
          <p:txBody>
            <a:bodyPr/>
            <a:lstStyle/>
            <a:p>
              <a:endParaRPr lang="pt-BR"/>
            </a:p>
          </p:txBody>
        </p:sp>
        <p:sp>
          <p:nvSpPr>
            <p:cNvPr id="780423" name="Freeform 409"/>
            <p:cNvSpPr>
              <a:spLocks/>
            </p:cNvSpPr>
            <p:nvPr/>
          </p:nvSpPr>
          <p:spPr bwMode="auto">
            <a:xfrm>
              <a:off x="2036" y="1446"/>
              <a:ext cx="7" cy="10"/>
            </a:xfrm>
            <a:custGeom>
              <a:avLst/>
              <a:gdLst>
                <a:gd name="T0" fmla="*/ 0 w 21"/>
                <a:gd name="T1" fmla="*/ 4 h 19"/>
                <a:gd name="T2" fmla="*/ 0 w 21"/>
                <a:gd name="T3" fmla="*/ 4 h 19"/>
                <a:gd name="T4" fmla="*/ 0 w 21"/>
                <a:gd name="T5" fmla="*/ 4 h 19"/>
                <a:gd name="T6" fmla="*/ 1 w 21"/>
                <a:gd name="T7" fmla="*/ 4 h 19"/>
                <a:gd name="T8" fmla="*/ 1 w 21"/>
                <a:gd name="T9" fmla="*/ 4 h 19"/>
                <a:gd name="T10" fmla="*/ 1 w 21"/>
                <a:gd name="T11" fmla="*/ 4 h 19"/>
                <a:gd name="T12" fmla="*/ 2 w 21"/>
                <a:gd name="T13" fmla="*/ 4 h 19"/>
                <a:gd name="T14" fmla="*/ 2 w 21"/>
                <a:gd name="T15" fmla="*/ 4 h 19"/>
                <a:gd name="T16" fmla="*/ 2 w 21"/>
                <a:gd name="T17" fmla="*/ 4 h 19"/>
                <a:gd name="T18" fmla="*/ 2 w 21"/>
                <a:gd name="T19" fmla="*/ 3 h 19"/>
                <a:gd name="T20" fmla="*/ 2 w 21"/>
                <a:gd name="T21" fmla="*/ 3 h 19"/>
                <a:gd name="T22" fmla="*/ 1 w 21"/>
                <a:gd name="T23" fmla="*/ 3 h 19"/>
                <a:gd name="T24" fmla="*/ 1 w 21"/>
                <a:gd name="T25" fmla="*/ 3 h 19"/>
                <a:gd name="T26" fmla="*/ 1 w 21"/>
                <a:gd name="T27" fmla="*/ 3 h 19"/>
                <a:gd name="T28" fmla="*/ 1 w 21"/>
                <a:gd name="T29" fmla="*/ 3 h 19"/>
                <a:gd name="T30" fmla="*/ 1 w 21"/>
                <a:gd name="T31" fmla="*/ 3 h 19"/>
                <a:gd name="T32" fmla="*/ 0 w 21"/>
                <a:gd name="T33" fmla="*/ 3 h 19"/>
                <a:gd name="T34" fmla="*/ 0 w 21"/>
                <a:gd name="T35" fmla="*/ 0 h 19"/>
                <a:gd name="T36" fmla="*/ 2 w 21"/>
                <a:gd name="T37" fmla="*/ 1 h 19"/>
                <a:gd name="T38" fmla="*/ 0 w 21"/>
                <a:gd name="T39" fmla="*/ 3 h 19"/>
                <a:gd name="T40" fmla="*/ 1 w 21"/>
                <a:gd name="T41" fmla="*/ 2 h 19"/>
                <a:gd name="T42" fmla="*/ 1 w 21"/>
                <a:gd name="T43" fmla="*/ 2 h 19"/>
                <a:gd name="T44" fmla="*/ 2 w 21"/>
                <a:gd name="T45" fmla="*/ 2 h 19"/>
                <a:gd name="T46" fmla="*/ 2 w 21"/>
                <a:gd name="T47" fmla="*/ 3 h 19"/>
                <a:gd name="T48" fmla="*/ 2 w 21"/>
                <a:gd name="T49" fmla="*/ 3 h 19"/>
                <a:gd name="T50" fmla="*/ 2 w 21"/>
                <a:gd name="T51" fmla="*/ 4 h 19"/>
                <a:gd name="T52" fmla="*/ 2 w 21"/>
                <a:gd name="T53" fmla="*/ 4 h 19"/>
                <a:gd name="T54" fmla="*/ 2 w 21"/>
                <a:gd name="T55" fmla="*/ 5 h 19"/>
                <a:gd name="T56" fmla="*/ 2 w 21"/>
                <a:gd name="T57" fmla="*/ 5 h 19"/>
                <a:gd name="T58" fmla="*/ 1 w 21"/>
                <a:gd name="T59" fmla="*/ 5 h 19"/>
                <a:gd name="T60" fmla="*/ 1 w 21"/>
                <a:gd name="T61" fmla="*/ 5 h 19"/>
                <a:gd name="T62" fmla="*/ 0 w 21"/>
                <a:gd name="T63" fmla="*/ 5 h 19"/>
                <a:gd name="T64" fmla="*/ 0 w 21"/>
                <a:gd name="T65" fmla="*/ 4 h 19"/>
                <a:gd name="T66" fmla="*/ 0 w 21"/>
                <a:gd name="T67" fmla="*/ 4 h 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
                <a:gd name="T103" fmla="*/ 0 h 19"/>
                <a:gd name="T104" fmla="*/ 21 w 21"/>
                <a:gd name="T105" fmla="*/ 19 h 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 h="19">
                  <a:moveTo>
                    <a:pt x="0" y="14"/>
                  </a:moveTo>
                  <a:lnTo>
                    <a:pt x="4" y="14"/>
                  </a:lnTo>
                  <a:lnTo>
                    <a:pt x="4" y="15"/>
                  </a:lnTo>
                  <a:lnTo>
                    <a:pt x="4" y="16"/>
                  </a:lnTo>
                  <a:lnTo>
                    <a:pt x="6" y="16"/>
                  </a:lnTo>
                  <a:lnTo>
                    <a:pt x="7" y="16"/>
                  </a:lnTo>
                  <a:lnTo>
                    <a:pt x="9" y="16"/>
                  </a:lnTo>
                  <a:lnTo>
                    <a:pt x="12" y="16"/>
                  </a:lnTo>
                  <a:lnTo>
                    <a:pt x="13" y="16"/>
                  </a:lnTo>
                  <a:lnTo>
                    <a:pt x="15" y="16"/>
                  </a:lnTo>
                  <a:lnTo>
                    <a:pt x="16" y="15"/>
                  </a:lnTo>
                  <a:lnTo>
                    <a:pt x="16" y="14"/>
                  </a:lnTo>
                  <a:lnTo>
                    <a:pt x="16" y="13"/>
                  </a:lnTo>
                  <a:lnTo>
                    <a:pt x="16" y="12"/>
                  </a:lnTo>
                  <a:lnTo>
                    <a:pt x="15" y="11"/>
                  </a:lnTo>
                  <a:lnTo>
                    <a:pt x="15" y="10"/>
                  </a:lnTo>
                  <a:lnTo>
                    <a:pt x="13" y="10"/>
                  </a:lnTo>
                  <a:lnTo>
                    <a:pt x="12" y="10"/>
                  </a:lnTo>
                  <a:lnTo>
                    <a:pt x="9" y="10"/>
                  </a:lnTo>
                  <a:lnTo>
                    <a:pt x="7" y="10"/>
                  </a:lnTo>
                  <a:lnTo>
                    <a:pt x="6" y="10"/>
                  </a:lnTo>
                  <a:lnTo>
                    <a:pt x="4" y="10"/>
                  </a:lnTo>
                  <a:lnTo>
                    <a:pt x="0" y="10"/>
                  </a:lnTo>
                  <a:lnTo>
                    <a:pt x="4" y="0"/>
                  </a:lnTo>
                  <a:lnTo>
                    <a:pt x="19" y="0"/>
                  </a:lnTo>
                  <a:lnTo>
                    <a:pt x="19" y="3"/>
                  </a:lnTo>
                  <a:lnTo>
                    <a:pt x="6" y="3"/>
                  </a:lnTo>
                  <a:lnTo>
                    <a:pt x="4" y="9"/>
                  </a:lnTo>
                  <a:lnTo>
                    <a:pt x="6" y="8"/>
                  </a:lnTo>
                  <a:lnTo>
                    <a:pt x="7" y="8"/>
                  </a:lnTo>
                  <a:lnTo>
                    <a:pt x="9" y="6"/>
                  </a:lnTo>
                  <a:lnTo>
                    <a:pt x="10" y="6"/>
                  </a:lnTo>
                  <a:lnTo>
                    <a:pt x="13" y="6"/>
                  </a:lnTo>
                  <a:lnTo>
                    <a:pt x="15" y="8"/>
                  </a:lnTo>
                  <a:lnTo>
                    <a:pt x="16" y="8"/>
                  </a:lnTo>
                  <a:lnTo>
                    <a:pt x="18" y="9"/>
                  </a:lnTo>
                  <a:lnTo>
                    <a:pt x="19" y="10"/>
                  </a:lnTo>
                  <a:lnTo>
                    <a:pt x="19" y="11"/>
                  </a:lnTo>
                  <a:lnTo>
                    <a:pt x="21" y="12"/>
                  </a:lnTo>
                  <a:lnTo>
                    <a:pt x="21" y="13"/>
                  </a:lnTo>
                  <a:lnTo>
                    <a:pt x="21" y="14"/>
                  </a:lnTo>
                  <a:lnTo>
                    <a:pt x="19" y="15"/>
                  </a:lnTo>
                  <a:lnTo>
                    <a:pt x="19" y="16"/>
                  </a:lnTo>
                  <a:lnTo>
                    <a:pt x="18" y="17"/>
                  </a:lnTo>
                  <a:lnTo>
                    <a:pt x="16" y="18"/>
                  </a:lnTo>
                  <a:lnTo>
                    <a:pt x="15" y="18"/>
                  </a:lnTo>
                  <a:lnTo>
                    <a:pt x="12" y="19"/>
                  </a:lnTo>
                  <a:lnTo>
                    <a:pt x="9" y="19"/>
                  </a:lnTo>
                  <a:lnTo>
                    <a:pt x="7" y="19"/>
                  </a:lnTo>
                  <a:lnTo>
                    <a:pt x="6" y="18"/>
                  </a:lnTo>
                  <a:lnTo>
                    <a:pt x="4" y="18"/>
                  </a:lnTo>
                  <a:lnTo>
                    <a:pt x="3" y="17"/>
                  </a:lnTo>
                  <a:lnTo>
                    <a:pt x="1" y="16"/>
                  </a:lnTo>
                  <a:lnTo>
                    <a:pt x="0" y="15"/>
                  </a:lnTo>
                  <a:lnTo>
                    <a:pt x="0" y="14"/>
                  </a:lnTo>
                  <a:close/>
                </a:path>
              </a:pathLst>
            </a:custGeom>
            <a:solidFill>
              <a:srgbClr val="000000"/>
            </a:solidFill>
            <a:ln w="9525">
              <a:noFill/>
              <a:round/>
              <a:headEnd/>
              <a:tailEnd/>
            </a:ln>
          </p:spPr>
          <p:txBody>
            <a:bodyPr/>
            <a:lstStyle/>
            <a:p>
              <a:endParaRPr lang="pt-BR"/>
            </a:p>
          </p:txBody>
        </p:sp>
        <p:sp>
          <p:nvSpPr>
            <p:cNvPr id="780424" name="Freeform 410"/>
            <p:cNvSpPr>
              <a:spLocks/>
            </p:cNvSpPr>
            <p:nvPr/>
          </p:nvSpPr>
          <p:spPr bwMode="auto">
            <a:xfrm>
              <a:off x="2046" y="1446"/>
              <a:ext cx="3" cy="10"/>
            </a:xfrm>
            <a:custGeom>
              <a:avLst/>
              <a:gdLst>
                <a:gd name="T0" fmla="*/ 1 w 10"/>
                <a:gd name="T1" fmla="*/ 5 h 19"/>
                <a:gd name="T2" fmla="*/ 1 w 10"/>
                <a:gd name="T3" fmla="*/ 5 h 19"/>
                <a:gd name="T4" fmla="*/ 1 w 10"/>
                <a:gd name="T5" fmla="*/ 1 h 19"/>
                <a:gd name="T6" fmla="*/ 1 w 10"/>
                <a:gd name="T7" fmla="*/ 1 h 19"/>
                <a:gd name="T8" fmla="*/ 0 w 10"/>
                <a:gd name="T9" fmla="*/ 2 h 19"/>
                <a:gd name="T10" fmla="*/ 0 w 10"/>
                <a:gd name="T11" fmla="*/ 2 h 19"/>
                <a:gd name="T12" fmla="*/ 0 w 10"/>
                <a:gd name="T13" fmla="*/ 2 h 19"/>
                <a:gd name="T14" fmla="*/ 0 w 10"/>
                <a:gd name="T15" fmla="*/ 2 h 19"/>
                <a:gd name="T16" fmla="*/ 0 w 10"/>
                <a:gd name="T17" fmla="*/ 2 h 19"/>
                <a:gd name="T18" fmla="*/ 0 w 10"/>
                <a:gd name="T19" fmla="*/ 2 h 19"/>
                <a:gd name="T20" fmla="*/ 0 w 10"/>
                <a:gd name="T21" fmla="*/ 2 h 19"/>
                <a:gd name="T22" fmla="*/ 0 w 10"/>
                <a:gd name="T23" fmla="*/ 2 h 19"/>
                <a:gd name="T24" fmla="*/ 0 w 10"/>
                <a:gd name="T25" fmla="*/ 2 h 19"/>
                <a:gd name="T26" fmla="*/ 0 w 10"/>
                <a:gd name="T27" fmla="*/ 1 h 19"/>
                <a:gd name="T28" fmla="*/ 0 w 10"/>
                <a:gd name="T29" fmla="*/ 1 h 19"/>
                <a:gd name="T30" fmla="*/ 0 w 10"/>
                <a:gd name="T31" fmla="*/ 1 h 19"/>
                <a:gd name="T32" fmla="*/ 0 w 10"/>
                <a:gd name="T33" fmla="*/ 1 h 19"/>
                <a:gd name="T34" fmla="*/ 1 w 10"/>
                <a:gd name="T35" fmla="*/ 1 h 19"/>
                <a:gd name="T36" fmla="*/ 1 w 10"/>
                <a:gd name="T37" fmla="*/ 1 h 19"/>
                <a:gd name="T38" fmla="*/ 1 w 10"/>
                <a:gd name="T39" fmla="*/ 0 h 19"/>
                <a:gd name="T40" fmla="*/ 1 w 10"/>
                <a:gd name="T41" fmla="*/ 0 h 19"/>
                <a:gd name="T42" fmla="*/ 1 w 10"/>
                <a:gd name="T43" fmla="*/ 5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
                <a:gd name="T67" fmla="*/ 0 h 19"/>
                <a:gd name="T68" fmla="*/ 10 w 10"/>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 h="19">
                  <a:moveTo>
                    <a:pt x="10" y="19"/>
                  </a:moveTo>
                  <a:lnTo>
                    <a:pt x="6" y="19"/>
                  </a:lnTo>
                  <a:lnTo>
                    <a:pt x="6" y="4"/>
                  </a:lnTo>
                  <a:lnTo>
                    <a:pt x="4" y="5"/>
                  </a:lnTo>
                  <a:lnTo>
                    <a:pt x="3" y="6"/>
                  </a:lnTo>
                  <a:lnTo>
                    <a:pt x="1" y="6"/>
                  </a:lnTo>
                  <a:lnTo>
                    <a:pt x="0" y="8"/>
                  </a:lnTo>
                  <a:lnTo>
                    <a:pt x="0" y="5"/>
                  </a:lnTo>
                  <a:lnTo>
                    <a:pt x="1" y="4"/>
                  </a:lnTo>
                  <a:lnTo>
                    <a:pt x="3" y="3"/>
                  </a:lnTo>
                  <a:lnTo>
                    <a:pt x="4" y="3"/>
                  </a:lnTo>
                  <a:lnTo>
                    <a:pt x="6" y="2"/>
                  </a:lnTo>
                  <a:lnTo>
                    <a:pt x="9" y="1"/>
                  </a:lnTo>
                  <a:lnTo>
                    <a:pt x="9" y="0"/>
                  </a:lnTo>
                  <a:lnTo>
                    <a:pt x="10" y="0"/>
                  </a:lnTo>
                  <a:lnTo>
                    <a:pt x="10" y="19"/>
                  </a:lnTo>
                  <a:close/>
                </a:path>
              </a:pathLst>
            </a:custGeom>
            <a:solidFill>
              <a:srgbClr val="000000"/>
            </a:solidFill>
            <a:ln w="9525">
              <a:noFill/>
              <a:round/>
              <a:headEnd/>
              <a:tailEnd/>
            </a:ln>
          </p:spPr>
          <p:txBody>
            <a:bodyPr/>
            <a:lstStyle/>
            <a:p>
              <a:endParaRPr lang="pt-BR"/>
            </a:p>
          </p:txBody>
        </p:sp>
        <p:sp>
          <p:nvSpPr>
            <p:cNvPr id="780425" name="Freeform 411"/>
            <p:cNvSpPr>
              <a:spLocks/>
            </p:cNvSpPr>
            <p:nvPr/>
          </p:nvSpPr>
          <p:spPr bwMode="auto">
            <a:xfrm>
              <a:off x="2052" y="1446"/>
              <a:ext cx="6" cy="10"/>
            </a:xfrm>
            <a:custGeom>
              <a:avLst/>
              <a:gdLst>
                <a:gd name="T0" fmla="*/ 2 w 19"/>
                <a:gd name="T1" fmla="*/ 5 h 19"/>
                <a:gd name="T2" fmla="*/ 0 w 19"/>
                <a:gd name="T3" fmla="*/ 5 h 19"/>
                <a:gd name="T4" fmla="*/ 0 w 19"/>
                <a:gd name="T5" fmla="*/ 5 h 19"/>
                <a:gd name="T6" fmla="*/ 0 w 19"/>
                <a:gd name="T7" fmla="*/ 5 h 19"/>
                <a:gd name="T8" fmla="*/ 0 w 19"/>
                <a:gd name="T9" fmla="*/ 4 h 19"/>
                <a:gd name="T10" fmla="*/ 0 w 19"/>
                <a:gd name="T11" fmla="*/ 4 h 19"/>
                <a:gd name="T12" fmla="*/ 1 w 19"/>
                <a:gd name="T13" fmla="*/ 4 h 19"/>
                <a:gd name="T14" fmla="*/ 1 w 19"/>
                <a:gd name="T15" fmla="*/ 3 h 19"/>
                <a:gd name="T16" fmla="*/ 1 w 19"/>
                <a:gd name="T17" fmla="*/ 3 h 19"/>
                <a:gd name="T18" fmla="*/ 2 w 19"/>
                <a:gd name="T19" fmla="*/ 3 h 19"/>
                <a:gd name="T20" fmla="*/ 2 w 19"/>
                <a:gd name="T21" fmla="*/ 2 h 19"/>
                <a:gd name="T22" fmla="*/ 2 w 19"/>
                <a:gd name="T23" fmla="*/ 2 h 19"/>
                <a:gd name="T24" fmla="*/ 2 w 19"/>
                <a:gd name="T25" fmla="*/ 1 h 19"/>
                <a:gd name="T26" fmla="*/ 2 w 19"/>
                <a:gd name="T27" fmla="*/ 1 h 19"/>
                <a:gd name="T28" fmla="*/ 1 w 19"/>
                <a:gd name="T29" fmla="*/ 1 h 19"/>
                <a:gd name="T30" fmla="*/ 1 w 19"/>
                <a:gd name="T31" fmla="*/ 1 h 19"/>
                <a:gd name="T32" fmla="*/ 1 w 19"/>
                <a:gd name="T33" fmla="*/ 1 h 19"/>
                <a:gd name="T34" fmla="*/ 1 w 19"/>
                <a:gd name="T35" fmla="*/ 1 h 19"/>
                <a:gd name="T36" fmla="*/ 1 w 19"/>
                <a:gd name="T37" fmla="*/ 2 h 19"/>
                <a:gd name="T38" fmla="*/ 0 w 19"/>
                <a:gd name="T39" fmla="*/ 2 h 19"/>
                <a:gd name="T40" fmla="*/ 0 w 19"/>
                <a:gd name="T41" fmla="*/ 1 h 19"/>
                <a:gd name="T42" fmla="*/ 0 w 19"/>
                <a:gd name="T43" fmla="*/ 1 h 19"/>
                <a:gd name="T44" fmla="*/ 1 w 19"/>
                <a:gd name="T45" fmla="*/ 1 h 19"/>
                <a:gd name="T46" fmla="*/ 1 w 19"/>
                <a:gd name="T47" fmla="*/ 0 h 19"/>
                <a:gd name="T48" fmla="*/ 1 w 19"/>
                <a:gd name="T49" fmla="*/ 1 h 19"/>
                <a:gd name="T50" fmla="*/ 2 w 19"/>
                <a:gd name="T51" fmla="*/ 1 h 19"/>
                <a:gd name="T52" fmla="*/ 2 w 19"/>
                <a:gd name="T53" fmla="*/ 1 h 19"/>
                <a:gd name="T54" fmla="*/ 2 w 19"/>
                <a:gd name="T55" fmla="*/ 2 h 19"/>
                <a:gd name="T56" fmla="*/ 2 w 19"/>
                <a:gd name="T57" fmla="*/ 2 h 19"/>
                <a:gd name="T58" fmla="*/ 2 w 19"/>
                <a:gd name="T59" fmla="*/ 3 h 19"/>
                <a:gd name="T60" fmla="*/ 2 w 19"/>
                <a:gd name="T61" fmla="*/ 3 h 19"/>
                <a:gd name="T62" fmla="*/ 2 w 19"/>
                <a:gd name="T63" fmla="*/ 3 h 19"/>
                <a:gd name="T64" fmla="*/ 1 w 19"/>
                <a:gd name="T65" fmla="*/ 3 h 19"/>
                <a:gd name="T66" fmla="*/ 1 w 19"/>
                <a:gd name="T67" fmla="*/ 4 h 19"/>
                <a:gd name="T68" fmla="*/ 1 w 19"/>
                <a:gd name="T69" fmla="*/ 4 h 19"/>
                <a:gd name="T70" fmla="*/ 1 w 19"/>
                <a:gd name="T71" fmla="*/ 4 h 19"/>
                <a:gd name="T72" fmla="*/ 1 w 19"/>
                <a:gd name="T73" fmla="*/ 4 h 19"/>
                <a:gd name="T74" fmla="*/ 1 w 19"/>
                <a:gd name="T75" fmla="*/ 4 h 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
                <a:gd name="T115" fmla="*/ 0 h 19"/>
                <a:gd name="T116" fmla="*/ 19 w 19"/>
                <a:gd name="T117" fmla="*/ 19 h 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 h="19">
                  <a:moveTo>
                    <a:pt x="19" y="16"/>
                  </a:moveTo>
                  <a:lnTo>
                    <a:pt x="19" y="19"/>
                  </a:lnTo>
                  <a:lnTo>
                    <a:pt x="0" y="19"/>
                  </a:lnTo>
                  <a:lnTo>
                    <a:pt x="0" y="18"/>
                  </a:lnTo>
                  <a:lnTo>
                    <a:pt x="0" y="17"/>
                  </a:lnTo>
                  <a:lnTo>
                    <a:pt x="2" y="17"/>
                  </a:lnTo>
                  <a:lnTo>
                    <a:pt x="3" y="16"/>
                  </a:lnTo>
                  <a:lnTo>
                    <a:pt x="5" y="15"/>
                  </a:lnTo>
                  <a:lnTo>
                    <a:pt x="5" y="14"/>
                  </a:lnTo>
                  <a:lnTo>
                    <a:pt x="6" y="13"/>
                  </a:lnTo>
                  <a:lnTo>
                    <a:pt x="9" y="12"/>
                  </a:lnTo>
                  <a:lnTo>
                    <a:pt x="12" y="11"/>
                  </a:lnTo>
                  <a:lnTo>
                    <a:pt x="14" y="10"/>
                  </a:lnTo>
                  <a:lnTo>
                    <a:pt x="15" y="10"/>
                  </a:lnTo>
                  <a:lnTo>
                    <a:pt x="15" y="9"/>
                  </a:lnTo>
                  <a:lnTo>
                    <a:pt x="15" y="8"/>
                  </a:lnTo>
                  <a:lnTo>
                    <a:pt x="15" y="6"/>
                  </a:lnTo>
                  <a:lnTo>
                    <a:pt x="15" y="5"/>
                  </a:lnTo>
                  <a:lnTo>
                    <a:pt x="15" y="4"/>
                  </a:lnTo>
                  <a:lnTo>
                    <a:pt x="15" y="3"/>
                  </a:lnTo>
                  <a:lnTo>
                    <a:pt x="12" y="3"/>
                  </a:lnTo>
                  <a:lnTo>
                    <a:pt x="11" y="3"/>
                  </a:lnTo>
                  <a:lnTo>
                    <a:pt x="9" y="3"/>
                  </a:lnTo>
                  <a:lnTo>
                    <a:pt x="8" y="3"/>
                  </a:lnTo>
                  <a:lnTo>
                    <a:pt x="6" y="3"/>
                  </a:lnTo>
                  <a:lnTo>
                    <a:pt x="6" y="4"/>
                  </a:lnTo>
                  <a:lnTo>
                    <a:pt x="5" y="5"/>
                  </a:lnTo>
                  <a:lnTo>
                    <a:pt x="0" y="5"/>
                  </a:lnTo>
                  <a:lnTo>
                    <a:pt x="0" y="4"/>
                  </a:lnTo>
                  <a:lnTo>
                    <a:pt x="2" y="3"/>
                  </a:lnTo>
                  <a:lnTo>
                    <a:pt x="3" y="3"/>
                  </a:lnTo>
                  <a:lnTo>
                    <a:pt x="3" y="2"/>
                  </a:lnTo>
                  <a:lnTo>
                    <a:pt x="5" y="1"/>
                  </a:lnTo>
                  <a:lnTo>
                    <a:pt x="6" y="1"/>
                  </a:lnTo>
                  <a:lnTo>
                    <a:pt x="8" y="0"/>
                  </a:lnTo>
                  <a:lnTo>
                    <a:pt x="9" y="0"/>
                  </a:lnTo>
                  <a:lnTo>
                    <a:pt x="12" y="0"/>
                  </a:lnTo>
                  <a:lnTo>
                    <a:pt x="14" y="1"/>
                  </a:lnTo>
                  <a:lnTo>
                    <a:pt x="15" y="1"/>
                  </a:lnTo>
                  <a:lnTo>
                    <a:pt x="17" y="2"/>
                  </a:lnTo>
                  <a:lnTo>
                    <a:pt x="18" y="3"/>
                  </a:lnTo>
                  <a:lnTo>
                    <a:pt x="19" y="4"/>
                  </a:lnTo>
                  <a:lnTo>
                    <a:pt x="19" y="5"/>
                  </a:lnTo>
                  <a:lnTo>
                    <a:pt x="19" y="6"/>
                  </a:lnTo>
                  <a:lnTo>
                    <a:pt x="19" y="8"/>
                  </a:lnTo>
                  <a:lnTo>
                    <a:pt x="19" y="9"/>
                  </a:lnTo>
                  <a:lnTo>
                    <a:pt x="18" y="9"/>
                  </a:lnTo>
                  <a:lnTo>
                    <a:pt x="17" y="10"/>
                  </a:lnTo>
                  <a:lnTo>
                    <a:pt x="15" y="11"/>
                  </a:lnTo>
                  <a:lnTo>
                    <a:pt x="14" y="12"/>
                  </a:lnTo>
                  <a:lnTo>
                    <a:pt x="12" y="13"/>
                  </a:lnTo>
                  <a:lnTo>
                    <a:pt x="11" y="14"/>
                  </a:lnTo>
                  <a:lnTo>
                    <a:pt x="9" y="15"/>
                  </a:lnTo>
                  <a:lnTo>
                    <a:pt x="8" y="16"/>
                  </a:lnTo>
                  <a:lnTo>
                    <a:pt x="6" y="16"/>
                  </a:lnTo>
                  <a:lnTo>
                    <a:pt x="5" y="16"/>
                  </a:lnTo>
                  <a:lnTo>
                    <a:pt x="19" y="16"/>
                  </a:lnTo>
                  <a:close/>
                </a:path>
              </a:pathLst>
            </a:custGeom>
            <a:solidFill>
              <a:srgbClr val="000000"/>
            </a:solidFill>
            <a:ln w="9525">
              <a:noFill/>
              <a:round/>
              <a:headEnd/>
              <a:tailEnd/>
            </a:ln>
          </p:spPr>
          <p:txBody>
            <a:bodyPr/>
            <a:lstStyle/>
            <a:p>
              <a:endParaRPr lang="pt-BR"/>
            </a:p>
          </p:txBody>
        </p:sp>
        <p:sp>
          <p:nvSpPr>
            <p:cNvPr id="780426" name="Freeform 412"/>
            <p:cNvSpPr>
              <a:spLocks/>
            </p:cNvSpPr>
            <p:nvPr/>
          </p:nvSpPr>
          <p:spPr bwMode="auto">
            <a:xfrm>
              <a:off x="2061" y="1446"/>
              <a:ext cx="6" cy="10"/>
            </a:xfrm>
            <a:custGeom>
              <a:avLst/>
              <a:gdLst>
                <a:gd name="T0" fmla="*/ 0 w 18"/>
                <a:gd name="T1" fmla="*/ 1 h 19"/>
                <a:gd name="T2" fmla="*/ 0 w 18"/>
                <a:gd name="T3" fmla="*/ 0 h 19"/>
                <a:gd name="T4" fmla="*/ 2 w 18"/>
                <a:gd name="T5" fmla="*/ 0 h 19"/>
                <a:gd name="T6" fmla="*/ 2 w 18"/>
                <a:gd name="T7" fmla="*/ 1 h 19"/>
                <a:gd name="T8" fmla="*/ 2 w 18"/>
                <a:gd name="T9" fmla="*/ 1 h 19"/>
                <a:gd name="T10" fmla="*/ 2 w 18"/>
                <a:gd name="T11" fmla="*/ 1 h 19"/>
                <a:gd name="T12" fmla="*/ 1 w 18"/>
                <a:gd name="T13" fmla="*/ 2 h 19"/>
                <a:gd name="T14" fmla="*/ 1 w 18"/>
                <a:gd name="T15" fmla="*/ 2 h 19"/>
                <a:gd name="T16" fmla="*/ 1 w 18"/>
                <a:gd name="T17" fmla="*/ 3 h 19"/>
                <a:gd name="T18" fmla="*/ 1 w 18"/>
                <a:gd name="T19" fmla="*/ 3 h 19"/>
                <a:gd name="T20" fmla="*/ 1 w 18"/>
                <a:gd name="T21" fmla="*/ 4 h 19"/>
                <a:gd name="T22" fmla="*/ 1 w 18"/>
                <a:gd name="T23" fmla="*/ 4 h 19"/>
                <a:gd name="T24" fmla="*/ 1 w 18"/>
                <a:gd name="T25" fmla="*/ 4 h 19"/>
                <a:gd name="T26" fmla="*/ 1 w 18"/>
                <a:gd name="T27" fmla="*/ 5 h 19"/>
                <a:gd name="T28" fmla="*/ 1 w 18"/>
                <a:gd name="T29" fmla="*/ 5 h 19"/>
                <a:gd name="T30" fmla="*/ 1 w 18"/>
                <a:gd name="T31" fmla="*/ 5 h 19"/>
                <a:gd name="T32" fmla="*/ 0 w 18"/>
                <a:gd name="T33" fmla="*/ 5 h 19"/>
                <a:gd name="T34" fmla="*/ 0 w 18"/>
                <a:gd name="T35" fmla="*/ 5 h 19"/>
                <a:gd name="T36" fmla="*/ 0 w 18"/>
                <a:gd name="T37" fmla="*/ 5 h 19"/>
                <a:gd name="T38" fmla="*/ 0 w 18"/>
                <a:gd name="T39" fmla="*/ 4 h 19"/>
                <a:gd name="T40" fmla="*/ 0 w 18"/>
                <a:gd name="T41" fmla="*/ 4 h 19"/>
                <a:gd name="T42" fmla="*/ 0 w 18"/>
                <a:gd name="T43" fmla="*/ 4 h 19"/>
                <a:gd name="T44" fmla="*/ 0 w 18"/>
                <a:gd name="T45" fmla="*/ 3 h 19"/>
                <a:gd name="T46" fmla="*/ 1 w 18"/>
                <a:gd name="T47" fmla="*/ 3 h 19"/>
                <a:gd name="T48" fmla="*/ 1 w 18"/>
                <a:gd name="T49" fmla="*/ 3 h 19"/>
                <a:gd name="T50" fmla="*/ 1 w 18"/>
                <a:gd name="T51" fmla="*/ 2 h 19"/>
                <a:gd name="T52" fmla="*/ 1 w 18"/>
                <a:gd name="T53" fmla="*/ 2 h 19"/>
                <a:gd name="T54" fmla="*/ 1 w 18"/>
                <a:gd name="T55" fmla="*/ 1 h 19"/>
                <a:gd name="T56" fmla="*/ 1 w 18"/>
                <a:gd name="T57" fmla="*/ 1 h 19"/>
                <a:gd name="T58" fmla="*/ 0 w 18"/>
                <a:gd name="T59" fmla="*/ 1 h 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
                <a:gd name="T91" fmla="*/ 0 h 19"/>
                <a:gd name="T92" fmla="*/ 18 w 18"/>
                <a:gd name="T93" fmla="*/ 19 h 1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 h="19">
                  <a:moveTo>
                    <a:pt x="0" y="3"/>
                  </a:moveTo>
                  <a:lnTo>
                    <a:pt x="0" y="0"/>
                  </a:lnTo>
                  <a:lnTo>
                    <a:pt x="18" y="0"/>
                  </a:lnTo>
                  <a:lnTo>
                    <a:pt x="18" y="3"/>
                  </a:lnTo>
                  <a:lnTo>
                    <a:pt x="16" y="3"/>
                  </a:lnTo>
                  <a:lnTo>
                    <a:pt x="15" y="4"/>
                  </a:lnTo>
                  <a:lnTo>
                    <a:pt x="13" y="6"/>
                  </a:lnTo>
                  <a:lnTo>
                    <a:pt x="12" y="8"/>
                  </a:lnTo>
                  <a:lnTo>
                    <a:pt x="12" y="10"/>
                  </a:lnTo>
                  <a:lnTo>
                    <a:pt x="10" y="11"/>
                  </a:lnTo>
                  <a:lnTo>
                    <a:pt x="7" y="13"/>
                  </a:lnTo>
                  <a:lnTo>
                    <a:pt x="7" y="15"/>
                  </a:lnTo>
                  <a:lnTo>
                    <a:pt x="7" y="16"/>
                  </a:lnTo>
                  <a:lnTo>
                    <a:pt x="7" y="17"/>
                  </a:lnTo>
                  <a:lnTo>
                    <a:pt x="7" y="18"/>
                  </a:lnTo>
                  <a:lnTo>
                    <a:pt x="7" y="19"/>
                  </a:lnTo>
                  <a:lnTo>
                    <a:pt x="3" y="19"/>
                  </a:lnTo>
                  <a:lnTo>
                    <a:pt x="3" y="18"/>
                  </a:lnTo>
                  <a:lnTo>
                    <a:pt x="3" y="17"/>
                  </a:lnTo>
                  <a:lnTo>
                    <a:pt x="3" y="16"/>
                  </a:lnTo>
                  <a:lnTo>
                    <a:pt x="3" y="15"/>
                  </a:lnTo>
                  <a:lnTo>
                    <a:pt x="3" y="13"/>
                  </a:lnTo>
                  <a:lnTo>
                    <a:pt x="4" y="12"/>
                  </a:lnTo>
                  <a:lnTo>
                    <a:pt x="6" y="10"/>
                  </a:lnTo>
                  <a:lnTo>
                    <a:pt x="7" y="9"/>
                  </a:lnTo>
                  <a:lnTo>
                    <a:pt x="9" y="8"/>
                  </a:lnTo>
                  <a:lnTo>
                    <a:pt x="10" y="5"/>
                  </a:lnTo>
                  <a:lnTo>
                    <a:pt x="12" y="4"/>
                  </a:lnTo>
                  <a:lnTo>
                    <a:pt x="13" y="3"/>
                  </a:lnTo>
                  <a:lnTo>
                    <a:pt x="0" y="3"/>
                  </a:lnTo>
                  <a:close/>
                </a:path>
              </a:pathLst>
            </a:custGeom>
            <a:solidFill>
              <a:srgbClr val="000000"/>
            </a:solidFill>
            <a:ln w="9525">
              <a:noFill/>
              <a:round/>
              <a:headEnd/>
              <a:tailEnd/>
            </a:ln>
          </p:spPr>
          <p:txBody>
            <a:bodyPr/>
            <a:lstStyle/>
            <a:p>
              <a:endParaRPr lang="pt-BR"/>
            </a:p>
          </p:txBody>
        </p:sp>
        <p:sp>
          <p:nvSpPr>
            <p:cNvPr id="780427" name="Freeform 413"/>
            <p:cNvSpPr>
              <a:spLocks/>
            </p:cNvSpPr>
            <p:nvPr/>
          </p:nvSpPr>
          <p:spPr bwMode="auto">
            <a:xfrm>
              <a:off x="2073" y="1446"/>
              <a:ext cx="7" cy="10"/>
            </a:xfrm>
            <a:custGeom>
              <a:avLst/>
              <a:gdLst>
                <a:gd name="T0" fmla="*/ 0 w 23"/>
                <a:gd name="T1" fmla="*/ 5 h 19"/>
                <a:gd name="T2" fmla="*/ 0 w 23"/>
                <a:gd name="T3" fmla="*/ 0 h 19"/>
                <a:gd name="T4" fmla="*/ 2 w 23"/>
                <a:gd name="T5" fmla="*/ 0 h 19"/>
                <a:gd name="T6" fmla="*/ 2 w 23"/>
                <a:gd name="T7" fmla="*/ 1 h 19"/>
                <a:gd name="T8" fmla="*/ 0 w 23"/>
                <a:gd name="T9" fmla="*/ 1 h 19"/>
                <a:gd name="T10" fmla="*/ 0 w 23"/>
                <a:gd name="T11" fmla="*/ 2 h 19"/>
                <a:gd name="T12" fmla="*/ 2 w 23"/>
                <a:gd name="T13" fmla="*/ 2 h 19"/>
                <a:gd name="T14" fmla="*/ 2 w 23"/>
                <a:gd name="T15" fmla="*/ 3 h 19"/>
                <a:gd name="T16" fmla="*/ 0 w 23"/>
                <a:gd name="T17" fmla="*/ 3 h 19"/>
                <a:gd name="T18" fmla="*/ 0 w 23"/>
                <a:gd name="T19" fmla="*/ 4 h 19"/>
                <a:gd name="T20" fmla="*/ 2 w 23"/>
                <a:gd name="T21" fmla="*/ 4 h 19"/>
                <a:gd name="T22" fmla="*/ 2 w 23"/>
                <a:gd name="T23" fmla="*/ 5 h 19"/>
                <a:gd name="T24" fmla="*/ 0 w 23"/>
                <a:gd name="T25" fmla="*/ 5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19"/>
                <a:gd name="T41" fmla="*/ 23 w 23"/>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19">
                  <a:moveTo>
                    <a:pt x="0" y="19"/>
                  </a:moveTo>
                  <a:lnTo>
                    <a:pt x="0" y="0"/>
                  </a:lnTo>
                  <a:lnTo>
                    <a:pt x="23" y="0"/>
                  </a:lnTo>
                  <a:lnTo>
                    <a:pt x="23" y="3"/>
                  </a:lnTo>
                  <a:lnTo>
                    <a:pt x="3" y="3"/>
                  </a:lnTo>
                  <a:lnTo>
                    <a:pt x="3" y="8"/>
                  </a:lnTo>
                  <a:lnTo>
                    <a:pt x="21" y="8"/>
                  </a:lnTo>
                  <a:lnTo>
                    <a:pt x="21" y="10"/>
                  </a:lnTo>
                  <a:lnTo>
                    <a:pt x="3" y="10"/>
                  </a:lnTo>
                  <a:lnTo>
                    <a:pt x="3" y="16"/>
                  </a:lnTo>
                  <a:lnTo>
                    <a:pt x="23" y="16"/>
                  </a:lnTo>
                  <a:lnTo>
                    <a:pt x="23" y="19"/>
                  </a:lnTo>
                  <a:lnTo>
                    <a:pt x="0" y="19"/>
                  </a:lnTo>
                  <a:close/>
                </a:path>
              </a:pathLst>
            </a:custGeom>
            <a:solidFill>
              <a:srgbClr val="000000"/>
            </a:solidFill>
            <a:ln w="9525">
              <a:noFill/>
              <a:round/>
              <a:headEnd/>
              <a:tailEnd/>
            </a:ln>
          </p:spPr>
          <p:txBody>
            <a:bodyPr/>
            <a:lstStyle/>
            <a:p>
              <a:endParaRPr lang="pt-BR"/>
            </a:p>
          </p:txBody>
        </p:sp>
        <p:sp>
          <p:nvSpPr>
            <p:cNvPr id="780428" name="Freeform 414"/>
            <p:cNvSpPr>
              <a:spLocks/>
            </p:cNvSpPr>
            <p:nvPr/>
          </p:nvSpPr>
          <p:spPr bwMode="auto">
            <a:xfrm>
              <a:off x="2082" y="1449"/>
              <a:ext cx="6" cy="7"/>
            </a:xfrm>
            <a:custGeom>
              <a:avLst/>
              <a:gdLst>
                <a:gd name="T0" fmla="*/ 0 w 19"/>
                <a:gd name="T1" fmla="*/ 3 h 14"/>
                <a:gd name="T2" fmla="*/ 1 w 19"/>
                <a:gd name="T3" fmla="*/ 3 h 14"/>
                <a:gd name="T4" fmla="*/ 1 w 19"/>
                <a:gd name="T5" fmla="*/ 3 h 14"/>
                <a:gd name="T6" fmla="*/ 1 w 19"/>
                <a:gd name="T7" fmla="*/ 3 h 14"/>
                <a:gd name="T8" fmla="*/ 1 w 19"/>
                <a:gd name="T9" fmla="*/ 3 h 14"/>
                <a:gd name="T10" fmla="*/ 1 w 19"/>
                <a:gd name="T11" fmla="*/ 3 h 14"/>
                <a:gd name="T12" fmla="*/ 2 w 19"/>
                <a:gd name="T13" fmla="*/ 3 h 14"/>
                <a:gd name="T14" fmla="*/ 2 w 19"/>
                <a:gd name="T15" fmla="*/ 3 h 14"/>
                <a:gd name="T16" fmla="*/ 2 w 19"/>
                <a:gd name="T17" fmla="*/ 3 h 14"/>
                <a:gd name="T18" fmla="*/ 2 w 19"/>
                <a:gd name="T19" fmla="*/ 3 h 14"/>
                <a:gd name="T20" fmla="*/ 1 w 19"/>
                <a:gd name="T21" fmla="*/ 3 h 14"/>
                <a:gd name="T22" fmla="*/ 1 w 19"/>
                <a:gd name="T23" fmla="*/ 3 h 14"/>
                <a:gd name="T24" fmla="*/ 1 w 19"/>
                <a:gd name="T25" fmla="*/ 3 h 14"/>
                <a:gd name="T26" fmla="*/ 1 w 19"/>
                <a:gd name="T27" fmla="*/ 2 h 14"/>
                <a:gd name="T28" fmla="*/ 0 w 19"/>
                <a:gd name="T29" fmla="*/ 2 h 14"/>
                <a:gd name="T30" fmla="*/ 0 w 19"/>
                <a:gd name="T31" fmla="*/ 2 h 14"/>
                <a:gd name="T32" fmla="*/ 0 w 19"/>
                <a:gd name="T33" fmla="*/ 2 h 14"/>
                <a:gd name="T34" fmla="*/ 0 w 19"/>
                <a:gd name="T35" fmla="*/ 2 h 14"/>
                <a:gd name="T36" fmla="*/ 0 w 19"/>
                <a:gd name="T37" fmla="*/ 2 h 14"/>
                <a:gd name="T38" fmla="*/ 0 w 19"/>
                <a:gd name="T39" fmla="*/ 1 h 14"/>
                <a:gd name="T40" fmla="*/ 0 w 19"/>
                <a:gd name="T41" fmla="*/ 1 h 14"/>
                <a:gd name="T42" fmla="*/ 0 w 19"/>
                <a:gd name="T43" fmla="*/ 1 h 14"/>
                <a:gd name="T44" fmla="*/ 0 w 19"/>
                <a:gd name="T45" fmla="*/ 1 h 14"/>
                <a:gd name="T46" fmla="*/ 0 w 19"/>
                <a:gd name="T47" fmla="*/ 1 h 14"/>
                <a:gd name="T48" fmla="*/ 0 w 19"/>
                <a:gd name="T49" fmla="*/ 1 h 14"/>
                <a:gd name="T50" fmla="*/ 1 w 19"/>
                <a:gd name="T51" fmla="*/ 0 h 14"/>
                <a:gd name="T52" fmla="*/ 1 w 19"/>
                <a:gd name="T53" fmla="*/ 0 h 14"/>
                <a:gd name="T54" fmla="*/ 1 w 19"/>
                <a:gd name="T55" fmla="*/ 0 h 14"/>
                <a:gd name="T56" fmla="*/ 1 w 19"/>
                <a:gd name="T57" fmla="*/ 0 h 14"/>
                <a:gd name="T58" fmla="*/ 2 w 19"/>
                <a:gd name="T59" fmla="*/ 1 h 14"/>
                <a:gd name="T60" fmla="*/ 2 w 19"/>
                <a:gd name="T61" fmla="*/ 1 h 14"/>
                <a:gd name="T62" fmla="*/ 2 w 19"/>
                <a:gd name="T63" fmla="*/ 1 h 14"/>
                <a:gd name="T64" fmla="*/ 2 w 19"/>
                <a:gd name="T65" fmla="*/ 2 h 14"/>
                <a:gd name="T66" fmla="*/ 2 w 19"/>
                <a:gd name="T67" fmla="*/ 2 h 14"/>
                <a:gd name="T68" fmla="*/ 1 w 19"/>
                <a:gd name="T69" fmla="*/ 1 h 14"/>
                <a:gd name="T70" fmla="*/ 1 w 19"/>
                <a:gd name="T71" fmla="*/ 1 h 14"/>
                <a:gd name="T72" fmla="*/ 1 w 19"/>
                <a:gd name="T73" fmla="*/ 1 h 14"/>
                <a:gd name="T74" fmla="*/ 1 w 19"/>
                <a:gd name="T75" fmla="*/ 1 h 14"/>
                <a:gd name="T76" fmla="*/ 1 w 19"/>
                <a:gd name="T77" fmla="*/ 1 h 14"/>
                <a:gd name="T78" fmla="*/ 1 w 19"/>
                <a:gd name="T79" fmla="*/ 1 h 14"/>
                <a:gd name="T80" fmla="*/ 0 w 19"/>
                <a:gd name="T81" fmla="*/ 2 h 14"/>
                <a:gd name="T82" fmla="*/ 0 w 19"/>
                <a:gd name="T83" fmla="*/ 2 h 14"/>
                <a:gd name="T84" fmla="*/ 0 w 19"/>
                <a:gd name="T85" fmla="*/ 2 h 14"/>
                <a:gd name="T86" fmla="*/ 0 w 19"/>
                <a:gd name="T87" fmla="*/ 2 h 14"/>
                <a:gd name="T88" fmla="*/ 1 w 19"/>
                <a:gd name="T89" fmla="*/ 2 h 14"/>
                <a:gd name="T90" fmla="*/ 1 w 19"/>
                <a:gd name="T91" fmla="*/ 2 h 14"/>
                <a:gd name="T92" fmla="*/ 1 w 19"/>
                <a:gd name="T93" fmla="*/ 2 h 14"/>
                <a:gd name="T94" fmla="*/ 1 w 19"/>
                <a:gd name="T95" fmla="*/ 2 h 14"/>
                <a:gd name="T96" fmla="*/ 2 w 19"/>
                <a:gd name="T97" fmla="*/ 2 h 14"/>
                <a:gd name="T98" fmla="*/ 2 w 19"/>
                <a:gd name="T99" fmla="*/ 2 h 14"/>
                <a:gd name="T100" fmla="*/ 2 w 19"/>
                <a:gd name="T101" fmla="*/ 3 h 14"/>
                <a:gd name="T102" fmla="*/ 2 w 19"/>
                <a:gd name="T103" fmla="*/ 3 h 14"/>
                <a:gd name="T104" fmla="*/ 2 w 19"/>
                <a:gd name="T105" fmla="*/ 3 h 14"/>
                <a:gd name="T106" fmla="*/ 2 w 19"/>
                <a:gd name="T107" fmla="*/ 3 h 14"/>
                <a:gd name="T108" fmla="*/ 2 w 19"/>
                <a:gd name="T109" fmla="*/ 3 h 14"/>
                <a:gd name="T110" fmla="*/ 2 w 19"/>
                <a:gd name="T111" fmla="*/ 3 h 14"/>
                <a:gd name="T112" fmla="*/ 2 w 19"/>
                <a:gd name="T113" fmla="*/ 4 h 14"/>
                <a:gd name="T114" fmla="*/ 2 w 19"/>
                <a:gd name="T115" fmla="*/ 4 h 14"/>
                <a:gd name="T116" fmla="*/ 1 w 19"/>
                <a:gd name="T117" fmla="*/ 4 h 14"/>
                <a:gd name="T118" fmla="*/ 1 w 19"/>
                <a:gd name="T119" fmla="*/ 4 h 14"/>
                <a:gd name="T120" fmla="*/ 0 w 19"/>
                <a:gd name="T121" fmla="*/ 4 h 14"/>
                <a:gd name="T122" fmla="*/ 0 w 19"/>
                <a:gd name="T123" fmla="*/ 4 h 14"/>
                <a:gd name="T124" fmla="*/ 0 w 19"/>
                <a:gd name="T125" fmla="*/ 3 h 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9"/>
                <a:gd name="T190" fmla="*/ 0 h 14"/>
                <a:gd name="T191" fmla="*/ 19 w 19"/>
                <a:gd name="T192" fmla="*/ 14 h 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9" h="14">
                  <a:moveTo>
                    <a:pt x="0" y="10"/>
                  </a:moveTo>
                  <a:lnTo>
                    <a:pt x="4" y="10"/>
                  </a:lnTo>
                  <a:lnTo>
                    <a:pt x="4" y="11"/>
                  </a:lnTo>
                  <a:lnTo>
                    <a:pt x="6" y="11"/>
                  </a:lnTo>
                  <a:lnTo>
                    <a:pt x="7" y="11"/>
                  </a:lnTo>
                  <a:lnTo>
                    <a:pt x="9" y="12"/>
                  </a:lnTo>
                  <a:lnTo>
                    <a:pt x="10" y="12"/>
                  </a:lnTo>
                  <a:lnTo>
                    <a:pt x="12" y="12"/>
                  </a:lnTo>
                  <a:lnTo>
                    <a:pt x="15" y="12"/>
                  </a:lnTo>
                  <a:lnTo>
                    <a:pt x="15" y="11"/>
                  </a:lnTo>
                  <a:lnTo>
                    <a:pt x="15" y="10"/>
                  </a:lnTo>
                  <a:lnTo>
                    <a:pt x="13" y="10"/>
                  </a:lnTo>
                  <a:lnTo>
                    <a:pt x="12" y="9"/>
                  </a:lnTo>
                  <a:lnTo>
                    <a:pt x="10" y="9"/>
                  </a:lnTo>
                  <a:lnTo>
                    <a:pt x="9" y="9"/>
                  </a:lnTo>
                  <a:lnTo>
                    <a:pt x="7" y="9"/>
                  </a:lnTo>
                  <a:lnTo>
                    <a:pt x="6" y="8"/>
                  </a:lnTo>
                  <a:lnTo>
                    <a:pt x="4" y="8"/>
                  </a:lnTo>
                  <a:lnTo>
                    <a:pt x="4" y="7"/>
                  </a:lnTo>
                  <a:lnTo>
                    <a:pt x="3" y="7"/>
                  </a:lnTo>
                  <a:lnTo>
                    <a:pt x="2" y="6"/>
                  </a:lnTo>
                  <a:lnTo>
                    <a:pt x="0" y="5"/>
                  </a:lnTo>
                  <a:lnTo>
                    <a:pt x="0" y="4"/>
                  </a:lnTo>
                  <a:lnTo>
                    <a:pt x="2" y="3"/>
                  </a:lnTo>
                  <a:lnTo>
                    <a:pt x="3" y="1"/>
                  </a:lnTo>
                  <a:lnTo>
                    <a:pt x="4" y="1"/>
                  </a:lnTo>
                  <a:lnTo>
                    <a:pt x="6" y="0"/>
                  </a:lnTo>
                  <a:lnTo>
                    <a:pt x="7" y="0"/>
                  </a:lnTo>
                  <a:lnTo>
                    <a:pt x="9" y="0"/>
                  </a:lnTo>
                  <a:lnTo>
                    <a:pt x="10" y="0"/>
                  </a:lnTo>
                  <a:lnTo>
                    <a:pt x="13" y="0"/>
                  </a:lnTo>
                  <a:lnTo>
                    <a:pt x="15" y="0"/>
                  </a:lnTo>
                  <a:lnTo>
                    <a:pt x="15" y="1"/>
                  </a:lnTo>
                  <a:lnTo>
                    <a:pt x="15" y="3"/>
                  </a:lnTo>
                  <a:lnTo>
                    <a:pt x="16" y="4"/>
                  </a:lnTo>
                  <a:lnTo>
                    <a:pt x="18" y="5"/>
                  </a:lnTo>
                  <a:lnTo>
                    <a:pt x="15" y="5"/>
                  </a:lnTo>
                  <a:lnTo>
                    <a:pt x="15" y="4"/>
                  </a:lnTo>
                  <a:lnTo>
                    <a:pt x="13" y="4"/>
                  </a:lnTo>
                  <a:lnTo>
                    <a:pt x="10" y="3"/>
                  </a:lnTo>
                  <a:lnTo>
                    <a:pt x="9" y="3"/>
                  </a:lnTo>
                  <a:lnTo>
                    <a:pt x="7" y="3"/>
                  </a:lnTo>
                  <a:lnTo>
                    <a:pt x="6" y="4"/>
                  </a:lnTo>
                  <a:lnTo>
                    <a:pt x="4" y="5"/>
                  </a:lnTo>
                  <a:lnTo>
                    <a:pt x="6" y="5"/>
                  </a:lnTo>
                  <a:lnTo>
                    <a:pt x="6" y="6"/>
                  </a:lnTo>
                  <a:lnTo>
                    <a:pt x="7" y="6"/>
                  </a:lnTo>
                  <a:lnTo>
                    <a:pt x="9" y="6"/>
                  </a:lnTo>
                  <a:lnTo>
                    <a:pt x="10" y="6"/>
                  </a:lnTo>
                  <a:lnTo>
                    <a:pt x="12" y="6"/>
                  </a:lnTo>
                  <a:lnTo>
                    <a:pt x="15" y="7"/>
                  </a:lnTo>
                  <a:lnTo>
                    <a:pt x="16" y="8"/>
                  </a:lnTo>
                  <a:lnTo>
                    <a:pt x="18" y="9"/>
                  </a:lnTo>
                  <a:lnTo>
                    <a:pt x="19" y="10"/>
                  </a:lnTo>
                  <a:lnTo>
                    <a:pt x="19" y="11"/>
                  </a:lnTo>
                  <a:lnTo>
                    <a:pt x="18" y="12"/>
                  </a:lnTo>
                  <a:lnTo>
                    <a:pt x="16" y="12"/>
                  </a:lnTo>
                  <a:lnTo>
                    <a:pt x="15" y="13"/>
                  </a:lnTo>
                  <a:lnTo>
                    <a:pt x="12" y="13"/>
                  </a:lnTo>
                  <a:lnTo>
                    <a:pt x="10" y="14"/>
                  </a:lnTo>
                  <a:lnTo>
                    <a:pt x="9" y="14"/>
                  </a:lnTo>
                  <a:lnTo>
                    <a:pt x="7" y="14"/>
                  </a:lnTo>
                  <a:lnTo>
                    <a:pt x="6" y="13"/>
                  </a:lnTo>
                  <a:lnTo>
                    <a:pt x="4" y="13"/>
                  </a:lnTo>
                  <a:lnTo>
                    <a:pt x="3" y="13"/>
                  </a:lnTo>
                  <a:lnTo>
                    <a:pt x="2" y="12"/>
                  </a:lnTo>
                  <a:lnTo>
                    <a:pt x="0" y="11"/>
                  </a:lnTo>
                  <a:lnTo>
                    <a:pt x="0" y="10"/>
                  </a:lnTo>
                  <a:close/>
                </a:path>
              </a:pathLst>
            </a:custGeom>
            <a:solidFill>
              <a:srgbClr val="000000"/>
            </a:solidFill>
            <a:ln w="9525">
              <a:noFill/>
              <a:round/>
              <a:headEnd/>
              <a:tailEnd/>
            </a:ln>
          </p:spPr>
          <p:txBody>
            <a:bodyPr/>
            <a:lstStyle/>
            <a:p>
              <a:endParaRPr lang="pt-BR"/>
            </a:p>
          </p:txBody>
        </p:sp>
        <p:sp>
          <p:nvSpPr>
            <p:cNvPr id="780429" name="Freeform 415"/>
            <p:cNvSpPr>
              <a:spLocks/>
            </p:cNvSpPr>
            <p:nvPr/>
          </p:nvSpPr>
          <p:spPr bwMode="auto">
            <a:xfrm>
              <a:off x="2089" y="1449"/>
              <a:ext cx="6" cy="7"/>
            </a:xfrm>
            <a:custGeom>
              <a:avLst/>
              <a:gdLst>
                <a:gd name="T0" fmla="*/ 0 w 19"/>
                <a:gd name="T1" fmla="*/ 3 h 14"/>
                <a:gd name="T2" fmla="*/ 1 w 19"/>
                <a:gd name="T3" fmla="*/ 3 h 14"/>
                <a:gd name="T4" fmla="*/ 1 w 19"/>
                <a:gd name="T5" fmla="*/ 3 h 14"/>
                <a:gd name="T6" fmla="*/ 1 w 19"/>
                <a:gd name="T7" fmla="*/ 3 h 14"/>
                <a:gd name="T8" fmla="*/ 1 w 19"/>
                <a:gd name="T9" fmla="*/ 3 h 14"/>
                <a:gd name="T10" fmla="*/ 1 w 19"/>
                <a:gd name="T11" fmla="*/ 3 h 14"/>
                <a:gd name="T12" fmla="*/ 2 w 19"/>
                <a:gd name="T13" fmla="*/ 3 h 14"/>
                <a:gd name="T14" fmla="*/ 2 w 19"/>
                <a:gd name="T15" fmla="*/ 3 h 14"/>
                <a:gd name="T16" fmla="*/ 2 w 19"/>
                <a:gd name="T17" fmla="*/ 3 h 14"/>
                <a:gd name="T18" fmla="*/ 2 w 19"/>
                <a:gd name="T19" fmla="*/ 3 h 14"/>
                <a:gd name="T20" fmla="*/ 1 w 19"/>
                <a:gd name="T21" fmla="*/ 3 h 14"/>
                <a:gd name="T22" fmla="*/ 1 w 19"/>
                <a:gd name="T23" fmla="*/ 3 h 14"/>
                <a:gd name="T24" fmla="*/ 1 w 19"/>
                <a:gd name="T25" fmla="*/ 3 h 14"/>
                <a:gd name="T26" fmla="*/ 1 w 19"/>
                <a:gd name="T27" fmla="*/ 2 h 14"/>
                <a:gd name="T28" fmla="*/ 0 w 19"/>
                <a:gd name="T29" fmla="*/ 2 h 14"/>
                <a:gd name="T30" fmla="*/ 0 w 19"/>
                <a:gd name="T31" fmla="*/ 2 h 14"/>
                <a:gd name="T32" fmla="*/ 0 w 19"/>
                <a:gd name="T33" fmla="*/ 2 h 14"/>
                <a:gd name="T34" fmla="*/ 0 w 19"/>
                <a:gd name="T35" fmla="*/ 2 h 14"/>
                <a:gd name="T36" fmla="*/ 0 w 19"/>
                <a:gd name="T37" fmla="*/ 2 h 14"/>
                <a:gd name="T38" fmla="*/ 0 w 19"/>
                <a:gd name="T39" fmla="*/ 1 h 14"/>
                <a:gd name="T40" fmla="*/ 0 w 19"/>
                <a:gd name="T41" fmla="*/ 1 h 14"/>
                <a:gd name="T42" fmla="*/ 0 w 19"/>
                <a:gd name="T43" fmla="*/ 1 h 14"/>
                <a:gd name="T44" fmla="*/ 0 w 19"/>
                <a:gd name="T45" fmla="*/ 1 h 14"/>
                <a:gd name="T46" fmla="*/ 0 w 19"/>
                <a:gd name="T47" fmla="*/ 1 h 14"/>
                <a:gd name="T48" fmla="*/ 0 w 19"/>
                <a:gd name="T49" fmla="*/ 1 h 14"/>
                <a:gd name="T50" fmla="*/ 1 w 19"/>
                <a:gd name="T51" fmla="*/ 0 h 14"/>
                <a:gd name="T52" fmla="*/ 1 w 19"/>
                <a:gd name="T53" fmla="*/ 0 h 14"/>
                <a:gd name="T54" fmla="*/ 1 w 19"/>
                <a:gd name="T55" fmla="*/ 0 h 14"/>
                <a:gd name="T56" fmla="*/ 1 w 19"/>
                <a:gd name="T57" fmla="*/ 0 h 14"/>
                <a:gd name="T58" fmla="*/ 2 w 19"/>
                <a:gd name="T59" fmla="*/ 1 h 14"/>
                <a:gd name="T60" fmla="*/ 2 w 19"/>
                <a:gd name="T61" fmla="*/ 1 h 14"/>
                <a:gd name="T62" fmla="*/ 2 w 19"/>
                <a:gd name="T63" fmla="*/ 1 h 14"/>
                <a:gd name="T64" fmla="*/ 2 w 19"/>
                <a:gd name="T65" fmla="*/ 2 h 14"/>
                <a:gd name="T66" fmla="*/ 2 w 19"/>
                <a:gd name="T67" fmla="*/ 2 h 14"/>
                <a:gd name="T68" fmla="*/ 1 w 19"/>
                <a:gd name="T69" fmla="*/ 1 h 14"/>
                <a:gd name="T70" fmla="*/ 1 w 19"/>
                <a:gd name="T71" fmla="*/ 1 h 14"/>
                <a:gd name="T72" fmla="*/ 1 w 19"/>
                <a:gd name="T73" fmla="*/ 1 h 14"/>
                <a:gd name="T74" fmla="*/ 1 w 19"/>
                <a:gd name="T75" fmla="*/ 1 h 14"/>
                <a:gd name="T76" fmla="*/ 1 w 19"/>
                <a:gd name="T77" fmla="*/ 1 h 14"/>
                <a:gd name="T78" fmla="*/ 1 w 19"/>
                <a:gd name="T79" fmla="*/ 1 h 14"/>
                <a:gd name="T80" fmla="*/ 0 w 19"/>
                <a:gd name="T81" fmla="*/ 2 h 14"/>
                <a:gd name="T82" fmla="*/ 0 w 19"/>
                <a:gd name="T83" fmla="*/ 2 h 14"/>
                <a:gd name="T84" fmla="*/ 0 w 19"/>
                <a:gd name="T85" fmla="*/ 2 h 14"/>
                <a:gd name="T86" fmla="*/ 0 w 19"/>
                <a:gd name="T87" fmla="*/ 2 h 14"/>
                <a:gd name="T88" fmla="*/ 1 w 19"/>
                <a:gd name="T89" fmla="*/ 2 h 14"/>
                <a:gd name="T90" fmla="*/ 1 w 19"/>
                <a:gd name="T91" fmla="*/ 2 h 14"/>
                <a:gd name="T92" fmla="*/ 1 w 19"/>
                <a:gd name="T93" fmla="*/ 2 h 14"/>
                <a:gd name="T94" fmla="*/ 1 w 19"/>
                <a:gd name="T95" fmla="*/ 2 h 14"/>
                <a:gd name="T96" fmla="*/ 2 w 19"/>
                <a:gd name="T97" fmla="*/ 2 h 14"/>
                <a:gd name="T98" fmla="*/ 2 w 19"/>
                <a:gd name="T99" fmla="*/ 2 h 14"/>
                <a:gd name="T100" fmla="*/ 2 w 19"/>
                <a:gd name="T101" fmla="*/ 3 h 14"/>
                <a:gd name="T102" fmla="*/ 2 w 19"/>
                <a:gd name="T103" fmla="*/ 3 h 14"/>
                <a:gd name="T104" fmla="*/ 2 w 19"/>
                <a:gd name="T105" fmla="*/ 3 h 14"/>
                <a:gd name="T106" fmla="*/ 2 w 19"/>
                <a:gd name="T107" fmla="*/ 3 h 14"/>
                <a:gd name="T108" fmla="*/ 2 w 19"/>
                <a:gd name="T109" fmla="*/ 3 h 14"/>
                <a:gd name="T110" fmla="*/ 2 w 19"/>
                <a:gd name="T111" fmla="*/ 3 h 14"/>
                <a:gd name="T112" fmla="*/ 2 w 19"/>
                <a:gd name="T113" fmla="*/ 4 h 14"/>
                <a:gd name="T114" fmla="*/ 2 w 19"/>
                <a:gd name="T115" fmla="*/ 4 h 14"/>
                <a:gd name="T116" fmla="*/ 1 w 19"/>
                <a:gd name="T117" fmla="*/ 4 h 14"/>
                <a:gd name="T118" fmla="*/ 1 w 19"/>
                <a:gd name="T119" fmla="*/ 4 h 14"/>
                <a:gd name="T120" fmla="*/ 0 w 19"/>
                <a:gd name="T121" fmla="*/ 4 h 14"/>
                <a:gd name="T122" fmla="*/ 0 w 19"/>
                <a:gd name="T123" fmla="*/ 4 h 14"/>
                <a:gd name="T124" fmla="*/ 0 w 19"/>
                <a:gd name="T125" fmla="*/ 3 h 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9"/>
                <a:gd name="T190" fmla="*/ 0 h 14"/>
                <a:gd name="T191" fmla="*/ 19 w 19"/>
                <a:gd name="T192" fmla="*/ 14 h 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9" h="14">
                  <a:moveTo>
                    <a:pt x="0" y="10"/>
                  </a:moveTo>
                  <a:lnTo>
                    <a:pt x="4" y="10"/>
                  </a:lnTo>
                  <a:lnTo>
                    <a:pt x="4" y="11"/>
                  </a:lnTo>
                  <a:lnTo>
                    <a:pt x="6" y="11"/>
                  </a:lnTo>
                  <a:lnTo>
                    <a:pt x="7" y="11"/>
                  </a:lnTo>
                  <a:lnTo>
                    <a:pt x="9" y="12"/>
                  </a:lnTo>
                  <a:lnTo>
                    <a:pt x="10" y="12"/>
                  </a:lnTo>
                  <a:lnTo>
                    <a:pt x="12" y="12"/>
                  </a:lnTo>
                  <a:lnTo>
                    <a:pt x="15" y="12"/>
                  </a:lnTo>
                  <a:lnTo>
                    <a:pt x="15" y="11"/>
                  </a:lnTo>
                  <a:lnTo>
                    <a:pt x="15" y="10"/>
                  </a:lnTo>
                  <a:lnTo>
                    <a:pt x="13" y="10"/>
                  </a:lnTo>
                  <a:lnTo>
                    <a:pt x="12" y="9"/>
                  </a:lnTo>
                  <a:lnTo>
                    <a:pt x="10" y="9"/>
                  </a:lnTo>
                  <a:lnTo>
                    <a:pt x="9" y="9"/>
                  </a:lnTo>
                  <a:lnTo>
                    <a:pt x="7" y="9"/>
                  </a:lnTo>
                  <a:lnTo>
                    <a:pt x="6" y="8"/>
                  </a:lnTo>
                  <a:lnTo>
                    <a:pt x="4" y="8"/>
                  </a:lnTo>
                  <a:lnTo>
                    <a:pt x="4" y="7"/>
                  </a:lnTo>
                  <a:lnTo>
                    <a:pt x="3" y="7"/>
                  </a:lnTo>
                  <a:lnTo>
                    <a:pt x="1" y="6"/>
                  </a:lnTo>
                  <a:lnTo>
                    <a:pt x="0" y="5"/>
                  </a:lnTo>
                  <a:lnTo>
                    <a:pt x="0" y="4"/>
                  </a:lnTo>
                  <a:lnTo>
                    <a:pt x="1" y="3"/>
                  </a:lnTo>
                  <a:lnTo>
                    <a:pt x="3" y="1"/>
                  </a:lnTo>
                  <a:lnTo>
                    <a:pt x="4" y="1"/>
                  </a:lnTo>
                  <a:lnTo>
                    <a:pt x="6" y="0"/>
                  </a:lnTo>
                  <a:lnTo>
                    <a:pt x="7" y="0"/>
                  </a:lnTo>
                  <a:lnTo>
                    <a:pt x="9" y="0"/>
                  </a:lnTo>
                  <a:lnTo>
                    <a:pt x="10" y="0"/>
                  </a:lnTo>
                  <a:lnTo>
                    <a:pt x="13" y="0"/>
                  </a:lnTo>
                  <a:lnTo>
                    <a:pt x="15" y="0"/>
                  </a:lnTo>
                  <a:lnTo>
                    <a:pt x="15" y="1"/>
                  </a:lnTo>
                  <a:lnTo>
                    <a:pt x="15" y="3"/>
                  </a:lnTo>
                  <a:lnTo>
                    <a:pt x="16" y="4"/>
                  </a:lnTo>
                  <a:lnTo>
                    <a:pt x="18" y="5"/>
                  </a:lnTo>
                  <a:lnTo>
                    <a:pt x="15" y="5"/>
                  </a:lnTo>
                  <a:lnTo>
                    <a:pt x="15" y="4"/>
                  </a:lnTo>
                  <a:lnTo>
                    <a:pt x="13" y="4"/>
                  </a:lnTo>
                  <a:lnTo>
                    <a:pt x="10" y="3"/>
                  </a:lnTo>
                  <a:lnTo>
                    <a:pt x="9" y="3"/>
                  </a:lnTo>
                  <a:lnTo>
                    <a:pt x="7" y="3"/>
                  </a:lnTo>
                  <a:lnTo>
                    <a:pt x="6" y="4"/>
                  </a:lnTo>
                  <a:lnTo>
                    <a:pt x="4" y="5"/>
                  </a:lnTo>
                  <a:lnTo>
                    <a:pt x="6" y="5"/>
                  </a:lnTo>
                  <a:lnTo>
                    <a:pt x="6" y="6"/>
                  </a:lnTo>
                  <a:lnTo>
                    <a:pt x="7" y="6"/>
                  </a:lnTo>
                  <a:lnTo>
                    <a:pt x="9" y="6"/>
                  </a:lnTo>
                  <a:lnTo>
                    <a:pt x="10" y="6"/>
                  </a:lnTo>
                  <a:lnTo>
                    <a:pt x="12" y="6"/>
                  </a:lnTo>
                  <a:lnTo>
                    <a:pt x="15" y="7"/>
                  </a:lnTo>
                  <a:lnTo>
                    <a:pt x="16" y="8"/>
                  </a:lnTo>
                  <a:lnTo>
                    <a:pt x="18" y="9"/>
                  </a:lnTo>
                  <a:lnTo>
                    <a:pt x="19" y="10"/>
                  </a:lnTo>
                  <a:lnTo>
                    <a:pt x="19" y="11"/>
                  </a:lnTo>
                  <a:lnTo>
                    <a:pt x="18" y="12"/>
                  </a:lnTo>
                  <a:lnTo>
                    <a:pt x="16" y="12"/>
                  </a:lnTo>
                  <a:lnTo>
                    <a:pt x="15" y="13"/>
                  </a:lnTo>
                  <a:lnTo>
                    <a:pt x="12" y="13"/>
                  </a:lnTo>
                  <a:lnTo>
                    <a:pt x="10" y="14"/>
                  </a:lnTo>
                  <a:lnTo>
                    <a:pt x="9" y="14"/>
                  </a:lnTo>
                  <a:lnTo>
                    <a:pt x="7" y="14"/>
                  </a:lnTo>
                  <a:lnTo>
                    <a:pt x="6" y="13"/>
                  </a:lnTo>
                  <a:lnTo>
                    <a:pt x="4" y="13"/>
                  </a:lnTo>
                  <a:lnTo>
                    <a:pt x="3" y="13"/>
                  </a:lnTo>
                  <a:lnTo>
                    <a:pt x="1" y="12"/>
                  </a:lnTo>
                  <a:lnTo>
                    <a:pt x="0" y="11"/>
                  </a:lnTo>
                  <a:lnTo>
                    <a:pt x="0" y="10"/>
                  </a:lnTo>
                  <a:close/>
                </a:path>
              </a:pathLst>
            </a:custGeom>
            <a:solidFill>
              <a:srgbClr val="000000"/>
            </a:solidFill>
            <a:ln w="9525">
              <a:noFill/>
              <a:round/>
              <a:headEnd/>
              <a:tailEnd/>
            </a:ln>
          </p:spPr>
          <p:txBody>
            <a:bodyPr/>
            <a:lstStyle/>
            <a:p>
              <a:endParaRPr lang="pt-BR"/>
            </a:p>
          </p:txBody>
        </p:sp>
        <p:sp>
          <p:nvSpPr>
            <p:cNvPr id="780430" name="Freeform 416"/>
            <p:cNvSpPr>
              <a:spLocks noEditPoints="1"/>
            </p:cNvSpPr>
            <p:nvPr/>
          </p:nvSpPr>
          <p:spPr bwMode="auto">
            <a:xfrm>
              <a:off x="2096" y="1449"/>
              <a:ext cx="7" cy="7"/>
            </a:xfrm>
            <a:custGeom>
              <a:avLst/>
              <a:gdLst>
                <a:gd name="T0" fmla="*/ 2 w 21"/>
                <a:gd name="T1" fmla="*/ 3 h 14"/>
                <a:gd name="T2" fmla="*/ 2 w 21"/>
                <a:gd name="T3" fmla="*/ 3 h 14"/>
                <a:gd name="T4" fmla="*/ 2 w 21"/>
                <a:gd name="T5" fmla="*/ 4 h 14"/>
                <a:gd name="T6" fmla="*/ 1 w 21"/>
                <a:gd name="T7" fmla="*/ 4 h 14"/>
                <a:gd name="T8" fmla="*/ 1 w 21"/>
                <a:gd name="T9" fmla="*/ 4 h 14"/>
                <a:gd name="T10" fmla="*/ 1 w 21"/>
                <a:gd name="T11" fmla="*/ 4 h 14"/>
                <a:gd name="T12" fmla="*/ 0 w 21"/>
                <a:gd name="T13" fmla="*/ 4 h 14"/>
                <a:gd name="T14" fmla="*/ 0 w 21"/>
                <a:gd name="T15" fmla="*/ 3 h 14"/>
                <a:gd name="T16" fmla="*/ 0 w 21"/>
                <a:gd name="T17" fmla="*/ 2 h 14"/>
                <a:gd name="T18" fmla="*/ 0 w 21"/>
                <a:gd name="T19" fmla="*/ 2 h 14"/>
                <a:gd name="T20" fmla="*/ 0 w 21"/>
                <a:gd name="T21" fmla="*/ 1 h 14"/>
                <a:gd name="T22" fmla="*/ 1 w 21"/>
                <a:gd name="T23" fmla="*/ 1 h 14"/>
                <a:gd name="T24" fmla="*/ 1 w 21"/>
                <a:gd name="T25" fmla="*/ 0 h 14"/>
                <a:gd name="T26" fmla="*/ 2 w 21"/>
                <a:gd name="T27" fmla="*/ 1 h 14"/>
                <a:gd name="T28" fmla="*/ 2 w 21"/>
                <a:gd name="T29" fmla="*/ 1 h 14"/>
                <a:gd name="T30" fmla="*/ 2 w 21"/>
                <a:gd name="T31" fmla="*/ 2 h 14"/>
                <a:gd name="T32" fmla="*/ 2 w 21"/>
                <a:gd name="T33" fmla="*/ 2 h 14"/>
                <a:gd name="T34" fmla="*/ 2 w 21"/>
                <a:gd name="T35" fmla="*/ 2 h 14"/>
                <a:gd name="T36" fmla="*/ 2 w 21"/>
                <a:gd name="T37" fmla="*/ 2 h 14"/>
                <a:gd name="T38" fmla="*/ 0 w 21"/>
                <a:gd name="T39" fmla="*/ 3 h 14"/>
                <a:gd name="T40" fmla="*/ 1 w 21"/>
                <a:gd name="T41" fmla="*/ 3 h 14"/>
                <a:gd name="T42" fmla="*/ 1 w 21"/>
                <a:gd name="T43" fmla="*/ 3 h 14"/>
                <a:gd name="T44" fmla="*/ 1 w 21"/>
                <a:gd name="T45" fmla="*/ 3 h 14"/>
                <a:gd name="T46" fmla="*/ 1 w 21"/>
                <a:gd name="T47" fmla="*/ 3 h 14"/>
                <a:gd name="T48" fmla="*/ 2 w 21"/>
                <a:gd name="T49" fmla="*/ 3 h 14"/>
                <a:gd name="T50" fmla="*/ 2 w 21"/>
                <a:gd name="T51" fmla="*/ 3 h 14"/>
                <a:gd name="T52" fmla="*/ 2 w 21"/>
                <a:gd name="T53" fmla="*/ 3 h 14"/>
                <a:gd name="T54" fmla="*/ 2 w 21"/>
                <a:gd name="T55" fmla="*/ 3 h 14"/>
                <a:gd name="T56" fmla="*/ 2 w 21"/>
                <a:gd name="T57" fmla="*/ 2 h 14"/>
                <a:gd name="T58" fmla="*/ 2 w 21"/>
                <a:gd name="T59" fmla="*/ 2 h 14"/>
                <a:gd name="T60" fmla="*/ 2 w 21"/>
                <a:gd name="T61" fmla="*/ 2 h 14"/>
                <a:gd name="T62" fmla="*/ 1 w 21"/>
                <a:gd name="T63" fmla="*/ 1 h 14"/>
                <a:gd name="T64" fmla="*/ 1 w 21"/>
                <a:gd name="T65" fmla="*/ 1 h 14"/>
                <a:gd name="T66" fmla="*/ 1 w 21"/>
                <a:gd name="T67" fmla="*/ 1 h 14"/>
                <a:gd name="T68" fmla="*/ 1 w 21"/>
                <a:gd name="T69" fmla="*/ 1 h 14"/>
                <a:gd name="T70" fmla="*/ 1 w 21"/>
                <a:gd name="T71" fmla="*/ 2 h 14"/>
                <a:gd name="T72" fmla="*/ 0 w 21"/>
                <a:gd name="T73" fmla="*/ 2 h 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
                <a:gd name="T112" fmla="*/ 0 h 14"/>
                <a:gd name="T113" fmla="*/ 21 w 21"/>
                <a:gd name="T114" fmla="*/ 14 h 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 h="14">
                  <a:moveTo>
                    <a:pt x="16" y="10"/>
                  </a:moveTo>
                  <a:lnTo>
                    <a:pt x="19" y="10"/>
                  </a:lnTo>
                  <a:lnTo>
                    <a:pt x="19" y="11"/>
                  </a:lnTo>
                  <a:lnTo>
                    <a:pt x="18" y="12"/>
                  </a:lnTo>
                  <a:lnTo>
                    <a:pt x="18" y="13"/>
                  </a:lnTo>
                  <a:lnTo>
                    <a:pt x="16" y="13"/>
                  </a:lnTo>
                  <a:lnTo>
                    <a:pt x="15" y="13"/>
                  </a:lnTo>
                  <a:lnTo>
                    <a:pt x="13" y="13"/>
                  </a:lnTo>
                  <a:lnTo>
                    <a:pt x="12" y="14"/>
                  </a:lnTo>
                  <a:lnTo>
                    <a:pt x="10" y="14"/>
                  </a:lnTo>
                  <a:lnTo>
                    <a:pt x="9" y="14"/>
                  </a:lnTo>
                  <a:lnTo>
                    <a:pt x="6" y="13"/>
                  </a:lnTo>
                  <a:lnTo>
                    <a:pt x="4" y="13"/>
                  </a:lnTo>
                  <a:lnTo>
                    <a:pt x="3" y="12"/>
                  </a:lnTo>
                  <a:lnTo>
                    <a:pt x="1" y="11"/>
                  </a:lnTo>
                  <a:lnTo>
                    <a:pt x="0" y="9"/>
                  </a:lnTo>
                  <a:lnTo>
                    <a:pt x="0" y="8"/>
                  </a:lnTo>
                  <a:lnTo>
                    <a:pt x="0" y="7"/>
                  </a:lnTo>
                  <a:lnTo>
                    <a:pt x="1" y="5"/>
                  </a:lnTo>
                  <a:lnTo>
                    <a:pt x="3" y="4"/>
                  </a:lnTo>
                  <a:lnTo>
                    <a:pt x="3" y="3"/>
                  </a:lnTo>
                  <a:lnTo>
                    <a:pt x="4" y="1"/>
                  </a:lnTo>
                  <a:lnTo>
                    <a:pt x="6" y="1"/>
                  </a:lnTo>
                  <a:lnTo>
                    <a:pt x="9" y="0"/>
                  </a:lnTo>
                  <a:lnTo>
                    <a:pt x="10" y="0"/>
                  </a:lnTo>
                  <a:lnTo>
                    <a:pt x="13" y="0"/>
                  </a:lnTo>
                  <a:lnTo>
                    <a:pt x="15" y="1"/>
                  </a:lnTo>
                  <a:lnTo>
                    <a:pt x="16" y="1"/>
                  </a:lnTo>
                  <a:lnTo>
                    <a:pt x="18" y="3"/>
                  </a:lnTo>
                  <a:lnTo>
                    <a:pt x="19" y="4"/>
                  </a:lnTo>
                  <a:lnTo>
                    <a:pt x="19" y="5"/>
                  </a:lnTo>
                  <a:lnTo>
                    <a:pt x="21" y="7"/>
                  </a:lnTo>
                  <a:lnTo>
                    <a:pt x="21" y="8"/>
                  </a:lnTo>
                  <a:lnTo>
                    <a:pt x="19" y="8"/>
                  </a:lnTo>
                  <a:lnTo>
                    <a:pt x="4" y="8"/>
                  </a:lnTo>
                  <a:lnTo>
                    <a:pt x="4" y="9"/>
                  </a:lnTo>
                  <a:lnTo>
                    <a:pt x="6" y="10"/>
                  </a:lnTo>
                  <a:lnTo>
                    <a:pt x="6" y="11"/>
                  </a:lnTo>
                  <a:lnTo>
                    <a:pt x="7" y="11"/>
                  </a:lnTo>
                  <a:lnTo>
                    <a:pt x="9" y="12"/>
                  </a:lnTo>
                  <a:lnTo>
                    <a:pt x="10" y="12"/>
                  </a:lnTo>
                  <a:lnTo>
                    <a:pt x="13" y="12"/>
                  </a:lnTo>
                  <a:lnTo>
                    <a:pt x="15" y="12"/>
                  </a:lnTo>
                  <a:lnTo>
                    <a:pt x="15" y="11"/>
                  </a:lnTo>
                  <a:lnTo>
                    <a:pt x="15" y="10"/>
                  </a:lnTo>
                  <a:lnTo>
                    <a:pt x="16" y="10"/>
                  </a:lnTo>
                  <a:close/>
                  <a:moveTo>
                    <a:pt x="4" y="6"/>
                  </a:moveTo>
                  <a:lnTo>
                    <a:pt x="16" y="6"/>
                  </a:lnTo>
                  <a:lnTo>
                    <a:pt x="16" y="5"/>
                  </a:lnTo>
                  <a:lnTo>
                    <a:pt x="15" y="5"/>
                  </a:lnTo>
                  <a:lnTo>
                    <a:pt x="15" y="4"/>
                  </a:lnTo>
                  <a:lnTo>
                    <a:pt x="13" y="4"/>
                  </a:lnTo>
                  <a:lnTo>
                    <a:pt x="10" y="3"/>
                  </a:lnTo>
                  <a:lnTo>
                    <a:pt x="9" y="3"/>
                  </a:lnTo>
                  <a:lnTo>
                    <a:pt x="7" y="3"/>
                  </a:lnTo>
                  <a:lnTo>
                    <a:pt x="6" y="4"/>
                  </a:lnTo>
                  <a:lnTo>
                    <a:pt x="6" y="5"/>
                  </a:lnTo>
                  <a:lnTo>
                    <a:pt x="4" y="6"/>
                  </a:lnTo>
                  <a:close/>
                </a:path>
              </a:pathLst>
            </a:custGeom>
            <a:solidFill>
              <a:srgbClr val="000000"/>
            </a:solidFill>
            <a:ln w="9525">
              <a:noFill/>
              <a:round/>
              <a:headEnd/>
              <a:tailEnd/>
            </a:ln>
          </p:spPr>
          <p:txBody>
            <a:bodyPr/>
            <a:lstStyle/>
            <a:p>
              <a:endParaRPr lang="pt-BR"/>
            </a:p>
          </p:txBody>
        </p:sp>
        <p:sp>
          <p:nvSpPr>
            <p:cNvPr id="780431" name="Freeform 417"/>
            <p:cNvSpPr>
              <a:spLocks/>
            </p:cNvSpPr>
            <p:nvPr/>
          </p:nvSpPr>
          <p:spPr bwMode="auto">
            <a:xfrm>
              <a:off x="2105" y="1449"/>
              <a:ext cx="5" cy="7"/>
            </a:xfrm>
            <a:custGeom>
              <a:avLst/>
              <a:gdLst>
                <a:gd name="T0" fmla="*/ 0 w 16"/>
                <a:gd name="T1" fmla="*/ 4 h 14"/>
                <a:gd name="T2" fmla="*/ 0 w 16"/>
                <a:gd name="T3" fmla="*/ 0 h 14"/>
                <a:gd name="T4" fmla="*/ 0 w 16"/>
                <a:gd name="T5" fmla="*/ 0 h 14"/>
                <a:gd name="T6" fmla="*/ 0 w 16"/>
                <a:gd name="T7" fmla="*/ 1 h 14"/>
                <a:gd name="T8" fmla="*/ 0 w 16"/>
                <a:gd name="T9" fmla="*/ 1 h 14"/>
                <a:gd name="T10" fmla="*/ 0 w 16"/>
                <a:gd name="T11" fmla="*/ 1 h 14"/>
                <a:gd name="T12" fmla="*/ 1 w 16"/>
                <a:gd name="T13" fmla="*/ 0 h 14"/>
                <a:gd name="T14" fmla="*/ 1 w 16"/>
                <a:gd name="T15" fmla="*/ 0 h 14"/>
                <a:gd name="T16" fmla="*/ 1 w 16"/>
                <a:gd name="T17" fmla="*/ 0 h 14"/>
                <a:gd name="T18" fmla="*/ 1 w 16"/>
                <a:gd name="T19" fmla="*/ 0 h 14"/>
                <a:gd name="T20" fmla="*/ 1 w 16"/>
                <a:gd name="T21" fmla="*/ 0 h 14"/>
                <a:gd name="T22" fmla="*/ 1 w 16"/>
                <a:gd name="T23" fmla="*/ 0 h 14"/>
                <a:gd name="T24" fmla="*/ 1 w 16"/>
                <a:gd name="T25" fmla="*/ 0 h 14"/>
                <a:gd name="T26" fmla="*/ 1 w 16"/>
                <a:gd name="T27" fmla="*/ 1 h 14"/>
                <a:gd name="T28" fmla="*/ 1 w 16"/>
                <a:gd name="T29" fmla="*/ 1 h 14"/>
                <a:gd name="T30" fmla="*/ 1 w 16"/>
                <a:gd name="T31" fmla="*/ 1 h 14"/>
                <a:gd name="T32" fmla="*/ 1 w 16"/>
                <a:gd name="T33" fmla="*/ 1 h 14"/>
                <a:gd name="T34" fmla="*/ 1 w 16"/>
                <a:gd name="T35" fmla="*/ 1 h 14"/>
                <a:gd name="T36" fmla="*/ 1 w 16"/>
                <a:gd name="T37" fmla="*/ 2 h 14"/>
                <a:gd name="T38" fmla="*/ 1 w 16"/>
                <a:gd name="T39" fmla="*/ 2 h 14"/>
                <a:gd name="T40" fmla="*/ 1 w 16"/>
                <a:gd name="T41" fmla="*/ 2 h 14"/>
                <a:gd name="T42" fmla="*/ 2 w 16"/>
                <a:gd name="T43" fmla="*/ 2 h 14"/>
                <a:gd name="T44" fmla="*/ 2 w 16"/>
                <a:gd name="T45" fmla="*/ 2 h 14"/>
                <a:gd name="T46" fmla="*/ 2 w 16"/>
                <a:gd name="T47" fmla="*/ 2 h 14"/>
                <a:gd name="T48" fmla="*/ 2 w 16"/>
                <a:gd name="T49" fmla="*/ 4 h 14"/>
                <a:gd name="T50" fmla="*/ 1 w 16"/>
                <a:gd name="T51" fmla="*/ 4 h 14"/>
                <a:gd name="T52" fmla="*/ 1 w 16"/>
                <a:gd name="T53" fmla="*/ 2 h 14"/>
                <a:gd name="T54" fmla="*/ 1 w 16"/>
                <a:gd name="T55" fmla="*/ 2 h 14"/>
                <a:gd name="T56" fmla="*/ 1 w 16"/>
                <a:gd name="T57" fmla="*/ 2 h 14"/>
                <a:gd name="T58" fmla="*/ 1 w 16"/>
                <a:gd name="T59" fmla="*/ 2 h 14"/>
                <a:gd name="T60" fmla="*/ 1 w 16"/>
                <a:gd name="T61" fmla="*/ 2 h 14"/>
                <a:gd name="T62" fmla="*/ 1 w 16"/>
                <a:gd name="T63" fmla="*/ 2 h 14"/>
                <a:gd name="T64" fmla="*/ 1 w 16"/>
                <a:gd name="T65" fmla="*/ 1 h 14"/>
                <a:gd name="T66" fmla="*/ 1 w 16"/>
                <a:gd name="T67" fmla="*/ 1 h 14"/>
                <a:gd name="T68" fmla="*/ 1 w 16"/>
                <a:gd name="T69" fmla="*/ 1 h 14"/>
                <a:gd name="T70" fmla="*/ 1 w 16"/>
                <a:gd name="T71" fmla="*/ 1 h 14"/>
                <a:gd name="T72" fmla="*/ 1 w 16"/>
                <a:gd name="T73" fmla="*/ 1 h 14"/>
                <a:gd name="T74" fmla="*/ 1 w 16"/>
                <a:gd name="T75" fmla="*/ 1 h 14"/>
                <a:gd name="T76" fmla="*/ 1 w 16"/>
                <a:gd name="T77" fmla="*/ 1 h 14"/>
                <a:gd name="T78" fmla="*/ 1 w 16"/>
                <a:gd name="T79" fmla="*/ 1 h 14"/>
                <a:gd name="T80" fmla="*/ 1 w 16"/>
                <a:gd name="T81" fmla="*/ 1 h 14"/>
                <a:gd name="T82" fmla="*/ 0 w 16"/>
                <a:gd name="T83" fmla="*/ 1 h 14"/>
                <a:gd name="T84" fmla="*/ 0 w 16"/>
                <a:gd name="T85" fmla="*/ 1 h 14"/>
                <a:gd name="T86" fmla="*/ 0 w 16"/>
                <a:gd name="T87" fmla="*/ 2 h 14"/>
                <a:gd name="T88" fmla="*/ 0 w 16"/>
                <a:gd name="T89" fmla="*/ 2 h 14"/>
                <a:gd name="T90" fmla="*/ 0 w 16"/>
                <a:gd name="T91" fmla="*/ 2 h 14"/>
                <a:gd name="T92" fmla="*/ 0 w 16"/>
                <a:gd name="T93" fmla="*/ 2 h 14"/>
                <a:gd name="T94" fmla="*/ 0 w 16"/>
                <a:gd name="T95" fmla="*/ 4 h 14"/>
                <a:gd name="T96" fmla="*/ 0 w 16"/>
                <a:gd name="T97" fmla="*/ 4 h 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
                <a:gd name="T148" fmla="*/ 0 h 14"/>
                <a:gd name="T149" fmla="*/ 16 w 16"/>
                <a:gd name="T150" fmla="*/ 14 h 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 h="14">
                  <a:moveTo>
                    <a:pt x="0" y="14"/>
                  </a:moveTo>
                  <a:lnTo>
                    <a:pt x="0" y="0"/>
                  </a:lnTo>
                  <a:lnTo>
                    <a:pt x="3" y="0"/>
                  </a:lnTo>
                  <a:lnTo>
                    <a:pt x="3" y="4"/>
                  </a:lnTo>
                  <a:lnTo>
                    <a:pt x="3" y="3"/>
                  </a:lnTo>
                  <a:lnTo>
                    <a:pt x="4" y="1"/>
                  </a:lnTo>
                  <a:lnTo>
                    <a:pt x="7" y="0"/>
                  </a:lnTo>
                  <a:lnTo>
                    <a:pt x="10" y="0"/>
                  </a:lnTo>
                  <a:lnTo>
                    <a:pt x="11" y="0"/>
                  </a:lnTo>
                  <a:lnTo>
                    <a:pt x="13" y="1"/>
                  </a:lnTo>
                  <a:lnTo>
                    <a:pt x="13" y="3"/>
                  </a:lnTo>
                  <a:lnTo>
                    <a:pt x="14" y="4"/>
                  </a:lnTo>
                  <a:lnTo>
                    <a:pt x="14" y="5"/>
                  </a:lnTo>
                  <a:lnTo>
                    <a:pt x="16" y="5"/>
                  </a:lnTo>
                  <a:lnTo>
                    <a:pt x="16" y="6"/>
                  </a:lnTo>
                  <a:lnTo>
                    <a:pt x="16" y="14"/>
                  </a:lnTo>
                  <a:lnTo>
                    <a:pt x="11" y="14"/>
                  </a:lnTo>
                  <a:lnTo>
                    <a:pt x="11" y="6"/>
                  </a:lnTo>
                  <a:lnTo>
                    <a:pt x="11" y="5"/>
                  </a:lnTo>
                  <a:lnTo>
                    <a:pt x="11" y="4"/>
                  </a:lnTo>
                  <a:lnTo>
                    <a:pt x="10" y="3"/>
                  </a:lnTo>
                  <a:lnTo>
                    <a:pt x="7" y="3"/>
                  </a:lnTo>
                  <a:lnTo>
                    <a:pt x="6" y="3"/>
                  </a:lnTo>
                  <a:lnTo>
                    <a:pt x="4" y="4"/>
                  </a:lnTo>
                  <a:lnTo>
                    <a:pt x="4" y="5"/>
                  </a:lnTo>
                  <a:lnTo>
                    <a:pt x="3" y="6"/>
                  </a:lnTo>
                  <a:lnTo>
                    <a:pt x="3" y="7"/>
                  </a:lnTo>
                  <a:lnTo>
                    <a:pt x="3" y="14"/>
                  </a:lnTo>
                  <a:lnTo>
                    <a:pt x="0" y="14"/>
                  </a:lnTo>
                  <a:close/>
                </a:path>
              </a:pathLst>
            </a:custGeom>
            <a:solidFill>
              <a:srgbClr val="000000"/>
            </a:solidFill>
            <a:ln w="9525">
              <a:noFill/>
              <a:round/>
              <a:headEnd/>
              <a:tailEnd/>
            </a:ln>
          </p:spPr>
          <p:txBody>
            <a:bodyPr/>
            <a:lstStyle/>
            <a:p>
              <a:endParaRPr lang="pt-BR"/>
            </a:p>
          </p:txBody>
        </p:sp>
        <p:sp>
          <p:nvSpPr>
            <p:cNvPr id="780432" name="Freeform 418"/>
            <p:cNvSpPr>
              <a:spLocks/>
            </p:cNvSpPr>
            <p:nvPr/>
          </p:nvSpPr>
          <p:spPr bwMode="auto">
            <a:xfrm>
              <a:off x="1980" y="1461"/>
              <a:ext cx="10" cy="10"/>
            </a:xfrm>
            <a:custGeom>
              <a:avLst/>
              <a:gdLst>
                <a:gd name="T0" fmla="*/ 2 w 30"/>
                <a:gd name="T1" fmla="*/ 3 h 19"/>
                <a:gd name="T2" fmla="*/ 3 w 30"/>
                <a:gd name="T3" fmla="*/ 4 h 19"/>
                <a:gd name="T4" fmla="*/ 3 w 30"/>
                <a:gd name="T5" fmla="*/ 5 h 19"/>
                <a:gd name="T6" fmla="*/ 3 w 30"/>
                <a:gd name="T7" fmla="*/ 5 h 19"/>
                <a:gd name="T8" fmla="*/ 2 w 30"/>
                <a:gd name="T9" fmla="*/ 5 h 19"/>
                <a:gd name="T10" fmla="*/ 2 w 30"/>
                <a:gd name="T11" fmla="*/ 5 h 19"/>
                <a:gd name="T12" fmla="*/ 1 w 30"/>
                <a:gd name="T13" fmla="*/ 5 h 19"/>
                <a:gd name="T14" fmla="*/ 1 w 30"/>
                <a:gd name="T15" fmla="*/ 5 h 19"/>
                <a:gd name="T16" fmla="*/ 1 w 30"/>
                <a:gd name="T17" fmla="*/ 5 h 19"/>
                <a:gd name="T18" fmla="*/ 0 w 30"/>
                <a:gd name="T19" fmla="*/ 4 h 19"/>
                <a:gd name="T20" fmla="*/ 0 w 30"/>
                <a:gd name="T21" fmla="*/ 4 h 19"/>
                <a:gd name="T22" fmla="*/ 0 w 30"/>
                <a:gd name="T23" fmla="*/ 3 h 19"/>
                <a:gd name="T24" fmla="*/ 0 w 30"/>
                <a:gd name="T25" fmla="*/ 2 h 19"/>
                <a:gd name="T26" fmla="*/ 0 w 30"/>
                <a:gd name="T27" fmla="*/ 2 h 19"/>
                <a:gd name="T28" fmla="*/ 1 w 30"/>
                <a:gd name="T29" fmla="*/ 1 h 19"/>
                <a:gd name="T30" fmla="*/ 1 w 30"/>
                <a:gd name="T31" fmla="*/ 1 h 19"/>
                <a:gd name="T32" fmla="*/ 1 w 30"/>
                <a:gd name="T33" fmla="*/ 1 h 19"/>
                <a:gd name="T34" fmla="*/ 2 w 30"/>
                <a:gd name="T35" fmla="*/ 0 h 19"/>
                <a:gd name="T36" fmla="*/ 2 w 30"/>
                <a:gd name="T37" fmla="*/ 0 h 19"/>
                <a:gd name="T38" fmla="*/ 2 w 30"/>
                <a:gd name="T39" fmla="*/ 1 h 19"/>
                <a:gd name="T40" fmla="*/ 3 w 30"/>
                <a:gd name="T41" fmla="*/ 1 h 19"/>
                <a:gd name="T42" fmla="*/ 3 w 30"/>
                <a:gd name="T43" fmla="*/ 1 h 19"/>
                <a:gd name="T44" fmla="*/ 3 w 30"/>
                <a:gd name="T45" fmla="*/ 1 h 19"/>
                <a:gd name="T46" fmla="*/ 3 w 30"/>
                <a:gd name="T47" fmla="*/ 2 h 19"/>
                <a:gd name="T48" fmla="*/ 3 w 30"/>
                <a:gd name="T49" fmla="*/ 2 h 19"/>
                <a:gd name="T50" fmla="*/ 3 w 30"/>
                <a:gd name="T51" fmla="*/ 1 h 19"/>
                <a:gd name="T52" fmla="*/ 3 w 30"/>
                <a:gd name="T53" fmla="*/ 1 h 19"/>
                <a:gd name="T54" fmla="*/ 2 w 30"/>
                <a:gd name="T55" fmla="*/ 1 h 19"/>
                <a:gd name="T56" fmla="*/ 2 w 30"/>
                <a:gd name="T57" fmla="*/ 1 h 19"/>
                <a:gd name="T58" fmla="*/ 2 w 30"/>
                <a:gd name="T59" fmla="*/ 1 h 19"/>
                <a:gd name="T60" fmla="*/ 2 w 30"/>
                <a:gd name="T61" fmla="*/ 1 h 19"/>
                <a:gd name="T62" fmla="*/ 1 w 30"/>
                <a:gd name="T63" fmla="*/ 1 h 19"/>
                <a:gd name="T64" fmla="*/ 1 w 30"/>
                <a:gd name="T65" fmla="*/ 1 h 19"/>
                <a:gd name="T66" fmla="*/ 1 w 30"/>
                <a:gd name="T67" fmla="*/ 1 h 19"/>
                <a:gd name="T68" fmla="*/ 1 w 30"/>
                <a:gd name="T69" fmla="*/ 1 h 19"/>
                <a:gd name="T70" fmla="*/ 1 w 30"/>
                <a:gd name="T71" fmla="*/ 2 h 19"/>
                <a:gd name="T72" fmla="*/ 1 w 30"/>
                <a:gd name="T73" fmla="*/ 2 h 19"/>
                <a:gd name="T74" fmla="*/ 1 w 30"/>
                <a:gd name="T75" fmla="*/ 3 h 19"/>
                <a:gd name="T76" fmla="*/ 1 w 30"/>
                <a:gd name="T77" fmla="*/ 3 h 19"/>
                <a:gd name="T78" fmla="*/ 1 w 30"/>
                <a:gd name="T79" fmla="*/ 4 h 19"/>
                <a:gd name="T80" fmla="*/ 1 w 30"/>
                <a:gd name="T81" fmla="*/ 4 h 19"/>
                <a:gd name="T82" fmla="*/ 1 w 30"/>
                <a:gd name="T83" fmla="*/ 4 h 19"/>
                <a:gd name="T84" fmla="*/ 1 w 30"/>
                <a:gd name="T85" fmla="*/ 4 h 19"/>
                <a:gd name="T86" fmla="*/ 2 w 30"/>
                <a:gd name="T87" fmla="*/ 4 h 19"/>
                <a:gd name="T88" fmla="*/ 2 w 30"/>
                <a:gd name="T89" fmla="*/ 4 h 19"/>
                <a:gd name="T90" fmla="*/ 2 w 30"/>
                <a:gd name="T91" fmla="*/ 4 h 19"/>
                <a:gd name="T92" fmla="*/ 2 w 30"/>
                <a:gd name="T93" fmla="*/ 4 h 19"/>
                <a:gd name="T94" fmla="*/ 3 w 30"/>
                <a:gd name="T95" fmla="*/ 4 h 19"/>
                <a:gd name="T96" fmla="*/ 3 w 30"/>
                <a:gd name="T97" fmla="*/ 3 h 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
                <a:gd name="T148" fmla="*/ 0 h 19"/>
                <a:gd name="T149" fmla="*/ 30 w 30"/>
                <a:gd name="T150" fmla="*/ 19 h 1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 h="19">
                  <a:moveTo>
                    <a:pt x="16" y="12"/>
                  </a:moveTo>
                  <a:lnTo>
                    <a:pt x="16" y="10"/>
                  </a:lnTo>
                  <a:lnTo>
                    <a:pt x="30" y="10"/>
                  </a:lnTo>
                  <a:lnTo>
                    <a:pt x="30" y="16"/>
                  </a:lnTo>
                  <a:lnTo>
                    <a:pt x="28" y="17"/>
                  </a:lnTo>
                  <a:lnTo>
                    <a:pt x="27" y="17"/>
                  </a:lnTo>
                  <a:lnTo>
                    <a:pt x="25" y="18"/>
                  </a:lnTo>
                  <a:lnTo>
                    <a:pt x="24" y="18"/>
                  </a:lnTo>
                  <a:lnTo>
                    <a:pt x="22" y="18"/>
                  </a:lnTo>
                  <a:lnTo>
                    <a:pt x="19" y="18"/>
                  </a:lnTo>
                  <a:lnTo>
                    <a:pt x="18" y="19"/>
                  </a:lnTo>
                  <a:lnTo>
                    <a:pt x="16" y="19"/>
                  </a:lnTo>
                  <a:lnTo>
                    <a:pt x="15" y="19"/>
                  </a:lnTo>
                  <a:lnTo>
                    <a:pt x="12" y="18"/>
                  </a:lnTo>
                  <a:lnTo>
                    <a:pt x="9" y="18"/>
                  </a:lnTo>
                  <a:lnTo>
                    <a:pt x="8" y="18"/>
                  </a:lnTo>
                  <a:lnTo>
                    <a:pt x="6" y="18"/>
                  </a:lnTo>
                  <a:lnTo>
                    <a:pt x="5" y="17"/>
                  </a:lnTo>
                  <a:lnTo>
                    <a:pt x="3" y="16"/>
                  </a:lnTo>
                  <a:lnTo>
                    <a:pt x="3" y="14"/>
                  </a:lnTo>
                  <a:lnTo>
                    <a:pt x="2" y="13"/>
                  </a:lnTo>
                  <a:lnTo>
                    <a:pt x="0" y="11"/>
                  </a:lnTo>
                  <a:lnTo>
                    <a:pt x="0" y="10"/>
                  </a:lnTo>
                  <a:lnTo>
                    <a:pt x="0" y="8"/>
                  </a:lnTo>
                  <a:lnTo>
                    <a:pt x="2" y="7"/>
                  </a:lnTo>
                  <a:lnTo>
                    <a:pt x="3" y="6"/>
                  </a:lnTo>
                  <a:lnTo>
                    <a:pt x="3" y="5"/>
                  </a:lnTo>
                  <a:lnTo>
                    <a:pt x="3" y="4"/>
                  </a:lnTo>
                  <a:lnTo>
                    <a:pt x="5" y="3"/>
                  </a:lnTo>
                  <a:lnTo>
                    <a:pt x="5" y="2"/>
                  </a:lnTo>
                  <a:lnTo>
                    <a:pt x="6" y="2"/>
                  </a:lnTo>
                  <a:lnTo>
                    <a:pt x="9" y="1"/>
                  </a:lnTo>
                  <a:lnTo>
                    <a:pt x="11" y="1"/>
                  </a:lnTo>
                  <a:lnTo>
                    <a:pt x="13" y="0"/>
                  </a:lnTo>
                  <a:lnTo>
                    <a:pt x="15" y="0"/>
                  </a:lnTo>
                  <a:lnTo>
                    <a:pt x="16" y="0"/>
                  </a:lnTo>
                  <a:lnTo>
                    <a:pt x="19" y="0"/>
                  </a:lnTo>
                  <a:lnTo>
                    <a:pt x="21" y="1"/>
                  </a:lnTo>
                  <a:lnTo>
                    <a:pt x="22" y="1"/>
                  </a:lnTo>
                  <a:lnTo>
                    <a:pt x="24" y="2"/>
                  </a:lnTo>
                  <a:lnTo>
                    <a:pt x="25" y="3"/>
                  </a:lnTo>
                  <a:lnTo>
                    <a:pt x="27" y="3"/>
                  </a:lnTo>
                  <a:lnTo>
                    <a:pt x="27" y="4"/>
                  </a:lnTo>
                  <a:lnTo>
                    <a:pt x="28" y="5"/>
                  </a:lnTo>
                  <a:lnTo>
                    <a:pt x="28" y="6"/>
                  </a:lnTo>
                  <a:lnTo>
                    <a:pt x="25" y="6"/>
                  </a:lnTo>
                  <a:lnTo>
                    <a:pt x="25" y="5"/>
                  </a:lnTo>
                  <a:lnTo>
                    <a:pt x="25" y="4"/>
                  </a:lnTo>
                  <a:lnTo>
                    <a:pt x="24" y="3"/>
                  </a:lnTo>
                  <a:lnTo>
                    <a:pt x="21" y="3"/>
                  </a:lnTo>
                  <a:lnTo>
                    <a:pt x="19" y="3"/>
                  </a:lnTo>
                  <a:lnTo>
                    <a:pt x="18" y="3"/>
                  </a:lnTo>
                  <a:lnTo>
                    <a:pt x="16" y="3"/>
                  </a:lnTo>
                  <a:lnTo>
                    <a:pt x="15" y="3"/>
                  </a:lnTo>
                  <a:lnTo>
                    <a:pt x="13" y="3"/>
                  </a:lnTo>
                  <a:lnTo>
                    <a:pt x="11" y="3"/>
                  </a:lnTo>
                  <a:lnTo>
                    <a:pt x="9" y="3"/>
                  </a:lnTo>
                  <a:lnTo>
                    <a:pt x="8" y="4"/>
                  </a:lnTo>
                  <a:lnTo>
                    <a:pt x="6" y="5"/>
                  </a:lnTo>
                  <a:lnTo>
                    <a:pt x="5" y="6"/>
                  </a:lnTo>
                  <a:lnTo>
                    <a:pt x="5" y="7"/>
                  </a:lnTo>
                  <a:lnTo>
                    <a:pt x="5" y="8"/>
                  </a:lnTo>
                  <a:lnTo>
                    <a:pt x="5" y="10"/>
                  </a:lnTo>
                  <a:lnTo>
                    <a:pt x="5" y="11"/>
                  </a:lnTo>
                  <a:lnTo>
                    <a:pt x="5" y="12"/>
                  </a:lnTo>
                  <a:lnTo>
                    <a:pt x="5" y="13"/>
                  </a:lnTo>
                  <a:lnTo>
                    <a:pt x="5" y="14"/>
                  </a:lnTo>
                  <a:lnTo>
                    <a:pt x="5" y="15"/>
                  </a:lnTo>
                  <a:lnTo>
                    <a:pt x="6" y="15"/>
                  </a:lnTo>
                  <a:lnTo>
                    <a:pt x="8" y="16"/>
                  </a:lnTo>
                  <a:lnTo>
                    <a:pt x="9" y="16"/>
                  </a:lnTo>
                  <a:lnTo>
                    <a:pt x="11" y="16"/>
                  </a:lnTo>
                  <a:lnTo>
                    <a:pt x="12" y="16"/>
                  </a:lnTo>
                  <a:lnTo>
                    <a:pt x="15" y="16"/>
                  </a:lnTo>
                  <a:lnTo>
                    <a:pt x="16" y="16"/>
                  </a:lnTo>
                  <a:lnTo>
                    <a:pt x="18" y="16"/>
                  </a:lnTo>
                  <a:lnTo>
                    <a:pt x="19" y="16"/>
                  </a:lnTo>
                  <a:lnTo>
                    <a:pt x="21" y="16"/>
                  </a:lnTo>
                  <a:lnTo>
                    <a:pt x="22" y="16"/>
                  </a:lnTo>
                  <a:lnTo>
                    <a:pt x="24" y="16"/>
                  </a:lnTo>
                  <a:lnTo>
                    <a:pt x="25" y="16"/>
                  </a:lnTo>
                  <a:lnTo>
                    <a:pt x="25" y="12"/>
                  </a:lnTo>
                  <a:lnTo>
                    <a:pt x="16" y="12"/>
                  </a:lnTo>
                  <a:close/>
                </a:path>
              </a:pathLst>
            </a:custGeom>
            <a:solidFill>
              <a:srgbClr val="000000"/>
            </a:solidFill>
            <a:ln w="9525">
              <a:noFill/>
              <a:round/>
              <a:headEnd/>
              <a:tailEnd/>
            </a:ln>
          </p:spPr>
          <p:txBody>
            <a:bodyPr/>
            <a:lstStyle/>
            <a:p>
              <a:endParaRPr lang="pt-BR"/>
            </a:p>
          </p:txBody>
        </p:sp>
        <p:sp>
          <p:nvSpPr>
            <p:cNvPr id="780433" name="Freeform 419"/>
            <p:cNvSpPr>
              <a:spLocks noEditPoints="1"/>
            </p:cNvSpPr>
            <p:nvPr/>
          </p:nvSpPr>
          <p:spPr bwMode="auto">
            <a:xfrm>
              <a:off x="1991" y="1464"/>
              <a:ext cx="7" cy="7"/>
            </a:xfrm>
            <a:custGeom>
              <a:avLst/>
              <a:gdLst>
                <a:gd name="T0" fmla="*/ 2 w 21"/>
                <a:gd name="T1" fmla="*/ 3 h 14"/>
                <a:gd name="T2" fmla="*/ 2 w 21"/>
                <a:gd name="T3" fmla="*/ 3 h 14"/>
                <a:gd name="T4" fmla="*/ 2 w 21"/>
                <a:gd name="T5" fmla="*/ 4 h 14"/>
                <a:gd name="T6" fmla="*/ 2 w 21"/>
                <a:gd name="T7" fmla="*/ 4 h 14"/>
                <a:gd name="T8" fmla="*/ 1 w 21"/>
                <a:gd name="T9" fmla="*/ 4 h 14"/>
                <a:gd name="T10" fmla="*/ 1 w 21"/>
                <a:gd name="T11" fmla="*/ 4 h 14"/>
                <a:gd name="T12" fmla="*/ 1 w 21"/>
                <a:gd name="T13" fmla="*/ 4 h 14"/>
                <a:gd name="T14" fmla="*/ 0 w 21"/>
                <a:gd name="T15" fmla="*/ 3 h 14"/>
                <a:gd name="T16" fmla="*/ 0 w 21"/>
                <a:gd name="T17" fmla="*/ 2 h 14"/>
                <a:gd name="T18" fmla="*/ 0 w 21"/>
                <a:gd name="T19" fmla="*/ 2 h 14"/>
                <a:gd name="T20" fmla="*/ 0 w 21"/>
                <a:gd name="T21" fmla="*/ 1 h 14"/>
                <a:gd name="T22" fmla="*/ 1 w 21"/>
                <a:gd name="T23" fmla="*/ 1 h 14"/>
                <a:gd name="T24" fmla="*/ 1 w 21"/>
                <a:gd name="T25" fmla="*/ 0 h 14"/>
                <a:gd name="T26" fmla="*/ 2 w 21"/>
                <a:gd name="T27" fmla="*/ 1 h 14"/>
                <a:gd name="T28" fmla="*/ 2 w 21"/>
                <a:gd name="T29" fmla="*/ 1 h 14"/>
                <a:gd name="T30" fmla="*/ 2 w 21"/>
                <a:gd name="T31" fmla="*/ 2 h 14"/>
                <a:gd name="T32" fmla="*/ 2 w 21"/>
                <a:gd name="T33" fmla="*/ 2 h 14"/>
                <a:gd name="T34" fmla="*/ 2 w 21"/>
                <a:gd name="T35" fmla="*/ 2 h 14"/>
                <a:gd name="T36" fmla="*/ 2 w 21"/>
                <a:gd name="T37" fmla="*/ 2 h 14"/>
                <a:gd name="T38" fmla="*/ 1 w 21"/>
                <a:gd name="T39" fmla="*/ 3 h 14"/>
                <a:gd name="T40" fmla="*/ 1 w 21"/>
                <a:gd name="T41" fmla="*/ 3 h 14"/>
                <a:gd name="T42" fmla="*/ 1 w 21"/>
                <a:gd name="T43" fmla="*/ 3 h 14"/>
                <a:gd name="T44" fmla="*/ 1 w 21"/>
                <a:gd name="T45" fmla="*/ 3 h 14"/>
                <a:gd name="T46" fmla="*/ 1 w 21"/>
                <a:gd name="T47" fmla="*/ 3 h 14"/>
                <a:gd name="T48" fmla="*/ 2 w 21"/>
                <a:gd name="T49" fmla="*/ 3 h 14"/>
                <a:gd name="T50" fmla="*/ 2 w 21"/>
                <a:gd name="T51" fmla="*/ 3 h 14"/>
                <a:gd name="T52" fmla="*/ 2 w 21"/>
                <a:gd name="T53" fmla="*/ 3 h 14"/>
                <a:gd name="T54" fmla="*/ 2 w 21"/>
                <a:gd name="T55" fmla="*/ 3 h 14"/>
                <a:gd name="T56" fmla="*/ 2 w 21"/>
                <a:gd name="T57" fmla="*/ 2 h 14"/>
                <a:gd name="T58" fmla="*/ 2 w 21"/>
                <a:gd name="T59" fmla="*/ 2 h 14"/>
                <a:gd name="T60" fmla="*/ 2 w 21"/>
                <a:gd name="T61" fmla="*/ 2 h 14"/>
                <a:gd name="T62" fmla="*/ 2 w 21"/>
                <a:gd name="T63" fmla="*/ 1 h 14"/>
                <a:gd name="T64" fmla="*/ 1 w 21"/>
                <a:gd name="T65" fmla="*/ 1 h 14"/>
                <a:gd name="T66" fmla="*/ 1 w 21"/>
                <a:gd name="T67" fmla="*/ 1 h 14"/>
                <a:gd name="T68" fmla="*/ 1 w 21"/>
                <a:gd name="T69" fmla="*/ 1 h 14"/>
                <a:gd name="T70" fmla="*/ 1 w 21"/>
                <a:gd name="T71" fmla="*/ 2 h 14"/>
                <a:gd name="T72" fmla="*/ 1 w 21"/>
                <a:gd name="T73" fmla="*/ 2 h 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
                <a:gd name="T112" fmla="*/ 0 h 14"/>
                <a:gd name="T113" fmla="*/ 21 w 21"/>
                <a:gd name="T114" fmla="*/ 14 h 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 h="14">
                  <a:moveTo>
                    <a:pt x="16" y="10"/>
                  </a:moveTo>
                  <a:lnTo>
                    <a:pt x="19" y="10"/>
                  </a:lnTo>
                  <a:lnTo>
                    <a:pt x="19" y="11"/>
                  </a:lnTo>
                  <a:lnTo>
                    <a:pt x="18" y="12"/>
                  </a:lnTo>
                  <a:lnTo>
                    <a:pt x="18" y="13"/>
                  </a:lnTo>
                  <a:lnTo>
                    <a:pt x="16" y="13"/>
                  </a:lnTo>
                  <a:lnTo>
                    <a:pt x="15" y="13"/>
                  </a:lnTo>
                  <a:lnTo>
                    <a:pt x="14" y="13"/>
                  </a:lnTo>
                  <a:lnTo>
                    <a:pt x="12" y="14"/>
                  </a:lnTo>
                  <a:lnTo>
                    <a:pt x="11" y="14"/>
                  </a:lnTo>
                  <a:lnTo>
                    <a:pt x="9" y="14"/>
                  </a:lnTo>
                  <a:lnTo>
                    <a:pt x="6" y="13"/>
                  </a:lnTo>
                  <a:lnTo>
                    <a:pt x="5" y="13"/>
                  </a:lnTo>
                  <a:lnTo>
                    <a:pt x="3" y="12"/>
                  </a:lnTo>
                  <a:lnTo>
                    <a:pt x="2" y="11"/>
                  </a:lnTo>
                  <a:lnTo>
                    <a:pt x="0" y="9"/>
                  </a:lnTo>
                  <a:lnTo>
                    <a:pt x="0" y="8"/>
                  </a:lnTo>
                  <a:lnTo>
                    <a:pt x="0" y="7"/>
                  </a:lnTo>
                  <a:lnTo>
                    <a:pt x="2" y="5"/>
                  </a:lnTo>
                  <a:lnTo>
                    <a:pt x="3" y="3"/>
                  </a:lnTo>
                  <a:lnTo>
                    <a:pt x="3" y="2"/>
                  </a:lnTo>
                  <a:lnTo>
                    <a:pt x="5" y="1"/>
                  </a:lnTo>
                  <a:lnTo>
                    <a:pt x="6" y="1"/>
                  </a:lnTo>
                  <a:lnTo>
                    <a:pt x="9" y="0"/>
                  </a:lnTo>
                  <a:lnTo>
                    <a:pt x="11" y="0"/>
                  </a:lnTo>
                  <a:lnTo>
                    <a:pt x="14" y="0"/>
                  </a:lnTo>
                  <a:lnTo>
                    <a:pt x="15" y="1"/>
                  </a:lnTo>
                  <a:lnTo>
                    <a:pt x="16" y="1"/>
                  </a:lnTo>
                  <a:lnTo>
                    <a:pt x="18" y="2"/>
                  </a:lnTo>
                  <a:lnTo>
                    <a:pt x="19" y="3"/>
                  </a:lnTo>
                  <a:lnTo>
                    <a:pt x="19" y="5"/>
                  </a:lnTo>
                  <a:lnTo>
                    <a:pt x="21" y="7"/>
                  </a:lnTo>
                  <a:lnTo>
                    <a:pt x="21" y="8"/>
                  </a:lnTo>
                  <a:lnTo>
                    <a:pt x="19" y="8"/>
                  </a:lnTo>
                  <a:lnTo>
                    <a:pt x="5" y="8"/>
                  </a:lnTo>
                  <a:lnTo>
                    <a:pt x="5" y="9"/>
                  </a:lnTo>
                  <a:lnTo>
                    <a:pt x="6" y="10"/>
                  </a:lnTo>
                  <a:lnTo>
                    <a:pt x="6" y="11"/>
                  </a:lnTo>
                  <a:lnTo>
                    <a:pt x="8" y="11"/>
                  </a:lnTo>
                  <a:lnTo>
                    <a:pt x="9" y="12"/>
                  </a:lnTo>
                  <a:lnTo>
                    <a:pt x="11" y="12"/>
                  </a:lnTo>
                  <a:lnTo>
                    <a:pt x="14" y="12"/>
                  </a:lnTo>
                  <a:lnTo>
                    <a:pt x="15" y="12"/>
                  </a:lnTo>
                  <a:lnTo>
                    <a:pt x="15" y="11"/>
                  </a:lnTo>
                  <a:lnTo>
                    <a:pt x="15" y="10"/>
                  </a:lnTo>
                  <a:lnTo>
                    <a:pt x="16" y="10"/>
                  </a:lnTo>
                  <a:close/>
                  <a:moveTo>
                    <a:pt x="5" y="6"/>
                  </a:moveTo>
                  <a:lnTo>
                    <a:pt x="16" y="6"/>
                  </a:lnTo>
                  <a:lnTo>
                    <a:pt x="16" y="5"/>
                  </a:lnTo>
                  <a:lnTo>
                    <a:pt x="15" y="5"/>
                  </a:lnTo>
                  <a:lnTo>
                    <a:pt x="15" y="3"/>
                  </a:lnTo>
                  <a:lnTo>
                    <a:pt x="14" y="3"/>
                  </a:lnTo>
                  <a:lnTo>
                    <a:pt x="11" y="2"/>
                  </a:lnTo>
                  <a:lnTo>
                    <a:pt x="9" y="2"/>
                  </a:lnTo>
                  <a:lnTo>
                    <a:pt x="8" y="2"/>
                  </a:lnTo>
                  <a:lnTo>
                    <a:pt x="6" y="3"/>
                  </a:lnTo>
                  <a:lnTo>
                    <a:pt x="6" y="5"/>
                  </a:lnTo>
                  <a:lnTo>
                    <a:pt x="5" y="6"/>
                  </a:lnTo>
                  <a:close/>
                </a:path>
              </a:pathLst>
            </a:custGeom>
            <a:solidFill>
              <a:srgbClr val="000000"/>
            </a:solidFill>
            <a:ln w="9525">
              <a:noFill/>
              <a:round/>
              <a:headEnd/>
              <a:tailEnd/>
            </a:ln>
          </p:spPr>
          <p:txBody>
            <a:bodyPr/>
            <a:lstStyle/>
            <a:p>
              <a:endParaRPr lang="pt-BR"/>
            </a:p>
          </p:txBody>
        </p:sp>
        <p:sp>
          <p:nvSpPr>
            <p:cNvPr id="780434" name="Freeform 420"/>
            <p:cNvSpPr>
              <a:spLocks/>
            </p:cNvSpPr>
            <p:nvPr/>
          </p:nvSpPr>
          <p:spPr bwMode="auto">
            <a:xfrm>
              <a:off x="2000" y="1464"/>
              <a:ext cx="4" cy="7"/>
            </a:xfrm>
            <a:custGeom>
              <a:avLst/>
              <a:gdLst>
                <a:gd name="T0" fmla="*/ 0 w 12"/>
                <a:gd name="T1" fmla="*/ 4 h 14"/>
                <a:gd name="T2" fmla="*/ 0 w 12"/>
                <a:gd name="T3" fmla="*/ 0 h 14"/>
                <a:gd name="T4" fmla="*/ 0 w 12"/>
                <a:gd name="T5" fmla="*/ 0 h 14"/>
                <a:gd name="T6" fmla="*/ 0 w 12"/>
                <a:gd name="T7" fmla="*/ 1 h 14"/>
                <a:gd name="T8" fmla="*/ 0 w 12"/>
                <a:gd name="T9" fmla="*/ 1 h 14"/>
                <a:gd name="T10" fmla="*/ 0 w 12"/>
                <a:gd name="T11" fmla="*/ 1 h 14"/>
                <a:gd name="T12" fmla="*/ 0 w 12"/>
                <a:gd name="T13" fmla="*/ 1 h 14"/>
                <a:gd name="T14" fmla="*/ 0 w 12"/>
                <a:gd name="T15" fmla="*/ 1 h 14"/>
                <a:gd name="T16" fmla="*/ 0 w 12"/>
                <a:gd name="T17" fmla="*/ 1 h 14"/>
                <a:gd name="T18" fmla="*/ 1 w 12"/>
                <a:gd name="T19" fmla="*/ 0 h 14"/>
                <a:gd name="T20" fmla="*/ 1 w 12"/>
                <a:gd name="T21" fmla="*/ 0 h 14"/>
                <a:gd name="T22" fmla="*/ 1 w 12"/>
                <a:gd name="T23" fmla="*/ 0 h 14"/>
                <a:gd name="T24" fmla="*/ 1 w 12"/>
                <a:gd name="T25" fmla="*/ 0 h 14"/>
                <a:gd name="T26" fmla="*/ 1 w 12"/>
                <a:gd name="T27" fmla="*/ 0 h 14"/>
                <a:gd name="T28" fmla="*/ 1 w 12"/>
                <a:gd name="T29" fmla="*/ 1 h 14"/>
                <a:gd name="T30" fmla="*/ 1 w 12"/>
                <a:gd name="T31" fmla="*/ 1 h 14"/>
                <a:gd name="T32" fmla="*/ 1 w 12"/>
                <a:gd name="T33" fmla="*/ 1 h 14"/>
                <a:gd name="T34" fmla="*/ 1 w 12"/>
                <a:gd name="T35" fmla="*/ 1 h 14"/>
                <a:gd name="T36" fmla="*/ 1 w 12"/>
                <a:gd name="T37" fmla="*/ 1 h 14"/>
                <a:gd name="T38" fmla="*/ 1 w 12"/>
                <a:gd name="T39" fmla="*/ 1 h 14"/>
                <a:gd name="T40" fmla="*/ 1 w 12"/>
                <a:gd name="T41" fmla="*/ 1 h 14"/>
                <a:gd name="T42" fmla="*/ 1 w 12"/>
                <a:gd name="T43" fmla="*/ 1 h 14"/>
                <a:gd name="T44" fmla="*/ 1 w 12"/>
                <a:gd name="T45" fmla="*/ 1 h 14"/>
                <a:gd name="T46" fmla="*/ 0 w 12"/>
                <a:gd name="T47" fmla="*/ 1 h 14"/>
                <a:gd name="T48" fmla="*/ 0 w 12"/>
                <a:gd name="T49" fmla="*/ 1 h 14"/>
                <a:gd name="T50" fmla="*/ 0 w 12"/>
                <a:gd name="T51" fmla="*/ 1 h 14"/>
                <a:gd name="T52" fmla="*/ 0 w 12"/>
                <a:gd name="T53" fmla="*/ 1 h 14"/>
                <a:gd name="T54" fmla="*/ 0 w 12"/>
                <a:gd name="T55" fmla="*/ 2 h 14"/>
                <a:gd name="T56" fmla="*/ 0 w 12"/>
                <a:gd name="T57" fmla="*/ 2 h 14"/>
                <a:gd name="T58" fmla="*/ 0 w 12"/>
                <a:gd name="T59" fmla="*/ 2 h 14"/>
                <a:gd name="T60" fmla="*/ 0 w 12"/>
                <a:gd name="T61" fmla="*/ 2 h 14"/>
                <a:gd name="T62" fmla="*/ 0 w 12"/>
                <a:gd name="T63" fmla="*/ 2 h 14"/>
                <a:gd name="T64" fmla="*/ 0 w 12"/>
                <a:gd name="T65" fmla="*/ 2 h 14"/>
                <a:gd name="T66" fmla="*/ 0 w 12"/>
                <a:gd name="T67" fmla="*/ 4 h 14"/>
                <a:gd name="T68" fmla="*/ 0 w 12"/>
                <a:gd name="T69" fmla="*/ 4 h 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4"/>
                <a:gd name="T107" fmla="*/ 12 w 12"/>
                <a:gd name="T108" fmla="*/ 14 h 1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4">
                  <a:moveTo>
                    <a:pt x="0" y="14"/>
                  </a:moveTo>
                  <a:lnTo>
                    <a:pt x="0" y="0"/>
                  </a:lnTo>
                  <a:lnTo>
                    <a:pt x="3" y="0"/>
                  </a:lnTo>
                  <a:lnTo>
                    <a:pt x="3" y="2"/>
                  </a:lnTo>
                  <a:lnTo>
                    <a:pt x="4" y="1"/>
                  </a:lnTo>
                  <a:lnTo>
                    <a:pt x="6" y="0"/>
                  </a:lnTo>
                  <a:lnTo>
                    <a:pt x="9" y="0"/>
                  </a:lnTo>
                  <a:lnTo>
                    <a:pt x="10" y="1"/>
                  </a:lnTo>
                  <a:lnTo>
                    <a:pt x="12" y="1"/>
                  </a:lnTo>
                  <a:lnTo>
                    <a:pt x="10" y="3"/>
                  </a:lnTo>
                  <a:lnTo>
                    <a:pt x="9" y="2"/>
                  </a:lnTo>
                  <a:lnTo>
                    <a:pt x="6" y="2"/>
                  </a:lnTo>
                  <a:lnTo>
                    <a:pt x="4" y="3"/>
                  </a:lnTo>
                  <a:lnTo>
                    <a:pt x="3" y="5"/>
                  </a:lnTo>
                  <a:lnTo>
                    <a:pt x="3" y="6"/>
                  </a:lnTo>
                  <a:lnTo>
                    <a:pt x="3" y="7"/>
                  </a:lnTo>
                  <a:lnTo>
                    <a:pt x="3" y="14"/>
                  </a:lnTo>
                  <a:lnTo>
                    <a:pt x="0" y="14"/>
                  </a:lnTo>
                  <a:close/>
                </a:path>
              </a:pathLst>
            </a:custGeom>
            <a:solidFill>
              <a:srgbClr val="000000"/>
            </a:solidFill>
            <a:ln w="9525">
              <a:noFill/>
              <a:round/>
              <a:headEnd/>
              <a:tailEnd/>
            </a:ln>
          </p:spPr>
          <p:txBody>
            <a:bodyPr/>
            <a:lstStyle/>
            <a:p>
              <a:endParaRPr lang="pt-BR"/>
            </a:p>
          </p:txBody>
        </p:sp>
        <p:sp>
          <p:nvSpPr>
            <p:cNvPr id="780435" name="Freeform 421"/>
            <p:cNvSpPr>
              <a:spLocks/>
            </p:cNvSpPr>
            <p:nvPr/>
          </p:nvSpPr>
          <p:spPr bwMode="auto">
            <a:xfrm>
              <a:off x="2005" y="1464"/>
              <a:ext cx="11" cy="7"/>
            </a:xfrm>
            <a:custGeom>
              <a:avLst/>
              <a:gdLst>
                <a:gd name="T0" fmla="*/ 0 w 31"/>
                <a:gd name="T1" fmla="*/ 0 h 14"/>
                <a:gd name="T2" fmla="*/ 0 w 31"/>
                <a:gd name="T3" fmla="*/ 1 h 14"/>
                <a:gd name="T4" fmla="*/ 0 w 31"/>
                <a:gd name="T5" fmla="*/ 1 h 14"/>
                <a:gd name="T6" fmla="*/ 0 w 31"/>
                <a:gd name="T7" fmla="*/ 1 h 14"/>
                <a:gd name="T8" fmla="*/ 1 w 31"/>
                <a:gd name="T9" fmla="*/ 0 h 14"/>
                <a:gd name="T10" fmla="*/ 1 w 31"/>
                <a:gd name="T11" fmla="*/ 0 h 14"/>
                <a:gd name="T12" fmla="*/ 1 w 31"/>
                <a:gd name="T13" fmla="*/ 0 h 14"/>
                <a:gd name="T14" fmla="*/ 2 w 31"/>
                <a:gd name="T15" fmla="*/ 1 h 14"/>
                <a:gd name="T16" fmla="*/ 2 w 31"/>
                <a:gd name="T17" fmla="*/ 1 h 14"/>
                <a:gd name="T18" fmla="*/ 2 w 31"/>
                <a:gd name="T19" fmla="*/ 1 h 14"/>
                <a:gd name="T20" fmla="*/ 2 w 31"/>
                <a:gd name="T21" fmla="*/ 1 h 14"/>
                <a:gd name="T22" fmla="*/ 3 w 31"/>
                <a:gd name="T23" fmla="*/ 0 h 14"/>
                <a:gd name="T24" fmla="*/ 3 w 31"/>
                <a:gd name="T25" fmla="*/ 0 h 14"/>
                <a:gd name="T26" fmla="*/ 3 w 31"/>
                <a:gd name="T27" fmla="*/ 1 h 14"/>
                <a:gd name="T28" fmla="*/ 4 w 31"/>
                <a:gd name="T29" fmla="*/ 1 h 14"/>
                <a:gd name="T30" fmla="*/ 4 w 31"/>
                <a:gd name="T31" fmla="*/ 2 h 14"/>
                <a:gd name="T32" fmla="*/ 3 w 31"/>
                <a:gd name="T33" fmla="*/ 4 h 14"/>
                <a:gd name="T34" fmla="*/ 3 w 31"/>
                <a:gd name="T35" fmla="*/ 2 h 14"/>
                <a:gd name="T36" fmla="*/ 3 w 31"/>
                <a:gd name="T37" fmla="*/ 2 h 14"/>
                <a:gd name="T38" fmla="*/ 3 w 31"/>
                <a:gd name="T39" fmla="*/ 2 h 14"/>
                <a:gd name="T40" fmla="*/ 3 w 31"/>
                <a:gd name="T41" fmla="*/ 1 h 14"/>
                <a:gd name="T42" fmla="*/ 3 w 31"/>
                <a:gd name="T43" fmla="*/ 1 h 14"/>
                <a:gd name="T44" fmla="*/ 3 w 31"/>
                <a:gd name="T45" fmla="*/ 1 h 14"/>
                <a:gd name="T46" fmla="*/ 2 w 31"/>
                <a:gd name="T47" fmla="*/ 1 h 14"/>
                <a:gd name="T48" fmla="*/ 2 w 31"/>
                <a:gd name="T49" fmla="*/ 1 h 14"/>
                <a:gd name="T50" fmla="*/ 2 w 31"/>
                <a:gd name="T51" fmla="*/ 2 h 14"/>
                <a:gd name="T52" fmla="*/ 2 w 31"/>
                <a:gd name="T53" fmla="*/ 2 h 14"/>
                <a:gd name="T54" fmla="*/ 2 w 31"/>
                <a:gd name="T55" fmla="*/ 4 h 14"/>
                <a:gd name="T56" fmla="*/ 1 w 31"/>
                <a:gd name="T57" fmla="*/ 2 h 14"/>
                <a:gd name="T58" fmla="*/ 1 w 31"/>
                <a:gd name="T59" fmla="*/ 2 h 14"/>
                <a:gd name="T60" fmla="*/ 1 w 31"/>
                <a:gd name="T61" fmla="*/ 1 h 14"/>
                <a:gd name="T62" fmla="*/ 1 w 31"/>
                <a:gd name="T63" fmla="*/ 1 h 14"/>
                <a:gd name="T64" fmla="*/ 1 w 31"/>
                <a:gd name="T65" fmla="*/ 1 h 14"/>
                <a:gd name="T66" fmla="*/ 1 w 31"/>
                <a:gd name="T67" fmla="*/ 1 h 14"/>
                <a:gd name="T68" fmla="*/ 0 w 31"/>
                <a:gd name="T69" fmla="*/ 1 h 14"/>
                <a:gd name="T70" fmla="*/ 0 w 31"/>
                <a:gd name="T71" fmla="*/ 1 h 14"/>
                <a:gd name="T72" fmla="*/ 0 w 31"/>
                <a:gd name="T73" fmla="*/ 2 h 14"/>
                <a:gd name="T74" fmla="*/ 0 w 31"/>
                <a:gd name="T75" fmla="*/ 2 h 14"/>
                <a:gd name="T76" fmla="*/ 0 w 31"/>
                <a:gd name="T77" fmla="*/ 2 h 14"/>
                <a:gd name="T78" fmla="*/ 0 w 31"/>
                <a:gd name="T79" fmla="*/ 4 h 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
                <a:gd name="T121" fmla="*/ 0 h 14"/>
                <a:gd name="T122" fmla="*/ 31 w 31"/>
                <a:gd name="T123" fmla="*/ 14 h 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 h="14">
                  <a:moveTo>
                    <a:pt x="0" y="14"/>
                  </a:moveTo>
                  <a:lnTo>
                    <a:pt x="0" y="0"/>
                  </a:lnTo>
                  <a:lnTo>
                    <a:pt x="3" y="0"/>
                  </a:lnTo>
                  <a:lnTo>
                    <a:pt x="3" y="3"/>
                  </a:lnTo>
                  <a:lnTo>
                    <a:pt x="4" y="2"/>
                  </a:lnTo>
                  <a:lnTo>
                    <a:pt x="4" y="1"/>
                  </a:lnTo>
                  <a:lnTo>
                    <a:pt x="6" y="0"/>
                  </a:lnTo>
                  <a:lnTo>
                    <a:pt x="9" y="0"/>
                  </a:lnTo>
                  <a:lnTo>
                    <a:pt x="10" y="0"/>
                  </a:lnTo>
                  <a:lnTo>
                    <a:pt x="11" y="0"/>
                  </a:lnTo>
                  <a:lnTo>
                    <a:pt x="13" y="1"/>
                  </a:lnTo>
                  <a:lnTo>
                    <a:pt x="14" y="2"/>
                  </a:lnTo>
                  <a:lnTo>
                    <a:pt x="14" y="3"/>
                  </a:lnTo>
                  <a:lnTo>
                    <a:pt x="16" y="2"/>
                  </a:lnTo>
                  <a:lnTo>
                    <a:pt x="19" y="1"/>
                  </a:lnTo>
                  <a:lnTo>
                    <a:pt x="20" y="0"/>
                  </a:lnTo>
                  <a:lnTo>
                    <a:pt x="22" y="0"/>
                  </a:lnTo>
                  <a:lnTo>
                    <a:pt x="23" y="0"/>
                  </a:lnTo>
                  <a:lnTo>
                    <a:pt x="25" y="0"/>
                  </a:lnTo>
                  <a:lnTo>
                    <a:pt x="26" y="1"/>
                  </a:lnTo>
                  <a:lnTo>
                    <a:pt x="28" y="2"/>
                  </a:lnTo>
                  <a:lnTo>
                    <a:pt x="29" y="3"/>
                  </a:lnTo>
                  <a:lnTo>
                    <a:pt x="31" y="5"/>
                  </a:lnTo>
                  <a:lnTo>
                    <a:pt x="31" y="14"/>
                  </a:lnTo>
                  <a:lnTo>
                    <a:pt x="25" y="14"/>
                  </a:lnTo>
                  <a:lnTo>
                    <a:pt x="25" y="6"/>
                  </a:lnTo>
                  <a:lnTo>
                    <a:pt x="25" y="5"/>
                  </a:lnTo>
                  <a:lnTo>
                    <a:pt x="25" y="3"/>
                  </a:lnTo>
                  <a:lnTo>
                    <a:pt x="23" y="3"/>
                  </a:lnTo>
                  <a:lnTo>
                    <a:pt x="23" y="2"/>
                  </a:lnTo>
                  <a:lnTo>
                    <a:pt x="22" y="2"/>
                  </a:lnTo>
                  <a:lnTo>
                    <a:pt x="20" y="2"/>
                  </a:lnTo>
                  <a:lnTo>
                    <a:pt x="19" y="2"/>
                  </a:lnTo>
                  <a:lnTo>
                    <a:pt x="17" y="3"/>
                  </a:lnTo>
                  <a:lnTo>
                    <a:pt x="17" y="5"/>
                  </a:lnTo>
                  <a:lnTo>
                    <a:pt x="16" y="6"/>
                  </a:lnTo>
                  <a:lnTo>
                    <a:pt x="16" y="7"/>
                  </a:lnTo>
                  <a:lnTo>
                    <a:pt x="16" y="14"/>
                  </a:lnTo>
                  <a:lnTo>
                    <a:pt x="11" y="14"/>
                  </a:lnTo>
                  <a:lnTo>
                    <a:pt x="11" y="6"/>
                  </a:lnTo>
                  <a:lnTo>
                    <a:pt x="11" y="5"/>
                  </a:lnTo>
                  <a:lnTo>
                    <a:pt x="11" y="3"/>
                  </a:lnTo>
                  <a:lnTo>
                    <a:pt x="10" y="2"/>
                  </a:lnTo>
                  <a:lnTo>
                    <a:pt x="7" y="2"/>
                  </a:lnTo>
                  <a:lnTo>
                    <a:pt x="6" y="2"/>
                  </a:lnTo>
                  <a:lnTo>
                    <a:pt x="4" y="3"/>
                  </a:lnTo>
                  <a:lnTo>
                    <a:pt x="3" y="5"/>
                  </a:lnTo>
                  <a:lnTo>
                    <a:pt x="3" y="6"/>
                  </a:lnTo>
                  <a:lnTo>
                    <a:pt x="3" y="7"/>
                  </a:lnTo>
                  <a:lnTo>
                    <a:pt x="3" y="8"/>
                  </a:lnTo>
                  <a:lnTo>
                    <a:pt x="3" y="14"/>
                  </a:lnTo>
                  <a:lnTo>
                    <a:pt x="0" y="14"/>
                  </a:lnTo>
                  <a:close/>
                </a:path>
              </a:pathLst>
            </a:custGeom>
            <a:solidFill>
              <a:srgbClr val="000000"/>
            </a:solidFill>
            <a:ln w="9525">
              <a:noFill/>
              <a:round/>
              <a:headEnd/>
              <a:tailEnd/>
            </a:ln>
          </p:spPr>
          <p:txBody>
            <a:bodyPr/>
            <a:lstStyle/>
            <a:p>
              <a:endParaRPr lang="pt-BR"/>
            </a:p>
          </p:txBody>
        </p:sp>
        <p:sp>
          <p:nvSpPr>
            <p:cNvPr id="780436" name="Freeform 422"/>
            <p:cNvSpPr>
              <a:spLocks noEditPoints="1"/>
            </p:cNvSpPr>
            <p:nvPr/>
          </p:nvSpPr>
          <p:spPr bwMode="auto">
            <a:xfrm>
              <a:off x="2016" y="1464"/>
              <a:ext cx="7" cy="7"/>
            </a:xfrm>
            <a:custGeom>
              <a:avLst/>
              <a:gdLst>
                <a:gd name="T0" fmla="*/ 2 w 21"/>
                <a:gd name="T1" fmla="*/ 4 h 14"/>
                <a:gd name="T2" fmla="*/ 1 w 21"/>
                <a:gd name="T3" fmla="*/ 4 h 14"/>
                <a:gd name="T4" fmla="*/ 1 w 21"/>
                <a:gd name="T5" fmla="*/ 4 h 14"/>
                <a:gd name="T6" fmla="*/ 0 w 21"/>
                <a:gd name="T7" fmla="*/ 4 h 14"/>
                <a:gd name="T8" fmla="*/ 0 w 21"/>
                <a:gd name="T9" fmla="*/ 3 h 14"/>
                <a:gd name="T10" fmla="*/ 0 w 21"/>
                <a:gd name="T11" fmla="*/ 3 h 14"/>
                <a:gd name="T12" fmla="*/ 0 w 21"/>
                <a:gd name="T13" fmla="*/ 3 h 14"/>
                <a:gd name="T14" fmla="*/ 0 w 21"/>
                <a:gd name="T15" fmla="*/ 3 h 14"/>
                <a:gd name="T16" fmla="*/ 1 w 21"/>
                <a:gd name="T17" fmla="*/ 2 h 14"/>
                <a:gd name="T18" fmla="*/ 1 w 21"/>
                <a:gd name="T19" fmla="*/ 2 h 14"/>
                <a:gd name="T20" fmla="*/ 1 w 21"/>
                <a:gd name="T21" fmla="*/ 2 h 14"/>
                <a:gd name="T22" fmla="*/ 2 w 21"/>
                <a:gd name="T23" fmla="*/ 2 h 14"/>
                <a:gd name="T24" fmla="*/ 2 w 21"/>
                <a:gd name="T25" fmla="*/ 2 h 14"/>
                <a:gd name="T26" fmla="*/ 2 w 21"/>
                <a:gd name="T27" fmla="*/ 2 h 14"/>
                <a:gd name="T28" fmla="*/ 2 w 21"/>
                <a:gd name="T29" fmla="*/ 1 h 14"/>
                <a:gd name="T30" fmla="*/ 1 w 21"/>
                <a:gd name="T31" fmla="*/ 1 h 14"/>
                <a:gd name="T32" fmla="*/ 1 w 21"/>
                <a:gd name="T33" fmla="*/ 1 h 14"/>
                <a:gd name="T34" fmla="*/ 1 w 21"/>
                <a:gd name="T35" fmla="*/ 1 h 14"/>
                <a:gd name="T36" fmla="*/ 1 w 21"/>
                <a:gd name="T37" fmla="*/ 2 h 14"/>
                <a:gd name="T38" fmla="*/ 0 w 21"/>
                <a:gd name="T39" fmla="*/ 1 h 14"/>
                <a:gd name="T40" fmla="*/ 0 w 21"/>
                <a:gd name="T41" fmla="*/ 1 h 14"/>
                <a:gd name="T42" fmla="*/ 1 w 21"/>
                <a:gd name="T43" fmla="*/ 1 h 14"/>
                <a:gd name="T44" fmla="*/ 1 w 21"/>
                <a:gd name="T45" fmla="*/ 0 h 14"/>
                <a:gd name="T46" fmla="*/ 2 w 21"/>
                <a:gd name="T47" fmla="*/ 0 h 14"/>
                <a:gd name="T48" fmla="*/ 2 w 21"/>
                <a:gd name="T49" fmla="*/ 0 h 14"/>
                <a:gd name="T50" fmla="*/ 2 w 21"/>
                <a:gd name="T51" fmla="*/ 1 h 14"/>
                <a:gd name="T52" fmla="*/ 2 w 21"/>
                <a:gd name="T53" fmla="*/ 2 h 14"/>
                <a:gd name="T54" fmla="*/ 2 w 21"/>
                <a:gd name="T55" fmla="*/ 2 h 14"/>
                <a:gd name="T56" fmla="*/ 2 w 21"/>
                <a:gd name="T57" fmla="*/ 3 h 14"/>
                <a:gd name="T58" fmla="*/ 2 w 21"/>
                <a:gd name="T59" fmla="*/ 3 h 14"/>
                <a:gd name="T60" fmla="*/ 2 w 21"/>
                <a:gd name="T61" fmla="*/ 4 h 14"/>
                <a:gd name="T62" fmla="*/ 2 w 21"/>
                <a:gd name="T63" fmla="*/ 4 h 14"/>
                <a:gd name="T64" fmla="*/ 2 w 21"/>
                <a:gd name="T65" fmla="*/ 4 h 14"/>
                <a:gd name="T66" fmla="*/ 2 w 21"/>
                <a:gd name="T67" fmla="*/ 2 h 14"/>
                <a:gd name="T68" fmla="*/ 1 w 21"/>
                <a:gd name="T69" fmla="*/ 3 h 14"/>
                <a:gd name="T70" fmla="*/ 1 w 21"/>
                <a:gd name="T71" fmla="*/ 3 h 14"/>
                <a:gd name="T72" fmla="*/ 1 w 21"/>
                <a:gd name="T73" fmla="*/ 3 h 14"/>
                <a:gd name="T74" fmla="*/ 1 w 21"/>
                <a:gd name="T75" fmla="*/ 3 h 14"/>
                <a:gd name="T76" fmla="*/ 1 w 21"/>
                <a:gd name="T77" fmla="*/ 3 h 14"/>
                <a:gd name="T78" fmla="*/ 1 w 21"/>
                <a:gd name="T79" fmla="*/ 3 h 14"/>
                <a:gd name="T80" fmla="*/ 1 w 21"/>
                <a:gd name="T81" fmla="*/ 3 h 14"/>
                <a:gd name="T82" fmla="*/ 1 w 21"/>
                <a:gd name="T83" fmla="*/ 3 h 14"/>
                <a:gd name="T84" fmla="*/ 2 w 21"/>
                <a:gd name="T85" fmla="*/ 3 h 14"/>
                <a:gd name="T86" fmla="*/ 2 w 21"/>
                <a:gd name="T87" fmla="*/ 3 h 14"/>
                <a:gd name="T88" fmla="*/ 2 w 21"/>
                <a:gd name="T89" fmla="*/ 3 h 14"/>
                <a:gd name="T90" fmla="*/ 2 w 21"/>
                <a:gd name="T91" fmla="*/ 2 h 1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
                <a:gd name="T139" fmla="*/ 0 h 14"/>
                <a:gd name="T140" fmla="*/ 21 w 21"/>
                <a:gd name="T141" fmla="*/ 14 h 1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 h="14">
                  <a:moveTo>
                    <a:pt x="15" y="12"/>
                  </a:moveTo>
                  <a:lnTo>
                    <a:pt x="15" y="13"/>
                  </a:lnTo>
                  <a:lnTo>
                    <a:pt x="14" y="13"/>
                  </a:lnTo>
                  <a:lnTo>
                    <a:pt x="11" y="14"/>
                  </a:lnTo>
                  <a:lnTo>
                    <a:pt x="9" y="14"/>
                  </a:lnTo>
                  <a:lnTo>
                    <a:pt x="8" y="14"/>
                  </a:lnTo>
                  <a:lnTo>
                    <a:pt x="6" y="14"/>
                  </a:lnTo>
                  <a:lnTo>
                    <a:pt x="5" y="14"/>
                  </a:lnTo>
                  <a:lnTo>
                    <a:pt x="5" y="13"/>
                  </a:lnTo>
                  <a:lnTo>
                    <a:pt x="3" y="13"/>
                  </a:lnTo>
                  <a:lnTo>
                    <a:pt x="2" y="12"/>
                  </a:lnTo>
                  <a:lnTo>
                    <a:pt x="0" y="11"/>
                  </a:lnTo>
                  <a:lnTo>
                    <a:pt x="0" y="10"/>
                  </a:lnTo>
                  <a:lnTo>
                    <a:pt x="2" y="9"/>
                  </a:lnTo>
                  <a:lnTo>
                    <a:pt x="3" y="9"/>
                  </a:lnTo>
                  <a:lnTo>
                    <a:pt x="5" y="8"/>
                  </a:lnTo>
                  <a:lnTo>
                    <a:pt x="6" y="7"/>
                  </a:lnTo>
                  <a:lnTo>
                    <a:pt x="8" y="7"/>
                  </a:lnTo>
                  <a:lnTo>
                    <a:pt x="11" y="7"/>
                  </a:lnTo>
                  <a:lnTo>
                    <a:pt x="12" y="6"/>
                  </a:lnTo>
                  <a:lnTo>
                    <a:pt x="15" y="6"/>
                  </a:lnTo>
                  <a:lnTo>
                    <a:pt x="15" y="5"/>
                  </a:lnTo>
                  <a:lnTo>
                    <a:pt x="15" y="3"/>
                  </a:lnTo>
                  <a:lnTo>
                    <a:pt x="12" y="2"/>
                  </a:lnTo>
                  <a:lnTo>
                    <a:pt x="11" y="2"/>
                  </a:lnTo>
                  <a:lnTo>
                    <a:pt x="9" y="2"/>
                  </a:lnTo>
                  <a:lnTo>
                    <a:pt x="8" y="2"/>
                  </a:lnTo>
                  <a:lnTo>
                    <a:pt x="6" y="2"/>
                  </a:lnTo>
                  <a:lnTo>
                    <a:pt x="5" y="3"/>
                  </a:lnTo>
                  <a:lnTo>
                    <a:pt x="5" y="5"/>
                  </a:lnTo>
                  <a:lnTo>
                    <a:pt x="0" y="5"/>
                  </a:lnTo>
                  <a:lnTo>
                    <a:pt x="0" y="3"/>
                  </a:lnTo>
                  <a:lnTo>
                    <a:pt x="3" y="2"/>
                  </a:lnTo>
                  <a:lnTo>
                    <a:pt x="5" y="1"/>
                  </a:lnTo>
                  <a:lnTo>
                    <a:pt x="6" y="1"/>
                  </a:lnTo>
                  <a:lnTo>
                    <a:pt x="8" y="0"/>
                  </a:lnTo>
                  <a:lnTo>
                    <a:pt x="9" y="0"/>
                  </a:lnTo>
                  <a:lnTo>
                    <a:pt x="11" y="0"/>
                  </a:lnTo>
                  <a:lnTo>
                    <a:pt x="14" y="0"/>
                  </a:lnTo>
                  <a:lnTo>
                    <a:pt x="15" y="0"/>
                  </a:lnTo>
                  <a:lnTo>
                    <a:pt x="16" y="1"/>
                  </a:lnTo>
                  <a:lnTo>
                    <a:pt x="16" y="2"/>
                  </a:lnTo>
                  <a:lnTo>
                    <a:pt x="18" y="3"/>
                  </a:lnTo>
                  <a:lnTo>
                    <a:pt x="18" y="5"/>
                  </a:lnTo>
                  <a:lnTo>
                    <a:pt x="19" y="5"/>
                  </a:lnTo>
                  <a:lnTo>
                    <a:pt x="19" y="6"/>
                  </a:lnTo>
                  <a:lnTo>
                    <a:pt x="19" y="9"/>
                  </a:lnTo>
                  <a:lnTo>
                    <a:pt x="19" y="10"/>
                  </a:lnTo>
                  <a:lnTo>
                    <a:pt x="19" y="11"/>
                  </a:lnTo>
                  <a:lnTo>
                    <a:pt x="19" y="12"/>
                  </a:lnTo>
                  <a:lnTo>
                    <a:pt x="19" y="13"/>
                  </a:lnTo>
                  <a:lnTo>
                    <a:pt x="21" y="13"/>
                  </a:lnTo>
                  <a:lnTo>
                    <a:pt x="21" y="14"/>
                  </a:lnTo>
                  <a:lnTo>
                    <a:pt x="16" y="14"/>
                  </a:lnTo>
                  <a:lnTo>
                    <a:pt x="16" y="13"/>
                  </a:lnTo>
                  <a:lnTo>
                    <a:pt x="15" y="13"/>
                  </a:lnTo>
                  <a:lnTo>
                    <a:pt x="15" y="12"/>
                  </a:lnTo>
                  <a:close/>
                  <a:moveTo>
                    <a:pt x="15" y="8"/>
                  </a:moveTo>
                  <a:lnTo>
                    <a:pt x="15" y="8"/>
                  </a:lnTo>
                  <a:lnTo>
                    <a:pt x="12" y="8"/>
                  </a:lnTo>
                  <a:lnTo>
                    <a:pt x="11" y="9"/>
                  </a:lnTo>
                  <a:lnTo>
                    <a:pt x="9" y="9"/>
                  </a:lnTo>
                  <a:lnTo>
                    <a:pt x="8" y="9"/>
                  </a:lnTo>
                  <a:lnTo>
                    <a:pt x="6" y="10"/>
                  </a:lnTo>
                  <a:lnTo>
                    <a:pt x="5" y="10"/>
                  </a:lnTo>
                  <a:lnTo>
                    <a:pt x="5" y="11"/>
                  </a:lnTo>
                  <a:lnTo>
                    <a:pt x="6" y="11"/>
                  </a:lnTo>
                  <a:lnTo>
                    <a:pt x="8" y="12"/>
                  </a:lnTo>
                  <a:lnTo>
                    <a:pt x="9" y="12"/>
                  </a:lnTo>
                  <a:lnTo>
                    <a:pt x="11" y="12"/>
                  </a:lnTo>
                  <a:lnTo>
                    <a:pt x="14" y="12"/>
                  </a:lnTo>
                  <a:lnTo>
                    <a:pt x="15" y="11"/>
                  </a:lnTo>
                  <a:lnTo>
                    <a:pt x="15" y="10"/>
                  </a:lnTo>
                  <a:lnTo>
                    <a:pt x="15" y="9"/>
                  </a:lnTo>
                  <a:lnTo>
                    <a:pt x="15" y="8"/>
                  </a:lnTo>
                  <a:close/>
                </a:path>
              </a:pathLst>
            </a:custGeom>
            <a:solidFill>
              <a:srgbClr val="000000"/>
            </a:solidFill>
            <a:ln w="9525">
              <a:noFill/>
              <a:round/>
              <a:headEnd/>
              <a:tailEnd/>
            </a:ln>
          </p:spPr>
          <p:txBody>
            <a:bodyPr/>
            <a:lstStyle/>
            <a:p>
              <a:endParaRPr lang="pt-BR"/>
            </a:p>
          </p:txBody>
        </p:sp>
        <p:sp>
          <p:nvSpPr>
            <p:cNvPr id="780437" name="Freeform 423"/>
            <p:cNvSpPr>
              <a:spLocks/>
            </p:cNvSpPr>
            <p:nvPr/>
          </p:nvSpPr>
          <p:spPr bwMode="auto">
            <a:xfrm>
              <a:off x="2025" y="1464"/>
              <a:ext cx="6" cy="7"/>
            </a:xfrm>
            <a:custGeom>
              <a:avLst/>
              <a:gdLst>
                <a:gd name="T0" fmla="*/ 0 w 17"/>
                <a:gd name="T1" fmla="*/ 4 h 14"/>
                <a:gd name="T2" fmla="*/ 0 w 17"/>
                <a:gd name="T3" fmla="*/ 0 h 14"/>
                <a:gd name="T4" fmla="*/ 0 w 17"/>
                <a:gd name="T5" fmla="*/ 0 h 14"/>
                <a:gd name="T6" fmla="*/ 0 w 17"/>
                <a:gd name="T7" fmla="*/ 1 h 14"/>
                <a:gd name="T8" fmla="*/ 0 w 17"/>
                <a:gd name="T9" fmla="*/ 1 h 14"/>
                <a:gd name="T10" fmla="*/ 1 w 17"/>
                <a:gd name="T11" fmla="*/ 1 h 14"/>
                <a:gd name="T12" fmla="*/ 1 w 17"/>
                <a:gd name="T13" fmla="*/ 0 h 14"/>
                <a:gd name="T14" fmla="*/ 1 w 17"/>
                <a:gd name="T15" fmla="*/ 0 h 14"/>
                <a:gd name="T16" fmla="*/ 1 w 17"/>
                <a:gd name="T17" fmla="*/ 0 h 14"/>
                <a:gd name="T18" fmla="*/ 1 w 17"/>
                <a:gd name="T19" fmla="*/ 0 h 14"/>
                <a:gd name="T20" fmla="*/ 1 w 17"/>
                <a:gd name="T21" fmla="*/ 0 h 14"/>
                <a:gd name="T22" fmla="*/ 1 w 17"/>
                <a:gd name="T23" fmla="*/ 0 h 14"/>
                <a:gd name="T24" fmla="*/ 1 w 17"/>
                <a:gd name="T25" fmla="*/ 0 h 14"/>
                <a:gd name="T26" fmla="*/ 2 w 17"/>
                <a:gd name="T27" fmla="*/ 1 h 14"/>
                <a:gd name="T28" fmla="*/ 2 w 17"/>
                <a:gd name="T29" fmla="*/ 1 h 14"/>
                <a:gd name="T30" fmla="*/ 2 w 17"/>
                <a:gd name="T31" fmla="*/ 1 h 14"/>
                <a:gd name="T32" fmla="*/ 2 w 17"/>
                <a:gd name="T33" fmla="*/ 1 h 14"/>
                <a:gd name="T34" fmla="*/ 2 w 17"/>
                <a:gd name="T35" fmla="*/ 1 h 14"/>
                <a:gd name="T36" fmla="*/ 2 w 17"/>
                <a:gd name="T37" fmla="*/ 2 h 14"/>
                <a:gd name="T38" fmla="*/ 2 w 17"/>
                <a:gd name="T39" fmla="*/ 2 h 14"/>
                <a:gd name="T40" fmla="*/ 2 w 17"/>
                <a:gd name="T41" fmla="*/ 2 h 14"/>
                <a:gd name="T42" fmla="*/ 2 w 17"/>
                <a:gd name="T43" fmla="*/ 2 h 14"/>
                <a:gd name="T44" fmla="*/ 2 w 17"/>
                <a:gd name="T45" fmla="*/ 2 h 14"/>
                <a:gd name="T46" fmla="*/ 2 w 17"/>
                <a:gd name="T47" fmla="*/ 2 h 14"/>
                <a:gd name="T48" fmla="*/ 2 w 17"/>
                <a:gd name="T49" fmla="*/ 4 h 14"/>
                <a:gd name="T50" fmla="*/ 1 w 17"/>
                <a:gd name="T51" fmla="*/ 4 h 14"/>
                <a:gd name="T52" fmla="*/ 1 w 17"/>
                <a:gd name="T53" fmla="*/ 2 h 14"/>
                <a:gd name="T54" fmla="*/ 1 w 17"/>
                <a:gd name="T55" fmla="*/ 2 h 14"/>
                <a:gd name="T56" fmla="*/ 1 w 17"/>
                <a:gd name="T57" fmla="*/ 2 h 14"/>
                <a:gd name="T58" fmla="*/ 1 w 17"/>
                <a:gd name="T59" fmla="*/ 2 h 14"/>
                <a:gd name="T60" fmla="*/ 1 w 17"/>
                <a:gd name="T61" fmla="*/ 2 h 14"/>
                <a:gd name="T62" fmla="*/ 1 w 17"/>
                <a:gd name="T63" fmla="*/ 2 h 14"/>
                <a:gd name="T64" fmla="*/ 1 w 17"/>
                <a:gd name="T65" fmla="*/ 1 h 14"/>
                <a:gd name="T66" fmla="*/ 1 w 17"/>
                <a:gd name="T67" fmla="*/ 1 h 14"/>
                <a:gd name="T68" fmla="*/ 1 w 17"/>
                <a:gd name="T69" fmla="*/ 1 h 14"/>
                <a:gd name="T70" fmla="*/ 1 w 17"/>
                <a:gd name="T71" fmla="*/ 1 h 14"/>
                <a:gd name="T72" fmla="*/ 1 w 17"/>
                <a:gd name="T73" fmla="*/ 1 h 14"/>
                <a:gd name="T74" fmla="*/ 1 w 17"/>
                <a:gd name="T75" fmla="*/ 1 h 14"/>
                <a:gd name="T76" fmla="*/ 1 w 17"/>
                <a:gd name="T77" fmla="*/ 1 h 14"/>
                <a:gd name="T78" fmla="*/ 1 w 17"/>
                <a:gd name="T79" fmla="*/ 1 h 14"/>
                <a:gd name="T80" fmla="*/ 1 w 17"/>
                <a:gd name="T81" fmla="*/ 1 h 14"/>
                <a:gd name="T82" fmla="*/ 1 w 17"/>
                <a:gd name="T83" fmla="*/ 1 h 14"/>
                <a:gd name="T84" fmla="*/ 1 w 17"/>
                <a:gd name="T85" fmla="*/ 1 h 14"/>
                <a:gd name="T86" fmla="*/ 1 w 17"/>
                <a:gd name="T87" fmla="*/ 2 h 14"/>
                <a:gd name="T88" fmla="*/ 1 w 17"/>
                <a:gd name="T89" fmla="*/ 2 h 14"/>
                <a:gd name="T90" fmla="*/ 0 w 17"/>
                <a:gd name="T91" fmla="*/ 2 h 14"/>
                <a:gd name="T92" fmla="*/ 0 w 17"/>
                <a:gd name="T93" fmla="*/ 2 h 14"/>
                <a:gd name="T94" fmla="*/ 0 w 17"/>
                <a:gd name="T95" fmla="*/ 4 h 14"/>
                <a:gd name="T96" fmla="*/ 0 w 17"/>
                <a:gd name="T97" fmla="*/ 4 h 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
                <a:gd name="T148" fmla="*/ 0 h 14"/>
                <a:gd name="T149" fmla="*/ 17 w 17"/>
                <a:gd name="T150" fmla="*/ 14 h 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 h="14">
                  <a:moveTo>
                    <a:pt x="0" y="14"/>
                  </a:moveTo>
                  <a:lnTo>
                    <a:pt x="0" y="0"/>
                  </a:lnTo>
                  <a:lnTo>
                    <a:pt x="3" y="0"/>
                  </a:lnTo>
                  <a:lnTo>
                    <a:pt x="3" y="3"/>
                  </a:lnTo>
                  <a:lnTo>
                    <a:pt x="3" y="2"/>
                  </a:lnTo>
                  <a:lnTo>
                    <a:pt x="5" y="1"/>
                  </a:lnTo>
                  <a:lnTo>
                    <a:pt x="8" y="0"/>
                  </a:lnTo>
                  <a:lnTo>
                    <a:pt x="11" y="0"/>
                  </a:lnTo>
                  <a:lnTo>
                    <a:pt x="12" y="0"/>
                  </a:lnTo>
                  <a:lnTo>
                    <a:pt x="14" y="1"/>
                  </a:lnTo>
                  <a:lnTo>
                    <a:pt x="14" y="2"/>
                  </a:lnTo>
                  <a:lnTo>
                    <a:pt x="15" y="3"/>
                  </a:lnTo>
                  <a:lnTo>
                    <a:pt x="15" y="5"/>
                  </a:lnTo>
                  <a:lnTo>
                    <a:pt x="17" y="5"/>
                  </a:lnTo>
                  <a:lnTo>
                    <a:pt x="17" y="6"/>
                  </a:lnTo>
                  <a:lnTo>
                    <a:pt x="17" y="14"/>
                  </a:lnTo>
                  <a:lnTo>
                    <a:pt x="12" y="14"/>
                  </a:lnTo>
                  <a:lnTo>
                    <a:pt x="12" y="6"/>
                  </a:lnTo>
                  <a:lnTo>
                    <a:pt x="12" y="5"/>
                  </a:lnTo>
                  <a:lnTo>
                    <a:pt x="12" y="3"/>
                  </a:lnTo>
                  <a:lnTo>
                    <a:pt x="11" y="2"/>
                  </a:lnTo>
                  <a:lnTo>
                    <a:pt x="8" y="2"/>
                  </a:lnTo>
                  <a:lnTo>
                    <a:pt x="6" y="2"/>
                  </a:lnTo>
                  <a:lnTo>
                    <a:pt x="5" y="3"/>
                  </a:lnTo>
                  <a:lnTo>
                    <a:pt x="5" y="5"/>
                  </a:lnTo>
                  <a:lnTo>
                    <a:pt x="3" y="6"/>
                  </a:lnTo>
                  <a:lnTo>
                    <a:pt x="3" y="7"/>
                  </a:lnTo>
                  <a:lnTo>
                    <a:pt x="3" y="14"/>
                  </a:lnTo>
                  <a:lnTo>
                    <a:pt x="0" y="14"/>
                  </a:lnTo>
                  <a:close/>
                </a:path>
              </a:pathLst>
            </a:custGeom>
            <a:solidFill>
              <a:srgbClr val="000000"/>
            </a:solidFill>
            <a:ln w="9525">
              <a:noFill/>
              <a:round/>
              <a:headEnd/>
              <a:tailEnd/>
            </a:ln>
          </p:spPr>
          <p:txBody>
            <a:bodyPr/>
            <a:lstStyle/>
            <a:p>
              <a:endParaRPr lang="pt-BR"/>
            </a:p>
          </p:txBody>
        </p:sp>
        <p:sp>
          <p:nvSpPr>
            <p:cNvPr id="780438" name="Freeform 424"/>
            <p:cNvSpPr>
              <a:spLocks/>
            </p:cNvSpPr>
            <p:nvPr/>
          </p:nvSpPr>
          <p:spPr bwMode="auto">
            <a:xfrm>
              <a:off x="2032" y="1464"/>
              <a:ext cx="6" cy="10"/>
            </a:xfrm>
            <a:custGeom>
              <a:avLst/>
              <a:gdLst>
                <a:gd name="T0" fmla="*/ 0 w 19"/>
                <a:gd name="T1" fmla="*/ 5 h 21"/>
                <a:gd name="T2" fmla="*/ 0 w 19"/>
                <a:gd name="T3" fmla="*/ 4 h 21"/>
                <a:gd name="T4" fmla="*/ 0 w 19"/>
                <a:gd name="T5" fmla="*/ 4 h 21"/>
                <a:gd name="T6" fmla="*/ 0 w 19"/>
                <a:gd name="T7" fmla="*/ 4 h 21"/>
                <a:gd name="T8" fmla="*/ 0 w 19"/>
                <a:gd name="T9" fmla="*/ 4 h 21"/>
                <a:gd name="T10" fmla="*/ 0 w 19"/>
                <a:gd name="T11" fmla="*/ 4 h 21"/>
                <a:gd name="T12" fmla="*/ 0 w 19"/>
                <a:gd name="T13" fmla="*/ 4 h 21"/>
                <a:gd name="T14" fmla="*/ 1 w 19"/>
                <a:gd name="T15" fmla="*/ 4 h 21"/>
                <a:gd name="T16" fmla="*/ 1 w 19"/>
                <a:gd name="T17" fmla="*/ 4 h 21"/>
                <a:gd name="T18" fmla="*/ 1 w 19"/>
                <a:gd name="T19" fmla="*/ 4 h 21"/>
                <a:gd name="T20" fmla="*/ 1 w 19"/>
                <a:gd name="T21" fmla="*/ 4 h 21"/>
                <a:gd name="T22" fmla="*/ 1 w 19"/>
                <a:gd name="T23" fmla="*/ 4 h 21"/>
                <a:gd name="T24" fmla="*/ 1 w 19"/>
                <a:gd name="T25" fmla="*/ 4 h 21"/>
                <a:gd name="T26" fmla="*/ 1 w 19"/>
                <a:gd name="T27" fmla="*/ 4 h 21"/>
                <a:gd name="T28" fmla="*/ 1 w 19"/>
                <a:gd name="T29" fmla="*/ 4 h 21"/>
                <a:gd name="T30" fmla="*/ 1 w 19"/>
                <a:gd name="T31" fmla="*/ 4 h 21"/>
                <a:gd name="T32" fmla="*/ 1 w 19"/>
                <a:gd name="T33" fmla="*/ 4 h 21"/>
                <a:gd name="T34" fmla="*/ 1 w 19"/>
                <a:gd name="T35" fmla="*/ 3 h 21"/>
                <a:gd name="T36" fmla="*/ 1 w 19"/>
                <a:gd name="T37" fmla="*/ 3 h 21"/>
                <a:gd name="T38" fmla="*/ 1 w 19"/>
                <a:gd name="T39" fmla="*/ 3 h 21"/>
                <a:gd name="T40" fmla="*/ 1 w 19"/>
                <a:gd name="T41" fmla="*/ 3 h 21"/>
                <a:gd name="T42" fmla="*/ 1 w 19"/>
                <a:gd name="T43" fmla="*/ 3 h 21"/>
                <a:gd name="T44" fmla="*/ 0 w 19"/>
                <a:gd name="T45" fmla="*/ 0 h 21"/>
                <a:gd name="T46" fmla="*/ 1 w 19"/>
                <a:gd name="T47" fmla="*/ 0 h 21"/>
                <a:gd name="T48" fmla="*/ 1 w 19"/>
                <a:gd name="T49" fmla="*/ 2 h 21"/>
                <a:gd name="T50" fmla="*/ 1 w 19"/>
                <a:gd name="T51" fmla="*/ 2 h 21"/>
                <a:gd name="T52" fmla="*/ 1 w 19"/>
                <a:gd name="T53" fmla="*/ 2 h 21"/>
                <a:gd name="T54" fmla="*/ 1 w 19"/>
                <a:gd name="T55" fmla="*/ 2 h 21"/>
                <a:gd name="T56" fmla="*/ 1 w 19"/>
                <a:gd name="T57" fmla="*/ 2 h 21"/>
                <a:gd name="T58" fmla="*/ 1 w 19"/>
                <a:gd name="T59" fmla="*/ 2 h 21"/>
                <a:gd name="T60" fmla="*/ 1 w 19"/>
                <a:gd name="T61" fmla="*/ 2 h 21"/>
                <a:gd name="T62" fmla="*/ 1 w 19"/>
                <a:gd name="T63" fmla="*/ 2 h 21"/>
                <a:gd name="T64" fmla="*/ 1 w 19"/>
                <a:gd name="T65" fmla="*/ 2 h 21"/>
                <a:gd name="T66" fmla="*/ 2 w 19"/>
                <a:gd name="T67" fmla="*/ 0 h 21"/>
                <a:gd name="T68" fmla="*/ 2 w 19"/>
                <a:gd name="T69" fmla="*/ 0 h 21"/>
                <a:gd name="T70" fmla="*/ 1 w 19"/>
                <a:gd name="T71" fmla="*/ 3 h 21"/>
                <a:gd name="T72" fmla="*/ 1 w 19"/>
                <a:gd name="T73" fmla="*/ 4 h 21"/>
                <a:gd name="T74" fmla="*/ 1 w 19"/>
                <a:gd name="T75" fmla="*/ 4 h 21"/>
                <a:gd name="T76" fmla="*/ 1 w 19"/>
                <a:gd name="T77" fmla="*/ 4 h 21"/>
                <a:gd name="T78" fmla="*/ 1 w 19"/>
                <a:gd name="T79" fmla="*/ 4 h 21"/>
                <a:gd name="T80" fmla="*/ 1 w 19"/>
                <a:gd name="T81" fmla="*/ 4 h 21"/>
                <a:gd name="T82" fmla="*/ 1 w 19"/>
                <a:gd name="T83" fmla="*/ 4 h 21"/>
                <a:gd name="T84" fmla="*/ 1 w 19"/>
                <a:gd name="T85" fmla="*/ 4 h 21"/>
                <a:gd name="T86" fmla="*/ 1 w 19"/>
                <a:gd name="T87" fmla="*/ 4 h 21"/>
                <a:gd name="T88" fmla="*/ 1 w 19"/>
                <a:gd name="T89" fmla="*/ 4 h 21"/>
                <a:gd name="T90" fmla="*/ 1 w 19"/>
                <a:gd name="T91" fmla="*/ 4 h 21"/>
                <a:gd name="T92" fmla="*/ 1 w 19"/>
                <a:gd name="T93" fmla="*/ 5 h 21"/>
                <a:gd name="T94" fmla="*/ 1 w 19"/>
                <a:gd name="T95" fmla="*/ 5 h 21"/>
                <a:gd name="T96" fmla="*/ 1 w 19"/>
                <a:gd name="T97" fmla="*/ 5 h 21"/>
                <a:gd name="T98" fmla="*/ 1 w 19"/>
                <a:gd name="T99" fmla="*/ 5 h 21"/>
                <a:gd name="T100" fmla="*/ 0 w 19"/>
                <a:gd name="T101" fmla="*/ 5 h 21"/>
                <a:gd name="T102" fmla="*/ 0 w 19"/>
                <a:gd name="T103" fmla="*/ 5 h 21"/>
                <a:gd name="T104" fmla="*/ 0 w 19"/>
                <a:gd name="T105" fmla="*/ 5 h 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
                <a:gd name="T160" fmla="*/ 0 h 21"/>
                <a:gd name="T161" fmla="*/ 19 w 19"/>
                <a:gd name="T162" fmla="*/ 21 h 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 h="21">
                  <a:moveTo>
                    <a:pt x="4" y="21"/>
                  </a:moveTo>
                  <a:lnTo>
                    <a:pt x="4" y="17"/>
                  </a:lnTo>
                  <a:lnTo>
                    <a:pt x="5" y="17"/>
                  </a:lnTo>
                  <a:lnTo>
                    <a:pt x="5" y="16"/>
                  </a:lnTo>
                  <a:lnTo>
                    <a:pt x="5" y="15"/>
                  </a:lnTo>
                  <a:lnTo>
                    <a:pt x="7" y="15"/>
                  </a:lnTo>
                  <a:lnTo>
                    <a:pt x="0" y="0"/>
                  </a:lnTo>
                  <a:lnTo>
                    <a:pt x="5" y="0"/>
                  </a:lnTo>
                  <a:lnTo>
                    <a:pt x="7" y="9"/>
                  </a:lnTo>
                  <a:lnTo>
                    <a:pt x="8" y="10"/>
                  </a:lnTo>
                  <a:lnTo>
                    <a:pt x="8" y="11"/>
                  </a:lnTo>
                  <a:lnTo>
                    <a:pt x="10" y="10"/>
                  </a:lnTo>
                  <a:lnTo>
                    <a:pt x="10" y="9"/>
                  </a:lnTo>
                  <a:lnTo>
                    <a:pt x="16" y="0"/>
                  </a:lnTo>
                  <a:lnTo>
                    <a:pt x="19" y="0"/>
                  </a:lnTo>
                  <a:lnTo>
                    <a:pt x="10" y="15"/>
                  </a:lnTo>
                  <a:lnTo>
                    <a:pt x="10" y="16"/>
                  </a:lnTo>
                  <a:lnTo>
                    <a:pt x="8" y="17"/>
                  </a:lnTo>
                  <a:lnTo>
                    <a:pt x="7" y="18"/>
                  </a:lnTo>
                  <a:lnTo>
                    <a:pt x="5" y="20"/>
                  </a:lnTo>
                  <a:lnTo>
                    <a:pt x="4" y="20"/>
                  </a:lnTo>
                  <a:lnTo>
                    <a:pt x="4" y="21"/>
                  </a:lnTo>
                  <a:close/>
                </a:path>
              </a:pathLst>
            </a:custGeom>
            <a:solidFill>
              <a:srgbClr val="000000"/>
            </a:solidFill>
            <a:ln w="9525">
              <a:noFill/>
              <a:round/>
              <a:headEnd/>
              <a:tailEnd/>
            </a:ln>
          </p:spPr>
          <p:txBody>
            <a:bodyPr/>
            <a:lstStyle/>
            <a:p>
              <a:endParaRPr lang="pt-BR"/>
            </a:p>
          </p:txBody>
        </p:sp>
        <p:sp>
          <p:nvSpPr>
            <p:cNvPr id="780439" name="Rectangle 425"/>
            <p:cNvSpPr>
              <a:spLocks noChangeArrowheads="1"/>
            </p:cNvSpPr>
            <p:nvPr/>
          </p:nvSpPr>
          <p:spPr bwMode="auto">
            <a:xfrm>
              <a:off x="1960" y="1661"/>
              <a:ext cx="110" cy="13"/>
            </a:xfrm>
            <a:prstGeom prst="rect">
              <a:avLst/>
            </a:prstGeom>
            <a:solidFill>
              <a:srgbClr val="CCCCCC"/>
            </a:solidFill>
            <a:ln w="9525">
              <a:noFill/>
              <a:miter lim="800000"/>
              <a:headEnd/>
              <a:tailEnd/>
            </a:ln>
          </p:spPr>
          <p:txBody>
            <a:bodyPr/>
            <a:lstStyle/>
            <a:p>
              <a:pPr eaLnBrk="0" hangingPunct="0">
                <a:buFont typeface="Wingdings" pitchFamily="2" charset="2"/>
                <a:buChar char="ü"/>
              </a:pPr>
              <a:endParaRPr lang="pt-BR"/>
            </a:p>
          </p:txBody>
        </p:sp>
        <p:sp>
          <p:nvSpPr>
            <p:cNvPr id="780440" name="Rectangle 426"/>
            <p:cNvSpPr>
              <a:spLocks noChangeArrowheads="1"/>
            </p:cNvSpPr>
            <p:nvPr/>
          </p:nvSpPr>
          <p:spPr bwMode="auto">
            <a:xfrm>
              <a:off x="1960" y="1661"/>
              <a:ext cx="110" cy="13"/>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441" name="Freeform 427"/>
            <p:cNvSpPr>
              <a:spLocks/>
            </p:cNvSpPr>
            <p:nvPr/>
          </p:nvSpPr>
          <p:spPr bwMode="auto">
            <a:xfrm>
              <a:off x="2011" y="1661"/>
              <a:ext cx="1" cy="13"/>
            </a:xfrm>
            <a:custGeom>
              <a:avLst/>
              <a:gdLst>
                <a:gd name="T0" fmla="*/ 0 w 1"/>
                <a:gd name="T1" fmla="*/ 0 h 24"/>
                <a:gd name="T2" fmla="*/ 0 w 1"/>
                <a:gd name="T3" fmla="*/ 0 h 24"/>
                <a:gd name="T4" fmla="*/ 0 w 1"/>
                <a:gd name="T5" fmla="*/ 4 h 24"/>
                <a:gd name="T6" fmla="*/ 0 w 1"/>
                <a:gd name="T7" fmla="*/ 6 h 24"/>
                <a:gd name="T8" fmla="*/ 0 w 1"/>
                <a:gd name="T9" fmla="*/ 7 h 24"/>
                <a:gd name="T10" fmla="*/ 0 w 1"/>
                <a:gd name="T11" fmla="*/ 7 h 24"/>
                <a:gd name="T12" fmla="*/ 0 60000 65536"/>
                <a:gd name="T13" fmla="*/ 0 60000 65536"/>
                <a:gd name="T14" fmla="*/ 0 60000 65536"/>
                <a:gd name="T15" fmla="*/ 0 60000 65536"/>
                <a:gd name="T16" fmla="*/ 0 60000 65536"/>
                <a:gd name="T17" fmla="*/ 0 60000 65536"/>
                <a:gd name="T18" fmla="*/ 0 w 1"/>
                <a:gd name="T19" fmla="*/ 0 h 24"/>
                <a:gd name="T20" fmla="*/ 1 w 1"/>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 h="24">
                  <a:moveTo>
                    <a:pt x="0" y="0"/>
                  </a:moveTo>
                  <a:lnTo>
                    <a:pt x="0" y="0"/>
                  </a:lnTo>
                  <a:lnTo>
                    <a:pt x="0" y="13"/>
                  </a:lnTo>
                  <a:lnTo>
                    <a:pt x="0" y="21"/>
                  </a:lnTo>
                  <a:lnTo>
                    <a:pt x="0" y="24"/>
                  </a:lnTo>
                </a:path>
              </a:pathLst>
            </a:custGeom>
            <a:noFill/>
            <a:ln w="0">
              <a:solidFill>
                <a:srgbClr val="000000"/>
              </a:solidFill>
              <a:prstDash val="solid"/>
              <a:round/>
              <a:headEnd/>
              <a:tailEnd/>
            </a:ln>
          </p:spPr>
          <p:txBody>
            <a:bodyPr/>
            <a:lstStyle/>
            <a:p>
              <a:endParaRPr lang="pt-BR"/>
            </a:p>
          </p:txBody>
        </p:sp>
        <p:sp>
          <p:nvSpPr>
            <p:cNvPr id="780442" name="Freeform 428"/>
            <p:cNvSpPr>
              <a:spLocks/>
            </p:cNvSpPr>
            <p:nvPr/>
          </p:nvSpPr>
          <p:spPr bwMode="auto">
            <a:xfrm>
              <a:off x="2040" y="1661"/>
              <a:ext cx="1" cy="13"/>
            </a:xfrm>
            <a:custGeom>
              <a:avLst/>
              <a:gdLst>
                <a:gd name="T0" fmla="*/ 0 w 1"/>
                <a:gd name="T1" fmla="*/ 0 h 24"/>
                <a:gd name="T2" fmla="*/ 0 w 1"/>
                <a:gd name="T3" fmla="*/ 0 h 24"/>
                <a:gd name="T4" fmla="*/ 0 w 1"/>
                <a:gd name="T5" fmla="*/ 4 h 24"/>
                <a:gd name="T6" fmla="*/ 0 w 1"/>
                <a:gd name="T7" fmla="*/ 6 h 24"/>
                <a:gd name="T8" fmla="*/ 0 w 1"/>
                <a:gd name="T9" fmla="*/ 7 h 24"/>
                <a:gd name="T10" fmla="*/ 0 w 1"/>
                <a:gd name="T11" fmla="*/ 7 h 24"/>
                <a:gd name="T12" fmla="*/ 0 60000 65536"/>
                <a:gd name="T13" fmla="*/ 0 60000 65536"/>
                <a:gd name="T14" fmla="*/ 0 60000 65536"/>
                <a:gd name="T15" fmla="*/ 0 60000 65536"/>
                <a:gd name="T16" fmla="*/ 0 60000 65536"/>
                <a:gd name="T17" fmla="*/ 0 60000 65536"/>
                <a:gd name="T18" fmla="*/ 0 w 1"/>
                <a:gd name="T19" fmla="*/ 0 h 24"/>
                <a:gd name="T20" fmla="*/ 1 w 1"/>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 h="24">
                  <a:moveTo>
                    <a:pt x="0" y="0"/>
                  </a:moveTo>
                  <a:lnTo>
                    <a:pt x="0" y="0"/>
                  </a:lnTo>
                  <a:lnTo>
                    <a:pt x="0" y="13"/>
                  </a:lnTo>
                  <a:lnTo>
                    <a:pt x="0" y="21"/>
                  </a:lnTo>
                  <a:lnTo>
                    <a:pt x="0" y="24"/>
                  </a:lnTo>
                </a:path>
              </a:pathLst>
            </a:custGeom>
            <a:noFill/>
            <a:ln w="0">
              <a:solidFill>
                <a:srgbClr val="000000"/>
              </a:solidFill>
              <a:prstDash val="solid"/>
              <a:round/>
              <a:headEnd/>
              <a:tailEnd/>
            </a:ln>
          </p:spPr>
          <p:txBody>
            <a:bodyPr/>
            <a:lstStyle/>
            <a:p>
              <a:endParaRPr lang="pt-BR"/>
            </a:p>
          </p:txBody>
        </p:sp>
        <p:sp>
          <p:nvSpPr>
            <p:cNvPr id="780443" name="Rectangle 429"/>
            <p:cNvSpPr>
              <a:spLocks noChangeArrowheads="1"/>
            </p:cNvSpPr>
            <p:nvPr/>
          </p:nvSpPr>
          <p:spPr bwMode="auto">
            <a:xfrm>
              <a:off x="1960" y="1566"/>
              <a:ext cx="110" cy="33"/>
            </a:xfrm>
            <a:prstGeom prst="rect">
              <a:avLst/>
            </a:prstGeom>
            <a:solidFill>
              <a:srgbClr val="CCCCCC"/>
            </a:solidFill>
            <a:ln w="9525">
              <a:noFill/>
              <a:miter lim="800000"/>
              <a:headEnd/>
              <a:tailEnd/>
            </a:ln>
          </p:spPr>
          <p:txBody>
            <a:bodyPr/>
            <a:lstStyle/>
            <a:p>
              <a:pPr eaLnBrk="0" hangingPunct="0">
                <a:buFont typeface="Wingdings" pitchFamily="2" charset="2"/>
                <a:buChar char="ü"/>
              </a:pPr>
              <a:endParaRPr lang="pt-BR"/>
            </a:p>
          </p:txBody>
        </p:sp>
        <p:sp>
          <p:nvSpPr>
            <p:cNvPr id="780444" name="Rectangle 430"/>
            <p:cNvSpPr>
              <a:spLocks noChangeArrowheads="1"/>
            </p:cNvSpPr>
            <p:nvPr/>
          </p:nvSpPr>
          <p:spPr bwMode="auto">
            <a:xfrm>
              <a:off x="1960" y="1566"/>
              <a:ext cx="110" cy="33"/>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445" name="Freeform 431"/>
            <p:cNvSpPr>
              <a:spLocks/>
            </p:cNvSpPr>
            <p:nvPr/>
          </p:nvSpPr>
          <p:spPr bwMode="auto">
            <a:xfrm>
              <a:off x="2011" y="1566"/>
              <a:ext cx="1" cy="33"/>
            </a:xfrm>
            <a:custGeom>
              <a:avLst/>
              <a:gdLst>
                <a:gd name="T0" fmla="*/ 0 w 1"/>
                <a:gd name="T1" fmla="*/ 0 h 66"/>
                <a:gd name="T2" fmla="*/ 0 w 1"/>
                <a:gd name="T3" fmla="*/ 0 h 66"/>
                <a:gd name="T4" fmla="*/ 0 w 1"/>
                <a:gd name="T5" fmla="*/ 5 h 66"/>
                <a:gd name="T6" fmla="*/ 0 w 1"/>
                <a:gd name="T7" fmla="*/ 9 h 66"/>
                <a:gd name="T8" fmla="*/ 0 w 1"/>
                <a:gd name="T9" fmla="*/ 12 h 66"/>
                <a:gd name="T10" fmla="*/ 0 w 1"/>
                <a:gd name="T11" fmla="*/ 14 h 66"/>
                <a:gd name="T12" fmla="*/ 0 w 1"/>
                <a:gd name="T13" fmla="*/ 15 h 66"/>
                <a:gd name="T14" fmla="*/ 0 w 1"/>
                <a:gd name="T15" fmla="*/ 16 h 66"/>
                <a:gd name="T16" fmla="*/ 0 w 1"/>
                <a:gd name="T17" fmla="*/ 17 h 66"/>
                <a:gd name="T18" fmla="*/ 0 w 1"/>
                <a:gd name="T19" fmla="*/ 17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66"/>
                <a:gd name="T32" fmla="*/ 1 w 1"/>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66">
                  <a:moveTo>
                    <a:pt x="0" y="0"/>
                  </a:moveTo>
                  <a:lnTo>
                    <a:pt x="0" y="0"/>
                  </a:lnTo>
                  <a:lnTo>
                    <a:pt x="0" y="22"/>
                  </a:lnTo>
                  <a:lnTo>
                    <a:pt x="0" y="38"/>
                  </a:lnTo>
                  <a:lnTo>
                    <a:pt x="0" y="50"/>
                  </a:lnTo>
                  <a:lnTo>
                    <a:pt x="0" y="57"/>
                  </a:lnTo>
                  <a:lnTo>
                    <a:pt x="0" y="62"/>
                  </a:lnTo>
                  <a:lnTo>
                    <a:pt x="0" y="64"/>
                  </a:lnTo>
                  <a:lnTo>
                    <a:pt x="0" y="66"/>
                  </a:lnTo>
                </a:path>
              </a:pathLst>
            </a:custGeom>
            <a:noFill/>
            <a:ln w="0">
              <a:solidFill>
                <a:srgbClr val="000000"/>
              </a:solidFill>
              <a:prstDash val="solid"/>
              <a:round/>
              <a:headEnd/>
              <a:tailEnd/>
            </a:ln>
          </p:spPr>
          <p:txBody>
            <a:bodyPr/>
            <a:lstStyle/>
            <a:p>
              <a:endParaRPr lang="pt-BR"/>
            </a:p>
          </p:txBody>
        </p:sp>
        <p:sp>
          <p:nvSpPr>
            <p:cNvPr id="780446" name="Freeform 432"/>
            <p:cNvSpPr>
              <a:spLocks/>
            </p:cNvSpPr>
            <p:nvPr/>
          </p:nvSpPr>
          <p:spPr bwMode="auto">
            <a:xfrm>
              <a:off x="2040" y="1566"/>
              <a:ext cx="1" cy="33"/>
            </a:xfrm>
            <a:custGeom>
              <a:avLst/>
              <a:gdLst>
                <a:gd name="T0" fmla="*/ 0 w 1"/>
                <a:gd name="T1" fmla="*/ 0 h 67"/>
                <a:gd name="T2" fmla="*/ 0 w 1"/>
                <a:gd name="T3" fmla="*/ 0 h 67"/>
                <a:gd name="T4" fmla="*/ 0 w 1"/>
                <a:gd name="T5" fmla="*/ 5 h 67"/>
                <a:gd name="T6" fmla="*/ 0 w 1"/>
                <a:gd name="T7" fmla="*/ 9 h 67"/>
                <a:gd name="T8" fmla="*/ 0 w 1"/>
                <a:gd name="T9" fmla="*/ 12 h 67"/>
                <a:gd name="T10" fmla="*/ 0 w 1"/>
                <a:gd name="T11" fmla="*/ 14 h 67"/>
                <a:gd name="T12" fmla="*/ 0 w 1"/>
                <a:gd name="T13" fmla="*/ 15 h 67"/>
                <a:gd name="T14" fmla="*/ 0 w 1"/>
                <a:gd name="T15" fmla="*/ 16 h 67"/>
                <a:gd name="T16" fmla="*/ 0 w 1"/>
                <a:gd name="T17" fmla="*/ 16 h 67"/>
                <a:gd name="T18" fmla="*/ 0 w 1"/>
                <a:gd name="T19" fmla="*/ 16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67"/>
                <a:gd name="T32" fmla="*/ 1 w 1"/>
                <a:gd name="T33" fmla="*/ 67 h 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67">
                  <a:moveTo>
                    <a:pt x="0" y="0"/>
                  </a:moveTo>
                  <a:lnTo>
                    <a:pt x="0" y="0"/>
                  </a:lnTo>
                  <a:lnTo>
                    <a:pt x="0" y="22"/>
                  </a:lnTo>
                  <a:lnTo>
                    <a:pt x="0" y="39"/>
                  </a:lnTo>
                  <a:lnTo>
                    <a:pt x="0" y="51"/>
                  </a:lnTo>
                  <a:lnTo>
                    <a:pt x="0" y="58"/>
                  </a:lnTo>
                  <a:lnTo>
                    <a:pt x="0" y="63"/>
                  </a:lnTo>
                  <a:lnTo>
                    <a:pt x="0" y="65"/>
                  </a:lnTo>
                  <a:lnTo>
                    <a:pt x="0" y="67"/>
                  </a:lnTo>
                </a:path>
              </a:pathLst>
            </a:custGeom>
            <a:noFill/>
            <a:ln w="0">
              <a:solidFill>
                <a:srgbClr val="000000"/>
              </a:solidFill>
              <a:prstDash val="solid"/>
              <a:round/>
              <a:headEnd/>
              <a:tailEnd/>
            </a:ln>
          </p:spPr>
          <p:txBody>
            <a:bodyPr/>
            <a:lstStyle/>
            <a:p>
              <a:endParaRPr lang="pt-BR"/>
            </a:p>
          </p:txBody>
        </p:sp>
        <p:sp>
          <p:nvSpPr>
            <p:cNvPr id="780447" name="Rectangle 433"/>
            <p:cNvSpPr>
              <a:spLocks noChangeArrowheads="1"/>
            </p:cNvSpPr>
            <p:nvPr/>
          </p:nvSpPr>
          <p:spPr bwMode="auto">
            <a:xfrm>
              <a:off x="1970" y="1569"/>
              <a:ext cx="39" cy="27"/>
            </a:xfrm>
            <a:prstGeom prst="rect">
              <a:avLst/>
            </a:prstGeom>
            <a:solidFill>
              <a:srgbClr val="B2B2B2"/>
            </a:solidFill>
            <a:ln w="9525">
              <a:noFill/>
              <a:miter lim="800000"/>
              <a:headEnd/>
              <a:tailEnd/>
            </a:ln>
          </p:spPr>
          <p:txBody>
            <a:bodyPr/>
            <a:lstStyle/>
            <a:p>
              <a:pPr eaLnBrk="0" hangingPunct="0">
                <a:buFont typeface="Wingdings" pitchFamily="2" charset="2"/>
                <a:buChar char="ü"/>
              </a:pPr>
              <a:endParaRPr lang="pt-BR"/>
            </a:p>
          </p:txBody>
        </p:sp>
        <p:sp>
          <p:nvSpPr>
            <p:cNvPr id="780448" name="Rectangle 434"/>
            <p:cNvSpPr>
              <a:spLocks noChangeArrowheads="1"/>
            </p:cNvSpPr>
            <p:nvPr/>
          </p:nvSpPr>
          <p:spPr bwMode="auto">
            <a:xfrm>
              <a:off x="1970" y="1569"/>
              <a:ext cx="39" cy="27"/>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449" name="Rectangle 435"/>
            <p:cNvSpPr>
              <a:spLocks noChangeArrowheads="1"/>
            </p:cNvSpPr>
            <p:nvPr/>
          </p:nvSpPr>
          <p:spPr bwMode="auto">
            <a:xfrm>
              <a:off x="1977" y="1574"/>
              <a:ext cx="25" cy="16"/>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450" name="Rectangle 436"/>
            <p:cNvSpPr>
              <a:spLocks noChangeArrowheads="1"/>
            </p:cNvSpPr>
            <p:nvPr/>
          </p:nvSpPr>
          <p:spPr bwMode="auto">
            <a:xfrm>
              <a:off x="1977" y="1574"/>
              <a:ext cx="25" cy="16"/>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451" name="Freeform 437"/>
            <p:cNvSpPr>
              <a:spLocks/>
            </p:cNvSpPr>
            <p:nvPr/>
          </p:nvSpPr>
          <p:spPr bwMode="auto">
            <a:xfrm>
              <a:off x="2002" y="1569"/>
              <a:ext cx="7" cy="5"/>
            </a:xfrm>
            <a:custGeom>
              <a:avLst/>
              <a:gdLst>
                <a:gd name="T0" fmla="*/ 0 w 20"/>
                <a:gd name="T1" fmla="*/ 3 h 10"/>
                <a:gd name="T2" fmla="*/ 0 w 20"/>
                <a:gd name="T3" fmla="*/ 3 h 10"/>
                <a:gd name="T4" fmla="*/ 1 w 20"/>
                <a:gd name="T5" fmla="*/ 1 h 10"/>
                <a:gd name="T6" fmla="*/ 2 w 20"/>
                <a:gd name="T7" fmla="*/ 1 h 10"/>
                <a:gd name="T8" fmla="*/ 2 w 20"/>
                <a:gd name="T9" fmla="*/ 0 h 10"/>
                <a:gd name="T10" fmla="*/ 2 w 20"/>
                <a:gd name="T11" fmla="*/ 0 h 10"/>
                <a:gd name="T12" fmla="*/ 0 60000 65536"/>
                <a:gd name="T13" fmla="*/ 0 60000 65536"/>
                <a:gd name="T14" fmla="*/ 0 60000 65536"/>
                <a:gd name="T15" fmla="*/ 0 60000 65536"/>
                <a:gd name="T16" fmla="*/ 0 60000 65536"/>
                <a:gd name="T17" fmla="*/ 0 60000 65536"/>
                <a:gd name="T18" fmla="*/ 0 w 20"/>
                <a:gd name="T19" fmla="*/ 0 h 10"/>
                <a:gd name="T20" fmla="*/ 20 w 2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20" h="10">
                  <a:moveTo>
                    <a:pt x="0" y="10"/>
                  </a:moveTo>
                  <a:lnTo>
                    <a:pt x="0" y="10"/>
                  </a:lnTo>
                  <a:lnTo>
                    <a:pt x="12" y="4"/>
                  </a:lnTo>
                  <a:lnTo>
                    <a:pt x="18" y="1"/>
                  </a:lnTo>
                  <a:lnTo>
                    <a:pt x="20" y="0"/>
                  </a:lnTo>
                </a:path>
              </a:pathLst>
            </a:custGeom>
            <a:noFill/>
            <a:ln w="0">
              <a:solidFill>
                <a:srgbClr val="000000"/>
              </a:solidFill>
              <a:prstDash val="solid"/>
              <a:round/>
              <a:headEnd/>
              <a:tailEnd/>
            </a:ln>
          </p:spPr>
          <p:txBody>
            <a:bodyPr/>
            <a:lstStyle/>
            <a:p>
              <a:endParaRPr lang="pt-BR"/>
            </a:p>
          </p:txBody>
        </p:sp>
        <p:sp>
          <p:nvSpPr>
            <p:cNvPr id="780452" name="Freeform 438"/>
            <p:cNvSpPr>
              <a:spLocks/>
            </p:cNvSpPr>
            <p:nvPr/>
          </p:nvSpPr>
          <p:spPr bwMode="auto">
            <a:xfrm>
              <a:off x="2002" y="1590"/>
              <a:ext cx="7" cy="6"/>
            </a:xfrm>
            <a:custGeom>
              <a:avLst/>
              <a:gdLst>
                <a:gd name="T0" fmla="*/ 0 w 20"/>
                <a:gd name="T1" fmla="*/ 0 h 12"/>
                <a:gd name="T2" fmla="*/ 0 w 20"/>
                <a:gd name="T3" fmla="*/ 0 h 12"/>
                <a:gd name="T4" fmla="*/ 1 w 20"/>
                <a:gd name="T5" fmla="*/ 2 h 12"/>
                <a:gd name="T6" fmla="*/ 2 w 20"/>
                <a:gd name="T7" fmla="*/ 3 h 12"/>
                <a:gd name="T8" fmla="*/ 2 w 20"/>
                <a:gd name="T9" fmla="*/ 3 h 12"/>
                <a:gd name="T10" fmla="*/ 2 w 20"/>
                <a:gd name="T11" fmla="*/ 3 h 12"/>
                <a:gd name="T12" fmla="*/ 0 60000 65536"/>
                <a:gd name="T13" fmla="*/ 0 60000 65536"/>
                <a:gd name="T14" fmla="*/ 0 60000 65536"/>
                <a:gd name="T15" fmla="*/ 0 60000 65536"/>
                <a:gd name="T16" fmla="*/ 0 60000 65536"/>
                <a:gd name="T17" fmla="*/ 0 60000 65536"/>
                <a:gd name="T18" fmla="*/ 0 w 20"/>
                <a:gd name="T19" fmla="*/ 0 h 12"/>
                <a:gd name="T20" fmla="*/ 20 w 2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0" h="12">
                  <a:moveTo>
                    <a:pt x="0" y="0"/>
                  </a:moveTo>
                  <a:lnTo>
                    <a:pt x="0" y="0"/>
                  </a:lnTo>
                  <a:lnTo>
                    <a:pt x="12" y="7"/>
                  </a:lnTo>
                  <a:lnTo>
                    <a:pt x="18" y="11"/>
                  </a:lnTo>
                  <a:lnTo>
                    <a:pt x="20" y="12"/>
                  </a:lnTo>
                </a:path>
              </a:pathLst>
            </a:custGeom>
            <a:noFill/>
            <a:ln w="0">
              <a:solidFill>
                <a:srgbClr val="000000"/>
              </a:solidFill>
              <a:prstDash val="solid"/>
              <a:round/>
              <a:headEnd/>
              <a:tailEnd/>
            </a:ln>
          </p:spPr>
          <p:txBody>
            <a:bodyPr/>
            <a:lstStyle/>
            <a:p>
              <a:endParaRPr lang="pt-BR"/>
            </a:p>
          </p:txBody>
        </p:sp>
        <p:sp>
          <p:nvSpPr>
            <p:cNvPr id="780453" name="Freeform 439"/>
            <p:cNvSpPr>
              <a:spLocks/>
            </p:cNvSpPr>
            <p:nvPr/>
          </p:nvSpPr>
          <p:spPr bwMode="auto">
            <a:xfrm>
              <a:off x="2017" y="1572"/>
              <a:ext cx="20" cy="22"/>
            </a:xfrm>
            <a:custGeom>
              <a:avLst/>
              <a:gdLst>
                <a:gd name="T0" fmla="*/ 3 w 60"/>
                <a:gd name="T1" fmla="*/ 0 h 45"/>
                <a:gd name="T2" fmla="*/ 5 w 60"/>
                <a:gd name="T3" fmla="*/ 0 h 45"/>
                <a:gd name="T4" fmla="*/ 6 w 60"/>
                <a:gd name="T5" fmla="*/ 1 h 45"/>
                <a:gd name="T6" fmla="*/ 6 w 60"/>
                <a:gd name="T7" fmla="*/ 3 h 45"/>
                <a:gd name="T8" fmla="*/ 7 w 60"/>
                <a:gd name="T9" fmla="*/ 5 h 45"/>
                <a:gd name="T10" fmla="*/ 6 w 60"/>
                <a:gd name="T11" fmla="*/ 7 h 45"/>
                <a:gd name="T12" fmla="*/ 6 w 60"/>
                <a:gd name="T13" fmla="*/ 9 h 45"/>
                <a:gd name="T14" fmla="*/ 5 w 60"/>
                <a:gd name="T15" fmla="*/ 10 h 45"/>
                <a:gd name="T16" fmla="*/ 3 w 60"/>
                <a:gd name="T17" fmla="*/ 11 h 45"/>
                <a:gd name="T18" fmla="*/ 2 w 60"/>
                <a:gd name="T19" fmla="*/ 10 h 45"/>
                <a:gd name="T20" fmla="*/ 1 w 60"/>
                <a:gd name="T21" fmla="*/ 9 h 45"/>
                <a:gd name="T22" fmla="*/ 0 w 60"/>
                <a:gd name="T23" fmla="*/ 7 h 45"/>
                <a:gd name="T24" fmla="*/ 0 w 60"/>
                <a:gd name="T25" fmla="*/ 5 h 45"/>
                <a:gd name="T26" fmla="*/ 0 w 60"/>
                <a:gd name="T27" fmla="*/ 3 h 45"/>
                <a:gd name="T28" fmla="*/ 1 w 60"/>
                <a:gd name="T29" fmla="*/ 1 h 45"/>
                <a:gd name="T30" fmla="*/ 2 w 60"/>
                <a:gd name="T31" fmla="*/ 0 h 45"/>
                <a:gd name="T32" fmla="*/ 3 w 60"/>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45"/>
                <a:gd name="T53" fmla="*/ 60 w 60"/>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45">
                  <a:moveTo>
                    <a:pt x="29" y="0"/>
                  </a:moveTo>
                  <a:lnTo>
                    <a:pt x="41" y="2"/>
                  </a:lnTo>
                  <a:lnTo>
                    <a:pt x="51" y="6"/>
                  </a:lnTo>
                  <a:lnTo>
                    <a:pt x="57" y="14"/>
                  </a:lnTo>
                  <a:lnTo>
                    <a:pt x="60" y="22"/>
                  </a:lnTo>
                  <a:lnTo>
                    <a:pt x="57" y="31"/>
                  </a:lnTo>
                  <a:lnTo>
                    <a:pt x="51" y="39"/>
                  </a:lnTo>
                  <a:lnTo>
                    <a:pt x="41" y="43"/>
                  </a:lnTo>
                  <a:lnTo>
                    <a:pt x="29" y="45"/>
                  </a:lnTo>
                  <a:lnTo>
                    <a:pt x="17" y="43"/>
                  </a:lnTo>
                  <a:lnTo>
                    <a:pt x="9" y="39"/>
                  </a:lnTo>
                  <a:lnTo>
                    <a:pt x="3" y="31"/>
                  </a:lnTo>
                  <a:lnTo>
                    <a:pt x="0" y="22"/>
                  </a:lnTo>
                  <a:lnTo>
                    <a:pt x="3" y="14"/>
                  </a:lnTo>
                  <a:lnTo>
                    <a:pt x="9" y="6"/>
                  </a:lnTo>
                  <a:lnTo>
                    <a:pt x="17" y="2"/>
                  </a:lnTo>
                  <a:lnTo>
                    <a:pt x="29" y="0"/>
                  </a:lnTo>
                  <a:close/>
                </a:path>
              </a:pathLst>
            </a:custGeom>
            <a:solidFill>
              <a:srgbClr val="E9F8FF"/>
            </a:solidFill>
            <a:ln w="9525">
              <a:noFill/>
              <a:round/>
              <a:headEnd/>
              <a:tailEnd/>
            </a:ln>
          </p:spPr>
          <p:txBody>
            <a:bodyPr/>
            <a:lstStyle/>
            <a:p>
              <a:endParaRPr lang="pt-BR"/>
            </a:p>
          </p:txBody>
        </p:sp>
        <p:sp>
          <p:nvSpPr>
            <p:cNvPr id="780454" name="Freeform 440"/>
            <p:cNvSpPr>
              <a:spLocks/>
            </p:cNvSpPr>
            <p:nvPr/>
          </p:nvSpPr>
          <p:spPr bwMode="auto">
            <a:xfrm>
              <a:off x="2017" y="1572"/>
              <a:ext cx="20" cy="22"/>
            </a:xfrm>
            <a:custGeom>
              <a:avLst/>
              <a:gdLst>
                <a:gd name="T0" fmla="*/ 3 w 60"/>
                <a:gd name="T1" fmla="*/ 0 h 45"/>
                <a:gd name="T2" fmla="*/ 3 w 60"/>
                <a:gd name="T3" fmla="*/ 0 h 45"/>
                <a:gd name="T4" fmla="*/ 5 w 60"/>
                <a:gd name="T5" fmla="*/ 0 h 45"/>
                <a:gd name="T6" fmla="*/ 6 w 60"/>
                <a:gd name="T7" fmla="*/ 1 h 45"/>
                <a:gd name="T8" fmla="*/ 6 w 60"/>
                <a:gd name="T9" fmla="*/ 3 h 45"/>
                <a:gd name="T10" fmla="*/ 7 w 60"/>
                <a:gd name="T11" fmla="*/ 5 h 45"/>
                <a:gd name="T12" fmla="*/ 7 w 60"/>
                <a:gd name="T13" fmla="*/ 5 h 45"/>
                <a:gd name="T14" fmla="*/ 6 w 60"/>
                <a:gd name="T15" fmla="*/ 7 h 45"/>
                <a:gd name="T16" fmla="*/ 6 w 60"/>
                <a:gd name="T17" fmla="*/ 9 h 45"/>
                <a:gd name="T18" fmla="*/ 5 w 60"/>
                <a:gd name="T19" fmla="*/ 10 h 45"/>
                <a:gd name="T20" fmla="*/ 3 w 60"/>
                <a:gd name="T21" fmla="*/ 11 h 45"/>
                <a:gd name="T22" fmla="*/ 3 w 60"/>
                <a:gd name="T23" fmla="*/ 11 h 45"/>
                <a:gd name="T24" fmla="*/ 2 w 60"/>
                <a:gd name="T25" fmla="*/ 10 h 45"/>
                <a:gd name="T26" fmla="*/ 1 w 60"/>
                <a:gd name="T27" fmla="*/ 9 h 45"/>
                <a:gd name="T28" fmla="*/ 0 w 60"/>
                <a:gd name="T29" fmla="*/ 7 h 45"/>
                <a:gd name="T30" fmla="*/ 0 w 60"/>
                <a:gd name="T31" fmla="*/ 5 h 45"/>
                <a:gd name="T32" fmla="*/ 0 w 60"/>
                <a:gd name="T33" fmla="*/ 5 h 45"/>
                <a:gd name="T34" fmla="*/ 0 w 60"/>
                <a:gd name="T35" fmla="*/ 3 h 45"/>
                <a:gd name="T36" fmla="*/ 1 w 60"/>
                <a:gd name="T37" fmla="*/ 1 h 45"/>
                <a:gd name="T38" fmla="*/ 2 w 60"/>
                <a:gd name="T39" fmla="*/ 0 h 45"/>
                <a:gd name="T40" fmla="*/ 3 w 60"/>
                <a:gd name="T41" fmla="*/ 0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
                <a:gd name="T64" fmla="*/ 0 h 45"/>
                <a:gd name="T65" fmla="*/ 60 w 60"/>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 h="45">
                  <a:moveTo>
                    <a:pt x="29" y="0"/>
                  </a:moveTo>
                  <a:lnTo>
                    <a:pt x="29" y="0"/>
                  </a:lnTo>
                  <a:lnTo>
                    <a:pt x="41" y="2"/>
                  </a:lnTo>
                  <a:lnTo>
                    <a:pt x="51" y="6"/>
                  </a:lnTo>
                  <a:lnTo>
                    <a:pt x="57" y="14"/>
                  </a:lnTo>
                  <a:lnTo>
                    <a:pt x="60" y="22"/>
                  </a:lnTo>
                  <a:lnTo>
                    <a:pt x="57" y="31"/>
                  </a:lnTo>
                  <a:lnTo>
                    <a:pt x="51" y="39"/>
                  </a:lnTo>
                  <a:lnTo>
                    <a:pt x="41" y="43"/>
                  </a:lnTo>
                  <a:lnTo>
                    <a:pt x="29" y="45"/>
                  </a:lnTo>
                  <a:lnTo>
                    <a:pt x="17" y="43"/>
                  </a:lnTo>
                  <a:lnTo>
                    <a:pt x="9" y="39"/>
                  </a:lnTo>
                  <a:lnTo>
                    <a:pt x="3" y="31"/>
                  </a:lnTo>
                  <a:lnTo>
                    <a:pt x="0" y="22"/>
                  </a:lnTo>
                  <a:lnTo>
                    <a:pt x="3" y="14"/>
                  </a:lnTo>
                  <a:lnTo>
                    <a:pt x="9" y="6"/>
                  </a:lnTo>
                  <a:lnTo>
                    <a:pt x="17" y="2"/>
                  </a:lnTo>
                  <a:lnTo>
                    <a:pt x="29" y="0"/>
                  </a:lnTo>
                </a:path>
              </a:pathLst>
            </a:custGeom>
            <a:noFill/>
            <a:ln w="0">
              <a:solidFill>
                <a:srgbClr val="000000"/>
              </a:solidFill>
              <a:prstDash val="solid"/>
              <a:round/>
              <a:headEnd/>
              <a:tailEnd/>
            </a:ln>
          </p:spPr>
          <p:txBody>
            <a:bodyPr/>
            <a:lstStyle/>
            <a:p>
              <a:endParaRPr lang="pt-BR"/>
            </a:p>
          </p:txBody>
        </p:sp>
        <p:sp>
          <p:nvSpPr>
            <p:cNvPr id="780455" name="Freeform 441"/>
            <p:cNvSpPr>
              <a:spLocks/>
            </p:cNvSpPr>
            <p:nvPr/>
          </p:nvSpPr>
          <p:spPr bwMode="auto">
            <a:xfrm>
              <a:off x="2018" y="1574"/>
              <a:ext cx="15" cy="14"/>
            </a:xfrm>
            <a:custGeom>
              <a:avLst/>
              <a:gdLst>
                <a:gd name="T0" fmla="*/ 0 w 46"/>
                <a:gd name="T1" fmla="*/ 7 h 27"/>
                <a:gd name="T2" fmla="*/ 0 w 46"/>
                <a:gd name="T3" fmla="*/ 7 h 27"/>
                <a:gd name="T4" fmla="*/ 2 w 46"/>
                <a:gd name="T5" fmla="*/ 5 h 27"/>
                <a:gd name="T6" fmla="*/ 3 w 46"/>
                <a:gd name="T7" fmla="*/ 3 h 27"/>
                <a:gd name="T8" fmla="*/ 4 w 46"/>
                <a:gd name="T9" fmla="*/ 2 h 27"/>
                <a:gd name="T10" fmla="*/ 4 w 46"/>
                <a:gd name="T11" fmla="*/ 1 h 27"/>
                <a:gd name="T12" fmla="*/ 5 w 46"/>
                <a:gd name="T13" fmla="*/ 1 h 27"/>
                <a:gd name="T14" fmla="*/ 5 w 46"/>
                <a:gd name="T15" fmla="*/ 0 h 27"/>
                <a:gd name="T16" fmla="*/ 5 w 46"/>
                <a:gd name="T17" fmla="*/ 0 h 27"/>
                <a:gd name="T18" fmla="*/ 5 w 46"/>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27"/>
                <a:gd name="T32" fmla="*/ 46 w 46"/>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27">
                  <a:moveTo>
                    <a:pt x="0" y="27"/>
                  </a:moveTo>
                  <a:lnTo>
                    <a:pt x="0" y="27"/>
                  </a:lnTo>
                  <a:lnTo>
                    <a:pt x="15" y="19"/>
                  </a:lnTo>
                  <a:lnTo>
                    <a:pt x="27" y="12"/>
                  </a:lnTo>
                  <a:lnTo>
                    <a:pt x="34" y="7"/>
                  </a:lnTo>
                  <a:lnTo>
                    <a:pt x="40" y="4"/>
                  </a:lnTo>
                  <a:lnTo>
                    <a:pt x="43" y="1"/>
                  </a:lnTo>
                  <a:lnTo>
                    <a:pt x="46" y="0"/>
                  </a:lnTo>
                </a:path>
              </a:pathLst>
            </a:custGeom>
            <a:noFill/>
            <a:ln w="0">
              <a:solidFill>
                <a:srgbClr val="000000"/>
              </a:solidFill>
              <a:prstDash val="solid"/>
              <a:round/>
              <a:headEnd/>
              <a:tailEnd/>
            </a:ln>
          </p:spPr>
          <p:txBody>
            <a:bodyPr/>
            <a:lstStyle/>
            <a:p>
              <a:endParaRPr lang="pt-BR"/>
            </a:p>
          </p:txBody>
        </p:sp>
        <p:sp>
          <p:nvSpPr>
            <p:cNvPr id="780456" name="Freeform 442"/>
            <p:cNvSpPr>
              <a:spLocks/>
            </p:cNvSpPr>
            <p:nvPr/>
          </p:nvSpPr>
          <p:spPr bwMode="auto">
            <a:xfrm>
              <a:off x="2021" y="1578"/>
              <a:ext cx="14" cy="13"/>
            </a:xfrm>
            <a:custGeom>
              <a:avLst/>
              <a:gdLst>
                <a:gd name="T0" fmla="*/ 0 w 44"/>
                <a:gd name="T1" fmla="*/ 6 h 27"/>
                <a:gd name="T2" fmla="*/ 0 w 44"/>
                <a:gd name="T3" fmla="*/ 6 h 27"/>
                <a:gd name="T4" fmla="*/ 1 w 44"/>
                <a:gd name="T5" fmla="*/ 4 h 27"/>
                <a:gd name="T6" fmla="*/ 3 w 44"/>
                <a:gd name="T7" fmla="*/ 3 h 27"/>
                <a:gd name="T8" fmla="*/ 4 w 44"/>
                <a:gd name="T9" fmla="*/ 1 h 27"/>
                <a:gd name="T10" fmla="*/ 4 w 44"/>
                <a:gd name="T11" fmla="*/ 0 h 27"/>
                <a:gd name="T12" fmla="*/ 4 w 44"/>
                <a:gd name="T13" fmla="*/ 0 h 27"/>
                <a:gd name="T14" fmla="*/ 4 w 44"/>
                <a:gd name="T15" fmla="*/ 0 h 27"/>
                <a:gd name="T16" fmla="*/ 4 w 44"/>
                <a:gd name="T17" fmla="*/ 0 h 27"/>
                <a:gd name="T18" fmla="*/ 4 w 44"/>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7"/>
                <a:gd name="T32" fmla="*/ 44 w 44"/>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7">
                  <a:moveTo>
                    <a:pt x="0" y="27"/>
                  </a:moveTo>
                  <a:lnTo>
                    <a:pt x="0" y="27"/>
                  </a:lnTo>
                  <a:lnTo>
                    <a:pt x="14" y="18"/>
                  </a:lnTo>
                  <a:lnTo>
                    <a:pt x="25" y="12"/>
                  </a:lnTo>
                  <a:lnTo>
                    <a:pt x="34" y="6"/>
                  </a:lnTo>
                  <a:lnTo>
                    <a:pt x="38" y="3"/>
                  </a:lnTo>
                  <a:lnTo>
                    <a:pt x="41" y="1"/>
                  </a:lnTo>
                  <a:lnTo>
                    <a:pt x="44" y="0"/>
                  </a:lnTo>
                </a:path>
              </a:pathLst>
            </a:custGeom>
            <a:noFill/>
            <a:ln w="0">
              <a:solidFill>
                <a:srgbClr val="000000"/>
              </a:solidFill>
              <a:prstDash val="solid"/>
              <a:round/>
              <a:headEnd/>
              <a:tailEnd/>
            </a:ln>
          </p:spPr>
          <p:txBody>
            <a:bodyPr/>
            <a:lstStyle/>
            <a:p>
              <a:endParaRPr lang="pt-BR"/>
            </a:p>
          </p:txBody>
        </p:sp>
        <p:sp>
          <p:nvSpPr>
            <p:cNvPr id="780457" name="Rectangle 443"/>
            <p:cNvSpPr>
              <a:spLocks noChangeArrowheads="1"/>
            </p:cNvSpPr>
            <p:nvPr/>
          </p:nvSpPr>
          <p:spPr bwMode="auto">
            <a:xfrm>
              <a:off x="1960" y="1599"/>
              <a:ext cx="110" cy="33"/>
            </a:xfrm>
            <a:prstGeom prst="rect">
              <a:avLst/>
            </a:prstGeom>
            <a:solidFill>
              <a:srgbClr val="CCCCCC"/>
            </a:solidFill>
            <a:ln w="9525">
              <a:noFill/>
              <a:miter lim="800000"/>
              <a:headEnd/>
              <a:tailEnd/>
            </a:ln>
          </p:spPr>
          <p:txBody>
            <a:bodyPr/>
            <a:lstStyle/>
            <a:p>
              <a:pPr eaLnBrk="0" hangingPunct="0">
                <a:buFont typeface="Wingdings" pitchFamily="2" charset="2"/>
                <a:buChar char="ü"/>
              </a:pPr>
              <a:endParaRPr lang="pt-BR"/>
            </a:p>
          </p:txBody>
        </p:sp>
        <p:sp>
          <p:nvSpPr>
            <p:cNvPr id="780458" name="Rectangle 444"/>
            <p:cNvSpPr>
              <a:spLocks noChangeArrowheads="1"/>
            </p:cNvSpPr>
            <p:nvPr/>
          </p:nvSpPr>
          <p:spPr bwMode="auto">
            <a:xfrm>
              <a:off x="1960" y="1599"/>
              <a:ext cx="110" cy="33"/>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459" name="Freeform 445"/>
            <p:cNvSpPr>
              <a:spLocks/>
            </p:cNvSpPr>
            <p:nvPr/>
          </p:nvSpPr>
          <p:spPr bwMode="auto">
            <a:xfrm>
              <a:off x="2011" y="1599"/>
              <a:ext cx="1" cy="33"/>
            </a:xfrm>
            <a:custGeom>
              <a:avLst/>
              <a:gdLst>
                <a:gd name="T0" fmla="*/ 0 w 1"/>
                <a:gd name="T1" fmla="*/ 0 h 67"/>
                <a:gd name="T2" fmla="*/ 0 w 1"/>
                <a:gd name="T3" fmla="*/ 0 h 67"/>
                <a:gd name="T4" fmla="*/ 0 w 1"/>
                <a:gd name="T5" fmla="*/ 5 h 67"/>
                <a:gd name="T6" fmla="*/ 0 w 1"/>
                <a:gd name="T7" fmla="*/ 9 h 67"/>
                <a:gd name="T8" fmla="*/ 0 w 1"/>
                <a:gd name="T9" fmla="*/ 12 h 67"/>
                <a:gd name="T10" fmla="*/ 0 w 1"/>
                <a:gd name="T11" fmla="*/ 14 h 67"/>
                <a:gd name="T12" fmla="*/ 0 w 1"/>
                <a:gd name="T13" fmla="*/ 16 h 67"/>
                <a:gd name="T14" fmla="*/ 0 w 1"/>
                <a:gd name="T15" fmla="*/ 16 h 67"/>
                <a:gd name="T16" fmla="*/ 0 w 1"/>
                <a:gd name="T17" fmla="*/ 16 h 67"/>
                <a:gd name="T18" fmla="*/ 0 w 1"/>
                <a:gd name="T19" fmla="*/ 16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67"/>
                <a:gd name="T32" fmla="*/ 1 w 1"/>
                <a:gd name="T33" fmla="*/ 67 h 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67">
                  <a:moveTo>
                    <a:pt x="0" y="0"/>
                  </a:moveTo>
                  <a:lnTo>
                    <a:pt x="0" y="0"/>
                  </a:lnTo>
                  <a:lnTo>
                    <a:pt x="0" y="22"/>
                  </a:lnTo>
                  <a:lnTo>
                    <a:pt x="0" y="38"/>
                  </a:lnTo>
                  <a:lnTo>
                    <a:pt x="0" y="51"/>
                  </a:lnTo>
                  <a:lnTo>
                    <a:pt x="0" y="58"/>
                  </a:lnTo>
                  <a:lnTo>
                    <a:pt x="0" y="64"/>
                  </a:lnTo>
                  <a:lnTo>
                    <a:pt x="0" y="66"/>
                  </a:lnTo>
                  <a:lnTo>
                    <a:pt x="0" y="67"/>
                  </a:lnTo>
                </a:path>
              </a:pathLst>
            </a:custGeom>
            <a:noFill/>
            <a:ln w="0">
              <a:solidFill>
                <a:srgbClr val="000000"/>
              </a:solidFill>
              <a:prstDash val="solid"/>
              <a:round/>
              <a:headEnd/>
              <a:tailEnd/>
            </a:ln>
          </p:spPr>
          <p:txBody>
            <a:bodyPr/>
            <a:lstStyle/>
            <a:p>
              <a:endParaRPr lang="pt-BR"/>
            </a:p>
          </p:txBody>
        </p:sp>
        <p:sp>
          <p:nvSpPr>
            <p:cNvPr id="780460" name="Freeform 446"/>
            <p:cNvSpPr>
              <a:spLocks/>
            </p:cNvSpPr>
            <p:nvPr/>
          </p:nvSpPr>
          <p:spPr bwMode="auto">
            <a:xfrm>
              <a:off x="2040" y="1599"/>
              <a:ext cx="1" cy="33"/>
            </a:xfrm>
            <a:custGeom>
              <a:avLst/>
              <a:gdLst>
                <a:gd name="T0" fmla="*/ 0 w 1"/>
                <a:gd name="T1" fmla="*/ 0 h 67"/>
                <a:gd name="T2" fmla="*/ 0 w 1"/>
                <a:gd name="T3" fmla="*/ 0 h 67"/>
                <a:gd name="T4" fmla="*/ 0 w 1"/>
                <a:gd name="T5" fmla="*/ 5 h 67"/>
                <a:gd name="T6" fmla="*/ 0 w 1"/>
                <a:gd name="T7" fmla="*/ 9 h 67"/>
                <a:gd name="T8" fmla="*/ 0 w 1"/>
                <a:gd name="T9" fmla="*/ 12 h 67"/>
                <a:gd name="T10" fmla="*/ 0 w 1"/>
                <a:gd name="T11" fmla="*/ 14 h 67"/>
                <a:gd name="T12" fmla="*/ 0 w 1"/>
                <a:gd name="T13" fmla="*/ 16 h 67"/>
                <a:gd name="T14" fmla="*/ 0 w 1"/>
                <a:gd name="T15" fmla="*/ 16 h 67"/>
                <a:gd name="T16" fmla="*/ 0 w 1"/>
                <a:gd name="T17" fmla="*/ 16 h 67"/>
                <a:gd name="T18" fmla="*/ 0 w 1"/>
                <a:gd name="T19" fmla="*/ 16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67"/>
                <a:gd name="T32" fmla="*/ 1 w 1"/>
                <a:gd name="T33" fmla="*/ 67 h 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67">
                  <a:moveTo>
                    <a:pt x="0" y="0"/>
                  </a:moveTo>
                  <a:lnTo>
                    <a:pt x="0" y="0"/>
                  </a:lnTo>
                  <a:lnTo>
                    <a:pt x="0" y="22"/>
                  </a:lnTo>
                  <a:lnTo>
                    <a:pt x="0" y="38"/>
                  </a:lnTo>
                  <a:lnTo>
                    <a:pt x="0" y="51"/>
                  </a:lnTo>
                  <a:lnTo>
                    <a:pt x="0" y="58"/>
                  </a:lnTo>
                  <a:lnTo>
                    <a:pt x="0" y="64"/>
                  </a:lnTo>
                  <a:lnTo>
                    <a:pt x="0" y="66"/>
                  </a:lnTo>
                  <a:lnTo>
                    <a:pt x="0" y="67"/>
                  </a:lnTo>
                </a:path>
              </a:pathLst>
            </a:custGeom>
            <a:noFill/>
            <a:ln w="0">
              <a:solidFill>
                <a:srgbClr val="000000"/>
              </a:solidFill>
              <a:prstDash val="solid"/>
              <a:round/>
              <a:headEnd/>
              <a:tailEnd/>
            </a:ln>
          </p:spPr>
          <p:txBody>
            <a:bodyPr/>
            <a:lstStyle/>
            <a:p>
              <a:endParaRPr lang="pt-BR"/>
            </a:p>
          </p:txBody>
        </p:sp>
        <p:sp>
          <p:nvSpPr>
            <p:cNvPr id="780461" name="Rectangle 447"/>
            <p:cNvSpPr>
              <a:spLocks noChangeArrowheads="1"/>
            </p:cNvSpPr>
            <p:nvPr/>
          </p:nvSpPr>
          <p:spPr bwMode="auto">
            <a:xfrm>
              <a:off x="1970" y="1603"/>
              <a:ext cx="39" cy="26"/>
            </a:xfrm>
            <a:prstGeom prst="rect">
              <a:avLst/>
            </a:prstGeom>
            <a:solidFill>
              <a:srgbClr val="B2B2B2"/>
            </a:solidFill>
            <a:ln w="9525">
              <a:noFill/>
              <a:miter lim="800000"/>
              <a:headEnd/>
              <a:tailEnd/>
            </a:ln>
          </p:spPr>
          <p:txBody>
            <a:bodyPr/>
            <a:lstStyle/>
            <a:p>
              <a:pPr eaLnBrk="0" hangingPunct="0">
                <a:buFont typeface="Wingdings" pitchFamily="2" charset="2"/>
                <a:buChar char="ü"/>
              </a:pPr>
              <a:endParaRPr lang="pt-BR"/>
            </a:p>
          </p:txBody>
        </p:sp>
        <p:sp>
          <p:nvSpPr>
            <p:cNvPr id="780462" name="Rectangle 448"/>
            <p:cNvSpPr>
              <a:spLocks noChangeArrowheads="1"/>
            </p:cNvSpPr>
            <p:nvPr/>
          </p:nvSpPr>
          <p:spPr bwMode="auto">
            <a:xfrm>
              <a:off x="1970" y="1603"/>
              <a:ext cx="39" cy="26"/>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463" name="Rectangle 449"/>
            <p:cNvSpPr>
              <a:spLocks noChangeArrowheads="1"/>
            </p:cNvSpPr>
            <p:nvPr/>
          </p:nvSpPr>
          <p:spPr bwMode="auto">
            <a:xfrm>
              <a:off x="1977" y="1607"/>
              <a:ext cx="25" cy="16"/>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464" name="Rectangle 450"/>
            <p:cNvSpPr>
              <a:spLocks noChangeArrowheads="1"/>
            </p:cNvSpPr>
            <p:nvPr/>
          </p:nvSpPr>
          <p:spPr bwMode="auto">
            <a:xfrm>
              <a:off x="1977" y="1607"/>
              <a:ext cx="25" cy="16"/>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465" name="Freeform 451"/>
            <p:cNvSpPr>
              <a:spLocks/>
            </p:cNvSpPr>
            <p:nvPr/>
          </p:nvSpPr>
          <p:spPr bwMode="auto">
            <a:xfrm>
              <a:off x="2002" y="1603"/>
              <a:ext cx="7" cy="4"/>
            </a:xfrm>
            <a:custGeom>
              <a:avLst/>
              <a:gdLst>
                <a:gd name="T0" fmla="*/ 0 w 20"/>
                <a:gd name="T1" fmla="*/ 2 h 10"/>
                <a:gd name="T2" fmla="*/ 0 w 20"/>
                <a:gd name="T3" fmla="*/ 2 h 10"/>
                <a:gd name="T4" fmla="*/ 1 w 20"/>
                <a:gd name="T5" fmla="*/ 1 h 10"/>
                <a:gd name="T6" fmla="*/ 2 w 20"/>
                <a:gd name="T7" fmla="*/ 0 h 10"/>
                <a:gd name="T8" fmla="*/ 2 w 20"/>
                <a:gd name="T9" fmla="*/ 0 h 10"/>
                <a:gd name="T10" fmla="*/ 2 w 20"/>
                <a:gd name="T11" fmla="*/ 0 h 10"/>
                <a:gd name="T12" fmla="*/ 0 60000 65536"/>
                <a:gd name="T13" fmla="*/ 0 60000 65536"/>
                <a:gd name="T14" fmla="*/ 0 60000 65536"/>
                <a:gd name="T15" fmla="*/ 0 60000 65536"/>
                <a:gd name="T16" fmla="*/ 0 60000 65536"/>
                <a:gd name="T17" fmla="*/ 0 60000 65536"/>
                <a:gd name="T18" fmla="*/ 0 w 20"/>
                <a:gd name="T19" fmla="*/ 0 h 10"/>
                <a:gd name="T20" fmla="*/ 20 w 2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20" h="10">
                  <a:moveTo>
                    <a:pt x="0" y="10"/>
                  </a:moveTo>
                  <a:lnTo>
                    <a:pt x="0" y="10"/>
                  </a:lnTo>
                  <a:lnTo>
                    <a:pt x="12" y="4"/>
                  </a:lnTo>
                  <a:lnTo>
                    <a:pt x="18" y="1"/>
                  </a:lnTo>
                  <a:lnTo>
                    <a:pt x="20" y="0"/>
                  </a:lnTo>
                </a:path>
              </a:pathLst>
            </a:custGeom>
            <a:noFill/>
            <a:ln w="0">
              <a:solidFill>
                <a:srgbClr val="000000"/>
              </a:solidFill>
              <a:prstDash val="solid"/>
              <a:round/>
              <a:headEnd/>
              <a:tailEnd/>
            </a:ln>
          </p:spPr>
          <p:txBody>
            <a:bodyPr/>
            <a:lstStyle/>
            <a:p>
              <a:endParaRPr lang="pt-BR"/>
            </a:p>
          </p:txBody>
        </p:sp>
        <p:sp>
          <p:nvSpPr>
            <p:cNvPr id="780466" name="Freeform 452"/>
            <p:cNvSpPr>
              <a:spLocks/>
            </p:cNvSpPr>
            <p:nvPr/>
          </p:nvSpPr>
          <p:spPr bwMode="auto">
            <a:xfrm>
              <a:off x="2002" y="1623"/>
              <a:ext cx="7" cy="6"/>
            </a:xfrm>
            <a:custGeom>
              <a:avLst/>
              <a:gdLst>
                <a:gd name="T0" fmla="*/ 0 w 20"/>
                <a:gd name="T1" fmla="*/ 0 h 11"/>
                <a:gd name="T2" fmla="*/ 0 w 20"/>
                <a:gd name="T3" fmla="*/ 0 h 11"/>
                <a:gd name="T4" fmla="*/ 1 w 20"/>
                <a:gd name="T5" fmla="*/ 2 h 11"/>
                <a:gd name="T6" fmla="*/ 2 w 20"/>
                <a:gd name="T7" fmla="*/ 3 h 11"/>
                <a:gd name="T8" fmla="*/ 2 w 20"/>
                <a:gd name="T9" fmla="*/ 3 h 11"/>
                <a:gd name="T10" fmla="*/ 2 w 20"/>
                <a:gd name="T11" fmla="*/ 3 h 11"/>
                <a:gd name="T12" fmla="*/ 0 60000 65536"/>
                <a:gd name="T13" fmla="*/ 0 60000 65536"/>
                <a:gd name="T14" fmla="*/ 0 60000 65536"/>
                <a:gd name="T15" fmla="*/ 0 60000 65536"/>
                <a:gd name="T16" fmla="*/ 0 60000 65536"/>
                <a:gd name="T17" fmla="*/ 0 60000 65536"/>
                <a:gd name="T18" fmla="*/ 0 w 20"/>
                <a:gd name="T19" fmla="*/ 0 h 11"/>
                <a:gd name="T20" fmla="*/ 20 w 20"/>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0" h="11">
                  <a:moveTo>
                    <a:pt x="0" y="0"/>
                  </a:moveTo>
                  <a:lnTo>
                    <a:pt x="0" y="0"/>
                  </a:lnTo>
                  <a:lnTo>
                    <a:pt x="12" y="6"/>
                  </a:lnTo>
                  <a:lnTo>
                    <a:pt x="18" y="10"/>
                  </a:lnTo>
                  <a:lnTo>
                    <a:pt x="20" y="11"/>
                  </a:lnTo>
                </a:path>
              </a:pathLst>
            </a:custGeom>
            <a:noFill/>
            <a:ln w="0">
              <a:solidFill>
                <a:srgbClr val="000000"/>
              </a:solidFill>
              <a:prstDash val="solid"/>
              <a:round/>
              <a:headEnd/>
              <a:tailEnd/>
            </a:ln>
          </p:spPr>
          <p:txBody>
            <a:bodyPr/>
            <a:lstStyle/>
            <a:p>
              <a:endParaRPr lang="pt-BR"/>
            </a:p>
          </p:txBody>
        </p:sp>
        <p:sp>
          <p:nvSpPr>
            <p:cNvPr id="780467" name="Freeform 453"/>
            <p:cNvSpPr>
              <a:spLocks/>
            </p:cNvSpPr>
            <p:nvPr/>
          </p:nvSpPr>
          <p:spPr bwMode="auto">
            <a:xfrm>
              <a:off x="2017" y="1605"/>
              <a:ext cx="20" cy="22"/>
            </a:xfrm>
            <a:custGeom>
              <a:avLst/>
              <a:gdLst>
                <a:gd name="T0" fmla="*/ 3 w 60"/>
                <a:gd name="T1" fmla="*/ 0 h 43"/>
                <a:gd name="T2" fmla="*/ 5 w 60"/>
                <a:gd name="T3" fmla="*/ 1 h 43"/>
                <a:gd name="T4" fmla="*/ 6 w 60"/>
                <a:gd name="T5" fmla="*/ 2 h 43"/>
                <a:gd name="T6" fmla="*/ 6 w 60"/>
                <a:gd name="T7" fmla="*/ 4 h 43"/>
                <a:gd name="T8" fmla="*/ 7 w 60"/>
                <a:gd name="T9" fmla="*/ 6 h 43"/>
                <a:gd name="T10" fmla="*/ 6 w 60"/>
                <a:gd name="T11" fmla="*/ 8 h 43"/>
                <a:gd name="T12" fmla="*/ 6 w 60"/>
                <a:gd name="T13" fmla="*/ 10 h 43"/>
                <a:gd name="T14" fmla="*/ 5 w 60"/>
                <a:gd name="T15" fmla="*/ 11 h 43"/>
                <a:gd name="T16" fmla="*/ 3 w 60"/>
                <a:gd name="T17" fmla="*/ 11 h 43"/>
                <a:gd name="T18" fmla="*/ 2 w 60"/>
                <a:gd name="T19" fmla="*/ 11 h 43"/>
                <a:gd name="T20" fmla="*/ 1 w 60"/>
                <a:gd name="T21" fmla="*/ 10 h 43"/>
                <a:gd name="T22" fmla="*/ 0 w 60"/>
                <a:gd name="T23" fmla="*/ 8 h 43"/>
                <a:gd name="T24" fmla="*/ 0 w 60"/>
                <a:gd name="T25" fmla="*/ 6 h 43"/>
                <a:gd name="T26" fmla="*/ 0 w 60"/>
                <a:gd name="T27" fmla="*/ 4 h 43"/>
                <a:gd name="T28" fmla="*/ 1 w 60"/>
                <a:gd name="T29" fmla="*/ 2 h 43"/>
                <a:gd name="T30" fmla="*/ 2 w 60"/>
                <a:gd name="T31" fmla="*/ 1 h 43"/>
                <a:gd name="T32" fmla="*/ 3 w 60"/>
                <a:gd name="T33" fmla="*/ 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43"/>
                <a:gd name="T53" fmla="*/ 60 w 60"/>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43">
                  <a:moveTo>
                    <a:pt x="29" y="0"/>
                  </a:moveTo>
                  <a:lnTo>
                    <a:pt x="41" y="2"/>
                  </a:lnTo>
                  <a:lnTo>
                    <a:pt x="51" y="7"/>
                  </a:lnTo>
                  <a:lnTo>
                    <a:pt x="57" y="13"/>
                  </a:lnTo>
                  <a:lnTo>
                    <a:pt x="60" y="22"/>
                  </a:lnTo>
                  <a:lnTo>
                    <a:pt x="57" y="30"/>
                  </a:lnTo>
                  <a:lnTo>
                    <a:pt x="51" y="37"/>
                  </a:lnTo>
                  <a:lnTo>
                    <a:pt x="41" y="41"/>
                  </a:lnTo>
                  <a:lnTo>
                    <a:pt x="29" y="43"/>
                  </a:lnTo>
                  <a:lnTo>
                    <a:pt x="17" y="41"/>
                  </a:lnTo>
                  <a:lnTo>
                    <a:pt x="9" y="37"/>
                  </a:lnTo>
                  <a:lnTo>
                    <a:pt x="3" y="30"/>
                  </a:lnTo>
                  <a:lnTo>
                    <a:pt x="0" y="22"/>
                  </a:lnTo>
                  <a:lnTo>
                    <a:pt x="3" y="13"/>
                  </a:lnTo>
                  <a:lnTo>
                    <a:pt x="9" y="7"/>
                  </a:lnTo>
                  <a:lnTo>
                    <a:pt x="17" y="2"/>
                  </a:lnTo>
                  <a:lnTo>
                    <a:pt x="29" y="0"/>
                  </a:lnTo>
                  <a:close/>
                </a:path>
              </a:pathLst>
            </a:custGeom>
            <a:solidFill>
              <a:srgbClr val="E9F8FF"/>
            </a:solidFill>
            <a:ln w="9525">
              <a:noFill/>
              <a:round/>
              <a:headEnd/>
              <a:tailEnd/>
            </a:ln>
          </p:spPr>
          <p:txBody>
            <a:bodyPr/>
            <a:lstStyle/>
            <a:p>
              <a:endParaRPr lang="pt-BR"/>
            </a:p>
          </p:txBody>
        </p:sp>
        <p:sp>
          <p:nvSpPr>
            <p:cNvPr id="780468" name="Freeform 454"/>
            <p:cNvSpPr>
              <a:spLocks/>
            </p:cNvSpPr>
            <p:nvPr/>
          </p:nvSpPr>
          <p:spPr bwMode="auto">
            <a:xfrm>
              <a:off x="2017" y="1605"/>
              <a:ext cx="20" cy="22"/>
            </a:xfrm>
            <a:custGeom>
              <a:avLst/>
              <a:gdLst>
                <a:gd name="T0" fmla="*/ 3 w 60"/>
                <a:gd name="T1" fmla="*/ 0 h 43"/>
                <a:gd name="T2" fmla="*/ 3 w 60"/>
                <a:gd name="T3" fmla="*/ 0 h 43"/>
                <a:gd name="T4" fmla="*/ 5 w 60"/>
                <a:gd name="T5" fmla="*/ 1 h 43"/>
                <a:gd name="T6" fmla="*/ 6 w 60"/>
                <a:gd name="T7" fmla="*/ 2 h 43"/>
                <a:gd name="T8" fmla="*/ 6 w 60"/>
                <a:gd name="T9" fmla="*/ 4 h 43"/>
                <a:gd name="T10" fmla="*/ 7 w 60"/>
                <a:gd name="T11" fmla="*/ 6 h 43"/>
                <a:gd name="T12" fmla="*/ 7 w 60"/>
                <a:gd name="T13" fmla="*/ 6 h 43"/>
                <a:gd name="T14" fmla="*/ 6 w 60"/>
                <a:gd name="T15" fmla="*/ 8 h 43"/>
                <a:gd name="T16" fmla="*/ 6 w 60"/>
                <a:gd name="T17" fmla="*/ 10 h 43"/>
                <a:gd name="T18" fmla="*/ 5 w 60"/>
                <a:gd name="T19" fmla="*/ 11 h 43"/>
                <a:gd name="T20" fmla="*/ 3 w 60"/>
                <a:gd name="T21" fmla="*/ 11 h 43"/>
                <a:gd name="T22" fmla="*/ 3 w 60"/>
                <a:gd name="T23" fmla="*/ 11 h 43"/>
                <a:gd name="T24" fmla="*/ 2 w 60"/>
                <a:gd name="T25" fmla="*/ 11 h 43"/>
                <a:gd name="T26" fmla="*/ 1 w 60"/>
                <a:gd name="T27" fmla="*/ 10 h 43"/>
                <a:gd name="T28" fmla="*/ 0 w 60"/>
                <a:gd name="T29" fmla="*/ 8 h 43"/>
                <a:gd name="T30" fmla="*/ 0 w 60"/>
                <a:gd name="T31" fmla="*/ 6 h 43"/>
                <a:gd name="T32" fmla="*/ 0 w 60"/>
                <a:gd name="T33" fmla="*/ 6 h 43"/>
                <a:gd name="T34" fmla="*/ 0 w 60"/>
                <a:gd name="T35" fmla="*/ 4 h 43"/>
                <a:gd name="T36" fmla="*/ 1 w 60"/>
                <a:gd name="T37" fmla="*/ 2 h 43"/>
                <a:gd name="T38" fmla="*/ 2 w 60"/>
                <a:gd name="T39" fmla="*/ 1 h 43"/>
                <a:gd name="T40" fmla="*/ 3 w 60"/>
                <a:gd name="T41" fmla="*/ 0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
                <a:gd name="T64" fmla="*/ 0 h 43"/>
                <a:gd name="T65" fmla="*/ 60 w 60"/>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 h="43">
                  <a:moveTo>
                    <a:pt x="29" y="0"/>
                  </a:moveTo>
                  <a:lnTo>
                    <a:pt x="29" y="0"/>
                  </a:lnTo>
                  <a:lnTo>
                    <a:pt x="41" y="2"/>
                  </a:lnTo>
                  <a:lnTo>
                    <a:pt x="51" y="7"/>
                  </a:lnTo>
                  <a:lnTo>
                    <a:pt x="57" y="13"/>
                  </a:lnTo>
                  <a:lnTo>
                    <a:pt x="60" y="22"/>
                  </a:lnTo>
                  <a:lnTo>
                    <a:pt x="57" y="30"/>
                  </a:lnTo>
                  <a:lnTo>
                    <a:pt x="51" y="37"/>
                  </a:lnTo>
                  <a:lnTo>
                    <a:pt x="41" y="41"/>
                  </a:lnTo>
                  <a:lnTo>
                    <a:pt x="29" y="43"/>
                  </a:lnTo>
                  <a:lnTo>
                    <a:pt x="17" y="41"/>
                  </a:lnTo>
                  <a:lnTo>
                    <a:pt x="9" y="37"/>
                  </a:lnTo>
                  <a:lnTo>
                    <a:pt x="3" y="30"/>
                  </a:lnTo>
                  <a:lnTo>
                    <a:pt x="0" y="22"/>
                  </a:lnTo>
                  <a:lnTo>
                    <a:pt x="3" y="13"/>
                  </a:lnTo>
                  <a:lnTo>
                    <a:pt x="9" y="7"/>
                  </a:lnTo>
                  <a:lnTo>
                    <a:pt x="17" y="2"/>
                  </a:lnTo>
                  <a:lnTo>
                    <a:pt x="29" y="0"/>
                  </a:lnTo>
                </a:path>
              </a:pathLst>
            </a:custGeom>
            <a:noFill/>
            <a:ln w="0">
              <a:solidFill>
                <a:srgbClr val="000000"/>
              </a:solidFill>
              <a:prstDash val="solid"/>
              <a:round/>
              <a:headEnd/>
              <a:tailEnd/>
            </a:ln>
          </p:spPr>
          <p:txBody>
            <a:bodyPr/>
            <a:lstStyle/>
            <a:p>
              <a:endParaRPr lang="pt-BR"/>
            </a:p>
          </p:txBody>
        </p:sp>
        <p:sp>
          <p:nvSpPr>
            <p:cNvPr id="780469" name="Freeform 455"/>
            <p:cNvSpPr>
              <a:spLocks/>
            </p:cNvSpPr>
            <p:nvPr/>
          </p:nvSpPr>
          <p:spPr bwMode="auto">
            <a:xfrm>
              <a:off x="2018" y="1607"/>
              <a:ext cx="15" cy="14"/>
            </a:xfrm>
            <a:custGeom>
              <a:avLst/>
              <a:gdLst>
                <a:gd name="T0" fmla="*/ 0 w 46"/>
                <a:gd name="T1" fmla="*/ 7 h 27"/>
                <a:gd name="T2" fmla="*/ 0 w 46"/>
                <a:gd name="T3" fmla="*/ 7 h 27"/>
                <a:gd name="T4" fmla="*/ 2 w 46"/>
                <a:gd name="T5" fmla="*/ 5 h 27"/>
                <a:gd name="T6" fmla="*/ 3 w 46"/>
                <a:gd name="T7" fmla="*/ 3 h 27"/>
                <a:gd name="T8" fmla="*/ 4 w 46"/>
                <a:gd name="T9" fmla="*/ 2 h 27"/>
                <a:gd name="T10" fmla="*/ 4 w 46"/>
                <a:gd name="T11" fmla="*/ 1 h 27"/>
                <a:gd name="T12" fmla="*/ 5 w 46"/>
                <a:gd name="T13" fmla="*/ 1 h 27"/>
                <a:gd name="T14" fmla="*/ 5 w 46"/>
                <a:gd name="T15" fmla="*/ 0 h 27"/>
                <a:gd name="T16" fmla="*/ 5 w 46"/>
                <a:gd name="T17" fmla="*/ 0 h 27"/>
                <a:gd name="T18" fmla="*/ 5 w 46"/>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27"/>
                <a:gd name="T32" fmla="*/ 46 w 46"/>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27">
                  <a:moveTo>
                    <a:pt x="0" y="27"/>
                  </a:moveTo>
                  <a:lnTo>
                    <a:pt x="0" y="27"/>
                  </a:lnTo>
                  <a:lnTo>
                    <a:pt x="15" y="18"/>
                  </a:lnTo>
                  <a:lnTo>
                    <a:pt x="27" y="11"/>
                  </a:lnTo>
                  <a:lnTo>
                    <a:pt x="34" y="6"/>
                  </a:lnTo>
                  <a:lnTo>
                    <a:pt x="40" y="3"/>
                  </a:lnTo>
                  <a:lnTo>
                    <a:pt x="43" y="1"/>
                  </a:lnTo>
                  <a:lnTo>
                    <a:pt x="46" y="0"/>
                  </a:lnTo>
                </a:path>
              </a:pathLst>
            </a:custGeom>
            <a:noFill/>
            <a:ln w="0">
              <a:solidFill>
                <a:srgbClr val="000000"/>
              </a:solidFill>
              <a:prstDash val="solid"/>
              <a:round/>
              <a:headEnd/>
              <a:tailEnd/>
            </a:ln>
          </p:spPr>
          <p:txBody>
            <a:bodyPr/>
            <a:lstStyle/>
            <a:p>
              <a:endParaRPr lang="pt-BR"/>
            </a:p>
          </p:txBody>
        </p:sp>
        <p:sp>
          <p:nvSpPr>
            <p:cNvPr id="780470" name="Freeform 456"/>
            <p:cNvSpPr>
              <a:spLocks/>
            </p:cNvSpPr>
            <p:nvPr/>
          </p:nvSpPr>
          <p:spPr bwMode="auto">
            <a:xfrm>
              <a:off x="2021" y="1611"/>
              <a:ext cx="14" cy="13"/>
            </a:xfrm>
            <a:custGeom>
              <a:avLst/>
              <a:gdLst>
                <a:gd name="T0" fmla="*/ 0 w 44"/>
                <a:gd name="T1" fmla="*/ 7 h 26"/>
                <a:gd name="T2" fmla="*/ 0 w 44"/>
                <a:gd name="T3" fmla="*/ 7 h 26"/>
                <a:gd name="T4" fmla="*/ 1 w 44"/>
                <a:gd name="T5" fmla="*/ 5 h 26"/>
                <a:gd name="T6" fmla="*/ 3 w 44"/>
                <a:gd name="T7" fmla="*/ 3 h 26"/>
                <a:gd name="T8" fmla="*/ 4 w 44"/>
                <a:gd name="T9" fmla="*/ 2 h 26"/>
                <a:gd name="T10" fmla="*/ 4 w 44"/>
                <a:gd name="T11" fmla="*/ 1 h 26"/>
                <a:gd name="T12" fmla="*/ 4 w 44"/>
                <a:gd name="T13" fmla="*/ 1 h 26"/>
                <a:gd name="T14" fmla="*/ 4 w 44"/>
                <a:gd name="T15" fmla="*/ 0 h 26"/>
                <a:gd name="T16" fmla="*/ 4 w 44"/>
                <a:gd name="T17" fmla="*/ 0 h 26"/>
                <a:gd name="T18" fmla="*/ 4 w 44"/>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6"/>
                <a:gd name="T32" fmla="*/ 44 w 44"/>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6">
                  <a:moveTo>
                    <a:pt x="0" y="26"/>
                  </a:moveTo>
                  <a:lnTo>
                    <a:pt x="0" y="26"/>
                  </a:lnTo>
                  <a:lnTo>
                    <a:pt x="14" y="17"/>
                  </a:lnTo>
                  <a:lnTo>
                    <a:pt x="25" y="11"/>
                  </a:lnTo>
                  <a:lnTo>
                    <a:pt x="34" y="7"/>
                  </a:lnTo>
                  <a:lnTo>
                    <a:pt x="38" y="3"/>
                  </a:lnTo>
                  <a:lnTo>
                    <a:pt x="41" y="1"/>
                  </a:lnTo>
                  <a:lnTo>
                    <a:pt x="44" y="0"/>
                  </a:lnTo>
                </a:path>
              </a:pathLst>
            </a:custGeom>
            <a:noFill/>
            <a:ln w="0">
              <a:solidFill>
                <a:srgbClr val="000000"/>
              </a:solidFill>
              <a:prstDash val="solid"/>
              <a:round/>
              <a:headEnd/>
              <a:tailEnd/>
            </a:ln>
          </p:spPr>
          <p:txBody>
            <a:bodyPr/>
            <a:lstStyle/>
            <a:p>
              <a:endParaRPr lang="pt-BR"/>
            </a:p>
          </p:txBody>
        </p:sp>
        <p:sp>
          <p:nvSpPr>
            <p:cNvPr id="780471" name="Rectangle 457"/>
            <p:cNvSpPr>
              <a:spLocks noChangeArrowheads="1"/>
            </p:cNvSpPr>
            <p:nvPr/>
          </p:nvSpPr>
          <p:spPr bwMode="auto">
            <a:xfrm>
              <a:off x="1960" y="1632"/>
              <a:ext cx="110" cy="34"/>
            </a:xfrm>
            <a:prstGeom prst="rect">
              <a:avLst/>
            </a:prstGeom>
            <a:solidFill>
              <a:srgbClr val="CCCCCC"/>
            </a:solidFill>
            <a:ln w="9525">
              <a:noFill/>
              <a:miter lim="800000"/>
              <a:headEnd/>
              <a:tailEnd/>
            </a:ln>
          </p:spPr>
          <p:txBody>
            <a:bodyPr/>
            <a:lstStyle/>
            <a:p>
              <a:pPr eaLnBrk="0" hangingPunct="0">
                <a:buFont typeface="Wingdings" pitchFamily="2" charset="2"/>
                <a:buChar char="ü"/>
              </a:pPr>
              <a:endParaRPr lang="pt-BR"/>
            </a:p>
          </p:txBody>
        </p:sp>
        <p:sp>
          <p:nvSpPr>
            <p:cNvPr id="780472" name="Rectangle 458"/>
            <p:cNvSpPr>
              <a:spLocks noChangeArrowheads="1"/>
            </p:cNvSpPr>
            <p:nvPr/>
          </p:nvSpPr>
          <p:spPr bwMode="auto">
            <a:xfrm>
              <a:off x="1960" y="1632"/>
              <a:ext cx="110" cy="34"/>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473" name="Freeform 459"/>
            <p:cNvSpPr>
              <a:spLocks/>
            </p:cNvSpPr>
            <p:nvPr/>
          </p:nvSpPr>
          <p:spPr bwMode="auto">
            <a:xfrm>
              <a:off x="2011" y="1632"/>
              <a:ext cx="1" cy="34"/>
            </a:xfrm>
            <a:custGeom>
              <a:avLst/>
              <a:gdLst>
                <a:gd name="T0" fmla="*/ 0 w 1"/>
                <a:gd name="T1" fmla="*/ 0 h 66"/>
                <a:gd name="T2" fmla="*/ 0 w 1"/>
                <a:gd name="T3" fmla="*/ 0 h 66"/>
                <a:gd name="T4" fmla="*/ 0 w 1"/>
                <a:gd name="T5" fmla="*/ 6 h 66"/>
                <a:gd name="T6" fmla="*/ 0 w 1"/>
                <a:gd name="T7" fmla="*/ 10 h 66"/>
                <a:gd name="T8" fmla="*/ 0 w 1"/>
                <a:gd name="T9" fmla="*/ 13 h 66"/>
                <a:gd name="T10" fmla="*/ 0 w 1"/>
                <a:gd name="T11" fmla="*/ 15 h 66"/>
                <a:gd name="T12" fmla="*/ 0 w 1"/>
                <a:gd name="T13" fmla="*/ 16 h 66"/>
                <a:gd name="T14" fmla="*/ 0 w 1"/>
                <a:gd name="T15" fmla="*/ 17 h 66"/>
                <a:gd name="T16" fmla="*/ 0 w 1"/>
                <a:gd name="T17" fmla="*/ 18 h 66"/>
                <a:gd name="T18" fmla="*/ 0 w 1"/>
                <a:gd name="T19" fmla="*/ 18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66"/>
                <a:gd name="T32" fmla="*/ 1 w 1"/>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66">
                  <a:moveTo>
                    <a:pt x="0" y="0"/>
                  </a:moveTo>
                  <a:lnTo>
                    <a:pt x="0" y="0"/>
                  </a:lnTo>
                  <a:lnTo>
                    <a:pt x="0" y="21"/>
                  </a:lnTo>
                  <a:lnTo>
                    <a:pt x="0" y="38"/>
                  </a:lnTo>
                  <a:lnTo>
                    <a:pt x="0" y="50"/>
                  </a:lnTo>
                  <a:lnTo>
                    <a:pt x="0" y="58"/>
                  </a:lnTo>
                  <a:lnTo>
                    <a:pt x="0" y="63"/>
                  </a:lnTo>
                  <a:lnTo>
                    <a:pt x="0" y="65"/>
                  </a:lnTo>
                  <a:lnTo>
                    <a:pt x="0" y="66"/>
                  </a:lnTo>
                </a:path>
              </a:pathLst>
            </a:custGeom>
            <a:noFill/>
            <a:ln w="0">
              <a:solidFill>
                <a:srgbClr val="000000"/>
              </a:solidFill>
              <a:prstDash val="solid"/>
              <a:round/>
              <a:headEnd/>
              <a:tailEnd/>
            </a:ln>
          </p:spPr>
          <p:txBody>
            <a:bodyPr/>
            <a:lstStyle/>
            <a:p>
              <a:endParaRPr lang="pt-BR"/>
            </a:p>
          </p:txBody>
        </p:sp>
        <p:sp>
          <p:nvSpPr>
            <p:cNvPr id="780474" name="Freeform 460"/>
            <p:cNvSpPr>
              <a:spLocks/>
            </p:cNvSpPr>
            <p:nvPr/>
          </p:nvSpPr>
          <p:spPr bwMode="auto">
            <a:xfrm>
              <a:off x="2040" y="1632"/>
              <a:ext cx="1" cy="34"/>
            </a:xfrm>
            <a:custGeom>
              <a:avLst/>
              <a:gdLst>
                <a:gd name="T0" fmla="*/ 0 w 1"/>
                <a:gd name="T1" fmla="*/ 0 h 66"/>
                <a:gd name="T2" fmla="*/ 0 w 1"/>
                <a:gd name="T3" fmla="*/ 0 h 66"/>
                <a:gd name="T4" fmla="*/ 0 w 1"/>
                <a:gd name="T5" fmla="*/ 6 h 66"/>
                <a:gd name="T6" fmla="*/ 0 w 1"/>
                <a:gd name="T7" fmla="*/ 10 h 66"/>
                <a:gd name="T8" fmla="*/ 0 w 1"/>
                <a:gd name="T9" fmla="*/ 13 h 66"/>
                <a:gd name="T10" fmla="*/ 0 w 1"/>
                <a:gd name="T11" fmla="*/ 15 h 66"/>
                <a:gd name="T12" fmla="*/ 0 w 1"/>
                <a:gd name="T13" fmla="*/ 16 h 66"/>
                <a:gd name="T14" fmla="*/ 0 w 1"/>
                <a:gd name="T15" fmla="*/ 17 h 66"/>
                <a:gd name="T16" fmla="*/ 0 w 1"/>
                <a:gd name="T17" fmla="*/ 18 h 66"/>
                <a:gd name="T18" fmla="*/ 0 w 1"/>
                <a:gd name="T19" fmla="*/ 18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66"/>
                <a:gd name="T32" fmla="*/ 1 w 1"/>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66">
                  <a:moveTo>
                    <a:pt x="0" y="0"/>
                  </a:moveTo>
                  <a:lnTo>
                    <a:pt x="0" y="0"/>
                  </a:lnTo>
                  <a:lnTo>
                    <a:pt x="0" y="21"/>
                  </a:lnTo>
                  <a:lnTo>
                    <a:pt x="0" y="38"/>
                  </a:lnTo>
                  <a:lnTo>
                    <a:pt x="0" y="50"/>
                  </a:lnTo>
                  <a:lnTo>
                    <a:pt x="0" y="58"/>
                  </a:lnTo>
                  <a:lnTo>
                    <a:pt x="0" y="63"/>
                  </a:lnTo>
                  <a:lnTo>
                    <a:pt x="0" y="65"/>
                  </a:lnTo>
                  <a:lnTo>
                    <a:pt x="0" y="66"/>
                  </a:lnTo>
                </a:path>
              </a:pathLst>
            </a:custGeom>
            <a:noFill/>
            <a:ln w="0">
              <a:solidFill>
                <a:srgbClr val="000000"/>
              </a:solidFill>
              <a:prstDash val="solid"/>
              <a:round/>
              <a:headEnd/>
              <a:tailEnd/>
            </a:ln>
          </p:spPr>
          <p:txBody>
            <a:bodyPr/>
            <a:lstStyle/>
            <a:p>
              <a:endParaRPr lang="pt-BR"/>
            </a:p>
          </p:txBody>
        </p:sp>
        <p:sp>
          <p:nvSpPr>
            <p:cNvPr id="780475" name="Rectangle 461"/>
            <p:cNvSpPr>
              <a:spLocks noChangeArrowheads="1"/>
            </p:cNvSpPr>
            <p:nvPr/>
          </p:nvSpPr>
          <p:spPr bwMode="auto">
            <a:xfrm>
              <a:off x="1970" y="1635"/>
              <a:ext cx="39" cy="27"/>
            </a:xfrm>
            <a:prstGeom prst="rect">
              <a:avLst/>
            </a:prstGeom>
            <a:solidFill>
              <a:srgbClr val="B2B2B2"/>
            </a:solidFill>
            <a:ln w="9525">
              <a:noFill/>
              <a:miter lim="800000"/>
              <a:headEnd/>
              <a:tailEnd/>
            </a:ln>
          </p:spPr>
          <p:txBody>
            <a:bodyPr/>
            <a:lstStyle/>
            <a:p>
              <a:pPr eaLnBrk="0" hangingPunct="0">
                <a:buFont typeface="Wingdings" pitchFamily="2" charset="2"/>
                <a:buChar char="ü"/>
              </a:pPr>
              <a:endParaRPr lang="pt-BR"/>
            </a:p>
          </p:txBody>
        </p:sp>
        <p:sp>
          <p:nvSpPr>
            <p:cNvPr id="780476" name="Rectangle 462"/>
            <p:cNvSpPr>
              <a:spLocks noChangeArrowheads="1"/>
            </p:cNvSpPr>
            <p:nvPr/>
          </p:nvSpPr>
          <p:spPr bwMode="auto">
            <a:xfrm>
              <a:off x="1970" y="1635"/>
              <a:ext cx="39" cy="27"/>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477" name="Rectangle 463"/>
            <p:cNvSpPr>
              <a:spLocks noChangeArrowheads="1"/>
            </p:cNvSpPr>
            <p:nvPr/>
          </p:nvSpPr>
          <p:spPr bwMode="auto">
            <a:xfrm>
              <a:off x="1977" y="1640"/>
              <a:ext cx="25" cy="16"/>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478" name="Rectangle 464"/>
            <p:cNvSpPr>
              <a:spLocks noChangeArrowheads="1"/>
            </p:cNvSpPr>
            <p:nvPr/>
          </p:nvSpPr>
          <p:spPr bwMode="auto">
            <a:xfrm>
              <a:off x="1977" y="1640"/>
              <a:ext cx="25" cy="16"/>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479" name="Freeform 465"/>
            <p:cNvSpPr>
              <a:spLocks/>
            </p:cNvSpPr>
            <p:nvPr/>
          </p:nvSpPr>
          <p:spPr bwMode="auto">
            <a:xfrm>
              <a:off x="2002" y="1635"/>
              <a:ext cx="7" cy="5"/>
            </a:xfrm>
            <a:custGeom>
              <a:avLst/>
              <a:gdLst>
                <a:gd name="T0" fmla="*/ 0 w 20"/>
                <a:gd name="T1" fmla="*/ 2 h 11"/>
                <a:gd name="T2" fmla="*/ 0 w 20"/>
                <a:gd name="T3" fmla="*/ 2 h 11"/>
                <a:gd name="T4" fmla="*/ 1 w 20"/>
                <a:gd name="T5" fmla="*/ 1 h 11"/>
                <a:gd name="T6" fmla="*/ 2 w 20"/>
                <a:gd name="T7" fmla="*/ 0 h 11"/>
                <a:gd name="T8" fmla="*/ 2 w 20"/>
                <a:gd name="T9" fmla="*/ 0 h 11"/>
                <a:gd name="T10" fmla="*/ 2 w 20"/>
                <a:gd name="T11" fmla="*/ 0 h 11"/>
                <a:gd name="T12" fmla="*/ 0 60000 65536"/>
                <a:gd name="T13" fmla="*/ 0 60000 65536"/>
                <a:gd name="T14" fmla="*/ 0 60000 65536"/>
                <a:gd name="T15" fmla="*/ 0 60000 65536"/>
                <a:gd name="T16" fmla="*/ 0 60000 65536"/>
                <a:gd name="T17" fmla="*/ 0 60000 65536"/>
                <a:gd name="T18" fmla="*/ 0 w 20"/>
                <a:gd name="T19" fmla="*/ 0 h 11"/>
                <a:gd name="T20" fmla="*/ 20 w 20"/>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0" h="11">
                  <a:moveTo>
                    <a:pt x="0" y="11"/>
                  </a:moveTo>
                  <a:lnTo>
                    <a:pt x="0" y="11"/>
                  </a:lnTo>
                  <a:lnTo>
                    <a:pt x="12" y="4"/>
                  </a:lnTo>
                  <a:lnTo>
                    <a:pt x="18" y="1"/>
                  </a:lnTo>
                  <a:lnTo>
                    <a:pt x="20" y="0"/>
                  </a:lnTo>
                </a:path>
              </a:pathLst>
            </a:custGeom>
            <a:noFill/>
            <a:ln w="0">
              <a:solidFill>
                <a:srgbClr val="000000"/>
              </a:solidFill>
              <a:prstDash val="solid"/>
              <a:round/>
              <a:headEnd/>
              <a:tailEnd/>
            </a:ln>
          </p:spPr>
          <p:txBody>
            <a:bodyPr/>
            <a:lstStyle/>
            <a:p>
              <a:endParaRPr lang="pt-BR"/>
            </a:p>
          </p:txBody>
        </p:sp>
        <p:sp>
          <p:nvSpPr>
            <p:cNvPr id="780480" name="Freeform 466"/>
            <p:cNvSpPr>
              <a:spLocks/>
            </p:cNvSpPr>
            <p:nvPr/>
          </p:nvSpPr>
          <p:spPr bwMode="auto">
            <a:xfrm>
              <a:off x="2002" y="1656"/>
              <a:ext cx="7" cy="6"/>
            </a:xfrm>
            <a:custGeom>
              <a:avLst/>
              <a:gdLst>
                <a:gd name="T0" fmla="*/ 0 w 20"/>
                <a:gd name="T1" fmla="*/ 0 h 11"/>
                <a:gd name="T2" fmla="*/ 0 w 20"/>
                <a:gd name="T3" fmla="*/ 0 h 11"/>
                <a:gd name="T4" fmla="*/ 1 w 20"/>
                <a:gd name="T5" fmla="*/ 2 h 11"/>
                <a:gd name="T6" fmla="*/ 2 w 20"/>
                <a:gd name="T7" fmla="*/ 3 h 11"/>
                <a:gd name="T8" fmla="*/ 2 w 20"/>
                <a:gd name="T9" fmla="*/ 3 h 11"/>
                <a:gd name="T10" fmla="*/ 2 w 20"/>
                <a:gd name="T11" fmla="*/ 3 h 11"/>
                <a:gd name="T12" fmla="*/ 0 60000 65536"/>
                <a:gd name="T13" fmla="*/ 0 60000 65536"/>
                <a:gd name="T14" fmla="*/ 0 60000 65536"/>
                <a:gd name="T15" fmla="*/ 0 60000 65536"/>
                <a:gd name="T16" fmla="*/ 0 60000 65536"/>
                <a:gd name="T17" fmla="*/ 0 60000 65536"/>
                <a:gd name="T18" fmla="*/ 0 w 20"/>
                <a:gd name="T19" fmla="*/ 0 h 11"/>
                <a:gd name="T20" fmla="*/ 20 w 20"/>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0" h="11">
                  <a:moveTo>
                    <a:pt x="0" y="0"/>
                  </a:moveTo>
                  <a:lnTo>
                    <a:pt x="0" y="0"/>
                  </a:lnTo>
                  <a:lnTo>
                    <a:pt x="12" y="6"/>
                  </a:lnTo>
                  <a:lnTo>
                    <a:pt x="18" y="10"/>
                  </a:lnTo>
                  <a:lnTo>
                    <a:pt x="20" y="11"/>
                  </a:lnTo>
                </a:path>
              </a:pathLst>
            </a:custGeom>
            <a:noFill/>
            <a:ln w="0">
              <a:solidFill>
                <a:srgbClr val="000000"/>
              </a:solidFill>
              <a:prstDash val="solid"/>
              <a:round/>
              <a:headEnd/>
              <a:tailEnd/>
            </a:ln>
          </p:spPr>
          <p:txBody>
            <a:bodyPr/>
            <a:lstStyle/>
            <a:p>
              <a:endParaRPr lang="pt-BR"/>
            </a:p>
          </p:txBody>
        </p:sp>
        <p:sp>
          <p:nvSpPr>
            <p:cNvPr id="780481" name="Freeform 467"/>
            <p:cNvSpPr>
              <a:spLocks/>
            </p:cNvSpPr>
            <p:nvPr/>
          </p:nvSpPr>
          <p:spPr bwMode="auto">
            <a:xfrm>
              <a:off x="2017" y="1638"/>
              <a:ext cx="20" cy="22"/>
            </a:xfrm>
            <a:custGeom>
              <a:avLst/>
              <a:gdLst>
                <a:gd name="T0" fmla="*/ 3 w 60"/>
                <a:gd name="T1" fmla="*/ 0 h 44"/>
                <a:gd name="T2" fmla="*/ 5 w 60"/>
                <a:gd name="T3" fmla="*/ 1 h 44"/>
                <a:gd name="T4" fmla="*/ 6 w 60"/>
                <a:gd name="T5" fmla="*/ 1 h 44"/>
                <a:gd name="T6" fmla="*/ 6 w 60"/>
                <a:gd name="T7" fmla="*/ 3 h 44"/>
                <a:gd name="T8" fmla="*/ 7 w 60"/>
                <a:gd name="T9" fmla="*/ 6 h 44"/>
                <a:gd name="T10" fmla="*/ 6 w 60"/>
                <a:gd name="T11" fmla="*/ 7 h 44"/>
                <a:gd name="T12" fmla="*/ 6 w 60"/>
                <a:gd name="T13" fmla="*/ 10 h 44"/>
                <a:gd name="T14" fmla="*/ 5 w 60"/>
                <a:gd name="T15" fmla="*/ 11 h 44"/>
                <a:gd name="T16" fmla="*/ 3 w 60"/>
                <a:gd name="T17" fmla="*/ 11 h 44"/>
                <a:gd name="T18" fmla="*/ 2 w 60"/>
                <a:gd name="T19" fmla="*/ 11 h 44"/>
                <a:gd name="T20" fmla="*/ 1 w 60"/>
                <a:gd name="T21" fmla="*/ 10 h 44"/>
                <a:gd name="T22" fmla="*/ 0 w 60"/>
                <a:gd name="T23" fmla="*/ 7 h 44"/>
                <a:gd name="T24" fmla="*/ 0 w 60"/>
                <a:gd name="T25" fmla="*/ 6 h 44"/>
                <a:gd name="T26" fmla="*/ 0 w 60"/>
                <a:gd name="T27" fmla="*/ 3 h 44"/>
                <a:gd name="T28" fmla="*/ 1 w 60"/>
                <a:gd name="T29" fmla="*/ 1 h 44"/>
                <a:gd name="T30" fmla="*/ 2 w 60"/>
                <a:gd name="T31" fmla="*/ 1 h 44"/>
                <a:gd name="T32" fmla="*/ 3 w 60"/>
                <a:gd name="T33" fmla="*/ 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44"/>
                <a:gd name="T53" fmla="*/ 60 w 60"/>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44">
                  <a:moveTo>
                    <a:pt x="29" y="0"/>
                  </a:moveTo>
                  <a:lnTo>
                    <a:pt x="41" y="2"/>
                  </a:lnTo>
                  <a:lnTo>
                    <a:pt x="51" y="6"/>
                  </a:lnTo>
                  <a:lnTo>
                    <a:pt x="57" y="13"/>
                  </a:lnTo>
                  <a:lnTo>
                    <a:pt x="60" y="22"/>
                  </a:lnTo>
                  <a:lnTo>
                    <a:pt x="57" y="30"/>
                  </a:lnTo>
                  <a:lnTo>
                    <a:pt x="51" y="38"/>
                  </a:lnTo>
                  <a:lnTo>
                    <a:pt x="41" y="42"/>
                  </a:lnTo>
                  <a:lnTo>
                    <a:pt x="29" y="44"/>
                  </a:lnTo>
                  <a:lnTo>
                    <a:pt x="17" y="42"/>
                  </a:lnTo>
                  <a:lnTo>
                    <a:pt x="9" y="38"/>
                  </a:lnTo>
                  <a:lnTo>
                    <a:pt x="3" y="30"/>
                  </a:lnTo>
                  <a:lnTo>
                    <a:pt x="0" y="22"/>
                  </a:lnTo>
                  <a:lnTo>
                    <a:pt x="3" y="13"/>
                  </a:lnTo>
                  <a:lnTo>
                    <a:pt x="9" y="6"/>
                  </a:lnTo>
                  <a:lnTo>
                    <a:pt x="17" y="2"/>
                  </a:lnTo>
                  <a:lnTo>
                    <a:pt x="29" y="0"/>
                  </a:lnTo>
                  <a:close/>
                </a:path>
              </a:pathLst>
            </a:custGeom>
            <a:solidFill>
              <a:srgbClr val="E9F8FF"/>
            </a:solidFill>
            <a:ln w="9525">
              <a:noFill/>
              <a:round/>
              <a:headEnd/>
              <a:tailEnd/>
            </a:ln>
          </p:spPr>
          <p:txBody>
            <a:bodyPr/>
            <a:lstStyle/>
            <a:p>
              <a:endParaRPr lang="pt-BR"/>
            </a:p>
          </p:txBody>
        </p:sp>
        <p:sp>
          <p:nvSpPr>
            <p:cNvPr id="780482" name="Freeform 468"/>
            <p:cNvSpPr>
              <a:spLocks/>
            </p:cNvSpPr>
            <p:nvPr/>
          </p:nvSpPr>
          <p:spPr bwMode="auto">
            <a:xfrm>
              <a:off x="2017" y="1638"/>
              <a:ext cx="20" cy="22"/>
            </a:xfrm>
            <a:custGeom>
              <a:avLst/>
              <a:gdLst>
                <a:gd name="T0" fmla="*/ 3 w 60"/>
                <a:gd name="T1" fmla="*/ 0 h 44"/>
                <a:gd name="T2" fmla="*/ 3 w 60"/>
                <a:gd name="T3" fmla="*/ 0 h 44"/>
                <a:gd name="T4" fmla="*/ 5 w 60"/>
                <a:gd name="T5" fmla="*/ 1 h 44"/>
                <a:gd name="T6" fmla="*/ 6 w 60"/>
                <a:gd name="T7" fmla="*/ 1 h 44"/>
                <a:gd name="T8" fmla="*/ 6 w 60"/>
                <a:gd name="T9" fmla="*/ 3 h 44"/>
                <a:gd name="T10" fmla="*/ 7 w 60"/>
                <a:gd name="T11" fmla="*/ 6 h 44"/>
                <a:gd name="T12" fmla="*/ 7 w 60"/>
                <a:gd name="T13" fmla="*/ 6 h 44"/>
                <a:gd name="T14" fmla="*/ 6 w 60"/>
                <a:gd name="T15" fmla="*/ 7 h 44"/>
                <a:gd name="T16" fmla="*/ 6 w 60"/>
                <a:gd name="T17" fmla="*/ 10 h 44"/>
                <a:gd name="T18" fmla="*/ 5 w 60"/>
                <a:gd name="T19" fmla="*/ 11 h 44"/>
                <a:gd name="T20" fmla="*/ 3 w 60"/>
                <a:gd name="T21" fmla="*/ 11 h 44"/>
                <a:gd name="T22" fmla="*/ 3 w 60"/>
                <a:gd name="T23" fmla="*/ 11 h 44"/>
                <a:gd name="T24" fmla="*/ 2 w 60"/>
                <a:gd name="T25" fmla="*/ 11 h 44"/>
                <a:gd name="T26" fmla="*/ 1 w 60"/>
                <a:gd name="T27" fmla="*/ 10 h 44"/>
                <a:gd name="T28" fmla="*/ 0 w 60"/>
                <a:gd name="T29" fmla="*/ 7 h 44"/>
                <a:gd name="T30" fmla="*/ 0 w 60"/>
                <a:gd name="T31" fmla="*/ 6 h 44"/>
                <a:gd name="T32" fmla="*/ 0 w 60"/>
                <a:gd name="T33" fmla="*/ 6 h 44"/>
                <a:gd name="T34" fmla="*/ 0 w 60"/>
                <a:gd name="T35" fmla="*/ 3 h 44"/>
                <a:gd name="T36" fmla="*/ 1 w 60"/>
                <a:gd name="T37" fmla="*/ 1 h 44"/>
                <a:gd name="T38" fmla="*/ 2 w 60"/>
                <a:gd name="T39" fmla="*/ 1 h 44"/>
                <a:gd name="T40" fmla="*/ 3 w 60"/>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
                <a:gd name="T64" fmla="*/ 0 h 44"/>
                <a:gd name="T65" fmla="*/ 60 w 60"/>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 h="44">
                  <a:moveTo>
                    <a:pt x="29" y="0"/>
                  </a:moveTo>
                  <a:lnTo>
                    <a:pt x="29" y="0"/>
                  </a:lnTo>
                  <a:lnTo>
                    <a:pt x="41" y="2"/>
                  </a:lnTo>
                  <a:lnTo>
                    <a:pt x="51" y="6"/>
                  </a:lnTo>
                  <a:lnTo>
                    <a:pt x="57" y="13"/>
                  </a:lnTo>
                  <a:lnTo>
                    <a:pt x="60" y="22"/>
                  </a:lnTo>
                  <a:lnTo>
                    <a:pt x="57" y="30"/>
                  </a:lnTo>
                  <a:lnTo>
                    <a:pt x="51" y="38"/>
                  </a:lnTo>
                  <a:lnTo>
                    <a:pt x="41" y="42"/>
                  </a:lnTo>
                  <a:lnTo>
                    <a:pt x="29" y="44"/>
                  </a:lnTo>
                  <a:lnTo>
                    <a:pt x="17" y="42"/>
                  </a:lnTo>
                  <a:lnTo>
                    <a:pt x="9" y="38"/>
                  </a:lnTo>
                  <a:lnTo>
                    <a:pt x="3" y="30"/>
                  </a:lnTo>
                  <a:lnTo>
                    <a:pt x="0" y="22"/>
                  </a:lnTo>
                  <a:lnTo>
                    <a:pt x="3" y="13"/>
                  </a:lnTo>
                  <a:lnTo>
                    <a:pt x="9" y="6"/>
                  </a:lnTo>
                  <a:lnTo>
                    <a:pt x="17" y="2"/>
                  </a:lnTo>
                  <a:lnTo>
                    <a:pt x="29" y="0"/>
                  </a:lnTo>
                </a:path>
              </a:pathLst>
            </a:custGeom>
            <a:noFill/>
            <a:ln w="0">
              <a:solidFill>
                <a:srgbClr val="000000"/>
              </a:solidFill>
              <a:prstDash val="solid"/>
              <a:round/>
              <a:headEnd/>
              <a:tailEnd/>
            </a:ln>
          </p:spPr>
          <p:txBody>
            <a:bodyPr/>
            <a:lstStyle/>
            <a:p>
              <a:endParaRPr lang="pt-BR"/>
            </a:p>
          </p:txBody>
        </p:sp>
        <p:sp>
          <p:nvSpPr>
            <p:cNvPr id="780483" name="Freeform 469"/>
            <p:cNvSpPr>
              <a:spLocks/>
            </p:cNvSpPr>
            <p:nvPr/>
          </p:nvSpPr>
          <p:spPr bwMode="auto">
            <a:xfrm>
              <a:off x="2018" y="1640"/>
              <a:ext cx="15" cy="14"/>
            </a:xfrm>
            <a:custGeom>
              <a:avLst/>
              <a:gdLst>
                <a:gd name="T0" fmla="*/ 0 w 46"/>
                <a:gd name="T1" fmla="*/ 7 h 28"/>
                <a:gd name="T2" fmla="*/ 0 w 46"/>
                <a:gd name="T3" fmla="*/ 7 h 28"/>
                <a:gd name="T4" fmla="*/ 2 w 46"/>
                <a:gd name="T5" fmla="*/ 5 h 28"/>
                <a:gd name="T6" fmla="*/ 3 w 46"/>
                <a:gd name="T7" fmla="*/ 3 h 28"/>
                <a:gd name="T8" fmla="*/ 4 w 46"/>
                <a:gd name="T9" fmla="*/ 2 h 28"/>
                <a:gd name="T10" fmla="*/ 4 w 46"/>
                <a:gd name="T11" fmla="*/ 1 h 28"/>
                <a:gd name="T12" fmla="*/ 5 w 46"/>
                <a:gd name="T13" fmla="*/ 1 h 28"/>
                <a:gd name="T14" fmla="*/ 5 w 46"/>
                <a:gd name="T15" fmla="*/ 0 h 28"/>
                <a:gd name="T16" fmla="*/ 5 w 46"/>
                <a:gd name="T17" fmla="*/ 0 h 28"/>
                <a:gd name="T18" fmla="*/ 5 w 46"/>
                <a:gd name="T19" fmla="*/ 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28"/>
                <a:gd name="T32" fmla="*/ 46 w 46"/>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28">
                  <a:moveTo>
                    <a:pt x="0" y="28"/>
                  </a:moveTo>
                  <a:lnTo>
                    <a:pt x="0" y="28"/>
                  </a:lnTo>
                  <a:lnTo>
                    <a:pt x="15" y="18"/>
                  </a:lnTo>
                  <a:lnTo>
                    <a:pt x="27" y="12"/>
                  </a:lnTo>
                  <a:lnTo>
                    <a:pt x="34" y="6"/>
                  </a:lnTo>
                  <a:lnTo>
                    <a:pt x="40" y="3"/>
                  </a:lnTo>
                  <a:lnTo>
                    <a:pt x="43" y="1"/>
                  </a:lnTo>
                  <a:lnTo>
                    <a:pt x="46" y="0"/>
                  </a:lnTo>
                </a:path>
              </a:pathLst>
            </a:custGeom>
            <a:noFill/>
            <a:ln w="0">
              <a:solidFill>
                <a:srgbClr val="000000"/>
              </a:solidFill>
              <a:prstDash val="solid"/>
              <a:round/>
              <a:headEnd/>
              <a:tailEnd/>
            </a:ln>
          </p:spPr>
          <p:txBody>
            <a:bodyPr/>
            <a:lstStyle/>
            <a:p>
              <a:endParaRPr lang="pt-BR"/>
            </a:p>
          </p:txBody>
        </p:sp>
        <p:sp>
          <p:nvSpPr>
            <p:cNvPr id="780484" name="Freeform 470"/>
            <p:cNvSpPr>
              <a:spLocks/>
            </p:cNvSpPr>
            <p:nvPr/>
          </p:nvSpPr>
          <p:spPr bwMode="auto">
            <a:xfrm>
              <a:off x="2021" y="1644"/>
              <a:ext cx="14" cy="14"/>
            </a:xfrm>
            <a:custGeom>
              <a:avLst/>
              <a:gdLst>
                <a:gd name="T0" fmla="*/ 0 w 44"/>
                <a:gd name="T1" fmla="*/ 7 h 27"/>
                <a:gd name="T2" fmla="*/ 0 w 44"/>
                <a:gd name="T3" fmla="*/ 7 h 27"/>
                <a:gd name="T4" fmla="*/ 1 w 44"/>
                <a:gd name="T5" fmla="*/ 5 h 27"/>
                <a:gd name="T6" fmla="*/ 3 w 44"/>
                <a:gd name="T7" fmla="*/ 3 h 27"/>
                <a:gd name="T8" fmla="*/ 4 w 44"/>
                <a:gd name="T9" fmla="*/ 2 h 27"/>
                <a:gd name="T10" fmla="*/ 4 w 44"/>
                <a:gd name="T11" fmla="*/ 1 h 27"/>
                <a:gd name="T12" fmla="*/ 4 w 44"/>
                <a:gd name="T13" fmla="*/ 1 h 27"/>
                <a:gd name="T14" fmla="*/ 4 w 44"/>
                <a:gd name="T15" fmla="*/ 0 h 27"/>
                <a:gd name="T16" fmla="*/ 4 w 44"/>
                <a:gd name="T17" fmla="*/ 0 h 27"/>
                <a:gd name="T18" fmla="*/ 4 w 44"/>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7"/>
                <a:gd name="T32" fmla="*/ 44 w 44"/>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7">
                  <a:moveTo>
                    <a:pt x="0" y="27"/>
                  </a:moveTo>
                  <a:lnTo>
                    <a:pt x="0" y="27"/>
                  </a:lnTo>
                  <a:lnTo>
                    <a:pt x="14" y="18"/>
                  </a:lnTo>
                  <a:lnTo>
                    <a:pt x="25" y="12"/>
                  </a:lnTo>
                  <a:lnTo>
                    <a:pt x="34" y="7"/>
                  </a:lnTo>
                  <a:lnTo>
                    <a:pt x="38" y="4"/>
                  </a:lnTo>
                  <a:lnTo>
                    <a:pt x="41" y="1"/>
                  </a:lnTo>
                  <a:lnTo>
                    <a:pt x="44" y="0"/>
                  </a:lnTo>
                </a:path>
              </a:pathLst>
            </a:custGeom>
            <a:noFill/>
            <a:ln w="0">
              <a:solidFill>
                <a:srgbClr val="000000"/>
              </a:solidFill>
              <a:prstDash val="solid"/>
              <a:round/>
              <a:headEnd/>
              <a:tailEnd/>
            </a:ln>
          </p:spPr>
          <p:txBody>
            <a:bodyPr/>
            <a:lstStyle/>
            <a:p>
              <a:endParaRPr lang="pt-BR"/>
            </a:p>
          </p:txBody>
        </p:sp>
        <p:sp>
          <p:nvSpPr>
            <p:cNvPr id="780485" name="Freeform 471"/>
            <p:cNvSpPr>
              <a:spLocks noEditPoints="1"/>
            </p:cNvSpPr>
            <p:nvPr/>
          </p:nvSpPr>
          <p:spPr bwMode="auto">
            <a:xfrm>
              <a:off x="2083" y="1572"/>
              <a:ext cx="14" cy="17"/>
            </a:xfrm>
            <a:custGeom>
              <a:avLst/>
              <a:gdLst>
                <a:gd name="T0" fmla="*/ 0 w 44"/>
                <a:gd name="T1" fmla="*/ 9 h 34"/>
                <a:gd name="T2" fmla="*/ 2 w 44"/>
                <a:gd name="T3" fmla="*/ 0 h 34"/>
                <a:gd name="T4" fmla="*/ 3 w 44"/>
                <a:gd name="T5" fmla="*/ 0 h 34"/>
                <a:gd name="T6" fmla="*/ 4 w 44"/>
                <a:gd name="T7" fmla="*/ 9 h 34"/>
                <a:gd name="T8" fmla="*/ 4 w 44"/>
                <a:gd name="T9" fmla="*/ 9 h 34"/>
                <a:gd name="T10" fmla="*/ 4 w 44"/>
                <a:gd name="T11" fmla="*/ 6 h 34"/>
                <a:gd name="T12" fmla="*/ 1 w 44"/>
                <a:gd name="T13" fmla="*/ 6 h 34"/>
                <a:gd name="T14" fmla="*/ 1 w 44"/>
                <a:gd name="T15" fmla="*/ 9 h 34"/>
                <a:gd name="T16" fmla="*/ 0 w 44"/>
                <a:gd name="T17" fmla="*/ 9 h 34"/>
                <a:gd name="T18" fmla="*/ 2 w 44"/>
                <a:gd name="T19" fmla="*/ 4 h 34"/>
                <a:gd name="T20" fmla="*/ 3 w 44"/>
                <a:gd name="T21" fmla="*/ 4 h 34"/>
                <a:gd name="T22" fmla="*/ 3 w 44"/>
                <a:gd name="T23" fmla="*/ 3 h 34"/>
                <a:gd name="T24" fmla="*/ 3 w 44"/>
                <a:gd name="T25" fmla="*/ 2 h 34"/>
                <a:gd name="T26" fmla="*/ 3 w 44"/>
                <a:gd name="T27" fmla="*/ 2 h 34"/>
                <a:gd name="T28" fmla="*/ 2 w 44"/>
                <a:gd name="T29" fmla="*/ 1 h 34"/>
                <a:gd name="T30" fmla="*/ 2 w 44"/>
                <a:gd name="T31" fmla="*/ 1 h 34"/>
                <a:gd name="T32" fmla="*/ 2 w 44"/>
                <a:gd name="T33" fmla="*/ 1 h 34"/>
                <a:gd name="T34" fmla="*/ 2 w 44"/>
                <a:gd name="T35" fmla="*/ 2 h 34"/>
                <a:gd name="T36" fmla="*/ 2 w 44"/>
                <a:gd name="T37" fmla="*/ 2 h 34"/>
                <a:gd name="T38" fmla="*/ 2 w 44"/>
                <a:gd name="T39" fmla="*/ 2 h 34"/>
                <a:gd name="T40" fmla="*/ 2 w 44"/>
                <a:gd name="T41" fmla="*/ 4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34"/>
                <a:gd name="T65" fmla="*/ 44 w 44"/>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34">
                  <a:moveTo>
                    <a:pt x="0" y="34"/>
                  </a:moveTo>
                  <a:lnTo>
                    <a:pt x="19" y="0"/>
                  </a:lnTo>
                  <a:lnTo>
                    <a:pt x="25" y="0"/>
                  </a:lnTo>
                  <a:lnTo>
                    <a:pt x="44" y="34"/>
                  </a:lnTo>
                  <a:lnTo>
                    <a:pt x="38" y="34"/>
                  </a:lnTo>
                  <a:lnTo>
                    <a:pt x="33" y="24"/>
                  </a:lnTo>
                  <a:lnTo>
                    <a:pt x="12" y="24"/>
                  </a:lnTo>
                  <a:lnTo>
                    <a:pt x="7" y="34"/>
                  </a:lnTo>
                  <a:lnTo>
                    <a:pt x="0" y="34"/>
                  </a:lnTo>
                  <a:close/>
                  <a:moveTo>
                    <a:pt x="15" y="19"/>
                  </a:moveTo>
                  <a:lnTo>
                    <a:pt x="30" y="19"/>
                  </a:lnTo>
                  <a:lnTo>
                    <a:pt x="25" y="12"/>
                  </a:lnTo>
                  <a:lnTo>
                    <a:pt x="25" y="10"/>
                  </a:lnTo>
                  <a:lnTo>
                    <a:pt x="24" y="8"/>
                  </a:lnTo>
                  <a:lnTo>
                    <a:pt x="22" y="7"/>
                  </a:lnTo>
                  <a:lnTo>
                    <a:pt x="22" y="4"/>
                  </a:lnTo>
                  <a:lnTo>
                    <a:pt x="22" y="5"/>
                  </a:lnTo>
                  <a:lnTo>
                    <a:pt x="21" y="8"/>
                  </a:lnTo>
                  <a:lnTo>
                    <a:pt x="19" y="9"/>
                  </a:lnTo>
                  <a:lnTo>
                    <a:pt x="19" y="11"/>
                  </a:lnTo>
                  <a:lnTo>
                    <a:pt x="15" y="19"/>
                  </a:lnTo>
                  <a:close/>
                </a:path>
              </a:pathLst>
            </a:custGeom>
            <a:solidFill>
              <a:srgbClr val="000000"/>
            </a:solidFill>
            <a:ln w="9525">
              <a:noFill/>
              <a:round/>
              <a:headEnd/>
              <a:tailEnd/>
            </a:ln>
          </p:spPr>
          <p:txBody>
            <a:bodyPr/>
            <a:lstStyle/>
            <a:p>
              <a:endParaRPr lang="pt-BR"/>
            </a:p>
          </p:txBody>
        </p:sp>
        <p:sp>
          <p:nvSpPr>
            <p:cNvPr id="780486" name="Freeform 472"/>
            <p:cNvSpPr>
              <a:spLocks/>
            </p:cNvSpPr>
            <p:nvPr/>
          </p:nvSpPr>
          <p:spPr bwMode="auto">
            <a:xfrm>
              <a:off x="2098" y="1572"/>
              <a:ext cx="13" cy="17"/>
            </a:xfrm>
            <a:custGeom>
              <a:avLst/>
              <a:gdLst>
                <a:gd name="T0" fmla="*/ 1 w 37"/>
                <a:gd name="T1" fmla="*/ 6 h 34"/>
                <a:gd name="T2" fmla="*/ 1 w 37"/>
                <a:gd name="T3" fmla="*/ 6 h 34"/>
                <a:gd name="T4" fmla="*/ 1 w 37"/>
                <a:gd name="T5" fmla="*/ 7 h 34"/>
                <a:gd name="T6" fmla="*/ 2 w 37"/>
                <a:gd name="T7" fmla="*/ 7 h 34"/>
                <a:gd name="T8" fmla="*/ 2 w 37"/>
                <a:gd name="T9" fmla="*/ 7 h 34"/>
                <a:gd name="T10" fmla="*/ 3 w 37"/>
                <a:gd name="T11" fmla="*/ 7 h 34"/>
                <a:gd name="T12" fmla="*/ 4 w 37"/>
                <a:gd name="T13" fmla="*/ 7 h 34"/>
                <a:gd name="T14" fmla="*/ 4 w 37"/>
                <a:gd name="T15" fmla="*/ 6 h 34"/>
                <a:gd name="T16" fmla="*/ 4 w 37"/>
                <a:gd name="T17" fmla="*/ 6 h 34"/>
                <a:gd name="T18" fmla="*/ 4 w 37"/>
                <a:gd name="T19" fmla="*/ 5 h 34"/>
                <a:gd name="T20" fmla="*/ 3 w 37"/>
                <a:gd name="T21" fmla="*/ 5 h 34"/>
                <a:gd name="T22" fmla="*/ 2 w 37"/>
                <a:gd name="T23" fmla="*/ 4 h 34"/>
                <a:gd name="T24" fmla="*/ 2 w 37"/>
                <a:gd name="T25" fmla="*/ 4 h 34"/>
                <a:gd name="T26" fmla="*/ 1 w 37"/>
                <a:gd name="T27" fmla="*/ 4 h 34"/>
                <a:gd name="T28" fmla="*/ 0 w 37"/>
                <a:gd name="T29" fmla="*/ 3 h 34"/>
                <a:gd name="T30" fmla="*/ 0 w 37"/>
                <a:gd name="T31" fmla="*/ 3 h 34"/>
                <a:gd name="T32" fmla="*/ 0 w 37"/>
                <a:gd name="T33" fmla="*/ 2 h 34"/>
                <a:gd name="T34" fmla="*/ 0 w 37"/>
                <a:gd name="T35" fmla="*/ 1 h 34"/>
                <a:gd name="T36" fmla="*/ 1 w 37"/>
                <a:gd name="T37" fmla="*/ 1 h 34"/>
                <a:gd name="T38" fmla="*/ 2 w 37"/>
                <a:gd name="T39" fmla="*/ 1 h 34"/>
                <a:gd name="T40" fmla="*/ 2 w 37"/>
                <a:gd name="T41" fmla="*/ 0 h 34"/>
                <a:gd name="T42" fmla="*/ 3 w 37"/>
                <a:gd name="T43" fmla="*/ 1 h 34"/>
                <a:gd name="T44" fmla="*/ 4 w 37"/>
                <a:gd name="T45" fmla="*/ 1 h 34"/>
                <a:gd name="T46" fmla="*/ 4 w 37"/>
                <a:gd name="T47" fmla="*/ 2 h 34"/>
                <a:gd name="T48" fmla="*/ 4 w 37"/>
                <a:gd name="T49" fmla="*/ 2 h 34"/>
                <a:gd name="T50" fmla="*/ 3 w 37"/>
                <a:gd name="T51" fmla="*/ 1 h 34"/>
                <a:gd name="T52" fmla="*/ 3 w 37"/>
                <a:gd name="T53" fmla="*/ 1 h 34"/>
                <a:gd name="T54" fmla="*/ 2 w 37"/>
                <a:gd name="T55" fmla="*/ 1 h 34"/>
                <a:gd name="T56" fmla="*/ 1 w 37"/>
                <a:gd name="T57" fmla="*/ 1 h 34"/>
                <a:gd name="T58" fmla="*/ 1 w 37"/>
                <a:gd name="T59" fmla="*/ 2 h 34"/>
                <a:gd name="T60" fmla="*/ 1 w 37"/>
                <a:gd name="T61" fmla="*/ 3 h 34"/>
                <a:gd name="T62" fmla="*/ 1 w 37"/>
                <a:gd name="T63" fmla="*/ 3 h 34"/>
                <a:gd name="T64" fmla="*/ 2 w 37"/>
                <a:gd name="T65" fmla="*/ 3 h 34"/>
                <a:gd name="T66" fmla="*/ 3 w 37"/>
                <a:gd name="T67" fmla="*/ 4 h 34"/>
                <a:gd name="T68" fmla="*/ 4 w 37"/>
                <a:gd name="T69" fmla="*/ 4 h 34"/>
                <a:gd name="T70" fmla="*/ 5 w 37"/>
                <a:gd name="T71" fmla="*/ 5 h 34"/>
                <a:gd name="T72" fmla="*/ 5 w 37"/>
                <a:gd name="T73" fmla="*/ 6 h 34"/>
                <a:gd name="T74" fmla="*/ 5 w 37"/>
                <a:gd name="T75" fmla="*/ 7 h 34"/>
                <a:gd name="T76" fmla="*/ 4 w 37"/>
                <a:gd name="T77" fmla="*/ 8 h 34"/>
                <a:gd name="T78" fmla="*/ 3 w 37"/>
                <a:gd name="T79" fmla="*/ 9 h 34"/>
                <a:gd name="T80" fmla="*/ 2 w 37"/>
                <a:gd name="T81" fmla="*/ 9 h 34"/>
                <a:gd name="T82" fmla="*/ 1 w 37"/>
                <a:gd name="T83" fmla="*/ 9 h 34"/>
                <a:gd name="T84" fmla="*/ 1 w 37"/>
                <a:gd name="T85" fmla="*/ 8 h 34"/>
                <a:gd name="T86" fmla="*/ 0 w 37"/>
                <a:gd name="T87" fmla="*/ 7 h 34"/>
                <a:gd name="T88" fmla="*/ 0 w 37"/>
                <a:gd name="T89" fmla="*/ 5 h 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7"/>
                <a:gd name="T136" fmla="*/ 0 h 34"/>
                <a:gd name="T137" fmla="*/ 37 w 37"/>
                <a:gd name="T138" fmla="*/ 34 h 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7" h="34">
                  <a:moveTo>
                    <a:pt x="0" y="23"/>
                  </a:moveTo>
                  <a:lnTo>
                    <a:pt x="6" y="23"/>
                  </a:lnTo>
                  <a:lnTo>
                    <a:pt x="6" y="24"/>
                  </a:lnTo>
                  <a:lnTo>
                    <a:pt x="8" y="26"/>
                  </a:lnTo>
                  <a:lnTo>
                    <a:pt x="8" y="27"/>
                  </a:lnTo>
                  <a:lnTo>
                    <a:pt x="8" y="28"/>
                  </a:lnTo>
                  <a:lnTo>
                    <a:pt x="9" y="28"/>
                  </a:lnTo>
                  <a:lnTo>
                    <a:pt x="11" y="29"/>
                  </a:lnTo>
                  <a:lnTo>
                    <a:pt x="12" y="29"/>
                  </a:lnTo>
                  <a:lnTo>
                    <a:pt x="14" y="29"/>
                  </a:lnTo>
                  <a:lnTo>
                    <a:pt x="15" y="29"/>
                  </a:lnTo>
                  <a:lnTo>
                    <a:pt x="18" y="30"/>
                  </a:lnTo>
                  <a:lnTo>
                    <a:pt x="20" y="30"/>
                  </a:lnTo>
                  <a:lnTo>
                    <a:pt x="21" y="30"/>
                  </a:lnTo>
                  <a:lnTo>
                    <a:pt x="23" y="30"/>
                  </a:lnTo>
                  <a:lnTo>
                    <a:pt x="24" y="30"/>
                  </a:lnTo>
                  <a:lnTo>
                    <a:pt x="26" y="30"/>
                  </a:lnTo>
                  <a:lnTo>
                    <a:pt x="27" y="30"/>
                  </a:lnTo>
                  <a:lnTo>
                    <a:pt x="28" y="29"/>
                  </a:lnTo>
                  <a:lnTo>
                    <a:pt x="30" y="28"/>
                  </a:lnTo>
                  <a:lnTo>
                    <a:pt x="31" y="27"/>
                  </a:lnTo>
                  <a:lnTo>
                    <a:pt x="31" y="26"/>
                  </a:lnTo>
                  <a:lnTo>
                    <a:pt x="31" y="25"/>
                  </a:lnTo>
                  <a:lnTo>
                    <a:pt x="31" y="24"/>
                  </a:lnTo>
                  <a:lnTo>
                    <a:pt x="30" y="23"/>
                  </a:lnTo>
                  <a:lnTo>
                    <a:pt x="28" y="21"/>
                  </a:lnTo>
                  <a:lnTo>
                    <a:pt x="27" y="20"/>
                  </a:lnTo>
                  <a:lnTo>
                    <a:pt x="26" y="20"/>
                  </a:lnTo>
                  <a:lnTo>
                    <a:pt x="24" y="20"/>
                  </a:lnTo>
                  <a:lnTo>
                    <a:pt x="21" y="19"/>
                  </a:lnTo>
                  <a:lnTo>
                    <a:pt x="20" y="19"/>
                  </a:lnTo>
                  <a:lnTo>
                    <a:pt x="17" y="19"/>
                  </a:lnTo>
                  <a:lnTo>
                    <a:pt x="14" y="19"/>
                  </a:lnTo>
                  <a:lnTo>
                    <a:pt x="12" y="18"/>
                  </a:lnTo>
                  <a:lnTo>
                    <a:pt x="9" y="17"/>
                  </a:lnTo>
                  <a:lnTo>
                    <a:pt x="8" y="17"/>
                  </a:lnTo>
                  <a:lnTo>
                    <a:pt x="6" y="17"/>
                  </a:lnTo>
                  <a:lnTo>
                    <a:pt x="5" y="16"/>
                  </a:lnTo>
                  <a:lnTo>
                    <a:pt x="3" y="15"/>
                  </a:lnTo>
                  <a:lnTo>
                    <a:pt x="3" y="14"/>
                  </a:lnTo>
                  <a:lnTo>
                    <a:pt x="3" y="13"/>
                  </a:lnTo>
                  <a:lnTo>
                    <a:pt x="3" y="12"/>
                  </a:lnTo>
                  <a:lnTo>
                    <a:pt x="2" y="11"/>
                  </a:lnTo>
                  <a:lnTo>
                    <a:pt x="2" y="10"/>
                  </a:lnTo>
                  <a:lnTo>
                    <a:pt x="2" y="9"/>
                  </a:lnTo>
                  <a:lnTo>
                    <a:pt x="3" y="8"/>
                  </a:lnTo>
                  <a:lnTo>
                    <a:pt x="3" y="7"/>
                  </a:lnTo>
                  <a:lnTo>
                    <a:pt x="3" y="5"/>
                  </a:lnTo>
                  <a:lnTo>
                    <a:pt x="3" y="4"/>
                  </a:lnTo>
                  <a:lnTo>
                    <a:pt x="5" y="3"/>
                  </a:lnTo>
                  <a:lnTo>
                    <a:pt x="6" y="2"/>
                  </a:lnTo>
                  <a:lnTo>
                    <a:pt x="8" y="2"/>
                  </a:lnTo>
                  <a:lnTo>
                    <a:pt x="11" y="1"/>
                  </a:lnTo>
                  <a:lnTo>
                    <a:pt x="14" y="1"/>
                  </a:lnTo>
                  <a:lnTo>
                    <a:pt x="15" y="0"/>
                  </a:lnTo>
                  <a:lnTo>
                    <a:pt x="18" y="0"/>
                  </a:lnTo>
                  <a:lnTo>
                    <a:pt x="21" y="0"/>
                  </a:lnTo>
                  <a:lnTo>
                    <a:pt x="23" y="0"/>
                  </a:lnTo>
                  <a:lnTo>
                    <a:pt x="26" y="1"/>
                  </a:lnTo>
                  <a:lnTo>
                    <a:pt x="27" y="1"/>
                  </a:lnTo>
                  <a:lnTo>
                    <a:pt x="28" y="2"/>
                  </a:lnTo>
                  <a:lnTo>
                    <a:pt x="31" y="3"/>
                  </a:lnTo>
                  <a:lnTo>
                    <a:pt x="33" y="4"/>
                  </a:lnTo>
                  <a:lnTo>
                    <a:pt x="33" y="5"/>
                  </a:lnTo>
                  <a:lnTo>
                    <a:pt x="33" y="7"/>
                  </a:lnTo>
                  <a:lnTo>
                    <a:pt x="34" y="8"/>
                  </a:lnTo>
                  <a:lnTo>
                    <a:pt x="36" y="9"/>
                  </a:lnTo>
                  <a:lnTo>
                    <a:pt x="36" y="10"/>
                  </a:lnTo>
                  <a:lnTo>
                    <a:pt x="30" y="10"/>
                  </a:lnTo>
                  <a:lnTo>
                    <a:pt x="30" y="9"/>
                  </a:lnTo>
                  <a:lnTo>
                    <a:pt x="28" y="8"/>
                  </a:lnTo>
                  <a:lnTo>
                    <a:pt x="27" y="7"/>
                  </a:lnTo>
                  <a:lnTo>
                    <a:pt x="26" y="7"/>
                  </a:lnTo>
                  <a:lnTo>
                    <a:pt x="24" y="5"/>
                  </a:lnTo>
                  <a:lnTo>
                    <a:pt x="23" y="5"/>
                  </a:lnTo>
                  <a:lnTo>
                    <a:pt x="20" y="4"/>
                  </a:lnTo>
                  <a:lnTo>
                    <a:pt x="18" y="4"/>
                  </a:lnTo>
                  <a:lnTo>
                    <a:pt x="15" y="4"/>
                  </a:lnTo>
                  <a:lnTo>
                    <a:pt x="14" y="4"/>
                  </a:lnTo>
                  <a:lnTo>
                    <a:pt x="12" y="5"/>
                  </a:lnTo>
                  <a:lnTo>
                    <a:pt x="11" y="5"/>
                  </a:lnTo>
                  <a:lnTo>
                    <a:pt x="9" y="7"/>
                  </a:lnTo>
                  <a:lnTo>
                    <a:pt x="9" y="8"/>
                  </a:lnTo>
                  <a:lnTo>
                    <a:pt x="8" y="9"/>
                  </a:lnTo>
                  <a:lnTo>
                    <a:pt x="8" y="10"/>
                  </a:lnTo>
                  <a:lnTo>
                    <a:pt x="8" y="11"/>
                  </a:lnTo>
                  <a:lnTo>
                    <a:pt x="9" y="12"/>
                  </a:lnTo>
                  <a:lnTo>
                    <a:pt x="9" y="13"/>
                  </a:lnTo>
                  <a:lnTo>
                    <a:pt x="11" y="13"/>
                  </a:lnTo>
                  <a:lnTo>
                    <a:pt x="12" y="14"/>
                  </a:lnTo>
                  <a:lnTo>
                    <a:pt x="15" y="15"/>
                  </a:lnTo>
                  <a:lnTo>
                    <a:pt x="18" y="15"/>
                  </a:lnTo>
                  <a:lnTo>
                    <a:pt x="21" y="15"/>
                  </a:lnTo>
                  <a:lnTo>
                    <a:pt x="24" y="16"/>
                  </a:lnTo>
                  <a:lnTo>
                    <a:pt x="27" y="17"/>
                  </a:lnTo>
                  <a:lnTo>
                    <a:pt x="28" y="17"/>
                  </a:lnTo>
                  <a:lnTo>
                    <a:pt x="30" y="17"/>
                  </a:lnTo>
                  <a:lnTo>
                    <a:pt x="33" y="18"/>
                  </a:lnTo>
                  <a:lnTo>
                    <a:pt x="34" y="19"/>
                  </a:lnTo>
                  <a:lnTo>
                    <a:pt x="34" y="20"/>
                  </a:lnTo>
                  <a:lnTo>
                    <a:pt x="36" y="21"/>
                  </a:lnTo>
                  <a:lnTo>
                    <a:pt x="36" y="23"/>
                  </a:lnTo>
                  <a:lnTo>
                    <a:pt x="37" y="24"/>
                  </a:lnTo>
                  <a:lnTo>
                    <a:pt x="37" y="25"/>
                  </a:lnTo>
                  <a:lnTo>
                    <a:pt x="37" y="26"/>
                  </a:lnTo>
                  <a:lnTo>
                    <a:pt x="37" y="28"/>
                  </a:lnTo>
                  <a:lnTo>
                    <a:pt x="36" y="29"/>
                  </a:lnTo>
                  <a:lnTo>
                    <a:pt x="36" y="30"/>
                  </a:lnTo>
                  <a:lnTo>
                    <a:pt x="34" y="31"/>
                  </a:lnTo>
                  <a:lnTo>
                    <a:pt x="33" y="32"/>
                  </a:lnTo>
                  <a:lnTo>
                    <a:pt x="30" y="33"/>
                  </a:lnTo>
                  <a:lnTo>
                    <a:pt x="28" y="33"/>
                  </a:lnTo>
                  <a:lnTo>
                    <a:pt x="27" y="33"/>
                  </a:lnTo>
                  <a:lnTo>
                    <a:pt x="24" y="33"/>
                  </a:lnTo>
                  <a:lnTo>
                    <a:pt x="23" y="34"/>
                  </a:lnTo>
                  <a:lnTo>
                    <a:pt x="20" y="34"/>
                  </a:lnTo>
                  <a:lnTo>
                    <a:pt x="17" y="34"/>
                  </a:lnTo>
                  <a:lnTo>
                    <a:pt x="15" y="33"/>
                  </a:lnTo>
                  <a:lnTo>
                    <a:pt x="12" y="33"/>
                  </a:lnTo>
                  <a:lnTo>
                    <a:pt x="9" y="33"/>
                  </a:lnTo>
                  <a:lnTo>
                    <a:pt x="8" y="33"/>
                  </a:lnTo>
                  <a:lnTo>
                    <a:pt x="5" y="32"/>
                  </a:lnTo>
                  <a:lnTo>
                    <a:pt x="3" y="31"/>
                  </a:lnTo>
                  <a:lnTo>
                    <a:pt x="3" y="30"/>
                  </a:lnTo>
                  <a:lnTo>
                    <a:pt x="2" y="28"/>
                  </a:lnTo>
                  <a:lnTo>
                    <a:pt x="2" y="26"/>
                  </a:lnTo>
                  <a:lnTo>
                    <a:pt x="0" y="25"/>
                  </a:lnTo>
                  <a:lnTo>
                    <a:pt x="0" y="23"/>
                  </a:lnTo>
                  <a:close/>
                </a:path>
              </a:pathLst>
            </a:custGeom>
            <a:solidFill>
              <a:srgbClr val="000000"/>
            </a:solidFill>
            <a:ln w="9525">
              <a:noFill/>
              <a:round/>
              <a:headEnd/>
              <a:tailEnd/>
            </a:ln>
          </p:spPr>
          <p:txBody>
            <a:bodyPr/>
            <a:lstStyle/>
            <a:p>
              <a:endParaRPr lang="pt-BR"/>
            </a:p>
          </p:txBody>
        </p:sp>
        <p:sp>
          <p:nvSpPr>
            <p:cNvPr id="780487" name="Freeform 473"/>
            <p:cNvSpPr>
              <a:spLocks/>
            </p:cNvSpPr>
            <p:nvPr/>
          </p:nvSpPr>
          <p:spPr bwMode="auto">
            <a:xfrm>
              <a:off x="2131" y="1575"/>
              <a:ext cx="11" cy="12"/>
            </a:xfrm>
            <a:custGeom>
              <a:avLst/>
              <a:gdLst>
                <a:gd name="T0" fmla="*/ 1 w 33"/>
                <a:gd name="T1" fmla="*/ 6 h 23"/>
                <a:gd name="T2" fmla="*/ 1 w 33"/>
                <a:gd name="T3" fmla="*/ 4 h 23"/>
                <a:gd name="T4" fmla="*/ 0 w 33"/>
                <a:gd name="T5" fmla="*/ 4 h 23"/>
                <a:gd name="T6" fmla="*/ 0 w 33"/>
                <a:gd name="T7" fmla="*/ 3 h 23"/>
                <a:gd name="T8" fmla="*/ 1 w 33"/>
                <a:gd name="T9" fmla="*/ 3 h 23"/>
                <a:gd name="T10" fmla="*/ 1 w 33"/>
                <a:gd name="T11" fmla="*/ 0 h 23"/>
                <a:gd name="T12" fmla="*/ 2 w 33"/>
                <a:gd name="T13" fmla="*/ 0 h 23"/>
                <a:gd name="T14" fmla="*/ 2 w 33"/>
                <a:gd name="T15" fmla="*/ 3 h 23"/>
                <a:gd name="T16" fmla="*/ 4 w 33"/>
                <a:gd name="T17" fmla="*/ 3 h 23"/>
                <a:gd name="T18" fmla="*/ 4 w 33"/>
                <a:gd name="T19" fmla="*/ 4 h 23"/>
                <a:gd name="T20" fmla="*/ 2 w 33"/>
                <a:gd name="T21" fmla="*/ 4 h 23"/>
                <a:gd name="T22" fmla="*/ 2 w 33"/>
                <a:gd name="T23" fmla="*/ 6 h 23"/>
                <a:gd name="T24" fmla="*/ 1 w 33"/>
                <a:gd name="T25" fmla="*/ 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23"/>
                <a:gd name="T41" fmla="*/ 33 w 3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23">
                  <a:moveTo>
                    <a:pt x="13" y="23"/>
                  </a:moveTo>
                  <a:lnTo>
                    <a:pt x="13" y="13"/>
                  </a:lnTo>
                  <a:lnTo>
                    <a:pt x="0" y="13"/>
                  </a:lnTo>
                  <a:lnTo>
                    <a:pt x="0" y="9"/>
                  </a:lnTo>
                  <a:lnTo>
                    <a:pt x="13" y="9"/>
                  </a:lnTo>
                  <a:lnTo>
                    <a:pt x="13" y="0"/>
                  </a:lnTo>
                  <a:lnTo>
                    <a:pt x="19" y="0"/>
                  </a:lnTo>
                  <a:lnTo>
                    <a:pt x="19" y="9"/>
                  </a:lnTo>
                  <a:lnTo>
                    <a:pt x="33" y="9"/>
                  </a:lnTo>
                  <a:lnTo>
                    <a:pt x="33" y="13"/>
                  </a:lnTo>
                  <a:lnTo>
                    <a:pt x="19" y="13"/>
                  </a:lnTo>
                  <a:lnTo>
                    <a:pt x="19" y="23"/>
                  </a:lnTo>
                  <a:lnTo>
                    <a:pt x="13" y="23"/>
                  </a:lnTo>
                  <a:close/>
                </a:path>
              </a:pathLst>
            </a:custGeom>
            <a:solidFill>
              <a:srgbClr val="000000"/>
            </a:solidFill>
            <a:ln w="9525">
              <a:noFill/>
              <a:round/>
              <a:headEnd/>
              <a:tailEnd/>
            </a:ln>
          </p:spPr>
          <p:txBody>
            <a:bodyPr/>
            <a:lstStyle/>
            <a:p>
              <a:endParaRPr lang="pt-BR"/>
            </a:p>
          </p:txBody>
        </p:sp>
        <p:sp>
          <p:nvSpPr>
            <p:cNvPr id="780488" name="Freeform 474"/>
            <p:cNvSpPr>
              <a:spLocks noEditPoints="1"/>
            </p:cNvSpPr>
            <p:nvPr/>
          </p:nvSpPr>
          <p:spPr bwMode="auto">
            <a:xfrm>
              <a:off x="2083" y="1606"/>
              <a:ext cx="15" cy="18"/>
            </a:xfrm>
            <a:custGeom>
              <a:avLst/>
              <a:gdLst>
                <a:gd name="T0" fmla="*/ 0 w 45"/>
                <a:gd name="T1" fmla="*/ 9 h 36"/>
                <a:gd name="T2" fmla="*/ 2 w 45"/>
                <a:gd name="T3" fmla="*/ 0 h 36"/>
                <a:gd name="T4" fmla="*/ 3 w 45"/>
                <a:gd name="T5" fmla="*/ 0 h 36"/>
                <a:gd name="T6" fmla="*/ 5 w 45"/>
                <a:gd name="T7" fmla="*/ 9 h 36"/>
                <a:gd name="T8" fmla="*/ 4 w 45"/>
                <a:gd name="T9" fmla="*/ 9 h 36"/>
                <a:gd name="T10" fmla="*/ 4 w 45"/>
                <a:gd name="T11" fmla="*/ 6 h 36"/>
                <a:gd name="T12" fmla="*/ 1 w 45"/>
                <a:gd name="T13" fmla="*/ 6 h 36"/>
                <a:gd name="T14" fmla="*/ 1 w 45"/>
                <a:gd name="T15" fmla="*/ 9 h 36"/>
                <a:gd name="T16" fmla="*/ 0 w 45"/>
                <a:gd name="T17" fmla="*/ 9 h 36"/>
                <a:gd name="T18" fmla="*/ 2 w 45"/>
                <a:gd name="T19" fmla="*/ 5 h 36"/>
                <a:gd name="T20" fmla="*/ 3 w 45"/>
                <a:gd name="T21" fmla="*/ 5 h 36"/>
                <a:gd name="T22" fmla="*/ 3 w 45"/>
                <a:gd name="T23" fmla="*/ 3 h 36"/>
                <a:gd name="T24" fmla="*/ 3 w 45"/>
                <a:gd name="T25" fmla="*/ 2 h 36"/>
                <a:gd name="T26" fmla="*/ 3 w 45"/>
                <a:gd name="T27" fmla="*/ 2 h 36"/>
                <a:gd name="T28" fmla="*/ 3 w 45"/>
                <a:gd name="T29" fmla="*/ 1 h 36"/>
                <a:gd name="T30" fmla="*/ 3 w 45"/>
                <a:gd name="T31" fmla="*/ 1 h 36"/>
                <a:gd name="T32" fmla="*/ 3 w 45"/>
                <a:gd name="T33" fmla="*/ 1 h 36"/>
                <a:gd name="T34" fmla="*/ 2 w 45"/>
                <a:gd name="T35" fmla="*/ 2 h 36"/>
                <a:gd name="T36" fmla="*/ 2 w 45"/>
                <a:gd name="T37" fmla="*/ 2 h 36"/>
                <a:gd name="T38" fmla="*/ 2 w 45"/>
                <a:gd name="T39" fmla="*/ 2 h 36"/>
                <a:gd name="T40" fmla="*/ 2 w 45"/>
                <a:gd name="T41" fmla="*/ 5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36"/>
                <a:gd name="T65" fmla="*/ 45 w 45"/>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36">
                  <a:moveTo>
                    <a:pt x="0" y="36"/>
                  </a:moveTo>
                  <a:lnTo>
                    <a:pt x="20" y="0"/>
                  </a:lnTo>
                  <a:lnTo>
                    <a:pt x="26" y="0"/>
                  </a:lnTo>
                  <a:lnTo>
                    <a:pt x="45" y="36"/>
                  </a:lnTo>
                  <a:lnTo>
                    <a:pt x="39" y="36"/>
                  </a:lnTo>
                  <a:lnTo>
                    <a:pt x="33" y="24"/>
                  </a:lnTo>
                  <a:lnTo>
                    <a:pt x="12" y="24"/>
                  </a:lnTo>
                  <a:lnTo>
                    <a:pt x="8" y="36"/>
                  </a:lnTo>
                  <a:lnTo>
                    <a:pt x="0" y="36"/>
                  </a:lnTo>
                  <a:close/>
                  <a:moveTo>
                    <a:pt x="15" y="21"/>
                  </a:moveTo>
                  <a:lnTo>
                    <a:pt x="30" y="21"/>
                  </a:lnTo>
                  <a:lnTo>
                    <a:pt x="26" y="12"/>
                  </a:lnTo>
                  <a:lnTo>
                    <a:pt x="26" y="11"/>
                  </a:lnTo>
                  <a:lnTo>
                    <a:pt x="24" y="9"/>
                  </a:lnTo>
                  <a:lnTo>
                    <a:pt x="23" y="7"/>
                  </a:lnTo>
                  <a:lnTo>
                    <a:pt x="23" y="5"/>
                  </a:lnTo>
                  <a:lnTo>
                    <a:pt x="23" y="7"/>
                  </a:lnTo>
                  <a:lnTo>
                    <a:pt x="21" y="8"/>
                  </a:lnTo>
                  <a:lnTo>
                    <a:pt x="20" y="10"/>
                  </a:lnTo>
                  <a:lnTo>
                    <a:pt x="20" y="11"/>
                  </a:lnTo>
                  <a:lnTo>
                    <a:pt x="15" y="21"/>
                  </a:lnTo>
                  <a:close/>
                </a:path>
              </a:pathLst>
            </a:custGeom>
            <a:solidFill>
              <a:srgbClr val="000000"/>
            </a:solidFill>
            <a:ln w="9525">
              <a:noFill/>
              <a:round/>
              <a:headEnd/>
              <a:tailEnd/>
            </a:ln>
          </p:spPr>
          <p:txBody>
            <a:bodyPr/>
            <a:lstStyle/>
            <a:p>
              <a:endParaRPr lang="pt-BR"/>
            </a:p>
          </p:txBody>
        </p:sp>
        <p:sp>
          <p:nvSpPr>
            <p:cNvPr id="780489" name="Freeform 475"/>
            <p:cNvSpPr>
              <a:spLocks/>
            </p:cNvSpPr>
            <p:nvPr/>
          </p:nvSpPr>
          <p:spPr bwMode="auto">
            <a:xfrm>
              <a:off x="2099" y="1606"/>
              <a:ext cx="12" cy="18"/>
            </a:xfrm>
            <a:custGeom>
              <a:avLst/>
              <a:gdLst>
                <a:gd name="T0" fmla="*/ 1 w 37"/>
                <a:gd name="T1" fmla="*/ 6 h 36"/>
                <a:gd name="T2" fmla="*/ 1 w 37"/>
                <a:gd name="T3" fmla="*/ 7 h 36"/>
                <a:gd name="T4" fmla="*/ 1 w 37"/>
                <a:gd name="T5" fmla="*/ 7 h 36"/>
                <a:gd name="T6" fmla="*/ 2 w 37"/>
                <a:gd name="T7" fmla="*/ 7 h 36"/>
                <a:gd name="T8" fmla="*/ 2 w 37"/>
                <a:gd name="T9" fmla="*/ 7 h 36"/>
                <a:gd name="T10" fmla="*/ 3 w 37"/>
                <a:gd name="T11" fmla="*/ 7 h 36"/>
                <a:gd name="T12" fmla="*/ 3 w 37"/>
                <a:gd name="T13" fmla="*/ 7 h 36"/>
                <a:gd name="T14" fmla="*/ 3 w 37"/>
                <a:gd name="T15" fmla="*/ 7 h 36"/>
                <a:gd name="T16" fmla="*/ 3 w 37"/>
                <a:gd name="T17" fmla="*/ 6 h 36"/>
                <a:gd name="T18" fmla="*/ 3 w 37"/>
                <a:gd name="T19" fmla="*/ 6 h 36"/>
                <a:gd name="T20" fmla="*/ 3 w 37"/>
                <a:gd name="T21" fmla="*/ 5 h 36"/>
                <a:gd name="T22" fmla="*/ 2 w 37"/>
                <a:gd name="T23" fmla="*/ 5 h 36"/>
                <a:gd name="T24" fmla="*/ 1 w 37"/>
                <a:gd name="T25" fmla="*/ 5 h 36"/>
                <a:gd name="T26" fmla="*/ 1 w 37"/>
                <a:gd name="T27" fmla="*/ 5 h 36"/>
                <a:gd name="T28" fmla="*/ 0 w 37"/>
                <a:gd name="T29" fmla="*/ 5 h 36"/>
                <a:gd name="T30" fmla="*/ 0 w 37"/>
                <a:gd name="T31" fmla="*/ 3 h 36"/>
                <a:gd name="T32" fmla="*/ 0 w 37"/>
                <a:gd name="T33" fmla="*/ 2 h 36"/>
                <a:gd name="T34" fmla="*/ 0 w 37"/>
                <a:gd name="T35" fmla="*/ 1 h 36"/>
                <a:gd name="T36" fmla="*/ 1 w 37"/>
                <a:gd name="T37" fmla="*/ 1 h 36"/>
                <a:gd name="T38" fmla="*/ 1 w 37"/>
                <a:gd name="T39" fmla="*/ 1 h 36"/>
                <a:gd name="T40" fmla="*/ 2 w 37"/>
                <a:gd name="T41" fmla="*/ 0 h 36"/>
                <a:gd name="T42" fmla="*/ 3 w 37"/>
                <a:gd name="T43" fmla="*/ 1 h 36"/>
                <a:gd name="T44" fmla="*/ 3 w 37"/>
                <a:gd name="T45" fmla="*/ 1 h 36"/>
                <a:gd name="T46" fmla="*/ 4 w 37"/>
                <a:gd name="T47" fmla="*/ 2 h 36"/>
                <a:gd name="T48" fmla="*/ 3 w 37"/>
                <a:gd name="T49" fmla="*/ 2 h 36"/>
                <a:gd name="T50" fmla="*/ 3 w 37"/>
                <a:gd name="T51" fmla="*/ 1 h 36"/>
                <a:gd name="T52" fmla="*/ 2 w 37"/>
                <a:gd name="T53" fmla="*/ 1 h 36"/>
                <a:gd name="T54" fmla="*/ 2 w 37"/>
                <a:gd name="T55" fmla="*/ 1 h 36"/>
                <a:gd name="T56" fmla="*/ 1 w 37"/>
                <a:gd name="T57" fmla="*/ 1 h 36"/>
                <a:gd name="T58" fmla="*/ 1 w 37"/>
                <a:gd name="T59" fmla="*/ 2 h 36"/>
                <a:gd name="T60" fmla="*/ 1 w 37"/>
                <a:gd name="T61" fmla="*/ 3 h 36"/>
                <a:gd name="T62" fmla="*/ 1 w 37"/>
                <a:gd name="T63" fmla="*/ 3 h 36"/>
                <a:gd name="T64" fmla="*/ 2 w 37"/>
                <a:gd name="T65" fmla="*/ 5 h 36"/>
                <a:gd name="T66" fmla="*/ 3 w 37"/>
                <a:gd name="T67" fmla="*/ 5 h 36"/>
                <a:gd name="T68" fmla="*/ 3 w 37"/>
                <a:gd name="T69" fmla="*/ 5 h 36"/>
                <a:gd name="T70" fmla="*/ 4 w 37"/>
                <a:gd name="T71" fmla="*/ 5 h 36"/>
                <a:gd name="T72" fmla="*/ 4 w 37"/>
                <a:gd name="T73" fmla="*/ 6 h 36"/>
                <a:gd name="T74" fmla="*/ 4 w 37"/>
                <a:gd name="T75" fmla="*/ 7 h 36"/>
                <a:gd name="T76" fmla="*/ 3 w 37"/>
                <a:gd name="T77" fmla="*/ 9 h 36"/>
                <a:gd name="T78" fmla="*/ 3 w 37"/>
                <a:gd name="T79" fmla="*/ 9 h 36"/>
                <a:gd name="T80" fmla="*/ 2 w 37"/>
                <a:gd name="T81" fmla="*/ 9 h 36"/>
                <a:gd name="T82" fmla="*/ 1 w 37"/>
                <a:gd name="T83" fmla="*/ 9 h 36"/>
                <a:gd name="T84" fmla="*/ 0 w 37"/>
                <a:gd name="T85" fmla="*/ 9 h 36"/>
                <a:gd name="T86" fmla="*/ 0 w 37"/>
                <a:gd name="T87" fmla="*/ 7 h 36"/>
                <a:gd name="T88" fmla="*/ 0 w 37"/>
                <a:gd name="T89" fmla="*/ 6 h 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7"/>
                <a:gd name="T136" fmla="*/ 0 h 36"/>
                <a:gd name="T137" fmla="*/ 37 w 37"/>
                <a:gd name="T138" fmla="*/ 36 h 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7" h="36">
                  <a:moveTo>
                    <a:pt x="0" y="24"/>
                  </a:moveTo>
                  <a:lnTo>
                    <a:pt x="6" y="24"/>
                  </a:lnTo>
                  <a:lnTo>
                    <a:pt x="6" y="25"/>
                  </a:lnTo>
                  <a:lnTo>
                    <a:pt x="7" y="26"/>
                  </a:lnTo>
                  <a:lnTo>
                    <a:pt x="7" y="28"/>
                  </a:lnTo>
                  <a:lnTo>
                    <a:pt x="7" y="29"/>
                  </a:lnTo>
                  <a:lnTo>
                    <a:pt x="9" y="29"/>
                  </a:lnTo>
                  <a:lnTo>
                    <a:pt x="10" y="29"/>
                  </a:lnTo>
                  <a:lnTo>
                    <a:pt x="12" y="29"/>
                  </a:lnTo>
                  <a:lnTo>
                    <a:pt x="13" y="29"/>
                  </a:lnTo>
                  <a:lnTo>
                    <a:pt x="15" y="29"/>
                  </a:lnTo>
                  <a:lnTo>
                    <a:pt x="18" y="30"/>
                  </a:lnTo>
                  <a:lnTo>
                    <a:pt x="19" y="30"/>
                  </a:lnTo>
                  <a:lnTo>
                    <a:pt x="21" y="30"/>
                  </a:lnTo>
                  <a:lnTo>
                    <a:pt x="22" y="30"/>
                  </a:lnTo>
                  <a:lnTo>
                    <a:pt x="24" y="30"/>
                  </a:lnTo>
                  <a:lnTo>
                    <a:pt x="25" y="30"/>
                  </a:lnTo>
                  <a:lnTo>
                    <a:pt x="26" y="30"/>
                  </a:lnTo>
                  <a:lnTo>
                    <a:pt x="28" y="29"/>
                  </a:lnTo>
                  <a:lnTo>
                    <a:pt x="29" y="29"/>
                  </a:lnTo>
                  <a:lnTo>
                    <a:pt x="31" y="28"/>
                  </a:lnTo>
                  <a:lnTo>
                    <a:pt x="31" y="26"/>
                  </a:lnTo>
                  <a:lnTo>
                    <a:pt x="31" y="25"/>
                  </a:lnTo>
                  <a:lnTo>
                    <a:pt x="31" y="24"/>
                  </a:lnTo>
                  <a:lnTo>
                    <a:pt x="29" y="24"/>
                  </a:lnTo>
                  <a:lnTo>
                    <a:pt x="28" y="23"/>
                  </a:lnTo>
                  <a:lnTo>
                    <a:pt x="26" y="22"/>
                  </a:lnTo>
                  <a:lnTo>
                    <a:pt x="25" y="22"/>
                  </a:lnTo>
                  <a:lnTo>
                    <a:pt x="24" y="22"/>
                  </a:lnTo>
                  <a:lnTo>
                    <a:pt x="21" y="21"/>
                  </a:lnTo>
                  <a:lnTo>
                    <a:pt x="19" y="21"/>
                  </a:lnTo>
                  <a:lnTo>
                    <a:pt x="16" y="21"/>
                  </a:lnTo>
                  <a:lnTo>
                    <a:pt x="13" y="21"/>
                  </a:lnTo>
                  <a:lnTo>
                    <a:pt x="12" y="19"/>
                  </a:lnTo>
                  <a:lnTo>
                    <a:pt x="9" y="18"/>
                  </a:lnTo>
                  <a:lnTo>
                    <a:pt x="7" y="18"/>
                  </a:lnTo>
                  <a:lnTo>
                    <a:pt x="6" y="18"/>
                  </a:lnTo>
                  <a:lnTo>
                    <a:pt x="4" y="17"/>
                  </a:lnTo>
                  <a:lnTo>
                    <a:pt x="3" y="17"/>
                  </a:lnTo>
                  <a:lnTo>
                    <a:pt x="3" y="15"/>
                  </a:lnTo>
                  <a:lnTo>
                    <a:pt x="3" y="14"/>
                  </a:lnTo>
                  <a:lnTo>
                    <a:pt x="3" y="13"/>
                  </a:lnTo>
                  <a:lnTo>
                    <a:pt x="1" y="11"/>
                  </a:lnTo>
                  <a:lnTo>
                    <a:pt x="1" y="10"/>
                  </a:lnTo>
                  <a:lnTo>
                    <a:pt x="3" y="8"/>
                  </a:lnTo>
                  <a:lnTo>
                    <a:pt x="3" y="7"/>
                  </a:lnTo>
                  <a:lnTo>
                    <a:pt x="3" y="6"/>
                  </a:lnTo>
                  <a:lnTo>
                    <a:pt x="3" y="5"/>
                  </a:lnTo>
                  <a:lnTo>
                    <a:pt x="4" y="5"/>
                  </a:lnTo>
                  <a:lnTo>
                    <a:pt x="6" y="4"/>
                  </a:lnTo>
                  <a:lnTo>
                    <a:pt x="7" y="4"/>
                  </a:lnTo>
                  <a:lnTo>
                    <a:pt x="10" y="3"/>
                  </a:lnTo>
                  <a:lnTo>
                    <a:pt x="13" y="2"/>
                  </a:lnTo>
                  <a:lnTo>
                    <a:pt x="15" y="0"/>
                  </a:lnTo>
                  <a:lnTo>
                    <a:pt x="18" y="0"/>
                  </a:lnTo>
                  <a:lnTo>
                    <a:pt x="21" y="0"/>
                  </a:lnTo>
                  <a:lnTo>
                    <a:pt x="22" y="2"/>
                  </a:lnTo>
                  <a:lnTo>
                    <a:pt x="25" y="3"/>
                  </a:lnTo>
                  <a:lnTo>
                    <a:pt x="26" y="3"/>
                  </a:lnTo>
                  <a:lnTo>
                    <a:pt x="28" y="4"/>
                  </a:lnTo>
                  <a:lnTo>
                    <a:pt x="31" y="4"/>
                  </a:lnTo>
                  <a:lnTo>
                    <a:pt x="32" y="5"/>
                  </a:lnTo>
                  <a:lnTo>
                    <a:pt x="32" y="6"/>
                  </a:lnTo>
                  <a:lnTo>
                    <a:pt x="32" y="7"/>
                  </a:lnTo>
                  <a:lnTo>
                    <a:pt x="34" y="8"/>
                  </a:lnTo>
                  <a:lnTo>
                    <a:pt x="35" y="10"/>
                  </a:lnTo>
                  <a:lnTo>
                    <a:pt x="35" y="11"/>
                  </a:lnTo>
                  <a:lnTo>
                    <a:pt x="29" y="11"/>
                  </a:lnTo>
                  <a:lnTo>
                    <a:pt x="29" y="10"/>
                  </a:lnTo>
                  <a:lnTo>
                    <a:pt x="28" y="9"/>
                  </a:lnTo>
                  <a:lnTo>
                    <a:pt x="26" y="7"/>
                  </a:lnTo>
                  <a:lnTo>
                    <a:pt x="25" y="7"/>
                  </a:lnTo>
                  <a:lnTo>
                    <a:pt x="24" y="6"/>
                  </a:lnTo>
                  <a:lnTo>
                    <a:pt x="22" y="6"/>
                  </a:lnTo>
                  <a:lnTo>
                    <a:pt x="19" y="5"/>
                  </a:lnTo>
                  <a:lnTo>
                    <a:pt x="18" y="5"/>
                  </a:lnTo>
                  <a:lnTo>
                    <a:pt x="15" y="5"/>
                  </a:lnTo>
                  <a:lnTo>
                    <a:pt x="13" y="5"/>
                  </a:lnTo>
                  <a:lnTo>
                    <a:pt x="12" y="6"/>
                  </a:lnTo>
                  <a:lnTo>
                    <a:pt x="10" y="6"/>
                  </a:lnTo>
                  <a:lnTo>
                    <a:pt x="9" y="7"/>
                  </a:lnTo>
                  <a:lnTo>
                    <a:pt x="9" y="8"/>
                  </a:lnTo>
                  <a:lnTo>
                    <a:pt x="7" y="10"/>
                  </a:lnTo>
                  <a:lnTo>
                    <a:pt x="7" y="11"/>
                  </a:lnTo>
                  <a:lnTo>
                    <a:pt x="9" y="12"/>
                  </a:lnTo>
                  <a:lnTo>
                    <a:pt x="9" y="14"/>
                  </a:lnTo>
                  <a:lnTo>
                    <a:pt x="10" y="14"/>
                  </a:lnTo>
                  <a:lnTo>
                    <a:pt x="12" y="15"/>
                  </a:lnTo>
                  <a:lnTo>
                    <a:pt x="15" y="17"/>
                  </a:lnTo>
                  <a:lnTo>
                    <a:pt x="18" y="17"/>
                  </a:lnTo>
                  <a:lnTo>
                    <a:pt x="21" y="17"/>
                  </a:lnTo>
                  <a:lnTo>
                    <a:pt x="24" y="17"/>
                  </a:lnTo>
                  <a:lnTo>
                    <a:pt x="26" y="18"/>
                  </a:lnTo>
                  <a:lnTo>
                    <a:pt x="28" y="18"/>
                  </a:lnTo>
                  <a:lnTo>
                    <a:pt x="29" y="18"/>
                  </a:lnTo>
                  <a:lnTo>
                    <a:pt x="32" y="20"/>
                  </a:lnTo>
                  <a:lnTo>
                    <a:pt x="34" y="21"/>
                  </a:lnTo>
                  <a:lnTo>
                    <a:pt x="34" y="22"/>
                  </a:lnTo>
                  <a:lnTo>
                    <a:pt x="35" y="23"/>
                  </a:lnTo>
                  <a:lnTo>
                    <a:pt x="37" y="24"/>
                  </a:lnTo>
                  <a:lnTo>
                    <a:pt x="37" y="25"/>
                  </a:lnTo>
                  <a:lnTo>
                    <a:pt x="37" y="27"/>
                  </a:lnTo>
                  <a:lnTo>
                    <a:pt x="37" y="28"/>
                  </a:lnTo>
                  <a:lnTo>
                    <a:pt x="35" y="29"/>
                  </a:lnTo>
                  <a:lnTo>
                    <a:pt x="35" y="30"/>
                  </a:lnTo>
                  <a:lnTo>
                    <a:pt x="34" y="31"/>
                  </a:lnTo>
                  <a:lnTo>
                    <a:pt x="32" y="33"/>
                  </a:lnTo>
                  <a:lnTo>
                    <a:pt x="29" y="35"/>
                  </a:lnTo>
                  <a:lnTo>
                    <a:pt x="28" y="35"/>
                  </a:lnTo>
                  <a:lnTo>
                    <a:pt x="26" y="35"/>
                  </a:lnTo>
                  <a:lnTo>
                    <a:pt x="24" y="35"/>
                  </a:lnTo>
                  <a:lnTo>
                    <a:pt x="22" y="36"/>
                  </a:lnTo>
                  <a:lnTo>
                    <a:pt x="19" y="36"/>
                  </a:lnTo>
                  <a:lnTo>
                    <a:pt x="16" y="36"/>
                  </a:lnTo>
                  <a:lnTo>
                    <a:pt x="15" y="35"/>
                  </a:lnTo>
                  <a:lnTo>
                    <a:pt x="12" y="35"/>
                  </a:lnTo>
                  <a:lnTo>
                    <a:pt x="9" y="35"/>
                  </a:lnTo>
                  <a:lnTo>
                    <a:pt x="7" y="35"/>
                  </a:lnTo>
                  <a:lnTo>
                    <a:pt x="4" y="33"/>
                  </a:lnTo>
                  <a:lnTo>
                    <a:pt x="3" y="31"/>
                  </a:lnTo>
                  <a:lnTo>
                    <a:pt x="3" y="30"/>
                  </a:lnTo>
                  <a:lnTo>
                    <a:pt x="1" y="29"/>
                  </a:lnTo>
                  <a:lnTo>
                    <a:pt x="1" y="27"/>
                  </a:lnTo>
                  <a:lnTo>
                    <a:pt x="0" y="25"/>
                  </a:lnTo>
                  <a:lnTo>
                    <a:pt x="0" y="24"/>
                  </a:lnTo>
                  <a:close/>
                </a:path>
              </a:pathLst>
            </a:custGeom>
            <a:solidFill>
              <a:srgbClr val="000000"/>
            </a:solidFill>
            <a:ln w="9525">
              <a:noFill/>
              <a:round/>
              <a:headEnd/>
              <a:tailEnd/>
            </a:ln>
          </p:spPr>
          <p:txBody>
            <a:bodyPr/>
            <a:lstStyle/>
            <a:p>
              <a:endParaRPr lang="pt-BR"/>
            </a:p>
          </p:txBody>
        </p:sp>
        <p:sp>
          <p:nvSpPr>
            <p:cNvPr id="780490" name="Rectangle 476"/>
            <p:cNvSpPr>
              <a:spLocks noChangeArrowheads="1"/>
            </p:cNvSpPr>
            <p:nvPr/>
          </p:nvSpPr>
          <p:spPr bwMode="auto">
            <a:xfrm>
              <a:off x="2115" y="1606"/>
              <a:ext cx="2" cy="18"/>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491" name="Freeform 477"/>
            <p:cNvSpPr>
              <a:spLocks noEditPoints="1"/>
            </p:cNvSpPr>
            <p:nvPr/>
          </p:nvSpPr>
          <p:spPr bwMode="auto">
            <a:xfrm>
              <a:off x="2086" y="1639"/>
              <a:ext cx="11" cy="17"/>
            </a:xfrm>
            <a:custGeom>
              <a:avLst/>
              <a:gdLst>
                <a:gd name="T0" fmla="*/ 0 w 34"/>
                <a:gd name="T1" fmla="*/ 9 h 34"/>
                <a:gd name="T2" fmla="*/ 0 w 34"/>
                <a:gd name="T3" fmla="*/ 0 h 34"/>
                <a:gd name="T4" fmla="*/ 2 w 34"/>
                <a:gd name="T5" fmla="*/ 0 h 34"/>
                <a:gd name="T6" fmla="*/ 2 w 34"/>
                <a:gd name="T7" fmla="*/ 0 h 34"/>
                <a:gd name="T8" fmla="*/ 2 w 34"/>
                <a:gd name="T9" fmla="*/ 0 h 34"/>
                <a:gd name="T10" fmla="*/ 2 w 34"/>
                <a:gd name="T11" fmla="*/ 1 h 34"/>
                <a:gd name="T12" fmla="*/ 2 w 34"/>
                <a:gd name="T13" fmla="*/ 1 h 34"/>
                <a:gd name="T14" fmla="*/ 3 w 34"/>
                <a:gd name="T15" fmla="*/ 1 h 34"/>
                <a:gd name="T16" fmla="*/ 3 w 34"/>
                <a:gd name="T17" fmla="*/ 1 h 34"/>
                <a:gd name="T18" fmla="*/ 3 w 34"/>
                <a:gd name="T19" fmla="*/ 1 h 34"/>
                <a:gd name="T20" fmla="*/ 3 w 34"/>
                <a:gd name="T21" fmla="*/ 1 h 34"/>
                <a:gd name="T22" fmla="*/ 3 w 34"/>
                <a:gd name="T23" fmla="*/ 1 h 34"/>
                <a:gd name="T24" fmla="*/ 3 w 34"/>
                <a:gd name="T25" fmla="*/ 1 h 34"/>
                <a:gd name="T26" fmla="*/ 4 w 34"/>
                <a:gd name="T27" fmla="*/ 1 h 34"/>
                <a:gd name="T28" fmla="*/ 4 w 34"/>
                <a:gd name="T29" fmla="*/ 1 h 34"/>
                <a:gd name="T30" fmla="*/ 4 w 34"/>
                <a:gd name="T31" fmla="*/ 1 h 34"/>
                <a:gd name="T32" fmla="*/ 4 w 34"/>
                <a:gd name="T33" fmla="*/ 1 h 34"/>
                <a:gd name="T34" fmla="*/ 4 w 34"/>
                <a:gd name="T35" fmla="*/ 2 h 34"/>
                <a:gd name="T36" fmla="*/ 4 w 34"/>
                <a:gd name="T37" fmla="*/ 2 h 34"/>
                <a:gd name="T38" fmla="*/ 4 w 34"/>
                <a:gd name="T39" fmla="*/ 3 h 34"/>
                <a:gd name="T40" fmla="*/ 4 w 34"/>
                <a:gd name="T41" fmla="*/ 3 h 34"/>
                <a:gd name="T42" fmla="*/ 3 w 34"/>
                <a:gd name="T43" fmla="*/ 4 h 34"/>
                <a:gd name="T44" fmla="*/ 3 w 34"/>
                <a:gd name="T45" fmla="*/ 4 h 34"/>
                <a:gd name="T46" fmla="*/ 3 w 34"/>
                <a:gd name="T47" fmla="*/ 4 h 34"/>
                <a:gd name="T48" fmla="*/ 3 w 34"/>
                <a:gd name="T49" fmla="*/ 4 h 34"/>
                <a:gd name="T50" fmla="*/ 2 w 34"/>
                <a:gd name="T51" fmla="*/ 5 h 34"/>
                <a:gd name="T52" fmla="*/ 2 w 34"/>
                <a:gd name="T53" fmla="*/ 5 h 34"/>
                <a:gd name="T54" fmla="*/ 1 w 34"/>
                <a:gd name="T55" fmla="*/ 5 h 34"/>
                <a:gd name="T56" fmla="*/ 1 w 34"/>
                <a:gd name="T57" fmla="*/ 9 h 34"/>
                <a:gd name="T58" fmla="*/ 0 w 34"/>
                <a:gd name="T59" fmla="*/ 9 h 34"/>
                <a:gd name="T60" fmla="*/ 1 w 34"/>
                <a:gd name="T61" fmla="*/ 4 h 34"/>
                <a:gd name="T62" fmla="*/ 2 w 34"/>
                <a:gd name="T63" fmla="*/ 4 h 34"/>
                <a:gd name="T64" fmla="*/ 2 w 34"/>
                <a:gd name="T65" fmla="*/ 4 h 34"/>
                <a:gd name="T66" fmla="*/ 2 w 34"/>
                <a:gd name="T67" fmla="*/ 3 h 34"/>
                <a:gd name="T68" fmla="*/ 3 w 34"/>
                <a:gd name="T69" fmla="*/ 3 h 34"/>
                <a:gd name="T70" fmla="*/ 3 w 34"/>
                <a:gd name="T71" fmla="*/ 3 h 34"/>
                <a:gd name="T72" fmla="*/ 3 w 34"/>
                <a:gd name="T73" fmla="*/ 3 h 34"/>
                <a:gd name="T74" fmla="*/ 3 w 34"/>
                <a:gd name="T75" fmla="*/ 3 h 34"/>
                <a:gd name="T76" fmla="*/ 3 w 34"/>
                <a:gd name="T77" fmla="*/ 2 h 34"/>
                <a:gd name="T78" fmla="*/ 3 w 34"/>
                <a:gd name="T79" fmla="*/ 2 h 34"/>
                <a:gd name="T80" fmla="*/ 3 w 34"/>
                <a:gd name="T81" fmla="*/ 2 h 34"/>
                <a:gd name="T82" fmla="*/ 3 w 34"/>
                <a:gd name="T83" fmla="*/ 2 h 34"/>
                <a:gd name="T84" fmla="*/ 3 w 34"/>
                <a:gd name="T85" fmla="*/ 1 h 34"/>
                <a:gd name="T86" fmla="*/ 3 w 34"/>
                <a:gd name="T87" fmla="*/ 1 h 34"/>
                <a:gd name="T88" fmla="*/ 3 w 34"/>
                <a:gd name="T89" fmla="*/ 1 h 34"/>
                <a:gd name="T90" fmla="*/ 3 w 34"/>
                <a:gd name="T91" fmla="*/ 1 h 34"/>
                <a:gd name="T92" fmla="*/ 3 w 34"/>
                <a:gd name="T93" fmla="*/ 1 h 34"/>
                <a:gd name="T94" fmla="*/ 2 w 34"/>
                <a:gd name="T95" fmla="*/ 1 h 34"/>
                <a:gd name="T96" fmla="*/ 2 w 34"/>
                <a:gd name="T97" fmla="*/ 1 h 34"/>
                <a:gd name="T98" fmla="*/ 2 w 34"/>
                <a:gd name="T99" fmla="*/ 1 h 34"/>
                <a:gd name="T100" fmla="*/ 2 w 34"/>
                <a:gd name="T101" fmla="*/ 1 h 34"/>
                <a:gd name="T102" fmla="*/ 2 w 34"/>
                <a:gd name="T103" fmla="*/ 1 h 34"/>
                <a:gd name="T104" fmla="*/ 1 w 34"/>
                <a:gd name="T105" fmla="*/ 1 h 34"/>
                <a:gd name="T106" fmla="*/ 1 w 34"/>
                <a:gd name="T107" fmla="*/ 4 h 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
                <a:gd name="T163" fmla="*/ 0 h 34"/>
                <a:gd name="T164" fmla="*/ 34 w 34"/>
                <a:gd name="T165" fmla="*/ 34 h 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 h="34">
                  <a:moveTo>
                    <a:pt x="0" y="34"/>
                  </a:moveTo>
                  <a:lnTo>
                    <a:pt x="0" y="0"/>
                  </a:lnTo>
                  <a:lnTo>
                    <a:pt x="16" y="0"/>
                  </a:lnTo>
                  <a:lnTo>
                    <a:pt x="18" y="0"/>
                  </a:lnTo>
                  <a:lnTo>
                    <a:pt x="21" y="0"/>
                  </a:lnTo>
                  <a:lnTo>
                    <a:pt x="22" y="1"/>
                  </a:lnTo>
                  <a:lnTo>
                    <a:pt x="24" y="1"/>
                  </a:lnTo>
                  <a:lnTo>
                    <a:pt x="27" y="1"/>
                  </a:lnTo>
                  <a:lnTo>
                    <a:pt x="28" y="2"/>
                  </a:lnTo>
                  <a:lnTo>
                    <a:pt x="29" y="2"/>
                  </a:lnTo>
                  <a:lnTo>
                    <a:pt x="31" y="3"/>
                  </a:lnTo>
                  <a:lnTo>
                    <a:pt x="34" y="4"/>
                  </a:lnTo>
                  <a:lnTo>
                    <a:pt x="34" y="5"/>
                  </a:lnTo>
                  <a:lnTo>
                    <a:pt x="34" y="6"/>
                  </a:lnTo>
                  <a:lnTo>
                    <a:pt x="34" y="7"/>
                  </a:lnTo>
                  <a:lnTo>
                    <a:pt x="34" y="9"/>
                  </a:lnTo>
                  <a:lnTo>
                    <a:pt x="34" y="10"/>
                  </a:lnTo>
                  <a:lnTo>
                    <a:pt x="34" y="13"/>
                  </a:lnTo>
                  <a:lnTo>
                    <a:pt x="34" y="14"/>
                  </a:lnTo>
                  <a:lnTo>
                    <a:pt x="32" y="16"/>
                  </a:lnTo>
                  <a:lnTo>
                    <a:pt x="31" y="17"/>
                  </a:lnTo>
                  <a:lnTo>
                    <a:pt x="28" y="18"/>
                  </a:lnTo>
                  <a:lnTo>
                    <a:pt x="25" y="19"/>
                  </a:lnTo>
                  <a:lnTo>
                    <a:pt x="21" y="20"/>
                  </a:lnTo>
                  <a:lnTo>
                    <a:pt x="16" y="20"/>
                  </a:lnTo>
                  <a:lnTo>
                    <a:pt x="6" y="20"/>
                  </a:lnTo>
                  <a:lnTo>
                    <a:pt x="6" y="34"/>
                  </a:lnTo>
                  <a:lnTo>
                    <a:pt x="0" y="34"/>
                  </a:lnTo>
                  <a:close/>
                  <a:moveTo>
                    <a:pt x="6" y="16"/>
                  </a:moveTo>
                  <a:lnTo>
                    <a:pt x="16" y="16"/>
                  </a:lnTo>
                  <a:lnTo>
                    <a:pt x="19" y="16"/>
                  </a:lnTo>
                  <a:lnTo>
                    <a:pt x="21" y="15"/>
                  </a:lnTo>
                  <a:lnTo>
                    <a:pt x="24" y="15"/>
                  </a:lnTo>
                  <a:lnTo>
                    <a:pt x="25" y="15"/>
                  </a:lnTo>
                  <a:lnTo>
                    <a:pt x="27" y="15"/>
                  </a:lnTo>
                  <a:lnTo>
                    <a:pt x="27" y="14"/>
                  </a:lnTo>
                  <a:lnTo>
                    <a:pt x="28" y="11"/>
                  </a:lnTo>
                  <a:lnTo>
                    <a:pt x="28" y="10"/>
                  </a:lnTo>
                  <a:lnTo>
                    <a:pt x="28" y="9"/>
                  </a:lnTo>
                  <a:lnTo>
                    <a:pt x="28" y="8"/>
                  </a:lnTo>
                  <a:lnTo>
                    <a:pt x="27" y="7"/>
                  </a:lnTo>
                  <a:lnTo>
                    <a:pt x="27" y="6"/>
                  </a:lnTo>
                  <a:lnTo>
                    <a:pt x="25" y="6"/>
                  </a:lnTo>
                  <a:lnTo>
                    <a:pt x="24" y="5"/>
                  </a:lnTo>
                  <a:lnTo>
                    <a:pt x="22" y="5"/>
                  </a:lnTo>
                  <a:lnTo>
                    <a:pt x="21" y="4"/>
                  </a:lnTo>
                  <a:lnTo>
                    <a:pt x="18" y="4"/>
                  </a:lnTo>
                  <a:lnTo>
                    <a:pt x="16" y="4"/>
                  </a:lnTo>
                  <a:lnTo>
                    <a:pt x="6" y="4"/>
                  </a:lnTo>
                  <a:lnTo>
                    <a:pt x="6" y="16"/>
                  </a:lnTo>
                  <a:close/>
                </a:path>
              </a:pathLst>
            </a:custGeom>
            <a:solidFill>
              <a:srgbClr val="000000"/>
            </a:solidFill>
            <a:ln w="9525">
              <a:noFill/>
              <a:round/>
              <a:headEnd/>
              <a:tailEnd/>
            </a:ln>
          </p:spPr>
          <p:txBody>
            <a:bodyPr/>
            <a:lstStyle/>
            <a:p>
              <a:endParaRPr lang="pt-BR"/>
            </a:p>
          </p:txBody>
        </p:sp>
        <p:sp>
          <p:nvSpPr>
            <p:cNvPr id="780492" name="Freeform 478"/>
            <p:cNvSpPr>
              <a:spLocks/>
            </p:cNvSpPr>
            <p:nvPr/>
          </p:nvSpPr>
          <p:spPr bwMode="auto">
            <a:xfrm>
              <a:off x="2100" y="1639"/>
              <a:ext cx="11" cy="17"/>
            </a:xfrm>
            <a:custGeom>
              <a:avLst/>
              <a:gdLst>
                <a:gd name="T0" fmla="*/ 0 w 34"/>
                <a:gd name="T1" fmla="*/ 9 h 34"/>
                <a:gd name="T2" fmla="*/ 0 w 34"/>
                <a:gd name="T3" fmla="*/ 0 h 34"/>
                <a:gd name="T4" fmla="*/ 4 w 34"/>
                <a:gd name="T5" fmla="*/ 0 h 34"/>
                <a:gd name="T6" fmla="*/ 4 w 34"/>
                <a:gd name="T7" fmla="*/ 1 h 34"/>
                <a:gd name="T8" fmla="*/ 1 w 34"/>
                <a:gd name="T9" fmla="*/ 1 h 34"/>
                <a:gd name="T10" fmla="*/ 1 w 34"/>
                <a:gd name="T11" fmla="*/ 3 h 34"/>
                <a:gd name="T12" fmla="*/ 3 w 34"/>
                <a:gd name="T13" fmla="*/ 3 h 34"/>
                <a:gd name="T14" fmla="*/ 3 w 34"/>
                <a:gd name="T15" fmla="*/ 4 h 34"/>
                <a:gd name="T16" fmla="*/ 1 w 34"/>
                <a:gd name="T17" fmla="*/ 4 h 34"/>
                <a:gd name="T18" fmla="*/ 1 w 34"/>
                <a:gd name="T19" fmla="*/ 7 h 34"/>
                <a:gd name="T20" fmla="*/ 4 w 34"/>
                <a:gd name="T21" fmla="*/ 7 h 34"/>
                <a:gd name="T22" fmla="*/ 4 w 34"/>
                <a:gd name="T23" fmla="*/ 9 h 34"/>
                <a:gd name="T24" fmla="*/ 0 w 34"/>
                <a:gd name="T25" fmla="*/ 9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34"/>
                <a:gd name="T41" fmla="*/ 34 w 34"/>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34">
                  <a:moveTo>
                    <a:pt x="0" y="34"/>
                  </a:moveTo>
                  <a:lnTo>
                    <a:pt x="0" y="0"/>
                  </a:lnTo>
                  <a:lnTo>
                    <a:pt x="34" y="0"/>
                  </a:lnTo>
                  <a:lnTo>
                    <a:pt x="34" y="4"/>
                  </a:lnTo>
                  <a:lnTo>
                    <a:pt x="6" y="4"/>
                  </a:lnTo>
                  <a:lnTo>
                    <a:pt x="6" y="14"/>
                  </a:lnTo>
                  <a:lnTo>
                    <a:pt x="31" y="14"/>
                  </a:lnTo>
                  <a:lnTo>
                    <a:pt x="31" y="18"/>
                  </a:lnTo>
                  <a:lnTo>
                    <a:pt x="6" y="18"/>
                  </a:lnTo>
                  <a:lnTo>
                    <a:pt x="6" y="30"/>
                  </a:lnTo>
                  <a:lnTo>
                    <a:pt x="34" y="30"/>
                  </a:lnTo>
                  <a:lnTo>
                    <a:pt x="34" y="34"/>
                  </a:lnTo>
                  <a:lnTo>
                    <a:pt x="0" y="34"/>
                  </a:lnTo>
                  <a:close/>
                </a:path>
              </a:pathLst>
            </a:custGeom>
            <a:solidFill>
              <a:srgbClr val="000000"/>
            </a:solidFill>
            <a:ln w="9525">
              <a:noFill/>
              <a:round/>
              <a:headEnd/>
              <a:tailEnd/>
            </a:ln>
          </p:spPr>
          <p:txBody>
            <a:bodyPr/>
            <a:lstStyle/>
            <a:p>
              <a:endParaRPr lang="pt-BR"/>
            </a:p>
          </p:txBody>
        </p:sp>
        <p:sp>
          <p:nvSpPr>
            <p:cNvPr id="780493" name="Rectangle 479"/>
            <p:cNvSpPr>
              <a:spLocks noChangeArrowheads="1"/>
            </p:cNvSpPr>
            <p:nvPr/>
          </p:nvSpPr>
          <p:spPr bwMode="auto">
            <a:xfrm>
              <a:off x="1961" y="1343"/>
              <a:ext cx="110" cy="12"/>
            </a:xfrm>
            <a:prstGeom prst="rect">
              <a:avLst/>
            </a:prstGeom>
            <a:solidFill>
              <a:srgbClr val="CCCCCC"/>
            </a:solidFill>
            <a:ln w="9525">
              <a:noFill/>
              <a:miter lim="800000"/>
              <a:headEnd/>
              <a:tailEnd/>
            </a:ln>
          </p:spPr>
          <p:txBody>
            <a:bodyPr/>
            <a:lstStyle/>
            <a:p>
              <a:pPr eaLnBrk="0" hangingPunct="0">
                <a:buFont typeface="Wingdings" pitchFamily="2" charset="2"/>
                <a:buChar char="ü"/>
              </a:pPr>
              <a:endParaRPr lang="pt-BR"/>
            </a:p>
          </p:txBody>
        </p:sp>
        <p:sp>
          <p:nvSpPr>
            <p:cNvPr id="780494" name="Rectangle 480"/>
            <p:cNvSpPr>
              <a:spLocks noChangeArrowheads="1"/>
            </p:cNvSpPr>
            <p:nvPr/>
          </p:nvSpPr>
          <p:spPr bwMode="auto">
            <a:xfrm>
              <a:off x="1961" y="1343"/>
              <a:ext cx="110" cy="12"/>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495" name="Freeform 481"/>
            <p:cNvSpPr>
              <a:spLocks/>
            </p:cNvSpPr>
            <p:nvPr/>
          </p:nvSpPr>
          <p:spPr bwMode="auto">
            <a:xfrm>
              <a:off x="2013" y="1343"/>
              <a:ext cx="1" cy="12"/>
            </a:xfrm>
            <a:custGeom>
              <a:avLst/>
              <a:gdLst>
                <a:gd name="T0" fmla="*/ 0 w 1"/>
                <a:gd name="T1" fmla="*/ 0 h 23"/>
                <a:gd name="T2" fmla="*/ 0 w 1"/>
                <a:gd name="T3" fmla="*/ 0 h 23"/>
                <a:gd name="T4" fmla="*/ 0 w 1"/>
                <a:gd name="T5" fmla="*/ 4 h 23"/>
                <a:gd name="T6" fmla="*/ 0 w 1"/>
                <a:gd name="T7" fmla="*/ 5 h 23"/>
                <a:gd name="T8" fmla="*/ 0 w 1"/>
                <a:gd name="T9" fmla="*/ 6 h 23"/>
                <a:gd name="T10" fmla="*/ 0 w 1"/>
                <a:gd name="T11" fmla="*/ 6 h 23"/>
                <a:gd name="T12" fmla="*/ 0 60000 65536"/>
                <a:gd name="T13" fmla="*/ 0 60000 65536"/>
                <a:gd name="T14" fmla="*/ 0 60000 65536"/>
                <a:gd name="T15" fmla="*/ 0 60000 65536"/>
                <a:gd name="T16" fmla="*/ 0 60000 65536"/>
                <a:gd name="T17" fmla="*/ 0 60000 65536"/>
                <a:gd name="T18" fmla="*/ 0 w 1"/>
                <a:gd name="T19" fmla="*/ 0 h 23"/>
                <a:gd name="T20" fmla="*/ 1 w 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 h="23">
                  <a:moveTo>
                    <a:pt x="0" y="0"/>
                  </a:moveTo>
                  <a:lnTo>
                    <a:pt x="0" y="0"/>
                  </a:lnTo>
                  <a:lnTo>
                    <a:pt x="0" y="14"/>
                  </a:lnTo>
                  <a:lnTo>
                    <a:pt x="0" y="20"/>
                  </a:lnTo>
                  <a:lnTo>
                    <a:pt x="0" y="23"/>
                  </a:lnTo>
                </a:path>
              </a:pathLst>
            </a:custGeom>
            <a:noFill/>
            <a:ln w="0">
              <a:solidFill>
                <a:srgbClr val="000000"/>
              </a:solidFill>
              <a:prstDash val="solid"/>
              <a:round/>
              <a:headEnd/>
              <a:tailEnd/>
            </a:ln>
          </p:spPr>
          <p:txBody>
            <a:bodyPr/>
            <a:lstStyle/>
            <a:p>
              <a:endParaRPr lang="pt-BR"/>
            </a:p>
          </p:txBody>
        </p:sp>
        <p:sp>
          <p:nvSpPr>
            <p:cNvPr id="780496" name="Freeform 482"/>
            <p:cNvSpPr>
              <a:spLocks/>
            </p:cNvSpPr>
            <p:nvPr/>
          </p:nvSpPr>
          <p:spPr bwMode="auto">
            <a:xfrm>
              <a:off x="2041" y="1343"/>
              <a:ext cx="1" cy="12"/>
            </a:xfrm>
            <a:custGeom>
              <a:avLst/>
              <a:gdLst>
                <a:gd name="T0" fmla="*/ 0 w 1"/>
                <a:gd name="T1" fmla="*/ 0 h 23"/>
                <a:gd name="T2" fmla="*/ 0 w 1"/>
                <a:gd name="T3" fmla="*/ 0 h 23"/>
                <a:gd name="T4" fmla="*/ 0 w 1"/>
                <a:gd name="T5" fmla="*/ 4 h 23"/>
                <a:gd name="T6" fmla="*/ 0 w 1"/>
                <a:gd name="T7" fmla="*/ 5 h 23"/>
                <a:gd name="T8" fmla="*/ 0 w 1"/>
                <a:gd name="T9" fmla="*/ 6 h 23"/>
                <a:gd name="T10" fmla="*/ 0 w 1"/>
                <a:gd name="T11" fmla="*/ 6 h 23"/>
                <a:gd name="T12" fmla="*/ 0 60000 65536"/>
                <a:gd name="T13" fmla="*/ 0 60000 65536"/>
                <a:gd name="T14" fmla="*/ 0 60000 65536"/>
                <a:gd name="T15" fmla="*/ 0 60000 65536"/>
                <a:gd name="T16" fmla="*/ 0 60000 65536"/>
                <a:gd name="T17" fmla="*/ 0 60000 65536"/>
                <a:gd name="T18" fmla="*/ 0 w 1"/>
                <a:gd name="T19" fmla="*/ 0 h 23"/>
                <a:gd name="T20" fmla="*/ 1 w 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 h="23">
                  <a:moveTo>
                    <a:pt x="0" y="0"/>
                  </a:moveTo>
                  <a:lnTo>
                    <a:pt x="0" y="0"/>
                  </a:lnTo>
                  <a:lnTo>
                    <a:pt x="0" y="14"/>
                  </a:lnTo>
                  <a:lnTo>
                    <a:pt x="0" y="20"/>
                  </a:lnTo>
                  <a:lnTo>
                    <a:pt x="0" y="23"/>
                  </a:lnTo>
                </a:path>
              </a:pathLst>
            </a:custGeom>
            <a:noFill/>
            <a:ln w="0">
              <a:solidFill>
                <a:srgbClr val="000000"/>
              </a:solidFill>
              <a:prstDash val="solid"/>
              <a:round/>
              <a:headEnd/>
              <a:tailEnd/>
            </a:ln>
          </p:spPr>
          <p:txBody>
            <a:bodyPr/>
            <a:lstStyle/>
            <a:p>
              <a:endParaRPr lang="pt-BR"/>
            </a:p>
          </p:txBody>
        </p:sp>
        <p:sp>
          <p:nvSpPr>
            <p:cNvPr id="780497" name="Rectangle 483"/>
            <p:cNvSpPr>
              <a:spLocks noChangeArrowheads="1"/>
            </p:cNvSpPr>
            <p:nvPr/>
          </p:nvSpPr>
          <p:spPr bwMode="auto">
            <a:xfrm>
              <a:off x="1961" y="1247"/>
              <a:ext cx="110" cy="34"/>
            </a:xfrm>
            <a:prstGeom prst="rect">
              <a:avLst/>
            </a:prstGeom>
            <a:solidFill>
              <a:srgbClr val="CCCCCC"/>
            </a:solidFill>
            <a:ln w="9525">
              <a:noFill/>
              <a:miter lim="800000"/>
              <a:headEnd/>
              <a:tailEnd/>
            </a:ln>
          </p:spPr>
          <p:txBody>
            <a:bodyPr/>
            <a:lstStyle/>
            <a:p>
              <a:pPr eaLnBrk="0" hangingPunct="0">
                <a:buFont typeface="Wingdings" pitchFamily="2" charset="2"/>
                <a:buChar char="ü"/>
              </a:pPr>
              <a:endParaRPr lang="pt-BR"/>
            </a:p>
          </p:txBody>
        </p:sp>
        <p:sp>
          <p:nvSpPr>
            <p:cNvPr id="780498" name="Rectangle 484"/>
            <p:cNvSpPr>
              <a:spLocks noChangeArrowheads="1"/>
            </p:cNvSpPr>
            <p:nvPr/>
          </p:nvSpPr>
          <p:spPr bwMode="auto">
            <a:xfrm>
              <a:off x="1961" y="1247"/>
              <a:ext cx="110" cy="34"/>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499" name="Freeform 485"/>
            <p:cNvSpPr>
              <a:spLocks/>
            </p:cNvSpPr>
            <p:nvPr/>
          </p:nvSpPr>
          <p:spPr bwMode="auto">
            <a:xfrm>
              <a:off x="2013" y="1247"/>
              <a:ext cx="1" cy="34"/>
            </a:xfrm>
            <a:custGeom>
              <a:avLst/>
              <a:gdLst>
                <a:gd name="T0" fmla="*/ 0 w 1"/>
                <a:gd name="T1" fmla="*/ 0 h 67"/>
                <a:gd name="T2" fmla="*/ 0 w 1"/>
                <a:gd name="T3" fmla="*/ 0 h 67"/>
                <a:gd name="T4" fmla="*/ 0 w 1"/>
                <a:gd name="T5" fmla="*/ 6 h 67"/>
                <a:gd name="T6" fmla="*/ 0 w 1"/>
                <a:gd name="T7" fmla="*/ 10 h 67"/>
                <a:gd name="T8" fmla="*/ 0 w 1"/>
                <a:gd name="T9" fmla="*/ 13 h 67"/>
                <a:gd name="T10" fmla="*/ 0 w 1"/>
                <a:gd name="T11" fmla="*/ 15 h 67"/>
                <a:gd name="T12" fmla="*/ 0 w 1"/>
                <a:gd name="T13" fmla="*/ 16 h 67"/>
                <a:gd name="T14" fmla="*/ 0 w 1"/>
                <a:gd name="T15" fmla="*/ 17 h 67"/>
                <a:gd name="T16" fmla="*/ 0 w 1"/>
                <a:gd name="T17" fmla="*/ 17 h 67"/>
                <a:gd name="T18" fmla="*/ 0 w 1"/>
                <a:gd name="T19" fmla="*/ 17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67"/>
                <a:gd name="T32" fmla="*/ 1 w 1"/>
                <a:gd name="T33" fmla="*/ 67 h 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67">
                  <a:moveTo>
                    <a:pt x="0" y="0"/>
                  </a:moveTo>
                  <a:lnTo>
                    <a:pt x="0" y="0"/>
                  </a:lnTo>
                  <a:lnTo>
                    <a:pt x="0" y="22"/>
                  </a:lnTo>
                  <a:lnTo>
                    <a:pt x="0" y="38"/>
                  </a:lnTo>
                  <a:lnTo>
                    <a:pt x="0" y="51"/>
                  </a:lnTo>
                  <a:lnTo>
                    <a:pt x="0" y="58"/>
                  </a:lnTo>
                  <a:lnTo>
                    <a:pt x="0" y="64"/>
                  </a:lnTo>
                  <a:lnTo>
                    <a:pt x="0" y="66"/>
                  </a:lnTo>
                  <a:lnTo>
                    <a:pt x="0" y="67"/>
                  </a:lnTo>
                </a:path>
              </a:pathLst>
            </a:custGeom>
            <a:noFill/>
            <a:ln w="0">
              <a:solidFill>
                <a:srgbClr val="000000"/>
              </a:solidFill>
              <a:prstDash val="solid"/>
              <a:round/>
              <a:headEnd/>
              <a:tailEnd/>
            </a:ln>
          </p:spPr>
          <p:txBody>
            <a:bodyPr/>
            <a:lstStyle/>
            <a:p>
              <a:endParaRPr lang="pt-BR"/>
            </a:p>
          </p:txBody>
        </p:sp>
        <p:sp>
          <p:nvSpPr>
            <p:cNvPr id="780500" name="Freeform 486"/>
            <p:cNvSpPr>
              <a:spLocks/>
            </p:cNvSpPr>
            <p:nvPr/>
          </p:nvSpPr>
          <p:spPr bwMode="auto">
            <a:xfrm>
              <a:off x="2041" y="1247"/>
              <a:ext cx="1" cy="34"/>
            </a:xfrm>
            <a:custGeom>
              <a:avLst/>
              <a:gdLst>
                <a:gd name="T0" fmla="*/ 0 w 1"/>
                <a:gd name="T1" fmla="*/ 0 h 67"/>
                <a:gd name="T2" fmla="*/ 0 w 1"/>
                <a:gd name="T3" fmla="*/ 0 h 67"/>
                <a:gd name="T4" fmla="*/ 0 w 1"/>
                <a:gd name="T5" fmla="*/ 6 h 67"/>
                <a:gd name="T6" fmla="*/ 0 w 1"/>
                <a:gd name="T7" fmla="*/ 10 h 67"/>
                <a:gd name="T8" fmla="*/ 0 w 1"/>
                <a:gd name="T9" fmla="*/ 13 h 67"/>
                <a:gd name="T10" fmla="*/ 0 w 1"/>
                <a:gd name="T11" fmla="*/ 15 h 67"/>
                <a:gd name="T12" fmla="*/ 0 w 1"/>
                <a:gd name="T13" fmla="*/ 16 h 67"/>
                <a:gd name="T14" fmla="*/ 0 w 1"/>
                <a:gd name="T15" fmla="*/ 17 h 67"/>
                <a:gd name="T16" fmla="*/ 0 w 1"/>
                <a:gd name="T17" fmla="*/ 17 h 67"/>
                <a:gd name="T18" fmla="*/ 0 w 1"/>
                <a:gd name="T19" fmla="*/ 17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67"/>
                <a:gd name="T32" fmla="*/ 1 w 1"/>
                <a:gd name="T33" fmla="*/ 67 h 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67">
                  <a:moveTo>
                    <a:pt x="0" y="0"/>
                  </a:moveTo>
                  <a:lnTo>
                    <a:pt x="0" y="0"/>
                  </a:lnTo>
                  <a:lnTo>
                    <a:pt x="0" y="22"/>
                  </a:lnTo>
                  <a:lnTo>
                    <a:pt x="0" y="38"/>
                  </a:lnTo>
                  <a:lnTo>
                    <a:pt x="0" y="51"/>
                  </a:lnTo>
                  <a:lnTo>
                    <a:pt x="0" y="58"/>
                  </a:lnTo>
                  <a:lnTo>
                    <a:pt x="0" y="64"/>
                  </a:lnTo>
                  <a:lnTo>
                    <a:pt x="0" y="66"/>
                  </a:lnTo>
                  <a:lnTo>
                    <a:pt x="0" y="67"/>
                  </a:lnTo>
                </a:path>
              </a:pathLst>
            </a:custGeom>
            <a:noFill/>
            <a:ln w="0">
              <a:solidFill>
                <a:srgbClr val="000000"/>
              </a:solidFill>
              <a:prstDash val="solid"/>
              <a:round/>
              <a:headEnd/>
              <a:tailEnd/>
            </a:ln>
          </p:spPr>
          <p:txBody>
            <a:bodyPr/>
            <a:lstStyle/>
            <a:p>
              <a:endParaRPr lang="pt-BR"/>
            </a:p>
          </p:txBody>
        </p:sp>
        <p:sp>
          <p:nvSpPr>
            <p:cNvPr id="780501" name="Rectangle 487"/>
            <p:cNvSpPr>
              <a:spLocks noChangeArrowheads="1"/>
            </p:cNvSpPr>
            <p:nvPr/>
          </p:nvSpPr>
          <p:spPr bwMode="auto">
            <a:xfrm>
              <a:off x="1971" y="1251"/>
              <a:ext cx="39" cy="26"/>
            </a:xfrm>
            <a:prstGeom prst="rect">
              <a:avLst/>
            </a:prstGeom>
            <a:solidFill>
              <a:srgbClr val="B2B2B2"/>
            </a:solidFill>
            <a:ln w="9525">
              <a:noFill/>
              <a:miter lim="800000"/>
              <a:headEnd/>
              <a:tailEnd/>
            </a:ln>
          </p:spPr>
          <p:txBody>
            <a:bodyPr/>
            <a:lstStyle/>
            <a:p>
              <a:pPr eaLnBrk="0" hangingPunct="0">
                <a:buFont typeface="Wingdings" pitchFamily="2" charset="2"/>
                <a:buChar char="ü"/>
              </a:pPr>
              <a:endParaRPr lang="pt-BR"/>
            </a:p>
          </p:txBody>
        </p:sp>
        <p:sp>
          <p:nvSpPr>
            <p:cNvPr id="780502" name="Rectangle 488"/>
            <p:cNvSpPr>
              <a:spLocks noChangeArrowheads="1"/>
            </p:cNvSpPr>
            <p:nvPr/>
          </p:nvSpPr>
          <p:spPr bwMode="auto">
            <a:xfrm>
              <a:off x="1971" y="1251"/>
              <a:ext cx="39" cy="26"/>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503" name="Rectangle 489"/>
            <p:cNvSpPr>
              <a:spLocks noChangeArrowheads="1"/>
            </p:cNvSpPr>
            <p:nvPr/>
          </p:nvSpPr>
          <p:spPr bwMode="auto">
            <a:xfrm>
              <a:off x="1978" y="1256"/>
              <a:ext cx="25" cy="15"/>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504" name="Rectangle 490"/>
            <p:cNvSpPr>
              <a:spLocks noChangeArrowheads="1"/>
            </p:cNvSpPr>
            <p:nvPr/>
          </p:nvSpPr>
          <p:spPr bwMode="auto">
            <a:xfrm>
              <a:off x="1978" y="1256"/>
              <a:ext cx="25" cy="15"/>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505" name="Freeform 491"/>
            <p:cNvSpPr>
              <a:spLocks/>
            </p:cNvSpPr>
            <p:nvPr/>
          </p:nvSpPr>
          <p:spPr bwMode="auto">
            <a:xfrm>
              <a:off x="2003" y="1251"/>
              <a:ext cx="7" cy="5"/>
            </a:xfrm>
            <a:custGeom>
              <a:avLst/>
              <a:gdLst>
                <a:gd name="T0" fmla="*/ 0 w 20"/>
                <a:gd name="T1" fmla="*/ 2 h 11"/>
                <a:gd name="T2" fmla="*/ 0 w 20"/>
                <a:gd name="T3" fmla="*/ 2 h 11"/>
                <a:gd name="T4" fmla="*/ 1 w 20"/>
                <a:gd name="T5" fmla="*/ 1 h 11"/>
                <a:gd name="T6" fmla="*/ 2 w 20"/>
                <a:gd name="T7" fmla="*/ 0 h 11"/>
                <a:gd name="T8" fmla="*/ 2 w 20"/>
                <a:gd name="T9" fmla="*/ 0 h 11"/>
                <a:gd name="T10" fmla="*/ 2 w 20"/>
                <a:gd name="T11" fmla="*/ 0 h 11"/>
                <a:gd name="T12" fmla="*/ 0 60000 65536"/>
                <a:gd name="T13" fmla="*/ 0 60000 65536"/>
                <a:gd name="T14" fmla="*/ 0 60000 65536"/>
                <a:gd name="T15" fmla="*/ 0 60000 65536"/>
                <a:gd name="T16" fmla="*/ 0 60000 65536"/>
                <a:gd name="T17" fmla="*/ 0 60000 65536"/>
                <a:gd name="T18" fmla="*/ 0 w 20"/>
                <a:gd name="T19" fmla="*/ 0 h 11"/>
                <a:gd name="T20" fmla="*/ 20 w 20"/>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0" h="11">
                  <a:moveTo>
                    <a:pt x="0" y="11"/>
                  </a:moveTo>
                  <a:lnTo>
                    <a:pt x="0" y="11"/>
                  </a:lnTo>
                  <a:lnTo>
                    <a:pt x="12" y="4"/>
                  </a:lnTo>
                  <a:lnTo>
                    <a:pt x="17" y="1"/>
                  </a:lnTo>
                  <a:lnTo>
                    <a:pt x="20" y="0"/>
                  </a:lnTo>
                </a:path>
              </a:pathLst>
            </a:custGeom>
            <a:noFill/>
            <a:ln w="0">
              <a:solidFill>
                <a:srgbClr val="000000"/>
              </a:solidFill>
              <a:prstDash val="solid"/>
              <a:round/>
              <a:headEnd/>
              <a:tailEnd/>
            </a:ln>
          </p:spPr>
          <p:txBody>
            <a:bodyPr/>
            <a:lstStyle/>
            <a:p>
              <a:endParaRPr lang="pt-BR"/>
            </a:p>
          </p:txBody>
        </p:sp>
        <p:sp>
          <p:nvSpPr>
            <p:cNvPr id="780506" name="Freeform 492"/>
            <p:cNvSpPr>
              <a:spLocks/>
            </p:cNvSpPr>
            <p:nvPr/>
          </p:nvSpPr>
          <p:spPr bwMode="auto">
            <a:xfrm>
              <a:off x="2003" y="1271"/>
              <a:ext cx="7" cy="6"/>
            </a:xfrm>
            <a:custGeom>
              <a:avLst/>
              <a:gdLst>
                <a:gd name="T0" fmla="*/ 0 w 20"/>
                <a:gd name="T1" fmla="*/ 0 h 11"/>
                <a:gd name="T2" fmla="*/ 0 w 20"/>
                <a:gd name="T3" fmla="*/ 0 h 11"/>
                <a:gd name="T4" fmla="*/ 1 w 20"/>
                <a:gd name="T5" fmla="*/ 2 h 11"/>
                <a:gd name="T6" fmla="*/ 2 w 20"/>
                <a:gd name="T7" fmla="*/ 3 h 11"/>
                <a:gd name="T8" fmla="*/ 2 w 20"/>
                <a:gd name="T9" fmla="*/ 3 h 11"/>
                <a:gd name="T10" fmla="*/ 2 w 20"/>
                <a:gd name="T11" fmla="*/ 3 h 11"/>
                <a:gd name="T12" fmla="*/ 0 60000 65536"/>
                <a:gd name="T13" fmla="*/ 0 60000 65536"/>
                <a:gd name="T14" fmla="*/ 0 60000 65536"/>
                <a:gd name="T15" fmla="*/ 0 60000 65536"/>
                <a:gd name="T16" fmla="*/ 0 60000 65536"/>
                <a:gd name="T17" fmla="*/ 0 60000 65536"/>
                <a:gd name="T18" fmla="*/ 0 w 20"/>
                <a:gd name="T19" fmla="*/ 0 h 11"/>
                <a:gd name="T20" fmla="*/ 20 w 20"/>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0" h="11">
                  <a:moveTo>
                    <a:pt x="0" y="0"/>
                  </a:moveTo>
                  <a:lnTo>
                    <a:pt x="0" y="0"/>
                  </a:lnTo>
                  <a:lnTo>
                    <a:pt x="12" y="6"/>
                  </a:lnTo>
                  <a:lnTo>
                    <a:pt x="17" y="10"/>
                  </a:lnTo>
                  <a:lnTo>
                    <a:pt x="20" y="11"/>
                  </a:lnTo>
                </a:path>
              </a:pathLst>
            </a:custGeom>
            <a:noFill/>
            <a:ln w="0">
              <a:solidFill>
                <a:srgbClr val="000000"/>
              </a:solidFill>
              <a:prstDash val="solid"/>
              <a:round/>
              <a:headEnd/>
              <a:tailEnd/>
            </a:ln>
          </p:spPr>
          <p:txBody>
            <a:bodyPr/>
            <a:lstStyle/>
            <a:p>
              <a:endParaRPr lang="pt-BR"/>
            </a:p>
          </p:txBody>
        </p:sp>
        <p:sp>
          <p:nvSpPr>
            <p:cNvPr id="780507" name="Freeform 493"/>
            <p:cNvSpPr>
              <a:spLocks/>
            </p:cNvSpPr>
            <p:nvPr/>
          </p:nvSpPr>
          <p:spPr bwMode="auto">
            <a:xfrm>
              <a:off x="2018" y="1254"/>
              <a:ext cx="20" cy="21"/>
            </a:xfrm>
            <a:custGeom>
              <a:avLst/>
              <a:gdLst>
                <a:gd name="T0" fmla="*/ 3 w 60"/>
                <a:gd name="T1" fmla="*/ 0 h 43"/>
                <a:gd name="T2" fmla="*/ 5 w 60"/>
                <a:gd name="T3" fmla="*/ 0 h 43"/>
                <a:gd name="T4" fmla="*/ 6 w 60"/>
                <a:gd name="T5" fmla="*/ 1 h 43"/>
                <a:gd name="T6" fmla="*/ 6 w 60"/>
                <a:gd name="T7" fmla="*/ 3 h 43"/>
                <a:gd name="T8" fmla="*/ 7 w 60"/>
                <a:gd name="T9" fmla="*/ 5 h 43"/>
                <a:gd name="T10" fmla="*/ 6 w 60"/>
                <a:gd name="T11" fmla="*/ 7 h 43"/>
                <a:gd name="T12" fmla="*/ 6 w 60"/>
                <a:gd name="T13" fmla="*/ 9 h 43"/>
                <a:gd name="T14" fmla="*/ 5 w 60"/>
                <a:gd name="T15" fmla="*/ 10 h 43"/>
                <a:gd name="T16" fmla="*/ 3 w 60"/>
                <a:gd name="T17" fmla="*/ 10 h 43"/>
                <a:gd name="T18" fmla="*/ 2 w 60"/>
                <a:gd name="T19" fmla="*/ 10 h 43"/>
                <a:gd name="T20" fmla="*/ 1 w 60"/>
                <a:gd name="T21" fmla="*/ 9 h 43"/>
                <a:gd name="T22" fmla="*/ 0 w 60"/>
                <a:gd name="T23" fmla="*/ 7 h 43"/>
                <a:gd name="T24" fmla="*/ 0 w 60"/>
                <a:gd name="T25" fmla="*/ 5 h 43"/>
                <a:gd name="T26" fmla="*/ 0 w 60"/>
                <a:gd name="T27" fmla="*/ 3 h 43"/>
                <a:gd name="T28" fmla="*/ 1 w 60"/>
                <a:gd name="T29" fmla="*/ 1 h 43"/>
                <a:gd name="T30" fmla="*/ 2 w 60"/>
                <a:gd name="T31" fmla="*/ 0 h 43"/>
                <a:gd name="T32" fmla="*/ 3 w 60"/>
                <a:gd name="T33" fmla="*/ 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43"/>
                <a:gd name="T53" fmla="*/ 60 w 60"/>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43">
                  <a:moveTo>
                    <a:pt x="29" y="0"/>
                  </a:moveTo>
                  <a:lnTo>
                    <a:pt x="41" y="3"/>
                  </a:lnTo>
                  <a:lnTo>
                    <a:pt x="51" y="7"/>
                  </a:lnTo>
                  <a:lnTo>
                    <a:pt x="57" y="13"/>
                  </a:lnTo>
                  <a:lnTo>
                    <a:pt x="60" y="22"/>
                  </a:lnTo>
                  <a:lnTo>
                    <a:pt x="57" y="30"/>
                  </a:lnTo>
                  <a:lnTo>
                    <a:pt x="51" y="37"/>
                  </a:lnTo>
                  <a:lnTo>
                    <a:pt x="41" y="41"/>
                  </a:lnTo>
                  <a:lnTo>
                    <a:pt x="29" y="43"/>
                  </a:lnTo>
                  <a:lnTo>
                    <a:pt x="17" y="41"/>
                  </a:lnTo>
                  <a:lnTo>
                    <a:pt x="9" y="37"/>
                  </a:lnTo>
                  <a:lnTo>
                    <a:pt x="3" y="30"/>
                  </a:lnTo>
                  <a:lnTo>
                    <a:pt x="0" y="22"/>
                  </a:lnTo>
                  <a:lnTo>
                    <a:pt x="3" y="13"/>
                  </a:lnTo>
                  <a:lnTo>
                    <a:pt x="9" y="7"/>
                  </a:lnTo>
                  <a:lnTo>
                    <a:pt x="17" y="3"/>
                  </a:lnTo>
                  <a:lnTo>
                    <a:pt x="29" y="0"/>
                  </a:lnTo>
                  <a:close/>
                </a:path>
              </a:pathLst>
            </a:custGeom>
            <a:solidFill>
              <a:srgbClr val="E9F8FF"/>
            </a:solidFill>
            <a:ln w="9525">
              <a:noFill/>
              <a:round/>
              <a:headEnd/>
              <a:tailEnd/>
            </a:ln>
          </p:spPr>
          <p:txBody>
            <a:bodyPr/>
            <a:lstStyle/>
            <a:p>
              <a:endParaRPr lang="pt-BR"/>
            </a:p>
          </p:txBody>
        </p:sp>
        <p:sp>
          <p:nvSpPr>
            <p:cNvPr id="780508" name="Freeform 494"/>
            <p:cNvSpPr>
              <a:spLocks/>
            </p:cNvSpPr>
            <p:nvPr/>
          </p:nvSpPr>
          <p:spPr bwMode="auto">
            <a:xfrm>
              <a:off x="2018" y="1254"/>
              <a:ext cx="20" cy="21"/>
            </a:xfrm>
            <a:custGeom>
              <a:avLst/>
              <a:gdLst>
                <a:gd name="T0" fmla="*/ 3 w 60"/>
                <a:gd name="T1" fmla="*/ 0 h 43"/>
                <a:gd name="T2" fmla="*/ 3 w 60"/>
                <a:gd name="T3" fmla="*/ 0 h 43"/>
                <a:gd name="T4" fmla="*/ 5 w 60"/>
                <a:gd name="T5" fmla="*/ 0 h 43"/>
                <a:gd name="T6" fmla="*/ 6 w 60"/>
                <a:gd name="T7" fmla="*/ 1 h 43"/>
                <a:gd name="T8" fmla="*/ 6 w 60"/>
                <a:gd name="T9" fmla="*/ 3 h 43"/>
                <a:gd name="T10" fmla="*/ 7 w 60"/>
                <a:gd name="T11" fmla="*/ 5 h 43"/>
                <a:gd name="T12" fmla="*/ 7 w 60"/>
                <a:gd name="T13" fmla="*/ 5 h 43"/>
                <a:gd name="T14" fmla="*/ 6 w 60"/>
                <a:gd name="T15" fmla="*/ 7 h 43"/>
                <a:gd name="T16" fmla="*/ 6 w 60"/>
                <a:gd name="T17" fmla="*/ 9 h 43"/>
                <a:gd name="T18" fmla="*/ 5 w 60"/>
                <a:gd name="T19" fmla="*/ 10 h 43"/>
                <a:gd name="T20" fmla="*/ 3 w 60"/>
                <a:gd name="T21" fmla="*/ 10 h 43"/>
                <a:gd name="T22" fmla="*/ 3 w 60"/>
                <a:gd name="T23" fmla="*/ 10 h 43"/>
                <a:gd name="T24" fmla="*/ 2 w 60"/>
                <a:gd name="T25" fmla="*/ 10 h 43"/>
                <a:gd name="T26" fmla="*/ 1 w 60"/>
                <a:gd name="T27" fmla="*/ 9 h 43"/>
                <a:gd name="T28" fmla="*/ 0 w 60"/>
                <a:gd name="T29" fmla="*/ 7 h 43"/>
                <a:gd name="T30" fmla="*/ 0 w 60"/>
                <a:gd name="T31" fmla="*/ 5 h 43"/>
                <a:gd name="T32" fmla="*/ 0 w 60"/>
                <a:gd name="T33" fmla="*/ 5 h 43"/>
                <a:gd name="T34" fmla="*/ 0 w 60"/>
                <a:gd name="T35" fmla="*/ 3 h 43"/>
                <a:gd name="T36" fmla="*/ 1 w 60"/>
                <a:gd name="T37" fmla="*/ 1 h 43"/>
                <a:gd name="T38" fmla="*/ 2 w 60"/>
                <a:gd name="T39" fmla="*/ 0 h 43"/>
                <a:gd name="T40" fmla="*/ 3 w 60"/>
                <a:gd name="T41" fmla="*/ 0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
                <a:gd name="T64" fmla="*/ 0 h 43"/>
                <a:gd name="T65" fmla="*/ 60 w 60"/>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 h="43">
                  <a:moveTo>
                    <a:pt x="29" y="0"/>
                  </a:moveTo>
                  <a:lnTo>
                    <a:pt x="29" y="0"/>
                  </a:lnTo>
                  <a:lnTo>
                    <a:pt x="41" y="3"/>
                  </a:lnTo>
                  <a:lnTo>
                    <a:pt x="51" y="7"/>
                  </a:lnTo>
                  <a:lnTo>
                    <a:pt x="57" y="13"/>
                  </a:lnTo>
                  <a:lnTo>
                    <a:pt x="60" y="22"/>
                  </a:lnTo>
                  <a:lnTo>
                    <a:pt x="57" y="30"/>
                  </a:lnTo>
                  <a:lnTo>
                    <a:pt x="51" y="37"/>
                  </a:lnTo>
                  <a:lnTo>
                    <a:pt x="41" y="41"/>
                  </a:lnTo>
                  <a:lnTo>
                    <a:pt x="29" y="43"/>
                  </a:lnTo>
                  <a:lnTo>
                    <a:pt x="17" y="41"/>
                  </a:lnTo>
                  <a:lnTo>
                    <a:pt x="9" y="37"/>
                  </a:lnTo>
                  <a:lnTo>
                    <a:pt x="3" y="30"/>
                  </a:lnTo>
                  <a:lnTo>
                    <a:pt x="0" y="22"/>
                  </a:lnTo>
                  <a:lnTo>
                    <a:pt x="3" y="13"/>
                  </a:lnTo>
                  <a:lnTo>
                    <a:pt x="9" y="7"/>
                  </a:lnTo>
                  <a:lnTo>
                    <a:pt x="17" y="3"/>
                  </a:lnTo>
                  <a:lnTo>
                    <a:pt x="29" y="0"/>
                  </a:lnTo>
                </a:path>
              </a:pathLst>
            </a:custGeom>
            <a:noFill/>
            <a:ln w="0">
              <a:solidFill>
                <a:srgbClr val="000000"/>
              </a:solidFill>
              <a:prstDash val="solid"/>
              <a:round/>
              <a:headEnd/>
              <a:tailEnd/>
            </a:ln>
          </p:spPr>
          <p:txBody>
            <a:bodyPr/>
            <a:lstStyle/>
            <a:p>
              <a:endParaRPr lang="pt-BR"/>
            </a:p>
          </p:txBody>
        </p:sp>
        <p:sp>
          <p:nvSpPr>
            <p:cNvPr id="780509" name="Freeform 495"/>
            <p:cNvSpPr>
              <a:spLocks/>
            </p:cNvSpPr>
            <p:nvPr/>
          </p:nvSpPr>
          <p:spPr bwMode="auto">
            <a:xfrm>
              <a:off x="2019" y="1256"/>
              <a:ext cx="15" cy="14"/>
            </a:xfrm>
            <a:custGeom>
              <a:avLst/>
              <a:gdLst>
                <a:gd name="T0" fmla="*/ 0 w 46"/>
                <a:gd name="T1" fmla="*/ 7 h 28"/>
                <a:gd name="T2" fmla="*/ 0 w 46"/>
                <a:gd name="T3" fmla="*/ 7 h 28"/>
                <a:gd name="T4" fmla="*/ 2 w 46"/>
                <a:gd name="T5" fmla="*/ 5 h 28"/>
                <a:gd name="T6" fmla="*/ 3 w 46"/>
                <a:gd name="T7" fmla="*/ 3 h 28"/>
                <a:gd name="T8" fmla="*/ 4 w 46"/>
                <a:gd name="T9" fmla="*/ 2 h 28"/>
                <a:gd name="T10" fmla="*/ 4 w 46"/>
                <a:gd name="T11" fmla="*/ 1 h 28"/>
                <a:gd name="T12" fmla="*/ 5 w 46"/>
                <a:gd name="T13" fmla="*/ 1 h 28"/>
                <a:gd name="T14" fmla="*/ 5 w 46"/>
                <a:gd name="T15" fmla="*/ 0 h 28"/>
                <a:gd name="T16" fmla="*/ 5 w 46"/>
                <a:gd name="T17" fmla="*/ 0 h 28"/>
                <a:gd name="T18" fmla="*/ 5 w 46"/>
                <a:gd name="T19" fmla="*/ 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28"/>
                <a:gd name="T32" fmla="*/ 46 w 46"/>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28">
                  <a:moveTo>
                    <a:pt x="0" y="28"/>
                  </a:moveTo>
                  <a:lnTo>
                    <a:pt x="0" y="28"/>
                  </a:lnTo>
                  <a:lnTo>
                    <a:pt x="15" y="18"/>
                  </a:lnTo>
                  <a:lnTo>
                    <a:pt x="27" y="11"/>
                  </a:lnTo>
                  <a:lnTo>
                    <a:pt x="34" y="6"/>
                  </a:lnTo>
                  <a:lnTo>
                    <a:pt x="40" y="3"/>
                  </a:lnTo>
                  <a:lnTo>
                    <a:pt x="43" y="1"/>
                  </a:lnTo>
                  <a:lnTo>
                    <a:pt x="46" y="0"/>
                  </a:lnTo>
                </a:path>
              </a:pathLst>
            </a:custGeom>
            <a:noFill/>
            <a:ln w="0">
              <a:solidFill>
                <a:srgbClr val="000000"/>
              </a:solidFill>
              <a:prstDash val="solid"/>
              <a:round/>
              <a:headEnd/>
              <a:tailEnd/>
            </a:ln>
          </p:spPr>
          <p:txBody>
            <a:bodyPr/>
            <a:lstStyle/>
            <a:p>
              <a:endParaRPr lang="pt-BR"/>
            </a:p>
          </p:txBody>
        </p:sp>
        <p:sp>
          <p:nvSpPr>
            <p:cNvPr id="780510" name="Freeform 496"/>
            <p:cNvSpPr>
              <a:spLocks/>
            </p:cNvSpPr>
            <p:nvPr/>
          </p:nvSpPr>
          <p:spPr bwMode="auto">
            <a:xfrm>
              <a:off x="2021" y="1260"/>
              <a:ext cx="15" cy="12"/>
            </a:xfrm>
            <a:custGeom>
              <a:avLst/>
              <a:gdLst>
                <a:gd name="T0" fmla="*/ 0 w 45"/>
                <a:gd name="T1" fmla="*/ 6 h 26"/>
                <a:gd name="T2" fmla="*/ 0 w 45"/>
                <a:gd name="T3" fmla="*/ 6 h 26"/>
                <a:gd name="T4" fmla="*/ 2 w 45"/>
                <a:gd name="T5" fmla="*/ 4 h 26"/>
                <a:gd name="T6" fmla="*/ 3 w 45"/>
                <a:gd name="T7" fmla="*/ 2 h 26"/>
                <a:gd name="T8" fmla="*/ 4 w 45"/>
                <a:gd name="T9" fmla="*/ 1 h 26"/>
                <a:gd name="T10" fmla="*/ 4 w 45"/>
                <a:gd name="T11" fmla="*/ 0 h 26"/>
                <a:gd name="T12" fmla="*/ 5 w 45"/>
                <a:gd name="T13" fmla="*/ 0 h 26"/>
                <a:gd name="T14" fmla="*/ 5 w 45"/>
                <a:gd name="T15" fmla="*/ 0 h 26"/>
                <a:gd name="T16" fmla="*/ 5 w 45"/>
                <a:gd name="T17" fmla="*/ 0 h 26"/>
                <a:gd name="T18" fmla="*/ 5 w 45"/>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6"/>
                <a:gd name="T32" fmla="*/ 45 w 45"/>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6">
                  <a:moveTo>
                    <a:pt x="0" y="26"/>
                  </a:moveTo>
                  <a:lnTo>
                    <a:pt x="0" y="26"/>
                  </a:lnTo>
                  <a:lnTo>
                    <a:pt x="15" y="17"/>
                  </a:lnTo>
                  <a:lnTo>
                    <a:pt x="26" y="11"/>
                  </a:lnTo>
                  <a:lnTo>
                    <a:pt x="35" y="7"/>
                  </a:lnTo>
                  <a:lnTo>
                    <a:pt x="39" y="3"/>
                  </a:lnTo>
                  <a:lnTo>
                    <a:pt x="42" y="1"/>
                  </a:lnTo>
                  <a:lnTo>
                    <a:pt x="45" y="0"/>
                  </a:lnTo>
                </a:path>
              </a:pathLst>
            </a:custGeom>
            <a:noFill/>
            <a:ln w="0">
              <a:solidFill>
                <a:srgbClr val="000000"/>
              </a:solidFill>
              <a:prstDash val="solid"/>
              <a:round/>
              <a:headEnd/>
              <a:tailEnd/>
            </a:ln>
          </p:spPr>
          <p:txBody>
            <a:bodyPr/>
            <a:lstStyle/>
            <a:p>
              <a:endParaRPr lang="pt-BR"/>
            </a:p>
          </p:txBody>
        </p:sp>
        <p:sp>
          <p:nvSpPr>
            <p:cNvPr id="780511" name="Rectangle 497"/>
            <p:cNvSpPr>
              <a:spLocks noChangeArrowheads="1"/>
            </p:cNvSpPr>
            <p:nvPr/>
          </p:nvSpPr>
          <p:spPr bwMode="auto">
            <a:xfrm>
              <a:off x="1961" y="1281"/>
              <a:ext cx="110" cy="33"/>
            </a:xfrm>
            <a:prstGeom prst="rect">
              <a:avLst/>
            </a:prstGeom>
            <a:solidFill>
              <a:srgbClr val="CCCCCC"/>
            </a:solidFill>
            <a:ln w="9525">
              <a:noFill/>
              <a:miter lim="800000"/>
              <a:headEnd/>
              <a:tailEnd/>
            </a:ln>
          </p:spPr>
          <p:txBody>
            <a:bodyPr/>
            <a:lstStyle/>
            <a:p>
              <a:pPr eaLnBrk="0" hangingPunct="0">
                <a:buFont typeface="Wingdings" pitchFamily="2" charset="2"/>
                <a:buChar char="ü"/>
              </a:pPr>
              <a:endParaRPr lang="pt-BR"/>
            </a:p>
          </p:txBody>
        </p:sp>
        <p:sp>
          <p:nvSpPr>
            <p:cNvPr id="780512" name="Rectangle 498"/>
            <p:cNvSpPr>
              <a:spLocks noChangeArrowheads="1"/>
            </p:cNvSpPr>
            <p:nvPr/>
          </p:nvSpPr>
          <p:spPr bwMode="auto">
            <a:xfrm>
              <a:off x="1961" y="1281"/>
              <a:ext cx="110" cy="33"/>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513" name="Freeform 499"/>
            <p:cNvSpPr>
              <a:spLocks/>
            </p:cNvSpPr>
            <p:nvPr/>
          </p:nvSpPr>
          <p:spPr bwMode="auto">
            <a:xfrm>
              <a:off x="2013" y="1281"/>
              <a:ext cx="1" cy="33"/>
            </a:xfrm>
            <a:custGeom>
              <a:avLst/>
              <a:gdLst>
                <a:gd name="T0" fmla="*/ 0 w 1"/>
                <a:gd name="T1" fmla="*/ 0 h 66"/>
                <a:gd name="T2" fmla="*/ 0 w 1"/>
                <a:gd name="T3" fmla="*/ 0 h 66"/>
                <a:gd name="T4" fmla="*/ 0 w 1"/>
                <a:gd name="T5" fmla="*/ 5 h 66"/>
                <a:gd name="T6" fmla="*/ 0 w 1"/>
                <a:gd name="T7" fmla="*/ 9 h 66"/>
                <a:gd name="T8" fmla="*/ 0 w 1"/>
                <a:gd name="T9" fmla="*/ 12 h 66"/>
                <a:gd name="T10" fmla="*/ 0 w 1"/>
                <a:gd name="T11" fmla="*/ 14 h 66"/>
                <a:gd name="T12" fmla="*/ 0 w 1"/>
                <a:gd name="T13" fmla="*/ 15 h 66"/>
                <a:gd name="T14" fmla="*/ 0 w 1"/>
                <a:gd name="T15" fmla="*/ 17 h 66"/>
                <a:gd name="T16" fmla="*/ 0 w 1"/>
                <a:gd name="T17" fmla="*/ 17 h 66"/>
                <a:gd name="T18" fmla="*/ 0 w 1"/>
                <a:gd name="T19" fmla="*/ 17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66"/>
                <a:gd name="T32" fmla="*/ 1 w 1"/>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66">
                  <a:moveTo>
                    <a:pt x="0" y="0"/>
                  </a:moveTo>
                  <a:lnTo>
                    <a:pt x="0" y="0"/>
                  </a:lnTo>
                  <a:lnTo>
                    <a:pt x="0" y="21"/>
                  </a:lnTo>
                  <a:lnTo>
                    <a:pt x="0" y="38"/>
                  </a:lnTo>
                  <a:lnTo>
                    <a:pt x="0" y="50"/>
                  </a:lnTo>
                  <a:lnTo>
                    <a:pt x="0" y="58"/>
                  </a:lnTo>
                  <a:lnTo>
                    <a:pt x="0" y="63"/>
                  </a:lnTo>
                  <a:lnTo>
                    <a:pt x="0" y="65"/>
                  </a:lnTo>
                  <a:lnTo>
                    <a:pt x="0" y="66"/>
                  </a:lnTo>
                </a:path>
              </a:pathLst>
            </a:custGeom>
            <a:noFill/>
            <a:ln w="0">
              <a:solidFill>
                <a:srgbClr val="000000"/>
              </a:solidFill>
              <a:prstDash val="solid"/>
              <a:round/>
              <a:headEnd/>
              <a:tailEnd/>
            </a:ln>
          </p:spPr>
          <p:txBody>
            <a:bodyPr/>
            <a:lstStyle/>
            <a:p>
              <a:endParaRPr lang="pt-BR"/>
            </a:p>
          </p:txBody>
        </p:sp>
        <p:sp>
          <p:nvSpPr>
            <p:cNvPr id="780514" name="Freeform 500"/>
            <p:cNvSpPr>
              <a:spLocks/>
            </p:cNvSpPr>
            <p:nvPr/>
          </p:nvSpPr>
          <p:spPr bwMode="auto">
            <a:xfrm>
              <a:off x="2041" y="1280"/>
              <a:ext cx="1" cy="34"/>
            </a:xfrm>
            <a:custGeom>
              <a:avLst/>
              <a:gdLst>
                <a:gd name="T0" fmla="*/ 0 w 1"/>
                <a:gd name="T1" fmla="*/ 0 h 67"/>
                <a:gd name="T2" fmla="*/ 0 w 1"/>
                <a:gd name="T3" fmla="*/ 0 h 67"/>
                <a:gd name="T4" fmla="*/ 0 w 1"/>
                <a:gd name="T5" fmla="*/ 6 h 67"/>
                <a:gd name="T6" fmla="*/ 0 w 1"/>
                <a:gd name="T7" fmla="*/ 10 h 67"/>
                <a:gd name="T8" fmla="*/ 0 w 1"/>
                <a:gd name="T9" fmla="*/ 13 h 67"/>
                <a:gd name="T10" fmla="*/ 0 w 1"/>
                <a:gd name="T11" fmla="*/ 15 h 67"/>
                <a:gd name="T12" fmla="*/ 0 w 1"/>
                <a:gd name="T13" fmla="*/ 16 h 67"/>
                <a:gd name="T14" fmla="*/ 0 w 1"/>
                <a:gd name="T15" fmla="*/ 17 h 67"/>
                <a:gd name="T16" fmla="*/ 0 w 1"/>
                <a:gd name="T17" fmla="*/ 17 h 67"/>
                <a:gd name="T18" fmla="*/ 0 w 1"/>
                <a:gd name="T19" fmla="*/ 17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67"/>
                <a:gd name="T32" fmla="*/ 1 w 1"/>
                <a:gd name="T33" fmla="*/ 67 h 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67">
                  <a:moveTo>
                    <a:pt x="0" y="0"/>
                  </a:moveTo>
                  <a:lnTo>
                    <a:pt x="0" y="0"/>
                  </a:lnTo>
                  <a:lnTo>
                    <a:pt x="0" y="22"/>
                  </a:lnTo>
                  <a:lnTo>
                    <a:pt x="0" y="38"/>
                  </a:lnTo>
                  <a:lnTo>
                    <a:pt x="0" y="51"/>
                  </a:lnTo>
                  <a:lnTo>
                    <a:pt x="0" y="59"/>
                  </a:lnTo>
                  <a:lnTo>
                    <a:pt x="0" y="64"/>
                  </a:lnTo>
                  <a:lnTo>
                    <a:pt x="0" y="66"/>
                  </a:lnTo>
                  <a:lnTo>
                    <a:pt x="0" y="67"/>
                  </a:lnTo>
                </a:path>
              </a:pathLst>
            </a:custGeom>
            <a:noFill/>
            <a:ln w="0">
              <a:solidFill>
                <a:srgbClr val="000000"/>
              </a:solidFill>
              <a:prstDash val="solid"/>
              <a:round/>
              <a:headEnd/>
              <a:tailEnd/>
            </a:ln>
          </p:spPr>
          <p:txBody>
            <a:bodyPr/>
            <a:lstStyle/>
            <a:p>
              <a:endParaRPr lang="pt-BR"/>
            </a:p>
          </p:txBody>
        </p:sp>
        <p:sp>
          <p:nvSpPr>
            <p:cNvPr id="780515" name="Rectangle 501"/>
            <p:cNvSpPr>
              <a:spLocks noChangeArrowheads="1"/>
            </p:cNvSpPr>
            <p:nvPr/>
          </p:nvSpPr>
          <p:spPr bwMode="auto">
            <a:xfrm>
              <a:off x="1971" y="1284"/>
              <a:ext cx="39" cy="26"/>
            </a:xfrm>
            <a:prstGeom prst="rect">
              <a:avLst/>
            </a:prstGeom>
            <a:solidFill>
              <a:srgbClr val="B2B2B2"/>
            </a:solidFill>
            <a:ln w="9525">
              <a:noFill/>
              <a:miter lim="800000"/>
              <a:headEnd/>
              <a:tailEnd/>
            </a:ln>
          </p:spPr>
          <p:txBody>
            <a:bodyPr/>
            <a:lstStyle/>
            <a:p>
              <a:pPr eaLnBrk="0" hangingPunct="0">
                <a:buFont typeface="Wingdings" pitchFamily="2" charset="2"/>
                <a:buChar char="ü"/>
              </a:pPr>
              <a:endParaRPr lang="pt-BR"/>
            </a:p>
          </p:txBody>
        </p:sp>
        <p:sp>
          <p:nvSpPr>
            <p:cNvPr id="780516" name="Rectangle 502"/>
            <p:cNvSpPr>
              <a:spLocks noChangeArrowheads="1"/>
            </p:cNvSpPr>
            <p:nvPr/>
          </p:nvSpPr>
          <p:spPr bwMode="auto">
            <a:xfrm>
              <a:off x="1971" y="1284"/>
              <a:ext cx="39" cy="26"/>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517" name="Rectangle 503"/>
            <p:cNvSpPr>
              <a:spLocks noChangeArrowheads="1"/>
            </p:cNvSpPr>
            <p:nvPr/>
          </p:nvSpPr>
          <p:spPr bwMode="auto">
            <a:xfrm>
              <a:off x="1978" y="1289"/>
              <a:ext cx="25" cy="15"/>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518" name="Rectangle 504"/>
            <p:cNvSpPr>
              <a:spLocks noChangeArrowheads="1"/>
            </p:cNvSpPr>
            <p:nvPr/>
          </p:nvSpPr>
          <p:spPr bwMode="auto">
            <a:xfrm>
              <a:off x="1978" y="1289"/>
              <a:ext cx="25" cy="15"/>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519" name="Freeform 505"/>
            <p:cNvSpPr>
              <a:spLocks/>
            </p:cNvSpPr>
            <p:nvPr/>
          </p:nvSpPr>
          <p:spPr bwMode="auto">
            <a:xfrm>
              <a:off x="2003" y="1284"/>
              <a:ext cx="7" cy="5"/>
            </a:xfrm>
            <a:custGeom>
              <a:avLst/>
              <a:gdLst>
                <a:gd name="T0" fmla="*/ 0 w 20"/>
                <a:gd name="T1" fmla="*/ 2 h 11"/>
                <a:gd name="T2" fmla="*/ 0 w 20"/>
                <a:gd name="T3" fmla="*/ 2 h 11"/>
                <a:gd name="T4" fmla="*/ 1 w 20"/>
                <a:gd name="T5" fmla="*/ 1 h 11"/>
                <a:gd name="T6" fmla="*/ 2 w 20"/>
                <a:gd name="T7" fmla="*/ 0 h 11"/>
                <a:gd name="T8" fmla="*/ 2 w 20"/>
                <a:gd name="T9" fmla="*/ 0 h 11"/>
                <a:gd name="T10" fmla="*/ 2 w 20"/>
                <a:gd name="T11" fmla="*/ 0 h 11"/>
                <a:gd name="T12" fmla="*/ 0 60000 65536"/>
                <a:gd name="T13" fmla="*/ 0 60000 65536"/>
                <a:gd name="T14" fmla="*/ 0 60000 65536"/>
                <a:gd name="T15" fmla="*/ 0 60000 65536"/>
                <a:gd name="T16" fmla="*/ 0 60000 65536"/>
                <a:gd name="T17" fmla="*/ 0 60000 65536"/>
                <a:gd name="T18" fmla="*/ 0 w 20"/>
                <a:gd name="T19" fmla="*/ 0 h 11"/>
                <a:gd name="T20" fmla="*/ 20 w 20"/>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0" h="11">
                  <a:moveTo>
                    <a:pt x="0" y="11"/>
                  </a:moveTo>
                  <a:lnTo>
                    <a:pt x="0" y="11"/>
                  </a:lnTo>
                  <a:lnTo>
                    <a:pt x="12" y="5"/>
                  </a:lnTo>
                  <a:lnTo>
                    <a:pt x="17" y="1"/>
                  </a:lnTo>
                  <a:lnTo>
                    <a:pt x="20" y="0"/>
                  </a:lnTo>
                </a:path>
              </a:pathLst>
            </a:custGeom>
            <a:noFill/>
            <a:ln w="0">
              <a:solidFill>
                <a:srgbClr val="000000"/>
              </a:solidFill>
              <a:prstDash val="solid"/>
              <a:round/>
              <a:headEnd/>
              <a:tailEnd/>
            </a:ln>
          </p:spPr>
          <p:txBody>
            <a:bodyPr/>
            <a:lstStyle/>
            <a:p>
              <a:endParaRPr lang="pt-BR"/>
            </a:p>
          </p:txBody>
        </p:sp>
        <p:sp>
          <p:nvSpPr>
            <p:cNvPr id="780520" name="Freeform 506"/>
            <p:cNvSpPr>
              <a:spLocks/>
            </p:cNvSpPr>
            <p:nvPr/>
          </p:nvSpPr>
          <p:spPr bwMode="auto">
            <a:xfrm>
              <a:off x="2003" y="1304"/>
              <a:ext cx="7" cy="6"/>
            </a:xfrm>
            <a:custGeom>
              <a:avLst/>
              <a:gdLst>
                <a:gd name="T0" fmla="*/ 0 w 20"/>
                <a:gd name="T1" fmla="*/ 0 h 12"/>
                <a:gd name="T2" fmla="*/ 0 w 20"/>
                <a:gd name="T3" fmla="*/ 0 h 12"/>
                <a:gd name="T4" fmla="*/ 1 w 20"/>
                <a:gd name="T5" fmla="*/ 2 h 12"/>
                <a:gd name="T6" fmla="*/ 2 w 20"/>
                <a:gd name="T7" fmla="*/ 3 h 12"/>
                <a:gd name="T8" fmla="*/ 2 w 20"/>
                <a:gd name="T9" fmla="*/ 3 h 12"/>
                <a:gd name="T10" fmla="*/ 2 w 20"/>
                <a:gd name="T11" fmla="*/ 3 h 12"/>
                <a:gd name="T12" fmla="*/ 0 60000 65536"/>
                <a:gd name="T13" fmla="*/ 0 60000 65536"/>
                <a:gd name="T14" fmla="*/ 0 60000 65536"/>
                <a:gd name="T15" fmla="*/ 0 60000 65536"/>
                <a:gd name="T16" fmla="*/ 0 60000 65536"/>
                <a:gd name="T17" fmla="*/ 0 60000 65536"/>
                <a:gd name="T18" fmla="*/ 0 w 20"/>
                <a:gd name="T19" fmla="*/ 0 h 12"/>
                <a:gd name="T20" fmla="*/ 20 w 2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0" h="12">
                  <a:moveTo>
                    <a:pt x="0" y="0"/>
                  </a:moveTo>
                  <a:lnTo>
                    <a:pt x="0" y="0"/>
                  </a:lnTo>
                  <a:lnTo>
                    <a:pt x="12" y="6"/>
                  </a:lnTo>
                  <a:lnTo>
                    <a:pt x="17" y="11"/>
                  </a:lnTo>
                  <a:lnTo>
                    <a:pt x="20" y="12"/>
                  </a:lnTo>
                </a:path>
              </a:pathLst>
            </a:custGeom>
            <a:noFill/>
            <a:ln w="0">
              <a:solidFill>
                <a:srgbClr val="000000"/>
              </a:solidFill>
              <a:prstDash val="solid"/>
              <a:round/>
              <a:headEnd/>
              <a:tailEnd/>
            </a:ln>
          </p:spPr>
          <p:txBody>
            <a:bodyPr/>
            <a:lstStyle/>
            <a:p>
              <a:endParaRPr lang="pt-BR"/>
            </a:p>
          </p:txBody>
        </p:sp>
        <p:sp>
          <p:nvSpPr>
            <p:cNvPr id="780521" name="Freeform 507"/>
            <p:cNvSpPr>
              <a:spLocks/>
            </p:cNvSpPr>
            <p:nvPr/>
          </p:nvSpPr>
          <p:spPr bwMode="auto">
            <a:xfrm>
              <a:off x="2018" y="1286"/>
              <a:ext cx="20" cy="23"/>
            </a:xfrm>
            <a:custGeom>
              <a:avLst/>
              <a:gdLst>
                <a:gd name="T0" fmla="*/ 3 w 60"/>
                <a:gd name="T1" fmla="*/ 0 h 44"/>
                <a:gd name="T2" fmla="*/ 5 w 60"/>
                <a:gd name="T3" fmla="*/ 1 h 44"/>
                <a:gd name="T4" fmla="*/ 6 w 60"/>
                <a:gd name="T5" fmla="*/ 2 h 44"/>
                <a:gd name="T6" fmla="*/ 6 w 60"/>
                <a:gd name="T7" fmla="*/ 4 h 44"/>
                <a:gd name="T8" fmla="*/ 7 w 60"/>
                <a:gd name="T9" fmla="*/ 6 h 44"/>
                <a:gd name="T10" fmla="*/ 6 w 60"/>
                <a:gd name="T11" fmla="*/ 8 h 44"/>
                <a:gd name="T12" fmla="*/ 6 w 60"/>
                <a:gd name="T13" fmla="*/ 10 h 44"/>
                <a:gd name="T14" fmla="*/ 5 w 60"/>
                <a:gd name="T15" fmla="*/ 12 h 44"/>
                <a:gd name="T16" fmla="*/ 3 w 60"/>
                <a:gd name="T17" fmla="*/ 12 h 44"/>
                <a:gd name="T18" fmla="*/ 2 w 60"/>
                <a:gd name="T19" fmla="*/ 12 h 44"/>
                <a:gd name="T20" fmla="*/ 1 w 60"/>
                <a:gd name="T21" fmla="*/ 10 h 44"/>
                <a:gd name="T22" fmla="*/ 0 w 60"/>
                <a:gd name="T23" fmla="*/ 8 h 44"/>
                <a:gd name="T24" fmla="*/ 0 w 60"/>
                <a:gd name="T25" fmla="*/ 6 h 44"/>
                <a:gd name="T26" fmla="*/ 0 w 60"/>
                <a:gd name="T27" fmla="*/ 4 h 44"/>
                <a:gd name="T28" fmla="*/ 1 w 60"/>
                <a:gd name="T29" fmla="*/ 2 h 44"/>
                <a:gd name="T30" fmla="*/ 2 w 60"/>
                <a:gd name="T31" fmla="*/ 1 h 44"/>
                <a:gd name="T32" fmla="*/ 3 w 60"/>
                <a:gd name="T33" fmla="*/ 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44"/>
                <a:gd name="T53" fmla="*/ 60 w 60"/>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44">
                  <a:moveTo>
                    <a:pt x="29" y="0"/>
                  </a:moveTo>
                  <a:lnTo>
                    <a:pt x="41" y="2"/>
                  </a:lnTo>
                  <a:lnTo>
                    <a:pt x="51" y="6"/>
                  </a:lnTo>
                  <a:lnTo>
                    <a:pt x="57" y="14"/>
                  </a:lnTo>
                  <a:lnTo>
                    <a:pt x="60" y="22"/>
                  </a:lnTo>
                  <a:lnTo>
                    <a:pt x="57" y="31"/>
                  </a:lnTo>
                  <a:lnTo>
                    <a:pt x="51" y="38"/>
                  </a:lnTo>
                  <a:lnTo>
                    <a:pt x="41" y="42"/>
                  </a:lnTo>
                  <a:lnTo>
                    <a:pt x="29" y="44"/>
                  </a:lnTo>
                  <a:lnTo>
                    <a:pt x="17" y="42"/>
                  </a:lnTo>
                  <a:lnTo>
                    <a:pt x="9" y="38"/>
                  </a:lnTo>
                  <a:lnTo>
                    <a:pt x="3" y="31"/>
                  </a:lnTo>
                  <a:lnTo>
                    <a:pt x="0" y="22"/>
                  </a:lnTo>
                  <a:lnTo>
                    <a:pt x="3" y="14"/>
                  </a:lnTo>
                  <a:lnTo>
                    <a:pt x="9" y="6"/>
                  </a:lnTo>
                  <a:lnTo>
                    <a:pt x="17" y="2"/>
                  </a:lnTo>
                  <a:lnTo>
                    <a:pt x="29" y="0"/>
                  </a:lnTo>
                  <a:close/>
                </a:path>
              </a:pathLst>
            </a:custGeom>
            <a:solidFill>
              <a:srgbClr val="E9F8FF"/>
            </a:solidFill>
            <a:ln w="9525">
              <a:noFill/>
              <a:round/>
              <a:headEnd/>
              <a:tailEnd/>
            </a:ln>
          </p:spPr>
          <p:txBody>
            <a:bodyPr/>
            <a:lstStyle/>
            <a:p>
              <a:endParaRPr lang="pt-BR"/>
            </a:p>
          </p:txBody>
        </p:sp>
        <p:sp>
          <p:nvSpPr>
            <p:cNvPr id="780522" name="Freeform 508"/>
            <p:cNvSpPr>
              <a:spLocks/>
            </p:cNvSpPr>
            <p:nvPr/>
          </p:nvSpPr>
          <p:spPr bwMode="auto">
            <a:xfrm>
              <a:off x="2018" y="1286"/>
              <a:ext cx="20" cy="23"/>
            </a:xfrm>
            <a:custGeom>
              <a:avLst/>
              <a:gdLst>
                <a:gd name="T0" fmla="*/ 3 w 60"/>
                <a:gd name="T1" fmla="*/ 0 h 44"/>
                <a:gd name="T2" fmla="*/ 3 w 60"/>
                <a:gd name="T3" fmla="*/ 0 h 44"/>
                <a:gd name="T4" fmla="*/ 5 w 60"/>
                <a:gd name="T5" fmla="*/ 1 h 44"/>
                <a:gd name="T6" fmla="*/ 6 w 60"/>
                <a:gd name="T7" fmla="*/ 2 h 44"/>
                <a:gd name="T8" fmla="*/ 6 w 60"/>
                <a:gd name="T9" fmla="*/ 4 h 44"/>
                <a:gd name="T10" fmla="*/ 7 w 60"/>
                <a:gd name="T11" fmla="*/ 6 h 44"/>
                <a:gd name="T12" fmla="*/ 7 w 60"/>
                <a:gd name="T13" fmla="*/ 6 h 44"/>
                <a:gd name="T14" fmla="*/ 6 w 60"/>
                <a:gd name="T15" fmla="*/ 8 h 44"/>
                <a:gd name="T16" fmla="*/ 6 w 60"/>
                <a:gd name="T17" fmla="*/ 10 h 44"/>
                <a:gd name="T18" fmla="*/ 5 w 60"/>
                <a:gd name="T19" fmla="*/ 12 h 44"/>
                <a:gd name="T20" fmla="*/ 3 w 60"/>
                <a:gd name="T21" fmla="*/ 12 h 44"/>
                <a:gd name="T22" fmla="*/ 3 w 60"/>
                <a:gd name="T23" fmla="*/ 12 h 44"/>
                <a:gd name="T24" fmla="*/ 2 w 60"/>
                <a:gd name="T25" fmla="*/ 12 h 44"/>
                <a:gd name="T26" fmla="*/ 1 w 60"/>
                <a:gd name="T27" fmla="*/ 10 h 44"/>
                <a:gd name="T28" fmla="*/ 0 w 60"/>
                <a:gd name="T29" fmla="*/ 8 h 44"/>
                <a:gd name="T30" fmla="*/ 0 w 60"/>
                <a:gd name="T31" fmla="*/ 6 h 44"/>
                <a:gd name="T32" fmla="*/ 0 w 60"/>
                <a:gd name="T33" fmla="*/ 6 h 44"/>
                <a:gd name="T34" fmla="*/ 0 w 60"/>
                <a:gd name="T35" fmla="*/ 4 h 44"/>
                <a:gd name="T36" fmla="*/ 1 w 60"/>
                <a:gd name="T37" fmla="*/ 2 h 44"/>
                <a:gd name="T38" fmla="*/ 2 w 60"/>
                <a:gd name="T39" fmla="*/ 1 h 44"/>
                <a:gd name="T40" fmla="*/ 3 w 60"/>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
                <a:gd name="T64" fmla="*/ 0 h 44"/>
                <a:gd name="T65" fmla="*/ 60 w 60"/>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 h="44">
                  <a:moveTo>
                    <a:pt x="29" y="0"/>
                  </a:moveTo>
                  <a:lnTo>
                    <a:pt x="29" y="0"/>
                  </a:lnTo>
                  <a:lnTo>
                    <a:pt x="41" y="2"/>
                  </a:lnTo>
                  <a:lnTo>
                    <a:pt x="51" y="6"/>
                  </a:lnTo>
                  <a:lnTo>
                    <a:pt x="57" y="14"/>
                  </a:lnTo>
                  <a:lnTo>
                    <a:pt x="60" y="22"/>
                  </a:lnTo>
                  <a:lnTo>
                    <a:pt x="57" y="31"/>
                  </a:lnTo>
                  <a:lnTo>
                    <a:pt x="51" y="38"/>
                  </a:lnTo>
                  <a:lnTo>
                    <a:pt x="41" y="42"/>
                  </a:lnTo>
                  <a:lnTo>
                    <a:pt x="29" y="44"/>
                  </a:lnTo>
                  <a:lnTo>
                    <a:pt x="17" y="42"/>
                  </a:lnTo>
                  <a:lnTo>
                    <a:pt x="9" y="38"/>
                  </a:lnTo>
                  <a:lnTo>
                    <a:pt x="3" y="31"/>
                  </a:lnTo>
                  <a:lnTo>
                    <a:pt x="0" y="22"/>
                  </a:lnTo>
                  <a:lnTo>
                    <a:pt x="3" y="14"/>
                  </a:lnTo>
                  <a:lnTo>
                    <a:pt x="9" y="6"/>
                  </a:lnTo>
                  <a:lnTo>
                    <a:pt x="17" y="2"/>
                  </a:lnTo>
                  <a:lnTo>
                    <a:pt x="29" y="0"/>
                  </a:lnTo>
                </a:path>
              </a:pathLst>
            </a:custGeom>
            <a:noFill/>
            <a:ln w="0">
              <a:solidFill>
                <a:srgbClr val="000000"/>
              </a:solidFill>
              <a:prstDash val="solid"/>
              <a:round/>
              <a:headEnd/>
              <a:tailEnd/>
            </a:ln>
          </p:spPr>
          <p:txBody>
            <a:bodyPr/>
            <a:lstStyle/>
            <a:p>
              <a:endParaRPr lang="pt-BR"/>
            </a:p>
          </p:txBody>
        </p:sp>
        <p:sp>
          <p:nvSpPr>
            <p:cNvPr id="780523" name="Freeform 509"/>
            <p:cNvSpPr>
              <a:spLocks/>
            </p:cNvSpPr>
            <p:nvPr/>
          </p:nvSpPr>
          <p:spPr bwMode="auto">
            <a:xfrm>
              <a:off x="2019" y="1289"/>
              <a:ext cx="15" cy="13"/>
            </a:xfrm>
            <a:custGeom>
              <a:avLst/>
              <a:gdLst>
                <a:gd name="T0" fmla="*/ 0 w 46"/>
                <a:gd name="T1" fmla="*/ 6 h 27"/>
                <a:gd name="T2" fmla="*/ 0 w 46"/>
                <a:gd name="T3" fmla="*/ 6 h 27"/>
                <a:gd name="T4" fmla="*/ 2 w 46"/>
                <a:gd name="T5" fmla="*/ 4 h 27"/>
                <a:gd name="T6" fmla="*/ 3 w 46"/>
                <a:gd name="T7" fmla="*/ 3 h 27"/>
                <a:gd name="T8" fmla="*/ 4 w 46"/>
                <a:gd name="T9" fmla="*/ 1 h 27"/>
                <a:gd name="T10" fmla="*/ 4 w 46"/>
                <a:gd name="T11" fmla="*/ 0 h 27"/>
                <a:gd name="T12" fmla="*/ 5 w 46"/>
                <a:gd name="T13" fmla="*/ 0 h 27"/>
                <a:gd name="T14" fmla="*/ 5 w 46"/>
                <a:gd name="T15" fmla="*/ 0 h 27"/>
                <a:gd name="T16" fmla="*/ 5 w 46"/>
                <a:gd name="T17" fmla="*/ 0 h 27"/>
                <a:gd name="T18" fmla="*/ 5 w 46"/>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27"/>
                <a:gd name="T32" fmla="*/ 46 w 46"/>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27">
                  <a:moveTo>
                    <a:pt x="0" y="27"/>
                  </a:moveTo>
                  <a:lnTo>
                    <a:pt x="0" y="27"/>
                  </a:lnTo>
                  <a:lnTo>
                    <a:pt x="15" y="18"/>
                  </a:lnTo>
                  <a:lnTo>
                    <a:pt x="27" y="12"/>
                  </a:lnTo>
                  <a:lnTo>
                    <a:pt x="34" y="6"/>
                  </a:lnTo>
                  <a:lnTo>
                    <a:pt x="40" y="3"/>
                  </a:lnTo>
                  <a:lnTo>
                    <a:pt x="43" y="1"/>
                  </a:lnTo>
                  <a:lnTo>
                    <a:pt x="46" y="0"/>
                  </a:lnTo>
                </a:path>
              </a:pathLst>
            </a:custGeom>
            <a:noFill/>
            <a:ln w="0">
              <a:solidFill>
                <a:srgbClr val="000000"/>
              </a:solidFill>
              <a:prstDash val="solid"/>
              <a:round/>
              <a:headEnd/>
              <a:tailEnd/>
            </a:ln>
          </p:spPr>
          <p:txBody>
            <a:bodyPr/>
            <a:lstStyle/>
            <a:p>
              <a:endParaRPr lang="pt-BR"/>
            </a:p>
          </p:txBody>
        </p:sp>
        <p:sp>
          <p:nvSpPr>
            <p:cNvPr id="780524" name="Freeform 510"/>
            <p:cNvSpPr>
              <a:spLocks/>
            </p:cNvSpPr>
            <p:nvPr/>
          </p:nvSpPr>
          <p:spPr bwMode="auto">
            <a:xfrm>
              <a:off x="2021" y="1292"/>
              <a:ext cx="15" cy="14"/>
            </a:xfrm>
            <a:custGeom>
              <a:avLst/>
              <a:gdLst>
                <a:gd name="T0" fmla="*/ 0 w 45"/>
                <a:gd name="T1" fmla="*/ 7 h 28"/>
                <a:gd name="T2" fmla="*/ 0 w 45"/>
                <a:gd name="T3" fmla="*/ 7 h 28"/>
                <a:gd name="T4" fmla="*/ 2 w 45"/>
                <a:gd name="T5" fmla="*/ 5 h 28"/>
                <a:gd name="T6" fmla="*/ 3 w 45"/>
                <a:gd name="T7" fmla="*/ 3 h 28"/>
                <a:gd name="T8" fmla="*/ 4 w 45"/>
                <a:gd name="T9" fmla="*/ 2 h 28"/>
                <a:gd name="T10" fmla="*/ 4 w 45"/>
                <a:gd name="T11" fmla="*/ 1 h 28"/>
                <a:gd name="T12" fmla="*/ 5 w 45"/>
                <a:gd name="T13" fmla="*/ 1 h 28"/>
                <a:gd name="T14" fmla="*/ 5 w 45"/>
                <a:gd name="T15" fmla="*/ 0 h 28"/>
                <a:gd name="T16" fmla="*/ 5 w 45"/>
                <a:gd name="T17" fmla="*/ 0 h 28"/>
                <a:gd name="T18" fmla="*/ 5 w 45"/>
                <a:gd name="T19" fmla="*/ 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8"/>
                <a:gd name="T32" fmla="*/ 45 w 45"/>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8">
                  <a:moveTo>
                    <a:pt x="0" y="28"/>
                  </a:moveTo>
                  <a:lnTo>
                    <a:pt x="0" y="28"/>
                  </a:lnTo>
                  <a:lnTo>
                    <a:pt x="15" y="19"/>
                  </a:lnTo>
                  <a:lnTo>
                    <a:pt x="26" y="12"/>
                  </a:lnTo>
                  <a:lnTo>
                    <a:pt x="35" y="7"/>
                  </a:lnTo>
                  <a:lnTo>
                    <a:pt x="39" y="4"/>
                  </a:lnTo>
                  <a:lnTo>
                    <a:pt x="42" y="1"/>
                  </a:lnTo>
                  <a:lnTo>
                    <a:pt x="45" y="0"/>
                  </a:lnTo>
                </a:path>
              </a:pathLst>
            </a:custGeom>
            <a:noFill/>
            <a:ln w="0">
              <a:solidFill>
                <a:srgbClr val="000000"/>
              </a:solidFill>
              <a:prstDash val="solid"/>
              <a:round/>
              <a:headEnd/>
              <a:tailEnd/>
            </a:ln>
          </p:spPr>
          <p:txBody>
            <a:bodyPr/>
            <a:lstStyle/>
            <a:p>
              <a:endParaRPr lang="pt-BR"/>
            </a:p>
          </p:txBody>
        </p:sp>
        <p:sp>
          <p:nvSpPr>
            <p:cNvPr id="780525" name="Rectangle 511"/>
            <p:cNvSpPr>
              <a:spLocks noChangeArrowheads="1"/>
            </p:cNvSpPr>
            <p:nvPr/>
          </p:nvSpPr>
          <p:spPr bwMode="auto">
            <a:xfrm>
              <a:off x="1961" y="1314"/>
              <a:ext cx="110" cy="33"/>
            </a:xfrm>
            <a:prstGeom prst="rect">
              <a:avLst/>
            </a:prstGeom>
            <a:solidFill>
              <a:srgbClr val="CCCCCC"/>
            </a:solidFill>
            <a:ln w="9525">
              <a:noFill/>
              <a:miter lim="800000"/>
              <a:headEnd/>
              <a:tailEnd/>
            </a:ln>
          </p:spPr>
          <p:txBody>
            <a:bodyPr/>
            <a:lstStyle/>
            <a:p>
              <a:pPr eaLnBrk="0" hangingPunct="0">
                <a:buFont typeface="Wingdings" pitchFamily="2" charset="2"/>
                <a:buChar char="ü"/>
              </a:pPr>
              <a:endParaRPr lang="pt-BR"/>
            </a:p>
          </p:txBody>
        </p:sp>
        <p:sp>
          <p:nvSpPr>
            <p:cNvPr id="780526" name="Rectangle 512"/>
            <p:cNvSpPr>
              <a:spLocks noChangeArrowheads="1"/>
            </p:cNvSpPr>
            <p:nvPr/>
          </p:nvSpPr>
          <p:spPr bwMode="auto">
            <a:xfrm>
              <a:off x="1961" y="1314"/>
              <a:ext cx="110" cy="33"/>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527" name="Freeform 513"/>
            <p:cNvSpPr>
              <a:spLocks/>
            </p:cNvSpPr>
            <p:nvPr/>
          </p:nvSpPr>
          <p:spPr bwMode="auto">
            <a:xfrm>
              <a:off x="2013" y="1314"/>
              <a:ext cx="1" cy="33"/>
            </a:xfrm>
            <a:custGeom>
              <a:avLst/>
              <a:gdLst>
                <a:gd name="T0" fmla="*/ 0 w 1"/>
                <a:gd name="T1" fmla="*/ 0 h 66"/>
                <a:gd name="T2" fmla="*/ 0 w 1"/>
                <a:gd name="T3" fmla="*/ 0 h 66"/>
                <a:gd name="T4" fmla="*/ 0 w 1"/>
                <a:gd name="T5" fmla="*/ 5 h 66"/>
                <a:gd name="T6" fmla="*/ 0 w 1"/>
                <a:gd name="T7" fmla="*/ 9 h 66"/>
                <a:gd name="T8" fmla="*/ 0 w 1"/>
                <a:gd name="T9" fmla="*/ 12 h 66"/>
                <a:gd name="T10" fmla="*/ 0 w 1"/>
                <a:gd name="T11" fmla="*/ 14 h 66"/>
                <a:gd name="T12" fmla="*/ 0 w 1"/>
                <a:gd name="T13" fmla="*/ 15 h 66"/>
                <a:gd name="T14" fmla="*/ 0 w 1"/>
                <a:gd name="T15" fmla="*/ 17 h 66"/>
                <a:gd name="T16" fmla="*/ 0 w 1"/>
                <a:gd name="T17" fmla="*/ 17 h 66"/>
                <a:gd name="T18" fmla="*/ 0 w 1"/>
                <a:gd name="T19" fmla="*/ 17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66"/>
                <a:gd name="T32" fmla="*/ 1 w 1"/>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66">
                  <a:moveTo>
                    <a:pt x="0" y="0"/>
                  </a:moveTo>
                  <a:lnTo>
                    <a:pt x="0" y="0"/>
                  </a:lnTo>
                  <a:lnTo>
                    <a:pt x="0" y="22"/>
                  </a:lnTo>
                  <a:lnTo>
                    <a:pt x="0" y="39"/>
                  </a:lnTo>
                  <a:lnTo>
                    <a:pt x="0" y="50"/>
                  </a:lnTo>
                  <a:lnTo>
                    <a:pt x="0" y="58"/>
                  </a:lnTo>
                  <a:lnTo>
                    <a:pt x="0" y="63"/>
                  </a:lnTo>
                  <a:lnTo>
                    <a:pt x="0" y="65"/>
                  </a:lnTo>
                  <a:lnTo>
                    <a:pt x="0" y="66"/>
                  </a:lnTo>
                </a:path>
              </a:pathLst>
            </a:custGeom>
            <a:noFill/>
            <a:ln w="0">
              <a:solidFill>
                <a:srgbClr val="000000"/>
              </a:solidFill>
              <a:prstDash val="solid"/>
              <a:round/>
              <a:headEnd/>
              <a:tailEnd/>
            </a:ln>
          </p:spPr>
          <p:txBody>
            <a:bodyPr/>
            <a:lstStyle/>
            <a:p>
              <a:endParaRPr lang="pt-BR"/>
            </a:p>
          </p:txBody>
        </p:sp>
        <p:sp>
          <p:nvSpPr>
            <p:cNvPr id="780528" name="Freeform 514"/>
            <p:cNvSpPr>
              <a:spLocks/>
            </p:cNvSpPr>
            <p:nvPr/>
          </p:nvSpPr>
          <p:spPr bwMode="auto">
            <a:xfrm>
              <a:off x="2041" y="1314"/>
              <a:ext cx="1" cy="33"/>
            </a:xfrm>
            <a:custGeom>
              <a:avLst/>
              <a:gdLst>
                <a:gd name="T0" fmla="*/ 0 w 1"/>
                <a:gd name="T1" fmla="*/ 0 h 67"/>
                <a:gd name="T2" fmla="*/ 0 w 1"/>
                <a:gd name="T3" fmla="*/ 0 h 67"/>
                <a:gd name="T4" fmla="*/ 0 w 1"/>
                <a:gd name="T5" fmla="*/ 5 h 67"/>
                <a:gd name="T6" fmla="*/ 0 w 1"/>
                <a:gd name="T7" fmla="*/ 9 h 67"/>
                <a:gd name="T8" fmla="*/ 0 w 1"/>
                <a:gd name="T9" fmla="*/ 12 h 67"/>
                <a:gd name="T10" fmla="*/ 0 w 1"/>
                <a:gd name="T11" fmla="*/ 14 h 67"/>
                <a:gd name="T12" fmla="*/ 0 w 1"/>
                <a:gd name="T13" fmla="*/ 16 h 67"/>
                <a:gd name="T14" fmla="*/ 0 w 1"/>
                <a:gd name="T15" fmla="*/ 16 h 67"/>
                <a:gd name="T16" fmla="*/ 0 w 1"/>
                <a:gd name="T17" fmla="*/ 16 h 67"/>
                <a:gd name="T18" fmla="*/ 0 w 1"/>
                <a:gd name="T19" fmla="*/ 16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67"/>
                <a:gd name="T32" fmla="*/ 1 w 1"/>
                <a:gd name="T33" fmla="*/ 67 h 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67">
                  <a:moveTo>
                    <a:pt x="0" y="0"/>
                  </a:moveTo>
                  <a:lnTo>
                    <a:pt x="0" y="0"/>
                  </a:lnTo>
                  <a:lnTo>
                    <a:pt x="0" y="23"/>
                  </a:lnTo>
                  <a:lnTo>
                    <a:pt x="0" y="39"/>
                  </a:lnTo>
                  <a:lnTo>
                    <a:pt x="0" y="51"/>
                  </a:lnTo>
                  <a:lnTo>
                    <a:pt x="0" y="59"/>
                  </a:lnTo>
                  <a:lnTo>
                    <a:pt x="0" y="64"/>
                  </a:lnTo>
                  <a:lnTo>
                    <a:pt x="0" y="66"/>
                  </a:lnTo>
                  <a:lnTo>
                    <a:pt x="0" y="67"/>
                  </a:lnTo>
                </a:path>
              </a:pathLst>
            </a:custGeom>
            <a:noFill/>
            <a:ln w="0">
              <a:solidFill>
                <a:srgbClr val="000000"/>
              </a:solidFill>
              <a:prstDash val="solid"/>
              <a:round/>
              <a:headEnd/>
              <a:tailEnd/>
            </a:ln>
          </p:spPr>
          <p:txBody>
            <a:bodyPr/>
            <a:lstStyle/>
            <a:p>
              <a:endParaRPr lang="pt-BR"/>
            </a:p>
          </p:txBody>
        </p:sp>
        <p:sp>
          <p:nvSpPr>
            <p:cNvPr id="780529" name="Rectangle 515"/>
            <p:cNvSpPr>
              <a:spLocks noChangeArrowheads="1"/>
            </p:cNvSpPr>
            <p:nvPr/>
          </p:nvSpPr>
          <p:spPr bwMode="auto">
            <a:xfrm>
              <a:off x="1971" y="1317"/>
              <a:ext cx="39" cy="26"/>
            </a:xfrm>
            <a:prstGeom prst="rect">
              <a:avLst/>
            </a:prstGeom>
            <a:solidFill>
              <a:srgbClr val="B2B2B2"/>
            </a:solidFill>
            <a:ln w="9525">
              <a:noFill/>
              <a:miter lim="800000"/>
              <a:headEnd/>
              <a:tailEnd/>
            </a:ln>
          </p:spPr>
          <p:txBody>
            <a:bodyPr/>
            <a:lstStyle/>
            <a:p>
              <a:pPr eaLnBrk="0" hangingPunct="0">
                <a:buFont typeface="Wingdings" pitchFamily="2" charset="2"/>
                <a:buChar char="ü"/>
              </a:pPr>
              <a:endParaRPr lang="pt-BR"/>
            </a:p>
          </p:txBody>
        </p:sp>
        <p:sp>
          <p:nvSpPr>
            <p:cNvPr id="780530" name="Rectangle 516"/>
            <p:cNvSpPr>
              <a:spLocks noChangeArrowheads="1"/>
            </p:cNvSpPr>
            <p:nvPr/>
          </p:nvSpPr>
          <p:spPr bwMode="auto">
            <a:xfrm>
              <a:off x="1971" y="1317"/>
              <a:ext cx="39" cy="26"/>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531" name="Rectangle 517"/>
            <p:cNvSpPr>
              <a:spLocks noChangeArrowheads="1"/>
            </p:cNvSpPr>
            <p:nvPr/>
          </p:nvSpPr>
          <p:spPr bwMode="auto">
            <a:xfrm>
              <a:off x="1978" y="1322"/>
              <a:ext cx="25" cy="16"/>
            </a:xfrm>
            <a:prstGeom prst="rect">
              <a:avLst/>
            </a:prstGeom>
            <a:solidFill>
              <a:srgbClr val="000000"/>
            </a:solidFill>
            <a:ln w="9525">
              <a:noFill/>
              <a:miter lim="800000"/>
              <a:headEnd/>
              <a:tailEnd/>
            </a:ln>
          </p:spPr>
          <p:txBody>
            <a:bodyPr/>
            <a:lstStyle/>
            <a:p>
              <a:pPr eaLnBrk="0" hangingPunct="0">
                <a:buFont typeface="Wingdings" pitchFamily="2" charset="2"/>
                <a:buChar char="ü"/>
              </a:pPr>
              <a:endParaRPr lang="pt-BR"/>
            </a:p>
          </p:txBody>
        </p:sp>
        <p:sp>
          <p:nvSpPr>
            <p:cNvPr id="780532" name="Rectangle 518"/>
            <p:cNvSpPr>
              <a:spLocks noChangeArrowheads="1"/>
            </p:cNvSpPr>
            <p:nvPr/>
          </p:nvSpPr>
          <p:spPr bwMode="auto">
            <a:xfrm>
              <a:off x="1978" y="1322"/>
              <a:ext cx="25" cy="16"/>
            </a:xfrm>
            <a:prstGeom prst="rect">
              <a:avLst/>
            </a:prstGeom>
            <a:noFill/>
            <a:ln w="0">
              <a:solidFill>
                <a:srgbClr val="000000"/>
              </a:solidFill>
              <a:miter lim="800000"/>
              <a:headEnd/>
              <a:tailEnd/>
            </a:ln>
          </p:spPr>
          <p:txBody>
            <a:bodyPr/>
            <a:lstStyle/>
            <a:p>
              <a:pPr eaLnBrk="0" hangingPunct="0">
                <a:buFont typeface="Wingdings" pitchFamily="2" charset="2"/>
                <a:buChar char="ü"/>
              </a:pPr>
              <a:endParaRPr lang="pt-BR"/>
            </a:p>
          </p:txBody>
        </p:sp>
        <p:sp>
          <p:nvSpPr>
            <p:cNvPr id="780533" name="Freeform 519"/>
            <p:cNvSpPr>
              <a:spLocks/>
            </p:cNvSpPr>
            <p:nvPr/>
          </p:nvSpPr>
          <p:spPr bwMode="auto">
            <a:xfrm>
              <a:off x="2003" y="1317"/>
              <a:ext cx="7" cy="5"/>
            </a:xfrm>
            <a:custGeom>
              <a:avLst/>
              <a:gdLst>
                <a:gd name="T0" fmla="*/ 0 w 20"/>
                <a:gd name="T1" fmla="*/ 3 h 9"/>
                <a:gd name="T2" fmla="*/ 0 w 20"/>
                <a:gd name="T3" fmla="*/ 3 h 9"/>
                <a:gd name="T4" fmla="*/ 1 w 20"/>
                <a:gd name="T5" fmla="*/ 1 h 9"/>
                <a:gd name="T6" fmla="*/ 2 w 20"/>
                <a:gd name="T7" fmla="*/ 1 h 9"/>
                <a:gd name="T8" fmla="*/ 2 w 20"/>
                <a:gd name="T9" fmla="*/ 0 h 9"/>
                <a:gd name="T10" fmla="*/ 2 w 20"/>
                <a:gd name="T11" fmla="*/ 0 h 9"/>
                <a:gd name="T12" fmla="*/ 0 60000 65536"/>
                <a:gd name="T13" fmla="*/ 0 60000 65536"/>
                <a:gd name="T14" fmla="*/ 0 60000 65536"/>
                <a:gd name="T15" fmla="*/ 0 60000 65536"/>
                <a:gd name="T16" fmla="*/ 0 60000 65536"/>
                <a:gd name="T17" fmla="*/ 0 60000 65536"/>
                <a:gd name="T18" fmla="*/ 0 w 20"/>
                <a:gd name="T19" fmla="*/ 0 h 9"/>
                <a:gd name="T20" fmla="*/ 20 w 20"/>
                <a:gd name="T21" fmla="*/ 9 h 9"/>
              </a:gdLst>
              <a:ahLst/>
              <a:cxnLst>
                <a:cxn ang="T12">
                  <a:pos x="T0" y="T1"/>
                </a:cxn>
                <a:cxn ang="T13">
                  <a:pos x="T2" y="T3"/>
                </a:cxn>
                <a:cxn ang="T14">
                  <a:pos x="T4" y="T5"/>
                </a:cxn>
                <a:cxn ang="T15">
                  <a:pos x="T6" y="T7"/>
                </a:cxn>
                <a:cxn ang="T16">
                  <a:pos x="T8" y="T9"/>
                </a:cxn>
                <a:cxn ang="T17">
                  <a:pos x="T10" y="T11"/>
                </a:cxn>
              </a:cxnLst>
              <a:rect l="T18" t="T19" r="T20" b="T21"/>
              <a:pathLst>
                <a:path w="20" h="9">
                  <a:moveTo>
                    <a:pt x="0" y="9"/>
                  </a:moveTo>
                  <a:lnTo>
                    <a:pt x="0" y="9"/>
                  </a:lnTo>
                  <a:lnTo>
                    <a:pt x="12" y="4"/>
                  </a:lnTo>
                  <a:lnTo>
                    <a:pt x="17" y="1"/>
                  </a:lnTo>
                  <a:lnTo>
                    <a:pt x="20" y="0"/>
                  </a:lnTo>
                </a:path>
              </a:pathLst>
            </a:custGeom>
            <a:noFill/>
            <a:ln w="0">
              <a:solidFill>
                <a:srgbClr val="000000"/>
              </a:solidFill>
              <a:prstDash val="solid"/>
              <a:round/>
              <a:headEnd/>
              <a:tailEnd/>
            </a:ln>
          </p:spPr>
          <p:txBody>
            <a:bodyPr/>
            <a:lstStyle/>
            <a:p>
              <a:endParaRPr lang="pt-BR"/>
            </a:p>
          </p:txBody>
        </p:sp>
        <p:sp>
          <p:nvSpPr>
            <p:cNvPr id="780534" name="Freeform 520"/>
            <p:cNvSpPr>
              <a:spLocks/>
            </p:cNvSpPr>
            <p:nvPr/>
          </p:nvSpPr>
          <p:spPr bwMode="auto">
            <a:xfrm>
              <a:off x="2003" y="1338"/>
              <a:ext cx="7" cy="5"/>
            </a:xfrm>
            <a:custGeom>
              <a:avLst/>
              <a:gdLst>
                <a:gd name="T0" fmla="*/ 0 w 20"/>
                <a:gd name="T1" fmla="*/ 0 h 12"/>
                <a:gd name="T2" fmla="*/ 0 w 20"/>
                <a:gd name="T3" fmla="*/ 0 h 12"/>
                <a:gd name="T4" fmla="*/ 1 w 20"/>
                <a:gd name="T5" fmla="*/ 1 h 12"/>
                <a:gd name="T6" fmla="*/ 2 w 20"/>
                <a:gd name="T7" fmla="*/ 2 h 12"/>
                <a:gd name="T8" fmla="*/ 2 w 20"/>
                <a:gd name="T9" fmla="*/ 2 h 12"/>
                <a:gd name="T10" fmla="*/ 2 w 20"/>
                <a:gd name="T11" fmla="*/ 2 h 12"/>
                <a:gd name="T12" fmla="*/ 0 60000 65536"/>
                <a:gd name="T13" fmla="*/ 0 60000 65536"/>
                <a:gd name="T14" fmla="*/ 0 60000 65536"/>
                <a:gd name="T15" fmla="*/ 0 60000 65536"/>
                <a:gd name="T16" fmla="*/ 0 60000 65536"/>
                <a:gd name="T17" fmla="*/ 0 60000 65536"/>
                <a:gd name="T18" fmla="*/ 0 w 20"/>
                <a:gd name="T19" fmla="*/ 0 h 12"/>
                <a:gd name="T20" fmla="*/ 20 w 2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0" h="12">
                  <a:moveTo>
                    <a:pt x="0" y="0"/>
                  </a:moveTo>
                  <a:lnTo>
                    <a:pt x="0" y="0"/>
                  </a:lnTo>
                  <a:lnTo>
                    <a:pt x="12" y="7"/>
                  </a:lnTo>
                  <a:lnTo>
                    <a:pt x="17" y="11"/>
                  </a:lnTo>
                  <a:lnTo>
                    <a:pt x="20" y="12"/>
                  </a:lnTo>
                </a:path>
              </a:pathLst>
            </a:custGeom>
            <a:noFill/>
            <a:ln w="0">
              <a:solidFill>
                <a:srgbClr val="000000"/>
              </a:solidFill>
              <a:prstDash val="solid"/>
              <a:round/>
              <a:headEnd/>
              <a:tailEnd/>
            </a:ln>
          </p:spPr>
          <p:txBody>
            <a:bodyPr/>
            <a:lstStyle/>
            <a:p>
              <a:endParaRPr lang="pt-BR"/>
            </a:p>
          </p:txBody>
        </p:sp>
        <p:sp>
          <p:nvSpPr>
            <p:cNvPr id="780535" name="Freeform 521"/>
            <p:cNvSpPr>
              <a:spLocks/>
            </p:cNvSpPr>
            <p:nvPr/>
          </p:nvSpPr>
          <p:spPr bwMode="auto">
            <a:xfrm>
              <a:off x="2018" y="1320"/>
              <a:ext cx="20" cy="21"/>
            </a:xfrm>
            <a:custGeom>
              <a:avLst/>
              <a:gdLst>
                <a:gd name="T0" fmla="*/ 3 w 60"/>
                <a:gd name="T1" fmla="*/ 0 h 43"/>
                <a:gd name="T2" fmla="*/ 5 w 60"/>
                <a:gd name="T3" fmla="*/ 0 h 43"/>
                <a:gd name="T4" fmla="*/ 6 w 60"/>
                <a:gd name="T5" fmla="*/ 1 h 43"/>
                <a:gd name="T6" fmla="*/ 6 w 60"/>
                <a:gd name="T7" fmla="*/ 3 h 43"/>
                <a:gd name="T8" fmla="*/ 7 w 60"/>
                <a:gd name="T9" fmla="*/ 5 h 43"/>
                <a:gd name="T10" fmla="*/ 6 w 60"/>
                <a:gd name="T11" fmla="*/ 7 h 43"/>
                <a:gd name="T12" fmla="*/ 6 w 60"/>
                <a:gd name="T13" fmla="*/ 9 h 43"/>
                <a:gd name="T14" fmla="*/ 5 w 60"/>
                <a:gd name="T15" fmla="*/ 10 h 43"/>
                <a:gd name="T16" fmla="*/ 3 w 60"/>
                <a:gd name="T17" fmla="*/ 10 h 43"/>
                <a:gd name="T18" fmla="*/ 2 w 60"/>
                <a:gd name="T19" fmla="*/ 10 h 43"/>
                <a:gd name="T20" fmla="*/ 1 w 60"/>
                <a:gd name="T21" fmla="*/ 9 h 43"/>
                <a:gd name="T22" fmla="*/ 0 w 60"/>
                <a:gd name="T23" fmla="*/ 7 h 43"/>
                <a:gd name="T24" fmla="*/ 0 w 60"/>
                <a:gd name="T25" fmla="*/ 5 h 43"/>
                <a:gd name="T26" fmla="*/ 0 w 60"/>
                <a:gd name="T27" fmla="*/ 3 h 43"/>
                <a:gd name="T28" fmla="*/ 1 w 60"/>
                <a:gd name="T29" fmla="*/ 1 h 43"/>
                <a:gd name="T30" fmla="*/ 2 w 60"/>
                <a:gd name="T31" fmla="*/ 0 h 43"/>
                <a:gd name="T32" fmla="*/ 3 w 60"/>
                <a:gd name="T33" fmla="*/ 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43"/>
                <a:gd name="T53" fmla="*/ 60 w 60"/>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43">
                  <a:moveTo>
                    <a:pt x="29" y="0"/>
                  </a:moveTo>
                  <a:lnTo>
                    <a:pt x="41" y="2"/>
                  </a:lnTo>
                  <a:lnTo>
                    <a:pt x="51" y="6"/>
                  </a:lnTo>
                  <a:lnTo>
                    <a:pt x="57" y="13"/>
                  </a:lnTo>
                  <a:lnTo>
                    <a:pt x="60" y="21"/>
                  </a:lnTo>
                  <a:lnTo>
                    <a:pt x="57" y="30"/>
                  </a:lnTo>
                  <a:lnTo>
                    <a:pt x="51" y="36"/>
                  </a:lnTo>
                  <a:lnTo>
                    <a:pt x="41" y="41"/>
                  </a:lnTo>
                  <a:lnTo>
                    <a:pt x="29" y="43"/>
                  </a:lnTo>
                  <a:lnTo>
                    <a:pt x="17" y="41"/>
                  </a:lnTo>
                  <a:lnTo>
                    <a:pt x="9" y="36"/>
                  </a:lnTo>
                  <a:lnTo>
                    <a:pt x="3" y="30"/>
                  </a:lnTo>
                  <a:lnTo>
                    <a:pt x="0" y="21"/>
                  </a:lnTo>
                  <a:lnTo>
                    <a:pt x="3" y="13"/>
                  </a:lnTo>
                  <a:lnTo>
                    <a:pt x="9" y="6"/>
                  </a:lnTo>
                  <a:lnTo>
                    <a:pt x="17" y="2"/>
                  </a:lnTo>
                  <a:lnTo>
                    <a:pt x="29" y="0"/>
                  </a:lnTo>
                  <a:close/>
                </a:path>
              </a:pathLst>
            </a:custGeom>
            <a:solidFill>
              <a:srgbClr val="E9F8FF"/>
            </a:solidFill>
            <a:ln w="9525">
              <a:noFill/>
              <a:round/>
              <a:headEnd/>
              <a:tailEnd/>
            </a:ln>
          </p:spPr>
          <p:txBody>
            <a:bodyPr/>
            <a:lstStyle/>
            <a:p>
              <a:endParaRPr lang="pt-BR"/>
            </a:p>
          </p:txBody>
        </p:sp>
        <p:sp>
          <p:nvSpPr>
            <p:cNvPr id="780536" name="Freeform 522"/>
            <p:cNvSpPr>
              <a:spLocks/>
            </p:cNvSpPr>
            <p:nvPr/>
          </p:nvSpPr>
          <p:spPr bwMode="auto">
            <a:xfrm>
              <a:off x="2018" y="1320"/>
              <a:ext cx="20" cy="21"/>
            </a:xfrm>
            <a:custGeom>
              <a:avLst/>
              <a:gdLst>
                <a:gd name="T0" fmla="*/ 3 w 60"/>
                <a:gd name="T1" fmla="*/ 0 h 43"/>
                <a:gd name="T2" fmla="*/ 3 w 60"/>
                <a:gd name="T3" fmla="*/ 0 h 43"/>
                <a:gd name="T4" fmla="*/ 5 w 60"/>
                <a:gd name="T5" fmla="*/ 0 h 43"/>
                <a:gd name="T6" fmla="*/ 6 w 60"/>
                <a:gd name="T7" fmla="*/ 1 h 43"/>
                <a:gd name="T8" fmla="*/ 6 w 60"/>
                <a:gd name="T9" fmla="*/ 3 h 43"/>
                <a:gd name="T10" fmla="*/ 7 w 60"/>
                <a:gd name="T11" fmla="*/ 5 h 43"/>
                <a:gd name="T12" fmla="*/ 7 w 60"/>
                <a:gd name="T13" fmla="*/ 5 h 43"/>
                <a:gd name="T14" fmla="*/ 6 w 60"/>
                <a:gd name="T15" fmla="*/ 7 h 43"/>
                <a:gd name="T16" fmla="*/ 6 w 60"/>
                <a:gd name="T17" fmla="*/ 9 h 43"/>
                <a:gd name="T18" fmla="*/ 5 w 60"/>
                <a:gd name="T19" fmla="*/ 10 h 43"/>
                <a:gd name="T20" fmla="*/ 3 w 60"/>
                <a:gd name="T21" fmla="*/ 10 h 43"/>
                <a:gd name="T22" fmla="*/ 3 w 60"/>
                <a:gd name="T23" fmla="*/ 10 h 43"/>
                <a:gd name="T24" fmla="*/ 2 w 60"/>
                <a:gd name="T25" fmla="*/ 10 h 43"/>
                <a:gd name="T26" fmla="*/ 1 w 60"/>
                <a:gd name="T27" fmla="*/ 9 h 43"/>
                <a:gd name="T28" fmla="*/ 0 w 60"/>
                <a:gd name="T29" fmla="*/ 7 h 43"/>
                <a:gd name="T30" fmla="*/ 0 w 60"/>
                <a:gd name="T31" fmla="*/ 5 h 43"/>
                <a:gd name="T32" fmla="*/ 0 w 60"/>
                <a:gd name="T33" fmla="*/ 5 h 43"/>
                <a:gd name="T34" fmla="*/ 0 w 60"/>
                <a:gd name="T35" fmla="*/ 3 h 43"/>
                <a:gd name="T36" fmla="*/ 1 w 60"/>
                <a:gd name="T37" fmla="*/ 1 h 43"/>
                <a:gd name="T38" fmla="*/ 2 w 60"/>
                <a:gd name="T39" fmla="*/ 0 h 43"/>
                <a:gd name="T40" fmla="*/ 3 w 60"/>
                <a:gd name="T41" fmla="*/ 0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
                <a:gd name="T64" fmla="*/ 0 h 43"/>
                <a:gd name="T65" fmla="*/ 60 w 60"/>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 h="43">
                  <a:moveTo>
                    <a:pt x="29" y="0"/>
                  </a:moveTo>
                  <a:lnTo>
                    <a:pt x="29" y="0"/>
                  </a:lnTo>
                  <a:lnTo>
                    <a:pt x="41" y="2"/>
                  </a:lnTo>
                  <a:lnTo>
                    <a:pt x="51" y="6"/>
                  </a:lnTo>
                  <a:lnTo>
                    <a:pt x="57" y="13"/>
                  </a:lnTo>
                  <a:lnTo>
                    <a:pt x="60" y="21"/>
                  </a:lnTo>
                  <a:lnTo>
                    <a:pt x="57" y="30"/>
                  </a:lnTo>
                  <a:lnTo>
                    <a:pt x="51" y="36"/>
                  </a:lnTo>
                  <a:lnTo>
                    <a:pt x="41" y="41"/>
                  </a:lnTo>
                  <a:lnTo>
                    <a:pt x="29" y="43"/>
                  </a:lnTo>
                  <a:lnTo>
                    <a:pt x="17" y="41"/>
                  </a:lnTo>
                  <a:lnTo>
                    <a:pt x="9" y="36"/>
                  </a:lnTo>
                  <a:lnTo>
                    <a:pt x="3" y="30"/>
                  </a:lnTo>
                  <a:lnTo>
                    <a:pt x="0" y="21"/>
                  </a:lnTo>
                  <a:lnTo>
                    <a:pt x="3" y="13"/>
                  </a:lnTo>
                  <a:lnTo>
                    <a:pt x="9" y="6"/>
                  </a:lnTo>
                  <a:lnTo>
                    <a:pt x="17" y="2"/>
                  </a:lnTo>
                  <a:lnTo>
                    <a:pt x="29" y="0"/>
                  </a:lnTo>
                </a:path>
              </a:pathLst>
            </a:custGeom>
            <a:noFill/>
            <a:ln w="0">
              <a:solidFill>
                <a:srgbClr val="000000"/>
              </a:solidFill>
              <a:prstDash val="solid"/>
              <a:round/>
              <a:headEnd/>
              <a:tailEnd/>
            </a:ln>
          </p:spPr>
          <p:txBody>
            <a:bodyPr/>
            <a:lstStyle/>
            <a:p>
              <a:endParaRPr lang="pt-BR"/>
            </a:p>
          </p:txBody>
        </p:sp>
        <p:sp>
          <p:nvSpPr>
            <p:cNvPr id="780537" name="Freeform 523"/>
            <p:cNvSpPr>
              <a:spLocks/>
            </p:cNvSpPr>
            <p:nvPr/>
          </p:nvSpPr>
          <p:spPr bwMode="auto">
            <a:xfrm>
              <a:off x="2019" y="1322"/>
              <a:ext cx="15" cy="14"/>
            </a:xfrm>
            <a:custGeom>
              <a:avLst/>
              <a:gdLst>
                <a:gd name="T0" fmla="*/ 0 w 46"/>
                <a:gd name="T1" fmla="*/ 7 h 28"/>
                <a:gd name="T2" fmla="*/ 0 w 46"/>
                <a:gd name="T3" fmla="*/ 7 h 28"/>
                <a:gd name="T4" fmla="*/ 2 w 46"/>
                <a:gd name="T5" fmla="*/ 5 h 28"/>
                <a:gd name="T6" fmla="*/ 3 w 46"/>
                <a:gd name="T7" fmla="*/ 3 h 28"/>
                <a:gd name="T8" fmla="*/ 4 w 46"/>
                <a:gd name="T9" fmla="*/ 2 h 28"/>
                <a:gd name="T10" fmla="*/ 4 w 46"/>
                <a:gd name="T11" fmla="*/ 1 h 28"/>
                <a:gd name="T12" fmla="*/ 5 w 46"/>
                <a:gd name="T13" fmla="*/ 1 h 28"/>
                <a:gd name="T14" fmla="*/ 5 w 46"/>
                <a:gd name="T15" fmla="*/ 0 h 28"/>
                <a:gd name="T16" fmla="*/ 5 w 46"/>
                <a:gd name="T17" fmla="*/ 0 h 28"/>
                <a:gd name="T18" fmla="*/ 5 w 46"/>
                <a:gd name="T19" fmla="*/ 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28"/>
                <a:gd name="T32" fmla="*/ 46 w 46"/>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28">
                  <a:moveTo>
                    <a:pt x="0" y="28"/>
                  </a:moveTo>
                  <a:lnTo>
                    <a:pt x="0" y="28"/>
                  </a:lnTo>
                  <a:lnTo>
                    <a:pt x="15" y="18"/>
                  </a:lnTo>
                  <a:lnTo>
                    <a:pt x="27" y="12"/>
                  </a:lnTo>
                  <a:lnTo>
                    <a:pt x="34" y="7"/>
                  </a:lnTo>
                  <a:lnTo>
                    <a:pt x="40" y="3"/>
                  </a:lnTo>
                  <a:lnTo>
                    <a:pt x="43" y="1"/>
                  </a:lnTo>
                  <a:lnTo>
                    <a:pt x="46" y="0"/>
                  </a:lnTo>
                </a:path>
              </a:pathLst>
            </a:custGeom>
            <a:noFill/>
            <a:ln w="0">
              <a:solidFill>
                <a:srgbClr val="000000"/>
              </a:solidFill>
              <a:prstDash val="solid"/>
              <a:round/>
              <a:headEnd/>
              <a:tailEnd/>
            </a:ln>
          </p:spPr>
          <p:txBody>
            <a:bodyPr/>
            <a:lstStyle/>
            <a:p>
              <a:endParaRPr lang="pt-BR"/>
            </a:p>
          </p:txBody>
        </p:sp>
        <p:sp>
          <p:nvSpPr>
            <p:cNvPr id="780538" name="Freeform 524"/>
            <p:cNvSpPr>
              <a:spLocks/>
            </p:cNvSpPr>
            <p:nvPr/>
          </p:nvSpPr>
          <p:spPr bwMode="auto">
            <a:xfrm>
              <a:off x="2021" y="1326"/>
              <a:ext cx="15" cy="13"/>
            </a:xfrm>
            <a:custGeom>
              <a:avLst/>
              <a:gdLst>
                <a:gd name="T0" fmla="*/ 0 w 45"/>
                <a:gd name="T1" fmla="*/ 7 h 26"/>
                <a:gd name="T2" fmla="*/ 0 w 45"/>
                <a:gd name="T3" fmla="*/ 7 h 26"/>
                <a:gd name="T4" fmla="*/ 2 w 45"/>
                <a:gd name="T5" fmla="*/ 5 h 26"/>
                <a:gd name="T6" fmla="*/ 3 w 45"/>
                <a:gd name="T7" fmla="*/ 3 h 26"/>
                <a:gd name="T8" fmla="*/ 4 w 45"/>
                <a:gd name="T9" fmla="*/ 2 h 26"/>
                <a:gd name="T10" fmla="*/ 4 w 45"/>
                <a:gd name="T11" fmla="*/ 1 h 26"/>
                <a:gd name="T12" fmla="*/ 5 w 45"/>
                <a:gd name="T13" fmla="*/ 1 h 26"/>
                <a:gd name="T14" fmla="*/ 5 w 45"/>
                <a:gd name="T15" fmla="*/ 0 h 26"/>
                <a:gd name="T16" fmla="*/ 5 w 45"/>
                <a:gd name="T17" fmla="*/ 0 h 26"/>
                <a:gd name="T18" fmla="*/ 5 w 45"/>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6"/>
                <a:gd name="T32" fmla="*/ 45 w 45"/>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6">
                  <a:moveTo>
                    <a:pt x="0" y="26"/>
                  </a:moveTo>
                  <a:lnTo>
                    <a:pt x="0" y="26"/>
                  </a:lnTo>
                  <a:lnTo>
                    <a:pt x="15" y="18"/>
                  </a:lnTo>
                  <a:lnTo>
                    <a:pt x="26" y="11"/>
                  </a:lnTo>
                  <a:lnTo>
                    <a:pt x="35" y="6"/>
                  </a:lnTo>
                  <a:lnTo>
                    <a:pt x="39" y="3"/>
                  </a:lnTo>
                  <a:lnTo>
                    <a:pt x="42" y="1"/>
                  </a:lnTo>
                  <a:lnTo>
                    <a:pt x="45" y="0"/>
                  </a:lnTo>
                </a:path>
              </a:pathLst>
            </a:custGeom>
            <a:noFill/>
            <a:ln w="0">
              <a:solidFill>
                <a:srgbClr val="000000"/>
              </a:solidFill>
              <a:prstDash val="solid"/>
              <a:round/>
              <a:headEnd/>
              <a:tailEnd/>
            </a:ln>
          </p:spPr>
          <p:txBody>
            <a:bodyPr/>
            <a:lstStyle/>
            <a:p>
              <a:endParaRPr lang="pt-BR"/>
            </a:p>
          </p:txBody>
        </p:sp>
        <p:sp>
          <p:nvSpPr>
            <p:cNvPr id="780539" name="Freeform 525"/>
            <p:cNvSpPr>
              <a:spLocks noEditPoints="1"/>
            </p:cNvSpPr>
            <p:nvPr/>
          </p:nvSpPr>
          <p:spPr bwMode="auto">
            <a:xfrm>
              <a:off x="2084" y="1254"/>
              <a:ext cx="14" cy="17"/>
            </a:xfrm>
            <a:custGeom>
              <a:avLst/>
              <a:gdLst>
                <a:gd name="T0" fmla="*/ 0 w 44"/>
                <a:gd name="T1" fmla="*/ 8 h 35"/>
                <a:gd name="T2" fmla="*/ 2 w 44"/>
                <a:gd name="T3" fmla="*/ 0 h 35"/>
                <a:gd name="T4" fmla="*/ 3 w 44"/>
                <a:gd name="T5" fmla="*/ 0 h 35"/>
                <a:gd name="T6" fmla="*/ 4 w 44"/>
                <a:gd name="T7" fmla="*/ 8 h 35"/>
                <a:gd name="T8" fmla="*/ 4 w 44"/>
                <a:gd name="T9" fmla="*/ 8 h 35"/>
                <a:gd name="T10" fmla="*/ 4 w 44"/>
                <a:gd name="T11" fmla="*/ 6 h 35"/>
                <a:gd name="T12" fmla="*/ 1 w 44"/>
                <a:gd name="T13" fmla="*/ 6 h 35"/>
                <a:gd name="T14" fmla="*/ 1 w 44"/>
                <a:gd name="T15" fmla="*/ 8 h 35"/>
                <a:gd name="T16" fmla="*/ 0 w 44"/>
                <a:gd name="T17" fmla="*/ 8 h 35"/>
                <a:gd name="T18" fmla="*/ 2 w 44"/>
                <a:gd name="T19" fmla="*/ 5 h 35"/>
                <a:gd name="T20" fmla="*/ 3 w 44"/>
                <a:gd name="T21" fmla="*/ 5 h 35"/>
                <a:gd name="T22" fmla="*/ 3 w 44"/>
                <a:gd name="T23" fmla="*/ 3 h 35"/>
                <a:gd name="T24" fmla="*/ 3 w 44"/>
                <a:gd name="T25" fmla="*/ 2 h 35"/>
                <a:gd name="T26" fmla="*/ 3 w 44"/>
                <a:gd name="T27" fmla="*/ 2 h 35"/>
                <a:gd name="T28" fmla="*/ 2 w 44"/>
                <a:gd name="T29" fmla="*/ 1 h 35"/>
                <a:gd name="T30" fmla="*/ 2 w 44"/>
                <a:gd name="T31" fmla="*/ 1 h 35"/>
                <a:gd name="T32" fmla="*/ 2 w 44"/>
                <a:gd name="T33" fmla="*/ 1 h 35"/>
                <a:gd name="T34" fmla="*/ 2 w 44"/>
                <a:gd name="T35" fmla="*/ 2 h 35"/>
                <a:gd name="T36" fmla="*/ 2 w 44"/>
                <a:gd name="T37" fmla="*/ 2 h 35"/>
                <a:gd name="T38" fmla="*/ 2 w 44"/>
                <a:gd name="T39" fmla="*/ 2 h 35"/>
                <a:gd name="T40" fmla="*/ 2 w 44"/>
                <a:gd name="T41" fmla="*/ 5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35"/>
                <a:gd name="T65" fmla="*/ 44 w 44"/>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35">
                  <a:moveTo>
                    <a:pt x="0" y="35"/>
                  </a:moveTo>
                  <a:lnTo>
                    <a:pt x="19" y="0"/>
                  </a:lnTo>
                  <a:lnTo>
                    <a:pt x="25" y="0"/>
                  </a:lnTo>
                  <a:lnTo>
                    <a:pt x="44" y="35"/>
                  </a:lnTo>
                  <a:lnTo>
                    <a:pt x="38" y="35"/>
                  </a:lnTo>
                  <a:lnTo>
                    <a:pt x="33" y="24"/>
                  </a:lnTo>
                  <a:lnTo>
                    <a:pt x="12" y="24"/>
                  </a:lnTo>
                  <a:lnTo>
                    <a:pt x="7" y="35"/>
                  </a:lnTo>
                  <a:lnTo>
                    <a:pt x="0" y="35"/>
                  </a:lnTo>
                  <a:close/>
                  <a:moveTo>
                    <a:pt x="15" y="20"/>
                  </a:moveTo>
                  <a:lnTo>
                    <a:pt x="30" y="20"/>
                  </a:lnTo>
                  <a:lnTo>
                    <a:pt x="25" y="12"/>
                  </a:lnTo>
                  <a:lnTo>
                    <a:pt x="25" y="10"/>
                  </a:lnTo>
                  <a:lnTo>
                    <a:pt x="24" y="8"/>
                  </a:lnTo>
                  <a:lnTo>
                    <a:pt x="22" y="7"/>
                  </a:lnTo>
                  <a:lnTo>
                    <a:pt x="22" y="5"/>
                  </a:lnTo>
                  <a:lnTo>
                    <a:pt x="22" y="6"/>
                  </a:lnTo>
                  <a:lnTo>
                    <a:pt x="21" y="8"/>
                  </a:lnTo>
                  <a:lnTo>
                    <a:pt x="19" y="9"/>
                  </a:lnTo>
                  <a:lnTo>
                    <a:pt x="19" y="11"/>
                  </a:lnTo>
                  <a:lnTo>
                    <a:pt x="15" y="20"/>
                  </a:lnTo>
                  <a:close/>
                </a:path>
              </a:pathLst>
            </a:custGeom>
            <a:solidFill>
              <a:srgbClr val="000000"/>
            </a:solidFill>
            <a:ln w="9525">
              <a:noFill/>
              <a:round/>
              <a:headEnd/>
              <a:tailEnd/>
            </a:ln>
          </p:spPr>
          <p:txBody>
            <a:bodyPr/>
            <a:lstStyle/>
            <a:p>
              <a:endParaRPr lang="pt-BR"/>
            </a:p>
          </p:txBody>
        </p:sp>
        <p:sp>
          <p:nvSpPr>
            <p:cNvPr id="780540" name="Freeform 526"/>
            <p:cNvSpPr>
              <a:spLocks/>
            </p:cNvSpPr>
            <p:nvPr/>
          </p:nvSpPr>
          <p:spPr bwMode="auto">
            <a:xfrm>
              <a:off x="2099" y="1254"/>
              <a:ext cx="14" cy="17"/>
            </a:xfrm>
            <a:custGeom>
              <a:avLst/>
              <a:gdLst>
                <a:gd name="T0" fmla="*/ 5 w 42"/>
                <a:gd name="T1" fmla="*/ 6 h 35"/>
                <a:gd name="T2" fmla="*/ 4 w 42"/>
                <a:gd name="T3" fmla="*/ 7 h 35"/>
                <a:gd name="T4" fmla="*/ 4 w 42"/>
                <a:gd name="T5" fmla="*/ 7 h 35"/>
                <a:gd name="T6" fmla="*/ 3 w 42"/>
                <a:gd name="T7" fmla="*/ 8 h 35"/>
                <a:gd name="T8" fmla="*/ 2 w 42"/>
                <a:gd name="T9" fmla="*/ 8 h 35"/>
                <a:gd name="T10" fmla="*/ 2 w 42"/>
                <a:gd name="T11" fmla="*/ 8 h 35"/>
                <a:gd name="T12" fmla="*/ 1 w 42"/>
                <a:gd name="T13" fmla="*/ 8 h 35"/>
                <a:gd name="T14" fmla="*/ 1 w 42"/>
                <a:gd name="T15" fmla="*/ 7 h 35"/>
                <a:gd name="T16" fmla="*/ 0 w 42"/>
                <a:gd name="T17" fmla="*/ 6 h 35"/>
                <a:gd name="T18" fmla="*/ 0 w 42"/>
                <a:gd name="T19" fmla="*/ 5 h 35"/>
                <a:gd name="T20" fmla="*/ 0 w 42"/>
                <a:gd name="T21" fmla="*/ 4 h 35"/>
                <a:gd name="T22" fmla="*/ 0 w 42"/>
                <a:gd name="T23" fmla="*/ 3 h 35"/>
                <a:gd name="T24" fmla="*/ 0 w 42"/>
                <a:gd name="T25" fmla="*/ 2 h 35"/>
                <a:gd name="T26" fmla="*/ 1 w 42"/>
                <a:gd name="T27" fmla="*/ 1 h 35"/>
                <a:gd name="T28" fmla="*/ 1 w 42"/>
                <a:gd name="T29" fmla="*/ 0 h 35"/>
                <a:gd name="T30" fmla="*/ 2 w 42"/>
                <a:gd name="T31" fmla="*/ 0 h 35"/>
                <a:gd name="T32" fmla="*/ 2 w 42"/>
                <a:gd name="T33" fmla="*/ 0 h 35"/>
                <a:gd name="T34" fmla="*/ 3 w 42"/>
                <a:gd name="T35" fmla="*/ 0 h 35"/>
                <a:gd name="T36" fmla="*/ 4 w 42"/>
                <a:gd name="T37" fmla="*/ 0 h 35"/>
                <a:gd name="T38" fmla="*/ 4 w 42"/>
                <a:gd name="T39" fmla="*/ 1 h 35"/>
                <a:gd name="T40" fmla="*/ 4 w 42"/>
                <a:gd name="T41" fmla="*/ 2 h 35"/>
                <a:gd name="T42" fmla="*/ 4 w 42"/>
                <a:gd name="T43" fmla="*/ 2 h 35"/>
                <a:gd name="T44" fmla="*/ 3 w 42"/>
                <a:gd name="T45" fmla="*/ 1 h 35"/>
                <a:gd name="T46" fmla="*/ 3 w 42"/>
                <a:gd name="T47" fmla="*/ 1 h 35"/>
                <a:gd name="T48" fmla="*/ 3 w 42"/>
                <a:gd name="T49" fmla="*/ 1 h 35"/>
                <a:gd name="T50" fmla="*/ 2 w 42"/>
                <a:gd name="T51" fmla="*/ 1 h 35"/>
                <a:gd name="T52" fmla="*/ 2 w 42"/>
                <a:gd name="T53" fmla="*/ 1 h 35"/>
                <a:gd name="T54" fmla="*/ 1 w 42"/>
                <a:gd name="T55" fmla="*/ 2 h 35"/>
                <a:gd name="T56" fmla="*/ 1 w 42"/>
                <a:gd name="T57" fmla="*/ 2 h 35"/>
                <a:gd name="T58" fmla="*/ 1 w 42"/>
                <a:gd name="T59" fmla="*/ 3 h 35"/>
                <a:gd name="T60" fmla="*/ 1 w 42"/>
                <a:gd name="T61" fmla="*/ 3 h 35"/>
                <a:gd name="T62" fmla="*/ 1 w 42"/>
                <a:gd name="T63" fmla="*/ 5 h 35"/>
                <a:gd name="T64" fmla="*/ 1 w 42"/>
                <a:gd name="T65" fmla="*/ 5 h 35"/>
                <a:gd name="T66" fmla="*/ 1 w 42"/>
                <a:gd name="T67" fmla="*/ 6 h 35"/>
                <a:gd name="T68" fmla="*/ 1 w 42"/>
                <a:gd name="T69" fmla="*/ 7 h 35"/>
                <a:gd name="T70" fmla="*/ 2 w 42"/>
                <a:gd name="T71" fmla="*/ 7 h 35"/>
                <a:gd name="T72" fmla="*/ 2 w 42"/>
                <a:gd name="T73" fmla="*/ 7 h 35"/>
                <a:gd name="T74" fmla="*/ 3 w 42"/>
                <a:gd name="T75" fmla="*/ 7 h 35"/>
                <a:gd name="T76" fmla="*/ 3 w 42"/>
                <a:gd name="T77" fmla="*/ 7 h 35"/>
                <a:gd name="T78" fmla="*/ 3 w 42"/>
                <a:gd name="T79" fmla="*/ 7 h 35"/>
                <a:gd name="T80" fmla="*/ 4 w 42"/>
                <a:gd name="T81" fmla="*/ 6 h 35"/>
                <a:gd name="T82" fmla="*/ 4 w 42"/>
                <a:gd name="T83" fmla="*/ 5 h 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
                <a:gd name="T127" fmla="*/ 0 h 35"/>
                <a:gd name="T128" fmla="*/ 42 w 42"/>
                <a:gd name="T129" fmla="*/ 35 h 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 h="35">
                  <a:moveTo>
                    <a:pt x="36" y="22"/>
                  </a:moveTo>
                  <a:lnTo>
                    <a:pt x="42" y="24"/>
                  </a:lnTo>
                  <a:lnTo>
                    <a:pt x="40" y="26"/>
                  </a:lnTo>
                  <a:lnTo>
                    <a:pt x="39" y="28"/>
                  </a:lnTo>
                  <a:lnTo>
                    <a:pt x="36" y="30"/>
                  </a:lnTo>
                  <a:lnTo>
                    <a:pt x="34" y="31"/>
                  </a:lnTo>
                  <a:lnTo>
                    <a:pt x="31" y="33"/>
                  </a:lnTo>
                  <a:lnTo>
                    <a:pt x="28" y="34"/>
                  </a:lnTo>
                  <a:lnTo>
                    <a:pt x="24" y="35"/>
                  </a:lnTo>
                  <a:lnTo>
                    <a:pt x="21" y="35"/>
                  </a:lnTo>
                  <a:lnTo>
                    <a:pt x="18" y="35"/>
                  </a:lnTo>
                  <a:lnTo>
                    <a:pt x="15" y="34"/>
                  </a:lnTo>
                  <a:lnTo>
                    <a:pt x="12" y="34"/>
                  </a:lnTo>
                  <a:lnTo>
                    <a:pt x="9" y="33"/>
                  </a:lnTo>
                  <a:lnTo>
                    <a:pt x="8" y="31"/>
                  </a:lnTo>
                  <a:lnTo>
                    <a:pt x="5" y="30"/>
                  </a:lnTo>
                  <a:lnTo>
                    <a:pt x="3" y="28"/>
                  </a:lnTo>
                  <a:lnTo>
                    <a:pt x="3" y="27"/>
                  </a:lnTo>
                  <a:lnTo>
                    <a:pt x="2" y="25"/>
                  </a:lnTo>
                  <a:lnTo>
                    <a:pt x="2" y="23"/>
                  </a:lnTo>
                  <a:lnTo>
                    <a:pt x="0" y="20"/>
                  </a:lnTo>
                  <a:lnTo>
                    <a:pt x="0" y="18"/>
                  </a:lnTo>
                  <a:lnTo>
                    <a:pt x="0" y="15"/>
                  </a:lnTo>
                  <a:lnTo>
                    <a:pt x="2" y="13"/>
                  </a:lnTo>
                  <a:lnTo>
                    <a:pt x="2" y="11"/>
                  </a:lnTo>
                  <a:lnTo>
                    <a:pt x="2" y="9"/>
                  </a:lnTo>
                  <a:lnTo>
                    <a:pt x="3" y="7"/>
                  </a:lnTo>
                  <a:lnTo>
                    <a:pt x="5" y="6"/>
                  </a:lnTo>
                  <a:lnTo>
                    <a:pt x="8" y="4"/>
                  </a:lnTo>
                  <a:lnTo>
                    <a:pt x="9" y="3"/>
                  </a:lnTo>
                  <a:lnTo>
                    <a:pt x="12" y="2"/>
                  </a:lnTo>
                  <a:lnTo>
                    <a:pt x="15" y="2"/>
                  </a:lnTo>
                  <a:lnTo>
                    <a:pt x="18" y="0"/>
                  </a:lnTo>
                  <a:lnTo>
                    <a:pt x="21" y="0"/>
                  </a:lnTo>
                  <a:lnTo>
                    <a:pt x="24" y="0"/>
                  </a:lnTo>
                  <a:lnTo>
                    <a:pt x="27" y="2"/>
                  </a:lnTo>
                  <a:lnTo>
                    <a:pt x="30" y="2"/>
                  </a:lnTo>
                  <a:lnTo>
                    <a:pt x="33" y="3"/>
                  </a:lnTo>
                  <a:lnTo>
                    <a:pt x="34" y="5"/>
                  </a:lnTo>
                  <a:lnTo>
                    <a:pt x="37" y="7"/>
                  </a:lnTo>
                  <a:lnTo>
                    <a:pt x="39" y="9"/>
                  </a:lnTo>
                  <a:lnTo>
                    <a:pt x="40" y="11"/>
                  </a:lnTo>
                  <a:lnTo>
                    <a:pt x="34" y="12"/>
                  </a:lnTo>
                  <a:lnTo>
                    <a:pt x="33" y="10"/>
                  </a:lnTo>
                  <a:lnTo>
                    <a:pt x="31" y="9"/>
                  </a:lnTo>
                  <a:lnTo>
                    <a:pt x="30" y="7"/>
                  </a:lnTo>
                  <a:lnTo>
                    <a:pt x="28" y="7"/>
                  </a:lnTo>
                  <a:lnTo>
                    <a:pt x="27" y="6"/>
                  </a:lnTo>
                  <a:lnTo>
                    <a:pt x="25" y="6"/>
                  </a:lnTo>
                  <a:lnTo>
                    <a:pt x="23" y="5"/>
                  </a:lnTo>
                  <a:lnTo>
                    <a:pt x="21" y="5"/>
                  </a:lnTo>
                  <a:lnTo>
                    <a:pt x="18" y="5"/>
                  </a:lnTo>
                  <a:lnTo>
                    <a:pt x="17" y="6"/>
                  </a:lnTo>
                  <a:lnTo>
                    <a:pt x="14" y="6"/>
                  </a:lnTo>
                  <a:lnTo>
                    <a:pt x="12" y="7"/>
                  </a:lnTo>
                  <a:lnTo>
                    <a:pt x="11" y="8"/>
                  </a:lnTo>
                  <a:lnTo>
                    <a:pt x="9" y="9"/>
                  </a:lnTo>
                  <a:lnTo>
                    <a:pt x="8" y="10"/>
                  </a:lnTo>
                  <a:lnTo>
                    <a:pt x="8" y="11"/>
                  </a:lnTo>
                  <a:lnTo>
                    <a:pt x="8" y="12"/>
                  </a:lnTo>
                  <a:lnTo>
                    <a:pt x="8" y="14"/>
                  </a:lnTo>
                  <a:lnTo>
                    <a:pt x="6" y="15"/>
                  </a:lnTo>
                  <a:lnTo>
                    <a:pt x="6" y="18"/>
                  </a:lnTo>
                  <a:lnTo>
                    <a:pt x="6" y="20"/>
                  </a:lnTo>
                  <a:lnTo>
                    <a:pt x="8" y="21"/>
                  </a:lnTo>
                  <a:lnTo>
                    <a:pt x="8" y="23"/>
                  </a:lnTo>
                  <a:lnTo>
                    <a:pt x="8" y="25"/>
                  </a:lnTo>
                  <a:lnTo>
                    <a:pt x="8" y="26"/>
                  </a:lnTo>
                  <a:lnTo>
                    <a:pt x="9" y="28"/>
                  </a:lnTo>
                  <a:lnTo>
                    <a:pt x="11" y="29"/>
                  </a:lnTo>
                  <a:lnTo>
                    <a:pt x="12" y="29"/>
                  </a:lnTo>
                  <a:lnTo>
                    <a:pt x="15" y="29"/>
                  </a:lnTo>
                  <a:lnTo>
                    <a:pt x="17" y="29"/>
                  </a:lnTo>
                  <a:lnTo>
                    <a:pt x="20" y="30"/>
                  </a:lnTo>
                  <a:lnTo>
                    <a:pt x="21" y="30"/>
                  </a:lnTo>
                  <a:lnTo>
                    <a:pt x="24" y="30"/>
                  </a:lnTo>
                  <a:lnTo>
                    <a:pt x="25" y="29"/>
                  </a:lnTo>
                  <a:lnTo>
                    <a:pt x="28" y="29"/>
                  </a:lnTo>
                  <a:lnTo>
                    <a:pt x="30" y="29"/>
                  </a:lnTo>
                  <a:lnTo>
                    <a:pt x="31" y="28"/>
                  </a:lnTo>
                  <a:lnTo>
                    <a:pt x="34" y="26"/>
                  </a:lnTo>
                  <a:lnTo>
                    <a:pt x="36" y="25"/>
                  </a:lnTo>
                  <a:lnTo>
                    <a:pt x="36" y="23"/>
                  </a:lnTo>
                  <a:lnTo>
                    <a:pt x="36" y="22"/>
                  </a:lnTo>
                  <a:close/>
                </a:path>
              </a:pathLst>
            </a:custGeom>
            <a:solidFill>
              <a:srgbClr val="000000"/>
            </a:solidFill>
            <a:ln w="9525">
              <a:noFill/>
              <a:round/>
              <a:headEnd/>
              <a:tailEnd/>
            </a:ln>
          </p:spPr>
          <p:txBody>
            <a:bodyPr/>
            <a:lstStyle/>
            <a:p>
              <a:endParaRPr lang="pt-BR"/>
            </a:p>
          </p:txBody>
        </p:sp>
        <p:sp>
          <p:nvSpPr>
            <p:cNvPr id="780541" name="Freeform 527"/>
            <p:cNvSpPr>
              <a:spLocks/>
            </p:cNvSpPr>
            <p:nvPr/>
          </p:nvSpPr>
          <p:spPr bwMode="auto">
            <a:xfrm>
              <a:off x="2087" y="1288"/>
              <a:ext cx="11" cy="17"/>
            </a:xfrm>
            <a:custGeom>
              <a:avLst/>
              <a:gdLst>
                <a:gd name="T0" fmla="*/ 0 w 35"/>
                <a:gd name="T1" fmla="*/ 9 h 34"/>
                <a:gd name="T2" fmla="*/ 0 w 35"/>
                <a:gd name="T3" fmla="*/ 0 h 34"/>
                <a:gd name="T4" fmla="*/ 1 w 35"/>
                <a:gd name="T5" fmla="*/ 0 h 34"/>
                <a:gd name="T6" fmla="*/ 3 w 35"/>
                <a:gd name="T7" fmla="*/ 7 h 34"/>
                <a:gd name="T8" fmla="*/ 3 w 35"/>
                <a:gd name="T9" fmla="*/ 0 h 34"/>
                <a:gd name="T10" fmla="*/ 3 w 35"/>
                <a:gd name="T11" fmla="*/ 0 h 34"/>
                <a:gd name="T12" fmla="*/ 3 w 35"/>
                <a:gd name="T13" fmla="*/ 9 h 34"/>
                <a:gd name="T14" fmla="*/ 3 w 35"/>
                <a:gd name="T15" fmla="*/ 9 h 34"/>
                <a:gd name="T16" fmla="*/ 1 w 35"/>
                <a:gd name="T17" fmla="*/ 2 h 34"/>
                <a:gd name="T18" fmla="*/ 1 w 35"/>
                <a:gd name="T19" fmla="*/ 9 h 34"/>
                <a:gd name="T20" fmla="*/ 0 w 35"/>
                <a:gd name="T21" fmla="*/ 9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34"/>
                <a:gd name="T35" fmla="*/ 35 w 35"/>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34">
                  <a:moveTo>
                    <a:pt x="0" y="34"/>
                  </a:moveTo>
                  <a:lnTo>
                    <a:pt x="0" y="0"/>
                  </a:lnTo>
                  <a:lnTo>
                    <a:pt x="6" y="0"/>
                  </a:lnTo>
                  <a:lnTo>
                    <a:pt x="29" y="29"/>
                  </a:lnTo>
                  <a:lnTo>
                    <a:pt x="29" y="0"/>
                  </a:lnTo>
                  <a:lnTo>
                    <a:pt x="35" y="0"/>
                  </a:lnTo>
                  <a:lnTo>
                    <a:pt x="35" y="34"/>
                  </a:lnTo>
                  <a:lnTo>
                    <a:pt x="28" y="34"/>
                  </a:lnTo>
                  <a:lnTo>
                    <a:pt x="6" y="8"/>
                  </a:lnTo>
                  <a:lnTo>
                    <a:pt x="6" y="34"/>
                  </a:lnTo>
                  <a:lnTo>
                    <a:pt x="0" y="34"/>
                  </a:lnTo>
                  <a:close/>
                </a:path>
              </a:pathLst>
            </a:custGeom>
            <a:solidFill>
              <a:srgbClr val="000000"/>
            </a:solidFill>
            <a:ln w="9525">
              <a:noFill/>
              <a:round/>
              <a:headEnd/>
              <a:tailEnd/>
            </a:ln>
          </p:spPr>
          <p:txBody>
            <a:bodyPr/>
            <a:lstStyle/>
            <a:p>
              <a:endParaRPr lang="pt-BR"/>
            </a:p>
          </p:txBody>
        </p:sp>
        <p:sp>
          <p:nvSpPr>
            <p:cNvPr id="780542" name="Freeform 528"/>
            <p:cNvSpPr>
              <a:spLocks noEditPoints="1"/>
            </p:cNvSpPr>
            <p:nvPr/>
          </p:nvSpPr>
          <p:spPr bwMode="auto">
            <a:xfrm>
              <a:off x="2087" y="1321"/>
              <a:ext cx="11" cy="17"/>
            </a:xfrm>
            <a:custGeom>
              <a:avLst/>
              <a:gdLst>
                <a:gd name="T0" fmla="*/ 0 w 34"/>
                <a:gd name="T1" fmla="*/ 9 h 34"/>
                <a:gd name="T2" fmla="*/ 0 w 34"/>
                <a:gd name="T3" fmla="*/ 0 h 34"/>
                <a:gd name="T4" fmla="*/ 2 w 34"/>
                <a:gd name="T5" fmla="*/ 0 h 34"/>
                <a:gd name="T6" fmla="*/ 2 w 34"/>
                <a:gd name="T7" fmla="*/ 0 h 34"/>
                <a:gd name="T8" fmla="*/ 2 w 34"/>
                <a:gd name="T9" fmla="*/ 0 h 34"/>
                <a:gd name="T10" fmla="*/ 2 w 34"/>
                <a:gd name="T11" fmla="*/ 1 h 34"/>
                <a:gd name="T12" fmla="*/ 2 w 34"/>
                <a:gd name="T13" fmla="*/ 1 h 34"/>
                <a:gd name="T14" fmla="*/ 3 w 34"/>
                <a:gd name="T15" fmla="*/ 1 h 34"/>
                <a:gd name="T16" fmla="*/ 3 w 34"/>
                <a:gd name="T17" fmla="*/ 1 h 34"/>
                <a:gd name="T18" fmla="*/ 3 w 34"/>
                <a:gd name="T19" fmla="*/ 1 h 34"/>
                <a:gd name="T20" fmla="*/ 3 w 34"/>
                <a:gd name="T21" fmla="*/ 1 h 34"/>
                <a:gd name="T22" fmla="*/ 3 w 34"/>
                <a:gd name="T23" fmla="*/ 1 h 34"/>
                <a:gd name="T24" fmla="*/ 3 w 34"/>
                <a:gd name="T25" fmla="*/ 1 h 34"/>
                <a:gd name="T26" fmla="*/ 4 w 34"/>
                <a:gd name="T27" fmla="*/ 1 h 34"/>
                <a:gd name="T28" fmla="*/ 4 w 34"/>
                <a:gd name="T29" fmla="*/ 1 h 34"/>
                <a:gd name="T30" fmla="*/ 4 w 34"/>
                <a:gd name="T31" fmla="*/ 1 h 34"/>
                <a:gd name="T32" fmla="*/ 4 w 34"/>
                <a:gd name="T33" fmla="*/ 2 h 34"/>
                <a:gd name="T34" fmla="*/ 4 w 34"/>
                <a:gd name="T35" fmla="*/ 2 h 34"/>
                <a:gd name="T36" fmla="*/ 4 w 34"/>
                <a:gd name="T37" fmla="*/ 2 h 34"/>
                <a:gd name="T38" fmla="*/ 4 w 34"/>
                <a:gd name="T39" fmla="*/ 3 h 34"/>
                <a:gd name="T40" fmla="*/ 4 w 34"/>
                <a:gd name="T41" fmla="*/ 3 h 34"/>
                <a:gd name="T42" fmla="*/ 3 w 34"/>
                <a:gd name="T43" fmla="*/ 4 h 34"/>
                <a:gd name="T44" fmla="*/ 3 w 34"/>
                <a:gd name="T45" fmla="*/ 4 h 34"/>
                <a:gd name="T46" fmla="*/ 3 w 34"/>
                <a:gd name="T47" fmla="*/ 4 h 34"/>
                <a:gd name="T48" fmla="*/ 3 w 34"/>
                <a:gd name="T49" fmla="*/ 4 h 34"/>
                <a:gd name="T50" fmla="*/ 2 w 34"/>
                <a:gd name="T51" fmla="*/ 5 h 34"/>
                <a:gd name="T52" fmla="*/ 2 w 34"/>
                <a:gd name="T53" fmla="*/ 5 h 34"/>
                <a:gd name="T54" fmla="*/ 1 w 34"/>
                <a:gd name="T55" fmla="*/ 5 h 34"/>
                <a:gd name="T56" fmla="*/ 1 w 34"/>
                <a:gd name="T57" fmla="*/ 9 h 34"/>
                <a:gd name="T58" fmla="*/ 0 w 34"/>
                <a:gd name="T59" fmla="*/ 9 h 34"/>
                <a:gd name="T60" fmla="*/ 1 w 34"/>
                <a:gd name="T61" fmla="*/ 4 h 34"/>
                <a:gd name="T62" fmla="*/ 2 w 34"/>
                <a:gd name="T63" fmla="*/ 4 h 34"/>
                <a:gd name="T64" fmla="*/ 2 w 34"/>
                <a:gd name="T65" fmla="*/ 4 h 34"/>
                <a:gd name="T66" fmla="*/ 2 w 34"/>
                <a:gd name="T67" fmla="*/ 3 h 34"/>
                <a:gd name="T68" fmla="*/ 2 w 34"/>
                <a:gd name="T69" fmla="*/ 3 h 34"/>
                <a:gd name="T70" fmla="*/ 3 w 34"/>
                <a:gd name="T71" fmla="*/ 3 h 34"/>
                <a:gd name="T72" fmla="*/ 3 w 34"/>
                <a:gd name="T73" fmla="*/ 3 h 34"/>
                <a:gd name="T74" fmla="*/ 3 w 34"/>
                <a:gd name="T75" fmla="*/ 3 h 34"/>
                <a:gd name="T76" fmla="*/ 3 w 34"/>
                <a:gd name="T77" fmla="*/ 3 h 34"/>
                <a:gd name="T78" fmla="*/ 3 w 34"/>
                <a:gd name="T79" fmla="*/ 2 h 34"/>
                <a:gd name="T80" fmla="*/ 3 w 34"/>
                <a:gd name="T81" fmla="*/ 2 h 34"/>
                <a:gd name="T82" fmla="*/ 3 w 34"/>
                <a:gd name="T83" fmla="*/ 2 h 34"/>
                <a:gd name="T84" fmla="*/ 3 w 34"/>
                <a:gd name="T85" fmla="*/ 2 h 34"/>
                <a:gd name="T86" fmla="*/ 3 w 34"/>
                <a:gd name="T87" fmla="*/ 2 h 34"/>
                <a:gd name="T88" fmla="*/ 3 w 34"/>
                <a:gd name="T89" fmla="*/ 1 h 34"/>
                <a:gd name="T90" fmla="*/ 3 w 34"/>
                <a:gd name="T91" fmla="*/ 1 h 34"/>
                <a:gd name="T92" fmla="*/ 2 w 34"/>
                <a:gd name="T93" fmla="*/ 1 h 34"/>
                <a:gd name="T94" fmla="*/ 2 w 34"/>
                <a:gd name="T95" fmla="*/ 1 h 34"/>
                <a:gd name="T96" fmla="*/ 2 w 34"/>
                <a:gd name="T97" fmla="*/ 1 h 34"/>
                <a:gd name="T98" fmla="*/ 2 w 34"/>
                <a:gd name="T99" fmla="*/ 1 h 34"/>
                <a:gd name="T100" fmla="*/ 2 w 34"/>
                <a:gd name="T101" fmla="*/ 1 h 34"/>
                <a:gd name="T102" fmla="*/ 2 w 34"/>
                <a:gd name="T103" fmla="*/ 1 h 34"/>
                <a:gd name="T104" fmla="*/ 1 w 34"/>
                <a:gd name="T105" fmla="*/ 1 h 34"/>
                <a:gd name="T106" fmla="*/ 1 w 34"/>
                <a:gd name="T107" fmla="*/ 4 h 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
                <a:gd name="T163" fmla="*/ 0 h 34"/>
                <a:gd name="T164" fmla="*/ 34 w 34"/>
                <a:gd name="T165" fmla="*/ 34 h 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 h="34">
                  <a:moveTo>
                    <a:pt x="0" y="34"/>
                  </a:moveTo>
                  <a:lnTo>
                    <a:pt x="0" y="0"/>
                  </a:lnTo>
                  <a:lnTo>
                    <a:pt x="17" y="0"/>
                  </a:lnTo>
                  <a:lnTo>
                    <a:pt x="18" y="0"/>
                  </a:lnTo>
                  <a:lnTo>
                    <a:pt x="20" y="0"/>
                  </a:lnTo>
                  <a:lnTo>
                    <a:pt x="21" y="1"/>
                  </a:lnTo>
                  <a:lnTo>
                    <a:pt x="24" y="1"/>
                  </a:lnTo>
                  <a:lnTo>
                    <a:pt x="25" y="1"/>
                  </a:lnTo>
                  <a:lnTo>
                    <a:pt x="27" y="2"/>
                  </a:lnTo>
                  <a:lnTo>
                    <a:pt x="28" y="2"/>
                  </a:lnTo>
                  <a:lnTo>
                    <a:pt x="30" y="3"/>
                  </a:lnTo>
                  <a:lnTo>
                    <a:pt x="33" y="4"/>
                  </a:lnTo>
                  <a:lnTo>
                    <a:pt x="33" y="5"/>
                  </a:lnTo>
                  <a:lnTo>
                    <a:pt x="33" y="6"/>
                  </a:lnTo>
                  <a:lnTo>
                    <a:pt x="34" y="8"/>
                  </a:lnTo>
                  <a:lnTo>
                    <a:pt x="34" y="10"/>
                  </a:lnTo>
                  <a:lnTo>
                    <a:pt x="34" y="11"/>
                  </a:lnTo>
                  <a:lnTo>
                    <a:pt x="34" y="13"/>
                  </a:lnTo>
                  <a:lnTo>
                    <a:pt x="33" y="14"/>
                  </a:lnTo>
                  <a:lnTo>
                    <a:pt x="31" y="16"/>
                  </a:lnTo>
                  <a:lnTo>
                    <a:pt x="30" y="17"/>
                  </a:lnTo>
                  <a:lnTo>
                    <a:pt x="27" y="18"/>
                  </a:lnTo>
                  <a:lnTo>
                    <a:pt x="24" y="19"/>
                  </a:lnTo>
                  <a:lnTo>
                    <a:pt x="20" y="20"/>
                  </a:lnTo>
                  <a:lnTo>
                    <a:pt x="17" y="20"/>
                  </a:lnTo>
                  <a:lnTo>
                    <a:pt x="5" y="20"/>
                  </a:lnTo>
                  <a:lnTo>
                    <a:pt x="5" y="34"/>
                  </a:lnTo>
                  <a:lnTo>
                    <a:pt x="0" y="34"/>
                  </a:lnTo>
                  <a:close/>
                  <a:moveTo>
                    <a:pt x="5" y="16"/>
                  </a:moveTo>
                  <a:lnTo>
                    <a:pt x="17" y="16"/>
                  </a:lnTo>
                  <a:lnTo>
                    <a:pt x="18" y="16"/>
                  </a:lnTo>
                  <a:lnTo>
                    <a:pt x="21" y="15"/>
                  </a:lnTo>
                  <a:lnTo>
                    <a:pt x="23" y="15"/>
                  </a:lnTo>
                  <a:lnTo>
                    <a:pt x="25" y="15"/>
                  </a:lnTo>
                  <a:lnTo>
                    <a:pt x="27" y="15"/>
                  </a:lnTo>
                  <a:lnTo>
                    <a:pt x="27" y="14"/>
                  </a:lnTo>
                  <a:lnTo>
                    <a:pt x="27" y="12"/>
                  </a:lnTo>
                  <a:lnTo>
                    <a:pt x="27" y="11"/>
                  </a:lnTo>
                  <a:lnTo>
                    <a:pt x="27" y="10"/>
                  </a:lnTo>
                  <a:lnTo>
                    <a:pt x="27" y="9"/>
                  </a:lnTo>
                  <a:lnTo>
                    <a:pt x="27" y="8"/>
                  </a:lnTo>
                  <a:lnTo>
                    <a:pt x="27" y="6"/>
                  </a:lnTo>
                  <a:lnTo>
                    <a:pt x="24" y="6"/>
                  </a:lnTo>
                  <a:lnTo>
                    <a:pt x="23" y="5"/>
                  </a:lnTo>
                  <a:lnTo>
                    <a:pt x="21" y="5"/>
                  </a:lnTo>
                  <a:lnTo>
                    <a:pt x="20" y="4"/>
                  </a:lnTo>
                  <a:lnTo>
                    <a:pt x="18" y="4"/>
                  </a:lnTo>
                  <a:lnTo>
                    <a:pt x="17" y="4"/>
                  </a:lnTo>
                  <a:lnTo>
                    <a:pt x="5" y="4"/>
                  </a:lnTo>
                  <a:lnTo>
                    <a:pt x="5" y="16"/>
                  </a:lnTo>
                  <a:close/>
                </a:path>
              </a:pathLst>
            </a:custGeom>
            <a:solidFill>
              <a:srgbClr val="000000"/>
            </a:solidFill>
            <a:ln w="9525">
              <a:noFill/>
              <a:round/>
              <a:headEnd/>
              <a:tailEnd/>
            </a:ln>
          </p:spPr>
          <p:txBody>
            <a:bodyPr/>
            <a:lstStyle/>
            <a:p>
              <a:endParaRPr lang="pt-BR"/>
            </a:p>
          </p:txBody>
        </p:sp>
        <p:sp>
          <p:nvSpPr>
            <p:cNvPr id="780543" name="Freeform 529"/>
            <p:cNvSpPr>
              <a:spLocks/>
            </p:cNvSpPr>
            <p:nvPr/>
          </p:nvSpPr>
          <p:spPr bwMode="auto">
            <a:xfrm>
              <a:off x="2101" y="1321"/>
              <a:ext cx="12" cy="17"/>
            </a:xfrm>
            <a:custGeom>
              <a:avLst/>
              <a:gdLst>
                <a:gd name="T0" fmla="*/ 0 w 34"/>
                <a:gd name="T1" fmla="*/ 9 h 34"/>
                <a:gd name="T2" fmla="*/ 0 w 34"/>
                <a:gd name="T3" fmla="*/ 0 h 34"/>
                <a:gd name="T4" fmla="*/ 4 w 34"/>
                <a:gd name="T5" fmla="*/ 0 h 34"/>
                <a:gd name="T6" fmla="*/ 4 w 34"/>
                <a:gd name="T7" fmla="*/ 1 h 34"/>
                <a:gd name="T8" fmla="*/ 1 w 34"/>
                <a:gd name="T9" fmla="*/ 1 h 34"/>
                <a:gd name="T10" fmla="*/ 1 w 34"/>
                <a:gd name="T11" fmla="*/ 3 h 34"/>
                <a:gd name="T12" fmla="*/ 4 w 34"/>
                <a:gd name="T13" fmla="*/ 3 h 34"/>
                <a:gd name="T14" fmla="*/ 4 w 34"/>
                <a:gd name="T15" fmla="*/ 4 h 34"/>
                <a:gd name="T16" fmla="*/ 1 w 34"/>
                <a:gd name="T17" fmla="*/ 4 h 34"/>
                <a:gd name="T18" fmla="*/ 1 w 34"/>
                <a:gd name="T19" fmla="*/ 7 h 34"/>
                <a:gd name="T20" fmla="*/ 4 w 34"/>
                <a:gd name="T21" fmla="*/ 7 h 34"/>
                <a:gd name="T22" fmla="*/ 4 w 34"/>
                <a:gd name="T23" fmla="*/ 9 h 34"/>
                <a:gd name="T24" fmla="*/ 0 w 34"/>
                <a:gd name="T25" fmla="*/ 9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34"/>
                <a:gd name="T41" fmla="*/ 34 w 34"/>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34">
                  <a:moveTo>
                    <a:pt x="0" y="34"/>
                  </a:moveTo>
                  <a:lnTo>
                    <a:pt x="0" y="0"/>
                  </a:lnTo>
                  <a:lnTo>
                    <a:pt x="33" y="0"/>
                  </a:lnTo>
                  <a:lnTo>
                    <a:pt x="33" y="4"/>
                  </a:lnTo>
                  <a:lnTo>
                    <a:pt x="5" y="4"/>
                  </a:lnTo>
                  <a:lnTo>
                    <a:pt x="5" y="14"/>
                  </a:lnTo>
                  <a:lnTo>
                    <a:pt x="30" y="14"/>
                  </a:lnTo>
                  <a:lnTo>
                    <a:pt x="30" y="18"/>
                  </a:lnTo>
                  <a:lnTo>
                    <a:pt x="5" y="18"/>
                  </a:lnTo>
                  <a:lnTo>
                    <a:pt x="5" y="30"/>
                  </a:lnTo>
                  <a:lnTo>
                    <a:pt x="34" y="30"/>
                  </a:lnTo>
                  <a:lnTo>
                    <a:pt x="34" y="34"/>
                  </a:lnTo>
                  <a:lnTo>
                    <a:pt x="0" y="34"/>
                  </a:lnTo>
                  <a:close/>
                </a:path>
              </a:pathLst>
            </a:custGeom>
            <a:solidFill>
              <a:srgbClr val="000000"/>
            </a:solidFill>
            <a:ln w="9525">
              <a:noFill/>
              <a:round/>
              <a:headEnd/>
              <a:tailEnd/>
            </a:ln>
          </p:spPr>
          <p:txBody>
            <a:bodyPr/>
            <a:lstStyle/>
            <a:p>
              <a:endParaRPr lang="pt-BR"/>
            </a:p>
          </p:txBody>
        </p:sp>
        <p:sp>
          <p:nvSpPr>
            <p:cNvPr id="780544" name="Freeform 530"/>
            <p:cNvSpPr>
              <a:spLocks noEditPoints="1"/>
            </p:cNvSpPr>
            <p:nvPr/>
          </p:nvSpPr>
          <p:spPr bwMode="auto">
            <a:xfrm>
              <a:off x="1981" y="1503"/>
              <a:ext cx="7" cy="8"/>
            </a:xfrm>
            <a:custGeom>
              <a:avLst/>
              <a:gdLst>
                <a:gd name="T0" fmla="*/ 0 w 21"/>
                <a:gd name="T1" fmla="*/ 4 h 16"/>
                <a:gd name="T2" fmla="*/ 1 w 21"/>
                <a:gd name="T3" fmla="*/ 0 h 16"/>
                <a:gd name="T4" fmla="*/ 1 w 21"/>
                <a:gd name="T5" fmla="*/ 0 h 16"/>
                <a:gd name="T6" fmla="*/ 2 w 21"/>
                <a:gd name="T7" fmla="*/ 4 h 16"/>
                <a:gd name="T8" fmla="*/ 2 w 21"/>
                <a:gd name="T9" fmla="*/ 4 h 16"/>
                <a:gd name="T10" fmla="*/ 2 w 21"/>
                <a:gd name="T11" fmla="*/ 3 h 16"/>
                <a:gd name="T12" fmla="*/ 1 w 21"/>
                <a:gd name="T13" fmla="*/ 3 h 16"/>
                <a:gd name="T14" fmla="*/ 0 w 21"/>
                <a:gd name="T15" fmla="*/ 4 h 16"/>
                <a:gd name="T16" fmla="*/ 0 w 21"/>
                <a:gd name="T17" fmla="*/ 4 h 16"/>
                <a:gd name="T18" fmla="*/ 1 w 21"/>
                <a:gd name="T19" fmla="*/ 2 h 16"/>
                <a:gd name="T20" fmla="*/ 1 w 21"/>
                <a:gd name="T21" fmla="*/ 2 h 16"/>
                <a:gd name="T22" fmla="*/ 1 w 21"/>
                <a:gd name="T23" fmla="*/ 1 h 16"/>
                <a:gd name="T24" fmla="*/ 1 w 21"/>
                <a:gd name="T25" fmla="*/ 1 h 16"/>
                <a:gd name="T26" fmla="*/ 1 w 21"/>
                <a:gd name="T27" fmla="*/ 1 h 16"/>
                <a:gd name="T28" fmla="*/ 1 w 21"/>
                <a:gd name="T29" fmla="*/ 1 h 16"/>
                <a:gd name="T30" fmla="*/ 1 w 21"/>
                <a:gd name="T31" fmla="*/ 1 h 16"/>
                <a:gd name="T32" fmla="*/ 1 w 21"/>
                <a:gd name="T33" fmla="*/ 1 h 16"/>
                <a:gd name="T34" fmla="*/ 1 w 21"/>
                <a:gd name="T35" fmla="*/ 1 h 16"/>
                <a:gd name="T36" fmla="*/ 1 w 21"/>
                <a:gd name="T37" fmla="*/ 1 h 16"/>
                <a:gd name="T38" fmla="*/ 1 w 21"/>
                <a:gd name="T39" fmla="*/ 1 h 16"/>
                <a:gd name="T40" fmla="*/ 1 w 21"/>
                <a:gd name="T41" fmla="*/ 2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16"/>
                <a:gd name="T65" fmla="*/ 21 w 21"/>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16">
                  <a:moveTo>
                    <a:pt x="0" y="16"/>
                  </a:moveTo>
                  <a:lnTo>
                    <a:pt x="9" y="0"/>
                  </a:lnTo>
                  <a:lnTo>
                    <a:pt x="12" y="0"/>
                  </a:lnTo>
                  <a:lnTo>
                    <a:pt x="21" y="16"/>
                  </a:lnTo>
                  <a:lnTo>
                    <a:pt x="18" y="16"/>
                  </a:lnTo>
                  <a:lnTo>
                    <a:pt x="15" y="12"/>
                  </a:lnTo>
                  <a:lnTo>
                    <a:pt x="6" y="12"/>
                  </a:lnTo>
                  <a:lnTo>
                    <a:pt x="3" y="16"/>
                  </a:lnTo>
                  <a:lnTo>
                    <a:pt x="0" y="16"/>
                  </a:lnTo>
                  <a:close/>
                  <a:moveTo>
                    <a:pt x="8" y="10"/>
                  </a:moveTo>
                  <a:lnTo>
                    <a:pt x="13" y="10"/>
                  </a:lnTo>
                  <a:lnTo>
                    <a:pt x="12" y="7"/>
                  </a:lnTo>
                  <a:lnTo>
                    <a:pt x="12" y="6"/>
                  </a:lnTo>
                  <a:lnTo>
                    <a:pt x="12" y="5"/>
                  </a:lnTo>
                  <a:lnTo>
                    <a:pt x="10" y="4"/>
                  </a:lnTo>
                  <a:lnTo>
                    <a:pt x="10" y="2"/>
                  </a:lnTo>
                  <a:lnTo>
                    <a:pt x="10" y="4"/>
                  </a:lnTo>
                  <a:lnTo>
                    <a:pt x="10" y="5"/>
                  </a:lnTo>
                  <a:lnTo>
                    <a:pt x="9" y="6"/>
                  </a:lnTo>
                  <a:lnTo>
                    <a:pt x="8" y="10"/>
                  </a:lnTo>
                  <a:close/>
                </a:path>
              </a:pathLst>
            </a:custGeom>
            <a:solidFill>
              <a:srgbClr val="000000"/>
            </a:solidFill>
            <a:ln w="9525">
              <a:noFill/>
              <a:round/>
              <a:headEnd/>
              <a:tailEnd/>
            </a:ln>
          </p:spPr>
          <p:txBody>
            <a:bodyPr/>
            <a:lstStyle/>
            <a:p>
              <a:endParaRPr lang="pt-BR"/>
            </a:p>
          </p:txBody>
        </p:sp>
        <p:sp>
          <p:nvSpPr>
            <p:cNvPr id="780545" name="Freeform 531"/>
            <p:cNvSpPr>
              <a:spLocks/>
            </p:cNvSpPr>
            <p:nvPr/>
          </p:nvSpPr>
          <p:spPr bwMode="auto">
            <a:xfrm>
              <a:off x="1988" y="1503"/>
              <a:ext cx="6" cy="8"/>
            </a:xfrm>
            <a:custGeom>
              <a:avLst/>
              <a:gdLst>
                <a:gd name="T0" fmla="*/ 0 w 17"/>
                <a:gd name="T1" fmla="*/ 2 h 16"/>
                <a:gd name="T2" fmla="*/ 0 w 17"/>
                <a:gd name="T3" fmla="*/ 3 h 16"/>
                <a:gd name="T4" fmla="*/ 1 w 17"/>
                <a:gd name="T5" fmla="*/ 3 h 16"/>
                <a:gd name="T6" fmla="*/ 1 w 17"/>
                <a:gd name="T7" fmla="*/ 3 h 16"/>
                <a:gd name="T8" fmla="*/ 1 w 17"/>
                <a:gd name="T9" fmla="*/ 3 h 16"/>
                <a:gd name="T10" fmla="*/ 1 w 17"/>
                <a:gd name="T11" fmla="*/ 3 h 16"/>
                <a:gd name="T12" fmla="*/ 1 w 17"/>
                <a:gd name="T13" fmla="*/ 3 h 16"/>
                <a:gd name="T14" fmla="*/ 2 w 17"/>
                <a:gd name="T15" fmla="*/ 3 h 16"/>
                <a:gd name="T16" fmla="*/ 2 w 17"/>
                <a:gd name="T17" fmla="*/ 3 h 16"/>
                <a:gd name="T18" fmla="*/ 2 w 17"/>
                <a:gd name="T19" fmla="*/ 3 h 16"/>
                <a:gd name="T20" fmla="*/ 1 w 17"/>
                <a:gd name="T21" fmla="*/ 2 h 16"/>
                <a:gd name="T22" fmla="*/ 1 w 17"/>
                <a:gd name="T23" fmla="*/ 2 h 16"/>
                <a:gd name="T24" fmla="*/ 1 w 17"/>
                <a:gd name="T25" fmla="*/ 2 h 16"/>
                <a:gd name="T26" fmla="*/ 1 w 17"/>
                <a:gd name="T27" fmla="*/ 2 h 16"/>
                <a:gd name="T28" fmla="*/ 0 w 17"/>
                <a:gd name="T29" fmla="*/ 1 h 16"/>
                <a:gd name="T30" fmla="*/ 0 w 17"/>
                <a:gd name="T31" fmla="*/ 1 h 16"/>
                <a:gd name="T32" fmla="*/ 0 w 17"/>
                <a:gd name="T33" fmla="*/ 1 h 16"/>
                <a:gd name="T34" fmla="*/ 0 w 17"/>
                <a:gd name="T35" fmla="*/ 1 h 16"/>
                <a:gd name="T36" fmla="*/ 1 w 17"/>
                <a:gd name="T37" fmla="*/ 1 h 16"/>
                <a:gd name="T38" fmla="*/ 1 w 17"/>
                <a:gd name="T39" fmla="*/ 0 h 16"/>
                <a:gd name="T40" fmla="*/ 1 w 17"/>
                <a:gd name="T41" fmla="*/ 0 h 16"/>
                <a:gd name="T42" fmla="*/ 1 w 17"/>
                <a:gd name="T43" fmla="*/ 0 h 16"/>
                <a:gd name="T44" fmla="*/ 2 w 17"/>
                <a:gd name="T45" fmla="*/ 1 h 16"/>
                <a:gd name="T46" fmla="*/ 2 w 17"/>
                <a:gd name="T47" fmla="*/ 1 h 16"/>
                <a:gd name="T48" fmla="*/ 2 w 17"/>
                <a:gd name="T49" fmla="*/ 1 h 16"/>
                <a:gd name="T50" fmla="*/ 1 w 17"/>
                <a:gd name="T51" fmla="*/ 1 h 16"/>
                <a:gd name="T52" fmla="*/ 1 w 17"/>
                <a:gd name="T53" fmla="*/ 1 h 16"/>
                <a:gd name="T54" fmla="*/ 1 w 17"/>
                <a:gd name="T55" fmla="*/ 1 h 16"/>
                <a:gd name="T56" fmla="*/ 1 w 17"/>
                <a:gd name="T57" fmla="*/ 1 h 16"/>
                <a:gd name="T58" fmla="*/ 1 w 17"/>
                <a:gd name="T59" fmla="*/ 1 h 16"/>
                <a:gd name="T60" fmla="*/ 1 w 17"/>
                <a:gd name="T61" fmla="*/ 1 h 16"/>
                <a:gd name="T62" fmla="*/ 1 w 17"/>
                <a:gd name="T63" fmla="*/ 1 h 16"/>
                <a:gd name="T64" fmla="*/ 1 w 17"/>
                <a:gd name="T65" fmla="*/ 1 h 16"/>
                <a:gd name="T66" fmla="*/ 1 w 17"/>
                <a:gd name="T67" fmla="*/ 2 h 16"/>
                <a:gd name="T68" fmla="*/ 2 w 17"/>
                <a:gd name="T69" fmla="*/ 2 h 16"/>
                <a:gd name="T70" fmla="*/ 2 w 17"/>
                <a:gd name="T71" fmla="*/ 2 h 16"/>
                <a:gd name="T72" fmla="*/ 2 w 17"/>
                <a:gd name="T73" fmla="*/ 3 h 16"/>
                <a:gd name="T74" fmla="*/ 2 w 17"/>
                <a:gd name="T75" fmla="*/ 3 h 16"/>
                <a:gd name="T76" fmla="*/ 2 w 17"/>
                <a:gd name="T77" fmla="*/ 3 h 16"/>
                <a:gd name="T78" fmla="*/ 1 w 17"/>
                <a:gd name="T79" fmla="*/ 3 h 16"/>
                <a:gd name="T80" fmla="*/ 1 w 17"/>
                <a:gd name="T81" fmla="*/ 4 h 16"/>
                <a:gd name="T82" fmla="*/ 1 w 17"/>
                <a:gd name="T83" fmla="*/ 4 h 16"/>
                <a:gd name="T84" fmla="*/ 0 w 17"/>
                <a:gd name="T85" fmla="*/ 3 h 16"/>
                <a:gd name="T86" fmla="*/ 0 w 17"/>
                <a:gd name="T87" fmla="*/ 3 h 16"/>
                <a:gd name="T88" fmla="*/ 0 w 17"/>
                <a:gd name="T89" fmla="*/ 2 h 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
                <a:gd name="T136" fmla="*/ 0 h 16"/>
                <a:gd name="T137" fmla="*/ 17 w 17"/>
                <a:gd name="T138" fmla="*/ 16 h 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 h="16">
                  <a:moveTo>
                    <a:pt x="0" y="11"/>
                  </a:moveTo>
                  <a:lnTo>
                    <a:pt x="3" y="11"/>
                  </a:lnTo>
                  <a:lnTo>
                    <a:pt x="3" y="12"/>
                  </a:lnTo>
                  <a:lnTo>
                    <a:pt x="3" y="13"/>
                  </a:lnTo>
                  <a:lnTo>
                    <a:pt x="5" y="13"/>
                  </a:lnTo>
                  <a:lnTo>
                    <a:pt x="5" y="14"/>
                  </a:lnTo>
                  <a:lnTo>
                    <a:pt x="6" y="14"/>
                  </a:lnTo>
                  <a:lnTo>
                    <a:pt x="8" y="14"/>
                  </a:lnTo>
                  <a:lnTo>
                    <a:pt x="9" y="14"/>
                  </a:lnTo>
                  <a:lnTo>
                    <a:pt x="11" y="14"/>
                  </a:lnTo>
                  <a:lnTo>
                    <a:pt x="12" y="14"/>
                  </a:lnTo>
                  <a:lnTo>
                    <a:pt x="14" y="13"/>
                  </a:lnTo>
                  <a:lnTo>
                    <a:pt x="14" y="12"/>
                  </a:lnTo>
                  <a:lnTo>
                    <a:pt x="12" y="11"/>
                  </a:lnTo>
                  <a:lnTo>
                    <a:pt x="11" y="10"/>
                  </a:lnTo>
                  <a:lnTo>
                    <a:pt x="9" y="10"/>
                  </a:lnTo>
                  <a:lnTo>
                    <a:pt x="8" y="10"/>
                  </a:lnTo>
                  <a:lnTo>
                    <a:pt x="6" y="10"/>
                  </a:lnTo>
                  <a:lnTo>
                    <a:pt x="6" y="9"/>
                  </a:lnTo>
                  <a:lnTo>
                    <a:pt x="5" y="9"/>
                  </a:lnTo>
                  <a:lnTo>
                    <a:pt x="5" y="8"/>
                  </a:lnTo>
                  <a:lnTo>
                    <a:pt x="3" y="7"/>
                  </a:lnTo>
                  <a:lnTo>
                    <a:pt x="3" y="6"/>
                  </a:lnTo>
                  <a:lnTo>
                    <a:pt x="2" y="5"/>
                  </a:lnTo>
                  <a:lnTo>
                    <a:pt x="2" y="4"/>
                  </a:lnTo>
                  <a:lnTo>
                    <a:pt x="2" y="2"/>
                  </a:lnTo>
                  <a:lnTo>
                    <a:pt x="3" y="1"/>
                  </a:lnTo>
                  <a:lnTo>
                    <a:pt x="5" y="1"/>
                  </a:lnTo>
                  <a:lnTo>
                    <a:pt x="6" y="0"/>
                  </a:lnTo>
                  <a:lnTo>
                    <a:pt x="8" y="0"/>
                  </a:lnTo>
                  <a:lnTo>
                    <a:pt x="9" y="0"/>
                  </a:lnTo>
                  <a:lnTo>
                    <a:pt x="11" y="0"/>
                  </a:lnTo>
                  <a:lnTo>
                    <a:pt x="12" y="0"/>
                  </a:lnTo>
                  <a:lnTo>
                    <a:pt x="14" y="1"/>
                  </a:lnTo>
                  <a:lnTo>
                    <a:pt x="14" y="2"/>
                  </a:lnTo>
                  <a:lnTo>
                    <a:pt x="15" y="4"/>
                  </a:lnTo>
                  <a:lnTo>
                    <a:pt x="17" y="5"/>
                  </a:lnTo>
                  <a:lnTo>
                    <a:pt x="14" y="5"/>
                  </a:lnTo>
                  <a:lnTo>
                    <a:pt x="14" y="4"/>
                  </a:lnTo>
                  <a:lnTo>
                    <a:pt x="12" y="4"/>
                  </a:lnTo>
                  <a:lnTo>
                    <a:pt x="11" y="2"/>
                  </a:lnTo>
                  <a:lnTo>
                    <a:pt x="9" y="2"/>
                  </a:lnTo>
                  <a:lnTo>
                    <a:pt x="8" y="2"/>
                  </a:lnTo>
                  <a:lnTo>
                    <a:pt x="6" y="4"/>
                  </a:lnTo>
                  <a:lnTo>
                    <a:pt x="6" y="5"/>
                  </a:lnTo>
                  <a:lnTo>
                    <a:pt x="5" y="6"/>
                  </a:lnTo>
                  <a:lnTo>
                    <a:pt x="5" y="7"/>
                  </a:lnTo>
                  <a:lnTo>
                    <a:pt x="6" y="7"/>
                  </a:lnTo>
                  <a:lnTo>
                    <a:pt x="8" y="7"/>
                  </a:lnTo>
                  <a:lnTo>
                    <a:pt x="9" y="7"/>
                  </a:lnTo>
                  <a:lnTo>
                    <a:pt x="11" y="8"/>
                  </a:lnTo>
                  <a:lnTo>
                    <a:pt x="12" y="9"/>
                  </a:lnTo>
                  <a:lnTo>
                    <a:pt x="14" y="9"/>
                  </a:lnTo>
                  <a:lnTo>
                    <a:pt x="15" y="10"/>
                  </a:lnTo>
                  <a:lnTo>
                    <a:pt x="17" y="11"/>
                  </a:lnTo>
                  <a:lnTo>
                    <a:pt x="17" y="12"/>
                  </a:lnTo>
                  <a:lnTo>
                    <a:pt x="17" y="13"/>
                  </a:lnTo>
                  <a:lnTo>
                    <a:pt x="15" y="14"/>
                  </a:lnTo>
                  <a:lnTo>
                    <a:pt x="14" y="14"/>
                  </a:lnTo>
                  <a:lnTo>
                    <a:pt x="12" y="15"/>
                  </a:lnTo>
                  <a:lnTo>
                    <a:pt x="11" y="15"/>
                  </a:lnTo>
                  <a:lnTo>
                    <a:pt x="9" y="16"/>
                  </a:lnTo>
                  <a:lnTo>
                    <a:pt x="8" y="16"/>
                  </a:lnTo>
                  <a:lnTo>
                    <a:pt x="6" y="16"/>
                  </a:lnTo>
                  <a:lnTo>
                    <a:pt x="5" y="16"/>
                  </a:lnTo>
                  <a:lnTo>
                    <a:pt x="3" y="16"/>
                  </a:lnTo>
                  <a:lnTo>
                    <a:pt x="3" y="15"/>
                  </a:lnTo>
                  <a:lnTo>
                    <a:pt x="2" y="14"/>
                  </a:lnTo>
                  <a:lnTo>
                    <a:pt x="2" y="13"/>
                  </a:lnTo>
                  <a:lnTo>
                    <a:pt x="0" y="12"/>
                  </a:lnTo>
                  <a:lnTo>
                    <a:pt x="0" y="11"/>
                  </a:lnTo>
                  <a:close/>
                </a:path>
              </a:pathLst>
            </a:custGeom>
            <a:solidFill>
              <a:srgbClr val="000000"/>
            </a:solidFill>
            <a:ln w="9525">
              <a:noFill/>
              <a:round/>
              <a:headEnd/>
              <a:tailEnd/>
            </a:ln>
          </p:spPr>
          <p:txBody>
            <a:bodyPr/>
            <a:lstStyle/>
            <a:p>
              <a:endParaRPr lang="pt-BR"/>
            </a:p>
          </p:txBody>
        </p:sp>
        <p:sp>
          <p:nvSpPr>
            <p:cNvPr id="780546" name="Freeform 532"/>
            <p:cNvSpPr>
              <a:spLocks noEditPoints="1"/>
            </p:cNvSpPr>
            <p:nvPr/>
          </p:nvSpPr>
          <p:spPr bwMode="auto">
            <a:xfrm>
              <a:off x="1983" y="1515"/>
              <a:ext cx="4" cy="8"/>
            </a:xfrm>
            <a:custGeom>
              <a:avLst/>
              <a:gdLst>
                <a:gd name="T0" fmla="*/ 0 w 14"/>
                <a:gd name="T1" fmla="*/ 4 h 16"/>
                <a:gd name="T2" fmla="*/ 0 w 14"/>
                <a:gd name="T3" fmla="*/ 0 h 16"/>
                <a:gd name="T4" fmla="*/ 0 w 14"/>
                <a:gd name="T5" fmla="*/ 0 h 16"/>
                <a:gd name="T6" fmla="*/ 1 w 14"/>
                <a:gd name="T7" fmla="*/ 0 h 16"/>
                <a:gd name="T8" fmla="*/ 1 w 14"/>
                <a:gd name="T9" fmla="*/ 0 h 16"/>
                <a:gd name="T10" fmla="*/ 1 w 14"/>
                <a:gd name="T11" fmla="*/ 1 h 16"/>
                <a:gd name="T12" fmla="*/ 1 w 14"/>
                <a:gd name="T13" fmla="*/ 1 h 16"/>
                <a:gd name="T14" fmla="*/ 1 w 14"/>
                <a:gd name="T15" fmla="*/ 1 h 16"/>
                <a:gd name="T16" fmla="*/ 1 w 14"/>
                <a:gd name="T17" fmla="*/ 1 h 16"/>
                <a:gd name="T18" fmla="*/ 1 w 14"/>
                <a:gd name="T19" fmla="*/ 1 h 16"/>
                <a:gd name="T20" fmla="*/ 1 w 14"/>
                <a:gd name="T21" fmla="*/ 1 h 16"/>
                <a:gd name="T22" fmla="*/ 1 w 14"/>
                <a:gd name="T23" fmla="*/ 1 h 16"/>
                <a:gd name="T24" fmla="*/ 1 w 14"/>
                <a:gd name="T25" fmla="*/ 1 h 16"/>
                <a:gd name="T26" fmla="*/ 1 w 14"/>
                <a:gd name="T27" fmla="*/ 1 h 16"/>
                <a:gd name="T28" fmla="*/ 1 w 14"/>
                <a:gd name="T29" fmla="*/ 1 h 16"/>
                <a:gd name="T30" fmla="*/ 1 w 14"/>
                <a:gd name="T31" fmla="*/ 1 h 16"/>
                <a:gd name="T32" fmla="*/ 1 w 14"/>
                <a:gd name="T33" fmla="*/ 1 h 16"/>
                <a:gd name="T34" fmla="*/ 1 w 14"/>
                <a:gd name="T35" fmla="*/ 1 h 16"/>
                <a:gd name="T36" fmla="*/ 1 w 14"/>
                <a:gd name="T37" fmla="*/ 1 h 16"/>
                <a:gd name="T38" fmla="*/ 1 w 14"/>
                <a:gd name="T39" fmla="*/ 1 h 16"/>
                <a:gd name="T40" fmla="*/ 1 w 14"/>
                <a:gd name="T41" fmla="*/ 1 h 16"/>
                <a:gd name="T42" fmla="*/ 1 w 14"/>
                <a:gd name="T43" fmla="*/ 2 h 16"/>
                <a:gd name="T44" fmla="*/ 1 w 14"/>
                <a:gd name="T45" fmla="*/ 2 h 16"/>
                <a:gd name="T46" fmla="*/ 1 w 14"/>
                <a:gd name="T47" fmla="*/ 2 h 16"/>
                <a:gd name="T48" fmla="*/ 1 w 14"/>
                <a:gd name="T49" fmla="*/ 2 h 16"/>
                <a:gd name="T50" fmla="*/ 1 w 14"/>
                <a:gd name="T51" fmla="*/ 2 h 16"/>
                <a:gd name="T52" fmla="*/ 1 w 14"/>
                <a:gd name="T53" fmla="*/ 2 h 16"/>
                <a:gd name="T54" fmla="*/ 0 w 14"/>
                <a:gd name="T55" fmla="*/ 2 h 16"/>
                <a:gd name="T56" fmla="*/ 0 w 14"/>
                <a:gd name="T57" fmla="*/ 4 h 16"/>
                <a:gd name="T58" fmla="*/ 0 w 14"/>
                <a:gd name="T59" fmla="*/ 4 h 16"/>
                <a:gd name="T60" fmla="*/ 0 w 14"/>
                <a:gd name="T61" fmla="*/ 1 h 16"/>
                <a:gd name="T62" fmla="*/ 1 w 14"/>
                <a:gd name="T63" fmla="*/ 1 h 16"/>
                <a:gd name="T64" fmla="*/ 1 w 14"/>
                <a:gd name="T65" fmla="*/ 1 h 16"/>
                <a:gd name="T66" fmla="*/ 1 w 14"/>
                <a:gd name="T67" fmla="*/ 1 h 16"/>
                <a:gd name="T68" fmla="*/ 1 w 14"/>
                <a:gd name="T69" fmla="*/ 1 h 16"/>
                <a:gd name="T70" fmla="*/ 1 w 14"/>
                <a:gd name="T71" fmla="*/ 1 h 16"/>
                <a:gd name="T72" fmla="*/ 1 w 14"/>
                <a:gd name="T73" fmla="*/ 1 h 16"/>
                <a:gd name="T74" fmla="*/ 1 w 14"/>
                <a:gd name="T75" fmla="*/ 1 h 16"/>
                <a:gd name="T76" fmla="*/ 1 w 14"/>
                <a:gd name="T77" fmla="*/ 1 h 16"/>
                <a:gd name="T78" fmla="*/ 1 w 14"/>
                <a:gd name="T79" fmla="*/ 1 h 16"/>
                <a:gd name="T80" fmla="*/ 1 w 14"/>
                <a:gd name="T81" fmla="*/ 1 h 16"/>
                <a:gd name="T82" fmla="*/ 1 w 14"/>
                <a:gd name="T83" fmla="*/ 1 h 16"/>
                <a:gd name="T84" fmla="*/ 1 w 14"/>
                <a:gd name="T85" fmla="*/ 1 h 16"/>
                <a:gd name="T86" fmla="*/ 1 w 14"/>
                <a:gd name="T87" fmla="*/ 1 h 16"/>
                <a:gd name="T88" fmla="*/ 1 w 14"/>
                <a:gd name="T89" fmla="*/ 1 h 16"/>
                <a:gd name="T90" fmla="*/ 1 w 14"/>
                <a:gd name="T91" fmla="*/ 1 h 16"/>
                <a:gd name="T92" fmla="*/ 1 w 14"/>
                <a:gd name="T93" fmla="*/ 1 h 16"/>
                <a:gd name="T94" fmla="*/ 1 w 14"/>
                <a:gd name="T95" fmla="*/ 1 h 16"/>
                <a:gd name="T96" fmla="*/ 1 w 14"/>
                <a:gd name="T97" fmla="*/ 1 h 16"/>
                <a:gd name="T98" fmla="*/ 1 w 14"/>
                <a:gd name="T99" fmla="*/ 1 h 16"/>
                <a:gd name="T100" fmla="*/ 1 w 14"/>
                <a:gd name="T101" fmla="*/ 1 h 16"/>
                <a:gd name="T102" fmla="*/ 1 w 14"/>
                <a:gd name="T103" fmla="*/ 1 h 16"/>
                <a:gd name="T104" fmla="*/ 0 w 14"/>
                <a:gd name="T105" fmla="*/ 1 h 16"/>
                <a:gd name="T106" fmla="*/ 0 w 14"/>
                <a:gd name="T107" fmla="*/ 1 h 1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
                <a:gd name="T163" fmla="*/ 0 h 16"/>
                <a:gd name="T164" fmla="*/ 14 w 14"/>
                <a:gd name="T165" fmla="*/ 16 h 1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 h="16">
                  <a:moveTo>
                    <a:pt x="0" y="16"/>
                  </a:moveTo>
                  <a:lnTo>
                    <a:pt x="0" y="0"/>
                  </a:lnTo>
                  <a:lnTo>
                    <a:pt x="5" y="0"/>
                  </a:lnTo>
                  <a:lnTo>
                    <a:pt x="7" y="0"/>
                  </a:lnTo>
                  <a:lnTo>
                    <a:pt x="8" y="1"/>
                  </a:lnTo>
                  <a:lnTo>
                    <a:pt x="10" y="1"/>
                  </a:lnTo>
                  <a:lnTo>
                    <a:pt x="11" y="1"/>
                  </a:lnTo>
                  <a:lnTo>
                    <a:pt x="13" y="2"/>
                  </a:lnTo>
                  <a:lnTo>
                    <a:pt x="13" y="3"/>
                  </a:lnTo>
                  <a:lnTo>
                    <a:pt x="14" y="4"/>
                  </a:lnTo>
                  <a:lnTo>
                    <a:pt x="14" y="5"/>
                  </a:lnTo>
                  <a:lnTo>
                    <a:pt x="14" y="6"/>
                  </a:lnTo>
                  <a:lnTo>
                    <a:pt x="14" y="7"/>
                  </a:lnTo>
                  <a:lnTo>
                    <a:pt x="13" y="8"/>
                  </a:lnTo>
                  <a:lnTo>
                    <a:pt x="11" y="8"/>
                  </a:lnTo>
                  <a:lnTo>
                    <a:pt x="10" y="8"/>
                  </a:lnTo>
                  <a:lnTo>
                    <a:pt x="8" y="10"/>
                  </a:lnTo>
                  <a:lnTo>
                    <a:pt x="7" y="10"/>
                  </a:lnTo>
                  <a:lnTo>
                    <a:pt x="3" y="10"/>
                  </a:lnTo>
                  <a:lnTo>
                    <a:pt x="3" y="16"/>
                  </a:lnTo>
                  <a:lnTo>
                    <a:pt x="0" y="16"/>
                  </a:lnTo>
                  <a:close/>
                  <a:moveTo>
                    <a:pt x="3" y="7"/>
                  </a:moveTo>
                  <a:lnTo>
                    <a:pt x="7" y="7"/>
                  </a:lnTo>
                  <a:lnTo>
                    <a:pt x="8" y="7"/>
                  </a:lnTo>
                  <a:lnTo>
                    <a:pt x="10" y="7"/>
                  </a:lnTo>
                  <a:lnTo>
                    <a:pt x="11" y="6"/>
                  </a:lnTo>
                  <a:lnTo>
                    <a:pt x="11" y="5"/>
                  </a:lnTo>
                  <a:lnTo>
                    <a:pt x="11" y="4"/>
                  </a:lnTo>
                  <a:lnTo>
                    <a:pt x="10" y="3"/>
                  </a:lnTo>
                  <a:lnTo>
                    <a:pt x="8" y="3"/>
                  </a:lnTo>
                  <a:lnTo>
                    <a:pt x="8" y="2"/>
                  </a:lnTo>
                  <a:lnTo>
                    <a:pt x="7" y="2"/>
                  </a:lnTo>
                  <a:lnTo>
                    <a:pt x="3" y="2"/>
                  </a:lnTo>
                  <a:lnTo>
                    <a:pt x="3" y="7"/>
                  </a:lnTo>
                  <a:close/>
                </a:path>
              </a:pathLst>
            </a:custGeom>
            <a:solidFill>
              <a:srgbClr val="000000"/>
            </a:solidFill>
            <a:ln w="9525">
              <a:noFill/>
              <a:round/>
              <a:headEnd/>
              <a:tailEnd/>
            </a:ln>
          </p:spPr>
          <p:txBody>
            <a:bodyPr/>
            <a:lstStyle/>
            <a:p>
              <a:endParaRPr lang="pt-BR"/>
            </a:p>
          </p:txBody>
        </p:sp>
        <p:sp>
          <p:nvSpPr>
            <p:cNvPr id="780547" name="Freeform 533"/>
            <p:cNvSpPr>
              <a:spLocks/>
            </p:cNvSpPr>
            <p:nvPr/>
          </p:nvSpPr>
          <p:spPr bwMode="auto">
            <a:xfrm>
              <a:off x="1988" y="1515"/>
              <a:ext cx="9" cy="8"/>
            </a:xfrm>
            <a:custGeom>
              <a:avLst/>
              <a:gdLst>
                <a:gd name="T0" fmla="*/ 0 w 28"/>
                <a:gd name="T1" fmla="*/ 4 h 16"/>
                <a:gd name="T2" fmla="*/ 0 w 28"/>
                <a:gd name="T3" fmla="*/ 0 h 16"/>
                <a:gd name="T4" fmla="*/ 0 w 28"/>
                <a:gd name="T5" fmla="*/ 0 h 16"/>
                <a:gd name="T6" fmla="*/ 0 w 28"/>
                <a:gd name="T7" fmla="*/ 3 h 16"/>
                <a:gd name="T8" fmla="*/ 0 w 28"/>
                <a:gd name="T9" fmla="*/ 3 h 16"/>
                <a:gd name="T10" fmla="*/ 1 w 28"/>
                <a:gd name="T11" fmla="*/ 3 h 16"/>
                <a:gd name="T12" fmla="*/ 1 w 28"/>
                <a:gd name="T13" fmla="*/ 3 h 16"/>
                <a:gd name="T14" fmla="*/ 1 w 28"/>
                <a:gd name="T15" fmla="*/ 3 h 16"/>
                <a:gd name="T16" fmla="*/ 1 w 28"/>
                <a:gd name="T17" fmla="*/ 3 h 16"/>
                <a:gd name="T18" fmla="*/ 1 w 28"/>
                <a:gd name="T19" fmla="*/ 3 h 16"/>
                <a:gd name="T20" fmla="*/ 1 w 28"/>
                <a:gd name="T21" fmla="*/ 3 h 16"/>
                <a:gd name="T22" fmla="*/ 1 w 28"/>
                <a:gd name="T23" fmla="*/ 3 h 16"/>
                <a:gd name="T24" fmla="*/ 1 w 28"/>
                <a:gd name="T25" fmla="*/ 0 h 16"/>
                <a:gd name="T26" fmla="*/ 2 w 28"/>
                <a:gd name="T27" fmla="*/ 0 h 16"/>
                <a:gd name="T28" fmla="*/ 2 w 28"/>
                <a:gd name="T29" fmla="*/ 2 h 16"/>
                <a:gd name="T30" fmla="*/ 2 w 28"/>
                <a:gd name="T31" fmla="*/ 2 h 16"/>
                <a:gd name="T32" fmla="*/ 2 w 28"/>
                <a:gd name="T33" fmla="*/ 3 h 16"/>
                <a:gd name="T34" fmla="*/ 2 w 28"/>
                <a:gd name="T35" fmla="*/ 3 h 16"/>
                <a:gd name="T36" fmla="*/ 2 w 28"/>
                <a:gd name="T37" fmla="*/ 3 h 16"/>
                <a:gd name="T38" fmla="*/ 2 w 28"/>
                <a:gd name="T39" fmla="*/ 3 h 16"/>
                <a:gd name="T40" fmla="*/ 2 w 28"/>
                <a:gd name="T41" fmla="*/ 3 h 16"/>
                <a:gd name="T42" fmla="*/ 2 w 28"/>
                <a:gd name="T43" fmla="*/ 3 h 16"/>
                <a:gd name="T44" fmla="*/ 2 w 28"/>
                <a:gd name="T45" fmla="*/ 2 h 16"/>
                <a:gd name="T46" fmla="*/ 3 w 28"/>
                <a:gd name="T47" fmla="*/ 0 h 16"/>
                <a:gd name="T48" fmla="*/ 3 w 28"/>
                <a:gd name="T49" fmla="*/ 0 h 16"/>
                <a:gd name="T50" fmla="*/ 3 w 28"/>
                <a:gd name="T51" fmla="*/ 4 h 16"/>
                <a:gd name="T52" fmla="*/ 2 w 28"/>
                <a:gd name="T53" fmla="*/ 4 h 16"/>
                <a:gd name="T54" fmla="*/ 2 w 28"/>
                <a:gd name="T55" fmla="*/ 1 h 16"/>
                <a:gd name="T56" fmla="*/ 2 w 28"/>
                <a:gd name="T57" fmla="*/ 1 h 16"/>
                <a:gd name="T58" fmla="*/ 2 w 28"/>
                <a:gd name="T59" fmla="*/ 1 h 16"/>
                <a:gd name="T60" fmla="*/ 1 w 28"/>
                <a:gd name="T61" fmla="*/ 1 h 16"/>
                <a:gd name="T62" fmla="*/ 1 w 28"/>
                <a:gd name="T63" fmla="*/ 1 h 16"/>
                <a:gd name="T64" fmla="*/ 1 w 28"/>
                <a:gd name="T65" fmla="*/ 1 h 16"/>
                <a:gd name="T66" fmla="*/ 1 w 28"/>
                <a:gd name="T67" fmla="*/ 1 h 16"/>
                <a:gd name="T68" fmla="*/ 1 w 28"/>
                <a:gd name="T69" fmla="*/ 1 h 16"/>
                <a:gd name="T70" fmla="*/ 1 w 28"/>
                <a:gd name="T71" fmla="*/ 1 h 16"/>
                <a:gd name="T72" fmla="*/ 1 w 28"/>
                <a:gd name="T73" fmla="*/ 4 h 16"/>
                <a:gd name="T74" fmla="*/ 0 w 28"/>
                <a:gd name="T75" fmla="*/ 4 h 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16"/>
                <a:gd name="T116" fmla="*/ 28 w 28"/>
                <a:gd name="T117" fmla="*/ 16 h 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16">
                  <a:moveTo>
                    <a:pt x="4" y="16"/>
                  </a:moveTo>
                  <a:lnTo>
                    <a:pt x="0" y="0"/>
                  </a:lnTo>
                  <a:lnTo>
                    <a:pt x="3" y="0"/>
                  </a:lnTo>
                  <a:lnTo>
                    <a:pt x="4" y="12"/>
                  </a:lnTo>
                  <a:lnTo>
                    <a:pt x="6" y="13"/>
                  </a:lnTo>
                  <a:lnTo>
                    <a:pt x="6" y="14"/>
                  </a:lnTo>
                  <a:lnTo>
                    <a:pt x="6" y="13"/>
                  </a:lnTo>
                  <a:lnTo>
                    <a:pt x="7" y="13"/>
                  </a:lnTo>
                  <a:lnTo>
                    <a:pt x="7" y="12"/>
                  </a:lnTo>
                  <a:lnTo>
                    <a:pt x="12" y="0"/>
                  </a:lnTo>
                  <a:lnTo>
                    <a:pt x="15" y="0"/>
                  </a:lnTo>
                  <a:lnTo>
                    <a:pt x="19" y="8"/>
                  </a:lnTo>
                  <a:lnTo>
                    <a:pt x="19" y="10"/>
                  </a:lnTo>
                  <a:lnTo>
                    <a:pt x="21" y="12"/>
                  </a:lnTo>
                  <a:lnTo>
                    <a:pt x="21" y="13"/>
                  </a:lnTo>
                  <a:lnTo>
                    <a:pt x="21" y="14"/>
                  </a:lnTo>
                  <a:lnTo>
                    <a:pt x="22" y="13"/>
                  </a:lnTo>
                  <a:lnTo>
                    <a:pt x="22" y="12"/>
                  </a:lnTo>
                  <a:lnTo>
                    <a:pt x="22" y="11"/>
                  </a:lnTo>
                  <a:lnTo>
                    <a:pt x="24" y="0"/>
                  </a:lnTo>
                  <a:lnTo>
                    <a:pt x="28" y="0"/>
                  </a:lnTo>
                  <a:lnTo>
                    <a:pt x="24" y="16"/>
                  </a:lnTo>
                  <a:lnTo>
                    <a:pt x="19" y="16"/>
                  </a:lnTo>
                  <a:lnTo>
                    <a:pt x="15" y="5"/>
                  </a:lnTo>
                  <a:lnTo>
                    <a:pt x="15" y="4"/>
                  </a:lnTo>
                  <a:lnTo>
                    <a:pt x="15" y="3"/>
                  </a:lnTo>
                  <a:lnTo>
                    <a:pt x="13" y="2"/>
                  </a:lnTo>
                  <a:lnTo>
                    <a:pt x="13" y="3"/>
                  </a:lnTo>
                  <a:lnTo>
                    <a:pt x="13" y="4"/>
                  </a:lnTo>
                  <a:lnTo>
                    <a:pt x="12" y="5"/>
                  </a:lnTo>
                  <a:lnTo>
                    <a:pt x="7" y="16"/>
                  </a:lnTo>
                  <a:lnTo>
                    <a:pt x="4" y="16"/>
                  </a:lnTo>
                  <a:close/>
                </a:path>
              </a:pathLst>
            </a:custGeom>
            <a:solidFill>
              <a:srgbClr val="000000"/>
            </a:solidFill>
            <a:ln w="9525">
              <a:noFill/>
              <a:round/>
              <a:headEnd/>
              <a:tailEnd/>
            </a:ln>
          </p:spPr>
          <p:txBody>
            <a:bodyPr/>
            <a:lstStyle/>
            <a:p>
              <a:endParaRPr lang="pt-BR"/>
            </a:p>
          </p:txBody>
        </p:sp>
        <p:sp>
          <p:nvSpPr>
            <p:cNvPr id="780548" name="Freeform 534"/>
            <p:cNvSpPr>
              <a:spLocks noEditPoints="1"/>
            </p:cNvSpPr>
            <p:nvPr/>
          </p:nvSpPr>
          <p:spPr bwMode="auto">
            <a:xfrm>
              <a:off x="1999" y="1515"/>
              <a:ext cx="5" cy="8"/>
            </a:xfrm>
            <a:custGeom>
              <a:avLst/>
              <a:gdLst>
                <a:gd name="T0" fmla="*/ 0 w 17"/>
                <a:gd name="T1" fmla="*/ 0 h 16"/>
                <a:gd name="T2" fmla="*/ 1 w 17"/>
                <a:gd name="T3" fmla="*/ 0 h 16"/>
                <a:gd name="T4" fmla="*/ 1 w 17"/>
                <a:gd name="T5" fmla="*/ 0 h 16"/>
                <a:gd name="T6" fmla="*/ 1 w 17"/>
                <a:gd name="T7" fmla="*/ 0 h 16"/>
                <a:gd name="T8" fmla="*/ 1 w 17"/>
                <a:gd name="T9" fmla="*/ 1 h 16"/>
                <a:gd name="T10" fmla="*/ 1 w 17"/>
                <a:gd name="T11" fmla="*/ 1 h 16"/>
                <a:gd name="T12" fmla="*/ 1 w 17"/>
                <a:gd name="T13" fmla="*/ 1 h 16"/>
                <a:gd name="T14" fmla="*/ 1 w 17"/>
                <a:gd name="T15" fmla="*/ 1 h 16"/>
                <a:gd name="T16" fmla="*/ 1 w 17"/>
                <a:gd name="T17" fmla="*/ 1 h 16"/>
                <a:gd name="T18" fmla="*/ 1 w 17"/>
                <a:gd name="T19" fmla="*/ 1 h 16"/>
                <a:gd name="T20" fmla="*/ 1 w 17"/>
                <a:gd name="T21" fmla="*/ 2 h 16"/>
                <a:gd name="T22" fmla="*/ 1 w 17"/>
                <a:gd name="T23" fmla="*/ 2 h 16"/>
                <a:gd name="T24" fmla="*/ 1 w 17"/>
                <a:gd name="T25" fmla="*/ 2 h 16"/>
                <a:gd name="T26" fmla="*/ 1 w 17"/>
                <a:gd name="T27" fmla="*/ 2 h 16"/>
                <a:gd name="T28" fmla="*/ 1 w 17"/>
                <a:gd name="T29" fmla="*/ 3 h 16"/>
                <a:gd name="T30" fmla="*/ 1 w 17"/>
                <a:gd name="T31" fmla="*/ 4 h 16"/>
                <a:gd name="T32" fmla="*/ 1 w 17"/>
                <a:gd name="T33" fmla="*/ 3 h 16"/>
                <a:gd name="T34" fmla="*/ 1 w 17"/>
                <a:gd name="T35" fmla="*/ 3 h 16"/>
                <a:gd name="T36" fmla="*/ 1 w 17"/>
                <a:gd name="T37" fmla="*/ 2 h 16"/>
                <a:gd name="T38" fmla="*/ 1 w 17"/>
                <a:gd name="T39" fmla="*/ 2 h 16"/>
                <a:gd name="T40" fmla="*/ 1 w 17"/>
                <a:gd name="T41" fmla="*/ 2 h 16"/>
                <a:gd name="T42" fmla="*/ 1 w 17"/>
                <a:gd name="T43" fmla="*/ 2 h 16"/>
                <a:gd name="T44" fmla="*/ 1 w 17"/>
                <a:gd name="T45" fmla="*/ 2 h 16"/>
                <a:gd name="T46" fmla="*/ 1 w 17"/>
                <a:gd name="T47" fmla="*/ 2 h 16"/>
                <a:gd name="T48" fmla="*/ 0 w 17"/>
                <a:gd name="T49" fmla="*/ 2 h 16"/>
                <a:gd name="T50" fmla="*/ 0 w 17"/>
                <a:gd name="T51" fmla="*/ 4 h 16"/>
                <a:gd name="T52" fmla="*/ 0 w 17"/>
                <a:gd name="T53" fmla="*/ 1 h 16"/>
                <a:gd name="T54" fmla="*/ 1 w 17"/>
                <a:gd name="T55" fmla="*/ 1 h 16"/>
                <a:gd name="T56" fmla="*/ 1 w 17"/>
                <a:gd name="T57" fmla="*/ 1 h 16"/>
                <a:gd name="T58" fmla="*/ 1 w 17"/>
                <a:gd name="T59" fmla="*/ 1 h 16"/>
                <a:gd name="T60" fmla="*/ 1 w 17"/>
                <a:gd name="T61" fmla="*/ 1 h 16"/>
                <a:gd name="T62" fmla="*/ 1 w 17"/>
                <a:gd name="T63" fmla="*/ 1 h 16"/>
                <a:gd name="T64" fmla="*/ 1 w 17"/>
                <a:gd name="T65" fmla="*/ 1 h 16"/>
                <a:gd name="T66" fmla="*/ 1 w 17"/>
                <a:gd name="T67" fmla="*/ 1 h 16"/>
                <a:gd name="T68" fmla="*/ 1 w 17"/>
                <a:gd name="T69" fmla="*/ 1 h 16"/>
                <a:gd name="T70" fmla="*/ 1 w 17"/>
                <a:gd name="T71" fmla="*/ 1 h 16"/>
                <a:gd name="T72" fmla="*/ 1 w 17"/>
                <a:gd name="T73" fmla="*/ 1 h 16"/>
                <a:gd name="T74" fmla="*/ 0 w 17"/>
                <a:gd name="T75" fmla="*/ 1 h 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
                <a:gd name="T115" fmla="*/ 0 h 16"/>
                <a:gd name="T116" fmla="*/ 17 w 17"/>
                <a:gd name="T117" fmla="*/ 16 h 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 h="16">
                  <a:moveTo>
                    <a:pt x="0" y="16"/>
                  </a:moveTo>
                  <a:lnTo>
                    <a:pt x="0" y="0"/>
                  </a:lnTo>
                  <a:lnTo>
                    <a:pt x="8" y="0"/>
                  </a:lnTo>
                  <a:lnTo>
                    <a:pt x="9" y="0"/>
                  </a:lnTo>
                  <a:lnTo>
                    <a:pt x="11" y="0"/>
                  </a:lnTo>
                  <a:lnTo>
                    <a:pt x="12" y="0"/>
                  </a:lnTo>
                  <a:lnTo>
                    <a:pt x="14" y="1"/>
                  </a:lnTo>
                  <a:lnTo>
                    <a:pt x="14" y="2"/>
                  </a:lnTo>
                  <a:lnTo>
                    <a:pt x="15" y="3"/>
                  </a:lnTo>
                  <a:lnTo>
                    <a:pt x="15" y="4"/>
                  </a:lnTo>
                  <a:lnTo>
                    <a:pt x="15" y="5"/>
                  </a:lnTo>
                  <a:lnTo>
                    <a:pt x="15" y="6"/>
                  </a:lnTo>
                  <a:lnTo>
                    <a:pt x="14" y="7"/>
                  </a:lnTo>
                  <a:lnTo>
                    <a:pt x="12" y="7"/>
                  </a:lnTo>
                  <a:lnTo>
                    <a:pt x="11" y="8"/>
                  </a:lnTo>
                  <a:lnTo>
                    <a:pt x="9" y="8"/>
                  </a:lnTo>
                  <a:lnTo>
                    <a:pt x="11" y="8"/>
                  </a:lnTo>
                  <a:lnTo>
                    <a:pt x="11" y="10"/>
                  </a:lnTo>
                  <a:lnTo>
                    <a:pt x="12" y="11"/>
                  </a:lnTo>
                  <a:lnTo>
                    <a:pt x="12" y="12"/>
                  </a:lnTo>
                  <a:lnTo>
                    <a:pt x="17" y="16"/>
                  </a:lnTo>
                  <a:lnTo>
                    <a:pt x="12" y="16"/>
                  </a:lnTo>
                  <a:lnTo>
                    <a:pt x="9" y="13"/>
                  </a:lnTo>
                  <a:lnTo>
                    <a:pt x="9" y="12"/>
                  </a:lnTo>
                  <a:lnTo>
                    <a:pt x="9" y="11"/>
                  </a:lnTo>
                  <a:lnTo>
                    <a:pt x="9" y="10"/>
                  </a:lnTo>
                  <a:lnTo>
                    <a:pt x="8" y="10"/>
                  </a:lnTo>
                  <a:lnTo>
                    <a:pt x="6" y="10"/>
                  </a:lnTo>
                  <a:lnTo>
                    <a:pt x="6" y="8"/>
                  </a:lnTo>
                  <a:lnTo>
                    <a:pt x="5" y="8"/>
                  </a:lnTo>
                  <a:lnTo>
                    <a:pt x="3" y="8"/>
                  </a:lnTo>
                  <a:lnTo>
                    <a:pt x="3" y="16"/>
                  </a:lnTo>
                  <a:lnTo>
                    <a:pt x="0" y="16"/>
                  </a:lnTo>
                  <a:close/>
                  <a:moveTo>
                    <a:pt x="3" y="6"/>
                  </a:moveTo>
                  <a:lnTo>
                    <a:pt x="8" y="6"/>
                  </a:lnTo>
                  <a:lnTo>
                    <a:pt x="9" y="6"/>
                  </a:lnTo>
                  <a:lnTo>
                    <a:pt x="11" y="6"/>
                  </a:lnTo>
                  <a:lnTo>
                    <a:pt x="12" y="5"/>
                  </a:lnTo>
                  <a:lnTo>
                    <a:pt x="12" y="4"/>
                  </a:lnTo>
                  <a:lnTo>
                    <a:pt x="12" y="3"/>
                  </a:lnTo>
                  <a:lnTo>
                    <a:pt x="11" y="3"/>
                  </a:lnTo>
                  <a:lnTo>
                    <a:pt x="9" y="2"/>
                  </a:lnTo>
                  <a:lnTo>
                    <a:pt x="8" y="2"/>
                  </a:lnTo>
                  <a:lnTo>
                    <a:pt x="3" y="2"/>
                  </a:lnTo>
                  <a:lnTo>
                    <a:pt x="3" y="6"/>
                  </a:lnTo>
                  <a:close/>
                </a:path>
              </a:pathLst>
            </a:custGeom>
            <a:solidFill>
              <a:srgbClr val="000000"/>
            </a:solidFill>
            <a:ln w="9525">
              <a:noFill/>
              <a:round/>
              <a:headEnd/>
              <a:tailEnd/>
            </a:ln>
          </p:spPr>
          <p:txBody>
            <a:bodyPr/>
            <a:lstStyle/>
            <a:p>
              <a:endParaRPr lang="pt-BR"/>
            </a:p>
          </p:txBody>
        </p:sp>
      </p:grpSp>
      <p:sp>
        <p:nvSpPr>
          <p:cNvPr id="176667" name="Rectangle 539"/>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REDE TÍPICA</a:t>
            </a:r>
            <a:r>
              <a:rPr lang="pt-BR" b="1" baseline="60000">
                <a:solidFill>
                  <a:srgbClr val="333300"/>
                </a:solidFill>
                <a:effectLst>
                  <a:outerShdw blurRad="38100" dist="38100" dir="2700000" algn="tl">
                    <a:srgbClr val="C0C0C0"/>
                  </a:outerShdw>
                </a:effectLst>
                <a:latin typeface="Bookman Old Style" pitchFamily="18" charset="0"/>
              </a:rPr>
              <a:t> </a:t>
            </a:r>
          </a:p>
        </p:txBody>
      </p:sp>
      <p:sp>
        <p:nvSpPr>
          <p:cNvPr id="176668" name="Rectangle 540"/>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AS-I</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pic>
        <p:nvPicPr>
          <p:cNvPr id="780337" name="Picture 541" descr="npo000333"/>
          <p:cNvPicPr>
            <a:picLocks noChangeAspect="1" noChangeArrowheads="1"/>
          </p:cNvPicPr>
          <p:nvPr/>
        </p:nvPicPr>
        <p:blipFill>
          <a:blip r:embed="rId3"/>
          <a:srcRect/>
          <a:stretch>
            <a:fillRect/>
          </a:stretch>
        </p:blipFill>
        <p:spPr bwMode="auto">
          <a:xfrm>
            <a:off x="1828800" y="2209800"/>
            <a:ext cx="1157288" cy="1893888"/>
          </a:xfrm>
          <a:prstGeom prst="rect">
            <a:avLst/>
          </a:prstGeom>
          <a:noFill/>
          <a:ln w="9525" algn="ctr">
            <a:noFill/>
            <a:miter lim="800000"/>
            <a:headEnd/>
            <a:tailEnd/>
          </a:ln>
        </p:spPr>
      </p:pic>
      <p:sp>
        <p:nvSpPr>
          <p:cNvPr id="780338" name="Text Box 542"/>
          <p:cNvSpPr txBox="1">
            <a:spLocks noChangeArrowheads="1"/>
          </p:cNvSpPr>
          <p:nvPr/>
        </p:nvSpPr>
        <p:spPr bwMode="auto">
          <a:xfrm>
            <a:off x="1447800" y="3962400"/>
            <a:ext cx="990600" cy="366713"/>
          </a:xfrm>
          <a:prstGeom prst="rect">
            <a:avLst/>
          </a:prstGeom>
          <a:noFill/>
          <a:ln w="9525">
            <a:noFill/>
            <a:miter lim="800000"/>
            <a:headEnd/>
            <a:tailEnd/>
          </a:ln>
        </p:spPr>
        <p:txBody>
          <a:bodyPr>
            <a:spAutoFit/>
          </a:bodyPr>
          <a:lstStyle/>
          <a:p>
            <a:pPr algn="ctr">
              <a:buFont typeface="Wingdings" pitchFamily="2" charset="2"/>
              <a:buNone/>
            </a:pPr>
            <a:r>
              <a:rPr lang="pt-BR" sz="1800" b="1"/>
              <a:t>DF81</a:t>
            </a:r>
            <a:endParaRPr lang="pt-BR" sz="1800" b="1" i="1"/>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HSE </a:t>
            </a:r>
            <a:r>
              <a:rPr lang="pt-BR" sz="2800" b="1" i="1">
                <a:solidFill>
                  <a:srgbClr val="333300"/>
                </a:solidFill>
                <a:effectLst>
                  <a:outerShdw blurRad="38100" dist="38100" dir="2700000" algn="tl">
                    <a:srgbClr val="C0C0C0"/>
                  </a:outerShdw>
                </a:effectLst>
                <a:latin typeface="Bookman Old Style" pitchFamily="18" charset="0"/>
              </a:rPr>
              <a:t>GATEWAY</a:t>
            </a:r>
            <a:r>
              <a:rPr lang="pt-BR" sz="2800" b="1">
                <a:solidFill>
                  <a:srgbClr val="333300"/>
                </a:solidFill>
                <a:effectLst>
                  <a:outerShdw blurRad="38100" dist="38100" dir="2700000" algn="tl">
                    <a:srgbClr val="C0C0C0"/>
                  </a:outerShdw>
                </a:effectLst>
                <a:latin typeface="Bookman Old Style" pitchFamily="18" charset="0"/>
              </a:rPr>
              <a:t> DF79</a:t>
            </a:r>
            <a:r>
              <a:rPr lang="pt-BR" b="1" baseline="60000">
                <a:solidFill>
                  <a:srgbClr val="333300"/>
                </a:solidFill>
                <a:effectLst>
                  <a:outerShdw blurRad="38100" dist="38100" dir="2700000" algn="tl">
                    <a:srgbClr val="C0C0C0"/>
                  </a:outerShdw>
                </a:effectLst>
                <a:latin typeface="Bookman Old Style" pitchFamily="18" charset="0"/>
              </a:rPr>
              <a:t>  </a:t>
            </a:r>
          </a:p>
        </p:txBody>
      </p:sp>
      <p:sp>
        <p:nvSpPr>
          <p:cNvPr id="99331"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DFI302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sp>
        <p:nvSpPr>
          <p:cNvPr id="782339" name="Text Box 5"/>
          <p:cNvSpPr txBox="1">
            <a:spLocks noChangeArrowheads="1"/>
          </p:cNvSpPr>
          <p:nvPr/>
        </p:nvSpPr>
        <p:spPr bwMode="auto">
          <a:xfrm>
            <a:off x="762000" y="2041525"/>
            <a:ext cx="7848600" cy="701675"/>
          </a:xfrm>
          <a:prstGeom prst="rect">
            <a:avLst/>
          </a:prstGeom>
          <a:noFill/>
          <a:ln w="9525">
            <a:noFill/>
            <a:miter lim="800000"/>
            <a:headEnd/>
            <a:tailEnd/>
          </a:ln>
        </p:spPr>
        <p:txBody>
          <a:bodyPr>
            <a:spAutoFit/>
          </a:bodyPr>
          <a:lstStyle/>
          <a:p>
            <a:pPr>
              <a:buFont typeface="Wingdings" pitchFamily="2" charset="2"/>
              <a:buNone/>
            </a:pPr>
            <a:r>
              <a:rPr lang="pt-BR"/>
              <a:t>O DF79 é um HSE </a:t>
            </a:r>
            <a:r>
              <a:rPr lang="pt-BR" i="1"/>
              <a:t>Linking Device</a:t>
            </a:r>
            <a:r>
              <a:rPr lang="pt-BR"/>
              <a:t> da família DFI302</a:t>
            </a:r>
            <a:r>
              <a:rPr lang="pt-BR" sz="1600" baseline="50000">
                <a:cs typeface="Arial" charset="0"/>
              </a:rPr>
              <a:t>®</a:t>
            </a:r>
            <a:r>
              <a:rPr lang="pt-BR"/>
              <a:t> que permite integrar dispositivos DeviceNet</a:t>
            </a:r>
            <a:r>
              <a:rPr lang="pt-BR" sz="1600" baseline="50000">
                <a:cs typeface="Arial" charset="0"/>
              </a:rPr>
              <a:t>®</a:t>
            </a:r>
            <a:r>
              <a:rPr lang="pt-BR"/>
              <a:t>:</a:t>
            </a:r>
          </a:p>
        </p:txBody>
      </p:sp>
      <p:sp>
        <p:nvSpPr>
          <p:cNvPr id="782340" name="Rectangle 6"/>
          <p:cNvSpPr>
            <a:spLocks noChangeArrowheads="1"/>
          </p:cNvSpPr>
          <p:nvPr/>
        </p:nvSpPr>
        <p:spPr bwMode="auto">
          <a:xfrm>
            <a:off x="762000" y="3108325"/>
            <a:ext cx="7391400" cy="3444875"/>
          </a:xfrm>
          <a:prstGeom prst="rect">
            <a:avLst/>
          </a:prstGeom>
          <a:noFill/>
          <a:ln w="9525">
            <a:noFill/>
            <a:miter lim="800000"/>
            <a:headEnd/>
            <a:tailEnd/>
          </a:ln>
        </p:spPr>
        <p:txBody>
          <a:bodyPr anchor="ctr">
            <a:spAutoFit/>
          </a:bodyPr>
          <a:lstStyle/>
          <a:p>
            <a:pPr eaLnBrk="0" hangingPunct="0">
              <a:buFont typeface="Wingdings" pitchFamily="2" charset="2"/>
              <a:buChar char="ü"/>
            </a:pPr>
            <a:r>
              <a:rPr lang="en-US"/>
              <a:t> 2 portas Ethernet 10/100MB (FF HSE / Modbus TCP);</a:t>
            </a:r>
          </a:p>
          <a:p>
            <a:pPr eaLnBrk="0" hangingPunct="0">
              <a:buFont typeface="Wingdings" pitchFamily="2" charset="2"/>
              <a:buChar char="ü"/>
            </a:pPr>
            <a:r>
              <a:rPr lang="en-US"/>
              <a:t> 1 porta RS232 (Modbus RTU / Diagnóstico Local);</a:t>
            </a:r>
          </a:p>
          <a:p>
            <a:pPr eaLnBrk="0" hangingPunct="0">
              <a:buFont typeface="Wingdings" pitchFamily="2" charset="2"/>
              <a:buChar char="ü"/>
            </a:pPr>
            <a:r>
              <a:rPr lang="en-US"/>
              <a:t> 1 porta DeviceNet Mestre (até 640 pontos de E/S);</a:t>
            </a:r>
          </a:p>
          <a:p>
            <a:pPr eaLnBrk="0" hangingPunct="0">
              <a:buFont typeface="Wingdings" pitchFamily="2" charset="2"/>
              <a:buChar char="ü"/>
            </a:pPr>
            <a:r>
              <a:rPr lang="en-US"/>
              <a:t> 1 porta de sincronismo da redundância;</a:t>
            </a:r>
          </a:p>
          <a:p>
            <a:pPr eaLnBrk="0" hangingPunct="0">
              <a:buFont typeface="Wingdings" pitchFamily="2" charset="2"/>
              <a:buChar char="ü"/>
            </a:pPr>
            <a:endParaRPr lang="en-US"/>
          </a:p>
          <a:p>
            <a:pPr eaLnBrk="0" hangingPunct="0">
              <a:buFont typeface="Wingdings" pitchFamily="2" charset="2"/>
              <a:buChar char="ü"/>
            </a:pPr>
            <a:r>
              <a:rPr lang="en-US"/>
              <a:t> Barramento para acesso aos módulos E/S;</a:t>
            </a:r>
          </a:p>
          <a:p>
            <a:pPr eaLnBrk="0" hangingPunct="0">
              <a:buFont typeface="Wingdings" pitchFamily="2" charset="2"/>
              <a:buChar char="ü"/>
            </a:pPr>
            <a:r>
              <a:rPr lang="en-US"/>
              <a:t> Capacidade para até 15 racks (4 slots);</a:t>
            </a:r>
          </a:p>
          <a:p>
            <a:pPr eaLnBrk="0" hangingPunct="0">
              <a:buFont typeface="Wingdings" pitchFamily="2" charset="2"/>
              <a:buChar char="ü"/>
            </a:pPr>
            <a:r>
              <a:rPr lang="en-US"/>
              <a:t> Capacidade de E/S: 256 pontos;</a:t>
            </a:r>
          </a:p>
          <a:p>
            <a:pPr eaLnBrk="0" hangingPunct="0">
              <a:buFont typeface="Wingdings" pitchFamily="2" charset="2"/>
              <a:buChar char="ü"/>
            </a:pPr>
            <a:endParaRPr lang="en-US"/>
          </a:p>
          <a:p>
            <a:pPr eaLnBrk="0" hangingPunct="0">
              <a:buFont typeface="Wingdings" pitchFamily="2" charset="2"/>
              <a:buChar char="ü"/>
            </a:pPr>
            <a:r>
              <a:rPr lang="en-US"/>
              <a:t> Redundância de E/S e/ou rede DeviceNet: DF78/DF82;</a:t>
            </a:r>
          </a:p>
          <a:p>
            <a:pPr eaLnBrk="0" hangingPunct="0">
              <a:buFont typeface="Wingdings" pitchFamily="2" charset="2"/>
              <a:buNone/>
            </a:pPr>
            <a:endParaRPr lang="en-US"/>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HSE </a:t>
            </a:r>
            <a:r>
              <a:rPr lang="pt-BR" sz="2800" b="1" i="1">
                <a:solidFill>
                  <a:srgbClr val="333300"/>
                </a:solidFill>
                <a:effectLst>
                  <a:outerShdw blurRad="38100" dist="38100" dir="2700000" algn="tl">
                    <a:srgbClr val="C0C0C0"/>
                  </a:outerShdw>
                </a:effectLst>
                <a:latin typeface="Bookman Old Style" pitchFamily="18" charset="0"/>
              </a:rPr>
              <a:t>GATEWAY</a:t>
            </a:r>
            <a:r>
              <a:rPr lang="pt-BR" sz="2800" b="1">
                <a:solidFill>
                  <a:srgbClr val="333300"/>
                </a:solidFill>
                <a:effectLst>
                  <a:outerShdw blurRad="38100" dist="38100" dir="2700000" algn="tl">
                    <a:srgbClr val="C0C0C0"/>
                  </a:outerShdw>
                </a:effectLst>
                <a:latin typeface="Bookman Old Style" pitchFamily="18" charset="0"/>
              </a:rPr>
              <a:t> DF79</a:t>
            </a:r>
            <a:r>
              <a:rPr lang="pt-BR" b="1" baseline="60000">
                <a:solidFill>
                  <a:srgbClr val="333300"/>
                </a:solidFill>
                <a:effectLst>
                  <a:outerShdw blurRad="38100" dist="38100" dir="2700000" algn="tl">
                    <a:srgbClr val="C0C0C0"/>
                  </a:outerShdw>
                </a:effectLst>
                <a:latin typeface="Bookman Old Style" pitchFamily="18" charset="0"/>
              </a:rPr>
              <a:t>  </a:t>
            </a:r>
          </a:p>
        </p:txBody>
      </p:sp>
      <p:sp>
        <p:nvSpPr>
          <p:cNvPr id="100355"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DFI302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sp>
        <p:nvSpPr>
          <p:cNvPr id="784387" name="Rectangle 4"/>
          <p:cNvSpPr>
            <a:spLocks noChangeArrowheads="1"/>
          </p:cNvSpPr>
          <p:nvPr/>
        </p:nvSpPr>
        <p:spPr bwMode="auto">
          <a:xfrm>
            <a:off x="762000" y="2362200"/>
            <a:ext cx="7391400" cy="1311275"/>
          </a:xfrm>
          <a:prstGeom prst="rect">
            <a:avLst/>
          </a:prstGeom>
          <a:noFill/>
          <a:ln w="9525">
            <a:noFill/>
            <a:miter lim="800000"/>
            <a:headEnd/>
            <a:tailEnd/>
          </a:ln>
        </p:spPr>
        <p:txBody>
          <a:bodyPr anchor="ctr">
            <a:spAutoFit/>
          </a:bodyPr>
          <a:lstStyle/>
          <a:p>
            <a:pPr eaLnBrk="0" hangingPunct="0">
              <a:buFont typeface="Wingdings" pitchFamily="2" charset="2"/>
              <a:buChar char="ü"/>
            </a:pPr>
            <a:r>
              <a:rPr lang="en-US"/>
              <a:t> Modbus Mestre/Escravo configurável;</a:t>
            </a:r>
          </a:p>
          <a:p>
            <a:pPr eaLnBrk="0" hangingPunct="0">
              <a:buFont typeface="Wingdings" pitchFamily="2" charset="2"/>
              <a:buChar char="ü"/>
            </a:pPr>
            <a:r>
              <a:rPr lang="en-US"/>
              <a:t> Gateway para Modbus (RTU / TCP);</a:t>
            </a:r>
          </a:p>
          <a:p>
            <a:pPr eaLnBrk="0" hangingPunct="0">
              <a:buFont typeface="Wingdings" pitchFamily="2" charset="2"/>
              <a:buChar char="ü"/>
            </a:pPr>
            <a:r>
              <a:rPr lang="en-US"/>
              <a:t> Capacidade de até 250 blocos Funcionais; (na CPU);</a:t>
            </a:r>
          </a:p>
          <a:p>
            <a:pPr eaLnBrk="0" hangingPunct="0">
              <a:buFont typeface="Wingdings" pitchFamily="2" charset="2"/>
              <a:buChar char="ü"/>
            </a:pPr>
            <a:r>
              <a:rPr lang="en-US"/>
              <a:t> Web Server incorporado para infromação e parametrização.</a:t>
            </a:r>
          </a:p>
        </p:txBody>
      </p:sp>
      <p:pic>
        <p:nvPicPr>
          <p:cNvPr id="784388" name="Object 7" descr="npo0002dc"/>
          <p:cNvPicPr>
            <a:picLocks noChangeAspect="1" noChangeArrowheads="1"/>
          </p:cNvPicPr>
          <p:nvPr/>
        </p:nvPicPr>
        <p:blipFill>
          <a:blip r:embed="rId3"/>
          <a:srcRect/>
          <a:stretch>
            <a:fillRect/>
          </a:stretch>
        </p:blipFill>
        <p:spPr bwMode="auto">
          <a:xfrm>
            <a:off x="1371600" y="4267200"/>
            <a:ext cx="2590800" cy="842963"/>
          </a:xfrm>
          <a:prstGeom prst="rect">
            <a:avLst/>
          </a:prstGeom>
          <a:noFill/>
          <a:ln w="28575" algn="ctr">
            <a:noFill/>
            <a:miter lim="800000"/>
            <a:headEnd/>
            <a:tailEnd/>
          </a:ln>
        </p:spPr>
      </p:pic>
      <p:pic>
        <p:nvPicPr>
          <p:cNvPr id="784389" name="Picture 8" descr="npo000335"/>
          <p:cNvPicPr>
            <a:picLocks noChangeAspect="1" noChangeArrowheads="1"/>
          </p:cNvPicPr>
          <p:nvPr/>
        </p:nvPicPr>
        <p:blipFill>
          <a:blip r:embed="rId4"/>
          <a:srcRect/>
          <a:stretch>
            <a:fillRect/>
          </a:stretch>
        </p:blipFill>
        <p:spPr bwMode="auto">
          <a:xfrm>
            <a:off x="2667000" y="5334000"/>
            <a:ext cx="2362200" cy="654050"/>
          </a:xfrm>
          <a:prstGeom prst="rect">
            <a:avLst/>
          </a:prstGeom>
          <a:noFill/>
          <a:ln w="9525" algn="ctr">
            <a:noFill/>
            <a:miter lim="800000"/>
            <a:headEnd/>
            <a:tailEnd/>
          </a:ln>
        </p:spPr>
      </p:pic>
      <p:pic>
        <p:nvPicPr>
          <p:cNvPr id="784390" name="Picture 9" descr="npo000337"/>
          <p:cNvPicPr>
            <a:picLocks noChangeAspect="1" noChangeArrowheads="1"/>
          </p:cNvPicPr>
          <p:nvPr/>
        </p:nvPicPr>
        <p:blipFill>
          <a:blip r:embed="rId5"/>
          <a:srcRect/>
          <a:stretch>
            <a:fillRect/>
          </a:stretch>
        </p:blipFill>
        <p:spPr bwMode="auto">
          <a:xfrm>
            <a:off x="4191000" y="4495800"/>
            <a:ext cx="1676400" cy="600075"/>
          </a:xfrm>
          <a:prstGeom prst="rect">
            <a:avLst/>
          </a:prstGeom>
          <a:noFill/>
          <a:ln w="9525" algn="ctr">
            <a:noFill/>
            <a:miter lim="800000"/>
            <a:headEnd/>
            <a:tailEnd/>
          </a:ln>
        </p:spPr>
      </p:pic>
      <p:pic>
        <p:nvPicPr>
          <p:cNvPr id="784391" name="Picture 10" descr="npo000339"/>
          <p:cNvPicPr>
            <a:picLocks noChangeAspect="1" noChangeArrowheads="1"/>
          </p:cNvPicPr>
          <p:nvPr/>
        </p:nvPicPr>
        <p:blipFill>
          <a:blip r:embed="rId6"/>
          <a:srcRect/>
          <a:stretch>
            <a:fillRect/>
          </a:stretch>
        </p:blipFill>
        <p:spPr bwMode="auto">
          <a:xfrm>
            <a:off x="6845300" y="3892550"/>
            <a:ext cx="1460500" cy="243205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ARQUITETURA</a:t>
            </a:r>
            <a:r>
              <a:rPr lang="pt-BR" b="1" baseline="60000">
                <a:solidFill>
                  <a:srgbClr val="333300"/>
                </a:solidFill>
                <a:effectLst>
                  <a:outerShdw blurRad="38100" dist="38100" dir="2700000" algn="tl">
                    <a:srgbClr val="C0C0C0"/>
                  </a:outerShdw>
                </a:effectLst>
                <a:latin typeface="Bookman Old Style" pitchFamily="18" charset="0"/>
              </a:rPr>
              <a:t>  </a:t>
            </a:r>
          </a:p>
        </p:txBody>
      </p:sp>
      <p:sp>
        <p:nvSpPr>
          <p:cNvPr id="101379"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DF79</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sp>
        <p:nvSpPr>
          <p:cNvPr id="786435" name="Rectangle 4"/>
          <p:cNvSpPr>
            <a:spLocks noChangeArrowheads="1"/>
          </p:cNvSpPr>
          <p:nvPr/>
        </p:nvSpPr>
        <p:spPr bwMode="auto">
          <a:xfrm>
            <a:off x="2971800" y="2371725"/>
            <a:ext cx="76200" cy="457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86436" name="Rectangle 6"/>
          <p:cNvSpPr>
            <a:spLocks noChangeArrowheads="1"/>
          </p:cNvSpPr>
          <p:nvPr/>
        </p:nvSpPr>
        <p:spPr bwMode="auto">
          <a:xfrm>
            <a:off x="381000" y="2752725"/>
            <a:ext cx="8610600" cy="1524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86437" name="Rectangle 24"/>
          <p:cNvSpPr>
            <a:spLocks noChangeArrowheads="1"/>
          </p:cNvSpPr>
          <p:nvPr/>
        </p:nvSpPr>
        <p:spPr bwMode="auto">
          <a:xfrm>
            <a:off x="2590800" y="2828925"/>
            <a:ext cx="76200" cy="3048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86438" name="Picture 25" descr="FF"/>
          <p:cNvPicPr>
            <a:picLocks noChangeAspect="1" noChangeArrowheads="1"/>
          </p:cNvPicPr>
          <p:nvPr/>
        </p:nvPicPr>
        <p:blipFill>
          <a:blip r:embed="rId3"/>
          <a:srcRect/>
          <a:stretch>
            <a:fillRect/>
          </a:stretch>
        </p:blipFill>
        <p:spPr bwMode="auto">
          <a:xfrm>
            <a:off x="3124200" y="3048000"/>
            <a:ext cx="381000" cy="330200"/>
          </a:xfrm>
          <a:prstGeom prst="rect">
            <a:avLst/>
          </a:prstGeom>
          <a:noFill/>
          <a:ln w="9525" algn="ctr">
            <a:noFill/>
            <a:miter lim="800000"/>
            <a:headEnd/>
            <a:tailEnd/>
          </a:ln>
        </p:spPr>
      </p:pic>
      <p:pic>
        <p:nvPicPr>
          <p:cNvPr id="786439" name="Picture 27" descr="apid"/>
          <p:cNvPicPr preferRelativeResize="0">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676400" y="3209925"/>
            <a:ext cx="381000" cy="260350"/>
          </a:xfrm>
          <a:prstGeom prst="rect">
            <a:avLst/>
          </a:prstGeom>
          <a:noFill/>
          <a:ln w="9525" algn="ctr">
            <a:noFill/>
            <a:miter lim="800000"/>
            <a:headEnd/>
            <a:tailEnd/>
          </a:ln>
        </p:spPr>
      </p:pic>
      <p:pic>
        <p:nvPicPr>
          <p:cNvPr id="786440" name="Picture 29" descr="llag"/>
          <p:cNvPicPr preferRelativeResize="0">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447800" y="2981325"/>
            <a:ext cx="533400" cy="365125"/>
          </a:xfrm>
          <a:prstGeom prst="rect">
            <a:avLst/>
          </a:prstGeom>
          <a:noFill/>
          <a:ln w="9525" algn="ctr">
            <a:noFill/>
            <a:miter lim="800000"/>
            <a:headEnd/>
            <a:tailEnd/>
          </a:ln>
        </p:spPr>
      </p:pic>
      <p:pic>
        <p:nvPicPr>
          <p:cNvPr id="786441" name="Picture 41" descr="npo00033a"/>
          <p:cNvPicPr>
            <a:picLocks noChangeAspect="1" noChangeArrowheads="1"/>
          </p:cNvPicPr>
          <p:nvPr/>
        </p:nvPicPr>
        <p:blipFill>
          <a:blip r:embed="rId6"/>
          <a:srcRect/>
          <a:stretch>
            <a:fillRect/>
          </a:stretch>
        </p:blipFill>
        <p:spPr bwMode="auto">
          <a:xfrm>
            <a:off x="3124200" y="2362200"/>
            <a:ext cx="838200" cy="314325"/>
          </a:xfrm>
          <a:prstGeom prst="rect">
            <a:avLst/>
          </a:prstGeom>
          <a:noFill/>
          <a:ln w="9525" algn="ctr">
            <a:noFill/>
            <a:miter lim="800000"/>
            <a:headEnd/>
            <a:tailEnd/>
          </a:ln>
        </p:spPr>
      </p:pic>
      <p:pic>
        <p:nvPicPr>
          <p:cNvPr id="786442" name="Object 42" descr="npo0002e0"/>
          <p:cNvPicPr>
            <a:picLocks noChangeAspect="1" noChangeArrowheads="1"/>
          </p:cNvPicPr>
          <p:nvPr/>
        </p:nvPicPr>
        <p:blipFill>
          <a:blip r:embed="rId7"/>
          <a:srcRect/>
          <a:stretch>
            <a:fillRect/>
          </a:stretch>
        </p:blipFill>
        <p:spPr bwMode="auto">
          <a:xfrm>
            <a:off x="6096000" y="2371725"/>
            <a:ext cx="990600" cy="322263"/>
          </a:xfrm>
          <a:prstGeom prst="rect">
            <a:avLst/>
          </a:prstGeom>
          <a:noFill/>
          <a:ln w="28575" algn="ctr">
            <a:noFill/>
            <a:miter lim="800000"/>
            <a:headEnd/>
            <a:tailEnd/>
          </a:ln>
        </p:spPr>
      </p:pic>
      <p:pic>
        <p:nvPicPr>
          <p:cNvPr id="786443" name="Picture 63" descr="npo00033d"/>
          <p:cNvPicPr>
            <a:picLocks noChangeAspect="1" noChangeArrowheads="1"/>
          </p:cNvPicPr>
          <p:nvPr/>
        </p:nvPicPr>
        <p:blipFill>
          <a:blip r:embed="rId8"/>
          <a:srcRect/>
          <a:stretch>
            <a:fillRect/>
          </a:stretch>
        </p:blipFill>
        <p:spPr bwMode="auto">
          <a:xfrm>
            <a:off x="5029200" y="2362200"/>
            <a:ext cx="1066800" cy="295275"/>
          </a:xfrm>
          <a:prstGeom prst="rect">
            <a:avLst/>
          </a:prstGeom>
          <a:noFill/>
          <a:ln w="9525" algn="ctr">
            <a:noFill/>
            <a:miter lim="800000"/>
            <a:headEnd/>
            <a:tailEnd/>
          </a:ln>
        </p:spPr>
      </p:pic>
      <p:sp>
        <p:nvSpPr>
          <p:cNvPr id="786444" name="Text Box 88"/>
          <p:cNvSpPr txBox="1">
            <a:spLocks noChangeArrowheads="1"/>
          </p:cNvSpPr>
          <p:nvPr/>
        </p:nvSpPr>
        <p:spPr bwMode="auto">
          <a:xfrm>
            <a:off x="1524000" y="3429000"/>
            <a:ext cx="990600" cy="274638"/>
          </a:xfrm>
          <a:prstGeom prst="rect">
            <a:avLst/>
          </a:prstGeom>
          <a:noFill/>
          <a:ln w="9525">
            <a:noFill/>
            <a:miter lim="800000"/>
            <a:headEnd/>
            <a:tailEnd/>
          </a:ln>
        </p:spPr>
        <p:txBody>
          <a:bodyPr>
            <a:spAutoFit/>
          </a:bodyPr>
          <a:lstStyle/>
          <a:p>
            <a:pPr algn="ctr">
              <a:buFont typeface="Wingdings" pitchFamily="2" charset="2"/>
              <a:buNone/>
            </a:pPr>
            <a:r>
              <a:rPr lang="pt-BR" sz="1200" b="1"/>
              <a:t>DF63</a:t>
            </a:r>
            <a:endParaRPr lang="pt-BR" sz="1200" b="1" i="1"/>
          </a:p>
        </p:txBody>
      </p:sp>
      <p:pic>
        <p:nvPicPr>
          <p:cNvPr id="786445" name="Picture 89" descr="npo00033f"/>
          <p:cNvPicPr>
            <a:picLocks noChangeAspect="1" noChangeArrowheads="1"/>
          </p:cNvPicPr>
          <p:nvPr/>
        </p:nvPicPr>
        <p:blipFill>
          <a:blip r:embed="rId9"/>
          <a:srcRect/>
          <a:stretch>
            <a:fillRect/>
          </a:stretch>
        </p:blipFill>
        <p:spPr bwMode="auto">
          <a:xfrm>
            <a:off x="2819400" y="4267200"/>
            <a:ext cx="1676400" cy="601663"/>
          </a:xfrm>
          <a:prstGeom prst="rect">
            <a:avLst/>
          </a:prstGeom>
          <a:noFill/>
          <a:ln w="9525" algn="ctr">
            <a:noFill/>
            <a:miter lim="800000"/>
            <a:headEnd/>
            <a:tailEnd/>
          </a:ln>
        </p:spPr>
      </p:pic>
      <p:sp>
        <p:nvSpPr>
          <p:cNvPr id="786446" name="Rectangle 90"/>
          <p:cNvSpPr>
            <a:spLocks noChangeArrowheads="1"/>
          </p:cNvSpPr>
          <p:nvPr/>
        </p:nvSpPr>
        <p:spPr bwMode="auto">
          <a:xfrm rot="-5400000">
            <a:off x="2247900" y="5191125"/>
            <a:ext cx="76200" cy="3048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86447" name="Rectangle 91"/>
          <p:cNvSpPr>
            <a:spLocks noChangeArrowheads="1"/>
          </p:cNvSpPr>
          <p:nvPr/>
        </p:nvSpPr>
        <p:spPr bwMode="auto">
          <a:xfrm rot="-5400000">
            <a:off x="2209800" y="4489450"/>
            <a:ext cx="76200" cy="3810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86448" name="Picture 92" descr="motor"/>
          <p:cNvPicPr>
            <a:picLocks noChangeAspect="1" noChangeArrowheads="1"/>
          </p:cNvPicPr>
          <p:nvPr/>
        </p:nvPicPr>
        <p:blipFill>
          <a:blip r:embed="rId10"/>
          <a:srcRect/>
          <a:stretch>
            <a:fillRect/>
          </a:stretch>
        </p:blipFill>
        <p:spPr bwMode="auto">
          <a:xfrm>
            <a:off x="1828800" y="5153025"/>
            <a:ext cx="457200" cy="333375"/>
          </a:xfrm>
          <a:prstGeom prst="rect">
            <a:avLst/>
          </a:prstGeom>
          <a:noFill/>
          <a:ln w="9525" algn="ctr">
            <a:noFill/>
            <a:miter lim="800000"/>
            <a:headEnd/>
            <a:tailEnd/>
          </a:ln>
        </p:spPr>
      </p:pic>
      <p:pic>
        <p:nvPicPr>
          <p:cNvPr id="786449" name="Picture 93" descr="CFW"/>
          <p:cNvPicPr>
            <a:picLocks noChangeAspect="1" noChangeArrowheads="1"/>
          </p:cNvPicPr>
          <p:nvPr/>
        </p:nvPicPr>
        <p:blipFill>
          <a:blip r:embed="rId11"/>
          <a:srcRect/>
          <a:stretch>
            <a:fillRect/>
          </a:stretch>
        </p:blipFill>
        <p:spPr bwMode="auto">
          <a:xfrm>
            <a:off x="1905000" y="4413250"/>
            <a:ext cx="325438" cy="463550"/>
          </a:xfrm>
          <a:prstGeom prst="rect">
            <a:avLst/>
          </a:prstGeom>
          <a:noFill/>
          <a:ln w="9525" algn="ctr">
            <a:noFill/>
            <a:miter lim="800000"/>
            <a:headEnd/>
            <a:tailEnd/>
          </a:ln>
        </p:spPr>
      </p:pic>
      <p:sp>
        <p:nvSpPr>
          <p:cNvPr id="786450" name="Rectangle 94"/>
          <p:cNvSpPr>
            <a:spLocks noChangeArrowheads="1"/>
          </p:cNvSpPr>
          <p:nvPr/>
        </p:nvSpPr>
        <p:spPr bwMode="auto">
          <a:xfrm>
            <a:off x="2438400" y="3505200"/>
            <a:ext cx="76200" cy="20574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86451" name="Rectangle 95"/>
          <p:cNvSpPr>
            <a:spLocks noChangeArrowheads="1"/>
          </p:cNvSpPr>
          <p:nvPr/>
        </p:nvSpPr>
        <p:spPr bwMode="auto">
          <a:xfrm rot="-5400000">
            <a:off x="2209800" y="3886200"/>
            <a:ext cx="76200" cy="3810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86452" name="Picture 96" descr="CFW"/>
          <p:cNvPicPr>
            <a:picLocks noChangeAspect="1" noChangeArrowheads="1"/>
          </p:cNvPicPr>
          <p:nvPr/>
        </p:nvPicPr>
        <p:blipFill>
          <a:blip r:embed="rId11"/>
          <a:srcRect/>
          <a:stretch>
            <a:fillRect/>
          </a:stretch>
        </p:blipFill>
        <p:spPr bwMode="auto">
          <a:xfrm>
            <a:off x="1905000" y="3810000"/>
            <a:ext cx="325438" cy="463550"/>
          </a:xfrm>
          <a:prstGeom prst="rect">
            <a:avLst/>
          </a:prstGeom>
          <a:noFill/>
          <a:ln w="9525" algn="ctr">
            <a:noFill/>
            <a:miter lim="800000"/>
            <a:headEnd/>
            <a:tailEnd/>
          </a:ln>
        </p:spPr>
      </p:pic>
      <p:pic>
        <p:nvPicPr>
          <p:cNvPr id="786453" name="Picture 26" descr="npo000341"/>
          <p:cNvPicPr>
            <a:picLocks noChangeAspect="1" noChangeArrowheads="1"/>
          </p:cNvPicPr>
          <p:nvPr/>
        </p:nvPicPr>
        <p:blipFill>
          <a:blip r:embed="rId12"/>
          <a:srcRect/>
          <a:stretch>
            <a:fillRect/>
          </a:stretch>
        </p:blipFill>
        <p:spPr bwMode="auto">
          <a:xfrm>
            <a:off x="2133600" y="3057525"/>
            <a:ext cx="914400" cy="466725"/>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ARQUITETURA REDUNDANTE</a:t>
            </a:r>
            <a:r>
              <a:rPr lang="pt-BR" b="1" baseline="60000">
                <a:solidFill>
                  <a:srgbClr val="333300"/>
                </a:solidFill>
                <a:effectLst>
                  <a:outerShdw blurRad="38100" dist="38100" dir="2700000" algn="tl">
                    <a:srgbClr val="C0C0C0"/>
                  </a:outerShdw>
                </a:effectLst>
                <a:latin typeface="Bookman Old Style" pitchFamily="18" charset="0"/>
              </a:rPr>
              <a:t>  </a:t>
            </a:r>
          </a:p>
        </p:txBody>
      </p:sp>
      <p:sp>
        <p:nvSpPr>
          <p:cNvPr id="102403"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DF79</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pic>
        <p:nvPicPr>
          <p:cNvPr id="788483" name="Picture 4" descr="racks"/>
          <p:cNvPicPr preferRelativeResize="0">
            <a:picLocks noChangeAspect="1" noChangeArrowheads="1"/>
          </p:cNvPicPr>
          <p:nvPr/>
        </p:nvPicPr>
        <p:blipFill>
          <a:blip r:embed="rId3">
            <a:clrChange>
              <a:clrFrom>
                <a:srgbClr val="0086FF"/>
              </a:clrFrom>
              <a:clrTo>
                <a:srgbClr val="0086FF">
                  <a:alpha val="0"/>
                </a:srgbClr>
              </a:clrTo>
            </a:clrChange>
          </a:blip>
          <a:srcRect/>
          <a:stretch>
            <a:fillRect/>
          </a:stretch>
        </p:blipFill>
        <p:spPr bwMode="auto">
          <a:xfrm>
            <a:off x="533400" y="2362200"/>
            <a:ext cx="3122613" cy="3149600"/>
          </a:xfrm>
          <a:prstGeom prst="rect">
            <a:avLst/>
          </a:prstGeom>
          <a:noFill/>
          <a:ln w="9525" algn="ctr">
            <a:noFill/>
            <a:miter lim="800000"/>
            <a:headEnd/>
            <a:tailEnd/>
          </a:ln>
        </p:spPr>
      </p:pic>
      <p:pic>
        <p:nvPicPr>
          <p:cNvPr id="788484" name="Picture 7" descr="rack"/>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800600" y="2819400"/>
            <a:ext cx="1485900" cy="2971800"/>
          </a:xfrm>
          <a:prstGeom prst="rect">
            <a:avLst/>
          </a:prstGeom>
          <a:noFill/>
          <a:ln w="9525" algn="ctr">
            <a:noFill/>
            <a:miter lim="800000"/>
            <a:headEnd/>
            <a:tailEnd/>
          </a:ln>
        </p:spPr>
      </p:pic>
      <p:pic>
        <p:nvPicPr>
          <p:cNvPr id="788485" name="Picture 8" descr="rack"/>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114800" y="2362200"/>
            <a:ext cx="1485900" cy="2971800"/>
          </a:xfrm>
          <a:prstGeom prst="rect">
            <a:avLst/>
          </a:prstGeom>
          <a:noFill/>
          <a:ln w="9525" algn="ctr">
            <a:noFill/>
            <a:miter lim="800000"/>
            <a:headEnd/>
            <a:tailEnd/>
          </a:ln>
        </p:spPr>
      </p:pic>
      <p:sp>
        <p:nvSpPr>
          <p:cNvPr id="788486" name="Rectangle 9"/>
          <p:cNvSpPr>
            <a:spLocks noChangeArrowheads="1"/>
          </p:cNvSpPr>
          <p:nvPr/>
        </p:nvSpPr>
        <p:spPr bwMode="auto">
          <a:xfrm>
            <a:off x="1676400" y="5486400"/>
            <a:ext cx="914400" cy="396875"/>
          </a:xfrm>
          <a:prstGeom prst="rect">
            <a:avLst/>
          </a:prstGeom>
          <a:noFill/>
          <a:ln w="9525">
            <a:noFill/>
            <a:miter lim="800000"/>
            <a:headEnd/>
            <a:tailEnd/>
          </a:ln>
        </p:spPr>
        <p:txBody>
          <a:bodyPr anchor="ctr">
            <a:spAutoFit/>
          </a:bodyPr>
          <a:lstStyle/>
          <a:p>
            <a:pPr eaLnBrk="0" hangingPunct="0">
              <a:buFont typeface="Wingdings" pitchFamily="2" charset="2"/>
              <a:buNone/>
            </a:pPr>
            <a:r>
              <a:rPr lang="en-US"/>
              <a:t>DF78</a:t>
            </a:r>
          </a:p>
        </p:txBody>
      </p:sp>
      <p:sp>
        <p:nvSpPr>
          <p:cNvPr id="788487" name="Rectangle 10"/>
          <p:cNvSpPr>
            <a:spLocks noChangeArrowheads="1"/>
          </p:cNvSpPr>
          <p:nvPr/>
        </p:nvSpPr>
        <p:spPr bwMode="auto">
          <a:xfrm>
            <a:off x="7086600" y="5867400"/>
            <a:ext cx="1219200" cy="396875"/>
          </a:xfrm>
          <a:prstGeom prst="rect">
            <a:avLst/>
          </a:prstGeom>
          <a:noFill/>
          <a:ln w="9525">
            <a:noFill/>
            <a:miter lim="800000"/>
            <a:headEnd/>
            <a:tailEnd/>
          </a:ln>
        </p:spPr>
        <p:txBody>
          <a:bodyPr anchor="ctr">
            <a:spAutoFit/>
          </a:bodyPr>
          <a:lstStyle/>
          <a:p>
            <a:pPr eaLnBrk="0" hangingPunct="0">
              <a:buFont typeface="Wingdings" pitchFamily="2" charset="2"/>
              <a:buNone/>
            </a:pPr>
            <a:r>
              <a:rPr lang="en-US"/>
              <a:t>2 x DF79</a:t>
            </a:r>
          </a:p>
        </p:txBody>
      </p:sp>
      <p:sp>
        <p:nvSpPr>
          <p:cNvPr id="788488" name="Rectangle 11"/>
          <p:cNvSpPr>
            <a:spLocks noChangeArrowheads="1"/>
          </p:cNvSpPr>
          <p:nvPr/>
        </p:nvSpPr>
        <p:spPr bwMode="auto">
          <a:xfrm>
            <a:off x="4648200" y="5867400"/>
            <a:ext cx="1219200" cy="396875"/>
          </a:xfrm>
          <a:prstGeom prst="rect">
            <a:avLst/>
          </a:prstGeom>
          <a:noFill/>
          <a:ln w="9525">
            <a:noFill/>
            <a:miter lim="800000"/>
            <a:headEnd/>
            <a:tailEnd/>
          </a:ln>
        </p:spPr>
        <p:txBody>
          <a:bodyPr anchor="ctr">
            <a:spAutoFit/>
          </a:bodyPr>
          <a:lstStyle/>
          <a:p>
            <a:pPr eaLnBrk="0" hangingPunct="0">
              <a:buFont typeface="Wingdings" pitchFamily="2" charset="2"/>
              <a:buNone/>
            </a:pPr>
            <a:r>
              <a:rPr lang="en-US"/>
              <a:t>2 x DF50</a:t>
            </a:r>
          </a:p>
        </p:txBody>
      </p:sp>
      <p:pic>
        <p:nvPicPr>
          <p:cNvPr id="788489" name="Picture 12" descr="npo000343"/>
          <p:cNvPicPr>
            <a:picLocks noChangeAspect="1" noChangeArrowheads="1"/>
          </p:cNvPicPr>
          <p:nvPr/>
        </p:nvPicPr>
        <p:blipFill>
          <a:blip r:embed="rId5"/>
          <a:srcRect/>
          <a:stretch>
            <a:fillRect/>
          </a:stretch>
        </p:blipFill>
        <p:spPr bwMode="auto">
          <a:xfrm>
            <a:off x="7086600" y="3048000"/>
            <a:ext cx="1600200" cy="2667000"/>
          </a:xfrm>
          <a:prstGeom prst="rect">
            <a:avLst/>
          </a:prstGeom>
          <a:noFill/>
          <a:ln w="9525" algn="ctr">
            <a:noFill/>
            <a:miter lim="800000"/>
            <a:headEnd/>
            <a:tailEnd/>
          </a:ln>
        </p:spPr>
      </p:pic>
      <p:pic>
        <p:nvPicPr>
          <p:cNvPr id="788490" name="Picture 13" descr="npo000345"/>
          <p:cNvPicPr>
            <a:picLocks noChangeAspect="1" noChangeArrowheads="1"/>
          </p:cNvPicPr>
          <p:nvPr/>
        </p:nvPicPr>
        <p:blipFill>
          <a:blip r:embed="rId5"/>
          <a:srcRect/>
          <a:stretch>
            <a:fillRect/>
          </a:stretch>
        </p:blipFill>
        <p:spPr bwMode="auto">
          <a:xfrm>
            <a:off x="6477000" y="2438400"/>
            <a:ext cx="1600200" cy="266700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ARQUITETURA REDUNDANTE</a:t>
            </a:r>
            <a:r>
              <a:rPr lang="pt-BR" b="1" baseline="60000">
                <a:solidFill>
                  <a:srgbClr val="333300"/>
                </a:solidFill>
                <a:effectLst>
                  <a:outerShdw blurRad="38100" dist="38100" dir="2700000" algn="tl">
                    <a:srgbClr val="C0C0C0"/>
                  </a:outerShdw>
                </a:effectLst>
                <a:latin typeface="Bookman Old Style" pitchFamily="18" charset="0"/>
              </a:rPr>
              <a:t>  </a:t>
            </a:r>
          </a:p>
        </p:txBody>
      </p:sp>
      <p:sp>
        <p:nvSpPr>
          <p:cNvPr id="103427"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DF79</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sp>
        <p:nvSpPr>
          <p:cNvPr id="790531" name="Rectangle 96"/>
          <p:cNvSpPr>
            <a:spLocks noChangeArrowheads="1"/>
          </p:cNvSpPr>
          <p:nvPr/>
        </p:nvSpPr>
        <p:spPr bwMode="auto">
          <a:xfrm>
            <a:off x="4267200" y="2955925"/>
            <a:ext cx="4724400" cy="1006475"/>
          </a:xfrm>
          <a:prstGeom prst="rect">
            <a:avLst/>
          </a:prstGeom>
          <a:noFill/>
          <a:ln w="9525">
            <a:noFill/>
            <a:miter lim="800000"/>
            <a:headEnd/>
            <a:tailEnd/>
          </a:ln>
        </p:spPr>
        <p:txBody>
          <a:bodyPr anchor="ctr">
            <a:spAutoFit/>
          </a:bodyPr>
          <a:lstStyle/>
          <a:p>
            <a:pPr eaLnBrk="0" hangingPunct="0">
              <a:buFont typeface="Wingdings" pitchFamily="2" charset="2"/>
              <a:buNone/>
            </a:pPr>
            <a:r>
              <a:rPr lang="en-US"/>
              <a:t>Redundância de E/S e rede DeviceNet:</a:t>
            </a:r>
          </a:p>
          <a:p>
            <a:pPr eaLnBrk="0" hangingPunct="0">
              <a:buFont typeface="Wingdings" pitchFamily="2" charset="2"/>
              <a:buChar char="Ø"/>
            </a:pPr>
            <a:r>
              <a:rPr lang="en-US"/>
              <a:t> Cabo de sincronismo DF82;</a:t>
            </a:r>
          </a:p>
          <a:p>
            <a:pPr eaLnBrk="0" hangingPunct="0">
              <a:buFont typeface="Wingdings" pitchFamily="2" charset="2"/>
              <a:buChar char="Ø"/>
            </a:pPr>
            <a:r>
              <a:rPr lang="en-US"/>
              <a:t> Rack DF78.</a:t>
            </a:r>
          </a:p>
        </p:txBody>
      </p:sp>
      <p:sp>
        <p:nvSpPr>
          <p:cNvPr id="790532" name="Rectangle 97"/>
          <p:cNvSpPr>
            <a:spLocks noChangeArrowheads="1"/>
          </p:cNvSpPr>
          <p:nvPr/>
        </p:nvSpPr>
        <p:spPr bwMode="auto">
          <a:xfrm>
            <a:off x="2590800" y="2133600"/>
            <a:ext cx="76200" cy="9906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90533" name="Rectangle 98"/>
          <p:cNvSpPr>
            <a:spLocks noChangeArrowheads="1"/>
          </p:cNvSpPr>
          <p:nvPr/>
        </p:nvSpPr>
        <p:spPr bwMode="auto">
          <a:xfrm>
            <a:off x="381000" y="2752725"/>
            <a:ext cx="8610600" cy="1524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90534" name="Picture 99" descr="npo000346"/>
          <p:cNvPicPr>
            <a:picLocks noChangeAspect="1" noChangeArrowheads="1"/>
          </p:cNvPicPr>
          <p:nvPr/>
        </p:nvPicPr>
        <p:blipFill>
          <a:blip r:embed="rId3"/>
          <a:srcRect/>
          <a:stretch>
            <a:fillRect/>
          </a:stretch>
        </p:blipFill>
        <p:spPr bwMode="auto">
          <a:xfrm>
            <a:off x="762000" y="2057400"/>
            <a:ext cx="838200" cy="314325"/>
          </a:xfrm>
          <a:prstGeom prst="rect">
            <a:avLst/>
          </a:prstGeom>
          <a:noFill/>
          <a:ln w="9525" algn="ctr">
            <a:noFill/>
            <a:miter lim="800000"/>
            <a:headEnd/>
            <a:tailEnd/>
          </a:ln>
        </p:spPr>
      </p:pic>
      <p:pic>
        <p:nvPicPr>
          <p:cNvPr id="790535" name="Object 100" descr="npo0002e4"/>
          <p:cNvPicPr>
            <a:picLocks noChangeAspect="1" noChangeArrowheads="1"/>
          </p:cNvPicPr>
          <p:nvPr/>
        </p:nvPicPr>
        <p:blipFill>
          <a:blip r:embed="rId4"/>
          <a:srcRect/>
          <a:stretch>
            <a:fillRect/>
          </a:stretch>
        </p:blipFill>
        <p:spPr bwMode="auto">
          <a:xfrm>
            <a:off x="5943600" y="2057400"/>
            <a:ext cx="990600" cy="322263"/>
          </a:xfrm>
          <a:prstGeom prst="rect">
            <a:avLst/>
          </a:prstGeom>
          <a:noFill/>
          <a:ln w="28575" algn="ctr">
            <a:noFill/>
            <a:miter lim="800000"/>
            <a:headEnd/>
            <a:tailEnd/>
          </a:ln>
        </p:spPr>
      </p:pic>
      <p:pic>
        <p:nvPicPr>
          <p:cNvPr id="790536" name="Picture 101" descr="npo000349"/>
          <p:cNvPicPr>
            <a:picLocks noChangeAspect="1" noChangeArrowheads="1"/>
          </p:cNvPicPr>
          <p:nvPr/>
        </p:nvPicPr>
        <p:blipFill>
          <a:blip r:embed="rId5"/>
          <a:srcRect/>
          <a:stretch>
            <a:fillRect/>
          </a:stretch>
        </p:blipFill>
        <p:spPr bwMode="auto">
          <a:xfrm>
            <a:off x="4876800" y="2057400"/>
            <a:ext cx="1066800" cy="295275"/>
          </a:xfrm>
          <a:prstGeom prst="rect">
            <a:avLst/>
          </a:prstGeom>
          <a:noFill/>
          <a:ln w="9525" algn="ctr">
            <a:noFill/>
            <a:miter lim="800000"/>
            <a:headEnd/>
            <a:tailEnd/>
          </a:ln>
        </p:spPr>
      </p:pic>
      <p:sp>
        <p:nvSpPr>
          <p:cNvPr id="790537" name="Rectangle 102"/>
          <p:cNvSpPr>
            <a:spLocks noChangeArrowheads="1"/>
          </p:cNvSpPr>
          <p:nvPr/>
        </p:nvSpPr>
        <p:spPr bwMode="auto">
          <a:xfrm>
            <a:off x="381000" y="2438400"/>
            <a:ext cx="8610600" cy="1524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90538" name="Rectangle 103"/>
          <p:cNvSpPr>
            <a:spLocks noChangeArrowheads="1"/>
          </p:cNvSpPr>
          <p:nvPr/>
        </p:nvSpPr>
        <p:spPr bwMode="auto">
          <a:xfrm>
            <a:off x="2362200" y="2133600"/>
            <a:ext cx="76200" cy="10668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90539" name="Text Box 104"/>
          <p:cNvSpPr txBox="1">
            <a:spLocks noChangeArrowheads="1"/>
          </p:cNvSpPr>
          <p:nvPr/>
        </p:nvSpPr>
        <p:spPr bwMode="auto">
          <a:xfrm>
            <a:off x="2514600" y="1858963"/>
            <a:ext cx="1066800" cy="274637"/>
          </a:xfrm>
          <a:prstGeom prst="rect">
            <a:avLst/>
          </a:prstGeom>
          <a:noFill/>
          <a:ln w="9525">
            <a:noFill/>
            <a:miter lim="800000"/>
            <a:headEnd/>
            <a:tailEnd/>
          </a:ln>
        </p:spPr>
        <p:txBody>
          <a:bodyPr>
            <a:spAutoFit/>
          </a:bodyPr>
          <a:lstStyle/>
          <a:p>
            <a:pPr algn="ctr">
              <a:buFont typeface="Wingdings" pitchFamily="2" charset="2"/>
              <a:buNone/>
            </a:pPr>
            <a:r>
              <a:rPr lang="pt-BR" sz="1200" b="1"/>
              <a:t>Redundante</a:t>
            </a:r>
            <a:endParaRPr lang="pt-BR" sz="1200" b="1" i="1"/>
          </a:p>
        </p:txBody>
      </p:sp>
      <p:sp>
        <p:nvSpPr>
          <p:cNvPr id="790540" name="Text Box 105"/>
          <p:cNvSpPr txBox="1">
            <a:spLocks noChangeArrowheads="1"/>
          </p:cNvSpPr>
          <p:nvPr/>
        </p:nvSpPr>
        <p:spPr bwMode="auto">
          <a:xfrm>
            <a:off x="1600200" y="1858963"/>
            <a:ext cx="1066800" cy="274637"/>
          </a:xfrm>
          <a:prstGeom prst="rect">
            <a:avLst/>
          </a:prstGeom>
          <a:noFill/>
          <a:ln w="9525">
            <a:noFill/>
            <a:miter lim="800000"/>
            <a:headEnd/>
            <a:tailEnd/>
          </a:ln>
        </p:spPr>
        <p:txBody>
          <a:bodyPr>
            <a:spAutoFit/>
          </a:bodyPr>
          <a:lstStyle/>
          <a:p>
            <a:pPr algn="ctr">
              <a:buFont typeface="Wingdings" pitchFamily="2" charset="2"/>
              <a:buNone/>
            </a:pPr>
            <a:r>
              <a:rPr lang="pt-BR" sz="1200" b="1"/>
              <a:t>Principal</a:t>
            </a:r>
            <a:endParaRPr lang="pt-BR" sz="1200" b="1" i="1"/>
          </a:p>
        </p:txBody>
      </p:sp>
      <p:sp>
        <p:nvSpPr>
          <p:cNvPr id="790541" name="Rectangle 111"/>
          <p:cNvSpPr>
            <a:spLocks noChangeArrowheads="1"/>
          </p:cNvSpPr>
          <p:nvPr/>
        </p:nvSpPr>
        <p:spPr bwMode="auto">
          <a:xfrm>
            <a:off x="2590800" y="2828925"/>
            <a:ext cx="76200" cy="3048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90542" name="Picture 112" descr="FF"/>
          <p:cNvPicPr>
            <a:picLocks noChangeAspect="1" noChangeArrowheads="1"/>
          </p:cNvPicPr>
          <p:nvPr/>
        </p:nvPicPr>
        <p:blipFill>
          <a:blip r:embed="rId6"/>
          <a:srcRect/>
          <a:stretch>
            <a:fillRect/>
          </a:stretch>
        </p:blipFill>
        <p:spPr bwMode="auto">
          <a:xfrm>
            <a:off x="3124200" y="3048000"/>
            <a:ext cx="381000" cy="330200"/>
          </a:xfrm>
          <a:prstGeom prst="rect">
            <a:avLst/>
          </a:prstGeom>
          <a:noFill/>
          <a:ln w="9525" algn="ctr">
            <a:noFill/>
            <a:miter lim="800000"/>
            <a:headEnd/>
            <a:tailEnd/>
          </a:ln>
        </p:spPr>
      </p:pic>
      <p:pic>
        <p:nvPicPr>
          <p:cNvPr id="790543" name="Picture 114" descr="apid"/>
          <p:cNvPicPr preferRelativeResize="0">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676400" y="3209925"/>
            <a:ext cx="381000" cy="260350"/>
          </a:xfrm>
          <a:prstGeom prst="rect">
            <a:avLst/>
          </a:prstGeom>
          <a:noFill/>
          <a:ln w="9525" algn="ctr">
            <a:noFill/>
            <a:miter lim="800000"/>
            <a:headEnd/>
            <a:tailEnd/>
          </a:ln>
        </p:spPr>
      </p:pic>
      <p:pic>
        <p:nvPicPr>
          <p:cNvPr id="790544" name="Picture 115" descr="llag"/>
          <p:cNvPicPr preferRelativeResize="0">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447800" y="2981325"/>
            <a:ext cx="533400" cy="365125"/>
          </a:xfrm>
          <a:prstGeom prst="rect">
            <a:avLst/>
          </a:prstGeom>
          <a:noFill/>
          <a:ln w="9525" algn="ctr">
            <a:noFill/>
            <a:miter lim="800000"/>
            <a:headEnd/>
            <a:tailEnd/>
          </a:ln>
        </p:spPr>
      </p:pic>
      <p:sp>
        <p:nvSpPr>
          <p:cNvPr id="790545" name="Text Box 116"/>
          <p:cNvSpPr txBox="1">
            <a:spLocks noChangeArrowheads="1"/>
          </p:cNvSpPr>
          <p:nvPr/>
        </p:nvSpPr>
        <p:spPr bwMode="auto">
          <a:xfrm>
            <a:off x="1524000" y="3429000"/>
            <a:ext cx="990600" cy="274638"/>
          </a:xfrm>
          <a:prstGeom prst="rect">
            <a:avLst/>
          </a:prstGeom>
          <a:noFill/>
          <a:ln w="9525">
            <a:noFill/>
            <a:miter lim="800000"/>
            <a:headEnd/>
            <a:tailEnd/>
          </a:ln>
        </p:spPr>
        <p:txBody>
          <a:bodyPr>
            <a:spAutoFit/>
          </a:bodyPr>
          <a:lstStyle/>
          <a:p>
            <a:pPr algn="ctr">
              <a:buFont typeface="Wingdings" pitchFamily="2" charset="2"/>
              <a:buNone/>
            </a:pPr>
            <a:r>
              <a:rPr lang="pt-BR" sz="1200" b="1"/>
              <a:t>DF63</a:t>
            </a:r>
            <a:endParaRPr lang="pt-BR" sz="1200" b="1" i="1"/>
          </a:p>
        </p:txBody>
      </p:sp>
      <p:pic>
        <p:nvPicPr>
          <p:cNvPr id="790546" name="Picture 117" descr="npo00034b"/>
          <p:cNvPicPr>
            <a:picLocks noChangeAspect="1" noChangeArrowheads="1"/>
          </p:cNvPicPr>
          <p:nvPr/>
        </p:nvPicPr>
        <p:blipFill>
          <a:blip r:embed="rId9"/>
          <a:srcRect/>
          <a:stretch>
            <a:fillRect/>
          </a:stretch>
        </p:blipFill>
        <p:spPr bwMode="auto">
          <a:xfrm>
            <a:off x="2743200" y="4800600"/>
            <a:ext cx="1676400" cy="601663"/>
          </a:xfrm>
          <a:prstGeom prst="rect">
            <a:avLst/>
          </a:prstGeom>
          <a:noFill/>
          <a:ln w="9525" algn="ctr">
            <a:noFill/>
            <a:miter lim="800000"/>
            <a:headEnd/>
            <a:tailEnd/>
          </a:ln>
        </p:spPr>
      </p:pic>
      <p:sp>
        <p:nvSpPr>
          <p:cNvPr id="790547" name="Rectangle 118"/>
          <p:cNvSpPr>
            <a:spLocks noChangeArrowheads="1"/>
          </p:cNvSpPr>
          <p:nvPr/>
        </p:nvSpPr>
        <p:spPr bwMode="auto">
          <a:xfrm rot="-5400000">
            <a:off x="2247900" y="5191125"/>
            <a:ext cx="76200" cy="3048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90548" name="Rectangle 119"/>
          <p:cNvSpPr>
            <a:spLocks noChangeArrowheads="1"/>
          </p:cNvSpPr>
          <p:nvPr/>
        </p:nvSpPr>
        <p:spPr bwMode="auto">
          <a:xfrm rot="-5400000">
            <a:off x="2209800" y="4489450"/>
            <a:ext cx="76200" cy="3810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90549" name="Picture 120" descr="motor"/>
          <p:cNvPicPr>
            <a:picLocks noChangeAspect="1" noChangeArrowheads="1"/>
          </p:cNvPicPr>
          <p:nvPr/>
        </p:nvPicPr>
        <p:blipFill>
          <a:blip r:embed="rId10"/>
          <a:srcRect/>
          <a:stretch>
            <a:fillRect/>
          </a:stretch>
        </p:blipFill>
        <p:spPr bwMode="auto">
          <a:xfrm>
            <a:off x="1828800" y="5153025"/>
            <a:ext cx="457200" cy="333375"/>
          </a:xfrm>
          <a:prstGeom prst="rect">
            <a:avLst/>
          </a:prstGeom>
          <a:noFill/>
          <a:ln w="9525" algn="ctr">
            <a:noFill/>
            <a:miter lim="800000"/>
            <a:headEnd/>
            <a:tailEnd/>
          </a:ln>
        </p:spPr>
      </p:pic>
      <p:pic>
        <p:nvPicPr>
          <p:cNvPr id="790550" name="Picture 121" descr="CFW"/>
          <p:cNvPicPr>
            <a:picLocks noChangeAspect="1" noChangeArrowheads="1"/>
          </p:cNvPicPr>
          <p:nvPr/>
        </p:nvPicPr>
        <p:blipFill>
          <a:blip r:embed="rId11"/>
          <a:srcRect/>
          <a:stretch>
            <a:fillRect/>
          </a:stretch>
        </p:blipFill>
        <p:spPr bwMode="auto">
          <a:xfrm>
            <a:off x="1905000" y="4413250"/>
            <a:ext cx="325438" cy="463550"/>
          </a:xfrm>
          <a:prstGeom prst="rect">
            <a:avLst/>
          </a:prstGeom>
          <a:noFill/>
          <a:ln w="9525" algn="ctr">
            <a:noFill/>
            <a:miter lim="800000"/>
            <a:headEnd/>
            <a:tailEnd/>
          </a:ln>
        </p:spPr>
      </p:pic>
      <p:sp>
        <p:nvSpPr>
          <p:cNvPr id="790551" name="Rectangle 122"/>
          <p:cNvSpPr>
            <a:spLocks noChangeArrowheads="1"/>
          </p:cNvSpPr>
          <p:nvPr/>
        </p:nvSpPr>
        <p:spPr bwMode="auto">
          <a:xfrm>
            <a:off x="2438400" y="3505200"/>
            <a:ext cx="76200" cy="20574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90552" name="Rectangle 123"/>
          <p:cNvSpPr>
            <a:spLocks noChangeArrowheads="1"/>
          </p:cNvSpPr>
          <p:nvPr/>
        </p:nvSpPr>
        <p:spPr bwMode="auto">
          <a:xfrm rot="-5400000">
            <a:off x="2324100" y="3771900"/>
            <a:ext cx="76200" cy="6096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90553" name="Picture 124" descr="CFW"/>
          <p:cNvPicPr>
            <a:picLocks noChangeAspect="1" noChangeArrowheads="1"/>
          </p:cNvPicPr>
          <p:nvPr/>
        </p:nvPicPr>
        <p:blipFill>
          <a:blip r:embed="rId11"/>
          <a:srcRect/>
          <a:stretch>
            <a:fillRect/>
          </a:stretch>
        </p:blipFill>
        <p:spPr bwMode="auto">
          <a:xfrm>
            <a:off x="1905000" y="3810000"/>
            <a:ext cx="325438" cy="463550"/>
          </a:xfrm>
          <a:prstGeom prst="rect">
            <a:avLst/>
          </a:prstGeom>
          <a:noFill/>
          <a:ln w="9525" algn="ctr">
            <a:noFill/>
            <a:miter lim="800000"/>
            <a:headEnd/>
            <a:tailEnd/>
          </a:ln>
        </p:spPr>
      </p:pic>
      <p:sp>
        <p:nvSpPr>
          <p:cNvPr id="790554" name="Line 125"/>
          <p:cNvSpPr>
            <a:spLocks noChangeShapeType="1"/>
          </p:cNvSpPr>
          <p:nvPr/>
        </p:nvSpPr>
        <p:spPr bwMode="auto">
          <a:xfrm>
            <a:off x="2286000" y="3429000"/>
            <a:ext cx="0" cy="152400"/>
          </a:xfrm>
          <a:prstGeom prst="line">
            <a:avLst/>
          </a:prstGeom>
          <a:noFill/>
          <a:ln w="25400">
            <a:solidFill>
              <a:schemeClr val="accent1"/>
            </a:solidFill>
            <a:round/>
            <a:headEnd/>
            <a:tailEnd/>
          </a:ln>
        </p:spPr>
        <p:txBody>
          <a:bodyPr anchor="ctr">
            <a:spAutoFit/>
          </a:bodyPr>
          <a:lstStyle/>
          <a:p>
            <a:endParaRPr lang="pt-BR"/>
          </a:p>
        </p:txBody>
      </p:sp>
      <p:sp>
        <p:nvSpPr>
          <p:cNvPr id="790555" name="Line 126"/>
          <p:cNvSpPr>
            <a:spLocks noChangeShapeType="1"/>
          </p:cNvSpPr>
          <p:nvPr/>
        </p:nvSpPr>
        <p:spPr bwMode="auto">
          <a:xfrm>
            <a:off x="2362200" y="3352800"/>
            <a:ext cx="0" cy="228600"/>
          </a:xfrm>
          <a:prstGeom prst="line">
            <a:avLst/>
          </a:prstGeom>
          <a:noFill/>
          <a:ln w="25400">
            <a:solidFill>
              <a:schemeClr val="accent1"/>
            </a:solidFill>
            <a:round/>
            <a:headEnd/>
            <a:tailEnd/>
          </a:ln>
        </p:spPr>
        <p:txBody>
          <a:bodyPr anchor="ctr">
            <a:spAutoFit/>
          </a:bodyPr>
          <a:lstStyle/>
          <a:p>
            <a:endParaRPr lang="pt-BR"/>
          </a:p>
        </p:txBody>
      </p:sp>
      <p:sp>
        <p:nvSpPr>
          <p:cNvPr id="790556" name="Line 127"/>
          <p:cNvSpPr>
            <a:spLocks noChangeShapeType="1"/>
          </p:cNvSpPr>
          <p:nvPr/>
        </p:nvSpPr>
        <p:spPr bwMode="auto">
          <a:xfrm>
            <a:off x="2286000" y="3581400"/>
            <a:ext cx="76200" cy="0"/>
          </a:xfrm>
          <a:prstGeom prst="line">
            <a:avLst/>
          </a:prstGeom>
          <a:noFill/>
          <a:ln w="25400">
            <a:solidFill>
              <a:schemeClr val="accent1"/>
            </a:solidFill>
            <a:round/>
            <a:headEnd/>
            <a:tailEnd/>
          </a:ln>
        </p:spPr>
        <p:txBody>
          <a:bodyPr anchor="ctr">
            <a:spAutoFit/>
          </a:bodyPr>
          <a:lstStyle/>
          <a:p>
            <a:endParaRPr lang="pt-BR"/>
          </a:p>
        </p:txBody>
      </p:sp>
      <p:sp>
        <p:nvSpPr>
          <p:cNvPr id="790557" name="Rectangle 128"/>
          <p:cNvSpPr>
            <a:spLocks noChangeArrowheads="1"/>
          </p:cNvSpPr>
          <p:nvPr/>
        </p:nvSpPr>
        <p:spPr bwMode="auto">
          <a:xfrm>
            <a:off x="2590800" y="3352800"/>
            <a:ext cx="76200" cy="6858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90558" name="Picture 113" descr="npo00034d"/>
          <p:cNvPicPr>
            <a:picLocks noChangeAspect="1" noChangeArrowheads="1"/>
          </p:cNvPicPr>
          <p:nvPr/>
        </p:nvPicPr>
        <p:blipFill>
          <a:blip r:embed="rId12"/>
          <a:srcRect/>
          <a:stretch>
            <a:fillRect/>
          </a:stretch>
        </p:blipFill>
        <p:spPr bwMode="auto">
          <a:xfrm>
            <a:off x="2133600" y="3057525"/>
            <a:ext cx="914400" cy="466725"/>
          </a:xfrm>
          <a:prstGeom prst="rect">
            <a:avLst/>
          </a:prstGeom>
          <a:noFill/>
          <a:ln w="9525" algn="ctr">
            <a:noFill/>
            <a:miter lim="800000"/>
            <a:headEnd/>
            <a:tailEnd/>
          </a:ln>
        </p:spPr>
      </p:pic>
      <p:pic>
        <p:nvPicPr>
          <p:cNvPr id="790559" name="Picture 129" descr="npo00034f"/>
          <p:cNvPicPr>
            <a:picLocks noChangeAspect="1" noChangeArrowheads="1"/>
          </p:cNvPicPr>
          <p:nvPr/>
        </p:nvPicPr>
        <p:blipFill>
          <a:blip r:embed="rId5"/>
          <a:srcRect/>
          <a:stretch>
            <a:fillRect/>
          </a:stretch>
        </p:blipFill>
        <p:spPr bwMode="auto">
          <a:xfrm>
            <a:off x="3505200" y="4114800"/>
            <a:ext cx="1066800" cy="295275"/>
          </a:xfrm>
          <a:prstGeom prst="rect">
            <a:avLst/>
          </a:prstGeom>
          <a:noFill/>
          <a:ln w="9525" algn="ctr">
            <a:noFill/>
            <a:miter lim="800000"/>
            <a:headEnd/>
            <a:tailEnd/>
          </a:ln>
        </p:spPr>
      </p:pic>
      <p:sp>
        <p:nvSpPr>
          <p:cNvPr id="790560" name="Line 130"/>
          <p:cNvSpPr>
            <a:spLocks noChangeShapeType="1"/>
          </p:cNvSpPr>
          <p:nvPr/>
        </p:nvSpPr>
        <p:spPr bwMode="auto">
          <a:xfrm>
            <a:off x="2743200" y="3505200"/>
            <a:ext cx="0" cy="685800"/>
          </a:xfrm>
          <a:prstGeom prst="line">
            <a:avLst/>
          </a:prstGeom>
          <a:noFill/>
          <a:ln w="25400">
            <a:solidFill>
              <a:schemeClr val="tx1"/>
            </a:solidFill>
            <a:round/>
            <a:headEnd/>
            <a:tailEnd/>
          </a:ln>
        </p:spPr>
        <p:txBody>
          <a:bodyPr anchor="ctr">
            <a:spAutoFit/>
          </a:bodyPr>
          <a:lstStyle/>
          <a:p>
            <a:endParaRPr lang="pt-BR"/>
          </a:p>
        </p:txBody>
      </p:sp>
      <p:sp>
        <p:nvSpPr>
          <p:cNvPr id="790561" name="Line 131"/>
          <p:cNvSpPr>
            <a:spLocks noChangeShapeType="1"/>
          </p:cNvSpPr>
          <p:nvPr/>
        </p:nvSpPr>
        <p:spPr bwMode="auto">
          <a:xfrm flipH="1" flipV="1">
            <a:off x="2743200" y="4191000"/>
            <a:ext cx="609600" cy="0"/>
          </a:xfrm>
          <a:prstGeom prst="line">
            <a:avLst/>
          </a:prstGeom>
          <a:noFill/>
          <a:ln w="25400">
            <a:solidFill>
              <a:schemeClr val="tx1"/>
            </a:solidFill>
            <a:round/>
            <a:headEnd/>
            <a:tailEnd/>
          </a:ln>
        </p:spPr>
        <p:txBody>
          <a:bodyPr anchor="ctr">
            <a:spAutoFit/>
          </a:bodyPr>
          <a:lstStyle/>
          <a:p>
            <a:endParaRPr lang="pt-BR"/>
          </a:p>
        </p:txBody>
      </p:sp>
      <p:pic>
        <p:nvPicPr>
          <p:cNvPr id="790562" name="Picture 132" descr="CFW"/>
          <p:cNvPicPr>
            <a:picLocks noChangeAspect="1" noChangeArrowheads="1"/>
          </p:cNvPicPr>
          <p:nvPr/>
        </p:nvPicPr>
        <p:blipFill>
          <a:blip r:embed="rId11"/>
          <a:srcRect/>
          <a:stretch>
            <a:fillRect/>
          </a:stretch>
        </p:blipFill>
        <p:spPr bwMode="auto">
          <a:xfrm>
            <a:off x="3124200" y="3962400"/>
            <a:ext cx="325438" cy="46355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ARQUITETURA REDUNDANTE</a:t>
            </a:r>
            <a:r>
              <a:rPr lang="pt-BR" b="1" baseline="60000">
                <a:solidFill>
                  <a:srgbClr val="333300"/>
                </a:solidFill>
                <a:effectLst>
                  <a:outerShdw blurRad="38100" dist="38100" dir="2700000" algn="tl">
                    <a:srgbClr val="C0C0C0"/>
                  </a:outerShdw>
                </a:effectLst>
                <a:latin typeface="Bookman Old Style" pitchFamily="18" charset="0"/>
              </a:rPr>
              <a:t>  </a:t>
            </a:r>
          </a:p>
        </p:txBody>
      </p:sp>
      <p:sp>
        <p:nvSpPr>
          <p:cNvPr id="105475"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DF79</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sp>
        <p:nvSpPr>
          <p:cNvPr id="792579" name="Rectangle 4"/>
          <p:cNvSpPr>
            <a:spLocks noChangeArrowheads="1"/>
          </p:cNvSpPr>
          <p:nvPr/>
        </p:nvSpPr>
        <p:spPr bwMode="auto">
          <a:xfrm>
            <a:off x="4953000" y="3048000"/>
            <a:ext cx="4038600" cy="701675"/>
          </a:xfrm>
          <a:prstGeom prst="rect">
            <a:avLst/>
          </a:prstGeom>
          <a:noFill/>
          <a:ln w="9525">
            <a:noFill/>
            <a:miter lim="800000"/>
            <a:headEnd/>
            <a:tailEnd/>
          </a:ln>
        </p:spPr>
        <p:txBody>
          <a:bodyPr anchor="ctr">
            <a:spAutoFit/>
          </a:bodyPr>
          <a:lstStyle/>
          <a:p>
            <a:pPr eaLnBrk="0" hangingPunct="0">
              <a:buFont typeface="Wingdings" pitchFamily="2" charset="2"/>
              <a:buNone/>
            </a:pPr>
            <a:r>
              <a:rPr lang="en-US"/>
              <a:t>Redundância de Rede DeviceNet: </a:t>
            </a:r>
          </a:p>
          <a:p>
            <a:pPr eaLnBrk="0" hangingPunct="0">
              <a:buFont typeface="Wingdings" pitchFamily="2" charset="2"/>
              <a:buChar char="Ø"/>
            </a:pPr>
            <a:r>
              <a:rPr lang="en-US"/>
              <a:t>Cabo de sincronismo DF82.</a:t>
            </a:r>
          </a:p>
        </p:txBody>
      </p:sp>
      <p:sp>
        <p:nvSpPr>
          <p:cNvPr id="792580" name="Rectangle 5"/>
          <p:cNvSpPr>
            <a:spLocks noChangeArrowheads="1"/>
          </p:cNvSpPr>
          <p:nvPr/>
        </p:nvSpPr>
        <p:spPr bwMode="auto">
          <a:xfrm>
            <a:off x="2590800" y="2133600"/>
            <a:ext cx="76200" cy="9906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92581" name="Rectangle 6"/>
          <p:cNvSpPr>
            <a:spLocks noChangeArrowheads="1"/>
          </p:cNvSpPr>
          <p:nvPr/>
        </p:nvSpPr>
        <p:spPr bwMode="auto">
          <a:xfrm>
            <a:off x="381000" y="2752725"/>
            <a:ext cx="8610600" cy="1524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92582" name="Picture 7" descr="npo000350"/>
          <p:cNvPicPr>
            <a:picLocks noChangeAspect="1" noChangeArrowheads="1"/>
          </p:cNvPicPr>
          <p:nvPr/>
        </p:nvPicPr>
        <p:blipFill>
          <a:blip r:embed="rId3"/>
          <a:srcRect/>
          <a:stretch>
            <a:fillRect/>
          </a:stretch>
        </p:blipFill>
        <p:spPr bwMode="auto">
          <a:xfrm>
            <a:off x="762000" y="2057400"/>
            <a:ext cx="838200" cy="314325"/>
          </a:xfrm>
          <a:prstGeom prst="rect">
            <a:avLst/>
          </a:prstGeom>
          <a:noFill/>
          <a:ln w="9525" algn="ctr">
            <a:noFill/>
            <a:miter lim="800000"/>
            <a:headEnd/>
            <a:tailEnd/>
          </a:ln>
        </p:spPr>
      </p:pic>
      <p:pic>
        <p:nvPicPr>
          <p:cNvPr id="792583" name="Object 8" descr="npo0002ea"/>
          <p:cNvPicPr>
            <a:picLocks noChangeAspect="1" noChangeArrowheads="1"/>
          </p:cNvPicPr>
          <p:nvPr/>
        </p:nvPicPr>
        <p:blipFill>
          <a:blip r:embed="rId4"/>
          <a:srcRect/>
          <a:stretch>
            <a:fillRect/>
          </a:stretch>
        </p:blipFill>
        <p:spPr bwMode="auto">
          <a:xfrm>
            <a:off x="5943600" y="2057400"/>
            <a:ext cx="990600" cy="322263"/>
          </a:xfrm>
          <a:prstGeom prst="rect">
            <a:avLst/>
          </a:prstGeom>
          <a:noFill/>
          <a:ln w="28575" algn="ctr">
            <a:noFill/>
            <a:miter lim="800000"/>
            <a:headEnd/>
            <a:tailEnd/>
          </a:ln>
        </p:spPr>
      </p:pic>
      <p:pic>
        <p:nvPicPr>
          <p:cNvPr id="792584" name="Picture 9" descr="npo000353"/>
          <p:cNvPicPr>
            <a:picLocks noChangeAspect="1" noChangeArrowheads="1"/>
          </p:cNvPicPr>
          <p:nvPr/>
        </p:nvPicPr>
        <p:blipFill>
          <a:blip r:embed="rId5"/>
          <a:srcRect/>
          <a:stretch>
            <a:fillRect/>
          </a:stretch>
        </p:blipFill>
        <p:spPr bwMode="auto">
          <a:xfrm>
            <a:off x="4876800" y="2057400"/>
            <a:ext cx="1066800" cy="295275"/>
          </a:xfrm>
          <a:prstGeom prst="rect">
            <a:avLst/>
          </a:prstGeom>
          <a:noFill/>
          <a:ln w="9525" algn="ctr">
            <a:noFill/>
            <a:miter lim="800000"/>
            <a:headEnd/>
            <a:tailEnd/>
          </a:ln>
        </p:spPr>
      </p:pic>
      <p:sp>
        <p:nvSpPr>
          <p:cNvPr id="792585" name="Rectangle 10"/>
          <p:cNvSpPr>
            <a:spLocks noChangeArrowheads="1"/>
          </p:cNvSpPr>
          <p:nvPr/>
        </p:nvSpPr>
        <p:spPr bwMode="auto">
          <a:xfrm>
            <a:off x="381000" y="2438400"/>
            <a:ext cx="8610600" cy="1524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92586" name="Rectangle 11"/>
          <p:cNvSpPr>
            <a:spLocks noChangeArrowheads="1"/>
          </p:cNvSpPr>
          <p:nvPr/>
        </p:nvSpPr>
        <p:spPr bwMode="auto">
          <a:xfrm>
            <a:off x="2362200" y="2133600"/>
            <a:ext cx="76200" cy="10668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92587" name="Text Box 12"/>
          <p:cNvSpPr txBox="1">
            <a:spLocks noChangeArrowheads="1"/>
          </p:cNvSpPr>
          <p:nvPr/>
        </p:nvSpPr>
        <p:spPr bwMode="auto">
          <a:xfrm>
            <a:off x="2514600" y="1858963"/>
            <a:ext cx="1066800" cy="274637"/>
          </a:xfrm>
          <a:prstGeom prst="rect">
            <a:avLst/>
          </a:prstGeom>
          <a:noFill/>
          <a:ln w="9525">
            <a:noFill/>
            <a:miter lim="800000"/>
            <a:headEnd/>
            <a:tailEnd/>
          </a:ln>
        </p:spPr>
        <p:txBody>
          <a:bodyPr>
            <a:spAutoFit/>
          </a:bodyPr>
          <a:lstStyle/>
          <a:p>
            <a:pPr algn="ctr">
              <a:buFont typeface="Wingdings" pitchFamily="2" charset="2"/>
              <a:buNone/>
            </a:pPr>
            <a:r>
              <a:rPr lang="pt-BR" sz="1200" b="1"/>
              <a:t>Redundante</a:t>
            </a:r>
            <a:endParaRPr lang="pt-BR" sz="1200" b="1" i="1"/>
          </a:p>
        </p:txBody>
      </p:sp>
      <p:sp>
        <p:nvSpPr>
          <p:cNvPr id="792588" name="Text Box 13"/>
          <p:cNvSpPr txBox="1">
            <a:spLocks noChangeArrowheads="1"/>
          </p:cNvSpPr>
          <p:nvPr/>
        </p:nvSpPr>
        <p:spPr bwMode="auto">
          <a:xfrm>
            <a:off x="1600200" y="1858963"/>
            <a:ext cx="1066800" cy="274637"/>
          </a:xfrm>
          <a:prstGeom prst="rect">
            <a:avLst/>
          </a:prstGeom>
          <a:noFill/>
          <a:ln w="9525">
            <a:noFill/>
            <a:miter lim="800000"/>
            <a:headEnd/>
            <a:tailEnd/>
          </a:ln>
        </p:spPr>
        <p:txBody>
          <a:bodyPr>
            <a:spAutoFit/>
          </a:bodyPr>
          <a:lstStyle/>
          <a:p>
            <a:pPr algn="ctr">
              <a:buFont typeface="Wingdings" pitchFamily="2" charset="2"/>
              <a:buNone/>
            </a:pPr>
            <a:r>
              <a:rPr lang="pt-BR" sz="1200" b="1"/>
              <a:t>Principal</a:t>
            </a:r>
            <a:endParaRPr lang="pt-BR" sz="1200" b="1" i="1"/>
          </a:p>
        </p:txBody>
      </p:sp>
      <p:pic>
        <p:nvPicPr>
          <p:cNvPr id="792589" name="Picture 15" descr="FF"/>
          <p:cNvPicPr>
            <a:picLocks noChangeAspect="1" noChangeArrowheads="1"/>
          </p:cNvPicPr>
          <p:nvPr/>
        </p:nvPicPr>
        <p:blipFill>
          <a:blip r:embed="rId6"/>
          <a:srcRect/>
          <a:stretch>
            <a:fillRect/>
          </a:stretch>
        </p:blipFill>
        <p:spPr bwMode="auto">
          <a:xfrm>
            <a:off x="3124200" y="3048000"/>
            <a:ext cx="381000" cy="330200"/>
          </a:xfrm>
          <a:prstGeom prst="rect">
            <a:avLst/>
          </a:prstGeom>
          <a:noFill/>
          <a:ln w="9525" algn="ctr">
            <a:noFill/>
            <a:miter lim="800000"/>
            <a:headEnd/>
            <a:tailEnd/>
          </a:ln>
        </p:spPr>
      </p:pic>
      <p:pic>
        <p:nvPicPr>
          <p:cNvPr id="792590" name="Picture 16" descr="apid"/>
          <p:cNvPicPr preferRelativeResize="0">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676400" y="3209925"/>
            <a:ext cx="381000" cy="260350"/>
          </a:xfrm>
          <a:prstGeom prst="rect">
            <a:avLst/>
          </a:prstGeom>
          <a:noFill/>
          <a:ln w="9525" algn="ctr">
            <a:noFill/>
            <a:miter lim="800000"/>
            <a:headEnd/>
            <a:tailEnd/>
          </a:ln>
        </p:spPr>
      </p:pic>
      <p:pic>
        <p:nvPicPr>
          <p:cNvPr id="792591" name="Picture 17" descr="llag"/>
          <p:cNvPicPr preferRelativeResize="0">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447800" y="2981325"/>
            <a:ext cx="533400" cy="365125"/>
          </a:xfrm>
          <a:prstGeom prst="rect">
            <a:avLst/>
          </a:prstGeom>
          <a:noFill/>
          <a:ln w="9525" algn="ctr">
            <a:noFill/>
            <a:miter lim="800000"/>
            <a:headEnd/>
            <a:tailEnd/>
          </a:ln>
        </p:spPr>
      </p:pic>
      <p:sp>
        <p:nvSpPr>
          <p:cNvPr id="792592" name="Text Box 18"/>
          <p:cNvSpPr txBox="1">
            <a:spLocks noChangeArrowheads="1"/>
          </p:cNvSpPr>
          <p:nvPr/>
        </p:nvSpPr>
        <p:spPr bwMode="auto">
          <a:xfrm>
            <a:off x="1524000" y="3429000"/>
            <a:ext cx="990600" cy="274638"/>
          </a:xfrm>
          <a:prstGeom prst="rect">
            <a:avLst/>
          </a:prstGeom>
          <a:noFill/>
          <a:ln w="9525">
            <a:noFill/>
            <a:miter lim="800000"/>
            <a:headEnd/>
            <a:tailEnd/>
          </a:ln>
        </p:spPr>
        <p:txBody>
          <a:bodyPr>
            <a:spAutoFit/>
          </a:bodyPr>
          <a:lstStyle/>
          <a:p>
            <a:pPr algn="ctr">
              <a:buFont typeface="Wingdings" pitchFamily="2" charset="2"/>
              <a:buNone/>
            </a:pPr>
            <a:r>
              <a:rPr lang="pt-BR" sz="1200" b="1"/>
              <a:t>DF79</a:t>
            </a:r>
            <a:endParaRPr lang="pt-BR" sz="1200" b="1" i="1"/>
          </a:p>
        </p:txBody>
      </p:sp>
      <p:pic>
        <p:nvPicPr>
          <p:cNvPr id="792593" name="Picture 19" descr="npo000355"/>
          <p:cNvPicPr>
            <a:picLocks noChangeAspect="1" noChangeArrowheads="1"/>
          </p:cNvPicPr>
          <p:nvPr/>
        </p:nvPicPr>
        <p:blipFill>
          <a:blip r:embed="rId9"/>
          <a:srcRect/>
          <a:stretch>
            <a:fillRect/>
          </a:stretch>
        </p:blipFill>
        <p:spPr bwMode="auto">
          <a:xfrm>
            <a:off x="2819400" y="4659313"/>
            <a:ext cx="1219200" cy="438150"/>
          </a:xfrm>
          <a:prstGeom prst="rect">
            <a:avLst/>
          </a:prstGeom>
          <a:noFill/>
          <a:ln w="9525" algn="ctr">
            <a:noFill/>
            <a:miter lim="800000"/>
            <a:headEnd/>
            <a:tailEnd/>
          </a:ln>
        </p:spPr>
      </p:pic>
      <p:sp>
        <p:nvSpPr>
          <p:cNvPr id="792594" name="Rectangle 20"/>
          <p:cNvSpPr>
            <a:spLocks noChangeArrowheads="1"/>
          </p:cNvSpPr>
          <p:nvPr/>
        </p:nvSpPr>
        <p:spPr bwMode="auto">
          <a:xfrm rot="-5400000">
            <a:off x="2247900" y="5191125"/>
            <a:ext cx="76200" cy="3048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92595" name="Rectangle 21"/>
          <p:cNvSpPr>
            <a:spLocks noChangeArrowheads="1"/>
          </p:cNvSpPr>
          <p:nvPr/>
        </p:nvSpPr>
        <p:spPr bwMode="auto">
          <a:xfrm rot="-5400000">
            <a:off x="2209800" y="4489450"/>
            <a:ext cx="76200" cy="3810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92596" name="Picture 22" descr="motor"/>
          <p:cNvPicPr>
            <a:picLocks noChangeAspect="1" noChangeArrowheads="1"/>
          </p:cNvPicPr>
          <p:nvPr/>
        </p:nvPicPr>
        <p:blipFill>
          <a:blip r:embed="rId10"/>
          <a:srcRect/>
          <a:stretch>
            <a:fillRect/>
          </a:stretch>
        </p:blipFill>
        <p:spPr bwMode="auto">
          <a:xfrm>
            <a:off x="1828800" y="5153025"/>
            <a:ext cx="457200" cy="333375"/>
          </a:xfrm>
          <a:prstGeom prst="rect">
            <a:avLst/>
          </a:prstGeom>
          <a:noFill/>
          <a:ln w="9525" algn="ctr">
            <a:noFill/>
            <a:miter lim="800000"/>
            <a:headEnd/>
            <a:tailEnd/>
          </a:ln>
        </p:spPr>
      </p:pic>
      <p:pic>
        <p:nvPicPr>
          <p:cNvPr id="792597" name="Picture 23" descr="CFW"/>
          <p:cNvPicPr>
            <a:picLocks noChangeAspect="1" noChangeArrowheads="1"/>
          </p:cNvPicPr>
          <p:nvPr/>
        </p:nvPicPr>
        <p:blipFill>
          <a:blip r:embed="rId11"/>
          <a:srcRect/>
          <a:stretch>
            <a:fillRect/>
          </a:stretch>
        </p:blipFill>
        <p:spPr bwMode="auto">
          <a:xfrm>
            <a:off x="1905000" y="4413250"/>
            <a:ext cx="325438" cy="463550"/>
          </a:xfrm>
          <a:prstGeom prst="rect">
            <a:avLst/>
          </a:prstGeom>
          <a:noFill/>
          <a:ln w="9525" algn="ctr">
            <a:noFill/>
            <a:miter lim="800000"/>
            <a:headEnd/>
            <a:tailEnd/>
          </a:ln>
        </p:spPr>
      </p:pic>
      <p:sp>
        <p:nvSpPr>
          <p:cNvPr id="792598" name="Rectangle 24"/>
          <p:cNvSpPr>
            <a:spLocks noChangeArrowheads="1"/>
          </p:cNvSpPr>
          <p:nvPr/>
        </p:nvSpPr>
        <p:spPr bwMode="auto">
          <a:xfrm>
            <a:off x="2438400" y="3505200"/>
            <a:ext cx="76200" cy="20574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92599" name="Rectangle 25"/>
          <p:cNvSpPr>
            <a:spLocks noChangeArrowheads="1"/>
          </p:cNvSpPr>
          <p:nvPr/>
        </p:nvSpPr>
        <p:spPr bwMode="auto">
          <a:xfrm rot="-5400000">
            <a:off x="2209800" y="3886200"/>
            <a:ext cx="76200" cy="3810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92600" name="Picture 26" descr="CFW"/>
          <p:cNvPicPr>
            <a:picLocks noChangeAspect="1" noChangeArrowheads="1"/>
          </p:cNvPicPr>
          <p:nvPr/>
        </p:nvPicPr>
        <p:blipFill>
          <a:blip r:embed="rId11"/>
          <a:srcRect/>
          <a:stretch>
            <a:fillRect/>
          </a:stretch>
        </p:blipFill>
        <p:spPr bwMode="auto">
          <a:xfrm>
            <a:off x="1905000" y="3810000"/>
            <a:ext cx="325438" cy="463550"/>
          </a:xfrm>
          <a:prstGeom prst="rect">
            <a:avLst/>
          </a:prstGeom>
          <a:noFill/>
          <a:ln w="9525" algn="ctr">
            <a:noFill/>
            <a:miter lim="800000"/>
            <a:headEnd/>
            <a:tailEnd/>
          </a:ln>
        </p:spPr>
      </p:pic>
      <p:pic>
        <p:nvPicPr>
          <p:cNvPr id="792601" name="Picture 30" descr="npo000357"/>
          <p:cNvPicPr>
            <a:picLocks noChangeAspect="1" noChangeArrowheads="1"/>
          </p:cNvPicPr>
          <p:nvPr/>
        </p:nvPicPr>
        <p:blipFill>
          <a:blip r:embed="rId12"/>
          <a:srcRect/>
          <a:stretch>
            <a:fillRect/>
          </a:stretch>
        </p:blipFill>
        <p:spPr bwMode="auto">
          <a:xfrm>
            <a:off x="2133600" y="3057525"/>
            <a:ext cx="914400" cy="466725"/>
          </a:xfrm>
          <a:prstGeom prst="rect">
            <a:avLst/>
          </a:prstGeom>
          <a:noFill/>
          <a:ln w="9525" algn="ctr">
            <a:noFill/>
            <a:miter lim="800000"/>
            <a:headEnd/>
            <a:tailEnd/>
          </a:ln>
        </p:spPr>
      </p:pic>
      <p:pic>
        <p:nvPicPr>
          <p:cNvPr id="792602" name="Picture 31" descr="npo000359"/>
          <p:cNvPicPr>
            <a:picLocks noChangeAspect="1" noChangeArrowheads="1"/>
          </p:cNvPicPr>
          <p:nvPr/>
        </p:nvPicPr>
        <p:blipFill>
          <a:blip r:embed="rId5"/>
          <a:srcRect/>
          <a:stretch>
            <a:fillRect/>
          </a:stretch>
        </p:blipFill>
        <p:spPr bwMode="auto">
          <a:xfrm>
            <a:off x="4876800" y="4200525"/>
            <a:ext cx="1066800" cy="295275"/>
          </a:xfrm>
          <a:prstGeom prst="rect">
            <a:avLst/>
          </a:prstGeom>
          <a:noFill/>
          <a:ln w="9525" algn="ctr">
            <a:noFill/>
            <a:miter lim="800000"/>
            <a:headEnd/>
            <a:tailEnd/>
          </a:ln>
        </p:spPr>
      </p:pic>
      <p:sp>
        <p:nvSpPr>
          <p:cNvPr id="792603" name="Line 32"/>
          <p:cNvSpPr>
            <a:spLocks noChangeShapeType="1"/>
          </p:cNvSpPr>
          <p:nvPr/>
        </p:nvSpPr>
        <p:spPr bwMode="auto">
          <a:xfrm>
            <a:off x="2667000" y="3505200"/>
            <a:ext cx="0" cy="685800"/>
          </a:xfrm>
          <a:prstGeom prst="line">
            <a:avLst/>
          </a:prstGeom>
          <a:noFill/>
          <a:ln w="25400">
            <a:solidFill>
              <a:schemeClr val="tx1"/>
            </a:solidFill>
            <a:round/>
            <a:headEnd/>
            <a:tailEnd/>
          </a:ln>
        </p:spPr>
        <p:txBody>
          <a:bodyPr anchor="ctr">
            <a:spAutoFit/>
          </a:bodyPr>
          <a:lstStyle/>
          <a:p>
            <a:endParaRPr lang="pt-BR"/>
          </a:p>
        </p:txBody>
      </p:sp>
      <p:sp>
        <p:nvSpPr>
          <p:cNvPr id="792604" name="Line 33"/>
          <p:cNvSpPr>
            <a:spLocks noChangeShapeType="1"/>
          </p:cNvSpPr>
          <p:nvPr/>
        </p:nvSpPr>
        <p:spPr bwMode="auto">
          <a:xfrm flipH="1" flipV="1">
            <a:off x="2667000" y="4191000"/>
            <a:ext cx="1981200" cy="0"/>
          </a:xfrm>
          <a:prstGeom prst="line">
            <a:avLst/>
          </a:prstGeom>
          <a:noFill/>
          <a:ln w="25400">
            <a:solidFill>
              <a:schemeClr val="tx1"/>
            </a:solidFill>
            <a:round/>
            <a:headEnd/>
            <a:tailEnd/>
          </a:ln>
        </p:spPr>
        <p:txBody>
          <a:bodyPr anchor="ctr">
            <a:spAutoFit/>
          </a:bodyPr>
          <a:lstStyle/>
          <a:p>
            <a:endParaRPr lang="pt-BR"/>
          </a:p>
        </p:txBody>
      </p:sp>
      <p:pic>
        <p:nvPicPr>
          <p:cNvPr id="792605" name="Picture 34" descr="CFW"/>
          <p:cNvPicPr>
            <a:picLocks noChangeAspect="1" noChangeArrowheads="1"/>
          </p:cNvPicPr>
          <p:nvPr/>
        </p:nvPicPr>
        <p:blipFill>
          <a:blip r:embed="rId11"/>
          <a:srcRect/>
          <a:stretch>
            <a:fillRect/>
          </a:stretch>
        </p:blipFill>
        <p:spPr bwMode="auto">
          <a:xfrm>
            <a:off x="4495800" y="3962400"/>
            <a:ext cx="325438" cy="463550"/>
          </a:xfrm>
          <a:prstGeom prst="rect">
            <a:avLst/>
          </a:prstGeom>
          <a:noFill/>
          <a:ln w="9525" algn="ctr">
            <a:noFill/>
            <a:miter lim="800000"/>
            <a:headEnd/>
            <a:tailEnd/>
          </a:ln>
        </p:spPr>
      </p:pic>
      <p:sp>
        <p:nvSpPr>
          <p:cNvPr id="792606" name="Line 36"/>
          <p:cNvSpPr>
            <a:spLocks noChangeShapeType="1"/>
          </p:cNvSpPr>
          <p:nvPr/>
        </p:nvSpPr>
        <p:spPr bwMode="auto">
          <a:xfrm>
            <a:off x="2209800" y="3429000"/>
            <a:ext cx="0" cy="152400"/>
          </a:xfrm>
          <a:prstGeom prst="line">
            <a:avLst/>
          </a:prstGeom>
          <a:noFill/>
          <a:ln w="25400">
            <a:solidFill>
              <a:schemeClr val="accent1"/>
            </a:solidFill>
            <a:round/>
            <a:headEnd/>
            <a:tailEnd/>
          </a:ln>
        </p:spPr>
        <p:txBody>
          <a:bodyPr anchor="ctr">
            <a:spAutoFit/>
          </a:bodyPr>
          <a:lstStyle/>
          <a:p>
            <a:endParaRPr lang="pt-BR"/>
          </a:p>
        </p:txBody>
      </p:sp>
      <p:sp>
        <p:nvSpPr>
          <p:cNvPr id="792607" name="Line 37"/>
          <p:cNvSpPr>
            <a:spLocks noChangeShapeType="1"/>
          </p:cNvSpPr>
          <p:nvPr/>
        </p:nvSpPr>
        <p:spPr bwMode="auto">
          <a:xfrm>
            <a:off x="2209800" y="3581400"/>
            <a:ext cx="1524000" cy="0"/>
          </a:xfrm>
          <a:prstGeom prst="line">
            <a:avLst/>
          </a:prstGeom>
          <a:noFill/>
          <a:ln w="25400">
            <a:solidFill>
              <a:schemeClr val="accent1"/>
            </a:solidFill>
            <a:round/>
            <a:headEnd/>
            <a:tailEnd/>
          </a:ln>
        </p:spPr>
        <p:txBody>
          <a:bodyPr anchor="ctr">
            <a:spAutoFit/>
          </a:bodyPr>
          <a:lstStyle/>
          <a:p>
            <a:endParaRPr lang="pt-BR"/>
          </a:p>
        </p:txBody>
      </p:sp>
      <p:sp>
        <p:nvSpPr>
          <p:cNvPr id="792608" name="Line 38"/>
          <p:cNvSpPr>
            <a:spLocks noChangeShapeType="1"/>
          </p:cNvSpPr>
          <p:nvPr/>
        </p:nvSpPr>
        <p:spPr bwMode="auto">
          <a:xfrm>
            <a:off x="3733800" y="3352800"/>
            <a:ext cx="228600" cy="0"/>
          </a:xfrm>
          <a:prstGeom prst="line">
            <a:avLst/>
          </a:prstGeom>
          <a:noFill/>
          <a:ln w="25400">
            <a:solidFill>
              <a:schemeClr val="accent1"/>
            </a:solidFill>
            <a:round/>
            <a:headEnd/>
            <a:tailEnd/>
          </a:ln>
        </p:spPr>
        <p:txBody>
          <a:bodyPr anchor="ctr">
            <a:spAutoFit/>
          </a:bodyPr>
          <a:lstStyle/>
          <a:p>
            <a:endParaRPr lang="pt-BR"/>
          </a:p>
        </p:txBody>
      </p:sp>
      <p:sp>
        <p:nvSpPr>
          <p:cNvPr id="792609" name="Line 40"/>
          <p:cNvSpPr>
            <a:spLocks noChangeShapeType="1"/>
          </p:cNvSpPr>
          <p:nvPr/>
        </p:nvSpPr>
        <p:spPr bwMode="auto">
          <a:xfrm>
            <a:off x="3733800" y="3352800"/>
            <a:ext cx="0" cy="228600"/>
          </a:xfrm>
          <a:prstGeom prst="line">
            <a:avLst/>
          </a:prstGeom>
          <a:noFill/>
          <a:ln w="25400">
            <a:solidFill>
              <a:schemeClr val="accent1"/>
            </a:solidFill>
            <a:round/>
            <a:headEnd/>
            <a:tailEnd/>
          </a:ln>
        </p:spPr>
        <p:txBody>
          <a:bodyPr anchor="ctr">
            <a:spAutoFit/>
          </a:bodyPr>
          <a:lstStyle/>
          <a:p>
            <a:endParaRPr lang="pt-BR"/>
          </a:p>
        </p:txBody>
      </p:sp>
      <p:sp>
        <p:nvSpPr>
          <p:cNvPr id="792610" name="Text Box 41"/>
          <p:cNvSpPr txBox="1">
            <a:spLocks noChangeArrowheads="1"/>
          </p:cNvSpPr>
          <p:nvPr/>
        </p:nvSpPr>
        <p:spPr bwMode="auto">
          <a:xfrm>
            <a:off x="4038600" y="3459163"/>
            <a:ext cx="990600" cy="274637"/>
          </a:xfrm>
          <a:prstGeom prst="rect">
            <a:avLst/>
          </a:prstGeom>
          <a:noFill/>
          <a:ln w="9525">
            <a:noFill/>
            <a:miter lim="800000"/>
            <a:headEnd/>
            <a:tailEnd/>
          </a:ln>
        </p:spPr>
        <p:txBody>
          <a:bodyPr>
            <a:spAutoFit/>
          </a:bodyPr>
          <a:lstStyle/>
          <a:p>
            <a:pPr algn="ctr">
              <a:buFont typeface="Wingdings" pitchFamily="2" charset="2"/>
              <a:buNone/>
            </a:pPr>
            <a:r>
              <a:rPr lang="pt-BR" sz="1200" b="1"/>
              <a:t>DF79</a:t>
            </a:r>
            <a:endParaRPr lang="pt-BR" sz="1200" b="1" i="1"/>
          </a:p>
        </p:txBody>
      </p:sp>
      <p:sp>
        <p:nvSpPr>
          <p:cNvPr id="792611" name="Rectangle 42"/>
          <p:cNvSpPr>
            <a:spLocks noChangeArrowheads="1"/>
          </p:cNvSpPr>
          <p:nvPr/>
        </p:nvSpPr>
        <p:spPr bwMode="auto">
          <a:xfrm rot="-5400000">
            <a:off x="3162300" y="3009900"/>
            <a:ext cx="76200" cy="15240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792612" name="Rectangle 43"/>
          <p:cNvSpPr>
            <a:spLocks noChangeArrowheads="1"/>
          </p:cNvSpPr>
          <p:nvPr/>
        </p:nvSpPr>
        <p:spPr bwMode="auto">
          <a:xfrm>
            <a:off x="3962400" y="3429000"/>
            <a:ext cx="76200" cy="381000"/>
          </a:xfrm>
          <a:prstGeom prst="rect">
            <a:avLst/>
          </a:prstGeom>
          <a:solidFill>
            <a:srgbClr val="66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92613" name="Picture 39" descr="bigdfi_transp"/>
          <p:cNvPicPr>
            <a:picLocks noChangeAspect="1" noChangeArrowheads="1"/>
          </p:cNvPicPr>
          <p:nvPr/>
        </p:nvPicPr>
        <p:blipFill>
          <a:blip r:embed="rId13"/>
          <a:srcRect/>
          <a:stretch>
            <a:fillRect/>
          </a:stretch>
        </p:blipFill>
        <p:spPr bwMode="auto">
          <a:xfrm>
            <a:off x="3810000" y="3124200"/>
            <a:ext cx="533400" cy="420688"/>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3"/>
          <p:cNvSpPr>
            <a:spLocks noGrp="1" noChangeArrowheads="1"/>
          </p:cNvSpPr>
          <p:nvPr>
            <p:ph type="body" idx="1"/>
          </p:nvPr>
        </p:nvSpPr>
        <p:spPr bwMode="auto">
          <a:xfrm>
            <a:off x="533400" y="2743200"/>
            <a:ext cx="8229600" cy="2667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 typeface="Wingdings" pitchFamily="2" charset="2"/>
              <a:buChar char="ü"/>
            </a:pPr>
            <a:r>
              <a:rPr lang="en-US" sz="2000" smtClean="0"/>
              <a:t>Desenvolvido para sinais não-complexos;</a:t>
            </a:r>
          </a:p>
          <a:p>
            <a:pPr eaLnBrk="1" hangingPunct="1">
              <a:buFont typeface="Wingdings" pitchFamily="2" charset="2"/>
              <a:buChar char="ü"/>
            </a:pPr>
            <a:r>
              <a:rPr lang="en-US" sz="2000" smtClean="0"/>
              <a:t>Suporta até 63 dispositivos;</a:t>
            </a:r>
          </a:p>
          <a:p>
            <a:pPr eaLnBrk="1" hangingPunct="1">
              <a:buFont typeface="Wingdings" pitchFamily="2" charset="2"/>
              <a:buChar char="ü"/>
            </a:pPr>
            <a:r>
              <a:rPr lang="en-US" sz="2000" smtClean="0"/>
              <a:t>Suporta até 640 sinais;</a:t>
            </a:r>
          </a:p>
          <a:p>
            <a:pPr eaLnBrk="1" hangingPunct="1">
              <a:buFont typeface="Wingdings" pitchFamily="2" charset="2"/>
              <a:buChar char="ü"/>
            </a:pPr>
            <a:r>
              <a:rPr lang="en-US" sz="2000" smtClean="0"/>
              <a:t>Barramento: Par trançado ou fibra ótica;</a:t>
            </a:r>
          </a:p>
          <a:p>
            <a:pPr eaLnBrk="1" hangingPunct="1">
              <a:buFont typeface="Wingdings" pitchFamily="2" charset="2"/>
              <a:buChar char="ü"/>
            </a:pPr>
            <a:r>
              <a:rPr lang="en-US" sz="2000" smtClean="0"/>
              <a:t>Distância máxima de barramento: 500 metros;</a:t>
            </a:r>
          </a:p>
          <a:p>
            <a:pPr eaLnBrk="1" hangingPunct="1">
              <a:buFont typeface="Wingdings" pitchFamily="2" charset="2"/>
              <a:buChar char="ü"/>
            </a:pPr>
            <a:r>
              <a:rPr lang="en-US" sz="2000" smtClean="0"/>
              <a:t>Topologia de Barramento com derivação;</a:t>
            </a:r>
          </a:p>
          <a:p>
            <a:pPr eaLnBrk="1" hangingPunct="1">
              <a:buFont typeface="Wingdings" pitchFamily="2" charset="2"/>
              <a:buChar char="ü"/>
            </a:pPr>
            <a:r>
              <a:rPr lang="en-US" sz="2000" smtClean="0"/>
              <a:t>Cabos e conectores dedicados.</a:t>
            </a:r>
            <a:endParaRPr lang="en-US" smtClean="0"/>
          </a:p>
        </p:txBody>
      </p:sp>
      <p:pic>
        <p:nvPicPr>
          <p:cNvPr id="794626" name="Picture 4" descr="npo00035b"/>
          <p:cNvPicPr>
            <a:picLocks noChangeAspect="1" noChangeArrowheads="1"/>
          </p:cNvPicPr>
          <p:nvPr/>
        </p:nvPicPr>
        <p:blipFill>
          <a:blip r:embed="rId3"/>
          <a:srcRect/>
          <a:stretch>
            <a:fillRect/>
          </a:stretch>
        </p:blipFill>
        <p:spPr bwMode="auto">
          <a:xfrm>
            <a:off x="6019800" y="4953000"/>
            <a:ext cx="2667000" cy="962025"/>
          </a:xfrm>
          <a:prstGeom prst="rect">
            <a:avLst/>
          </a:prstGeom>
          <a:noFill/>
          <a:ln w="9525" algn="ctr">
            <a:noFill/>
            <a:miter lim="800000"/>
            <a:headEnd/>
            <a:tailEnd/>
          </a:ln>
        </p:spPr>
      </p:pic>
      <p:sp>
        <p:nvSpPr>
          <p:cNvPr id="161798" name="Rectangle 6"/>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CARACTERÍSTICAS</a:t>
            </a:r>
            <a:endParaRPr lang="pt-BR" b="1" baseline="60000">
              <a:solidFill>
                <a:srgbClr val="333300"/>
              </a:solidFill>
              <a:effectLst>
                <a:outerShdw blurRad="38100" dist="38100" dir="2700000" algn="tl">
                  <a:srgbClr val="C0C0C0"/>
                </a:outerShdw>
              </a:effectLst>
              <a:latin typeface="Bookman Old Style" pitchFamily="18" charset="0"/>
            </a:endParaRPr>
          </a:p>
        </p:txBody>
      </p:sp>
      <p:sp>
        <p:nvSpPr>
          <p:cNvPr id="161799" name="Rectangle 7"/>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DEVICENET</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6673" name="Picture 3" descr="npo00035c"/>
          <p:cNvPicPr>
            <a:picLocks noChangeAspect="1" noChangeArrowheads="1"/>
          </p:cNvPicPr>
          <p:nvPr/>
        </p:nvPicPr>
        <p:blipFill>
          <a:blip r:embed="rId3"/>
          <a:srcRect/>
          <a:stretch>
            <a:fillRect/>
          </a:stretch>
        </p:blipFill>
        <p:spPr bwMode="auto">
          <a:xfrm>
            <a:off x="3048000" y="2514600"/>
            <a:ext cx="3767138" cy="3527425"/>
          </a:xfrm>
          <a:prstGeom prst="rect">
            <a:avLst/>
          </a:prstGeom>
          <a:noFill/>
          <a:ln w="9525" algn="ctr">
            <a:noFill/>
            <a:miter lim="800000"/>
            <a:headEnd/>
            <a:tailEnd/>
          </a:ln>
        </p:spPr>
      </p:pic>
      <p:sp>
        <p:nvSpPr>
          <p:cNvPr id="796674" name="Rectangle 4"/>
          <p:cNvSpPr>
            <a:spLocks noChangeArrowheads="1"/>
          </p:cNvSpPr>
          <p:nvPr/>
        </p:nvSpPr>
        <p:spPr bwMode="auto">
          <a:xfrm>
            <a:off x="2732088" y="2271713"/>
            <a:ext cx="2525712" cy="1233487"/>
          </a:xfrm>
          <a:prstGeom prst="rect">
            <a:avLst/>
          </a:prstGeom>
          <a:solidFill>
            <a:schemeClr val="bg1"/>
          </a:solidFill>
          <a:ln w="9525">
            <a:noFill/>
            <a:miter lim="800000"/>
            <a:headEnd/>
            <a:tailEnd/>
          </a:ln>
        </p:spPr>
        <p:txBody>
          <a:bodyPr wrap="none" anchor="ctr"/>
          <a:lstStyle/>
          <a:p>
            <a:pPr eaLnBrk="0" hangingPunct="0">
              <a:buFont typeface="Wingdings" pitchFamily="2" charset="2"/>
              <a:buChar char="ü"/>
            </a:pPr>
            <a:endParaRPr lang="pt-BR"/>
          </a:p>
        </p:txBody>
      </p:sp>
      <p:sp>
        <p:nvSpPr>
          <p:cNvPr id="163847" name="Rectangle 7"/>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REDE TÍPICA</a:t>
            </a:r>
            <a:endParaRPr lang="pt-BR" b="1" baseline="60000">
              <a:solidFill>
                <a:srgbClr val="333300"/>
              </a:solidFill>
              <a:effectLst>
                <a:outerShdw blurRad="38100" dist="38100" dir="2700000" algn="tl">
                  <a:srgbClr val="C0C0C0"/>
                </a:outerShdw>
              </a:effectLst>
              <a:latin typeface="Bookman Old Style" pitchFamily="18" charset="0"/>
            </a:endParaRPr>
          </a:p>
        </p:txBody>
      </p:sp>
      <p:sp>
        <p:nvSpPr>
          <p:cNvPr id="163848" name="Rectangle 8"/>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DEVICENET</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sp>
        <p:nvSpPr>
          <p:cNvPr id="796677" name="Rectangle 10"/>
          <p:cNvSpPr>
            <a:spLocks noChangeArrowheads="1"/>
          </p:cNvSpPr>
          <p:nvPr/>
        </p:nvSpPr>
        <p:spPr bwMode="auto">
          <a:xfrm>
            <a:off x="2438400" y="1600200"/>
            <a:ext cx="3124200" cy="1219200"/>
          </a:xfrm>
          <a:prstGeom prst="rect">
            <a:avLst/>
          </a:prstGeom>
          <a:noFill/>
          <a:ln w="9525">
            <a:noFill/>
            <a:miter lim="800000"/>
            <a:headEnd/>
            <a:tailEnd/>
          </a:ln>
        </p:spPr>
        <p:txBody>
          <a:bodyPr wrap="none" anchor="ctr">
            <a:spAutoFit/>
          </a:bodyPr>
          <a:lstStyle/>
          <a:p>
            <a:pPr eaLnBrk="0" hangingPunct="0">
              <a:buFont typeface="Wingdings" pitchFamily="2" charset="2"/>
              <a:buChar char="ü"/>
            </a:pPr>
            <a:endParaRPr lang="pt-BR"/>
          </a:p>
        </p:txBody>
      </p:sp>
      <p:pic>
        <p:nvPicPr>
          <p:cNvPr id="796678" name="Picture 11" descr="npo00035f"/>
          <p:cNvPicPr>
            <a:picLocks noChangeAspect="1" noChangeArrowheads="1"/>
          </p:cNvPicPr>
          <p:nvPr/>
        </p:nvPicPr>
        <p:blipFill>
          <a:blip r:embed="rId4"/>
          <a:srcRect/>
          <a:stretch>
            <a:fillRect/>
          </a:stretch>
        </p:blipFill>
        <p:spPr bwMode="auto">
          <a:xfrm>
            <a:off x="838200" y="4800600"/>
            <a:ext cx="1905000" cy="687388"/>
          </a:xfrm>
          <a:prstGeom prst="rect">
            <a:avLst/>
          </a:prstGeom>
          <a:noFill/>
          <a:ln w="9525" algn="ctr">
            <a:noFill/>
            <a:miter lim="800000"/>
            <a:headEnd/>
            <a:tailEnd/>
          </a:ln>
        </p:spPr>
      </p:pic>
      <p:pic>
        <p:nvPicPr>
          <p:cNvPr id="796679" name="Picture 12" descr="FF"/>
          <p:cNvPicPr>
            <a:picLocks noChangeAspect="1" noChangeArrowheads="1"/>
          </p:cNvPicPr>
          <p:nvPr/>
        </p:nvPicPr>
        <p:blipFill>
          <a:blip r:embed="rId5"/>
          <a:srcRect/>
          <a:stretch>
            <a:fillRect/>
          </a:stretch>
        </p:blipFill>
        <p:spPr bwMode="auto">
          <a:xfrm>
            <a:off x="5181600" y="2667000"/>
            <a:ext cx="609600" cy="528638"/>
          </a:xfrm>
          <a:prstGeom prst="rect">
            <a:avLst/>
          </a:prstGeom>
          <a:noFill/>
          <a:ln w="9525" algn="ctr">
            <a:noFill/>
            <a:miter lim="800000"/>
            <a:headEnd/>
            <a:tailEnd/>
          </a:ln>
        </p:spPr>
      </p:pic>
      <p:sp>
        <p:nvSpPr>
          <p:cNvPr id="796680" name="Rectangle 13"/>
          <p:cNvSpPr>
            <a:spLocks noChangeArrowheads="1"/>
          </p:cNvSpPr>
          <p:nvPr/>
        </p:nvSpPr>
        <p:spPr bwMode="auto">
          <a:xfrm>
            <a:off x="1600200" y="2219325"/>
            <a:ext cx="6172200" cy="142875"/>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96681" name="Object 14" descr="npo0002f0"/>
          <p:cNvPicPr>
            <a:picLocks noChangeAspect="1" noChangeArrowheads="1"/>
          </p:cNvPicPr>
          <p:nvPr/>
        </p:nvPicPr>
        <p:blipFill>
          <a:blip r:embed="rId6"/>
          <a:srcRect/>
          <a:stretch>
            <a:fillRect/>
          </a:stretch>
        </p:blipFill>
        <p:spPr bwMode="auto">
          <a:xfrm>
            <a:off x="6400800" y="2438400"/>
            <a:ext cx="1371600" cy="446088"/>
          </a:xfrm>
          <a:prstGeom prst="rect">
            <a:avLst/>
          </a:prstGeom>
          <a:noFill/>
          <a:ln w="28575" algn="ctr">
            <a:noFill/>
            <a:miter lim="800000"/>
            <a:headEnd/>
            <a:tailEnd/>
          </a:ln>
        </p:spPr>
      </p:pic>
      <p:sp>
        <p:nvSpPr>
          <p:cNvPr id="796682" name="Rectangle 15"/>
          <p:cNvSpPr>
            <a:spLocks noChangeArrowheads="1"/>
          </p:cNvSpPr>
          <p:nvPr/>
        </p:nvSpPr>
        <p:spPr bwMode="auto">
          <a:xfrm>
            <a:off x="3505200" y="1981200"/>
            <a:ext cx="76200" cy="6858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796683" name="Picture 9" descr="npo000361"/>
          <p:cNvPicPr>
            <a:picLocks noChangeAspect="1" noChangeArrowheads="1"/>
          </p:cNvPicPr>
          <p:nvPr/>
        </p:nvPicPr>
        <p:blipFill>
          <a:blip r:embed="rId7"/>
          <a:srcRect/>
          <a:stretch>
            <a:fillRect/>
          </a:stretch>
        </p:blipFill>
        <p:spPr bwMode="auto">
          <a:xfrm>
            <a:off x="2971800" y="2438400"/>
            <a:ext cx="2133600" cy="1089025"/>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Text Box 2"/>
          <p:cNvSpPr txBox="1">
            <a:spLocks noChangeArrowheads="1"/>
          </p:cNvSpPr>
          <p:nvPr/>
        </p:nvSpPr>
        <p:spPr bwMode="auto">
          <a:xfrm>
            <a:off x="381000" y="2057400"/>
            <a:ext cx="1371600" cy="519113"/>
          </a:xfrm>
          <a:prstGeom prst="rect">
            <a:avLst/>
          </a:prstGeom>
          <a:noFill/>
          <a:ln w="9525">
            <a:noFill/>
            <a:miter lim="800000"/>
            <a:headEnd/>
            <a:tailEnd/>
          </a:ln>
          <a:effectLst/>
        </p:spPr>
        <p:txBody>
          <a:bodyPr>
            <a:spAutoFit/>
          </a:bodyPr>
          <a:lstStyle/>
          <a:p>
            <a:pPr algn="ctr">
              <a:buFont typeface="Wingdings" pitchFamily="2" charset="2"/>
              <a:buNone/>
              <a:defRPr/>
            </a:pPr>
            <a:r>
              <a:rPr lang="pt-BR" sz="2800" b="1">
                <a:solidFill>
                  <a:srgbClr val="336699"/>
                </a:solidFill>
                <a:effectLst>
                  <a:outerShdw blurRad="38100" dist="38100" dir="2700000" algn="tl">
                    <a:srgbClr val="C0C0C0"/>
                  </a:outerShdw>
                </a:effectLst>
                <a:latin typeface="Arial" pitchFamily="34" charset="0"/>
              </a:rPr>
              <a:t>2000’s</a:t>
            </a:r>
            <a:endParaRPr lang="pt-BR" sz="2800" b="1" baseline="60000">
              <a:solidFill>
                <a:srgbClr val="336699"/>
              </a:solidFill>
              <a:effectLst>
                <a:outerShdw blurRad="38100" dist="38100" dir="2700000" algn="tl">
                  <a:srgbClr val="C0C0C0"/>
                </a:outerShdw>
              </a:effectLst>
              <a:latin typeface="Arial" pitchFamily="34" charset="0"/>
            </a:endParaRPr>
          </a:p>
        </p:txBody>
      </p:sp>
      <p:sp>
        <p:nvSpPr>
          <p:cNvPr id="442371"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HISTÓRIA</a:t>
            </a:r>
          </a:p>
        </p:txBody>
      </p:sp>
      <p:sp>
        <p:nvSpPr>
          <p:cNvPr id="442372" name="Rectangle 4"/>
          <p:cNvSpPr>
            <a:spLocks noChangeAspect="1" noChangeArrowheads="1"/>
          </p:cNvSpPr>
          <p:nvPr/>
        </p:nvSpPr>
        <p:spPr bwMode="auto">
          <a:xfrm>
            <a:off x="3352800" y="1295400"/>
            <a:ext cx="5562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SOLUÇÃO EM SISTEMAS</a:t>
            </a:r>
          </a:p>
        </p:txBody>
      </p:sp>
      <p:sp>
        <p:nvSpPr>
          <p:cNvPr id="27652" name="Line 5"/>
          <p:cNvSpPr>
            <a:spLocks noChangeShapeType="1"/>
          </p:cNvSpPr>
          <p:nvPr/>
        </p:nvSpPr>
        <p:spPr bwMode="auto">
          <a:xfrm flipV="1">
            <a:off x="7010400" y="2671763"/>
            <a:ext cx="1752600" cy="0"/>
          </a:xfrm>
          <a:prstGeom prst="line">
            <a:avLst/>
          </a:prstGeom>
          <a:noFill/>
          <a:ln w="38100">
            <a:solidFill>
              <a:srgbClr val="3366FF"/>
            </a:solidFill>
            <a:round/>
            <a:headEnd/>
            <a:tailEnd type="triangle" w="med" len="lg"/>
          </a:ln>
        </p:spPr>
        <p:txBody>
          <a:bodyPr anchor="ctr">
            <a:spAutoFit/>
          </a:bodyPr>
          <a:lstStyle/>
          <a:p>
            <a:endParaRPr lang="pt-BR"/>
          </a:p>
        </p:txBody>
      </p:sp>
      <p:sp>
        <p:nvSpPr>
          <p:cNvPr id="27653" name="Text Box 6"/>
          <p:cNvSpPr txBox="1">
            <a:spLocks noChangeArrowheads="1"/>
          </p:cNvSpPr>
          <p:nvPr/>
        </p:nvSpPr>
        <p:spPr bwMode="auto">
          <a:xfrm>
            <a:off x="1295400" y="3810000"/>
            <a:ext cx="1828800" cy="639763"/>
          </a:xfrm>
          <a:prstGeom prst="rect">
            <a:avLst/>
          </a:prstGeom>
          <a:noFill/>
          <a:ln w="9525">
            <a:noFill/>
            <a:miter lim="800000"/>
            <a:headEnd/>
            <a:tailEnd/>
          </a:ln>
        </p:spPr>
        <p:txBody>
          <a:bodyPr>
            <a:spAutoFit/>
          </a:bodyPr>
          <a:lstStyle/>
          <a:p>
            <a:pPr algn="ctr">
              <a:buFont typeface="Wingdings" pitchFamily="2" charset="2"/>
              <a:buNone/>
            </a:pPr>
            <a:r>
              <a:rPr lang="pt-BR" sz="1200" b="1"/>
              <a:t>CEBRACE</a:t>
            </a:r>
          </a:p>
          <a:p>
            <a:pPr algn="ctr">
              <a:buFont typeface="Wingdings" pitchFamily="2" charset="2"/>
              <a:buNone/>
            </a:pPr>
            <a:r>
              <a:rPr lang="pt-BR" sz="1200" b="1"/>
              <a:t>Caçapava/SP</a:t>
            </a:r>
          </a:p>
          <a:p>
            <a:pPr algn="ctr">
              <a:buFont typeface="Wingdings" pitchFamily="2" charset="2"/>
              <a:buNone/>
            </a:pPr>
            <a:r>
              <a:rPr lang="pt-BR" sz="1200" b="1"/>
              <a:t>Brasil</a:t>
            </a:r>
          </a:p>
        </p:txBody>
      </p:sp>
      <p:sp>
        <p:nvSpPr>
          <p:cNvPr id="27654" name="Text Box 7"/>
          <p:cNvSpPr txBox="1">
            <a:spLocks noChangeArrowheads="1"/>
          </p:cNvSpPr>
          <p:nvPr/>
        </p:nvSpPr>
        <p:spPr bwMode="auto">
          <a:xfrm>
            <a:off x="1676400" y="3048000"/>
            <a:ext cx="1828800" cy="639763"/>
          </a:xfrm>
          <a:prstGeom prst="rect">
            <a:avLst/>
          </a:prstGeom>
          <a:noFill/>
          <a:ln w="9525">
            <a:noFill/>
            <a:miter lim="800000"/>
            <a:headEnd/>
            <a:tailEnd/>
          </a:ln>
        </p:spPr>
        <p:txBody>
          <a:bodyPr>
            <a:spAutoFit/>
          </a:bodyPr>
          <a:lstStyle/>
          <a:p>
            <a:pPr algn="ctr">
              <a:buFont typeface="Wingdings" pitchFamily="2" charset="2"/>
              <a:buNone/>
            </a:pPr>
            <a:r>
              <a:rPr lang="pt-BR" sz="1200" b="1"/>
              <a:t>HENKEL</a:t>
            </a:r>
          </a:p>
          <a:p>
            <a:pPr algn="ctr">
              <a:buFont typeface="Wingdings" pitchFamily="2" charset="2"/>
              <a:buNone/>
            </a:pPr>
            <a:r>
              <a:rPr lang="pt-BR" sz="1200" b="1"/>
              <a:t>Jacareí/SP</a:t>
            </a:r>
          </a:p>
          <a:p>
            <a:pPr algn="ctr">
              <a:buFont typeface="Wingdings" pitchFamily="2" charset="2"/>
              <a:buNone/>
            </a:pPr>
            <a:r>
              <a:rPr lang="pt-BR" sz="1200" b="1"/>
              <a:t>Brasil</a:t>
            </a:r>
          </a:p>
        </p:txBody>
      </p:sp>
      <p:sp>
        <p:nvSpPr>
          <p:cNvPr id="27655" name="Text Box 8"/>
          <p:cNvSpPr txBox="1">
            <a:spLocks noChangeArrowheads="1"/>
          </p:cNvSpPr>
          <p:nvPr/>
        </p:nvSpPr>
        <p:spPr bwMode="auto">
          <a:xfrm>
            <a:off x="304800" y="2971800"/>
            <a:ext cx="2133600" cy="639763"/>
          </a:xfrm>
          <a:prstGeom prst="rect">
            <a:avLst/>
          </a:prstGeom>
          <a:noFill/>
          <a:ln w="9525">
            <a:noFill/>
            <a:miter lim="800000"/>
            <a:headEnd/>
            <a:tailEnd/>
          </a:ln>
        </p:spPr>
        <p:txBody>
          <a:bodyPr>
            <a:spAutoFit/>
          </a:bodyPr>
          <a:lstStyle/>
          <a:p>
            <a:pPr algn="ctr">
              <a:buFont typeface="Wingdings" pitchFamily="2" charset="2"/>
              <a:buNone/>
            </a:pPr>
            <a:r>
              <a:rPr lang="pt-BR" sz="1200" b="1"/>
              <a:t>GERDAU</a:t>
            </a:r>
          </a:p>
          <a:p>
            <a:pPr algn="ctr">
              <a:buFont typeface="Wingdings" pitchFamily="2" charset="2"/>
              <a:buNone/>
            </a:pPr>
            <a:r>
              <a:rPr lang="pt-BR" sz="1200" b="1"/>
              <a:t>Curitiba/PR</a:t>
            </a:r>
          </a:p>
          <a:p>
            <a:pPr algn="ctr">
              <a:buFont typeface="Wingdings" pitchFamily="2" charset="2"/>
              <a:buNone/>
            </a:pPr>
            <a:r>
              <a:rPr lang="pt-BR" sz="1200" b="1"/>
              <a:t>Brasil</a:t>
            </a:r>
          </a:p>
        </p:txBody>
      </p:sp>
      <p:sp>
        <p:nvSpPr>
          <p:cNvPr id="27656" name="Text Box 9"/>
          <p:cNvSpPr txBox="1">
            <a:spLocks noChangeArrowheads="1"/>
          </p:cNvSpPr>
          <p:nvPr/>
        </p:nvSpPr>
        <p:spPr bwMode="auto">
          <a:xfrm>
            <a:off x="5867400" y="4572000"/>
            <a:ext cx="1219200" cy="639763"/>
          </a:xfrm>
          <a:prstGeom prst="rect">
            <a:avLst/>
          </a:prstGeom>
          <a:noFill/>
          <a:ln w="9525">
            <a:noFill/>
            <a:miter lim="800000"/>
            <a:headEnd/>
            <a:tailEnd/>
          </a:ln>
        </p:spPr>
        <p:txBody>
          <a:bodyPr>
            <a:spAutoFit/>
          </a:bodyPr>
          <a:lstStyle/>
          <a:p>
            <a:pPr algn="ctr">
              <a:buFont typeface="Wingdings" pitchFamily="2" charset="2"/>
              <a:buNone/>
            </a:pPr>
            <a:r>
              <a:rPr lang="pt-BR" sz="1200" b="1"/>
              <a:t>CAGECE</a:t>
            </a:r>
          </a:p>
          <a:p>
            <a:pPr algn="ctr">
              <a:buFont typeface="Wingdings" pitchFamily="2" charset="2"/>
              <a:buNone/>
            </a:pPr>
            <a:r>
              <a:rPr lang="pt-BR" sz="1200" b="1"/>
              <a:t>Foratleza/CE</a:t>
            </a:r>
          </a:p>
          <a:p>
            <a:pPr algn="ctr">
              <a:buFont typeface="Wingdings" pitchFamily="2" charset="2"/>
              <a:buNone/>
            </a:pPr>
            <a:r>
              <a:rPr lang="pt-BR" sz="1200" b="1"/>
              <a:t>Brasil</a:t>
            </a:r>
          </a:p>
        </p:txBody>
      </p:sp>
      <p:sp>
        <p:nvSpPr>
          <p:cNvPr id="27657" name="Text Box 10"/>
          <p:cNvSpPr txBox="1">
            <a:spLocks noChangeArrowheads="1"/>
          </p:cNvSpPr>
          <p:nvPr/>
        </p:nvSpPr>
        <p:spPr bwMode="auto">
          <a:xfrm>
            <a:off x="3886200" y="3398838"/>
            <a:ext cx="1828800" cy="639762"/>
          </a:xfrm>
          <a:prstGeom prst="rect">
            <a:avLst/>
          </a:prstGeom>
          <a:noFill/>
          <a:ln w="9525">
            <a:noFill/>
            <a:miter lim="800000"/>
            <a:headEnd/>
            <a:tailEnd/>
          </a:ln>
        </p:spPr>
        <p:txBody>
          <a:bodyPr>
            <a:spAutoFit/>
          </a:bodyPr>
          <a:lstStyle/>
          <a:p>
            <a:pPr algn="ctr">
              <a:buFont typeface="Wingdings" pitchFamily="2" charset="2"/>
              <a:buNone/>
            </a:pPr>
            <a:r>
              <a:rPr lang="pt-BR" sz="1200" b="1"/>
              <a:t>MANNESMANN</a:t>
            </a:r>
          </a:p>
          <a:p>
            <a:pPr algn="ctr">
              <a:buFont typeface="Wingdings" pitchFamily="2" charset="2"/>
              <a:buNone/>
            </a:pPr>
            <a:r>
              <a:rPr lang="pt-BR" sz="1200" b="1"/>
              <a:t>Belo Horizonte/MG</a:t>
            </a:r>
          </a:p>
          <a:p>
            <a:pPr algn="ctr">
              <a:buFont typeface="Wingdings" pitchFamily="2" charset="2"/>
              <a:buNone/>
            </a:pPr>
            <a:r>
              <a:rPr lang="pt-BR" sz="1200" b="1"/>
              <a:t>Brasil</a:t>
            </a:r>
          </a:p>
        </p:txBody>
      </p:sp>
      <p:sp>
        <p:nvSpPr>
          <p:cNvPr id="27658" name="Text Box 11"/>
          <p:cNvSpPr txBox="1">
            <a:spLocks noChangeArrowheads="1"/>
          </p:cNvSpPr>
          <p:nvPr/>
        </p:nvSpPr>
        <p:spPr bwMode="auto">
          <a:xfrm>
            <a:off x="2438400" y="4160838"/>
            <a:ext cx="2209800" cy="639762"/>
          </a:xfrm>
          <a:prstGeom prst="rect">
            <a:avLst/>
          </a:prstGeom>
          <a:noFill/>
          <a:ln w="9525">
            <a:noFill/>
            <a:miter lim="800000"/>
            <a:headEnd/>
            <a:tailEnd/>
          </a:ln>
        </p:spPr>
        <p:txBody>
          <a:bodyPr>
            <a:spAutoFit/>
          </a:bodyPr>
          <a:lstStyle/>
          <a:p>
            <a:pPr algn="ctr">
              <a:buFont typeface="Wingdings" pitchFamily="2" charset="2"/>
              <a:buNone/>
            </a:pPr>
            <a:r>
              <a:rPr lang="pt-BR" sz="1200" b="1"/>
              <a:t>KODAK</a:t>
            </a:r>
          </a:p>
          <a:p>
            <a:pPr algn="ctr">
              <a:buFont typeface="Wingdings" pitchFamily="2" charset="2"/>
              <a:buNone/>
            </a:pPr>
            <a:r>
              <a:rPr lang="pt-BR" sz="1200" b="1"/>
              <a:t>São José dos Campos/SP</a:t>
            </a:r>
          </a:p>
          <a:p>
            <a:pPr algn="ctr">
              <a:buFont typeface="Wingdings" pitchFamily="2" charset="2"/>
              <a:buNone/>
            </a:pPr>
            <a:r>
              <a:rPr lang="pt-BR" sz="1200" b="1"/>
              <a:t>Brasil</a:t>
            </a:r>
          </a:p>
        </p:txBody>
      </p:sp>
      <p:sp>
        <p:nvSpPr>
          <p:cNvPr id="27659" name="Text Box 12"/>
          <p:cNvSpPr txBox="1">
            <a:spLocks noChangeArrowheads="1"/>
          </p:cNvSpPr>
          <p:nvPr/>
        </p:nvSpPr>
        <p:spPr bwMode="auto">
          <a:xfrm>
            <a:off x="4953000" y="2895600"/>
            <a:ext cx="1828800" cy="639763"/>
          </a:xfrm>
          <a:prstGeom prst="rect">
            <a:avLst/>
          </a:prstGeom>
          <a:noFill/>
          <a:ln w="9525">
            <a:noFill/>
            <a:miter lim="800000"/>
            <a:headEnd/>
            <a:tailEnd/>
          </a:ln>
        </p:spPr>
        <p:txBody>
          <a:bodyPr>
            <a:spAutoFit/>
          </a:bodyPr>
          <a:lstStyle/>
          <a:p>
            <a:pPr algn="ctr">
              <a:buFont typeface="Wingdings" pitchFamily="2" charset="2"/>
              <a:buNone/>
            </a:pPr>
            <a:r>
              <a:rPr lang="pt-BR" sz="1200" b="1"/>
              <a:t>RHODIA</a:t>
            </a:r>
          </a:p>
          <a:p>
            <a:pPr algn="ctr">
              <a:buFont typeface="Wingdings" pitchFamily="2" charset="2"/>
              <a:buNone/>
            </a:pPr>
            <a:r>
              <a:rPr lang="pt-BR" sz="1200" b="1"/>
              <a:t>Paulínia/SP</a:t>
            </a:r>
          </a:p>
          <a:p>
            <a:pPr algn="ctr">
              <a:buFont typeface="Wingdings" pitchFamily="2" charset="2"/>
              <a:buNone/>
            </a:pPr>
            <a:r>
              <a:rPr lang="pt-BR" sz="1200" b="1"/>
              <a:t>Brasil</a:t>
            </a:r>
          </a:p>
        </p:txBody>
      </p:sp>
      <p:sp>
        <p:nvSpPr>
          <p:cNvPr id="442381" name="Text Box 13"/>
          <p:cNvSpPr txBox="1">
            <a:spLocks noChangeArrowheads="1"/>
          </p:cNvSpPr>
          <p:nvPr/>
        </p:nvSpPr>
        <p:spPr bwMode="auto">
          <a:xfrm>
            <a:off x="7467600" y="1981200"/>
            <a:ext cx="1524000" cy="519113"/>
          </a:xfrm>
          <a:prstGeom prst="rect">
            <a:avLst/>
          </a:prstGeom>
          <a:noFill/>
          <a:ln w="9525">
            <a:noFill/>
            <a:miter lim="800000"/>
            <a:headEnd/>
            <a:tailEnd/>
          </a:ln>
          <a:effectLst/>
        </p:spPr>
        <p:txBody>
          <a:bodyPr>
            <a:spAutoFit/>
          </a:bodyPr>
          <a:lstStyle/>
          <a:p>
            <a:pPr algn="ctr">
              <a:buFont typeface="Wingdings" pitchFamily="2" charset="2"/>
              <a:buNone/>
              <a:defRPr/>
            </a:pPr>
            <a:r>
              <a:rPr lang="pt-BR" sz="2800" b="1">
                <a:solidFill>
                  <a:srgbClr val="336699"/>
                </a:solidFill>
                <a:effectLst>
                  <a:outerShdw blurRad="38100" dist="38100" dir="2700000" algn="tl">
                    <a:srgbClr val="C0C0C0"/>
                  </a:outerShdw>
                </a:effectLst>
                <a:latin typeface="Arial" pitchFamily="34" charset="0"/>
              </a:rPr>
              <a:t>2005’s</a:t>
            </a:r>
            <a:endParaRPr lang="pt-BR" sz="2800" b="1" baseline="60000">
              <a:solidFill>
                <a:srgbClr val="336699"/>
              </a:solidFill>
              <a:effectLst>
                <a:outerShdw blurRad="38100" dist="38100" dir="2700000" algn="tl">
                  <a:srgbClr val="C0C0C0"/>
                </a:outerShdw>
              </a:effectLst>
              <a:latin typeface="Arial" pitchFamily="34" charset="0"/>
            </a:endParaRPr>
          </a:p>
        </p:txBody>
      </p:sp>
      <p:sp>
        <p:nvSpPr>
          <p:cNvPr id="27661" name="Line 14"/>
          <p:cNvSpPr>
            <a:spLocks noChangeShapeType="1"/>
          </p:cNvSpPr>
          <p:nvPr/>
        </p:nvSpPr>
        <p:spPr bwMode="auto">
          <a:xfrm flipH="1">
            <a:off x="533400" y="2670175"/>
            <a:ext cx="1752600" cy="0"/>
          </a:xfrm>
          <a:prstGeom prst="line">
            <a:avLst/>
          </a:prstGeom>
          <a:noFill/>
          <a:ln w="38100">
            <a:solidFill>
              <a:srgbClr val="3366FF"/>
            </a:solidFill>
            <a:round/>
            <a:headEnd/>
            <a:tailEnd/>
          </a:ln>
        </p:spPr>
        <p:txBody>
          <a:bodyPr anchor="ctr">
            <a:spAutoFit/>
          </a:bodyPr>
          <a:lstStyle/>
          <a:p>
            <a:endParaRPr lang="pt-BR"/>
          </a:p>
        </p:txBody>
      </p:sp>
      <p:sp>
        <p:nvSpPr>
          <p:cNvPr id="27662" name="Line 15"/>
          <p:cNvSpPr>
            <a:spLocks noChangeShapeType="1"/>
          </p:cNvSpPr>
          <p:nvPr/>
        </p:nvSpPr>
        <p:spPr bwMode="auto">
          <a:xfrm flipH="1">
            <a:off x="2286000" y="2670175"/>
            <a:ext cx="4724400" cy="0"/>
          </a:xfrm>
          <a:prstGeom prst="line">
            <a:avLst/>
          </a:prstGeom>
          <a:noFill/>
          <a:ln w="12700">
            <a:solidFill>
              <a:srgbClr val="3366FF"/>
            </a:solidFill>
            <a:prstDash val="sysDot"/>
            <a:round/>
            <a:headEnd/>
            <a:tailEnd/>
          </a:ln>
        </p:spPr>
        <p:txBody>
          <a:bodyPr anchor="ctr">
            <a:spAutoFit/>
          </a:bodyPr>
          <a:lstStyle/>
          <a:p>
            <a:endParaRPr lang="pt-BR"/>
          </a:p>
        </p:txBody>
      </p:sp>
      <p:pic>
        <p:nvPicPr>
          <p:cNvPr id="27663" name="Picture 21" descr="bigLD_transp"/>
          <p:cNvPicPr>
            <a:picLocks noChangeAspect="1" noChangeArrowheads="1"/>
          </p:cNvPicPr>
          <p:nvPr/>
        </p:nvPicPr>
        <p:blipFill>
          <a:blip r:embed="rId3"/>
          <a:srcRect/>
          <a:stretch>
            <a:fillRect/>
          </a:stretch>
        </p:blipFill>
        <p:spPr bwMode="auto">
          <a:xfrm>
            <a:off x="1905000" y="5334000"/>
            <a:ext cx="881063" cy="990600"/>
          </a:xfrm>
          <a:prstGeom prst="rect">
            <a:avLst/>
          </a:prstGeom>
          <a:noFill/>
          <a:ln w="9525" algn="ctr">
            <a:noFill/>
            <a:miter lim="800000"/>
            <a:headEnd/>
            <a:tailEnd/>
          </a:ln>
        </p:spPr>
      </p:pic>
      <p:sp>
        <p:nvSpPr>
          <p:cNvPr id="27664" name="Text Box 23"/>
          <p:cNvSpPr txBox="1">
            <a:spLocks noChangeArrowheads="1"/>
          </p:cNvSpPr>
          <p:nvPr/>
        </p:nvSpPr>
        <p:spPr bwMode="auto">
          <a:xfrm>
            <a:off x="5638800" y="3581400"/>
            <a:ext cx="1676400" cy="639763"/>
          </a:xfrm>
          <a:prstGeom prst="rect">
            <a:avLst/>
          </a:prstGeom>
          <a:noFill/>
          <a:ln w="9525">
            <a:noFill/>
            <a:miter lim="800000"/>
            <a:headEnd/>
            <a:tailEnd/>
          </a:ln>
        </p:spPr>
        <p:txBody>
          <a:bodyPr>
            <a:spAutoFit/>
          </a:bodyPr>
          <a:lstStyle/>
          <a:p>
            <a:pPr algn="ctr">
              <a:buFont typeface="Wingdings" pitchFamily="2" charset="2"/>
              <a:buNone/>
            </a:pPr>
            <a:r>
              <a:rPr lang="pt-BR" sz="1200" b="1"/>
              <a:t>COPASA</a:t>
            </a:r>
          </a:p>
          <a:p>
            <a:pPr algn="ctr">
              <a:buFont typeface="Wingdings" pitchFamily="2" charset="2"/>
              <a:buNone/>
            </a:pPr>
            <a:r>
              <a:rPr lang="pt-BR" sz="1200" b="1"/>
              <a:t>Belo Horizonte/MG</a:t>
            </a:r>
          </a:p>
          <a:p>
            <a:pPr algn="ctr">
              <a:buFont typeface="Wingdings" pitchFamily="2" charset="2"/>
              <a:buNone/>
            </a:pPr>
            <a:r>
              <a:rPr lang="pt-BR" sz="1200" b="1"/>
              <a:t>Brasil</a:t>
            </a:r>
          </a:p>
        </p:txBody>
      </p:sp>
      <p:sp>
        <p:nvSpPr>
          <p:cNvPr id="27665" name="Text Box 24"/>
          <p:cNvSpPr txBox="1">
            <a:spLocks noChangeArrowheads="1"/>
          </p:cNvSpPr>
          <p:nvPr/>
        </p:nvSpPr>
        <p:spPr bwMode="auto">
          <a:xfrm>
            <a:off x="304800" y="4191000"/>
            <a:ext cx="1828800" cy="639763"/>
          </a:xfrm>
          <a:prstGeom prst="rect">
            <a:avLst/>
          </a:prstGeom>
          <a:noFill/>
          <a:ln w="9525">
            <a:noFill/>
            <a:miter lim="800000"/>
            <a:headEnd/>
            <a:tailEnd/>
          </a:ln>
        </p:spPr>
        <p:txBody>
          <a:bodyPr>
            <a:spAutoFit/>
          </a:bodyPr>
          <a:lstStyle/>
          <a:p>
            <a:pPr algn="ctr">
              <a:buFont typeface="Wingdings" pitchFamily="2" charset="2"/>
              <a:buNone/>
            </a:pPr>
            <a:r>
              <a:rPr lang="pt-BR" sz="1200" b="1"/>
              <a:t>C.M.M.</a:t>
            </a:r>
          </a:p>
          <a:p>
            <a:pPr algn="ctr">
              <a:buFont typeface="Wingdings" pitchFamily="2" charset="2"/>
              <a:buNone/>
            </a:pPr>
            <a:r>
              <a:rPr lang="pt-BR" sz="1200" b="1"/>
              <a:t>Três Marias/MG</a:t>
            </a:r>
          </a:p>
          <a:p>
            <a:pPr algn="ctr">
              <a:buFont typeface="Wingdings" pitchFamily="2" charset="2"/>
              <a:buNone/>
            </a:pPr>
            <a:r>
              <a:rPr lang="pt-BR" sz="1200" b="1"/>
              <a:t>Brasil</a:t>
            </a:r>
          </a:p>
        </p:txBody>
      </p:sp>
      <p:sp>
        <p:nvSpPr>
          <p:cNvPr id="27666" name="Text Box 27"/>
          <p:cNvSpPr txBox="1">
            <a:spLocks noChangeArrowheads="1"/>
          </p:cNvSpPr>
          <p:nvPr/>
        </p:nvSpPr>
        <p:spPr bwMode="auto">
          <a:xfrm>
            <a:off x="6553200" y="3048000"/>
            <a:ext cx="2590800" cy="457200"/>
          </a:xfrm>
          <a:prstGeom prst="rect">
            <a:avLst/>
          </a:prstGeom>
          <a:noFill/>
          <a:ln w="9525">
            <a:noFill/>
            <a:miter lim="800000"/>
            <a:headEnd/>
            <a:tailEnd/>
          </a:ln>
        </p:spPr>
        <p:txBody>
          <a:bodyPr>
            <a:spAutoFit/>
          </a:bodyPr>
          <a:lstStyle/>
          <a:p>
            <a:pPr algn="ctr">
              <a:buFont typeface="Wingdings" pitchFamily="2" charset="2"/>
              <a:buNone/>
            </a:pPr>
            <a:r>
              <a:rPr lang="pt-BR" sz="1200" b="1"/>
              <a:t>USINAS AÇUCAR &amp; ÁLCOOL</a:t>
            </a:r>
          </a:p>
          <a:p>
            <a:pPr algn="ctr">
              <a:buFont typeface="Wingdings" pitchFamily="2" charset="2"/>
              <a:buNone/>
            </a:pPr>
            <a:r>
              <a:rPr lang="pt-BR" sz="1200" b="1"/>
              <a:t>Sul, Sudeste e Nordeste</a:t>
            </a:r>
          </a:p>
        </p:txBody>
      </p:sp>
      <p:sp>
        <p:nvSpPr>
          <p:cNvPr id="27667" name="Text Box 28"/>
          <p:cNvSpPr txBox="1">
            <a:spLocks noChangeArrowheads="1"/>
          </p:cNvSpPr>
          <p:nvPr/>
        </p:nvSpPr>
        <p:spPr bwMode="auto">
          <a:xfrm>
            <a:off x="7315200" y="4038600"/>
            <a:ext cx="1524000" cy="639763"/>
          </a:xfrm>
          <a:prstGeom prst="rect">
            <a:avLst/>
          </a:prstGeom>
          <a:noFill/>
          <a:ln w="9525">
            <a:noFill/>
            <a:miter lim="800000"/>
            <a:headEnd/>
            <a:tailEnd/>
          </a:ln>
        </p:spPr>
        <p:txBody>
          <a:bodyPr>
            <a:spAutoFit/>
          </a:bodyPr>
          <a:lstStyle/>
          <a:p>
            <a:pPr algn="ctr">
              <a:buFont typeface="Wingdings" pitchFamily="2" charset="2"/>
              <a:buNone/>
            </a:pPr>
            <a:r>
              <a:rPr lang="pt-BR" sz="1200" b="1"/>
              <a:t>BELGO MINEIRA</a:t>
            </a:r>
          </a:p>
          <a:p>
            <a:pPr algn="ctr">
              <a:buFont typeface="Wingdings" pitchFamily="2" charset="2"/>
              <a:buNone/>
            </a:pPr>
            <a:r>
              <a:rPr lang="pt-BR" sz="1200" b="1"/>
              <a:t>Vitória/ES</a:t>
            </a:r>
          </a:p>
          <a:p>
            <a:pPr algn="ctr">
              <a:buFont typeface="Wingdings" pitchFamily="2" charset="2"/>
              <a:buNone/>
            </a:pPr>
            <a:r>
              <a:rPr lang="pt-BR" sz="1200" b="1"/>
              <a:t>Brasil</a:t>
            </a:r>
          </a:p>
        </p:txBody>
      </p:sp>
      <p:sp>
        <p:nvSpPr>
          <p:cNvPr id="27668" name="Text Box 29"/>
          <p:cNvSpPr txBox="1">
            <a:spLocks noChangeArrowheads="1"/>
          </p:cNvSpPr>
          <p:nvPr/>
        </p:nvSpPr>
        <p:spPr bwMode="auto">
          <a:xfrm>
            <a:off x="2819400" y="2819400"/>
            <a:ext cx="2133600" cy="639763"/>
          </a:xfrm>
          <a:prstGeom prst="rect">
            <a:avLst/>
          </a:prstGeom>
          <a:noFill/>
          <a:ln w="9525">
            <a:noFill/>
            <a:miter lim="800000"/>
            <a:headEnd/>
            <a:tailEnd/>
          </a:ln>
        </p:spPr>
        <p:txBody>
          <a:bodyPr>
            <a:spAutoFit/>
          </a:bodyPr>
          <a:lstStyle/>
          <a:p>
            <a:pPr algn="ctr">
              <a:buFont typeface="Wingdings" pitchFamily="2" charset="2"/>
              <a:buNone/>
            </a:pPr>
            <a:r>
              <a:rPr lang="pt-BR" sz="1200" b="1"/>
              <a:t>DETEN I / II / Sulfonação</a:t>
            </a:r>
          </a:p>
          <a:p>
            <a:pPr algn="ctr">
              <a:buFont typeface="Wingdings" pitchFamily="2" charset="2"/>
              <a:buNone/>
            </a:pPr>
            <a:r>
              <a:rPr lang="pt-BR" sz="1200" b="1"/>
              <a:t>Camaçarí/BA</a:t>
            </a:r>
          </a:p>
          <a:p>
            <a:pPr algn="ctr">
              <a:buFont typeface="Wingdings" pitchFamily="2" charset="2"/>
              <a:buNone/>
            </a:pPr>
            <a:r>
              <a:rPr lang="pt-BR" sz="1200" b="1"/>
              <a:t>Brasil</a:t>
            </a:r>
          </a:p>
        </p:txBody>
      </p:sp>
      <p:pic>
        <p:nvPicPr>
          <p:cNvPr id="27669" name="Picture 33" descr="npo000027"/>
          <p:cNvPicPr>
            <a:picLocks noChangeAspect="1" noChangeArrowheads="1"/>
          </p:cNvPicPr>
          <p:nvPr/>
        </p:nvPicPr>
        <p:blipFill>
          <a:blip r:embed="rId4"/>
          <a:srcRect/>
          <a:stretch>
            <a:fillRect/>
          </a:stretch>
        </p:blipFill>
        <p:spPr bwMode="auto">
          <a:xfrm>
            <a:off x="2895600" y="5475288"/>
            <a:ext cx="1633538" cy="925512"/>
          </a:xfrm>
          <a:prstGeom prst="rect">
            <a:avLst/>
          </a:prstGeom>
          <a:noFill/>
          <a:ln w="9525" algn="ctr">
            <a:noFill/>
            <a:miter lim="800000"/>
            <a:headEnd/>
            <a:tailEnd/>
          </a:ln>
        </p:spPr>
      </p:pic>
      <p:pic>
        <p:nvPicPr>
          <p:cNvPr id="27670" name="Picture 30" descr="npo000029"/>
          <p:cNvPicPr>
            <a:picLocks noChangeAspect="1" noChangeArrowheads="1"/>
          </p:cNvPicPr>
          <p:nvPr/>
        </p:nvPicPr>
        <p:blipFill>
          <a:blip r:embed="rId5"/>
          <a:srcRect/>
          <a:stretch>
            <a:fillRect/>
          </a:stretch>
        </p:blipFill>
        <p:spPr bwMode="auto">
          <a:xfrm>
            <a:off x="2590800" y="5026025"/>
            <a:ext cx="1066800" cy="841375"/>
          </a:xfrm>
          <a:prstGeom prst="rect">
            <a:avLst/>
          </a:prstGeom>
          <a:noFill/>
          <a:ln w="9525" algn="ctr">
            <a:noFill/>
            <a:miter lim="800000"/>
            <a:headEnd/>
            <a:tailEnd/>
          </a:ln>
        </p:spPr>
      </p:pic>
      <p:pic>
        <p:nvPicPr>
          <p:cNvPr id="27671" name="Picture 34" descr="npo00002b"/>
          <p:cNvPicPr>
            <a:picLocks noChangeAspect="1" noChangeArrowheads="1"/>
          </p:cNvPicPr>
          <p:nvPr/>
        </p:nvPicPr>
        <p:blipFill>
          <a:blip r:embed="rId6"/>
          <a:srcRect/>
          <a:stretch>
            <a:fillRect/>
          </a:stretch>
        </p:blipFill>
        <p:spPr bwMode="auto">
          <a:xfrm>
            <a:off x="7162800" y="4953000"/>
            <a:ext cx="1676400" cy="1530350"/>
          </a:xfrm>
          <a:prstGeom prst="rect">
            <a:avLst/>
          </a:prstGeom>
          <a:noFill/>
          <a:ln w="9525" algn="ctr">
            <a:noFill/>
            <a:miter lim="800000"/>
            <a:headEnd/>
            <a:tailEnd/>
          </a:ln>
        </p:spPr>
      </p:pic>
      <p:pic>
        <p:nvPicPr>
          <p:cNvPr id="27672" name="Object 19" descr="npo00002d"/>
          <p:cNvPicPr>
            <a:picLocks noChangeAspect="1" noChangeArrowheads="1"/>
          </p:cNvPicPr>
          <p:nvPr/>
        </p:nvPicPr>
        <p:blipFill>
          <a:blip r:embed="rId7"/>
          <a:srcRect/>
          <a:stretch>
            <a:fillRect/>
          </a:stretch>
        </p:blipFill>
        <p:spPr bwMode="auto">
          <a:xfrm>
            <a:off x="4343400" y="4722813"/>
            <a:ext cx="1600200" cy="839787"/>
          </a:xfrm>
          <a:prstGeom prst="rect">
            <a:avLst/>
          </a:prstGeom>
          <a:noFill/>
          <a:ln w="9525" algn="ctr">
            <a:noFill/>
            <a:miter lim="800000"/>
            <a:headEnd/>
            <a:tailEnd/>
          </a:ln>
        </p:spPr>
      </p:pic>
      <p:pic>
        <p:nvPicPr>
          <p:cNvPr id="27673" name="Picture 31" descr="npo00002f"/>
          <p:cNvPicPr>
            <a:picLocks noChangeAspect="1" noChangeArrowheads="1"/>
          </p:cNvPicPr>
          <p:nvPr/>
        </p:nvPicPr>
        <p:blipFill>
          <a:blip r:embed="rId8"/>
          <a:srcRect/>
          <a:stretch>
            <a:fillRect/>
          </a:stretch>
        </p:blipFill>
        <p:spPr bwMode="auto">
          <a:xfrm>
            <a:off x="5715000" y="5334000"/>
            <a:ext cx="1295400" cy="1184275"/>
          </a:xfrm>
          <a:prstGeom prst="rect">
            <a:avLst/>
          </a:prstGeom>
          <a:noFill/>
          <a:ln w="9525" algn="ctr">
            <a:noFill/>
            <a:miter lim="800000"/>
            <a:headEnd/>
            <a:tailEnd/>
          </a:ln>
        </p:spPr>
      </p:pic>
      <p:pic>
        <p:nvPicPr>
          <p:cNvPr id="27674" name="Picture 35" descr="FF"/>
          <p:cNvPicPr>
            <a:picLocks noChangeAspect="1" noChangeArrowheads="1"/>
          </p:cNvPicPr>
          <p:nvPr/>
        </p:nvPicPr>
        <p:blipFill>
          <a:blip r:embed="rId9"/>
          <a:srcRect/>
          <a:stretch>
            <a:fillRect/>
          </a:stretch>
        </p:blipFill>
        <p:spPr bwMode="auto">
          <a:xfrm>
            <a:off x="3657600" y="5029200"/>
            <a:ext cx="457200" cy="396875"/>
          </a:xfrm>
          <a:prstGeom prst="rect">
            <a:avLst/>
          </a:prstGeom>
          <a:noFill/>
          <a:ln w="9525" algn="ctr">
            <a:noFill/>
            <a:miter lim="800000"/>
            <a:headEnd/>
            <a:tailEnd/>
          </a:ln>
        </p:spPr>
      </p:pic>
      <p:pic>
        <p:nvPicPr>
          <p:cNvPr id="27675" name="Picture 36" descr="npo000030"/>
          <p:cNvPicPr>
            <a:picLocks noChangeAspect="1" noChangeArrowheads="1"/>
          </p:cNvPicPr>
          <p:nvPr/>
        </p:nvPicPr>
        <p:blipFill>
          <a:blip r:embed="rId10"/>
          <a:srcRect/>
          <a:stretch>
            <a:fillRect/>
          </a:stretch>
        </p:blipFill>
        <p:spPr bwMode="auto">
          <a:xfrm>
            <a:off x="4572000" y="5562600"/>
            <a:ext cx="1066800" cy="400050"/>
          </a:xfrm>
          <a:prstGeom prst="rect">
            <a:avLst/>
          </a:prstGeom>
          <a:noFill/>
          <a:ln w="9525" algn="ctr">
            <a:noFill/>
            <a:miter lim="800000"/>
            <a:headEnd/>
            <a:tailEnd/>
          </a:ln>
        </p:spPr>
      </p:pic>
      <p:pic>
        <p:nvPicPr>
          <p:cNvPr id="27676" name="Picture 4" descr="npo000033"/>
          <p:cNvPicPr>
            <a:picLocks noChangeAspect="1" noChangeArrowheads="1"/>
          </p:cNvPicPr>
          <p:nvPr/>
        </p:nvPicPr>
        <p:blipFill>
          <a:blip r:embed="rId11"/>
          <a:srcRect/>
          <a:stretch>
            <a:fillRect/>
          </a:stretch>
        </p:blipFill>
        <p:spPr bwMode="auto">
          <a:xfrm>
            <a:off x="4648200" y="6019800"/>
            <a:ext cx="838200" cy="446088"/>
          </a:xfrm>
          <a:prstGeom prst="rect">
            <a:avLst/>
          </a:prstGeom>
          <a:noFill/>
          <a:ln w="9525" algn="ctr">
            <a:noFill/>
            <a:miter lim="800000"/>
            <a:headEnd/>
            <a:tailEnd/>
          </a:ln>
        </p:spPr>
      </p:pic>
      <p:pic>
        <p:nvPicPr>
          <p:cNvPr id="27677" name="Picture 39" descr="npo000035"/>
          <p:cNvPicPr>
            <a:picLocks noChangeAspect="1" noChangeArrowheads="1"/>
          </p:cNvPicPr>
          <p:nvPr/>
        </p:nvPicPr>
        <p:blipFill>
          <a:blip r:embed="rId12"/>
          <a:srcRect/>
          <a:stretch>
            <a:fillRect/>
          </a:stretch>
        </p:blipFill>
        <p:spPr bwMode="auto">
          <a:xfrm>
            <a:off x="527050" y="5214938"/>
            <a:ext cx="1219200" cy="769937"/>
          </a:xfrm>
          <a:prstGeom prst="rect">
            <a:avLst/>
          </a:prstGeom>
          <a:noFill/>
          <a:ln w="9525" algn="ctr">
            <a:noFill/>
            <a:miter lim="800000"/>
            <a:headEnd/>
            <a:tailEnd/>
          </a:ln>
        </p:spPr>
      </p:pic>
      <p:pic>
        <p:nvPicPr>
          <p:cNvPr id="27678" name="Picture 40" descr="npo000036"/>
          <p:cNvPicPr>
            <a:picLocks noChangeAspect="1" noChangeArrowheads="1"/>
          </p:cNvPicPr>
          <p:nvPr/>
        </p:nvPicPr>
        <p:blipFill>
          <a:blip r:embed="rId13"/>
          <a:srcRect/>
          <a:stretch>
            <a:fillRect/>
          </a:stretch>
        </p:blipFill>
        <p:spPr bwMode="auto">
          <a:xfrm>
            <a:off x="527050" y="5041900"/>
            <a:ext cx="363538" cy="438150"/>
          </a:xfrm>
          <a:prstGeom prst="rect">
            <a:avLst/>
          </a:prstGeom>
          <a:noFill/>
          <a:ln w="9525" algn="ctr">
            <a:noFill/>
            <a:miter lim="800000"/>
            <a:headEnd/>
            <a:tailEnd/>
          </a:ln>
        </p:spPr>
      </p:pic>
      <p:pic>
        <p:nvPicPr>
          <p:cNvPr id="27679" name="Picture 41" descr="npo000038"/>
          <p:cNvPicPr>
            <a:picLocks noChangeAspect="1" noChangeArrowheads="1"/>
          </p:cNvPicPr>
          <p:nvPr/>
        </p:nvPicPr>
        <p:blipFill>
          <a:blip r:embed="rId14"/>
          <a:srcRect/>
          <a:stretch>
            <a:fillRect/>
          </a:stretch>
        </p:blipFill>
        <p:spPr bwMode="auto">
          <a:xfrm>
            <a:off x="1365250" y="5727700"/>
            <a:ext cx="463550" cy="52070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HSE </a:t>
            </a:r>
            <a:r>
              <a:rPr lang="pt-BR" sz="2800" b="1" i="1">
                <a:solidFill>
                  <a:srgbClr val="333300"/>
                </a:solidFill>
                <a:effectLst>
                  <a:outerShdw blurRad="38100" dist="38100" dir="2700000" algn="tl">
                    <a:srgbClr val="C0C0C0"/>
                  </a:outerShdw>
                </a:effectLst>
                <a:latin typeface="Bookman Old Style" pitchFamily="18" charset="0"/>
              </a:rPr>
              <a:t>CONTROLLER</a:t>
            </a:r>
            <a:r>
              <a:rPr lang="pt-BR" sz="2800" b="1">
                <a:solidFill>
                  <a:srgbClr val="333300"/>
                </a:solidFill>
                <a:effectLst>
                  <a:outerShdw blurRad="38100" dist="38100" dir="2700000" algn="tl">
                    <a:srgbClr val="C0C0C0"/>
                  </a:outerShdw>
                </a:effectLst>
                <a:latin typeface="Bookman Old Style" pitchFamily="18" charset="0"/>
              </a:rPr>
              <a:t> DF75</a:t>
            </a:r>
            <a:r>
              <a:rPr lang="pt-BR" b="1" baseline="60000">
                <a:solidFill>
                  <a:srgbClr val="333300"/>
                </a:solidFill>
                <a:effectLst>
                  <a:outerShdw blurRad="38100" dist="38100" dir="2700000" algn="tl">
                    <a:srgbClr val="C0C0C0"/>
                  </a:outerShdw>
                </a:effectLst>
                <a:latin typeface="Bookman Old Style" pitchFamily="18" charset="0"/>
              </a:rPr>
              <a:t>  </a:t>
            </a:r>
          </a:p>
        </p:txBody>
      </p:sp>
      <p:sp>
        <p:nvSpPr>
          <p:cNvPr id="109571"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DFI302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pic>
        <p:nvPicPr>
          <p:cNvPr id="798723" name="Picture 4" descr="npo000363"/>
          <p:cNvPicPr>
            <a:picLocks noChangeAspect="1" noChangeArrowheads="1"/>
          </p:cNvPicPr>
          <p:nvPr/>
        </p:nvPicPr>
        <p:blipFill>
          <a:blip r:embed="rId3"/>
          <a:srcRect/>
          <a:stretch>
            <a:fillRect/>
          </a:stretch>
        </p:blipFill>
        <p:spPr bwMode="auto">
          <a:xfrm>
            <a:off x="6934200" y="3505200"/>
            <a:ext cx="1673225" cy="2743200"/>
          </a:xfrm>
          <a:prstGeom prst="rect">
            <a:avLst/>
          </a:prstGeom>
          <a:noFill/>
          <a:ln w="9525" algn="ctr">
            <a:noFill/>
            <a:miter lim="800000"/>
            <a:headEnd/>
            <a:tailEnd/>
          </a:ln>
        </p:spPr>
      </p:pic>
      <p:sp>
        <p:nvSpPr>
          <p:cNvPr id="798724" name="Text Box 5"/>
          <p:cNvSpPr txBox="1">
            <a:spLocks noChangeArrowheads="1"/>
          </p:cNvSpPr>
          <p:nvPr/>
        </p:nvSpPr>
        <p:spPr bwMode="auto">
          <a:xfrm>
            <a:off x="762000" y="2041525"/>
            <a:ext cx="7848600" cy="701675"/>
          </a:xfrm>
          <a:prstGeom prst="rect">
            <a:avLst/>
          </a:prstGeom>
          <a:noFill/>
          <a:ln w="9525">
            <a:noFill/>
            <a:miter lim="800000"/>
            <a:headEnd/>
            <a:tailEnd/>
          </a:ln>
        </p:spPr>
        <p:txBody>
          <a:bodyPr>
            <a:spAutoFit/>
          </a:bodyPr>
          <a:lstStyle/>
          <a:p>
            <a:pPr>
              <a:buFont typeface="Wingdings" pitchFamily="2" charset="2"/>
              <a:buNone/>
            </a:pPr>
            <a:r>
              <a:rPr lang="pt-BR"/>
              <a:t>O DF75 é um HSE </a:t>
            </a:r>
            <a:r>
              <a:rPr lang="pt-BR" i="1"/>
              <a:t>Controller</a:t>
            </a:r>
            <a:r>
              <a:rPr lang="pt-BR"/>
              <a:t> da família DFI302</a:t>
            </a:r>
            <a:r>
              <a:rPr lang="pt-BR" sz="1600" baseline="50000">
                <a:cs typeface="Arial" charset="0"/>
              </a:rPr>
              <a:t>®</a:t>
            </a:r>
            <a:r>
              <a:rPr lang="pt-BR"/>
              <a:t> que permite integrar E/S Convencionais:</a:t>
            </a:r>
          </a:p>
        </p:txBody>
      </p:sp>
      <p:sp>
        <p:nvSpPr>
          <p:cNvPr id="798725" name="Rectangle 6"/>
          <p:cNvSpPr>
            <a:spLocks noChangeArrowheads="1"/>
          </p:cNvSpPr>
          <p:nvPr/>
        </p:nvSpPr>
        <p:spPr bwMode="auto">
          <a:xfrm>
            <a:off x="762000" y="3124200"/>
            <a:ext cx="7391400" cy="2835275"/>
          </a:xfrm>
          <a:prstGeom prst="rect">
            <a:avLst/>
          </a:prstGeom>
          <a:noFill/>
          <a:ln w="9525">
            <a:noFill/>
            <a:miter lim="800000"/>
            <a:headEnd/>
            <a:tailEnd/>
          </a:ln>
        </p:spPr>
        <p:txBody>
          <a:bodyPr anchor="ctr">
            <a:spAutoFit/>
          </a:bodyPr>
          <a:lstStyle/>
          <a:p>
            <a:pPr eaLnBrk="0" hangingPunct="0">
              <a:buFont typeface="Wingdings" pitchFamily="2" charset="2"/>
              <a:buChar char="ü"/>
            </a:pPr>
            <a:r>
              <a:rPr lang="en-US"/>
              <a:t> 2 portas Ethernet 10/100MB (FF HSE / Modbus TCP);</a:t>
            </a:r>
          </a:p>
          <a:p>
            <a:pPr eaLnBrk="0" hangingPunct="0">
              <a:buFont typeface="Wingdings" pitchFamily="2" charset="2"/>
              <a:buChar char="ü"/>
            </a:pPr>
            <a:r>
              <a:rPr lang="en-US"/>
              <a:t> 1 porta RS232 (Modbus RTU / Diagnóstico Local);</a:t>
            </a:r>
          </a:p>
          <a:p>
            <a:pPr eaLnBrk="0" hangingPunct="0">
              <a:buFont typeface="Wingdings" pitchFamily="2" charset="2"/>
              <a:buChar char="ü"/>
            </a:pPr>
            <a:r>
              <a:rPr lang="en-US"/>
              <a:t> 1 porta de sincronismo da redundância;</a:t>
            </a:r>
          </a:p>
          <a:p>
            <a:pPr eaLnBrk="0" hangingPunct="0">
              <a:buFont typeface="Wingdings" pitchFamily="2" charset="2"/>
              <a:buChar char="ü"/>
            </a:pPr>
            <a:endParaRPr lang="en-US"/>
          </a:p>
          <a:p>
            <a:pPr eaLnBrk="0" hangingPunct="0">
              <a:buFont typeface="Wingdings" pitchFamily="2" charset="2"/>
              <a:buChar char="ü"/>
            </a:pPr>
            <a:r>
              <a:rPr lang="en-US"/>
              <a:t> Barramento para acesso aos módulos E/S;</a:t>
            </a:r>
          </a:p>
          <a:p>
            <a:pPr eaLnBrk="0" hangingPunct="0">
              <a:buFont typeface="Wingdings" pitchFamily="2" charset="2"/>
              <a:buChar char="ü"/>
            </a:pPr>
            <a:r>
              <a:rPr lang="en-US"/>
              <a:t> Capacidade para até 15 racks (4 slots);</a:t>
            </a:r>
          </a:p>
          <a:p>
            <a:pPr eaLnBrk="0" hangingPunct="0">
              <a:buFont typeface="Wingdings" pitchFamily="2" charset="2"/>
              <a:buChar char="ü"/>
            </a:pPr>
            <a:r>
              <a:rPr lang="en-US"/>
              <a:t> Capacidade de E/S: 1024 pontos;</a:t>
            </a:r>
          </a:p>
          <a:p>
            <a:pPr eaLnBrk="0" hangingPunct="0">
              <a:buFont typeface="Wingdings" pitchFamily="2" charset="2"/>
              <a:buChar char="ü"/>
            </a:pPr>
            <a:endParaRPr lang="en-US"/>
          </a:p>
          <a:p>
            <a:pPr eaLnBrk="0" hangingPunct="0">
              <a:buFont typeface="Wingdings" pitchFamily="2" charset="2"/>
              <a:buChar char="ü"/>
            </a:pPr>
            <a:r>
              <a:rPr lang="en-US"/>
              <a:t> Redundância de E/S: DF78/DF82;</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HSE </a:t>
            </a:r>
            <a:r>
              <a:rPr lang="pt-BR" sz="2800" b="1" i="1">
                <a:solidFill>
                  <a:srgbClr val="333300"/>
                </a:solidFill>
                <a:effectLst>
                  <a:outerShdw blurRad="38100" dist="38100" dir="2700000" algn="tl">
                    <a:srgbClr val="C0C0C0"/>
                  </a:outerShdw>
                </a:effectLst>
                <a:latin typeface="Bookman Old Style" pitchFamily="18" charset="0"/>
              </a:rPr>
              <a:t>CONTROLLER</a:t>
            </a:r>
            <a:r>
              <a:rPr lang="pt-BR" sz="2800" b="1">
                <a:solidFill>
                  <a:srgbClr val="333300"/>
                </a:solidFill>
                <a:effectLst>
                  <a:outerShdw blurRad="38100" dist="38100" dir="2700000" algn="tl">
                    <a:srgbClr val="C0C0C0"/>
                  </a:outerShdw>
                </a:effectLst>
                <a:latin typeface="Bookman Old Style" pitchFamily="18" charset="0"/>
              </a:rPr>
              <a:t> DF75</a:t>
            </a:r>
            <a:r>
              <a:rPr lang="pt-BR" b="1" baseline="60000">
                <a:solidFill>
                  <a:srgbClr val="333300"/>
                </a:solidFill>
                <a:effectLst>
                  <a:outerShdw blurRad="38100" dist="38100" dir="2700000" algn="tl">
                    <a:srgbClr val="C0C0C0"/>
                  </a:outerShdw>
                </a:effectLst>
                <a:latin typeface="Bookman Old Style" pitchFamily="18" charset="0"/>
              </a:rPr>
              <a:t>  </a:t>
            </a:r>
          </a:p>
        </p:txBody>
      </p:sp>
      <p:sp>
        <p:nvSpPr>
          <p:cNvPr id="110595"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DFI302</a:t>
            </a:r>
            <a:r>
              <a:rPr lang="pt-BR" sz="2400" b="1" baseline="90000">
                <a:solidFill>
                  <a:srgbClr val="996600"/>
                </a:solidFill>
                <a:effectLst>
                  <a:outerShdw blurRad="38100" dist="38100" dir="2700000" algn="tl">
                    <a:srgbClr val="C0C0C0"/>
                  </a:outerShdw>
                </a:effectLst>
                <a:latin typeface="Bookman Old Style" pitchFamily="18" charset="0"/>
              </a:rPr>
              <a:t>®</a:t>
            </a:r>
          </a:p>
        </p:txBody>
      </p:sp>
      <p:sp>
        <p:nvSpPr>
          <p:cNvPr id="800771" name="Rectangle 4"/>
          <p:cNvSpPr>
            <a:spLocks noChangeArrowheads="1"/>
          </p:cNvSpPr>
          <p:nvPr/>
        </p:nvSpPr>
        <p:spPr bwMode="auto">
          <a:xfrm>
            <a:off x="762000" y="2362200"/>
            <a:ext cx="7391400" cy="1311275"/>
          </a:xfrm>
          <a:prstGeom prst="rect">
            <a:avLst/>
          </a:prstGeom>
          <a:noFill/>
          <a:ln w="9525">
            <a:noFill/>
            <a:miter lim="800000"/>
            <a:headEnd/>
            <a:tailEnd/>
          </a:ln>
        </p:spPr>
        <p:txBody>
          <a:bodyPr anchor="ctr">
            <a:spAutoFit/>
          </a:bodyPr>
          <a:lstStyle/>
          <a:p>
            <a:pPr eaLnBrk="0" hangingPunct="0">
              <a:buFont typeface="Wingdings" pitchFamily="2" charset="2"/>
              <a:buChar char="ü"/>
            </a:pPr>
            <a:r>
              <a:rPr lang="en-US"/>
              <a:t> Modbus Mestre/Escravo configurável;</a:t>
            </a:r>
          </a:p>
          <a:p>
            <a:pPr eaLnBrk="0" hangingPunct="0">
              <a:buFont typeface="Wingdings" pitchFamily="2" charset="2"/>
              <a:buChar char="ü"/>
            </a:pPr>
            <a:r>
              <a:rPr lang="en-US"/>
              <a:t> Gateway para Modbus (RTU / TCP);</a:t>
            </a:r>
          </a:p>
          <a:p>
            <a:pPr eaLnBrk="0" hangingPunct="0">
              <a:buFont typeface="Wingdings" pitchFamily="2" charset="2"/>
              <a:buChar char="ü"/>
            </a:pPr>
            <a:r>
              <a:rPr lang="en-US"/>
              <a:t> Capacidade de 100 blocos Funcionais; (na CPU);</a:t>
            </a:r>
          </a:p>
          <a:p>
            <a:pPr eaLnBrk="0" hangingPunct="0">
              <a:buFont typeface="Wingdings" pitchFamily="2" charset="2"/>
              <a:buChar char="ü"/>
            </a:pPr>
            <a:r>
              <a:rPr lang="en-US"/>
              <a:t> Web Server incorporado para infromação e parametrização.</a:t>
            </a:r>
          </a:p>
        </p:txBody>
      </p:sp>
      <p:pic>
        <p:nvPicPr>
          <p:cNvPr id="800772" name="Picture 5" descr="npo000365"/>
          <p:cNvPicPr>
            <a:picLocks noChangeAspect="1" noChangeArrowheads="1"/>
          </p:cNvPicPr>
          <p:nvPr/>
        </p:nvPicPr>
        <p:blipFill>
          <a:blip r:embed="rId3"/>
          <a:srcRect/>
          <a:stretch>
            <a:fillRect/>
          </a:stretch>
        </p:blipFill>
        <p:spPr bwMode="auto">
          <a:xfrm>
            <a:off x="6629400" y="3962400"/>
            <a:ext cx="1395413" cy="2286000"/>
          </a:xfrm>
          <a:prstGeom prst="rect">
            <a:avLst/>
          </a:prstGeom>
          <a:noFill/>
          <a:ln w="9525" algn="ctr">
            <a:noFill/>
            <a:miter lim="800000"/>
            <a:headEnd/>
            <a:tailEnd/>
          </a:ln>
        </p:spPr>
      </p:pic>
      <p:pic>
        <p:nvPicPr>
          <p:cNvPr id="800773" name="Object 7" descr="npo0002f4"/>
          <p:cNvPicPr>
            <a:picLocks noChangeAspect="1" noChangeArrowheads="1"/>
          </p:cNvPicPr>
          <p:nvPr/>
        </p:nvPicPr>
        <p:blipFill>
          <a:blip r:embed="rId4"/>
          <a:srcRect/>
          <a:stretch>
            <a:fillRect/>
          </a:stretch>
        </p:blipFill>
        <p:spPr bwMode="auto">
          <a:xfrm>
            <a:off x="2362200" y="4038600"/>
            <a:ext cx="2590800" cy="842963"/>
          </a:xfrm>
          <a:prstGeom prst="rect">
            <a:avLst/>
          </a:prstGeom>
          <a:noFill/>
          <a:ln w="28575" algn="ctr">
            <a:noFill/>
            <a:miter lim="800000"/>
            <a:headEnd/>
            <a:tailEnd/>
          </a:ln>
        </p:spPr>
      </p:pic>
      <p:pic>
        <p:nvPicPr>
          <p:cNvPr id="800774" name="Picture 8" descr="npo000367"/>
          <p:cNvPicPr>
            <a:picLocks noChangeAspect="1" noChangeArrowheads="1"/>
          </p:cNvPicPr>
          <p:nvPr/>
        </p:nvPicPr>
        <p:blipFill>
          <a:blip r:embed="rId5"/>
          <a:srcRect/>
          <a:stretch>
            <a:fillRect/>
          </a:stretch>
        </p:blipFill>
        <p:spPr bwMode="auto">
          <a:xfrm>
            <a:off x="2438400" y="5181600"/>
            <a:ext cx="2362200" cy="65405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ARQUITETURA</a:t>
            </a:r>
            <a:r>
              <a:rPr lang="pt-BR" b="1" baseline="60000">
                <a:solidFill>
                  <a:srgbClr val="333300"/>
                </a:solidFill>
                <a:effectLst>
                  <a:outerShdw blurRad="38100" dist="38100" dir="2700000" algn="tl">
                    <a:srgbClr val="C0C0C0"/>
                  </a:outerShdw>
                </a:effectLst>
                <a:latin typeface="Bookman Old Style" pitchFamily="18" charset="0"/>
              </a:rPr>
              <a:t>  </a:t>
            </a:r>
          </a:p>
        </p:txBody>
      </p:sp>
      <p:sp>
        <p:nvSpPr>
          <p:cNvPr id="111619"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DF75</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sp>
        <p:nvSpPr>
          <p:cNvPr id="802819" name="Rectangle 4"/>
          <p:cNvSpPr>
            <a:spLocks noChangeArrowheads="1"/>
          </p:cNvSpPr>
          <p:nvPr/>
        </p:nvSpPr>
        <p:spPr bwMode="auto">
          <a:xfrm>
            <a:off x="2971800" y="2371725"/>
            <a:ext cx="76200" cy="4572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802820" name="Rectangle 6"/>
          <p:cNvSpPr>
            <a:spLocks noChangeArrowheads="1"/>
          </p:cNvSpPr>
          <p:nvPr/>
        </p:nvSpPr>
        <p:spPr bwMode="auto">
          <a:xfrm>
            <a:off x="381000" y="2752725"/>
            <a:ext cx="8610600" cy="1524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802821" name="Rectangle 24"/>
          <p:cNvSpPr>
            <a:spLocks noChangeArrowheads="1"/>
          </p:cNvSpPr>
          <p:nvPr/>
        </p:nvSpPr>
        <p:spPr bwMode="auto">
          <a:xfrm>
            <a:off x="2590800" y="2828925"/>
            <a:ext cx="76200" cy="3048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802822" name="Picture 25" descr="FF"/>
          <p:cNvPicPr>
            <a:picLocks noChangeAspect="1" noChangeArrowheads="1"/>
          </p:cNvPicPr>
          <p:nvPr/>
        </p:nvPicPr>
        <p:blipFill>
          <a:blip r:embed="rId3"/>
          <a:srcRect/>
          <a:stretch>
            <a:fillRect/>
          </a:stretch>
        </p:blipFill>
        <p:spPr bwMode="auto">
          <a:xfrm>
            <a:off x="3124200" y="3048000"/>
            <a:ext cx="381000" cy="330200"/>
          </a:xfrm>
          <a:prstGeom prst="rect">
            <a:avLst/>
          </a:prstGeom>
          <a:noFill/>
          <a:ln w="9525" algn="ctr">
            <a:noFill/>
            <a:miter lim="800000"/>
            <a:headEnd/>
            <a:tailEnd/>
          </a:ln>
        </p:spPr>
      </p:pic>
      <p:pic>
        <p:nvPicPr>
          <p:cNvPr id="802823" name="Picture 27" descr="apid"/>
          <p:cNvPicPr preferRelativeResize="0">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600200" y="3209925"/>
            <a:ext cx="381000" cy="260350"/>
          </a:xfrm>
          <a:prstGeom prst="rect">
            <a:avLst/>
          </a:prstGeom>
          <a:noFill/>
          <a:ln w="9525" algn="ctr">
            <a:noFill/>
            <a:miter lim="800000"/>
            <a:headEnd/>
            <a:tailEnd/>
          </a:ln>
        </p:spPr>
      </p:pic>
      <p:pic>
        <p:nvPicPr>
          <p:cNvPr id="802824" name="Picture 29" descr="llag"/>
          <p:cNvPicPr preferRelativeResize="0">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524000" y="2981325"/>
            <a:ext cx="533400" cy="365125"/>
          </a:xfrm>
          <a:prstGeom prst="rect">
            <a:avLst/>
          </a:prstGeom>
          <a:noFill/>
          <a:ln w="9525" algn="ctr">
            <a:noFill/>
            <a:miter lim="800000"/>
            <a:headEnd/>
            <a:tailEnd/>
          </a:ln>
        </p:spPr>
      </p:pic>
      <p:pic>
        <p:nvPicPr>
          <p:cNvPr id="802825" name="Picture 41" descr="npo000368"/>
          <p:cNvPicPr>
            <a:picLocks noChangeAspect="1" noChangeArrowheads="1"/>
          </p:cNvPicPr>
          <p:nvPr/>
        </p:nvPicPr>
        <p:blipFill>
          <a:blip r:embed="rId6"/>
          <a:srcRect/>
          <a:stretch>
            <a:fillRect/>
          </a:stretch>
        </p:blipFill>
        <p:spPr bwMode="auto">
          <a:xfrm>
            <a:off x="3124200" y="2362200"/>
            <a:ext cx="838200" cy="314325"/>
          </a:xfrm>
          <a:prstGeom prst="rect">
            <a:avLst/>
          </a:prstGeom>
          <a:noFill/>
          <a:ln w="9525" algn="ctr">
            <a:noFill/>
            <a:miter lim="800000"/>
            <a:headEnd/>
            <a:tailEnd/>
          </a:ln>
        </p:spPr>
      </p:pic>
      <p:pic>
        <p:nvPicPr>
          <p:cNvPr id="802826" name="Object 42" descr="npo0002f7"/>
          <p:cNvPicPr>
            <a:picLocks noChangeAspect="1" noChangeArrowheads="1"/>
          </p:cNvPicPr>
          <p:nvPr/>
        </p:nvPicPr>
        <p:blipFill>
          <a:blip r:embed="rId7"/>
          <a:srcRect/>
          <a:stretch>
            <a:fillRect/>
          </a:stretch>
        </p:blipFill>
        <p:spPr bwMode="auto">
          <a:xfrm>
            <a:off x="6096000" y="2371725"/>
            <a:ext cx="990600" cy="322263"/>
          </a:xfrm>
          <a:prstGeom prst="rect">
            <a:avLst/>
          </a:prstGeom>
          <a:noFill/>
          <a:ln w="28575" algn="ctr">
            <a:noFill/>
            <a:miter lim="800000"/>
            <a:headEnd/>
            <a:tailEnd/>
          </a:ln>
        </p:spPr>
      </p:pic>
      <p:pic>
        <p:nvPicPr>
          <p:cNvPr id="802827" name="Picture 62" descr="npo00036b"/>
          <p:cNvPicPr>
            <a:picLocks noChangeAspect="1" noChangeArrowheads="1"/>
          </p:cNvPicPr>
          <p:nvPr/>
        </p:nvPicPr>
        <p:blipFill>
          <a:blip r:embed="rId8"/>
          <a:srcRect/>
          <a:stretch>
            <a:fillRect/>
          </a:stretch>
        </p:blipFill>
        <p:spPr bwMode="auto">
          <a:xfrm>
            <a:off x="3733800" y="3590925"/>
            <a:ext cx="1066800" cy="295275"/>
          </a:xfrm>
          <a:prstGeom prst="rect">
            <a:avLst/>
          </a:prstGeom>
          <a:noFill/>
          <a:ln w="9525" algn="ctr">
            <a:noFill/>
            <a:miter lim="800000"/>
            <a:headEnd/>
            <a:tailEnd/>
          </a:ln>
        </p:spPr>
      </p:pic>
      <p:pic>
        <p:nvPicPr>
          <p:cNvPr id="802828" name="Picture 63" descr="npo00036d"/>
          <p:cNvPicPr>
            <a:picLocks noChangeAspect="1" noChangeArrowheads="1"/>
          </p:cNvPicPr>
          <p:nvPr/>
        </p:nvPicPr>
        <p:blipFill>
          <a:blip r:embed="rId8"/>
          <a:srcRect/>
          <a:stretch>
            <a:fillRect/>
          </a:stretch>
        </p:blipFill>
        <p:spPr bwMode="auto">
          <a:xfrm>
            <a:off x="5029200" y="2362200"/>
            <a:ext cx="1066800" cy="295275"/>
          </a:xfrm>
          <a:prstGeom prst="rect">
            <a:avLst/>
          </a:prstGeom>
          <a:noFill/>
          <a:ln w="9525" algn="ctr">
            <a:noFill/>
            <a:miter lim="800000"/>
            <a:headEnd/>
            <a:tailEnd/>
          </a:ln>
        </p:spPr>
      </p:pic>
      <p:pic>
        <p:nvPicPr>
          <p:cNvPr id="802829" name="Picture 77" descr="exsign"/>
          <p:cNvPicPr preferRelativeResize="0">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4800600" y="4495800"/>
            <a:ext cx="381000" cy="315913"/>
          </a:xfrm>
          <a:prstGeom prst="rect">
            <a:avLst/>
          </a:prstGeom>
          <a:noFill/>
          <a:ln w="9525" algn="ctr">
            <a:noFill/>
            <a:miter lim="800000"/>
            <a:headEnd/>
            <a:tailEnd/>
          </a:ln>
        </p:spPr>
      </p:pic>
      <p:sp>
        <p:nvSpPr>
          <p:cNvPr id="802830" name="Text Box 87"/>
          <p:cNvSpPr txBox="1">
            <a:spLocks noChangeArrowheads="1"/>
          </p:cNvSpPr>
          <p:nvPr/>
        </p:nvSpPr>
        <p:spPr bwMode="auto">
          <a:xfrm>
            <a:off x="6400800" y="4648200"/>
            <a:ext cx="609600" cy="274638"/>
          </a:xfrm>
          <a:prstGeom prst="rect">
            <a:avLst/>
          </a:prstGeom>
          <a:noFill/>
          <a:ln w="9525">
            <a:noFill/>
            <a:miter lim="800000"/>
            <a:headEnd/>
            <a:tailEnd/>
          </a:ln>
        </p:spPr>
        <p:txBody>
          <a:bodyPr>
            <a:spAutoFit/>
          </a:bodyPr>
          <a:lstStyle/>
          <a:p>
            <a:pPr algn="ctr">
              <a:buFont typeface="Wingdings" pitchFamily="2" charset="2"/>
              <a:buNone/>
            </a:pPr>
            <a:r>
              <a:rPr lang="pt-BR" sz="1200" b="1"/>
              <a:t>BS</a:t>
            </a:r>
            <a:endParaRPr lang="pt-BR" sz="1200" b="1" i="1"/>
          </a:p>
        </p:txBody>
      </p:sp>
      <p:sp>
        <p:nvSpPr>
          <p:cNvPr id="802831" name="Line 89"/>
          <p:cNvSpPr>
            <a:spLocks noChangeShapeType="1"/>
          </p:cNvSpPr>
          <p:nvPr/>
        </p:nvSpPr>
        <p:spPr bwMode="auto">
          <a:xfrm>
            <a:off x="2438400" y="3429000"/>
            <a:ext cx="0" cy="1905000"/>
          </a:xfrm>
          <a:prstGeom prst="line">
            <a:avLst/>
          </a:prstGeom>
          <a:noFill/>
          <a:ln w="25400">
            <a:solidFill>
              <a:schemeClr val="tx1"/>
            </a:solidFill>
            <a:round/>
            <a:headEnd/>
            <a:tailEnd/>
          </a:ln>
        </p:spPr>
        <p:txBody>
          <a:bodyPr anchor="ctr">
            <a:spAutoFit/>
          </a:bodyPr>
          <a:lstStyle/>
          <a:p>
            <a:endParaRPr lang="pt-BR"/>
          </a:p>
        </p:txBody>
      </p:sp>
      <p:sp>
        <p:nvSpPr>
          <p:cNvPr id="802832" name="Line 90"/>
          <p:cNvSpPr>
            <a:spLocks noChangeShapeType="1"/>
          </p:cNvSpPr>
          <p:nvPr/>
        </p:nvSpPr>
        <p:spPr bwMode="auto">
          <a:xfrm>
            <a:off x="2362200" y="3352800"/>
            <a:ext cx="0" cy="1524000"/>
          </a:xfrm>
          <a:prstGeom prst="line">
            <a:avLst/>
          </a:prstGeom>
          <a:noFill/>
          <a:ln w="25400">
            <a:solidFill>
              <a:schemeClr val="tx1"/>
            </a:solidFill>
            <a:round/>
            <a:headEnd/>
            <a:tailEnd/>
          </a:ln>
        </p:spPr>
        <p:txBody>
          <a:bodyPr anchor="ctr">
            <a:spAutoFit/>
          </a:bodyPr>
          <a:lstStyle/>
          <a:p>
            <a:endParaRPr lang="pt-BR"/>
          </a:p>
        </p:txBody>
      </p:sp>
      <p:sp>
        <p:nvSpPr>
          <p:cNvPr id="802833" name="Line 91"/>
          <p:cNvSpPr>
            <a:spLocks noChangeShapeType="1"/>
          </p:cNvSpPr>
          <p:nvPr/>
        </p:nvSpPr>
        <p:spPr bwMode="auto">
          <a:xfrm flipH="1">
            <a:off x="1981200" y="4876800"/>
            <a:ext cx="381000" cy="0"/>
          </a:xfrm>
          <a:prstGeom prst="line">
            <a:avLst/>
          </a:prstGeom>
          <a:noFill/>
          <a:ln w="25400">
            <a:solidFill>
              <a:schemeClr val="tx1"/>
            </a:solidFill>
            <a:round/>
            <a:headEnd/>
            <a:tailEnd/>
          </a:ln>
        </p:spPr>
        <p:txBody>
          <a:bodyPr anchor="ctr">
            <a:spAutoFit/>
          </a:bodyPr>
          <a:lstStyle/>
          <a:p>
            <a:endParaRPr lang="pt-BR"/>
          </a:p>
        </p:txBody>
      </p:sp>
      <p:sp>
        <p:nvSpPr>
          <p:cNvPr id="802834" name="Line 92"/>
          <p:cNvSpPr>
            <a:spLocks noChangeShapeType="1"/>
          </p:cNvSpPr>
          <p:nvPr/>
        </p:nvSpPr>
        <p:spPr bwMode="auto">
          <a:xfrm>
            <a:off x="1981200" y="4876800"/>
            <a:ext cx="0" cy="533400"/>
          </a:xfrm>
          <a:prstGeom prst="line">
            <a:avLst/>
          </a:prstGeom>
          <a:noFill/>
          <a:ln w="25400">
            <a:solidFill>
              <a:schemeClr val="tx1"/>
            </a:solidFill>
            <a:round/>
            <a:headEnd/>
            <a:tailEnd/>
          </a:ln>
        </p:spPr>
        <p:txBody>
          <a:bodyPr anchor="ctr">
            <a:spAutoFit/>
          </a:bodyPr>
          <a:lstStyle/>
          <a:p>
            <a:endParaRPr lang="pt-BR"/>
          </a:p>
        </p:txBody>
      </p:sp>
      <p:sp>
        <p:nvSpPr>
          <p:cNvPr id="802835" name="Line 93"/>
          <p:cNvSpPr>
            <a:spLocks noChangeShapeType="1"/>
          </p:cNvSpPr>
          <p:nvPr/>
        </p:nvSpPr>
        <p:spPr bwMode="auto">
          <a:xfrm>
            <a:off x="2286000" y="3200400"/>
            <a:ext cx="0" cy="1524000"/>
          </a:xfrm>
          <a:prstGeom prst="line">
            <a:avLst/>
          </a:prstGeom>
          <a:noFill/>
          <a:ln w="25400">
            <a:solidFill>
              <a:schemeClr val="tx1"/>
            </a:solidFill>
            <a:round/>
            <a:headEnd/>
            <a:tailEnd/>
          </a:ln>
        </p:spPr>
        <p:txBody>
          <a:bodyPr anchor="ctr">
            <a:spAutoFit/>
          </a:bodyPr>
          <a:lstStyle/>
          <a:p>
            <a:endParaRPr lang="pt-BR"/>
          </a:p>
        </p:txBody>
      </p:sp>
      <p:sp>
        <p:nvSpPr>
          <p:cNvPr id="802836" name="Line 94"/>
          <p:cNvSpPr>
            <a:spLocks noChangeShapeType="1"/>
          </p:cNvSpPr>
          <p:nvPr/>
        </p:nvSpPr>
        <p:spPr bwMode="auto">
          <a:xfrm flipH="1">
            <a:off x="1600200" y="4724400"/>
            <a:ext cx="685800" cy="0"/>
          </a:xfrm>
          <a:prstGeom prst="line">
            <a:avLst/>
          </a:prstGeom>
          <a:noFill/>
          <a:ln w="25400">
            <a:solidFill>
              <a:schemeClr val="tx1"/>
            </a:solidFill>
            <a:round/>
            <a:headEnd/>
            <a:tailEnd/>
          </a:ln>
        </p:spPr>
        <p:txBody>
          <a:bodyPr anchor="ctr">
            <a:spAutoFit/>
          </a:bodyPr>
          <a:lstStyle/>
          <a:p>
            <a:endParaRPr lang="pt-BR"/>
          </a:p>
        </p:txBody>
      </p:sp>
      <p:sp>
        <p:nvSpPr>
          <p:cNvPr id="802837" name="Line 95"/>
          <p:cNvSpPr>
            <a:spLocks noChangeShapeType="1"/>
          </p:cNvSpPr>
          <p:nvPr/>
        </p:nvSpPr>
        <p:spPr bwMode="auto">
          <a:xfrm>
            <a:off x="1600200" y="4724400"/>
            <a:ext cx="0" cy="533400"/>
          </a:xfrm>
          <a:prstGeom prst="line">
            <a:avLst/>
          </a:prstGeom>
          <a:noFill/>
          <a:ln w="25400">
            <a:solidFill>
              <a:schemeClr val="tx1"/>
            </a:solidFill>
            <a:round/>
            <a:headEnd/>
            <a:tailEnd/>
          </a:ln>
        </p:spPr>
        <p:txBody>
          <a:bodyPr anchor="ctr">
            <a:spAutoFit/>
          </a:bodyPr>
          <a:lstStyle/>
          <a:p>
            <a:endParaRPr lang="pt-BR"/>
          </a:p>
        </p:txBody>
      </p:sp>
      <p:sp>
        <p:nvSpPr>
          <p:cNvPr id="802838" name="Line 96"/>
          <p:cNvSpPr>
            <a:spLocks noChangeShapeType="1"/>
          </p:cNvSpPr>
          <p:nvPr/>
        </p:nvSpPr>
        <p:spPr bwMode="auto">
          <a:xfrm>
            <a:off x="2514600" y="3352800"/>
            <a:ext cx="0" cy="1524000"/>
          </a:xfrm>
          <a:prstGeom prst="line">
            <a:avLst/>
          </a:prstGeom>
          <a:noFill/>
          <a:ln w="25400">
            <a:solidFill>
              <a:schemeClr val="tx1"/>
            </a:solidFill>
            <a:round/>
            <a:headEnd/>
            <a:tailEnd/>
          </a:ln>
        </p:spPr>
        <p:txBody>
          <a:bodyPr anchor="ctr">
            <a:spAutoFit/>
          </a:bodyPr>
          <a:lstStyle/>
          <a:p>
            <a:endParaRPr lang="pt-BR"/>
          </a:p>
        </p:txBody>
      </p:sp>
      <p:sp>
        <p:nvSpPr>
          <p:cNvPr id="802839" name="Line 97"/>
          <p:cNvSpPr>
            <a:spLocks noChangeShapeType="1"/>
          </p:cNvSpPr>
          <p:nvPr/>
        </p:nvSpPr>
        <p:spPr bwMode="auto">
          <a:xfrm flipH="1">
            <a:off x="2514600" y="4876800"/>
            <a:ext cx="533400" cy="0"/>
          </a:xfrm>
          <a:prstGeom prst="line">
            <a:avLst/>
          </a:prstGeom>
          <a:noFill/>
          <a:ln w="25400">
            <a:solidFill>
              <a:schemeClr val="tx1"/>
            </a:solidFill>
            <a:round/>
            <a:headEnd/>
            <a:tailEnd/>
          </a:ln>
        </p:spPr>
        <p:txBody>
          <a:bodyPr anchor="ctr">
            <a:spAutoFit/>
          </a:bodyPr>
          <a:lstStyle/>
          <a:p>
            <a:endParaRPr lang="pt-BR"/>
          </a:p>
        </p:txBody>
      </p:sp>
      <p:sp>
        <p:nvSpPr>
          <p:cNvPr id="802840" name="Line 98"/>
          <p:cNvSpPr>
            <a:spLocks noChangeShapeType="1"/>
          </p:cNvSpPr>
          <p:nvPr/>
        </p:nvSpPr>
        <p:spPr bwMode="auto">
          <a:xfrm>
            <a:off x="3048000" y="4876800"/>
            <a:ext cx="0" cy="533400"/>
          </a:xfrm>
          <a:prstGeom prst="line">
            <a:avLst/>
          </a:prstGeom>
          <a:noFill/>
          <a:ln w="25400">
            <a:solidFill>
              <a:schemeClr val="tx1"/>
            </a:solidFill>
            <a:round/>
            <a:headEnd/>
            <a:tailEnd/>
          </a:ln>
        </p:spPr>
        <p:txBody>
          <a:bodyPr anchor="ctr">
            <a:spAutoFit/>
          </a:bodyPr>
          <a:lstStyle/>
          <a:p>
            <a:endParaRPr lang="pt-BR"/>
          </a:p>
        </p:txBody>
      </p:sp>
      <p:pic>
        <p:nvPicPr>
          <p:cNvPr id="802841" name="Picture 20" descr="fy302"/>
          <p:cNvPicPr>
            <a:picLocks noChangeAspect="1" noChangeArrowheads="1"/>
          </p:cNvPicPr>
          <p:nvPr/>
        </p:nvPicPr>
        <p:blipFill>
          <a:blip r:embed="rId10"/>
          <a:srcRect/>
          <a:stretch>
            <a:fillRect/>
          </a:stretch>
        </p:blipFill>
        <p:spPr bwMode="auto">
          <a:xfrm>
            <a:off x="2209800" y="5260975"/>
            <a:ext cx="577850" cy="890588"/>
          </a:xfrm>
          <a:prstGeom prst="rect">
            <a:avLst/>
          </a:prstGeom>
          <a:noFill/>
          <a:ln w="9525" algn="ctr">
            <a:noFill/>
            <a:miter lim="800000"/>
            <a:headEnd/>
            <a:tailEnd/>
          </a:ln>
        </p:spPr>
      </p:pic>
      <p:pic>
        <p:nvPicPr>
          <p:cNvPr id="802842" name="Picture 21" descr="ld302"/>
          <p:cNvPicPr>
            <a:picLocks noChangeAspect="1" noChangeArrowheads="1"/>
          </p:cNvPicPr>
          <p:nvPr/>
        </p:nvPicPr>
        <p:blipFill>
          <a:blip r:embed="rId11"/>
          <a:srcRect/>
          <a:stretch>
            <a:fillRect/>
          </a:stretch>
        </p:blipFill>
        <p:spPr bwMode="auto">
          <a:xfrm>
            <a:off x="1743075" y="5257800"/>
            <a:ext cx="390525" cy="608013"/>
          </a:xfrm>
          <a:prstGeom prst="rect">
            <a:avLst/>
          </a:prstGeom>
          <a:noFill/>
          <a:ln w="9525" algn="ctr">
            <a:noFill/>
            <a:miter lim="800000"/>
            <a:headEnd/>
            <a:tailEnd/>
          </a:ln>
        </p:spPr>
      </p:pic>
      <p:pic>
        <p:nvPicPr>
          <p:cNvPr id="802843" name="Picture 22" descr="tt302"/>
          <p:cNvPicPr>
            <a:picLocks noChangeAspect="1" noChangeArrowheads="1"/>
          </p:cNvPicPr>
          <p:nvPr/>
        </p:nvPicPr>
        <p:blipFill>
          <a:blip r:embed="rId12"/>
          <a:srcRect/>
          <a:stretch>
            <a:fillRect/>
          </a:stretch>
        </p:blipFill>
        <p:spPr bwMode="auto">
          <a:xfrm>
            <a:off x="1371600" y="5257800"/>
            <a:ext cx="339725" cy="346075"/>
          </a:xfrm>
          <a:prstGeom prst="rect">
            <a:avLst/>
          </a:prstGeom>
          <a:noFill/>
          <a:ln w="9525" algn="ctr">
            <a:noFill/>
            <a:miter lim="800000"/>
            <a:headEnd/>
            <a:tailEnd/>
          </a:ln>
        </p:spPr>
      </p:pic>
      <p:pic>
        <p:nvPicPr>
          <p:cNvPr id="802844" name="Picture 66" descr="CFW"/>
          <p:cNvPicPr>
            <a:picLocks noChangeAspect="1" noChangeArrowheads="1"/>
          </p:cNvPicPr>
          <p:nvPr/>
        </p:nvPicPr>
        <p:blipFill>
          <a:blip r:embed="rId13"/>
          <a:srcRect/>
          <a:stretch>
            <a:fillRect/>
          </a:stretch>
        </p:blipFill>
        <p:spPr bwMode="auto">
          <a:xfrm>
            <a:off x="2874963" y="5334000"/>
            <a:ext cx="325437" cy="463550"/>
          </a:xfrm>
          <a:prstGeom prst="rect">
            <a:avLst/>
          </a:prstGeom>
          <a:noFill/>
          <a:ln w="9525" algn="ctr">
            <a:noFill/>
            <a:miter lim="800000"/>
            <a:headEnd/>
            <a:tailEnd/>
          </a:ln>
        </p:spPr>
      </p:pic>
      <p:pic>
        <p:nvPicPr>
          <p:cNvPr id="802845" name="Picture 100" descr="npo00036f"/>
          <p:cNvPicPr>
            <a:picLocks noChangeAspect="1" noChangeArrowheads="1"/>
          </p:cNvPicPr>
          <p:nvPr/>
        </p:nvPicPr>
        <p:blipFill>
          <a:blip r:embed="rId14"/>
          <a:srcRect/>
          <a:stretch>
            <a:fillRect/>
          </a:stretch>
        </p:blipFill>
        <p:spPr bwMode="auto">
          <a:xfrm>
            <a:off x="3352800" y="5334000"/>
            <a:ext cx="514350" cy="385763"/>
          </a:xfrm>
          <a:prstGeom prst="rect">
            <a:avLst/>
          </a:prstGeom>
          <a:noFill/>
          <a:ln w="9525" algn="ctr">
            <a:noFill/>
            <a:miter lim="800000"/>
            <a:headEnd/>
            <a:tailEnd/>
          </a:ln>
        </p:spPr>
      </p:pic>
      <p:sp>
        <p:nvSpPr>
          <p:cNvPr id="802846" name="Line 102"/>
          <p:cNvSpPr>
            <a:spLocks noChangeShapeType="1"/>
          </p:cNvSpPr>
          <p:nvPr/>
        </p:nvSpPr>
        <p:spPr bwMode="auto">
          <a:xfrm>
            <a:off x="2590800" y="3352800"/>
            <a:ext cx="0" cy="1371600"/>
          </a:xfrm>
          <a:prstGeom prst="line">
            <a:avLst/>
          </a:prstGeom>
          <a:noFill/>
          <a:ln w="25400">
            <a:solidFill>
              <a:schemeClr val="tx1"/>
            </a:solidFill>
            <a:round/>
            <a:headEnd/>
            <a:tailEnd/>
          </a:ln>
        </p:spPr>
        <p:txBody>
          <a:bodyPr anchor="ctr">
            <a:spAutoFit/>
          </a:bodyPr>
          <a:lstStyle/>
          <a:p>
            <a:endParaRPr lang="pt-BR"/>
          </a:p>
        </p:txBody>
      </p:sp>
      <p:sp>
        <p:nvSpPr>
          <p:cNvPr id="802847" name="Line 103"/>
          <p:cNvSpPr>
            <a:spLocks noChangeShapeType="1"/>
          </p:cNvSpPr>
          <p:nvPr/>
        </p:nvSpPr>
        <p:spPr bwMode="auto">
          <a:xfrm flipH="1">
            <a:off x="2590800" y="4724400"/>
            <a:ext cx="1066800" cy="0"/>
          </a:xfrm>
          <a:prstGeom prst="line">
            <a:avLst/>
          </a:prstGeom>
          <a:noFill/>
          <a:ln w="25400">
            <a:solidFill>
              <a:schemeClr val="tx1"/>
            </a:solidFill>
            <a:round/>
            <a:headEnd/>
            <a:tailEnd/>
          </a:ln>
        </p:spPr>
        <p:txBody>
          <a:bodyPr anchor="ctr">
            <a:spAutoFit/>
          </a:bodyPr>
          <a:lstStyle/>
          <a:p>
            <a:endParaRPr lang="pt-BR"/>
          </a:p>
        </p:txBody>
      </p:sp>
      <p:sp>
        <p:nvSpPr>
          <p:cNvPr id="802848" name="Line 104"/>
          <p:cNvSpPr>
            <a:spLocks noChangeShapeType="1"/>
          </p:cNvSpPr>
          <p:nvPr/>
        </p:nvSpPr>
        <p:spPr bwMode="auto">
          <a:xfrm>
            <a:off x="3657600" y="4724400"/>
            <a:ext cx="0" cy="685800"/>
          </a:xfrm>
          <a:prstGeom prst="line">
            <a:avLst/>
          </a:prstGeom>
          <a:noFill/>
          <a:ln w="25400">
            <a:solidFill>
              <a:schemeClr val="tx1"/>
            </a:solidFill>
            <a:round/>
            <a:headEnd/>
            <a:tailEnd/>
          </a:ln>
        </p:spPr>
        <p:txBody>
          <a:bodyPr anchor="ctr">
            <a:spAutoFit/>
          </a:bodyPr>
          <a:lstStyle/>
          <a:p>
            <a:endParaRPr lang="pt-BR"/>
          </a:p>
        </p:txBody>
      </p:sp>
      <p:sp>
        <p:nvSpPr>
          <p:cNvPr id="802849" name="Line 105"/>
          <p:cNvSpPr>
            <a:spLocks noChangeShapeType="1"/>
          </p:cNvSpPr>
          <p:nvPr/>
        </p:nvSpPr>
        <p:spPr bwMode="auto">
          <a:xfrm>
            <a:off x="2667000" y="3200400"/>
            <a:ext cx="0" cy="1371600"/>
          </a:xfrm>
          <a:prstGeom prst="line">
            <a:avLst/>
          </a:prstGeom>
          <a:noFill/>
          <a:ln w="25400">
            <a:solidFill>
              <a:schemeClr val="tx1"/>
            </a:solidFill>
            <a:round/>
            <a:headEnd/>
            <a:tailEnd/>
          </a:ln>
        </p:spPr>
        <p:txBody>
          <a:bodyPr anchor="ctr">
            <a:spAutoFit/>
          </a:bodyPr>
          <a:lstStyle/>
          <a:p>
            <a:endParaRPr lang="pt-BR"/>
          </a:p>
        </p:txBody>
      </p:sp>
      <p:sp>
        <p:nvSpPr>
          <p:cNvPr id="802850" name="Line 106"/>
          <p:cNvSpPr>
            <a:spLocks noChangeShapeType="1"/>
          </p:cNvSpPr>
          <p:nvPr/>
        </p:nvSpPr>
        <p:spPr bwMode="auto">
          <a:xfrm flipH="1">
            <a:off x="2667000" y="4572000"/>
            <a:ext cx="1524000" cy="0"/>
          </a:xfrm>
          <a:prstGeom prst="line">
            <a:avLst/>
          </a:prstGeom>
          <a:noFill/>
          <a:ln w="25400">
            <a:solidFill>
              <a:schemeClr val="tx1"/>
            </a:solidFill>
            <a:round/>
            <a:headEnd/>
            <a:tailEnd/>
          </a:ln>
        </p:spPr>
        <p:txBody>
          <a:bodyPr anchor="ctr">
            <a:spAutoFit/>
          </a:bodyPr>
          <a:lstStyle/>
          <a:p>
            <a:endParaRPr lang="pt-BR"/>
          </a:p>
        </p:txBody>
      </p:sp>
      <p:sp>
        <p:nvSpPr>
          <p:cNvPr id="802851" name="Line 107"/>
          <p:cNvSpPr>
            <a:spLocks noChangeShapeType="1"/>
          </p:cNvSpPr>
          <p:nvPr/>
        </p:nvSpPr>
        <p:spPr bwMode="auto">
          <a:xfrm flipH="1">
            <a:off x="4191000" y="4572000"/>
            <a:ext cx="0" cy="990600"/>
          </a:xfrm>
          <a:prstGeom prst="line">
            <a:avLst/>
          </a:prstGeom>
          <a:noFill/>
          <a:ln w="25400">
            <a:solidFill>
              <a:schemeClr val="tx1"/>
            </a:solidFill>
            <a:round/>
            <a:headEnd/>
            <a:tailEnd/>
          </a:ln>
        </p:spPr>
        <p:txBody>
          <a:bodyPr anchor="ctr">
            <a:spAutoFit/>
          </a:bodyPr>
          <a:lstStyle/>
          <a:p>
            <a:endParaRPr lang="pt-BR"/>
          </a:p>
        </p:txBody>
      </p:sp>
      <p:pic>
        <p:nvPicPr>
          <p:cNvPr id="802852" name="Picture 101" descr="npo000371"/>
          <p:cNvPicPr>
            <a:picLocks noChangeAspect="1" noChangeArrowheads="1"/>
          </p:cNvPicPr>
          <p:nvPr/>
        </p:nvPicPr>
        <p:blipFill>
          <a:blip r:embed="rId15"/>
          <a:srcRect/>
          <a:stretch>
            <a:fillRect/>
          </a:stretch>
        </p:blipFill>
        <p:spPr bwMode="auto">
          <a:xfrm>
            <a:off x="4002088" y="5334000"/>
            <a:ext cx="341312" cy="582613"/>
          </a:xfrm>
          <a:prstGeom prst="rect">
            <a:avLst/>
          </a:prstGeom>
          <a:noFill/>
          <a:ln w="9525" algn="ctr">
            <a:noFill/>
            <a:miter lim="800000"/>
            <a:headEnd/>
            <a:tailEnd/>
          </a:ln>
        </p:spPr>
      </p:pic>
      <p:sp>
        <p:nvSpPr>
          <p:cNvPr id="802853" name="Line 108"/>
          <p:cNvSpPr>
            <a:spLocks noChangeShapeType="1"/>
          </p:cNvSpPr>
          <p:nvPr/>
        </p:nvSpPr>
        <p:spPr bwMode="auto">
          <a:xfrm>
            <a:off x="2971800" y="3352800"/>
            <a:ext cx="0" cy="533400"/>
          </a:xfrm>
          <a:prstGeom prst="line">
            <a:avLst/>
          </a:prstGeom>
          <a:noFill/>
          <a:ln w="25400">
            <a:solidFill>
              <a:schemeClr val="tx1"/>
            </a:solidFill>
            <a:round/>
            <a:headEnd/>
            <a:tailEnd/>
          </a:ln>
        </p:spPr>
        <p:txBody>
          <a:bodyPr anchor="ctr">
            <a:spAutoFit/>
          </a:bodyPr>
          <a:lstStyle/>
          <a:p>
            <a:endParaRPr lang="pt-BR"/>
          </a:p>
        </p:txBody>
      </p:sp>
      <p:sp>
        <p:nvSpPr>
          <p:cNvPr id="802854" name="Line 109"/>
          <p:cNvSpPr>
            <a:spLocks noChangeShapeType="1"/>
          </p:cNvSpPr>
          <p:nvPr/>
        </p:nvSpPr>
        <p:spPr bwMode="auto">
          <a:xfrm flipH="1">
            <a:off x="2971800" y="3886200"/>
            <a:ext cx="457200" cy="0"/>
          </a:xfrm>
          <a:prstGeom prst="line">
            <a:avLst/>
          </a:prstGeom>
          <a:noFill/>
          <a:ln w="25400">
            <a:solidFill>
              <a:schemeClr val="tx1"/>
            </a:solidFill>
            <a:round/>
            <a:headEnd/>
            <a:tailEnd/>
          </a:ln>
        </p:spPr>
        <p:txBody>
          <a:bodyPr anchor="ctr">
            <a:spAutoFit/>
          </a:bodyPr>
          <a:lstStyle/>
          <a:p>
            <a:endParaRPr lang="pt-BR"/>
          </a:p>
        </p:txBody>
      </p:sp>
      <p:pic>
        <p:nvPicPr>
          <p:cNvPr id="802855" name="Picture 26" descr="npo000373"/>
          <p:cNvPicPr>
            <a:picLocks noChangeAspect="1" noChangeArrowheads="1"/>
          </p:cNvPicPr>
          <p:nvPr/>
        </p:nvPicPr>
        <p:blipFill>
          <a:blip r:embed="rId16"/>
          <a:srcRect/>
          <a:stretch>
            <a:fillRect/>
          </a:stretch>
        </p:blipFill>
        <p:spPr bwMode="auto">
          <a:xfrm>
            <a:off x="2133600" y="3057525"/>
            <a:ext cx="914400" cy="466725"/>
          </a:xfrm>
          <a:prstGeom prst="rect">
            <a:avLst/>
          </a:prstGeom>
          <a:noFill/>
          <a:ln w="9525" algn="ctr">
            <a:noFill/>
            <a:miter lim="800000"/>
            <a:headEnd/>
            <a:tailEnd/>
          </a:ln>
        </p:spPr>
      </p:pic>
      <p:pic>
        <p:nvPicPr>
          <p:cNvPr id="802856" name="Picture 99" descr="CFW"/>
          <p:cNvPicPr>
            <a:picLocks noChangeAspect="1" noChangeArrowheads="1"/>
          </p:cNvPicPr>
          <p:nvPr/>
        </p:nvPicPr>
        <p:blipFill>
          <a:blip r:embed="rId13"/>
          <a:srcRect/>
          <a:stretch>
            <a:fillRect/>
          </a:stretch>
        </p:blipFill>
        <p:spPr bwMode="auto">
          <a:xfrm>
            <a:off x="3352800" y="3657600"/>
            <a:ext cx="325438" cy="463550"/>
          </a:xfrm>
          <a:prstGeom prst="rect">
            <a:avLst/>
          </a:prstGeom>
          <a:noFill/>
          <a:ln w="9525" algn="ctr">
            <a:noFill/>
            <a:miter lim="800000"/>
            <a:headEnd/>
            <a:tailEnd/>
          </a:ln>
        </p:spPr>
      </p:pic>
      <p:sp>
        <p:nvSpPr>
          <p:cNvPr id="802857" name="Line 110"/>
          <p:cNvSpPr>
            <a:spLocks noChangeShapeType="1"/>
          </p:cNvSpPr>
          <p:nvPr/>
        </p:nvSpPr>
        <p:spPr bwMode="auto">
          <a:xfrm>
            <a:off x="2743200" y="3276600"/>
            <a:ext cx="0" cy="1143000"/>
          </a:xfrm>
          <a:prstGeom prst="line">
            <a:avLst/>
          </a:prstGeom>
          <a:noFill/>
          <a:ln w="25400">
            <a:solidFill>
              <a:schemeClr val="tx1"/>
            </a:solidFill>
            <a:round/>
            <a:headEnd/>
            <a:tailEnd/>
          </a:ln>
        </p:spPr>
        <p:txBody>
          <a:bodyPr anchor="ctr">
            <a:spAutoFit/>
          </a:bodyPr>
          <a:lstStyle/>
          <a:p>
            <a:endParaRPr lang="pt-BR"/>
          </a:p>
        </p:txBody>
      </p:sp>
      <p:sp>
        <p:nvSpPr>
          <p:cNvPr id="802858" name="Line 111"/>
          <p:cNvSpPr>
            <a:spLocks noChangeShapeType="1"/>
          </p:cNvSpPr>
          <p:nvPr/>
        </p:nvSpPr>
        <p:spPr bwMode="auto">
          <a:xfrm flipH="1">
            <a:off x="2743200" y="4419600"/>
            <a:ext cx="2667000" cy="0"/>
          </a:xfrm>
          <a:prstGeom prst="line">
            <a:avLst/>
          </a:prstGeom>
          <a:noFill/>
          <a:ln w="25400">
            <a:solidFill>
              <a:schemeClr val="tx1"/>
            </a:solidFill>
            <a:round/>
            <a:headEnd/>
            <a:tailEnd/>
          </a:ln>
        </p:spPr>
        <p:txBody>
          <a:bodyPr anchor="ctr">
            <a:spAutoFit/>
          </a:bodyPr>
          <a:lstStyle/>
          <a:p>
            <a:endParaRPr lang="pt-BR"/>
          </a:p>
        </p:txBody>
      </p:sp>
      <p:sp>
        <p:nvSpPr>
          <p:cNvPr id="802859" name="Line 112"/>
          <p:cNvSpPr>
            <a:spLocks noChangeShapeType="1"/>
          </p:cNvSpPr>
          <p:nvPr/>
        </p:nvSpPr>
        <p:spPr bwMode="auto">
          <a:xfrm>
            <a:off x="2819400" y="3124200"/>
            <a:ext cx="0" cy="1143000"/>
          </a:xfrm>
          <a:prstGeom prst="line">
            <a:avLst/>
          </a:prstGeom>
          <a:noFill/>
          <a:ln w="25400">
            <a:solidFill>
              <a:schemeClr val="tx1"/>
            </a:solidFill>
            <a:round/>
            <a:headEnd/>
            <a:tailEnd/>
          </a:ln>
        </p:spPr>
        <p:txBody>
          <a:bodyPr anchor="ctr">
            <a:spAutoFit/>
          </a:bodyPr>
          <a:lstStyle/>
          <a:p>
            <a:endParaRPr lang="pt-BR"/>
          </a:p>
        </p:txBody>
      </p:sp>
      <p:sp>
        <p:nvSpPr>
          <p:cNvPr id="802860" name="Line 113"/>
          <p:cNvSpPr>
            <a:spLocks noChangeShapeType="1"/>
          </p:cNvSpPr>
          <p:nvPr/>
        </p:nvSpPr>
        <p:spPr bwMode="auto">
          <a:xfrm flipH="1">
            <a:off x="2819400" y="4267200"/>
            <a:ext cx="3200400" cy="0"/>
          </a:xfrm>
          <a:prstGeom prst="line">
            <a:avLst/>
          </a:prstGeom>
          <a:noFill/>
          <a:ln w="25400">
            <a:solidFill>
              <a:schemeClr val="tx1"/>
            </a:solidFill>
            <a:round/>
            <a:headEnd/>
            <a:tailEnd/>
          </a:ln>
        </p:spPr>
        <p:txBody>
          <a:bodyPr anchor="ctr">
            <a:spAutoFit/>
          </a:bodyPr>
          <a:lstStyle/>
          <a:p>
            <a:endParaRPr lang="pt-BR"/>
          </a:p>
        </p:txBody>
      </p:sp>
      <p:sp>
        <p:nvSpPr>
          <p:cNvPr id="802861" name="Line 114"/>
          <p:cNvSpPr>
            <a:spLocks noChangeShapeType="1"/>
          </p:cNvSpPr>
          <p:nvPr/>
        </p:nvSpPr>
        <p:spPr bwMode="auto">
          <a:xfrm flipH="1">
            <a:off x="5410200" y="4419600"/>
            <a:ext cx="0" cy="990600"/>
          </a:xfrm>
          <a:prstGeom prst="line">
            <a:avLst/>
          </a:prstGeom>
          <a:noFill/>
          <a:ln w="25400">
            <a:solidFill>
              <a:schemeClr val="tx1"/>
            </a:solidFill>
            <a:round/>
            <a:headEnd/>
            <a:tailEnd/>
          </a:ln>
        </p:spPr>
        <p:txBody>
          <a:bodyPr anchor="ctr">
            <a:spAutoFit/>
          </a:bodyPr>
          <a:lstStyle/>
          <a:p>
            <a:endParaRPr lang="pt-BR"/>
          </a:p>
        </p:txBody>
      </p:sp>
      <p:sp>
        <p:nvSpPr>
          <p:cNvPr id="802862" name="Line 115"/>
          <p:cNvSpPr>
            <a:spLocks noChangeShapeType="1"/>
          </p:cNvSpPr>
          <p:nvPr/>
        </p:nvSpPr>
        <p:spPr bwMode="auto">
          <a:xfrm flipH="1">
            <a:off x="6019800" y="4267200"/>
            <a:ext cx="0" cy="1295400"/>
          </a:xfrm>
          <a:prstGeom prst="line">
            <a:avLst/>
          </a:prstGeom>
          <a:noFill/>
          <a:ln w="25400">
            <a:solidFill>
              <a:schemeClr val="tx1"/>
            </a:solidFill>
            <a:round/>
            <a:headEnd/>
            <a:tailEnd/>
          </a:ln>
        </p:spPr>
        <p:txBody>
          <a:bodyPr anchor="ctr">
            <a:spAutoFit/>
          </a:bodyPr>
          <a:lstStyle/>
          <a:p>
            <a:endParaRPr lang="pt-BR"/>
          </a:p>
        </p:txBody>
      </p:sp>
      <p:pic>
        <p:nvPicPr>
          <p:cNvPr id="802863" name="Picture 72" descr="ld302"/>
          <p:cNvPicPr>
            <a:picLocks noChangeAspect="1" noChangeArrowheads="1"/>
          </p:cNvPicPr>
          <p:nvPr/>
        </p:nvPicPr>
        <p:blipFill>
          <a:blip r:embed="rId11"/>
          <a:srcRect/>
          <a:stretch>
            <a:fillRect/>
          </a:stretch>
        </p:blipFill>
        <p:spPr bwMode="auto">
          <a:xfrm>
            <a:off x="5172075" y="5400675"/>
            <a:ext cx="390525" cy="608013"/>
          </a:xfrm>
          <a:prstGeom prst="rect">
            <a:avLst/>
          </a:prstGeom>
          <a:noFill/>
          <a:ln w="9525" algn="ctr">
            <a:noFill/>
            <a:miter lim="800000"/>
            <a:headEnd/>
            <a:tailEnd/>
          </a:ln>
        </p:spPr>
      </p:pic>
      <p:pic>
        <p:nvPicPr>
          <p:cNvPr id="802864" name="Picture 116" descr="exsign"/>
          <p:cNvPicPr preferRelativeResize="0">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6248400" y="4495800"/>
            <a:ext cx="381000" cy="315913"/>
          </a:xfrm>
          <a:prstGeom prst="rect">
            <a:avLst/>
          </a:prstGeom>
          <a:noFill/>
          <a:ln w="9525" algn="ctr">
            <a:noFill/>
            <a:miter lim="800000"/>
            <a:headEnd/>
            <a:tailEnd/>
          </a:ln>
        </p:spPr>
      </p:pic>
      <p:sp>
        <p:nvSpPr>
          <p:cNvPr id="802865" name="Text Box 118"/>
          <p:cNvSpPr txBox="1">
            <a:spLocks noChangeArrowheads="1"/>
          </p:cNvSpPr>
          <p:nvPr/>
        </p:nvSpPr>
        <p:spPr bwMode="auto">
          <a:xfrm>
            <a:off x="4419600" y="4648200"/>
            <a:ext cx="609600" cy="274638"/>
          </a:xfrm>
          <a:prstGeom prst="rect">
            <a:avLst/>
          </a:prstGeom>
          <a:noFill/>
          <a:ln w="9525">
            <a:noFill/>
            <a:miter lim="800000"/>
            <a:headEnd/>
            <a:tailEnd/>
          </a:ln>
        </p:spPr>
        <p:txBody>
          <a:bodyPr>
            <a:spAutoFit/>
          </a:bodyPr>
          <a:lstStyle/>
          <a:p>
            <a:pPr algn="ctr">
              <a:buFont typeface="Wingdings" pitchFamily="2" charset="2"/>
              <a:buNone/>
            </a:pPr>
            <a:r>
              <a:rPr lang="pt-BR" sz="1200" b="1"/>
              <a:t>BS</a:t>
            </a:r>
            <a:endParaRPr lang="pt-BR" sz="1200" b="1" i="1"/>
          </a:p>
        </p:txBody>
      </p:sp>
      <p:pic>
        <p:nvPicPr>
          <p:cNvPr id="802866" name="Object 119" descr="npo000374"/>
          <p:cNvPicPr>
            <a:picLocks noChangeAspect="1" noChangeArrowheads="1"/>
          </p:cNvPicPr>
          <p:nvPr/>
        </p:nvPicPr>
        <p:blipFill>
          <a:blip r:embed="rId17"/>
          <a:srcRect/>
          <a:stretch>
            <a:fillRect/>
          </a:stretch>
        </p:blipFill>
        <p:spPr bwMode="auto">
          <a:xfrm>
            <a:off x="5181600" y="4572000"/>
            <a:ext cx="406400" cy="409575"/>
          </a:xfrm>
          <a:prstGeom prst="rect">
            <a:avLst/>
          </a:prstGeom>
          <a:noFill/>
          <a:ln w="9525" algn="ctr">
            <a:noFill/>
            <a:miter lim="800000"/>
            <a:headEnd/>
            <a:tailEnd/>
          </a:ln>
        </p:spPr>
      </p:pic>
      <p:pic>
        <p:nvPicPr>
          <p:cNvPr id="802867" name="Object 121" descr="npo000375"/>
          <p:cNvPicPr>
            <a:picLocks noChangeAspect="1" noChangeArrowheads="1"/>
          </p:cNvPicPr>
          <p:nvPr/>
        </p:nvPicPr>
        <p:blipFill>
          <a:blip r:embed="rId17"/>
          <a:srcRect/>
          <a:stretch>
            <a:fillRect/>
          </a:stretch>
        </p:blipFill>
        <p:spPr bwMode="auto">
          <a:xfrm>
            <a:off x="5791200" y="4572000"/>
            <a:ext cx="406400" cy="409575"/>
          </a:xfrm>
          <a:prstGeom prst="rect">
            <a:avLst/>
          </a:prstGeom>
          <a:noFill/>
          <a:ln w="9525" algn="ctr">
            <a:noFill/>
            <a:miter lim="800000"/>
            <a:headEnd/>
            <a:tailEnd/>
          </a:ln>
        </p:spPr>
      </p:pic>
      <p:pic>
        <p:nvPicPr>
          <p:cNvPr id="802868" name="Picture 71" descr="fy302"/>
          <p:cNvPicPr>
            <a:picLocks noChangeAspect="1" noChangeArrowheads="1"/>
          </p:cNvPicPr>
          <p:nvPr/>
        </p:nvPicPr>
        <p:blipFill>
          <a:blip r:embed="rId10"/>
          <a:srcRect/>
          <a:stretch>
            <a:fillRect/>
          </a:stretch>
        </p:blipFill>
        <p:spPr bwMode="auto">
          <a:xfrm>
            <a:off x="5791200" y="5399088"/>
            <a:ext cx="577850" cy="890587"/>
          </a:xfrm>
          <a:prstGeom prst="rect">
            <a:avLst/>
          </a:prstGeom>
          <a:noFill/>
          <a:ln w="9525" algn="ctr">
            <a:noFill/>
            <a:miter lim="800000"/>
            <a:headEnd/>
            <a:tailEnd/>
          </a:ln>
        </p:spPr>
      </p:pic>
      <p:sp>
        <p:nvSpPr>
          <p:cNvPr id="802869" name="AutoShape 75"/>
          <p:cNvSpPr>
            <a:spLocks noChangeArrowheads="1"/>
          </p:cNvSpPr>
          <p:nvPr/>
        </p:nvSpPr>
        <p:spPr bwMode="auto">
          <a:xfrm>
            <a:off x="4800600" y="5105400"/>
            <a:ext cx="1752600" cy="1447800"/>
          </a:xfrm>
          <a:prstGeom prst="octagon">
            <a:avLst>
              <a:gd name="adj" fmla="val 29287"/>
            </a:avLst>
          </a:prstGeom>
          <a:solidFill>
            <a:srgbClr val="00CCFF">
              <a:alpha val="50195"/>
            </a:srgbClr>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802870" name="Picture 117" descr="exsign"/>
          <p:cNvPicPr preferRelativeResize="0">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4648200" y="5943600"/>
            <a:ext cx="381000" cy="315913"/>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ARQUITETURA REDUNDANTE</a:t>
            </a:r>
            <a:r>
              <a:rPr lang="pt-BR" b="1" baseline="60000">
                <a:solidFill>
                  <a:srgbClr val="333300"/>
                </a:solidFill>
                <a:effectLst>
                  <a:outerShdw blurRad="38100" dist="38100" dir="2700000" algn="tl">
                    <a:srgbClr val="C0C0C0"/>
                  </a:outerShdw>
                </a:effectLst>
                <a:latin typeface="Bookman Old Style" pitchFamily="18" charset="0"/>
              </a:rPr>
              <a:t>  </a:t>
            </a:r>
          </a:p>
        </p:txBody>
      </p:sp>
      <p:sp>
        <p:nvSpPr>
          <p:cNvPr id="112643"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DF75</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pic>
        <p:nvPicPr>
          <p:cNvPr id="804867" name="Picture 4" descr="racks"/>
          <p:cNvPicPr preferRelativeResize="0">
            <a:picLocks noChangeAspect="1" noChangeArrowheads="1"/>
          </p:cNvPicPr>
          <p:nvPr/>
        </p:nvPicPr>
        <p:blipFill>
          <a:blip r:embed="rId3">
            <a:clrChange>
              <a:clrFrom>
                <a:srgbClr val="0086FF"/>
              </a:clrFrom>
              <a:clrTo>
                <a:srgbClr val="0086FF">
                  <a:alpha val="0"/>
                </a:srgbClr>
              </a:clrTo>
            </a:clrChange>
          </a:blip>
          <a:srcRect/>
          <a:stretch>
            <a:fillRect/>
          </a:stretch>
        </p:blipFill>
        <p:spPr bwMode="auto">
          <a:xfrm>
            <a:off x="533400" y="2362200"/>
            <a:ext cx="3122613" cy="3149600"/>
          </a:xfrm>
          <a:prstGeom prst="rect">
            <a:avLst/>
          </a:prstGeom>
          <a:noFill/>
          <a:ln w="9525" algn="ctr">
            <a:noFill/>
            <a:miter lim="800000"/>
            <a:headEnd/>
            <a:tailEnd/>
          </a:ln>
        </p:spPr>
      </p:pic>
      <p:pic>
        <p:nvPicPr>
          <p:cNvPr id="804868" name="Picture 5" descr="npo000377"/>
          <p:cNvPicPr>
            <a:picLocks noChangeAspect="1" noChangeArrowheads="1"/>
          </p:cNvPicPr>
          <p:nvPr/>
        </p:nvPicPr>
        <p:blipFill>
          <a:blip r:embed="rId4"/>
          <a:srcRect/>
          <a:stretch>
            <a:fillRect/>
          </a:stretch>
        </p:blipFill>
        <p:spPr bwMode="auto">
          <a:xfrm>
            <a:off x="6973888" y="2906713"/>
            <a:ext cx="1712912" cy="2808287"/>
          </a:xfrm>
          <a:prstGeom prst="rect">
            <a:avLst/>
          </a:prstGeom>
          <a:noFill/>
          <a:ln w="9525" algn="ctr">
            <a:noFill/>
            <a:miter lim="800000"/>
            <a:headEnd/>
            <a:tailEnd/>
          </a:ln>
        </p:spPr>
      </p:pic>
      <p:pic>
        <p:nvPicPr>
          <p:cNvPr id="804869" name="Picture 6" descr="npo000379"/>
          <p:cNvPicPr>
            <a:picLocks noChangeAspect="1" noChangeArrowheads="1"/>
          </p:cNvPicPr>
          <p:nvPr/>
        </p:nvPicPr>
        <p:blipFill>
          <a:blip r:embed="rId4"/>
          <a:srcRect/>
          <a:stretch>
            <a:fillRect/>
          </a:stretch>
        </p:blipFill>
        <p:spPr bwMode="auto">
          <a:xfrm>
            <a:off x="6327775" y="2373313"/>
            <a:ext cx="1712913" cy="2808287"/>
          </a:xfrm>
          <a:prstGeom prst="rect">
            <a:avLst/>
          </a:prstGeom>
          <a:noFill/>
          <a:ln w="9525" algn="ctr">
            <a:noFill/>
            <a:miter lim="800000"/>
            <a:headEnd/>
            <a:tailEnd/>
          </a:ln>
        </p:spPr>
      </p:pic>
      <p:pic>
        <p:nvPicPr>
          <p:cNvPr id="804870" name="Picture 7" descr="rack"/>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800600" y="2819400"/>
            <a:ext cx="1485900" cy="2971800"/>
          </a:xfrm>
          <a:prstGeom prst="rect">
            <a:avLst/>
          </a:prstGeom>
          <a:noFill/>
          <a:ln w="9525" algn="ctr">
            <a:noFill/>
            <a:miter lim="800000"/>
            <a:headEnd/>
            <a:tailEnd/>
          </a:ln>
        </p:spPr>
      </p:pic>
      <p:pic>
        <p:nvPicPr>
          <p:cNvPr id="804871" name="Picture 8" descr="rack"/>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114800" y="2362200"/>
            <a:ext cx="1485900" cy="2971800"/>
          </a:xfrm>
          <a:prstGeom prst="rect">
            <a:avLst/>
          </a:prstGeom>
          <a:noFill/>
          <a:ln w="9525" algn="ctr">
            <a:noFill/>
            <a:miter lim="800000"/>
            <a:headEnd/>
            <a:tailEnd/>
          </a:ln>
        </p:spPr>
      </p:pic>
      <p:sp>
        <p:nvSpPr>
          <p:cNvPr id="804872" name="Rectangle 9"/>
          <p:cNvSpPr>
            <a:spLocks noChangeArrowheads="1"/>
          </p:cNvSpPr>
          <p:nvPr/>
        </p:nvSpPr>
        <p:spPr bwMode="auto">
          <a:xfrm>
            <a:off x="1676400" y="5486400"/>
            <a:ext cx="914400" cy="396875"/>
          </a:xfrm>
          <a:prstGeom prst="rect">
            <a:avLst/>
          </a:prstGeom>
          <a:noFill/>
          <a:ln w="9525">
            <a:noFill/>
            <a:miter lim="800000"/>
            <a:headEnd/>
            <a:tailEnd/>
          </a:ln>
        </p:spPr>
        <p:txBody>
          <a:bodyPr anchor="ctr">
            <a:spAutoFit/>
          </a:bodyPr>
          <a:lstStyle/>
          <a:p>
            <a:pPr eaLnBrk="0" hangingPunct="0">
              <a:buFont typeface="Wingdings" pitchFamily="2" charset="2"/>
              <a:buNone/>
            </a:pPr>
            <a:r>
              <a:rPr lang="en-US"/>
              <a:t>DF78</a:t>
            </a:r>
          </a:p>
        </p:txBody>
      </p:sp>
      <p:sp>
        <p:nvSpPr>
          <p:cNvPr id="804873" name="Rectangle 10"/>
          <p:cNvSpPr>
            <a:spLocks noChangeArrowheads="1"/>
          </p:cNvSpPr>
          <p:nvPr/>
        </p:nvSpPr>
        <p:spPr bwMode="auto">
          <a:xfrm>
            <a:off x="7086600" y="5867400"/>
            <a:ext cx="1219200" cy="396875"/>
          </a:xfrm>
          <a:prstGeom prst="rect">
            <a:avLst/>
          </a:prstGeom>
          <a:noFill/>
          <a:ln w="9525">
            <a:noFill/>
            <a:miter lim="800000"/>
            <a:headEnd/>
            <a:tailEnd/>
          </a:ln>
        </p:spPr>
        <p:txBody>
          <a:bodyPr anchor="ctr">
            <a:spAutoFit/>
          </a:bodyPr>
          <a:lstStyle/>
          <a:p>
            <a:pPr eaLnBrk="0" hangingPunct="0">
              <a:buFont typeface="Wingdings" pitchFamily="2" charset="2"/>
              <a:buNone/>
            </a:pPr>
            <a:r>
              <a:rPr lang="en-US"/>
              <a:t>2 x DF75</a:t>
            </a:r>
          </a:p>
        </p:txBody>
      </p:sp>
      <p:sp>
        <p:nvSpPr>
          <p:cNvPr id="804874" name="Rectangle 11"/>
          <p:cNvSpPr>
            <a:spLocks noChangeArrowheads="1"/>
          </p:cNvSpPr>
          <p:nvPr/>
        </p:nvSpPr>
        <p:spPr bwMode="auto">
          <a:xfrm>
            <a:off x="4648200" y="5867400"/>
            <a:ext cx="1219200" cy="396875"/>
          </a:xfrm>
          <a:prstGeom prst="rect">
            <a:avLst/>
          </a:prstGeom>
          <a:noFill/>
          <a:ln w="9525">
            <a:noFill/>
            <a:miter lim="800000"/>
            <a:headEnd/>
            <a:tailEnd/>
          </a:ln>
        </p:spPr>
        <p:txBody>
          <a:bodyPr anchor="ctr">
            <a:spAutoFit/>
          </a:bodyPr>
          <a:lstStyle/>
          <a:p>
            <a:pPr eaLnBrk="0" hangingPunct="0">
              <a:buFont typeface="Wingdings" pitchFamily="2" charset="2"/>
              <a:buNone/>
            </a:pPr>
            <a:r>
              <a:rPr lang="en-US"/>
              <a:t>2 x DF50</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spect="1" noChangeArrowheads="1"/>
          </p:cNvSpPr>
          <p:nvPr/>
        </p:nvSpPr>
        <p:spPr bwMode="auto">
          <a:xfrm>
            <a:off x="2590800" y="1295400"/>
            <a:ext cx="6324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ARQUITETURA REDUNDANTE</a:t>
            </a:r>
            <a:r>
              <a:rPr lang="pt-BR" b="1" baseline="60000">
                <a:solidFill>
                  <a:srgbClr val="333300"/>
                </a:solidFill>
                <a:effectLst>
                  <a:outerShdw blurRad="38100" dist="38100" dir="2700000" algn="tl">
                    <a:srgbClr val="C0C0C0"/>
                  </a:outerShdw>
                </a:effectLst>
                <a:latin typeface="Bookman Old Style" pitchFamily="18" charset="0"/>
              </a:rPr>
              <a:t>  </a:t>
            </a:r>
          </a:p>
        </p:txBody>
      </p:sp>
      <p:sp>
        <p:nvSpPr>
          <p:cNvPr id="113667"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DF75</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sp>
        <p:nvSpPr>
          <p:cNvPr id="806915" name="Rectangle 96"/>
          <p:cNvSpPr>
            <a:spLocks noChangeArrowheads="1"/>
          </p:cNvSpPr>
          <p:nvPr/>
        </p:nvSpPr>
        <p:spPr bwMode="auto">
          <a:xfrm>
            <a:off x="5181600" y="2955925"/>
            <a:ext cx="3810000" cy="1006475"/>
          </a:xfrm>
          <a:prstGeom prst="rect">
            <a:avLst/>
          </a:prstGeom>
          <a:noFill/>
          <a:ln w="9525">
            <a:noFill/>
            <a:miter lim="800000"/>
            <a:headEnd/>
            <a:tailEnd/>
          </a:ln>
        </p:spPr>
        <p:txBody>
          <a:bodyPr anchor="ctr">
            <a:spAutoFit/>
          </a:bodyPr>
          <a:lstStyle/>
          <a:p>
            <a:pPr eaLnBrk="0" hangingPunct="0">
              <a:buFont typeface="Wingdings" pitchFamily="2" charset="2"/>
              <a:buNone/>
            </a:pPr>
            <a:r>
              <a:rPr lang="en-US"/>
              <a:t>Redundância de E/S:</a:t>
            </a:r>
          </a:p>
          <a:p>
            <a:pPr eaLnBrk="0" hangingPunct="0">
              <a:buFont typeface="Wingdings" pitchFamily="2" charset="2"/>
              <a:buChar char="Ø"/>
            </a:pPr>
            <a:r>
              <a:rPr lang="en-US"/>
              <a:t> Cabo de sincronismo DF82;</a:t>
            </a:r>
          </a:p>
          <a:p>
            <a:pPr eaLnBrk="0" hangingPunct="0">
              <a:buFont typeface="Wingdings" pitchFamily="2" charset="2"/>
              <a:buChar char="Ø"/>
            </a:pPr>
            <a:r>
              <a:rPr lang="en-US"/>
              <a:t> Rack DF78.</a:t>
            </a:r>
          </a:p>
        </p:txBody>
      </p:sp>
      <p:sp>
        <p:nvSpPr>
          <p:cNvPr id="806916" name="Rectangle 97"/>
          <p:cNvSpPr>
            <a:spLocks noChangeArrowheads="1"/>
          </p:cNvSpPr>
          <p:nvPr/>
        </p:nvSpPr>
        <p:spPr bwMode="auto">
          <a:xfrm>
            <a:off x="2590800" y="2133600"/>
            <a:ext cx="76200" cy="9906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806917" name="Rectangle 98"/>
          <p:cNvSpPr>
            <a:spLocks noChangeArrowheads="1"/>
          </p:cNvSpPr>
          <p:nvPr/>
        </p:nvSpPr>
        <p:spPr bwMode="auto">
          <a:xfrm>
            <a:off x="381000" y="2752725"/>
            <a:ext cx="8610600" cy="1524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806918" name="Picture 99" descr="npo00037a"/>
          <p:cNvPicPr>
            <a:picLocks noChangeAspect="1" noChangeArrowheads="1"/>
          </p:cNvPicPr>
          <p:nvPr/>
        </p:nvPicPr>
        <p:blipFill>
          <a:blip r:embed="rId3"/>
          <a:srcRect/>
          <a:stretch>
            <a:fillRect/>
          </a:stretch>
        </p:blipFill>
        <p:spPr bwMode="auto">
          <a:xfrm>
            <a:off x="762000" y="2057400"/>
            <a:ext cx="838200" cy="314325"/>
          </a:xfrm>
          <a:prstGeom prst="rect">
            <a:avLst/>
          </a:prstGeom>
          <a:noFill/>
          <a:ln w="9525" algn="ctr">
            <a:noFill/>
            <a:miter lim="800000"/>
            <a:headEnd/>
            <a:tailEnd/>
          </a:ln>
        </p:spPr>
      </p:pic>
      <p:pic>
        <p:nvPicPr>
          <p:cNvPr id="806919" name="Object 100" descr="npo000305"/>
          <p:cNvPicPr>
            <a:picLocks noChangeAspect="1" noChangeArrowheads="1"/>
          </p:cNvPicPr>
          <p:nvPr/>
        </p:nvPicPr>
        <p:blipFill>
          <a:blip r:embed="rId4"/>
          <a:srcRect/>
          <a:stretch>
            <a:fillRect/>
          </a:stretch>
        </p:blipFill>
        <p:spPr bwMode="auto">
          <a:xfrm>
            <a:off x="5943600" y="2057400"/>
            <a:ext cx="990600" cy="322263"/>
          </a:xfrm>
          <a:prstGeom prst="rect">
            <a:avLst/>
          </a:prstGeom>
          <a:noFill/>
          <a:ln w="28575" algn="ctr">
            <a:noFill/>
            <a:miter lim="800000"/>
            <a:headEnd/>
            <a:tailEnd/>
          </a:ln>
        </p:spPr>
      </p:pic>
      <p:pic>
        <p:nvPicPr>
          <p:cNvPr id="806920" name="Picture 101" descr="npo00037d"/>
          <p:cNvPicPr>
            <a:picLocks noChangeAspect="1" noChangeArrowheads="1"/>
          </p:cNvPicPr>
          <p:nvPr/>
        </p:nvPicPr>
        <p:blipFill>
          <a:blip r:embed="rId5"/>
          <a:srcRect/>
          <a:stretch>
            <a:fillRect/>
          </a:stretch>
        </p:blipFill>
        <p:spPr bwMode="auto">
          <a:xfrm>
            <a:off x="4876800" y="2057400"/>
            <a:ext cx="1066800" cy="295275"/>
          </a:xfrm>
          <a:prstGeom prst="rect">
            <a:avLst/>
          </a:prstGeom>
          <a:noFill/>
          <a:ln w="9525" algn="ctr">
            <a:noFill/>
            <a:miter lim="800000"/>
            <a:headEnd/>
            <a:tailEnd/>
          </a:ln>
        </p:spPr>
      </p:pic>
      <p:sp>
        <p:nvSpPr>
          <p:cNvPr id="806921" name="Rectangle 102"/>
          <p:cNvSpPr>
            <a:spLocks noChangeArrowheads="1"/>
          </p:cNvSpPr>
          <p:nvPr/>
        </p:nvSpPr>
        <p:spPr bwMode="auto">
          <a:xfrm>
            <a:off x="381000" y="2438400"/>
            <a:ext cx="8610600" cy="152400"/>
          </a:xfrm>
          <a:prstGeom prst="rect">
            <a:avLst/>
          </a:prstGeom>
          <a:solidFill>
            <a:srgbClr val="99CC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806922" name="Rectangle 103"/>
          <p:cNvSpPr>
            <a:spLocks noChangeArrowheads="1"/>
          </p:cNvSpPr>
          <p:nvPr/>
        </p:nvSpPr>
        <p:spPr bwMode="auto">
          <a:xfrm>
            <a:off x="2362200" y="2133600"/>
            <a:ext cx="76200" cy="1066800"/>
          </a:xfrm>
          <a:prstGeom prst="rect">
            <a:avLst/>
          </a:prstGeom>
          <a:solidFill>
            <a:srgbClr val="FF9900"/>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806923" name="Text Box 104"/>
          <p:cNvSpPr txBox="1">
            <a:spLocks noChangeArrowheads="1"/>
          </p:cNvSpPr>
          <p:nvPr/>
        </p:nvSpPr>
        <p:spPr bwMode="auto">
          <a:xfrm>
            <a:off x="2514600" y="1858963"/>
            <a:ext cx="1066800" cy="274637"/>
          </a:xfrm>
          <a:prstGeom prst="rect">
            <a:avLst/>
          </a:prstGeom>
          <a:noFill/>
          <a:ln w="9525">
            <a:noFill/>
            <a:miter lim="800000"/>
            <a:headEnd/>
            <a:tailEnd/>
          </a:ln>
        </p:spPr>
        <p:txBody>
          <a:bodyPr>
            <a:spAutoFit/>
          </a:bodyPr>
          <a:lstStyle/>
          <a:p>
            <a:pPr algn="ctr">
              <a:buFont typeface="Wingdings" pitchFamily="2" charset="2"/>
              <a:buNone/>
            </a:pPr>
            <a:r>
              <a:rPr lang="pt-BR" sz="1200" b="1"/>
              <a:t>Redundante</a:t>
            </a:r>
            <a:endParaRPr lang="pt-BR" sz="1200" b="1" i="1"/>
          </a:p>
        </p:txBody>
      </p:sp>
      <p:sp>
        <p:nvSpPr>
          <p:cNvPr id="806924" name="Text Box 105"/>
          <p:cNvSpPr txBox="1">
            <a:spLocks noChangeArrowheads="1"/>
          </p:cNvSpPr>
          <p:nvPr/>
        </p:nvSpPr>
        <p:spPr bwMode="auto">
          <a:xfrm>
            <a:off x="1600200" y="1858963"/>
            <a:ext cx="1066800" cy="274637"/>
          </a:xfrm>
          <a:prstGeom prst="rect">
            <a:avLst/>
          </a:prstGeom>
          <a:noFill/>
          <a:ln w="9525">
            <a:noFill/>
            <a:miter lim="800000"/>
            <a:headEnd/>
            <a:tailEnd/>
          </a:ln>
        </p:spPr>
        <p:txBody>
          <a:bodyPr>
            <a:spAutoFit/>
          </a:bodyPr>
          <a:lstStyle/>
          <a:p>
            <a:pPr algn="ctr">
              <a:buFont typeface="Wingdings" pitchFamily="2" charset="2"/>
              <a:buNone/>
            </a:pPr>
            <a:r>
              <a:rPr lang="pt-BR" sz="1200" b="1"/>
              <a:t>Principal</a:t>
            </a:r>
            <a:endParaRPr lang="pt-BR" sz="1200" b="1" i="1"/>
          </a:p>
        </p:txBody>
      </p:sp>
      <p:pic>
        <p:nvPicPr>
          <p:cNvPr id="806925" name="Picture 112" descr="FF"/>
          <p:cNvPicPr>
            <a:picLocks noChangeAspect="1" noChangeArrowheads="1"/>
          </p:cNvPicPr>
          <p:nvPr/>
        </p:nvPicPr>
        <p:blipFill>
          <a:blip r:embed="rId6"/>
          <a:srcRect/>
          <a:stretch>
            <a:fillRect/>
          </a:stretch>
        </p:blipFill>
        <p:spPr bwMode="auto">
          <a:xfrm>
            <a:off x="3124200" y="3048000"/>
            <a:ext cx="381000" cy="330200"/>
          </a:xfrm>
          <a:prstGeom prst="rect">
            <a:avLst/>
          </a:prstGeom>
          <a:noFill/>
          <a:ln w="9525" algn="ctr">
            <a:noFill/>
            <a:miter lim="800000"/>
            <a:headEnd/>
            <a:tailEnd/>
          </a:ln>
        </p:spPr>
      </p:pic>
      <p:pic>
        <p:nvPicPr>
          <p:cNvPr id="806926" name="Picture 113" descr="apid"/>
          <p:cNvPicPr preferRelativeResize="0">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600200" y="3209925"/>
            <a:ext cx="381000" cy="260350"/>
          </a:xfrm>
          <a:prstGeom prst="rect">
            <a:avLst/>
          </a:prstGeom>
          <a:noFill/>
          <a:ln w="9525" algn="ctr">
            <a:noFill/>
            <a:miter lim="800000"/>
            <a:headEnd/>
            <a:tailEnd/>
          </a:ln>
        </p:spPr>
      </p:pic>
      <p:pic>
        <p:nvPicPr>
          <p:cNvPr id="806927" name="Picture 114" descr="llag"/>
          <p:cNvPicPr preferRelativeResize="0">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524000" y="2981325"/>
            <a:ext cx="533400" cy="365125"/>
          </a:xfrm>
          <a:prstGeom prst="rect">
            <a:avLst/>
          </a:prstGeom>
          <a:noFill/>
          <a:ln w="9525" algn="ctr">
            <a:noFill/>
            <a:miter lim="800000"/>
            <a:headEnd/>
            <a:tailEnd/>
          </a:ln>
        </p:spPr>
      </p:pic>
      <p:pic>
        <p:nvPicPr>
          <p:cNvPr id="806928" name="Picture 115" descr="npo00037f"/>
          <p:cNvPicPr>
            <a:picLocks noChangeAspect="1" noChangeArrowheads="1"/>
          </p:cNvPicPr>
          <p:nvPr/>
        </p:nvPicPr>
        <p:blipFill>
          <a:blip r:embed="rId5"/>
          <a:srcRect/>
          <a:stretch>
            <a:fillRect/>
          </a:stretch>
        </p:blipFill>
        <p:spPr bwMode="auto">
          <a:xfrm>
            <a:off x="3733800" y="3590925"/>
            <a:ext cx="1066800" cy="295275"/>
          </a:xfrm>
          <a:prstGeom prst="rect">
            <a:avLst/>
          </a:prstGeom>
          <a:noFill/>
          <a:ln w="9525" algn="ctr">
            <a:noFill/>
            <a:miter lim="800000"/>
            <a:headEnd/>
            <a:tailEnd/>
          </a:ln>
        </p:spPr>
      </p:pic>
      <p:sp>
        <p:nvSpPr>
          <p:cNvPr id="806929" name="Line 119"/>
          <p:cNvSpPr>
            <a:spLocks noChangeShapeType="1"/>
          </p:cNvSpPr>
          <p:nvPr/>
        </p:nvSpPr>
        <p:spPr bwMode="auto">
          <a:xfrm>
            <a:off x="2438400" y="3429000"/>
            <a:ext cx="0" cy="1905000"/>
          </a:xfrm>
          <a:prstGeom prst="line">
            <a:avLst/>
          </a:prstGeom>
          <a:noFill/>
          <a:ln w="25400">
            <a:solidFill>
              <a:schemeClr val="tx1"/>
            </a:solidFill>
            <a:round/>
            <a:headEnd/>
            <a:tailEnd/>
          </a:ln>
        </p:spPr>
        <p:txBody>
          <a:bodyPr anchor="ctr">
            <a:spAutoFit/>
          </a:bodyPr>
          <a:lstStyle/>
          <a:p>
            <a:endParaRPr lang="pt-BR"/>
          </a:p>
        </p:txBody>
      </p:sp>
      <p:sp>
        <p:nvSpPr>
          <p:cNvPr id="806930" name="Line 120"/>
          <p:cNvSpPr>
            <a:spLocks noChangeShapeType="1"/>
          </p:cNvSpPr>
          <p:nvPr/>
        </p:nvSpPr>
        <p:spPr bwMode="auto">
          <a:xfrm>
            <a:off x="2362200" y="3352800"/>
            <a:ext cx="0" cy="1524000"/>
          </a:xfrm>
          <a:prstGeom prst="line">
            <a:avLst/>
          </a:prstGeom>
          <a:noFill/>
          <a:ln w="25400">
            <a:solidFill>
              <a:schemeClr val="tx1"/>
            </a:solidFill>
            <a:round/>
            <a:headEnd/>
            <a:tailEnd/>
          </a:ln>
        </p:spPr>
        <p:txBody>
          <a:bodyPr anchor="ctr">
            <a:spAutoFit/>
          </a:bodyPr>
          <a:lstStyle/>
          <a:p>
            <a:endParaRPr lang="pt-BR"/>
          </a:p>
        </p:txBody>
      </p:sp>
      <p:sp>
        <p:nvSpPr>
          <p:cNvPr id="806931" name="Line 121"/>
          <p:cNvSpPr>
            <a:spLocks noChangeShapeType="1"/>
          </p:cNvSpPr>
          <p:nvPr/>
        </p:nvSpPr>
        <p:spPr bwMode="auto">
          <a:xfrm flipH="1">
            <a:off x="1981200" y="4876800"/>
            <a:ext cx="381000" cy="0"/>
          </a:xfrm>
          <a:prstGeom prst="line">
            <a:avLst/>
          </a:prstGeom>
          <a:noFill/>
          <a:ln w="25400">
            <a:solidFill>
              <a:schemeClr val="tx1"/>
            </a:solidFill>
            <a:round/>
            <a:headEnd/>
            <a:tailEnd/>
          </a:ln>
        </p:spPr>
        <p:txBody>
          <a:bodyPr anchor="ctr">
            <a:spAutoFit/>
          </a:bodyPr>
          <a:lstStyle/>
          <a:p>
            <a:endParaRPr lang="pt-BR"/>
          </a:p>
        </p:txBody>
      </p:sp>
      <p:sp>
        <p:nvSpPr>
          <p:cNvPr id="806932" name="Line 122"/>
          <p:cNvSpPr>
            <a:spLocks noChangeShapeType="1"/>
          </p:cNvSpPr>
          <p:nvPr/>
        </p:nvSpPr>
        <p:spPr bwMode="auto">
          <a:xfrm>
            <a:off x="1981200" y="4876800"/>
            <a:ext cx="0" cy="533400"/>
          </a:xfrm>
          <a:prstGeom prst="line">
            <a:avLst/>
          </a:prstGeom>
          <a:noFill/>
          <a:ln w="25400">
            <a:solidFill>
              <a:schemeClr val="tx1"/>
            </a:solidFill>
            <a:round/>
            <a:headEnd/>
            <a:tailEnd/>
          </a:ln>
        </p:spPr>
        <p:txBody>
          <a:bodyPr anchor="ctr">
            <a:spAutoFit/>
          </a:bodyPr>
          <a:lstStyle/>
          <a:p>
            <a:endParaRPr lang="pt-BR"/>
          </a:p>
        </p:txBody>
      </p:sp>
      <p:sp>
        <p:nvSpPr>
          <p:cNvPr id="806933" name="Line 123"/>
          <p:cNvSpPr>
            <a:spLocks noChangeShapeType="1"/>
          </p:cNvSpPr>
          <p:nvPr/>
        </p:nvSpPr>
        <p:spPr bwMode="auto">
          <a:xfrm>
            <a:off x="2286000" y="3200400"/>
            <a:ext cx="0" cy="1524000"/>
          </a:xfrm>
          <a:prstGeom prst="line">
            <a:avLst/>
          </a:prstGeom>
          <a:noFill/>
          <a:ln w="25400">
            <a:solidFill>
              <a:schemeClr val="tx1"/>
            </a:solidFill>
            <a:round/>
            <a:headEnd/>
            <a:tailEnd/>
          </a:ln>
        </p:spPr>
        <p:txBody>
          <a:bodyPr anchor="ctr">
            <a:spAutoFit/>
          </a:bodyPr>
          <a:lstStyle/>
          <a:p>
            <a:endParaRPr lang="pt-BR"/>
          </a:p>
        </p:txBody>
      </p:sp>
      <p:sp>
        <p:nvSpPr>
          <p:cNvPr id="806934" name="Line 124"/>
          <p:cNvSpPr>
            <a:spLocks noChangeShapeType="1"/>
          </p:cNvSpPr>
          <p:nvPr/>
        </p:nvSpPr>
        <p:spPr bwMode="auto">
          <a:xfrm flipH="1">
            <a:off x="1600200" y="4724400"/>
            <a:ext cx="685800" cy="0"/>
          </a:xfrm>
          <a:prstGeom prst="line">
            <a:avLst/>
          </a:prstGeom>
          <a:noFill/>
          <a:ln w="25400">
            <a:solidFill>
              <a:schemeClr val="tx1"/>
            </a:solidFill>
            <a:round/>
            <a:headEnd/>
            <a:tailEnd/>
          </a:ln>
        </p:spPr>
        <p:txBody>
          <a:bodyPr anchor="ctr">
            <a:spAutoFit/>
          </a:bodyPr>
          <a:lstStyle/>
          <a:p>
            <a:endParaRPr lang="pt-BR"/>
          </a:p>
        </p:txBody>
      </p:sp>
      <p:sp>
        <p:nvSpPr>
          <p:cNvPr id="806935" name="Line 125"/>
          <p:cNvSpPr>
            <a:spLocks noChangeShapeType="1"/>
          </p:cNvSpPr>
          <p:nvPr/>
        </p:nvSpPr>
        <p:spPr bwMode="auto">
          <a:xfrm>
            <a:off x="1600200" y="4724400"/>
            <a:ext cx="0" cy="533400"/>
          </a:xfrm>
          <a:prstGeom prst="line">
            <a:avLst/>
          </a:prstGeom>
          <a:noFill/>
          <a:ln w="25400">
            <a:solidFill>
              <a:schemeClr val="tx1"/>
            </a:solidFill>
            <a:round/>
            <a:headEnd/>
            <a:tailEnd/>
          </a:ln>
        </p:spPr>
        <p:txBody>
          <a:bodyPr anchor="ctr">
            <a:spAutoFit/>
          </a:bodyPr>
          <a:lstStyle/>
          <a:p>
            <a:endParaRPr lang="pt-BR"/>
          </a:p>
        </p:txBody>
      </p:sp>
      <p:sp>
        <p:nvSpPr>
          <p:cNvPr id="806936" name="Line 126"/>
          <p:cNvSpPr>
            <a:spLocks noChangeShapeType="1"/>
          </p:cNvSpPr>
          <p:nvPr/>
        </p:nvSpPr>
        <p:spPr bwMode="auto">
          <a:xfrm>
            <a:off x="2514600" y="3352800"/>
            <a:ext cx="0" cy="1524000"/>
          </a:xfrm>
          <a:prstGeom prst="line">
            <a:avLst/>
          </a:prstGeom>
          <a:noFill/>
          <a:ln w="25400">
            <a:solidFill>
              <a:schemeClr val="tx1"/>
            </a:solidFill>
            <a:round/>
            <a:headEnd/>
            <a:tailEnd/>
          </a:ln>
        </p:spPr>
        <p:txBody>
          <a:bodyPr anchor="ctr">
            <a:spAutoFit/>
          </a:bodyPr>
          <a:lstStyle/>
          <a:p>
            <a:endParaRPr lang="pt-BR"/>
          </a:p>
        </p:txBody>
      </p:sp>
      <p:sp>
        <p:nvSpPr>
          <p:cNvPr id="806937" name="Line 127"/>
          <p:cNvSpPr>
            <a:spLocks noChangeShapeType="1"/>
          </p:cNvSpPr>
          <p:nvPr/>
        </p:nvSpPr>
        <p:spPr bwMode="auto">
          <a:xfrm flipH="1">
            <a:off x="2514600" y="4876800"/>
            <a:ext cx="533400" cy="0"/>
          </a:xfrm>
          <a:prstGeom prst="line">
            <a:avLst/>
          </a:prstGeom>
          <a:noFill/>
          <a:ln w="25400">
            <a:solidFill>
              <a:schemeClr val="tx1"/>
            </a:solidFill>
            <a:round/>
            <a:headEnd/>
            <a:tailEnd/>
          </a:ln>
        </p:spPr>
        <p:txBody>
          <a:bodyPr anchor="ctr">
            <a:spAutoFit/>
          </a:bodyPr>
          <a:lstStyle/>
          <a:p>
            <a:endParaRPr lang="pt-BR"/>
          </a:p>
        </p:txBody>
      </p:sp>
      <p:sp>
        <p:nvSpPr>
          <p:cNvPr id="806938" name="Line 128"/>
          <p:cNvSpPr>
            <a:spLocks noChangeShapeType="1"/>
          </p:cNvSpPr>
          <p:nvPr/>
        </p:nvSpPr>
        <p:spPr bwMode="auto">
          <a:xfrm>
            <a:off x="3048000" y="4876800"/>
            <a:ext cx="0" cy="533400"/>
          </a:xfrm>
          <a:prstGeom prst="line">
            <a:avLst/>
          </a:prstGeom>
          <a:noFill/>
          <a:ln w="25400">
            <a:solidFill>
              <a:schemeClr val="tx1"/>
            </a:solidFill>
            <a:round/>
            <a:headEnd/>
            <a:tailEnd/>
          </a:ln>
        </p:spPr>
        <p:txBody>
          <a:bodyPr anchor="ctr">
            <a:spAutoFit/>
          </a:bodyPr>
          <a:lstStyle/>
          <a:p>
            <a:endParaRPr lang="pt-BR"/>
          </a:p>
        </p:txBody>
      </p:sp>
      <p:pic>
        <p:nvPicPr>
          <p:cNvPr id="806939" name="Picture 129" descr="fy302"/>
          <p:cNvPicPr>
            <a:picLocks noChangeAspect="1" noChangeArrowheads="1"/>
          </p:cNvPicPr>
          <p:nvPr/>
        </p:nvPicPr>
        <p:blipFill>
          <a:blip r:embed="rId9"/>
          <a:srcRect/>
          <a:stretch>
            <a:fillRect/>
          </a:stretch>
        </p:blipFill>
        <p:spPr bwMode="auto">
          <a:xfrm>
            <a:off x="2209800" y="5260975"/>
            <a:ext cx="577850" cy="890588"/>
          </a:xfrm>
          <a:prstGeom prst="rect">
            <a:avLst/>
          </a:prstGeom>
          <a:noFill/>
          <a:ln w="9525" algn="ctr">
            <a:noFill/>
            <a:miter lim="800000"/>
            <a:headEnd/>
            <a:tailEnd/>
          </a:ln>
        </p:spPr>
      </p:pic>
      <p:pic>
        <p:nvPicPr>
          <p:cNvPr id="806940" name="Picture 130" descr="ld302"/>
          <p:cNvPicPr>
            <a:picLocks noChangeAspect="1" noChangeArrowheads="1"/>
          </p:cNvPicPr>
          <p:nvPr/>
        </p:nvPicPr>
        <p:blipFill>
          <a:blip r:embed="rId10"/>
          <a:srcRect/>
          <a:stretch>
            <a:fillRect/>
          </a:stretch>
        </p:blipFill>
        <p:spPr bwMode="auto">
          <a:xfrm>
            <a:off x="1743075" y="5257800"/>
            <a:ext cx="390525" cy="608013"/>
          </a:xfrm>
          <a:prstGeom prst="rect">
            <a:avLst/>
          </a:prstGeom>
          <a:noFill/>
          <a:ln w="9525" algn="ctr">
            <a:noFill/>
            <a:miter lim="800000"/>
            <a:headEnd/>
            <a:tailEnd/>
          </a:ln>
        </p:spPr>
      </p:pic>
      <p:pic>
        <p:nvPicPr>
          <p:cNvPr id="806941" name="Picture 131" descr="tt302"/>
          <p:cNvPicPr>
            <a:picLocks noChangeAspect="1" noChangeArrowheads="1"/>
          </p:cNvPicPr>
          <p:nvPr/>
        </p:nvPicPr>
        <p:blipFill>
          <a:blip r:embed="rId11"/>
          <a:srcRect/>
          <a:stretch>
            <a:fillRect/>
          </a:stretch>
        </p:blipFill>
        <p:spPr bwMode="auto">
          <a:xfrm>
            <a:off x="1371600" y="5257800"/>
            <a:ext cx="339725" cy="346075"/>
          </a:xfrm>
          <a:prstGeom prst="rect">
            <a:avLst/>
          </a:prstGeom>
          <a:noFill/>
          <a:ln w="9525" algn="ctr">
            <a:noFill/>
            <a:miter lim="800000"/>
            <a:headEnd/>
            <a:tailEnd/>
          </a:ln>
        </p:spPr>
      </p:pic>
      <p:pic>
        <p:nvPicPr>
          <p:cNvPr id="806942" name="Picture 132" descr="CFW"/>
          <p:cNvPicPr>
            <a:picLocks noChangeAspect="1" noChangeArrowheads="1"/>
          </p:cNvPicPr>
          <p:nvPr/>
        </p:nvPicPr>
        <p:blipFill>
          <a:blip r:embed="rId12"/>
          <a:srcRect/>
          <a:stretch>
            <a:fillRect/>
          </a:stretch>
        </p:blipFill>
        <p:spPr bwMode="auto">
          <a:xfrm>
            <a:off x="2874963" y="5334000"/>
            <a:ext cx="325437" cy="463550"/>
          </a:xfrm>
          <a:prstGeom prst="rect">
            <a:avLst/>
          </a:prstGeom>
          <a:noFill/>
          <a:ln w="9525" algn="ctr">
            <a:noFill/>
            <a:miter lim="800000"/>
            <a:headEnd/>
            <a:tailEnd/>
          </a:ln>
        </p:spPr>
      </p:pic>
      <p:pic>
        <p:nvPicPr>
          <p:cNvPr id="806943" name="Picture 133" descr="npo000381"/>
          <p:cNvPicPr>
            <a:picLocks noChangeAspect="1" noChangeArrowheads="1"/>
          </p:cNvPicPr>
          <p:nvPr/>
        </p:nvPicPr>
        <p:blipFill>
          <a:blip r:embed="rId13"/>
          <a:srcRect/>
          <a:stretch>
            <a:fillRect/>
          </a:stretch>
        </p:blipFill>
        <p:spPr bwMode="auto">
          <a:xfrm>
            <a:off x="3352800" y="5334000"/>
            <a:ext cx="514350" cy="385763"/>
          </a:xfrm>
          <a:prstGeom prst="rect">
            <a:avLst/>
          </a:prstGeom>
          <a:noFill/>
          <a:ln w="9525" algn="ctr">
            <a:noFill/>
            <a:miter lim="800000"/>
            <a:headEnd/>
            <a:tailEnd/>
          </a:ln>
        </p:spPr>
      </p:pic>
      <p:sp>
        <p:nvSpPr>
          <p:cNvPr id="806944" name="Line 134"/>
          <p:cNvSpPr>
            <a:spLocks noChangeShapeType="1"/>
          </p:cNvSpPr>
          <p:nvPr/>
        </p:nvSpPr>
        <p:spPr bwMode="auto">
          <a:xfrm>
            <a:off x="2590800" y="3352800"/>
            <a:ext cx="0" cy="1371600"/>
          </a:xfrm>
          <a:prstGeom prst="line">
            <a:avLst/>
          </a:prstGeom>
          <a:noFill/>
          <a:ln w="25400">
            <a:solidFill>
              <a:schemeClr val="tx1"/>
            </a:solidFill>
            <a:round/>
            <a:headEnd/>
            <a:tailEnd/>
          </a:ln>
        </p:spPr>
        <p:txBody>
          <a:bodyPr anchor="ctr">
            <a:spAutoFit/>
          </a:bodyPr>
          <a:lstStyle/>
          <a:p>
            <a:endParaRPr lang="pt-BR"/>
          </a:p>
        </p:txBody>
      </p:sp>
      <p:sp>
        <p:nvSpPr>
          <p:cNvPr id="806945" name="Line 135"/>
          <p:cNvSpPr>
            <a:spLocks noChangeShapeType="1"/>
          </p:cNvSpPr>
          <p:nvPr/>
        </p:nvSpPr>
        <p:spPr bwMode="auto">
          <a:xfrm flipH="1">
            <a:off x="2590800" y="4724400"/>
            <a:ext cx="1066800" cy="0"/>
          </a:xfrm>
          <a:prstGeom prst="line">
            <a:avLst/>
          </a:prstGeom>
          <a:noFill/>
          <a:ln w="25400">
            <a:solidFill>
              <a:schemeClr val="tx1"/>
            </a:solidFill>
            <a:round/>
            <a:headEnd/>
            <a:tailEnd/>
          </a:ln>
        </p:spPr>
        <p:txBody>
          <a:bodyPr anchor="ctr">
            <a:spAutoFit/>
          </a:bodyPr>
          <a:lstStyle/>
          <a:p>
            <a:endParaRPr lang="pt-BR"/>
          </a:p>
        </p:txBody>
      </p:sp>
      <p:sp>
        <p:nvSpPr>
          <p:cNvPr id="806946" name="Line 136"/>
          <p:cNvSpPr>
            <a:spLocks noChangeShapeType="1"/>
          </p:cNvSpPr>
          <p:nvPr/>
        </p:nvSpPr>
        <p:spPr bwMode="auto">
          <a:xfrm>
            <a:off x="3657600" y="4724400"/>
            <a:ext cx="0" cy="685800"/>
          </a:xfrm>
          <a:prstGeom prst="line">
            <a:avLst/>
          </a:prstGeom>
          <a:noFill/>
          <a:ln w="25400">
            <a:solidFill>
              <a:schemeClr val="tx1"/>
            </a:solidFill>
            <a:round/>
            <a:headEnd/>
            <a:tailEnd/>
          </a:ln>
        </p:spPr>
        <p:txBody>
          <a:bodyPr anchor="ctr">
            <a:spAutoFit/>
          </a:bodyPr>
          <a:lstStyle/>
          <a:p>
            <a:endParaRPr lang="pt-BR"/>
          </a:p>
        </p:txBody>
      </p:sp>
      <p:sp>
        <p:nvSpPr>
          <p:cNvPr id="806947" name="Line 137"/>
          <p:cNvSpPr>
            <a:spLocks noChangeShapeType="1"/>
          </p:cNvSpPr>
          <p:nvPr/>
        </p:nvSpPr>
        <p:spPr bwMode="auto">
          <a:xfrm>
            <a:off x="2667000" y="3200400"/>
            <a:ext cx="0" cy="1371600"/>
          </a:xfrm>
          <a:prstGeom prst="line">
            <a:avLst/>
          </a:prstGeom>
          <a:noFill/>
          <a:ln w="25400">
            <a:solidFill>
              <a:schemeClr val="tx1"/>
            </a:solidFill>
            <a:round/>
            <a:headEnd/>
            <a:tailEnd/>
          </a:ln>
        </p:spPr>
        <p:txBody>
          <a:bodyPr anchor="ctr">
            <a:spAutoFit/>
          </a:bodyPr>
          <a:lstStyle/>
          <a:p>
            <a:endParaRPr lang="pt-BR"/>
          </a:p>
        </p:txBody>
      </p:sp>
      <p:sp>
        <p:nvSpPr>
          <p:cNvPr id="806948" name="Line 138"/>
          <p:cNvSpPr>
            <a:spLocks noChangeShapeType="1"/>
          </p:cNvSpPr>
          <p:nvPr/>
        </p:nvSpPr>
        <p:spPr bwMode="auto">
          <a:xfrm flipH="1">
            <a:off x="2667000" y="4572000"/>
            <a:ext cx="1524000" cy="0"/>
          </a:xfrm>
          <a:prstGeom prst="line">
            <a:avLst/>
          </a:prstGeom>
          <a:noFill/>
          <a:ln w="25400">
            <a:solidFill>
              <a:schemeClr val="tx1"/>
            </a:solidFill>
            <a:round/>
            <a:headEnd/>
            <a:tailEnd/>
          </a:ln>
        </p:spPr>
        <p:txBody>
          <a:bodyPr anchor="ctr">
            <a:spAutoFit/>
          </a:bodyPr>
          <a:lstStyle/>
          <a:p>
            <a:endParaRPr lang="pt-BR"/>
          </a:p>
        </p:txBody>
      </p:sp>
      <p:sp>
        <p:nvSpPr>
          <p:cNvPr id="806949" name="Line 139"/>
          <p:cNvSpPr>
            <a:spLocks noChangeShapeType="1"/>
          </p:cNvSpPr>
          <p:nvPr/>
        </p:nvSpPr>
        <p:spPr bwMode="auto">
          <a:xfrm flipH="1">
            <a:off x="4191000" y="4572000"/>
            <a:ext cx="0" cy="990600"/>
          </a:xfrm>
          <a:prstGeom prst="line">
            <a:avLst/>
          </a:prstGeom>
          <a:noFill/>
          <a:ln w="25400">
            <a:solidFill>
              <a:schemeClr val="tx1"/>
            </a:solidFill>
            <a:round/>
            <a:headEnd/>
            <a:tailEnd/>
          </a:ln>
        </p:spPr>
        <p:txBody>
          <a:bodyPr anchor="ctr">
            <a:spAutoFit/>
          </a:bodyPr>
          <a:lstStyle/>
          <a:p>
            <a:endParaRPr lang="pt-BR"/>
          </a:p>
        </p:txBody>
      </p:sp>
      <p:pic>
        <p:nvPicPr>
          <p:cNvPr id="806950" name="Picture 140" descr="npo000383"/>
          <p:cNvPicPr>
            <a:picLocks noChangeAspect="1" noChangeArrowheads="1"/>
          </p:cNvPicPr>
          <p:nvPr/>
        </p:nvPicPr>
        <p:blipFill>
          <a:blip r:embed="rId14"/>
          <a:srcRect/>
          <a:stretch>
            <a:fillRect/>
          </a:stretch>
        </p:blipFill>
        <p:spPr bwMode="auto">
          <a:xfrm>
            <a:off x="4002088" y="5334000"/>
            <a:ext cx="341312" cy="582613"/>
          </a:xfrm>
          <a:prstGeom prst="rect">
            <a:avLst/>
          </a:prstGeom>
          <a:noFill/>
          <a:ln w="9525" algn="ctr">
            <a:noFill/>
            <a:miter lim="800000"/>
            <a:headEnd/>
            <a:tailEnd/>
          </a:ln>
        </p:spPr>
      </p:pic>
      <p:sp>
        <p:nvSpPr>
          <p:cNvPr id="806951" name="Line 141"/>
          <p:cNvSpPr>
            <a:spLocks noChangeShapeType="1"/>
          </p:cNvSpPr>
          <p:nvPr/>
        </p:nvSpPr>
        <p:spPr bwMode="auto">
          <a:xfrm>
            <a:off x="2971800" y="3352800"/>
            <a:ext cx="0" cy="533400"/>
          </a:xfrm>
          <a:prstGeom prst="line">
            <a:avLst/>
          </a:prstGeom>
          <a:noFill/>
          <a:ln w="25400">
            <a:solidFill>
              <a:schemeClr val="tx1"/>
            </a:solidFill>
            <a:round/>
            <a:headEnd/>
            <a:tailEnd/>
          </a:ln>
        </p:spPr>
        <p:txBody>
          <a:bodyPr anchor="ctr">
            <a:spAutoFit/>
          </a:bodyPr>
          <a:lstStyle/>
          <a:p>
            <a:endParaRPr lang="pt-BR"/>
          </a:p>
        </p:txBody>
      </p:sp>
      <p:sp>
        <p:nvSpPr>
          <p:cNvPr id="806952" name="Line 142"/>
          <p:cNvSpPr>
            <a:spLocks noChangeShapeType="1"/>
          </p:cNvSpPr>
          <p:nvPr/>
        </p:nvSpPr>
        <p:spPr bwMode="auto">
          <a:xfrm flipH="1">
            <a:off x="2971800" y="3886200"/>
            <a:ext cx="457200" cy="0"/>
          </a:xfrm>
          <a:prstGeom prst="line">
            <a:avLst/>
          </a:prstGeom>
          <a:noFill/>
          <a:ln w="25400">
            <a:solidFill>
              <a:schemeClr val="tx1"/>
            </a:solidFill>
            <a:round/>
            <a:headEnd/>
            <a:tailEnd/>
          </a:ln>
        </p:spPr>
        <p:txBody>
          <a:bodyPr anchor="ctr">
            <a:spAutoFit/>
          </a:bodyPr>
          <a:lstStyle/>
          <a:p>
            <a:endParaRPr lang="pt-BR"/>
          </a:p>
        </p:txBody>
      </p:sp>
      <p:pic>
        <p:nvPicPr>
          <p:cNvPr id="806953" name="Picture 143" descr="npo000385"/>
          <p:cNvPicPr>
            <a:picLocks noChangeAspect="1" noChangeArrowheads="1"/>
          </p:cNvPicPr>
          <p:nvPr/>
        </p:nvPicPr>
        <p:blipFill>
          <a:blip r:embed="rId15"/>
          <a:srcRect/>
          <a:stretch>
            <a:fillRect/>
          </a:stretch>
        </p:blipFill>
        <p:spPr bwMode="auto">
          <a:xfrm>
            <a:off x="2133600" y="3057525"/>
            <a:ext cx="914400" cy="466725"/>
          </a:xfrm>
          <a:prstGeom prst="rect">
            <a:avLst/>
          </a:prstGeom>
          <a:noFill/>
          <a:ln w="9525" algn="ctr">
            <a:noFill/>
            <a:miter lim="800000"/>
            <a:headEnd/>
            <a:tailEnd/>
          </a:ln>
        </p:spPr>
      </p:pic>
      <p:pic>
        <p:nvPicPr>
          <p:cNvPr id="806954" name="Picture 144" descr="CFW"/>
          <p:cNvPicPr>
            <a:picLocks noChangeAspect="1" noChangeArrowheads="1"/>
          </p:cNvPicPr>
          <p:nvPr/>
        </p:nvPicPr>
        <p:blipFill>
          <a:blip r:embed="rId12"/>
          <a:srcRect/>
          <a:stretch>
            <a:fillRect/>
          </a:stretch>
        </p:blipFill>
        <p:spPr bwMode="auto">
          <a:xfrm>
            <a:off x="3352800" y="3657600"/>
            <a:ext cx="325438" cy="463550"/>
          </a:xfrm>
          <a:prstGeom prst="rect">
            <a:avLst/>
          </a:prstGeom>
          <a:noFill/>
          <a:ln w="9525" algn="ctr">
            <a:noFill/>
            <a:miter lim="800000"/>
            <a:headEnd/>
            <a:tailEnd/>
          </a:ln>
        </p:spPr>
      </p:pic>
      <p:sp>
        <p:nvSpPr>
          <p:cNvPr id="806955" name="Line 145"/>
          <p:cNvSpPr>
            <a:spLocks noChangeShapeType="1"/>
          </p:cNvSpPr>
          <p:nvPr/>
        </p:nvSpPr>
        <p:spPr bwMode="auto">
          <a:xfrm>
            <a:off x="2743200" y="3276600"/>
            <a:ext cx="0" cy="1143000"/>
          </a:xfrm>
          <a:prstGeom prst="line">
            <a:avLst/>
          </a:prstGeom>
          <a:noFill/>
          <a:ln w="25400">
            <a:solidFill>
              <a:schemeClr val="tx1"/>
            </a:solidFill>
            <a:round/>
            <a:headEnd/>
            <a:tailEnd/>
          </a:ln>
        </p:spPr>
        <p:txBody>
          <a:bodyPr anchor="ctr">
            <a:spAutoFit/>
          </a:bodyPr>
          <a:lstStyle/>
          <a:p>
            <a:endParaRPr lang="pt-BR"/>
          </a:p>
        </p:txBody>
      </p:sp>
      <p:sp>
        <p:nvSpPr>
          <p:cNvPr id="806956" name="Line 146"/>
          <p:cNvSpPr>
            <a:spLocks noChangeShapeType="1"/>
          </p:cNvSpPr>
          <p:nvPr/>
        </p:nvSpPr>
        <p:spPr bwMode="auto">
          <a:xfrm flipH="1">
            <a:off x="2743200" y="4419600"/>
            <a:ext cx="2667000" cy="0"/>
          </a:xfrm>
          <a:prstGeom prst="line">
            <a:avLst/>
          </a:prstGeom>
          <a:noFill/>
          <a:ln w="25400">
            <a:solidFill>
              <a:schemeClr val="tx1"/>
            </a:solidFill>
            <a:round/>
            <a:headEnd/>
            <a:tailEnd/>
          </a:ln>
        </p:spPr>
        <p:txBody>
          <a:bodyPr anchor="ctr">
            <a:spAutoFit/>
          </a:bodyPr>
          <a:lstStyle/>
          <a:p>
            <a:endParaRPr lang="pt-BR"/>
          </a:p>
        </p:txBody>
      </p:sp>
      <p:sp>
        <p:nvSpPr>
          <p:cNvPr id="806957" name="Line 147"/>
          <p:cNvSpPr>
            <a:spLocks noChangeShapeType="1"/>
          </p:cNvSpPr>
          <p:nvPr/>
        </p:nvSpPr>
        <p:spPr bwMode="auto">
          <a:xfrm>
            <a:off x="2819400" y="3124200"/>
            <a:ext cx="0" cy="1143000"/>
          </a:xfrm>
          <a:prstGeom prst="line">
            <a:avLst/>
          </a:prstGeom>
          <a:noFill/>
          <a:ln w="25400">
            <a:solidFill>
              <a:schemeClr val="tx1"/>
            </a:solidFill>
            <a:round/>
            <a:headEnd/>
            <a:tailEnd/>
          </a:ln>
        </p:spPr>
        <p:txBody>
          <a:bodyPr anchor="ctr">
            <a:spAutoFit/>
          </a:bodyPr>
          <a:lstStyle/>
          <a:p>
            <a:endParaRPr lang="pt-BR"/>
          </a:p>
        </p:txBody>
      </p:sp>
      <p:sp>
        <p:nvSpPr>
          <p:cNvPr id="806958" name="Line 148"/>
          <p:cNvSpPr>
            <a:spLocks noChangeShapeType="1"/>
          </p:cNvSpPr>
          <p:nvPr/>
        </p:nvSpPr>
        <p:spPr bwMode="auto">
          <a:xfrm flipH="1">
            <a:off x="2819400" y="4267200"/>
            <a:ext cx="3200400" cy="0"/>
          </a:xfrm>
          <a:prstGeom prst="line">
            <a:avLst/>
          </a:prstGeom>
          <a:noFill/>
          <a:ln w="25400">
            <a:solidFill>
              <a:schemeClr val="tx1"/>
            </a:solidFill>
            <a:round/>
            <a:headEnd/>
            <a:tailEnd/>
          </a:ln>
        </p:spPr>
        <p:txBody>
          <a:bodyPr anchor="ctr">
            <a:spAutoFit/>
          </a:bodyPr>
          <a:lstStyle/>
          <a:p>
            <a:endParaRPr lang="pt-BR"/>
          </a:p>
        </p:txBody>
      </p:sp>
      <p:pic>
        <p:nvPicPr>
          <p:cNvPr id="806959" name="Picture 156" descr="exsign"/>
          <p:cNvPicPr preferRelativeResize="0">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4800600" y="4495800"/>
            <a:ext cx="381000" cy="315913"/>
          </a:xfrm>
          <a:prstGeom prst="rect">
            <a:avLst/>
          </a:prstGeom>
          <a:noFill/>
          <a:ln w="9525" algn="ctr">
            <a:noFill/>
            <a:miter lim="800000"/>
            <a:headEnd/>
            <a:tailEnd/>
          </a:ln>
        </p:spPr>
      </p:pic>
      <p:sp>
        <p:nvSpPr>
          <p:cNvPr id="806960" name="Text Box 157"/>
          <p:cNvSpPr txBox="1">
            <a:spLocks noChangeArrowheads="1"/>
          </p:cNvSpPr>
          <p:nvPr/>
        </p:nvSpPr>
        <p:spPr bwMode="auto">
          <a:xfrm>
            <a:off x="6400800" y="4648200"/>
            <a:ext cx="609600" cy="274638"/>
          </a:xfrm>
          <a:prstGeom prst="rect">
            <a:avLst/>
          </a:prstGeom>
          <a:noFill/>
          <a:ln w="9525">
            <a:noFill/>
            <a:miter lim="800000"/>
            <a:headEnd/>
            <a:tailEnd/>
          </a:ln>
        </p:spPr>
        <p:txBody>
          <a:bodyPr>
            <a:spAutoFit/>
          </a:bodyPr>
          <a:lstStyle/>
          <a:p>
            <a:pPr algn="ctr">
              <a:buFont typeface="Wingdings" pitchFamily="2" charset="2"/>
              <a:buNone/>
            </a:pPr>
            <a:r>
              <a:rPr lang="pt-BR" sz="1200" b="1"/>
              <a:t>BS</a:t>
            </a:r>
            <a:endParaRPr lang="pt-BR" sz="1200" b="1" i="1"/>
          </a:p>
        </p:txBody>
      </p:sp>
      <p:sp>
        <p:nvSpPr>
          <p:cNvPr id="806961" name="Line 158"/>
          <p:cNvSpPr>
            <a:spLocks noChangeShapeType="1"/>
          </p:cNvSpPr>
          <p:nvPr/>
        </p:nvSpPr>
        <p:spPr bwMode="auto">
          <a:xfrm flipH="1">
            <a:off x="5410200" y="4419600"/>
            <a:ext cx="0" cy="990600"/>
          </a:xfrm>
          <a:prstGeom prst="line">
            <a:avLst/>
          </a:prstGeom>
          <a:noFill/>
          <a:ln w="25400">
            <a:solidFill>
              <a:schemeClr val="tx1"/>
            </a:solidFill>
            <a:round/>
            <a:headEnd/>
            <a:tailEnd/>
          </a:ln>
        </p:spPr>
        <p:txBody>
          <a:bodyPr anchor="ctr">
            <a:spAutoFit/>
          </a:bodyPr>
          <a:lstStyle/>
          <a:p>
            <a:endParaRPr lang="pt-BR"/>
          </a:p>
        </p:txBody>
      </p:sp>
      <p:sp>
        <p:nvSpPr>
          <p:cNvPr id="806962" name="Line 159"/>
          <p:cNvSpPr>
            <a:spLocks noChangeShapeType="1"/>
          </p:cNvSpPr>
          <p:nvPr/>
        </p:nvSpPr>
        <p:spPr bwMode="auto">
          <a:xfrm flipH="1">
            <a:off x="6019800" y="4267200"/>
            <a:ext cx="0" cy="1295400"/>
          </a:xfrm>
          <a:prstGeom prst="line">
            <a:avLst/>
          </a:prstGeom>
          <a:noFill/>
          <a:ln w="25400">
            <a:solidFill>
              <a:schemeClr val="tx1"/>
            </a:solidFill>
            <a:round/>
            <a:headEnd/>
            <a:tailEnd/>
          </a:ln>
        </p:spPr>
        <p:txBody>
          <a:bodyPr anchor="ctr">
            <a:spAutoFit/>
          </a:bodyPr>
          <a:lstStyle/>
          <a:p>
            <a:endParaRPr lang="pt-BR"/>
          </a:p>
        </p:txBody>
      </p:sp>
      <p:pic>
        <p:nvPicPr>
          <p:cNvPr id="806963" name="Picture 160" descr="ld302"/>
          <p:cNvPicPr>
            <a:picLocks noChangeAspect="1" noChangeArrowheads="1"/>
          </p:cNvPicPr>
          <p:nvPr/>
        </p:nvPicPr>
        <p:blipFill>
          <a:blip r:embed="rId10"/>
          <a:srcRect/>
          <a:stretch>
            <a:fillRect/>
          </a:stretch>
        </p:blipFill>
        <p:spPr bwMode="auto">
          <a:xfrm>
            <a:off x="5172075" y="5400675"/>
            <a:ext cx="390525" cy="608013"/>
          </a:xfrm>
          <a:prstGeom prst="rect">
            <a:avLst/>
          </a:prstGeom>
          <a:noFill/>
          <a:ln w="9525" algn="ctr">
            <a:noFill/>
            <a:miter lim="800000"/>
            <a:headEnd/>
            <a:tailEnd/>
          </a:ln>
        </p:spPr>
      </p:pic>
      <p:pic>
        <p:nvPicPr>
          <p:cNvPr id="806964" name="Picture 161" descr="exsign"/>
          <p:cNvPicPr preferRelativeResize="0">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6248400" y="4495800"/>
            <a:ext cx="381000" cy="315913"/>
          </a:xfrm>
          <a:prstGeom prst="rect">
            <a:avLst/>
          </a:prstGeom>
          <a:noFill/>
          <a:ln w="9525" algn="ctr">
            <a:noFill/>
            <a:miter lim="800000"/>
            <a:headEnd/>
            <a:tailEnd/>
          </a:ln>
        </p:spPr>
      </p:pic>
      <p:sp>
        <p:nvSpPr>
          <p:cNvPr id="806965" name="Text Box 162"/>
          <p:cNvSpPr txBox="1">
            <a:spLocks noChangeArrowheads="1"/>
          </p:cNvSpPr>
          <p:nvPr/>
        </p:nvSpPr>
        <p:spPr bwMode="auto">
          <a:xfrm>
            <a:off x="4419600" y="4648200"/>
            <a:ext cx="609600" cy="274638"/>
          </a:xfrm>
          <a:prstGeom prst="rect">
            <a:avLst/>
          </a:prstGeom>
          <a:noFill/>
          <a:ln w="9525">
            <a:noFill/>
            <a:miter lim="800000"/>
            <a:headEnd/>
            <a:tailEnd/>
          </a:ln>
        </p:spPr>
        <p:txBody>
          <a:bodyPr>
            <a:spAutoFit/>
          </a:bodyPr>
          <a:lstStyle/>
          <a:p>
            <a:pPr algn="ctr">
              <a:buFont typeface="Wingdings" pitchFamily="2" charset="2"/>
              <a:buNone/>
            </a:pPr>
            <a:r>
              <a:rPr lang="pt-BR" sz="1200" b="1"/>
              <a:t>BS</a:t>
            </a:r>
            <a:endParaRPr lang="pt-BR" sz="1200" b="1" i="1"/>
          </a:p>
        </p:txBody>
      </p:sp>
      <p:pic>
        <p:nvPicPr>
          <p:cNvPr id="806966" name="Object 163" descr="npo000386"/>
          <p:cNvPicPr>
            <a:picLocks noChangeAspect="1" noChangeArrowheads="1"/>
          </p:cNvPicPr>
          <p:nvPr/>
        </p:nvPicPr>
        <p:blipFill>
          <a:blip r:embed="rId17"/>
          <a:srcRect/>
          <a:stretch>
            <a:fillRect/>
          </a:stretch>
        </p:blipFill>
        <p:spPr bwMode="auto">
          <a:xfrm>
            <a:off x="5181600" y="4572000"/>
            <a:ext cx="406400" cy="409575"/>
          </a:xfrm>
          <a:prstGeom prst="rect">
            <a:avLst/>
          </a:prstGeom>
          <a:noFill/>
          <a:ln w="9525" algn="ctr">
            <a:noFill/>
            <a:miter lim="800000"/>
            <a:headEnd/>
            <a:tailEnd/>
          </a:ln>
        </p:spPr>
      </p:pic>
      <p:pic>
        <p:nvPicPr>
          <p:cNvPr id="806967" name="Object 164" descr="npo000387"/>
          <p:cNvPicPr>
            <a:picLocks noChangeAspect="1" noChangeArrowheads="1"/>
          </p:cNvPicPr>
          <p:nvPr/>
        </p:nvPicPr>
        <p:blipFill>
          <a:blip r:embed="rId17"/>
          <a:srcRect/>
          <a:stretch>
            <a:fillRect/>
          </a:stretch>
        </p:blipFill>
        <p:spPr bwMode="auto">
          <a:xfrm>
            <a:off x="5791200" y="4572000"/>
            <a:ext cx="406400" cy="409575"/>
          </a:xfrm>
          <a:prstGeom prst="rect">
            <a:avLst/>
          </a:prstGeom>
          <a:noFill/>
          <a:ln w="9525" algn="ctr">
            <a:noFill/>
            <a:miter lim="800000"/>
            <a:headEnd/>
            <a:tailEnd/>
          </a:ln>
        </p:spPr>
      </p:pic>
      <p:pic>
        <p:nvPicPr>
          <p:cNvPr id="806968" name="Picture 165" descr="fy302"/>
          <p:cNvPicPr>
            <a:picLocks noChangeAspect="1" noChangeArrowheads="1"/>
          </p:cNvPicPr>
          <p:nvPr/>
        </p:nvPicPr>
        <p:blipFill>
          <a:blip r:embed="rId9"/>
          <a:srcRect/>
          <a:stretch>
            <a:fillRect/>
          </a:stretch>
        </p:blipFill>
        <p:spPr bwMode="auto">
          <a:xfrm>
            <a:off x="5791200" y="5399088"/>
            <a:ext cx="577850" cy="890587"/>
          </a:xfrm>
          <a:prstGeom prst="rect">
            <a:avLst/>
          </a:prstGeom>
          <a:noFill/>
          <a:ln w="9525" algn="ctr">
            <a:noFill/>
            <a:miter lim="800000"/>
            <a:headEnd/>
            <a:tailEnd/>
          </a:ln>
        </p:spPr>
      </p:pic>
      <p:sp>
        <p:nvSpPr>
          <p:cNvPr id="806969" name="AutoShape 166"/>
          <p:cNvSpPr>
            <a:spLocks noChangeArrowheads="1"/>
          </p:cNvSpPr>
          <p:nvPr/>
        </p:nvSpPr>
        <p:spPr bwMode="auto">
          <a:xfrm>
            <a:off x="4800600" y="5105400"/>
            <a:ext cx="1752600" cy="1447800"/>
          </a:xfrm>
          <a:prstGeom prst="octagon">
            <a:avLst>
              <a:gd name="adj" fmla="val 29287"/>
            </a:avLst>
          </a:prstGeom>
          <a:solidFill>
            <a:srgbClr val="00CCFF">
              <a:alpha val="50195"/>
            </a:srgbClr>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806970" name="Picture 167" descr="exsign"/>
          <p:cNvPicPr preferRelativeResize="0">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4648200" y="5943600"/>
            <a:ext cx="381000" cy="315913"/>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9" name="Rectangle 5"/>
          <p:cNvSpPr>
            <a:spLocks noChangeAspect="1" noChangeArrowheads="1"/>
          </p:cNvSpPr>
          <p:nvPr/>
        </p:nvSpPr>
        <p:spPr bwMode="auto">
          <a:xfrm>
            <a:off x="3124200" y="1295400"/>
            <a:ext cx="58674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OLE FOR PROCESS CONTROL</a:t>
            </a:r>
            <a:endParaRPr lang="pt-BR" b="1" baseline="60000">
              <a:solidFill>
                <a:srgbClr val="333300"/>
              </a:solidFill>
              <a:effectLst>
                <a:outerShdw blurRad="38100" dist="38100" dir="2700000" algn="tl">
                  <a:srgbClr val="C0C0C0"/>
                </a:outerShdw>
              </a:effectLst>
              <a:latin typeface="Bookman Old Style" pitchFamily="18" charset="0"/>
            </a:endParaRPr>
          </a:p>
        </p:txBody>
      </p:sp>
      <p:sp>
        <p:nvSpPr>
          <p:cNvPr id="354310" name="Rectangle 6"/>
          <p:cNvSpPr>
            <a:spLocks noChangeAspect="1" noChangeArrowheads="1"/>
          </p:cNvSpPr>
          <p:nvPr/>
        </p:nvSpPr>
        <p:spPr bwMode="auto">
          <a:xfrm>
            <a:off x="2743200" y="838200"/>
            <a:ext cx="61722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SUPERVISÃO</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sp>
        <p:nvSpPr>
          <p:cNvPr id="808963" name="Text Box 7"/>
          <p:cNvSpPr txBox="1">
            <a:spLocks noChangeArrowheads="1"/>
          </p:cNvSpPr>
          <p:nvPr/>
        </p:nvSpPr>
        <p:spPr bwMode="auto">
          <a:xfrm>
            <a:off x="533400" y="2514600"/>
            <a:ext cx="8077200" cy="3444875"/>
          </a:xfrm>
          <a:prstGeom prst="rect">
            <a:avLst/>
          </a:prstGeom>
          <a:noFill/>
          <a:ln w="9525">
            <a:noFill/>
            <a:miter lim="800000"/>
            <a:headEnd/>
            <a:tailEnd/>
          </a:ln>
        </p:spPr>
        <p:txBody>
          <a:bodyPr>
            <a:spAutoFit/>
          </a:bodyPr>
          <a:lstStyle/>
          <a:p>
            <a:pPr eaLnBrk="0" hangingPunct="0">
              <a:buFont typeface="Wingdings" pitchFamily="2" charset="2"/>
              <a:buChar char="ü"/>
            </a:pPr>
            <a:r>
              <a:rPr lang="en-US"/>
              <a:t> OPC – </a:t>
            </a:r>
            <a:r>
              <a:rPr lang="en-US" i="1"/>
              <a:t>OLE for Process Control</a:t>
            </a:r>
            <a:r>
              <a:rPr lang="en-US"/>
              <a:t> é uma interface de comunicação com tecnologia aberta que simplifica o acesso de ferramentas de softwares a equipamentos de controle de processo;</a:t>
            </a:r>
          </a:p>
          <a:p>
            <a:pPr eaLnBrk="0" hangingPunct="0">
              <a:buFont typeface="Wingdings" pitchFamily="2" charset="2"/>
              <a:buChar char="ü"/>
            </a:pPr>
            <a:endParaRPr lang="en-US"/>
          </a:p>
          <a:p>
            <a:pPr eaLnBrk="0" hangingPunct="0">
              <a:buFont typeface="Wingdings" pitchFamily="2" charset="2"/>
              <a:buChar char="ü"/>
            </a:pPr>
            <a:r>
              <a:rPr lang="en-US"/>
              <a:t> É composto por OPC Server e  OPC Client:</a:t>
            </a:r>
          </a:p>
          <a:p>
            <a:pPr lvl="2" eaLnBrk="0" hangingPunct="0">
              <a:buFont typeface="Wingdings" pitchFamily="2" charset="2"/>
              <a:buChar char="Ø"/>
            </a:pPr>
            <a:r>
              <a:rPr lang="en-US"/>
              <a:t> OPC Server é o aplicativo desenvolvido pelo fabricante do equipamento com a finalidade de disponibilizar o acesso, via comunicação, aos recursos de supervisão;</a:t>
            </a:r>
          </a:p>
          <a:p>
            <a:pPr lvl="2" eaLnBrk="0" hangingPunct="0">
              <a:buFont typeface="Wingdings" pitchFamily="2" charset="2"/>
              <a:buChar char="Ø"/>
            </a:pPr>
            <a:endParaRPr lang="en-US"/>
          </a:p>
          <a:p>
            <a:pPr lvl="2" eaLnBrk="0" hangingPunct="0">
              <a:buFont typeface="Wingdings" pitchFamily="2" charset="2"/>
              <a:buChar char="Ø"/>
            </a:pPr>
            <a:r>
              <a:rPr lang="en-US"/>
              <a:t>OPC Client é o aplicativo que acessa os dados de comunicação via o OPC Server.</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09" name="Rectangle 69"/>
          <p:cNvSpPr>
            <a:spLocks noChangeArrowheads="1"/>
          </p:cNvSpPr>
          <p:nvPr/>
        </p:nvSpPr>
        <p:spPr bwMode="auto">
          <a:xfrm>
            <a:off x="6172200" y="2509838"/>
            <a:ext cx="1524000" cy="1144587"/>
          </a:xfrm>
          <a:prstGeom prst="rect">
            <a:avLst/>
          </a:prstGeom>
          <a:solidFill>
            <a:srgbClr val="FFFF99"/>
          </a:solidFill>
          <a:ln w="9525">
            <a:miter lim="800000"/>
            <a:headEnd/>
            <a:tailEnd/>
          </a:ln>
          <a:scene3d>
            <a:camera prst="legacyPerspectiveBottomLeft"/>
            <a:lightRig rig="legacyFlat3" dir="t"/>
          </a:scene3d>
          <a:sp3d extrusionH="887400" prstMaterial="legacyMatte">
            <a:bevelT w="13500" h="13500" prst="angle"/>
            <a:bevelB w="13500" h="13500" prst="angle"/>
            <a:extrusionClr>
              <a:srgbClr val="FFFF99"/>
            </a:extrusionClr>
          </a:sp3d>
        </p:spPr>
        <p:txBody>
          <a:bodyPr>
            <a:flatTx/>
          </a:bodyPr>
          <a:lstStyle/>
          <a:p>
            <a:pPr eaLnBrk="0" hangingPunct="0">
              <a:buFont typeface="Wingdings" pitchFamily="2" charset="2"/>
              <a:buChar char="ü"/>
            </a:pPr>
            <a:endParaRPr lang="pt-BR"/>
          </a:p>
        </p:txBody>
      </p:sp>
      <p:sp>
        <p:nvSpPr>
          <p:cNvPr id="811010" name="Rectangle 61"/>
          <p:cNvSpPr>
            <a:spLocks noChangeArrowheads="1"/>
          </p:cNvSpPr>
          <p:nvPr/>
        </p:nvSpPr>
        <p:spPr bwMode="auto">
          <a:xfrm>
            <a:off x="2667000" y="2509838"/>
            <a:ext cx="1524000" cy="1143000"/>
          </a:xfrm>
          <a:prstGeom prst="rect">
            <a:avLst/>
          </a:prstGeom>
          <a:solidFill>
            <a:srgbClr val="FFFF99"/>
          </a:solidFill>
          <a:ln w="9525">
            <a:miter lim="800000"/>
            <a:headEnd/>
            <a:tailEnd/>
          </a:ln>
          <a:scene3d>
            <a:camera prst="legacyPerspectiveBottomLeft"/>
            <a:lightRig rig="legacyFlat3" dir="t"/>
          </a:scene3d>
          <a:sp3d extrusionH="887400" prstMaterial="legacyMatte">
            <a:bevelT w="13500" h="13500" prst="angle"/>
            <a:bevelB w="13500" h="13500" prst="angle"/>
            <a:extrusionClr>
              <a:srgbClr val="FFFF99"/>
            </a:extrusionClr>
          </a:sp3d>
        </p:spPr>
        <p:txBody>
          <a:bodyPr>
            <a:flatTx/>
          </a:bodyPr>
          <a:lstStyle/>
          <a:p>
            <a:pPr eaLnBrk="0" hangingPunct="0">
              <a:buFont typeface="Wingdings" pitchFamily="2" charset="2"/>
              <a:buChar char="ü"/>
            </a:pPr>
            <a:endParaRPr lang="pt-BR"/>
          </a:p>
        </p:txBody>
      </p:sp>
      <p:sp>
        <p:nvSpPr>
          <p:cNvPr id="811011" name="Rectangle 4"/>
          <p:cNvSpPr>
            <a:spLocks noChangeArrowheads="1"/>
          </p:cNvSpPr>
          <p:nvPr/>
        </p:nvSpPr>
        <p:spPr bwMode="auto">
          <a:xfrm>
            <a:off x="2667000" y="3578225"/>
            <a:ext cx="1524000" cy="457200"/>
          </a:xfrm>
          <a:prstGeom prst="rect">
            <a:avLst/>
          </a:prstGeom>
          <a:solidFill>
            <a:srgbClr val="99CCFF"/>
          </a:solidFill>
          <a:ln w="9525">
            <a:miter lim="800000"/>
            <a:headEnd/>
            <a:tailEnd/>
          </a:ln>
          <a:scene3d>
            <a:camera prst="legacyPerspectiveBottomLeft"/>
            <a:lightRig rig="legacyFlat3" dir="t"/>
          </a:scene3d>
          <a:sp3d extrusionH="887400" prstMaterial="legacyMatte">
            <a:bevelT w="13500" h="13500" prst="angle"/>
            <a:bevelB w="13500" h="13500" prst="angle"/>
            <a:extrusionClr>
              <a:srgbClr val="99CCFF"/>
            </a:extrusionClr>
          </a:sp3d>
        </p:spPr>
        <p:txBody>
          <a:bodyPr>
            <a:flatTx/>
          </a:bodyPr>
          <a:lstStyle/>
          <a:p>
            <a:pPr eaLnBrk="0" hangingPunct="0">
              <a:buFont typeface="Wingdings" pitchFamily="2" charset="2"/>
              <a:buChar char="ü"/>
            </a:pPr>
            <a:endParaRPr lang="pt-BR"/>
          </a:p>
        </p:txBody>
      </p:sp>
      <p:sp>
        <p:nvSpPr>
          <p:cNvPr id="811012" name="Rectangle 5"/>
          <p:cNvSpPr>
            <a:spLocks noChangeArrowheads="1"/>
          </p:cNvSpPr>
          <p:nvPr/>
        </p:nvSpPr>
        <p:spPr bwMode="auto">
          <a:xfrm>
            <a:off x="2743200" y="3730625"/>
            <a:ext cx="1447800" cy="198438"/>
          </a:xfrm>
          <a:prstGeom prst="rect">
            <a:avLst/>
          </a:prstGeom>
          <a:noFill/>
          <a:ln w="9525">
            <a:noFill/>
            <a:miter lim="800000"/>
            <a:headEnd/>
            <a:tailEnd/>
          </a:ln>
        </p:spPr>
        <p:txBody>
          <a:bodyPr lIns="0" tIns="0" rIns="0" bIns="0">
            <a:spAutoFit/>
          </a:bodyPr>
          <a:lstStyle/>
          <a:p>
            <a:pPr algn="ctr" eaLnBrk="0" hangingPunct="0"/>
            <a:r>
              <a:rPr lang="en-GB" sz="1300" b="1">
                <a:solidFill>
                  <a:srgbClr val="FFFFFF"/>
                </a:solidFill>
              </a:rPr>
              <a:t>OPC CLIENT</a:t>
            </a:r>
            <a:endParaRPr lang="en-GB" sz="4400">
              <a:solidFill>
                <a:schemeClr val="tx2"/>
              </a:solidFill>
            </a:endParaRPr>
          </a:p>
        </p:txBody>
      </p:sp>
      <p:sp>
        <p:nvSpPr>
          <p:cNvPr id="811013" name="Rectangle 7"/>
          <p:cNvSpPr>
            <a:spLocks noChangeArrowheads="1"/>
          </p:cNvSpPr>
          <p:nvPr/>
        </p:nvSpPr>
        <p:spPr bwMode="auto">
          <a:xfrm>
            <a:off x="2667000" y="4187825"/>
            <a:ext cx="5029200" cy="609600"/>
          </a:xfrm>
          <a:prstGeom prst="rect">
            <a:avLst/>
          </a:prstGeom>
          <a:solidFill>
            <a:srgbClr val="00CCFF"/>
          </a:solidFill>
          <a:ln w="9525">
            <a:miter lim="800000"/>
            <a:headEnd/>
            <a:tailEnd/>
          </a:ln>
          <a:scene3d>
            <a:camera prst="legacyPerspectiveBottomLeft"/>
            <a:lightRig rig="legacyFlat3" dir="t"/>
          </a:scene3d>
          <a:sp3d extrusionH="887400" prstMaterial="legacyMatte">
            <a:bevelT w="13500" h="13500" prst="angle"/>
            <a:bevelB w="13500" h="13500" prst="angle"/>
            <a:extrusionClr>
              <a:srgbClr val="00CCFF"/>
            </a:extrusionClr>
          </a:sp3d>
        </p:spPr>
        <p:txBody>
          <a:bodyPr>
            <a:flatTx/>
          </a:bodyPr>
          <a:lstStyle/>
          <a:p>
            <a:pPr eaLnBrk="0" hangingPunct="0">
              <a:buFont typeface="Wingdings" pitchFamily="2" charset="2"/>
              <a:buChar char="ü"/>
            </a:pPr>
            <a:endParaRPr lang="pt-BR"/>
          </a:p>
        </p:txBody>
      </p:sp>
      <p:sp>
        <p:nvSpPr>
          <p:cNvPr id="356390" name="Rectangle 38"/>
          <p:cNvSpPr>
            <a:spLocks noChangeAspect="1" noChangeArrowheads="1"/>
          </p:cNvSpPr>
          <p:nvPr/>
        </p:nvSpPr>
        <p:spPr bwMode="auto">
          <a:xfrm>
            <a:off x="2743200" y="1295400"/>
            <a:ext cx="62484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OPC</a:t>
            </a:r>
            <a:endParaRPr lang="pt-BR" b="1" baseline="60000">
              <a:solidFill>
                <a:srgbClr val="333300"/>
              </a:solidFill>
              <a:effectLst>
                <a:outerShdw blurRad="38100" dist="38100" dir="2700000" algn="tl">
                  <a:srgbClr val="C0C0C0"/>
                </a:outerShdw>
              </a:effectLst>
              <a:latin typeface="Bookman Old Style" pitchFamily="18" charset="0"/>
            </a:endParaRPr>
          </a:p>
        </p:txBody>
      </p:sp>
      <p:sp>
        <p:nvSpPr>
          <p:cNvPr id="356391" name="Rectangle 39"/>
          <p:cNvSpPr>
            <a:spLocks noChangeAspect="1" noChangeArrowheads="1"/>
          </p:cNvSpPr>
          <p:nvPr/>
        </p:nvSpPr>
        <p:spPr bwMode="auto">
          <a:xfrm>
            <a:off x="2743200" y="838200"/>
            <a:ext cx="61722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SUPERVISÃO</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pic>
        <p:nvPicPr>
          <p:cNvPr id="356450" name="Picture 2" descr="npo000415"/>
          <p:cNvPicPr>
            <a:picLocks noChangeAspect="1" noChangeArrowheads="1"/>
          </p:cNvPicPr>
          <p:nvPr/>
        </p:nvPicPr>
        <p:blipFill>
          <a:blip r:embed="rId3"/>
          <a:srcRect/>
          <a:stretch>
            <a:fillRect/>
          </a:stretch>
        </p:blipFill>
        <p:spPr bwMode="auto">
          <a:xfrm>
            <a:off x="457200" y="3810000"/>
            <a:ext cx="1828800" cy="746125"/>
          </a:xfrm>
          <a:prstGeom prst="rect">
            <a:avLst/>
          </a:prstGeom>
          <a:noFill/>
          <a:ln w="12700" algn="ctr">
            <a:noFill/>
            <a:miter lim="800000"/>
            <a:headEnd/>
            <a:tailEnd/>
          </a:ln>
          <a:effectLst>
            <a:outerShdw dist="107763" dir="2700000" algn="ctr" rotWithShape="0">
              <a:schemeClr val="bg2"/>
            </a:outerShdw>
          </a:effectLst>
        </p:spPr>
      </p:pic>
      <p:pic>
        <p:nvPicPr>
          <p:cNvPr id="811017" name="Picture 59" descr="npo000417"/>
          <p:cNvPicPr>
            <a:picLocks noChangeAspect="1" noChangeArrowheads="1"/>
          </p:cNvPicPr>
          <p:nvPr/>
        </p:nvPicPr>
        <p:blipFill>
          <a:blip r:embed="rId4"/>
          <a:srcRect/>
          <a:stretch>
            <a:fillRect/>
          </a:stretch>
        </p:blipFill>
        <p:spPr bwMode="auto">
          <a:xfrm>
            <a:off x="2765425" y="2622550"/>
            <a:ext cx="1295400" cy="723900"/>
          </a:xfrm>
          <a:prstGeom prst="rect">
            <a:avLst/>
          </a:prstGeom>
          <a:noFill/>
          <a:ln w="9525" algn="ctr">
            <a:noFill/>
            <a:miter lim="800000"/>
            <a:headEnd/>
            <a:tailEnd/>
          </a:ln>
        </p:spPr>
      </p:pic>
      <p:sp>
        <p:nvSpPr>
          <p:cNvPr id="811018" name="Rectangle 66"/>
          <p:cNvSpPr>
            <a:spLocks noChangeArrowheads="1"/>
          </p:cNvSpPr>
          <p:nvPr/>
        </p:nvSpPr>
        <p:spPr bwMode="auto">
          <a:xfrm>
            <a:off x="4419600" y="2508250"/>
            <a:ext cx="1524000" cy="1144588"/>
          </a:xfrm>
          <a:prstGeom prst="rect">
            <a:avLst/>
          </a:prstGeom>
          <a:solidFill>
            <a:srgbClr val="FFFF99"/>
          </a:solidFill>
          <a:ln w="9525">
            <a:miter lim="800000"/>
            <a:headEnd/>
            <a:tailEnd/>
          </a:ln>
          <a:scene3d>
            <a:camera prst="legacyPerspectiveBottomLeft"/>
            <a:lightRig rig="legacyFlat3" dir="t"/>
          </a:scene3d>
          <a:sp3d extrusionH="887400" prstMaterial="legacyMatte">
            <a:bevelT w="13500" h="13500" prst="angle"/>
            <a:bevelB w="13500" h="13500" prst="angle"/>
            <a:extrusionClr>
              <a:srgbClr val="FFFF99"/>
            </a:extrusionClr>
          </a:sp3d>
        </p:spPr>
        <p:txBody>
          <a:bodyPr>
            <a:flatTx/>
          </a:bodyPr>
          <a:lstStyle/>
          <a:p>
            <a:pPr eaLnBrk="0" hangingPunct="0">
              <a:buFont typeface="Wingdings" pitchFamily="2" charset="2"/>
              <a:buChar char="ü"/>
            </a:pPr>
            <a:endParaRPr lang="pt-BR"/>
          </a:p>
        </p:txBody>
      </p:sp>
      <p:pic>
        <p:nvPicPr>
          <p:cNvPr id="811019" name="Picture 4" descr="npo000419"/>
          <p:cNvPicPr>
            <a:picLocks noChangeAspect="1" noChangeArrowheads="1"/>
          </p:cNvPicPr>
          <p:nvPr/>
        </p:nvPicPr>
        <p:blipFill>
          <a:blip r:embed="rId5"/>
          <a:srcRect/>
          <a:stretch>
            <a:fillRect/>
          </a:stretch>
        </p:blipFill>
        <p:spPr bwMode="auto">
          <a:xfrm>
            <a:off x="6248400" y="2590800"/>
            <a:ext cx="1371600" cy="730250"/>
          </a:xfrm>
          <a:prstGeom prst="rect">
            <a:avLst/>
          </a:prstGeom>
          <a:noFill/>
          <a:ln w="9525" algn="ctr">
            <a:noFill/>
            <a:miter lim="800000"/>
            <a:headEnd/>
            <a:tailEnd/>
          </a:ln>
        </p:spPr>
      </p:pic>
      <p:pic>
        <p:nvPicPr>
          <p:cNvPr id="811020" name="Picture 70" descr="npo00041b"/>
          <p:cNvPicPr>
            <a:picLocks noChangeAspect="1" noChangeArrowheads="1"/>
          </p:cNvPicPr>
          <p:nvPr/>
        </p:nvPicPr>
        <p:blipFill>
          <a:blip r:embed="rId6"/>
          <a:srcRect/>
          <a:stretch>
            <a:fillRect/>
          </a:stretch>
        </p:blipFill>
        <p:spPr bwMode="auto">
          <a:xfrm>
            <a:off x="4572000" y="2625725"/>
            <a:ext cx="1219200" cy="723900"/>
          </a:xfrm>
          <a:prstGeom prst="rect">
            <a:avLst/>
          </a:prstGeom>
          <a:noFill/>
          <a:ln w="9525" algn="ctr">
            <a:noFill/>
            <a:miter lim="800000"/>
            <a:headEnd/>
            <a:tailEnd/>
          </a:ln>
        </p:spPr>
      </p:pic>
      <p:sp>
        <p:nvSpPr>
          <p:cNvPr id="811021" name="Rectangle 71"/>
          <p:cNvSpPr>
            <a:spLocks noChangeArrowheads="1"/>
          </p:cNvSpPr>
          <p:nvPr/>
        </p:nvSpPr>
        <p:spPr bwMode="auto">
          <a:xfrm>
            <a:off x="4419600" y="3578225"/>
            <a:ext cx="1524000" cy="457200"/>
          </a:xfrm>
          <a:prstGeom prst="rect">
            <a:avLst/>
          </a:prstGeom>
          <a:solidFill>
            <a:srgbClr val="99CCFF"/>
          </a:solidFill>
          <a:ln w="9525">
            <a:miter lim="800000"/>
            <a:headEnd/>
            <a:tailEnd/>
          </a:ln>
          <a:scene3d>
            <a:camera prst="legacyPerspectiveBottomLeft"/>
            <a:lightRig rig="legacyFlat3" dir="t"/>
          </a:scene3d>
          <a:sp3d extrusionH="887400" prstMaterial="legacyMatte">
            <a:bevelT w="13500" h="13500" prst="angle"/>
            <a:bevelB w="13500" h="13500" prst="angle"/>
            <a:extrusionClr>
              <a:srgbClr val="99CCFF"/>
            </a:extrusionClr>
          </a:sp3d>
        </p:spPr>
        <p:txBody>
          <a:bodyPr>
            <a:flatTx/>
          </a:bodyPr>
          <a:lstStyle/>
          <a:p>
            <a:pPr eaLnBrk="0" hangingPunct="0">
              <a:buFont typeface="Wingdings" pitchFamily="2" charset="2"/>
              <a:buChar char="ü"/>
            </a:pPr>
            <a:endParaRPr lang="pt-BR"/>
          </a:p>
        </p:txBody>
      </p:sp>
      <p:sp>
        <p:nvSpPr>
          <p:cNvPr id="811022" name="Rectangle 72"/>
          <p:cNvSpPr>
            <a:spLocks noChangeArrowheads="1"/>
          </p:cNvSpPr>
          <p:nvPr/>
        </p:nvSpPr>
        <p:spPr bwMode="auto">
          <a:xfrm>
            <a:off x="4419600" y="3730625"/>
            <a:ext cx="1524000" cy="198438"/>
          </a:xfrm>
          <a:prstGeom prst="rect">
            <a:avLst/>
          </a:prstGeom>
          <a:noFill/>
          <a:ln w="9525">
            <a:noFill/>
            <a:miter lim="800000"/>
            <a:headEnd/>
            <a:tailEnd/>
          </a:ln>
        </p:spPr>
        <p:txBody>
          <a:bodyPr lIns="0" tIns="0" rIns="0" bIns="0">
            <a:spAutoFit/>
          </a:bodyPr>
          <a:lstStyle/>
          <a:p>
            <a:pPr algn="ctr" eaLnBrk="0" hangingPunct="0"/>
            <a:r>
              <a:rPr lang="en-GB" sz="1300" b="1">
                <a:solidFill>
                  <a:srgbClr val="FFFFFF"/>
                </a:solidFill>
              </a:rPr>
              <a:t>OPC CLIENT</a:t>
            </a:r>
            <a:endParaRPr lang="en-GB" sz="4400">
              <a:solidFill>
                <a:schemeClr val="tx2"/>
              </a:solidFill>
            </a:endParaRPr>
          </a:p>
        </p:txBody>
      </p:sp>
      <p:sp>
        <p:nvSpPr>
          <p:cNvPr id="811023" name="Rectangle 74"/>
          <p:cNvSpPr>
            <a:spLocks noChangeArrowheads="1"/>
          </p:cNvSpPr>
          <p:nvPr/>
        </p:nvSpPr>
        <p:spPr bwMode="auto">
          <a:xfrm>
            <a:off x="6172200" y="3578225"/>
            <a:ext cx="1524000" cy="457200"/>
          </a:xfrm>
          <a:prstGeom prst="rect">
            <a:avLst/>
          </a:prstGeom>
          <a:solidFill>
            <a:srgbClr val="99CCFF"/>
          </a:solidFill>
          <a:ln w="9525">
            <a:miter lim="800000"/>
            <a:headEnd/>
            <a:tailEnd/>
          </a:ln>
          <a:scene3d>
            <a:camera prst="legacyPerspectiveBottomLeft"/>
            <a:lightRig rig="legacyFlat3" dir="t"/>
          </a:scene3d>
          <a:sp3d extrusionH="887400" prstMaterial="legacyMatte">
            <a:bevelT w="13500" h="13500" prst="angle"/>
            <a:bevelB w="13500" h="13500" prst="angle"/>
            <a:extrusionClr>
              <a:srgbClr val="99CCFF"/>
            </a:extrusionClr>
          </a:sp3d>
        </p:spPr>
        <p:txBody>
          <a:bodyPr>
            <a:flatTx/>
          </a:bodyPr>
          <a:lstStyle/>
          <a:p>
            <a:pPr eaLnBrk="0" hangingPunct="0">
              <a:buFont typeface="Wingdings" pitchFamily="2" charset="2"/>
              <a:buChar char="ü"/>
            </a:pPr>
            <a:endParaRPr lang="pt-BR"/>
          </a:p>
        </p:txBody>
      </p:sp>
      <p:sp>
        <p:nvSpPr>
          <p:cNvPr id="811024" name="Rectangle 75"/>
          <p:cNvSpPr>
            <a:spLocks noChangeArrowheads="1"/>
          </p:cNvSpPr>
          <p:nvPr/>
        </p:nvSpPr>
        <p:spPr bwMode="auto">
          <a:xfrm>
            <a:off x="6248400" y="3730625"/>
            <a:ext cx="1371600" cy="198438"/>
          </a:xfrm>
          <a:prstGeom prst="rect">
            <a:avLst/>
          </a:prstGeom>
          <a:noFill/>
          <a:ln w="9525">
            <a:noFill/>
            <a:miter lim="800000"/>
            <a:headEnd/>
            <a:tailEnd/>
          </a:ln>
        </p:spPr>
        <p:txBody>
          <a:bodyPr lIns="0" tIns="0" rIns="0" bIns="0">
            <a:spAutoFit/>
          </a:bodyPr>
          <a:lstStyle/>
          <a:p>
            <a:pPr algn="ctr" eaLnBrk="0" hangingPunct="0"/>
            <a:r>
              <a:rPr lang="en-GB" sz="1300" b="1">
                <a:solidFill>
                  <a:srgbClr val="FFFFFF"/>
                </a:solidFill>
              </a:rPr>
              <a:t>OPC CLIENT</a:t>
            </a:r>
            <a:endParaRPr lang="en-GB" sz="4400">
              <a:solidFill>
                <a:schemeClr val="tx2"/>
              </a:solidFill>
            </a:endParaRPr>
          </a:p>
        </p:txBody>
      </p:sp>
      <p:sp>
        <p:nvSpPr>
          <p:cNvPr id="811025" name="Rectangle 77"/>
          <p:cNvSpPr>
            <a:spLocks noChangeArrowheads="1"/>
          </p:cNvSpPr>
          <p:nvPr/>
        </p:nvSpPr>
        <p:spPr bwMode="auto">
          <a:xfrm>
            <a:off x="2667000" y="4370388"/>
            <a:ext cx="5029200" cy="198437"/>
          </a:xfrm>
          <a:prstGeom prst="rect">
            <a:avLst/>
          </a:prstGeom>
          <a:noFill/>
          <a:ln w="9525">
            <a:noFill/>
            <a:miter lim="800000"/>
            <a:headEnd/>
            <a:tailEnd/>
          </a:ln>
        </p:spPr>
        <p:txBody>
          <a:bodyPr lIns="0" tIns="0" rIns="0" bIns="0">
            <a:spAutoFit/>
          </a:bodyPr>
          <a:lstStyle/>
          <a:p>
            <a:pPr algn="ctr" eaLnBrk="0" hangingPunct="0"/>
            <a:r>
              <a:rPr lang="en-GB" sz="1300" b="1">
                <a:solidFill>
                  <a:srgbClr val="FFFFFF"/>
                </a:solidFill>
              </a:rPr>
              <a:t>OPC SERVER</a:t>
            </a:r>
            <a:endParaRPr lang="en-GB" sz="4400">
              <a:solidFill>
                <a:schemeClr val="tx2"/>
              </a:solidFill>
            </a:endParaRPr>
          </a:p>
        </p:txBody>
      </p:sp>
      <p:sp>
        <p:nvSpPr>
          <p:cNvPr id="811026" name="Rectangle 78"/>
          <p:cNvSpPr>
            <a:spLocks noChangeArrowheads="1"/>
          </p:cNvSpPr>
          <p:nvPr/>
        </p:nvSpPr>
        <p:spPr bwMode="auto">
          <a:xfrm>
            <a:off x="2667000" y="4721225"/>
            <a:ext cx="5029200" cy="1143000"/>
          </a:xfrm>
          <a:prstGeom prst="rect">
            <a:avLst/>
          </a:prstGeom>
          <a:solidFill>
            <a:srgbClr val="CCFFCC"/>
          </a:solidFill>
          <a:ln w="9525">
            <a:miter lim="800000"/>
            <a:headEnd/>
            <a:tailEnd/>
          </a:ln>
          <a:scene3d>
            <a:camera prst="legacyPerspectiveBottomLeft"/>
            <a:lightRig rig="legacyFlat3" dir="t"/>
          </a:scene3d>
          <a:sp3d extrusionH="887400" prstMaterial="legacyMatte">
            <a:bevelT w="13500" h="13500" prst="angle"/>
            <a:bevelB w="13500" h="13500" prst="angle"/>
            <a:extrusionClr>
              <a:srgbClr val="CCFFCC"/>
            </a:extrusionClr>
          </a:sp3d>
        </p:spPr>
        <p:txBody>
          <a:bodyPr>
            <a:flatTx/>
          </a:bodyPr>
          <a:lstStyle/>
          <a:p>
            <a:pPr eaLnBrk="0" hangingPunct="0">
              <a:buFont typeface="Wingdings" pitchFamily="2" charset="2"/>
              <a:buChar char="ü"/>
            </a:pPr>
            <a:endParaRPr lang="pt-BR"/>
          </a:p>
        </p:txBody>
      </p:sp>
      <p:pic>
        <p:nvPicPr>
          <p:cNvPr id="811027" name="Picture 79" descr="npo00041d"/>
          <p:cNvPicPr>
            <a:picLocks noChangeAspect="1" noChangeArrowheads="1"/>
          </p:cNvPicPr>
          <p:nvPr/>
        </p:nvPicPr>
        <p:blipFill>
          <a:blip r:embed="rId7"/>
          <a:srcRect/>
          <a:stretch>
            <a:fillRect/>
          </a:stretch>
        </p:blipFill>
        <p:spPr bwMode="auto">
          <a:xfrm>
            <a:off x="4038600" y="4797425"/>
            <a:ext cx="1066800" cy="544513"/>
          </a:xfrm>
          <a:prstGeom prst="rect">
            <a:avLst/>
          </a:prstGeom>
          <a:noFill/>
          <a:ln w="9525" algn="ctr">
            <a:noFill/>
            <a:miter lim="800000"/>
            <a:headEnd/>
            <a:tailEnd/>
          </a:ln>
        </p:spPr>
      </p:pic>
      <p:pic>
        <p:nvPicPr>
          <p:cNvPr id="811028" name="Picture 80" descr="FF"/>
          <p:cNvPicPr>
            <a:picLocks noChangeAspect="1" noChangeArrowheads="1"/>
          </p:cNvPicPr>
          <p:nvPr/>
        </p:nvPicPr>
        <p:blipFill>
          <a:blip r:embed="rId8"/>
          <a:srcRect/>
          <a:stretch>
            <a:fillRect/>
          </a:stretch>
        </p:blipFill>
        <p:spPr bwMode="auto">
          <a:xfrm>
            <a:off x="4267200" y="5461000"/>
            <a:ext cx="381000" cy="330200"/>
          </a:xfrm>
          <a:prstGeom prst="rect">
            <a:avLst/>
          </a:prstGeom>
          <a:noFill/>
          <a:ln w="9525" algn="ctr">
            <a:noFill/>
            <a:miter lim="800000"/>
            <a:headEnd/>
            <a:tailEnd/>
          </a:ln>
        </p:spPr>
      </p:pic>
      <p:pic>
        <p:nvPicPr>
          <p:cNvPr id="811029" name="Picture 81" descr="profibus_logo_verysmall"/>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4953000" y="5486400"/>
            <a:ext cx="685800" cy="257175"/>
          </a:xfrm>
          <a:prstGeom prst="rect">
            <a:avLst/>
          </a:prstGeom>
          <a:noFill/>
          <a:ln w="9525" algn="ctr">
            <a:noFill/>
            <a:miter lim="800000"/>
            <a:headEnd/>
            <a:tailEnd/>
          </a:ln>
        </p:spPr>
      </p:pic>
      <p:pic>
        <p:nvPicPr>
          <p:cNvPr id="811030" name="Picture 83" descr="As-i Cable Logo"/>
          <p:cNvPicPr preferRelativeResize="0">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6934200" y="5483225"/>
            <a:ext cx="393700" cy="384175"/>
          </a:xfrm>
          <a:prstGeom prst="rect">
            <a:avLst/>
          </a:prstGeom>
          <a:noFill/>
          <a:ln w="9525" algn="ctr">
            <a:noFill/>
            <a:miter lim="800000"/>
            <a:headEnd/>
            <a:tailEnd/>
          </a:ln>
        </p:spPr>
      </p:pic>
      <p:pic>
        <p:nvPicPr>
          <p:cNvPr id="811031" name="Picture 85" descr="npo00041f"/>
          <p:cNvPicPr>
            <a:picLocks noChangeAspect="1" noChangeArrowheads="1"/>
          </p:cNvPicPr>
          <p:nvPr/>
        </p:nvPicPr>
        <p:blipFill>
          <a:blip r:embed="rId11"/>
          <a:srcRect/>
          <a:stretch>
            <a:fillRect/>
          </a:stretch>
        </p:blipFill>
        <p:spPr bwMode="auto">
          <a:xfrm>
            <a:off x="2971800" y="5483225"/>
            <a:ext cx="1066800" cy="295275"/>
          </a:xfrm>
          <a:prstGeom prst="rect">
            <a:avLst/>
          </a:prstGeom>
          <a:noFill/>
          <a:ln w="9525" algn="ctr">
            <a:noFill/>
            <a:miter lim="800000"/>
            <a:headEnd/>
            <a:tailEnd/>
          </a:ln>
        </p:spPr>
      </p:pic>
      <p:sp>
        <p:nvSpPr>
          <p:cNvPr id="811032" name="Text Box 86"/>
          <p:cNvSpPr txBox="1">
            <a:spLocks noChangeArrowheads="1"/>
          </p:cNvSpPr>
          <p:nvPr/>
        </p:nvSpPr>
        <p:spPr bwMode="auto">
          <a:xfrm>
            <a:off x="2743200" y="2130425"/>
            <a:ext cx="1371600" cy="274638"/>
          </a:xfrm>
          <a:prstGeom prst="rect">
            <a:avLst/>
          </a:prstGeom>
          <a:noFill/>
          <a:ln w="9525">
            <a:noFill/>
            <a:miter lim="800000"/>
            <a:headEnd/>
            <a:tailEnd/>
          </a:ln>
        </p:spPr>
        <p:txBody>
          <a:bodyPr>
            <a:spAutoFit/>
          </a:bodyPr>
          <a:lstStyle/>
          <a:p>
            <a:pPr algn="ctr">
              <a:buFont typeface="Wingdings" pitchFamily="2" charset="2"/>
              <a:buNone/>
            </a:pPr>
            <a:r>
              <a:rPr lang="pt-BR" sz="1200" b="1"/>
              <a:t>OPERAÇÃO</a:t>
            </a:r>
            <a:endParaRPr lang="pt-BR" sz="1200" b="1" i="1"/>
          </a:p>
        </p:txBody>
      </p:sp>
      <p:sp>
        <p:nvSpPr>
          <p:cNvPr id="811033" name="Text Box 87"/>
          <p:cNvSpPr txBox="1">
            <a:spLocks noChangeArrowheads="1"/>
          </p:cNvSpPr>
          <p:nvPr/>
        </p:nvSpPr>
        <p:spPr bwMode="auto">
          <a:xfrm>
            <a:off x="4495800" y="2054225"/>
            <a:ext cx="1371600" cy="457200"/>
          </a:xfrm>
          <a:prstGeom prst="rect">
            <a:avLst/>
          </a:prstGeom>
          <a:noFill/>
          <a:ln w="9525">
            <a:noFill/>
            <a:miter lim="800000"/>
            <a:headEnd/>
            <a:tailEnd/>
          </a:ln>
        </p:spPr>
        <p:txBody>
          <a:bodyPr>
            <a:spAutoFit/>
          </a:bodyPr>
          <a:lstStyle/>
          <a:p>
            <a:pPr algn="ctr">
              <a:buFont typeface="Wingdings" pitchFamily="2" charset="2"/>
              <a:buNone/>
            </a:pPr>
            <a:r>
              <a:rPr lang="pt-BR" sz="1200" b="1"/>
              <a:t>ENGENHARIA &amp; MANUTENÇÃO</a:t>
            </a:r>
            <a:endParaRPr lang="pt-BR" sz="1200" b="1" i="1"/>
          </a:p>
        </p:txBody>
      </p:sp>
      <p:sp>
        <p:nvSpPr>
          <p:cNvPr id="811034" name="Text Box 88"/>
          <p:cNvSpPr txBox="1">
            <a:spLocks noChangeArrowheads="1"/>
          </p:cNvSpPr>
          <p:nvPr/>
        </p:nvSpPr>
        <p:spPr bwMode="auto">
          <a:xfrm>
            <a:off x="6248400" y="2133600"/>
            <a:ext cx="1371600" cy="274638"/>
          </a:xfrm>
          <a:prstGeom prst="rect">
            <a:avLst/>
          </a:prstGeom>
          <a:noFill/>
          <a:ln w="9525">
            <a:noFill/>
            <a:miter lim="800000"/>
            <a:headEnd/>
            <a:tailEnd/>
          </a:ln>
        </p:spPr>
        <p:txBody>
          <a:bodyPr>
            <a:spAutoFit/>
          </a:bodyPr>
          <a:lstStyle/>
          <a:p>
            <a:pPr algn="ctr">
              <a:buFont typeface="Wingdings" pitchFamily="2" charset="2"/>
              <a:buNone/>
            </a:pPr>
            <a:r>
              <a:rPr lang="pt-BR" sz="1200" b="1"/>
              <a:t>MANUTENÇÃO</a:t>
            </a:r>
            <a:endParaRPr lang="pt-BR" sz="1200" b="1" i="1"/>
          </a:p>
        </p:txBody>
      </p:sp>
      <p:sp>
        <p:nvSpPr>
          <p:cNvPr id="811035" name="Text Box 89"/>
          <p:cNvSpPr txBox="1">
            <a:spLocks noChangeArrowheads="1"/>
          </p:cNvSpPr>
          <p:nvPr/>
        </p:nvSpPr>
        <p:spPr bwMode="auto">
          <a:xfrm>
            <a:off x="5029200" y="4873625"/>
            <a:ext cx="1371600" cy="274638"/>
          </a:xfrm>
          <a:prstGeom prst="rect">
            <a:avLst/>
          </a:prstGeom>
          <a:noFill/>
          <a:ln w="9525">
            <a:noFill/>
            <a:miter lim="800000"/>
            <a:headEnd/>
            <a:tailEnd/>
          </a:ln>
        </p:spPr>
        <p:txBody>
          <a:bodyPr>
            <a:spAutoFit/>
          </a:bodyPr>
          <a:lstStyle/>
          <a:p>
            <a:pPr algn="ctr">
              <a:buFont typeface="Wingdings" pitchFamily="2" charset="2"/>
              <a:buNone/>
            </a:pPr>
            <a:r>
              <a:rPr lang="pt-BR" sz="1200" b="1"/>
              <a:t>Família DFI302</a:t>
            </a:r>
            <a:r>
              <a:rPr lang="pt-BR" sz="900" b="1" baseline="60000">
                <a:cs typeface="Arial" charset="0"/>
              </a:rPr>
              <a:t>®</a:t>
            </a:r>
            <a:endParaRPr lang="pt-BR" sz="900" b="1" baseline="60000"/>
          </a:p>
        </p:txBody>
      </p:sp>
      <p:pic>
        <p:nvPicPr>
          <p:cNvPr id="811036" name="Picture 91"/>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5868988" y="5441950"/>
            <a:ext cx="760412" cy="27305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ChangeAspect="1" noChangeArrowheads="1"/>
          </p:cNvSpPr>
          <p:nvPr/>
        </p:nvSpPr>
        <p:spPr bwMode="auto">
          <a:xfrm>
            <a:off x="3124200" y="1295400"/>
            <a:ext cx="58674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PROCESSVIEW</a:t>
            </a:r>
            <a:endParaRPr lang="pt-BR" b="1" baseline="60000">
              <a:solidFill>
                <a:srgbClr val="333300"/>
              </a:solidFill>
              <a:effectLst>
                <a:outerShdw blurRad="38100" dist="38100" dir="2700000" algn="tl">
                  <a:srgbClr val="C0C0C0"/>
                </a:outerShdw>
              </a:effectLst>
              <a:latin typeface="Bookman Old Style" pitchFamily="18" charset="0"/>
            </a:endParaRPr>
          </a:p>
        </p:txBody>
      </p:sp>
      <p:sp>
        <p:nvSpPr>
          <p:cNvPr id="362499" name="Rectangle 3"/>
          <p:cNvSpPr>
            <a:spLocks noChangeAspect="1" noChangeArrowheads="1"/>
          </p:cNvSpPr>
          <p:nvPr/>
        </p:nvSpPr>
        <p:spPr bwMode="auto">
          <a:xfrm>
            <a:off x="2743200" y="838200"/>
            <a:ext cx="61722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SUPERVISÃO</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sp>
        <p:nvSpPr>
          <p:cNvPr id="813059" name="Text Box 4"/>
          <p:cNvSpPr txBox="1">
            <a:spLocks noChangeArrowheads="1"/>
          </p:cNvSpPr>
          <p:nvPr/>
        </p:nvSpPr>
        <p:spPr bwMode="auto">
          <a:xfrm>
            <a:off x="533400" y="2133600"/>
            <a:ext cx="8382000" cy="1006475"/>
          </a:xfrm>
          <a:prstGeom prst="rect">
            <a:avLst/>
          </a:prstGeom>
          <a:noFill/>
          <a:ln w="9525">
            <a:noFill/>
            <a:miter lim="800000"/>
            <a:headEnd/>
            <a:tailEnd/>
          </a:ln>
        </p:spPr>
        <p:txBody>
          <a:bodyPr>
            <a:spAutoFit/>
          </a:bodyPr>
          <a:lstStyle/>
          <a:p>
            <a:pPr eaLnBrk="0" hangingPunct="0">
              <a:buFont typeface="Wingdings" pitchFamily="2" charset="2"/>
              <a:buChar char="ü"/>
            </a:pPr>
            <a:r>
              <a:rPr lang="en-US"/>
              <a:t> É o conjunto de ferramentas para aplicação em Estações de Operação com fins de monitoração, atuação e registros das variáveis de processo de uma planta industrial.</a:t>
            </a:r>
          </a:p>
        </p:txBody>
      </p:sp>
      <p:pic>
        <p:nvPicPr>
          <p:cNvPr id="813060" name="Picture 5" descr="npo000421"/>
          <p:cNvPicPr>
            <a:picLocks noChangeAspect="1" noChangeArrowheads="1"/>
          </p:cNvPicPr>
          <p:nvPr/>
        </p:nvPicPr>
        <p:blipFill>
          <a:blip r:embed="rId3"/>
          <a:srcRect/>
          <a:stretch>
            <a:fillRect/>
          </a:stretch>
        </p:blipFill>
        <p:spPr bwMode="auto">
          <a:xfrm>
            <a:off x="2895600" y="3336925"/>
            <a:ext cx="3429000" cy="1916113"/>
          </a:xfrm>
          <a:prstGeom prst="rect">
            <a:avLst/>
          </a:prstGeom>
          <a:noFill/>
          <a:ln w="9525" algn="ctr">
            <a:solidFill>
              <a:schemeClr val="tx1"/>
            </a:solidFill>
            <a:miter lim="800000"/>
            <a:headEnd/>
            <a:tailEnd/>
          </a:ln>
        </p:spPr>
      </p:pic>
      <p:pic>
        <p:nvPicPr>
          <p:cNvPr id="813061" name="Picture 7" descr="npo000423"/>
          <p:cNvPicPr>
            <a:picLocks noChangeAspect="1" noChangeArrowheads="1"/>
          </p:cNvPicPr>
          <p:nvPr/>
        </p:nvPicPr>
        <p:blipFill>
          <a:blip r:embed="rId4"/>
          <a:srcRect/>
          <a:stretch>
            <a:fillRect/>
          </a:stretch>
        </p:blipFill>
        <p:spPr bwMode="auto">
          <a:xfrm>
            <a:off x="2057400" y="5327650"/>
            <a:ext cx="1600200" cy="960438"/>
          </a:xfrm>
          <a:prstGeom prst="rect">
            <a:avLst/>
          </a:prstGeom>
          <a:noFill/>
          <a:ln w="9525" algn="ctr">
            <a:solidFill>
              <a:srgbClr val="000000"/>
            </a:solidFill>
            <a:miter lim="800000"/>
            <a:headEnd/>
            <a:tailEnd/>
          </a:ln>
        </p:spPr>
      </p:pic>
      <p:pic>
        <p:nvPicPr>
          <p:cNvPr id="813062" name="Picture 9" descr="npo000425"/>
          <p:cNvPicPr>
            <a:picLocks noChangeAspect="1" noChangeArrowheads="1"/>
          </p:cNvPicPr>
          <p:nvPr/>
        </p:nvPicPr>
        <p:blipFill>
          <a:blip r:embed="rId5"/>
          <a:srcRect/>
          <a:stretch>
            <a:fillRect/>
          </a:stretch>
        </p:blipFill>
        <p:spPr bwMode="auto">
          <a:xfrm>
            <a:off x="3733800" y="5327650"/>
            <a:ext cx="1600200" cy="960438"/>
          </a:xfrm>
          <a:prstGeom prst="rect">
            <a:avLst/>
          </a:prstGeom>
          <a:noFill/>
          <a:ln w="9525" algn="ctr">
            <a:solidFill>
              <a:schemeClr val="tx1"/>
            </a:solidFill>
            <a:miter lim="800000"/>
            <a:headEnd/>
            <a:tailEnd/>
          </a:ln>
        </p:spPr>
      </p:pic>
      <p:pic>
        <p:nvPicPr>
          <p:cNvPr id="813063" name="Picture 10" descr="npo000427"/>
          <p:cNvPicPr>
            <a:picLocks noChangeAspect="1" noChangeArrowheads="1"/>
          </p:cNvPicPr>
          <p:nvPr/>
        </p:nvPicPr>
        <p:blipFill>
          <a:blip r:embed="rId6"/>
          <a:srcRect/>
          <a:stretch>
            <a:fillRect/>
          </a:stretch>
        </p:blipFill>
        <p:spPr bwMode="auto">
          <a:xfrm>
            <a:off x="5410200" y="5303838"/>
            <a:ext cx="1676400" cy="1008062"/>
          </a:xfrm>
          <a:prstGeom prst="rect">
            <a:avLst/>
          </a:prstGeom>
          <a:noFill/>
          <a:ln w="9525" algn="ctr">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2" descr="npo000428"/>
          <p:cNvPicPr>
            <a:picLocks noChangeAspect="1" noChangeArrowheads="1"/>
          </p:cNvPicPr>
          <p:nvPr/>
        </p:nvPicPr>
        <p:blipFill>
          <a:blip r:embed="rId3"/>
          <a:srcRect/>
          <a:stretch>
            <a:fillRect/>
          </a:stretch>
        </p:blipFill>
        <p:spPr bwMode="auto">
          <a:xfrm>
            <a:off x="1066800" y="2979738"/>
            <a:ext cx="7772400" cy="3444875"/>
          </a:xfrm>
          <a:prstGeom prst="rect">
            <a:avLst/>
          </a:prstGeom>
          <a:noFill/>
          <a:ln w="9525" algn="ctr">
            <a:noFill/>
            <a:miter lim="800000"/>
            <a:headEnd/>
            <a:tailEnd/>
          </a:ln>
        </p:spPr>
      </p:pic>
      <p:sp>
        <p:nvSpPr>
          <p:cNvPr id="381955" name="Rectangle 3"/>
          <p:cNvSpPr>
            <a:spLocks noChangeAspect="1" noChangeArrowheads="1"/>
          </p:cNvSpPr>
          <p:nvPr/>
        </p:nvSpPr>
        <p:spPr bwMode="auto">
          <a:xfrm>
            <a:off x="3124200" y="1295400"/>
            <a:ext cx="58674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PROCESSVIEW</a:t>
            </a:r>
            <a:endParaRPr lang="pt-BR" b="1" baseline="60000">
              <a:solidFill>
                <a:srgbClr val="333300"/>
              </a:solidFill>
              <a:effectLst>
                <a:outerShdw blurRad="38100" dist="38100" dir="2700000" algn="tl">
                  <a:srgbClr val="C0C0C0"/>
                </a:outerShdw>
              </a:effectLst>
              <a:latin typeface="Bookman Old Style" pitchFamily="18" charset="0"/>
            </a:endParaRPr>
          </a:p>
        </p:txBody>
      </p:sp>
      <p:sp>
        <p:nvSpPr>
          <p:cNvPr id="381956" name="Rectangle 4"/>
          <p:cNvSpPr>
            <a:spLocks noChangeAspect="1" noChangeArrowheads="1"/>
          </p:cNvSpPr>
          <p:nvPr/>
        </p:nvSpPr>
        <p:spPr bwMode="auto">
          <a:xfrm>
            <a:off x="2743200" y="838200"/>
            <a:ext cx="61722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SUPERVISÃO</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pic>
        <p:nvPicPr>
          <p:cNvPr id="815108" name="Picture 6" descr="npo00042a"/>
          <p:cNvPicPr>
            <a:picLocks noChangeAspect="1" noChangeArrowheads="1"/>
          </p:cNvPicPr>
          <p:nvPr/>
        </p:nvPicPr>
        <p:blipFill>
          <a:blip r:embed="rId4"/>
          <a:srcRect/>
          <a:stretch>
            <a:fillRect/>
          </a:stretch>
        </p:blipFill>
        <p:spPr bwMode="auto">
          <a:xfrm>
            <a:off x="3124200" y="3295650"/>
            <a:ext cx="457200" cy="255588"/>
          </a:xfrm>
          <a:prstGeom prst="rect">
            <a:avLst/>
          </a:prstGeom>
          <a:noFill/>
          <a:ln w="9525" algn="ctr">
            <a:noFill/>
            <a:miter lim="800000"/>
            <a:headEnd/>
            <a:tailEnd/>
          </a:ln>
        </p:spPr>
      </p:pic>
      <p:pic>
        <p:nvPicPr>
          <p:cNvPr id="815109" name="Picture 7" descr="npo00042b"/>
          <p:cNvPicPr>
            <a:picLocks noChangeAspect="1" noChangeArrowheads="1"/>
          </p:cNvPicPr>
          <p:nvPr/>
        </p:nvPicPr>
        <p:blipFill>
          <a:blip r:embed="rId4"/>
          <a:srcRect/>
          <a:stretch>
            <a:fillRect/>
          </a:stretch>
        </p:blipFill>
        <p:spPr bwMode="auto">
          <a:xfrm>
            <a:off x="4038600" y="3295650"/>
            <a:ext cx="457200" cy="255588"/>
          </a:xfrm>
          <a:prstGeom prst="rect">
            <a:avLst/>
          </a:prstGeom>
          <a:noFill/>
          <a:ln w="9525" algn="ctr">
            <a:noFill/>
            <a:miter lim="800000"/>
            <a:headEnd/>
            <a:tailEnd/>
          </a:ln>
        </p:spPr>
      </p:pic>
      <p:pic>
        <p:nvPicPr>
          <p:cNvPr id="815110" name="Picture 8" descr="npo00042c"/>
          <p:cNvPicPr>
            <a:picLocks noChangeAspect="1" noChangeArrowheads="1"/>
          </p:cNvPicPr>
          <p:nvPr/>
        </p:nvPicPr>
        <p:blipFill>
          <a:blip r:embed="rId5"/>
          <a:srcRect/>
          <a:stretch>
            <a:fillRect/>
          </a:stretch>
        </p:blipFill>
        <p:spPr bwMode="auto">
          <a:xfrm>
            <a:off x="5867400" y="3360738"/>
            <a:ext cx="381000" cy="212725"/>
          </a:xfrm>
          <a:prstGeom prst="rect">
            <a:avLst/>
          </a:prstGeom>
          <a:noFill/>
          <a:ln w="9525" algn="ctr">
            <a:noFill/>
            <a:miter lim="800000"/>
            <a:headEnd/>
            <a:tailEnd/>
          </a:ln>
        </p:spPr>
      </p:pic>
      <p:pic>
        <p:nvPicPr>
          <p:cNvPr id="815111" name="Picture 9" descr="npo00042d"/>
          <p:cNvPicPr>
            <a:picLocks noChangeAspect="1" noChangeArrowheads="1"/>
          </p:cNvPicPr>
          <p:nvPr/>
        </p:nvPicPr>
        <p:blipFill>
          <a:blip r:embed="rId4"/>
          <a:srcRect/>
          <a:stretch>
            <a:fillRect/>
          </a:stretch>
        </p:blipFill>
        <p:spPr bwMode="auto">
          <a:xfrm>
            <a:off x="4038600" y="4248150"/>
            <a:ext cx="457200" cy="255588"/>
          </a:xfrm>
          <a:prstGeom prst="rect">
            <a:avLst/>
          </a:prstGeom>
          <a:noFill/>
          <a:ln w="9525" algn="ctr">
            <a:noFill/>
            <a:miter lim="800000"/>
            <a:headEnd/>
            <a:tailEnd/>
          </a:ln>
        </p:spPr>
      </p:pic>
      <p:pic>
        <p:nvPicPr>
          <p:cNvPr id="815112" name="Picture 10" descr="npo00042e"/>
          <p:cNvPicPr>
            <a:picLocks noChangeAspect="1" noChangeArrowheads="1"/>
          </p:cNvPicPr>
          <p:nvPr/>
        </p:nvPicPr>
        <p:blipFill>
          <a:blip r:embed="rId4"/>
          <a:srcRect/>
          <a:stretch>
            <a:fillRect/>
          </a:stretch>
        </p:blipFill>
        <p:spPr bwMode="auto">
          <a:xfrm>
            <a:off x="2286000" y="4248150"/>
            <a:ext cx="457200" cy="255588"/>
          </a:xfrm>
          <a:prstGeom prst="rect">
            <a:avLst/>
          </a:prstGeom>
          <a:noFill/>
          <a:ln w="9525" algn="ctr">
            <a:noFill/>
            <a:miter lim="800000"/>
            <a:headEnd/>
            <a:tailEnd/>
          </a:ln>
        </p:spPr>
      </p:pic>
      <p:pic>
        <p:nvPicPr>
          <p:cNvPr id="815113" name="Picture 11" descr="npo00042f"/>
          <p:cNvPicPr>
            <a:picLocks noChangeAspect="1" noChangeArrowheads="1"/>
          </p:cNvPicPr>
          <p:nvPr/>
        </p:nvPicPr>
        <p:blipFill>
          <a:blip r:embed="rId4"/>
          <a:srcRect/>
          <a:stretch>
            <a:fillRect/>
          </a:stretch>
        </p:blipFill>
        <p:spPr bwMode="auto">
          <a:xfrm>
            <a:off x="4191000" y="5189538"/>
            <a:ext cx="457200" cy="255587"/>
          </a:xfrm>
          <a:prstGeom prst="rect">
            <a:avLst/>
          </a:prstGeom>
          <a:noFill/>
          <a:ln w="9525" algn="ctr">
            <a:noFill/>
            <a:miter lim="800000"/>
            <a:headEnd/>
            <a:tailEnd/>
          </a:ln>
        </p:spPr>
      </p:pic>
      <p:pic>
        <p:nvPicPr>
          <p:cNvPr id="815114" name="Picture 12" descr="npo000430"/>
          <p:cNvPicPr>
            <a:picLocks noChangeAspect="1" noChangeArrowheads="1"/>
          </p:cNvPicPr>
          <p:nvPr/>
        </p:nvPicPr>
        <p:blipFill>
          <a:blip r:embed="rId4"/>
          <a:srcRect/>
          <a:stretch>
            <a:fillRect/>
          </a:stretch>
        </p:blipFill>
        <p:spPr bwMode="auto">
          <a:xfrm>
            <a:off x="5181600" y="5189538"/>
            <a:ext cx="457200" cy="255587"/>
          </a:xfrm>
          <a:prstGeom prst="rect">
            <a:avLst/>
          </a:prstGeom>
          <a:noFill/>
          <a:ln w="9525" algn="ctr">
            <a:noFill/>
            <a:miter lim="800000"/>
            <a:headEnd/>
            <a:tailEnd/>
          </a:ln>
        </p:spPr>
      </p:pic>
      <p:pic>
        <p:nvPicPr>
          <p:cNvPr id="815115" name="Picture 13" descr="npo000431"/>
          <p:cNvPicPr>
            <a:picLocks noChangeAspect="1" noChangeArrowheads="1"/>
          </p:cNvPicPr>
          <p:nvPr/>
        </p:nvPicPr>
        <p:blipFill>
          <a:blip r:embed="rId6"/>
          <a:srcRect/>
          <a:stretch>
            <a:fillRect/>
          </a:stretch>
        </p:blipFill>
        <p:spPr bwMode="auto">
          <a:xfrm>
            <a:off x="6172200" y="3132138"/>
            <a:ext cx="457200" cy="103187"/>
          </a:xfrm>
          <a:prstGeom prst="rect">
            <a:avLst/>
          </a:prstGeom>
          <a:noFill/>
          <a:ln w="9525" algn="ctr">
            <a:noFill/>
            <a:miter lim="800000"/>
            <a:headEnd/>
            <a:tailEnd/>
          </a:ln>
        </p:spPr>
      </p:pic>
      <p:pic>
        <p:nvPicPr>
          <p:cNvPr id="815116" name="Picture 5" descr="npo000433"/>
          <p:cNvPicPr>
            <a:picLocks noChangeAspect="1" noChangeArrowheads="1"/>
          </p:cNvPicPr>
          <p:nvPr/>
        </p:nvPicPr>
        <p:blipFill>
          <a:blip r:embed="rId7"/>
          <a:srcRect/>
          <a:stretch>
            <a:fillRect/>
          </a:stretch>
        </p:blipFill>
        <p:spPr bwMode="auto">
          <a:xfrm>
            <a:off x="2895600" y="1676400"/>
            <a:ext cx="2743200" cy="1531938"/>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3" name="Rectangle 3"/>
          <p:cNvSpPr>
            <a:spLocks noChangeArrowheads="1"/>
          </p:cNvSpPr>
          <p:nvPr/>
        </p:nvSpPr>
        <p:spPr bwMode="auto">
          <a:xfrm>
            <a:off x="990600" y="1981200"/>
            <a:ext cx="7620000" cy="4419600"/>
          </a:xfrm>
          <a:prstGeom prst="rect">
            <a:avLst/>
          </a:prstGeom>
          <a:solidFill>
            <a:srgbClr val="333399"/>
          </a:solidFill>
          <a:ln w="9525">
            <a:noFill/>
            <a:miter lim="800000"/>
            <a:headEnd/>
            <a:tailEnd/>
          </a:ln>
        </p:spPr>
        <p:txBody>
          <a:bodyPr anchor="ctr">
            <a:spAutoFit/>
          </a:bodyPr>
          <a:lstStyle/>
          <a:p>
            <a:pPr eaLnBrk="0" hangingPunct="0">
              <a:buFont typeface="Wingdings" pitchFamily="2" charset="2"/>
              <a:buChar char="ü"/>
            </a:pPr>
            <a:endParaRPr lang="pt-BR"/>
          </a:p>
        </p:txBody>
      </p:sp>
      <p:pic>
        <p:nvPicPr>
          <p:cNvPr id="817154" name="Picture 2"/>
          <p:cNvPicPr preferRelativeResize="0">
            <a:picLocks noChangeAspect="1" noChangeArrowheads="1"/>
          </p:cNvPicPr>
          <p:nvPr/>
        </p:nvPicPr>
        <p:blipFill>
          <a:blip r:embed="rId3"/>
          <a:srcRect/>
          <a:stretch>
            <a:fillRect/>
          </a:stretch>
        </p:blipFill>
        <p:spPr bwMode="auto">
          <a:xfrm>
            <a:off x="1100138" y="1995488"/>
            <a:ext cx="7358062" cy="4329112"/>
          </a:xfrm>
          <a:prstGeom prst="rect">
            <a:avLst/>
          </a:prstGeom>
          <a:noFill/>
          <a:ln w="9525" algn="ctr">
            <a:noFill/>
            <a:miter lim="800000"/>
            <a:headEnd/>
            <a:tailEnd/>
          </a:ln>
        </p:spPr>
      </p:pic>
      <p:sp>
        <p:nvSpPr>
          <p:cNvPr id="817155" name="Rectangle 4"/>
          <p:cNvSpPr>
            <a:spLocks noChangeArrowheads="1"/>
          </p:cNvSpPr>
          <p:nvPr/>
        </p:nvSpPr>
        <p:spPr bwMode="auto">
          <a:xfrm>
            <a:off x="7696200" y="2057400"/>
            <a:ext cx="838200" cy="457200"/>
          </a:xfrm>
          <a:prstGeom prst="rect">
            <a:avLst/>
          </a:prstGeom>
          <a:solidFill>
            <a:srgbClr val="333399"/>
          </a:solidFill>
          <a:ln w="9525">
            <a:noFill/>
            <a:miter lim="800000"/>
            <a:headEnd/>
            <a:tailEnd/>
          </a:ln>
        </p:spPr>
        <p:txBody>
          <a:bodyPr anchor="ctr">
            <a:spAutoFit/>
          </a:bodyPr>
          <a:lstStyle/>
          <a:p>
            <a:pPr eaLnBrk="0" hangingPunct="0">
              <a:buFont typeface="Wingdings" pitchFamily="2" charset="2"/>
              <a:buChar char="ü"/>
            </a:pPr>
            <a:endParaRPr lang="pt-BR"/>
          </a:p>
        </p:txBody>
      </p:sp>
      <p:sp>
        <p:nvSpPr>
          <p:cNvPr id="503813" name="Rectangle 5"/>
          <p:cNvSpPr>
            <a:spLocks noChangeAspect="1" noChangeArrowheads="1"/>
          </p:cNvSpPr>
          <p:nvPr/>
        </p:nvSpPr>
        <p:spPr bwMode="auto">
          <a:xfrm>
            <a:off x="3124200" y="1295400"/>
            <a:ext cx="58674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PROCESSVIEW</a:t>
            </a:r>
            <a:endParaRPr lang="pt-BR" b="1" baseline="60000">
              <a:solidFill>
                <a:srgbClr val="333300"/>
              </a:solidFill>
              <a:effectLst>
                <a:outerShdw blurRad="38100" dist="38100" dir="2700000" algn="tl">
                  <a:srgbClr val="C0C0C0"/>
                </a:outerShdw>
              </a:effectLst>
              <a:latin typeface="Bookman Old Style" pitchFamily="18" charset="0"/>
            </a:endParaRPr>
          </a:p>
        </p:txBody>
      </p:sp>
      <p:sp>
        <p:nvSpPr>
          <p:cNvPr id="503814" name="Rectangle 6"/>
          <p:cNvSpPr>
            <a:spLocks noChangeAspect="1" noChangeArrowheads="1"/>
          </p:cNvSpPr>
          <p:nvPr/>
        </p:nvSpPr>
        <p:spPr bwMode="auto">
          <a:xfrm>
            <a:off x="2743200" y="838200"/>
            <a:ext cx="61722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SUPERVISÃO</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Text Box 2"/>
          <p:cNvSpPr txBox="1">
            <a:spLocks noChangeArrowheads="1"/>
          </p:cNvSpPr>
          <p:nvPr/>
        </p:nvSpPr>
        <p:spPr bwMode="auto">
          <a:xfrm>
            <a:off x="381000" y="2057400"/>
            <a:ext cx="1371600" cy="519113"/>
          </a:xfrm>
          <a:prstGeom prst="rect">
            <a:avLst/>
          </a:prstGeom>
          <a:noFill/>
          <a:ln w="9525">
            <a:noFill/>
            <a:miter lim="800000"/>
            <a:headEnd/>
            <a:tailEnd/>
          </a:ln>
          <a:effectLst/>
        </p:spPr>
        <p:txBody>
          <a:bodyPr>
            <a:spAutoFit/>
          </a:bodyPr>
          <a:lstStyle/>
          <a:p>
            <a:pPr algn="ctr">
              <a:buFont typeface="Wingdings" pitchFamily="2" charset="2"/>
              <a:buNone/>
              <a:defRPr/>
            </a:pPr>
            <a:r>
              <a:rPr lang="pt-BR" sz="2800" b="1">
                <a:solidFill>
                  <a:srgbClr val="336699"/>
                </a:solidFill>
                <a:effectLst>
                  <a:outerShdw blurRad="38100" dist="38100" dir="2700000" algn="tl">
                    <a:srgbClr val="C0C0C0"/>
                  </a:outerShdw>
                </a:effectLst>
                <a:latin typeface="Arial" pitchFamily="34" charset="0"/>
              </a:rPr>
              <a:t>2005’s</a:t>
            </a:r>
            <a:endParaRPr lang="pt-BR" sz="2800" b="1" baseline="60000">
              <a:solidFill>
                <a:srgbClr val="336699"/>
              </a:solidFill>
              <a:effectLst>
                <a:outerShdw blurRad="38100" dist="38100" dir="2700000" algn="tl">
                  <a:srgbClr val="C0C0C0"/>
                </a:outerShdw>
              </a:effectLst>
              <a:latin typeface="Arial" pitchFamily="34" charset="0"/>
            </a:endParaRPr>
          </a:p>
        </p:txBody>
      </p:sp>
      <p:sp>
        <p:nvSpPr>
          <p:cNvPr id="443395" name="Rectangle 3"/>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HISTÓRIA</a:t>
            </a:r>
          </a:p>
        </p:txBody>
      </p:sp>
      <p:sp>
        <p:nvSpPr>
          <p:cNvPr id="443396" name="Rectangle 4"/>
          <p:cNvSpPr>
            <a:spLocks noChangeAspect="1" noChangeArrowheads="1"/>
          </p:cNvSpPr>
          <p:nvPr/>
        </p:nvSpPr>
        <p:spPr bwMode="auto">
          <a:xfrm>
            <a:off x="3352800" y="1295400"/>
            <a:ext cx="5562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SOLUÇÃO EM SISTEMAS</a:t>
            </a:r>
          </a:p>
        </p:txBody>
      </p:sp>
      <p:sp>
        <p:nvSpPr>
          <p:cNvPr id="29700" name="Line 5"/>
          <p:cNvSpPr>
            <a:spLocks noChangeShapeType="1"/>
          </p:cNvSpPr>
          <p:nvPr/>
        </p:nvSpPr>
        <p:spPr bwMode="auto">
          <a:xfrm flipV="1">
            <a:off x="7010400" y="2671763"/>
            <a:ext cx="1752600" cy="0"/>
          </a:xfrm>
          <a:prstGeom prst="line">
            <a:avLst/>
          </a:prstGeom>
          <a:noFill/>
          <a:ln w="38100">
            <a:solidFill>
              <a:srgbClr val="3366FF"/>
            </a:solidFill>
            <a:round/>
            <a:headEnd/>
            <a:tailEnd type="triangle" w="med" len="lg"/>
          </a:ln>
        </p:spPr>
        <p:txBody>
          <a:bodyPr anchor="ctr">
            <a:spAutoFit/>
          </a:bodyPr>
          <a:lstStyle/>
          <a:p>
            <a:endParaRPr lang="pt-BR"/>
          </a:p>
        </p:txBody>
      </p:sp>
      <p:sp>
        <p:nvSpPr>
          <p:cNvPr id="29701" name="Text Box 6"/>
          <p:cNvSpPr txBox="1">
            <a:spLocks noChangeArrowheads="1"/>
          </p:cNvSpPr>
          <p:nvPr/>
        </p:nvSpPr>
        <p:spPr bwMode="auto">
          <a:xfrm>
            <a:off x="457200" y="3048000"/>
            <a:ext cx="1981200" cy="639763"/>
          </a:xfrm>
          <a:prstGeom prst="rect">
            <a:avLst/>
          </a:prstGeom>
          <a:noFill/>
          <a:ln w="9525">
            <a:noFill/>
            <a:miter lim="800000"/>
            <a:headEnd/>
            <a:tailEnd/>
          </a:ln>
        </p:spPr>
        <p:txBody>
          <a:bodyPr>
            <a:spAutoFit/>
          </a:bodyPr>
          <a:lstStyle/>
          <a:p>
            <a:pPr algn="ctr">
              <a:buFont typeface="Wingdings" pitchFamily="2" charset="2"/>
              <a:buNone/>
            </a:pPr>
            <a:r>
              <a:rPr lang="pt-BR" sz="1200" b="1"/>
              <a:t>DUKE</a:t>
            </a:r>
          </a:p>
          <a:p>
            <a:pPr algn="ctr">
              <a:buFont typeface="Wingdings" pitchFamily="2" charset="2"/>
              <a:buNone/>
            </a:pPr>
            <a:r>
              <a:rPr lang="pt-BR" sz="1200" b="1"/>
              <a:t>Chalote/Carolina do Sul</a:t>
            </a:r>
          </a:p>
          <a:p>
            <a:pPr algn="ctr">
              <a:buFont typeface="Wingdings" pitchFamily="2" charset="2"/>
              <a:buNone/>
            </a:pPr>
            <a:r>
              <a:rPr lang="pt-BR" sz="1200" b="1"/>
              <a:t>USA</a:t>
            </a:r>
          </a:p>
        </p:txBody>
      </p:sp>
      <p:sp>
        <p:nvSpPr>
          <p:cNvPr id="29702" name="Text Box 7"/>
          <p:cNvSpPr txBox="1">
            <a:spLocks noChangeArrowheads="1"/>
          </p:cNvSpPr>
          <p:nvPr/>
        </p:nvSpPr>
        <p:spPr bwMode="auto">
          <a:xfrm>
            <a:off x="2667000" y="3048000"/>
            <a:ext cx="2057400" cy="639763"/>
          </a:xfrm>
          <a:prstGeom prst="rect">
            <a:avLst/>
          </a:prstGeom>
          <a:noFill/>
          <a:ln w="9525">
            <a:noFill/>
            <a:miter lim="800000"/>
            <a:headEnd/>
            <a:tailEnd/>
          </a:ln>
        </p:spPr>
        <p:txBody>
          <a:bodyPr>
            <a:spAutoFit/>
          </a:bodyPr>
          <a:lstStyle/>
          <a:p>
            <a:pPr algn="ctr">
              <a:buFont typeface="Wingdings" pitchFamily="2" charset="2"/>
              <a:buNone/>
            </a:pPr>
            <a:r>
              <a:rPr lang="pt-BR" sz="1200" b="1"/>
              <a:t>USINA ALTO ALEGRE</a:t>
            </a:r>
          </a:p>
          <a:p>
            <a:pPr algn="ctr">
              <a:buFont typeface="Wingdings" pitchFamily="2" charset="2"/>
              <a:buNone/>
            </a:pPr>
            <a:r>
              <a:rPr lang="pt-BR" sz="1200" b="1"/>
              <a:t>Presidente Prudente/SP</a:t>
            </a:r>
          </a:p>
          <a:p>
            <a:pPr algn="ctr">
              <a:buFont typeface="Wingdings" pitchFamily="2" charset="2"/>
              <a:buNone/>
            </a:pPr>
            <a:r>
              <a:rPr lang="pt-BR" sz="1200" b="1"/>
              <a:t>Brasil</a:t>
            </a:r>
          </a:p>
        </p:txBody>
      </p:sp>
      <p:sp>
        <p:nvSpPr>
          <p:cNvPr id="29703" name="Line 14"/>
          <p:cNvSpPr>
            <a:spLocks noChangeShapeType="1"/>
          </p:cNvSpPr>
          <p:nvPr/>
        </p:nvSpPr>
        <p:spPr bwMode="auto">
          <a:xfrm flipH="1">
            <a:off x="533400" y="2670175"/>
            <a:ext cx="1752600" cy="0"/>
          </a:xfrm>
          <a:prstGeom prst="line">
            <a:avLst/>
          </a:prstGeom>
          <a:noFill/>
          <a:ln w="38100">
            <a:solidFill>
              <a:srgbClr val="3366FF"/>
            </a:solidFill>
            <a:round/>
            <a:headEnd/>
            <a:tailEnd/>
          </a:ln>
        </p:spPr>
        <p:txBody>
          <a:bodyPr anchor="ctr">
            <a:spAutoFit/>
          </a:bodyPr>
          <a:lstStyle/>
          <a:p>
            <a:endParaRPr lang="pt-BR"/>
          </a:p>
        </p:txBody>
      </p:sp>
      <p:sp>
        <p:nvSpPr>
          <p:cNvPr id="29704" name="Line 15"/>
          <p:cNvSpPr>
            <a:spLocks noChangeShapeType="1"/>
          </p:cNvSpPr>
          <p:nvPr/>
        </p:nvSpPr>
        <p:spPr bwMode="auto">
          <a:xfrm flipH="1">
            <a:off x="2286000" y="2670175"/>
            <a:ext cx="4724400" cy="0"/>
          </a:xfrm>
          <a:prstGeom prst="line">
            <a:avLst/>
          </a:prstGeom>
          <a:noFill/>
          <a:ln w="12700">
            <a:solidFill>
              <a:srgbClr val="3366FF"/>
            </a:solidFill>
            <a:prstDash val="sysDot"/>
            <a:round/>
            <a:headEnd/>
            <a:tailEnd/>
          </a:ln>
        </p:spPr>
        <p:txBody>
          <a:bodyPr anchor="ctr">
            <a:spAutoFit/>
          </a:bodyPr>
          <a:lstStyle/>
          <a:p>
            <a:endParaRPr lang="pt-BR"/>
          </a:p>
        </p:txBody>
      </p:sp>
      <p:sp>
        <p:nvSpPr>
          <p:cNvPr id="29705" name="Text Box 20"/>
          <p:cNvSpPr txBox="1">
            <a:spLocks noChangeArrowheads="1"/>
          </p:cNvSpPr>
          <p:nvPr/>
        </p:nvSpPr>
        <p:spPr bwMode="auto">
          <a:xfrm>
            <a:off x="6553200" y="3048000"/>
            <a:ext cx="1828800" cy="639763"/>
          </a:xfrm>
          <a:prstGeom prst="rect">
            <a:avLst/>
          </a:prstGeom>
          <a:noFill/>
          <a:ln w="9525">
            <a:noFill/>
            <a:miter lim="800000"/>
            <a:headEnd/>
            <a:tailEnd/>
          </a:ln>
        </p:spPr>
        <p:txBody>
          <a:bodyPr>
            <a:spAutoFit/>
          </a:bodyPr>
          <a:lstStyle/>
          <a:p>
            <a:pPr algn="ctr">
              <a:buFont typeface="Wingdings" pitchFamily="2" charset="2"/>
              <a:buNone/>
            </a:pPr>
            <a:r>
              <a:rPr lang="pt-BR" sz="1200" b="1"/>
              <a:t>CENPES</a:t>
            </a:r>
          </a:p>
          <a:p>
            <a:pPr algn="ctr">
              <a:buFont typeface="Wingdings" pitchFamily="2" charset="2"/>
              <a:buNone/>
            </a:pPr>
            <a:r>
              <a:rPr lang="pt-BR" sz="1200" b="1"/>
              <a:t>Rio de Janeiro/RJ</a:t>
            </a:r>
          </a:p>
          <a:p>
            <a:pPr algn="ctr">
              <a:buFont typeface="Wingdings" pitchFamily="2" charset="2"/>
              <a:buNone/>
            </a:pPr>
            <a:r>
              <a:rPr lang="pt-BR" sz="1200" b="1"/>
              <a:t>Brasil</a:t>
            </a:r>
          </a:p>
        </p:txBody>
      </p:sp>
      <p:sp>
        <p:nvSpPr>
          <p:cNvPr id="29706" name="Text Box 23"/>
          <p:cNvSpPr txBox="1">
            <a:spLocks noChangeArrowheads="1"/>
          </p:cNvSpPr>
          <p:nvPr/>
        </p:nvSpPr>
        <p:spPr bwMode="auto">
          <a:xfrm>
            <a:off x="4343400" y="3048000"/>
            <a:ext cx="2133600" cy="639763"/>
          </a:xfrm>
          <a:prstGeom prst="rect">
            <a:avLst/>
          </a:prstGeom>
          <a:noFill/>
          <a:ln w="9525">
            <a:noFill/>
            <a:miter lim="800000"/>
            <a:headEnd/>
            <a:tailEnd/>
          </a:ln>
        </p:spPr>
        <p:txBody>
          <a:bodyPr>
            <a:spAutoFit/>
          </a:bodyPr>
          <a:lstStyle/>
          <a:p>
            <a:pPr algn="ctr">
              <a:buFont typeface="Wingdings" pitchFamily="2" charset="2"/>
              <a:buNone/>
            </a:pPr>
            <a:r>
              <a:rPr lang="pt-BR" sz="1200" b="1"/>
              <a:t>DETEN I / II</a:t>
            </a:r>
          </a:p>
          <a:p>
            <a:pPr algn="ctr">
              <a:buFont typeface="Wingdings" pitchFamily="2" charset="2"/>
              <a:buNone/>
            </a:pPr>
            <a:r>
              <a:rPr lang="pt-BR" sz="1200" b="1"/>
              <a:t>Camaçarí/BA</a:t>
            </a:r>
          </a:p>
          <a:p>
            <a:pPr algn="ctr">
              <a:buFont typeface="Wingdings" pitchFamily="2" charset="2"/>
              <a:buNone/>
            </a:pPr>
            <a:r>
              <a:rPr lang="pt-BR" sz="1200" b="1"/>
              <a:t>Brasil</a:t>
            </a:r>
          </a:p>
        </p:txBody>
      </p:sp>
      <p:pic>
        <p:nvPicPr>
          <p:cNvPr id="29707" name="Picture 29" descr="npo00003a"/>
          <p:cNvPicPr>
            <a:picLocks noChangeAspect="1" noChangeArrowheads="1"/>
          </p:cNvPicPr>
          <p:nvPr/>
        </p:nvPicPr>
        <p:blipFill>
          <a:blip r:embed="rId3"/>
          <a:srcRect/>
          <a:stretch>
            <a:fillRect/>
          </a:stretch>
        </p:blipFill>
        <p:spPr bwMode="auto">
          <a:xfrm>
            <a:off x="3657600" y="4419600"/>
            <a:ext cx="2438400" cy="1241425"/>
          </a:xfrm>
          <a:prstGeom prst="rect">
            <a:avLst/>
          </a:prstGeom>
          <a:noFill/>
          <a:ln w="9525" algn="ctr">
            <a:noFill/>
            <a:miter lim="800000"/>
            <a:headEnd/>
            <a:tailEnd/>
          </a:ln>
        </p:spPr>
      </p:pic>
      <p:pic>
        <p:nvPicPr>
          <p:cNvPr id="29708" name="Picture 30" descr="FF"/>
          <p:cNvPicPr>
            <a:picLocks noChangeAspect="1" noChangeArrowheads="1"/>
          </p:cNvPicPr>
          <p:nvPr/>
        </p:nvPicPr>
        <p:blipFill>
          <a:blip r:embed="rId4"/>
          <a:srcRect/>
          <a:stretch>
            <a:fillRect/>
          </a:stretch>
        </p:blipFill>
        <p:spPr bwMode="auto">
          <a:xfrm>
            <a:off x="5715000" y="5715000"/>
            <a:ext cx="685800" cy="593725"/>
          </a:xfrm>
          <a:prstGeom prst="rect">
            <a:avLst/>
          </a:prstGeom>
          <a:noFill/>
          <a:ln w="9525" algn="ctr">
            <a:noFill/>
            <a:miter lim="800000"/>
            <a:headEnd/>
            <a:tailEnd/>
          </a:ln>
        </p:spPr>
      </p:pic>
      <p:pic>
        <p:nvPicPr>
          <p:cNvPr id="29709" name="Picture 31" descr="npo00003c"/>
          <p:cNvPicPr>
            <a:picLocks noChangeAspect="1" noChangeArrowheads="1"/>
          </p:cNvPicPr>
          <p:nvPr/>
        </p:nvPicPr>
        <p:blipFill>
          <a:blip r:embed="rId5"/>
          <a:srcRect/>
          <a:stretch>
            <a:fillRect/>
          </a:stretch>
        </p:blipFill>
        <p:spPr bwMode="auto">
          <a:xfrm>
            <a:off x="7848600" y="5867400"/>
            <a:ext cx="1066800" cy="400050"/>
          </a:xfrm>
          <a:prstGeom prst="rect">
            <a:avLst/>
          </a:prstGeom>
          <a:noFill/>
          <a:ln w="9525" algn="ctr">
            <a:noFill/>
            <a:miter lim="800000"/>
            <a:headEnd/>
            <a:tailEnd/>
          </a:ln>
        </p:spPr>
      </p:pic>
      <p:pic>
        <p:nvPicPr>
          <p:cNvPr id="29710" name="Picture 32" descr="npo00003e"/>
          <p:cNvPicPr>
            <a:picLocks noChangeAspect="1" noChangeArrowheads="1"/>
          </p:cNvPicPr>
          <p:nvPr/>
        </p:nvPicPr>
        <p:blipFill>
          <a:blip r:embed="rId6"/>
          <a:srcRect/>
          <a:stretch>
            <a:fillRect/>
          </a:stretch>
        </p:blipFill>
        <p:spPr bwMode="auto">
          <a:xfrm>
            <a:off x="6553200" y="5867400"/>
            <a:ext cx="1143000" cy="409575"/>
          </a:xfrm>
          <a:prstGeom prst="rect">
            <a:avLst/>
          </a:prstGeom>
          <a:noFill/>
          <a:ln w="9525" algn="ctr">
            <a:noFill/>
            <a:miter lim="800000"/>
            <a:headEnd/>
            <a:tailEnd/>
          </a:ln>
        </p:spPr>
      </p:pic>
      <p:pic>
        <p:nvPicPr>
          <p:cNvPr id="29711" name="Picture 33" descr="As-i Cable Logo"/>
          <p:cNvPicPr>
            <a:picLocks noChangeAspect="1" noChangeArrowheads="1"/>
          </p:cNvPicPr>
          <p:nvPr/>
        </p:nvPicPr>
        <p:blipFill>
          <a:blip r:embed="rId7"/>
          <a:srcRect/>
          <a:stretch>
            <a:fillRect/>
          </a:stretch>
        </p:blipFill>
        <p:spPr bwMode="auto">
          <a:xfrm>
            <a:off x="2133600" y="5715000"/>
            <a:ext cx="609600" cy="595313"/>
          </a:xfrm>
          <a:prstGeom prst="rect">
            <a:avLst/>
          </a:prstGeom>
          <a:noFill/>
          <a:ln w="9525" algn="ctr">
            <a:noFill/>
            <a:miter lim="800000"/>
            <a:headEnd/>
            <a:tailEnd/>
          </a:ln>
        </p:spPr>
      </p:pic>
      <p:pic>
        <p:nvPicPr>
          <p:cNvPr id="29712" name="Object 34" descr="npo000039"/>
          <p:cNvPicPr>
            <a:picLocks noChangeAspect="1" noChangeArrowheads="1"/>
          </p:cNvPicPr>
          <p:nvPr/>
        </p:nvPicPr>
        <p:blipFill>
          <a:blip r:embed="rId8"/>
          <a:srcRect/>
          <a:stretch>
            <a:fillRect/>
          </a:stretch>
        </p:blipFill>
        <p:spPr bwMode="auto">
          <a:xfrm>
            <a:off x="4648200" y="5867400"/>
            <a:ext cx="1066800" cy="347663"/>
          </a:xfrm>
          <a:prstGeom prst="rect">
            <a:avLst/>
          </a:prstGeom>
          <a:noFill/>
          <a:ln w="28575" algn="ctr">
            <a:noFill/>
            <a:miter lim="800000"/>
            <a:headEnd/>
            <a:tailEnd/>
          </a:ln>
        </p:spPr>
      </p:pic>
      <p:pic>
        <p:nvPicPr>
          <p:cNvPr id="29713" name="Picture 35" descr="npo000041"/>
          <p:cNvPicPr>
            <a:picLocks noChangeAspect="1" noChangeArrowheads="1"/>
          </p:cNvPicPr>
          <p:nvPr/>
        </p:nvPicPr>
        <p:blipFill>
          <a:blip r:embed="rId9"/>
          <a:srcRect/>
          <a:stretch>
            <a:fillRect/>
          </a:stretch>
        </p:blipFill>
        <p:spPr bwMode="auto">
          <a:xfrm>
            <a:off x="3657600" y="5867400"/>
            <a:ext cx="914400" cy="342900"/>
          </a:xfrm>
          <a:prstGeom prst="rect">
            <a:avLst/>
          </a:prstGeom>
          <a:noFill/>
          <a:ln w="9525" algn="ctr">
            <a:noFill/>
            <a:miter lim="800000"/>
            <a:headEnd/>
            <a:tailEnd/>
          </a:ln>
        </p:spPr>
      </p:pic>
      <p:pic>
        <p:nvPicPr>
          <p:cNvPr id="29714" name="Picture 36" descr="npo000044"/>
          <p:cNvPicPr>
            <a:picLocks noChangeAspect="1" noChangeArrowheads="1"/>
          </p:cNvPicPr>
          <p:nvPr/>
        </p:nvPicPr>
        <p:blipFill>
          <a:blip r:embed="rId10"/>
          <a:srcRect/>
          <a:stretch>
            <a:fillRect/>
          </a:stretch>
        </p:blipFill>
        <p:spPr bwMode="auto">
          <a:xfrm>
            <a:off x="2895600" y="5791200"/>
            <a:ext cx="609600" cy="425450"/>
          </a:xfrm>
          <a:prstGeom prst="rect">
            <a:avLst/>
          </a:prstGeom>
          <a:noFill/>
          <a:ln w="9525" algn="ctr">
            <a:noFill/>
            <a:miter lim="800000"/>
            <a:headEnd/>
            <a:tailEnd/>
          </a:ln>
        </p:spPr>
      </p:pic>
      <p:pic>
        <p:nvPicPr>
          <p:cNvPr id="29715" name="Picture 37" descr="npo000046"/>
          <p:cNvPicPr>
            <a:picLocks noChangeAspect="1" noChangeArrowheads="1"/>
          </p:cNvPicPr>
          <p:nvPr/>
        </p:nvPicPr>
        <p:blipFill>
          <a:blip r:embed="rId11"/>
          <a:srcRect/>
          <a:stretch>
            <a:fillRect/>
          </a:stretch>
        </p:blipFill>
        <p:spPr bwMode="auto">
          <a:xfrm>
            <a:off x="609600" y="4343400"/>
            <a:ext cx="914400" cy="511175"/>
          </a:xfrm>
          <a:prstGeom prst="rect">
            <a:avLst/>
          </a:prstGeom>
          <a:noFill/>
          <a:ln w="9525" algn="ctr">
            <a:noFill/>
            <a:miter lim="800000"/>
            <a:headEnd/>
            <a:tailEnd/>
          </a:ln>
        </p:spPr>
      </p:pic>
      <p:pic>
        <p:nvPicPr>
          <p:cNvPr id="29716" name="Picture 4" descr="npo000048"/>
          <p:cNvPicPr>
            <a:picLocks noChangeAspect="1" noChangeArrowheads="1"/>
          </p:cNvPicPr>
          <p:nvPr/>
        </p:nvPicPr>
        <p:blipFill>
          <a:blip r:embed="rId12"/>
          <a:srcRect/>
          <a:stretch>
            <a:fillRect/>
          </a:stretch>
        </p:blipFill>
        <p:spPr bwMode="auto">
          <a:xfrm>
            <a:off x="685800" y="4953000"/>
            <a:ext cx="838200" cy="446088"/>
          </a:xfrm>
          <a:prstGeom prst="rect">
            <a:avLst/>
          </a:prstGeom>
          <a:noFill/>
          <a:ln w="9525" algn="ctr">
            <a:noFill/>
            <a:miter lim="800000"/>
            <a:headEnd/>
            <a:tailEnd/>
          </a:ln>
        </p:spPr>
      </p:pic>
      <p:pic>
        <p:nvPicPr>
          <p:cNvPr id="29717" name="Picture 39" descr="npo00004a"/>
          <p:cNvPicPr>
            <a:picLocks noChangeAspect="1" noChangeArrowheads="1"/>
          </p:cNvPicPr>
          <p:nvPr/>
        </p:nvPicPr>
        <p:blipFill>
          <a:blip r:embed="rId13"/>
          <a:srcRect/>
          <a:stretch>
            <a:fillRect/>
          </a:stretch>
        </p:blipFill>
        <p:spPr bwMode="auto">
          <a:xfrm>
            <a:off x="2057400" y="4343400"/>
            <a:ext cx="914400" cy="542925"/>
          </a:xfrm>
          <a:prstGeom prst="rect">
            <a:avLst/>
          </a:prstGeom>
          <a:noFill/>
          <a:ln w="9525" algn="ctr">
            <a:noFill/>
            <a:miter lim="800000"/>
            <a:headEnd/>
            <a:tailEnd/>
          </a:ln>
        </p:spPr>
      </p:pic>
      <p:pic>
        <p:nvPicPr>
          <p:cNvPr id="29718" name="Picture 40" descr="npo00004c"/>
          <p:cNvPicPr>
            <a:picLocks noChangeAspect="1" noChangeArrowheads="1"/>
          </p:cNvPicPr>
          <p:nvPr/>
        </p:nvPicPr>
        <p:blipFill>
          <a:blip r:embed="rId14"/>
          <a:srcRect/>
          <a:stretch>
            <a:fillRect/>
          </a:stretch>
        </p:blipFill>
        <p:spPr bwMode="auto">
          <a:xfrm>
            <a:off x="609600" y="5791200"/>
            <a:ext cx="1371600" cy="379413"/>
          </a:xfrm>
          <a:prstGeom prst="rect">
            <a:avLst/>
          </a:prstGeom>
          <a:noFill/>
          <a:ln w="9525" algn="ctr">
            <a:noFill/>
            <a:miter lim="800000"/>
            <a:headEnd/>
            <a:tailEnd/>
          </a:ln>
        </p:spPr>
      </p:pic>
      <p:pic>
        <p:nvPicPr>
          <p:cNvPr id="29719" name="Picture 41" descr="npo00004d"/>
          <p:cNvPicPr>
            <a:picLocks noChangeAspect="1" noChangeArrowheads="1"/>
          </p:cNvPicPr>
          <p:nvPr/>
        </p:nvPicPr>
        <p:blipFill>
          <a:blip r:embed="rId15"/>
          <a:srcRect/>
          <a:stretch>
            <a:fillRect/>
          </a:stretch>
        </p:blipFill>
        <p:spPr bwMode="auto">
          <a:xfrm>
            <a:off x="1676400" y="4953000"/>
            <a:ext cx="1676400" cy="539750"/>
          </a:xfrm>
          <a:prstGeom prst="rect">
            <a:avLst/>
          </a:prstGeom>
          <a:noFill/>
          <a:ln w="12700" algn="ctr">
            <a:noFill/>
            <a:miter lim="800000"/>
            <a:headEnd/>
            <a:tailEnd/>
          </a:ln>
        </p:spPr>
      </p:pic>
      <p:pic>
        <p:nvPicPr>
          <p:cNvPr id="29720" name="Picture 42" descr="logo"/>
          <p:cNvPicPr>
            <a:picLocks noChangeAspect="1" noChangeArrowheads="1"/>
          </p:cNvPicPr>
          <p:nvPr/>
        </p:nvPicPr>
        <p:blipFill>
          <a:blip r:embed="rId16"/>
          <a:srcRect/>
          <a:stretch>
            <a:fillRect/>
          </a:stretch>
        </p:blipFill>
        <p:spPr bwMode="auto">
          <a:xfrm>
            <a:off x="6553200" y="4191000"/>
            <a:ext cx="2133600" cy="137795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1" name="Picture 4" descr="npo0005b3"/>
          <p:cNvPicPr>
            <a:picLocks noChangeAspect="1" noChangeArrowheads="1"/>
          </p:cNvPicPr>
          <p:nvPr/>
        </p:nvPicPr>
        <p:blipFill>
          <a:blip r:embed="rId3"/>
          <a:srcRect/>
          <a:stretch>
            <a:fillRect/>
          </a:stretch>
        </p:blipFill>
        <p:spPr bwMode="auto">
          <a:xfrm>
            <a:off x="1828800" y="3124200"/>
            <a:ext cx="5562600" cy="2951163"/>
          </a:xfrm>
          <a:prstGeom prst="rect">
            <a:avLst/>
          </a:prstGeom>
          <a:noFill/>
          <a:ln w="9525" algn="ctr">
            <a:noFill/>
            <a:miter lim="800000"/>
            <a:headEnd/>
            <a:tailEnd/>
          </a:ln>
        </p:spPr>
      </p:pic>
      <p:sp>
        <p:nvSpPr>
          <p:cNvPr id="599043" name="Rectangle 3"/>
          <p:cNvSpPr>
            <a:spLocks noChangeAspect="1" noChangeArrowheads="1"/>
          </p:cNvSpPr>
          <p:nvPr/>
        </p:nvSpPr>
        <p:spPr bwMode="auto">
          <a:xfrm>
            <a:off x="1828800" y="1295400"/>
            <a:ext cx="71628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FERRAMENTA DE MANUTENÇÃO</a:t>
            </a:r>
            <a:endParaRPr lang="pt-BR" b="1" baseline="60000">
              <a:solidFill>
                <a:srgbClr val="333300"/>
              </a:solidFill>
              <a:effectLst>
                <a:outerShdw blurRad="38100" dist="38100" dir="2700000" algn="tl">
                  <a:srgbClr val="C0C0C0"/>
                </a:outerShdw>
              </a:effectLst>
              <a:latin typeface="Bookman Old Style" pitchFamily="18" charset="0"/>
            </a:endParaRPr>
          </a:p>
        </p:txBody>
      </p:sp>
      <p:sp>
        <p:nvSpPr>
          <p:cNvPr id="599044" name="Rectangle 4"/>
          <p:cNvSpPr>
            <a:spLocks noChangeAspect="1" noChangeArrowheads="1"/>
          </p:cNvSpPr>
          <p:nvPr/>
        </p:nvSpPr>
        <p:spPr bwMode="auto">
          <a:xfrm>
            <a:off x="2743200" y="838200"/>
            <a:ext cx="61722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ASSETVIEW</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sp>
        <p:nvSpPr>
          <p:cNvPr id="819204" name="Text Box 5"/>
          <p:cNvSpPr txBox="1">
            <a:spLocks noChangeArrowheads="1"/>
          </p:cNvSpPr>
          <p:nvPr/>
        </p:nvSpPr>
        <p:spPr bwMode="auto">
          <a:xfrm>
            <a:off x="685800" y="2117725"/>
            <a:ext cx="8229600" cy="701675"/>
          </a:xfrm>
          <a:prstGeom prst="rect">
            <a:avLst/>
          </a:prstGeom>
          <a:noFill/>
          <a:ln w="9525">
            <a:noFill/>
            <a:miter lim="800000"/>
            <a:headEnd/>
            <a:tailEnd/>
          </a:ln>
        </p:spPr>
        <p:txBody>
          <a:bodyPr>
            <a:spAutoFit/>
          </a:bodyPr>
          <a:lstStyle/>
          <a:p>
            <a:pPr eaLnBrk="0" hangingPunct="0">
              <a:buFont typeface="Wingdings" pitchFamily="2" charset="2"/>
              <a:buChar char="ü"/>
            </a:pPr>
            <a:r>
              <a:rPr lang="en-US"/>
              <a:t> É a ferramenta de Web para diagnótico contínuo de equipamentos campo com protocolo Foundation</a:t>
            </a:r>
            <a:r>
              <a:rPr lang="en-US" sz="1400" baseline="70000">
                <a:cs typeface="Arial" charset="0"/>
              </a:rPr>
              <a:t>®</a:t>
            </a:r>
            <a:r>
              <a:rPr lang="en-US"/>
              <a:t> Fieldbus, Profibus</a:t>
            </a:r>
            <a:r>
              <a:rPr lang="en-US" sz="1400" baseline="70000">
                <a:cs typeface="Arial" charset="0"/>
              </a:rPr>
              <a:t>®</a:t>
            </a:r>
            <a:r>
              <a:rPr lang="en-US"/>
              <a:t> e HART</a:t>
            </a:r>
            <a:r>
              <a:rPr lang="en-US" sz="1400" baseline="70000">
                <a:cs typeface="Arial" charset="0"/>
              </a:rPr>
              <a:t>®</a:t>
            </a:r>
            <a:r>
              <a:rPr lang="en-US"/>
              <a:t>.</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Text Box 2"/>
          <p:cNvSpPr txBox="1">
            <a:spLocks noChangeArrowheads="1"/>
          </p:cNvSpPr>
          <p:nvPr/>
        </p:nvSpPr>
        <p:spPr bwMode="auto">
          <a:xfrm>
            <a:off x="668338" y="3365500"/>
            <a:ext cx="4649787" cy="519113"/>
          </a:xfrm>
          <a:prstGeom prst="rect">
            <a:avLst/>
          </a:prstGeom>
          <a:noFill/>
          <a:ln w="12700">
            <a:noFill/>
            <a:miter lim="800000"/>
            <a:headEnd/>
            <a:tailEnd/>
          </a:ln>
          <a:effectLst>
            <a:outerShdw dist="35921" dir="2700000" sy="50000" rotWithShape="0">
              <a:srgbClr val="875B0D"/>
            </a:outerShdw>
          </a:effectLst>
        </p:spPr>
        <p:txBody>
          <a:bodyPr wrap="none">
            <a:spAutoFit/>
          </a:bodyPr>
          <a:lstStyle/>
          <a:p>
            <a:pPr algn="ctr" eaLnBrk="0" hangingPunct="0">
              <a:defRPr/>
            </a:pPr>
            <a:r>
              <a:rPr lang="en-US" sz="2800">
                <a:solidFill>
                  <a:schemeClr val="accent2"/>
                </a:solidFill>
                <a:effectLst>
                  <a:outerShdw blurRad="38100" dist="38100" dir="2700000" algn="tl">
                    <a:srgbClr val="C0C0C0"/>
                  </a:outerShdw>
                </a:effectLst>
                <a:latin typeface="Arial" pitchFamily="34" charset="0"/>
              </a:rPr>
              <a:t>Evolução das Manutenções</a:t>
            </a:r>
            <a:r>
              <a:rPr lang="en-US" sz="2800" b="1">
                <a:solidFill>
                  <a:schemeClr val="accent2"/>
                </a:solidFill>
                <a:effectLst>
                  <a:outerShdw blurRad="38100" dist="38100" dir="2700000" algn="tl">
                    <a:srgbClr val="C0C0C0"/>
                  </a:outerShdw>
                </a:effectLst>
                <a:latin typeface="Times New Roman" pitchFamily="18" charset="0"/>
              </a:rPr>
              <a:t> </a:t>
            </a:r>
            <a:endParaRPr lang="en-US" sz="2400">
              <a:solidFill>
                <a:schemeClr val="accent2"/>
              </a:solidFill>
              <a:effectLst>
                <a:outerShdw blurRad="38100" dist="38100" dir="2700000" algn="tl">
                  <a:srgbClr val="C0C0C0"/>
                </a:outerShdw>
              </a:effectLst>
              <a:latin typeface="Times New Roman" pitchFamily="18" charset="0"/>
            </a:endParaRPr>
          </a:p>
        </p:txBody>
      </p:sp>
      <p:sp>
        <p:nvSpPr>
          <p:cNvPr id="601091" name="Text Box 3"/>
          <p:cNvSpPr txBox="1">
            <a:spLocks noChangeArrowheads="1"/>
          </p:cNvSpPr>
          <p:nvPr/>
        </p:nvSpPr>
        <p:spPr bwMode="auto">
          <a:xfrm>
            <a:off x="3741738" y="5334000"/>
            <a:ext cx="2795587" cy="457200"/>
          </a:xfrm>
          <a:prstGeom prst="rect">
            <a:avLst/>
          </a:prstGeom>
          <a:noFill/>
          <a:ln w="12700">
            <a:noFill/>
            <a:miter lim="800000"/>
            <a:headEnd/>
            <a:tailEnd/>
          </a:ln>
          <a:effectLst/>
        </p:spPr>
        <p:txBody>
          <a:bodyPr wrap="none" anchor="ctr">
            <a:spAutoFit/>
          </a:bodyPr>
          <a:lstStyle/>
          <a:p>
            <a:pPr eaLnBrk="0" hangingPunct="0">
              <a:defRPr/>
            </a:pPr>
            <a:r>
              <a:rPr lang="en-US" sz="2400">
                <a:effectLst>
                  <a:outerShdw blurRad="38100" dist="38100" dir="2700000" algn="tl">
                    <a:srgbClr val="C0C0C0"/>
                  </a:outerShdw>
                </a:effectLst>
                <a:latin typeface="Arial" pitchFamily="34" charset="0"/>
              </a:rPr>
              <a:t>Reativa e Corretiva</a:t>
            </a:r>
            <a:endParaRPr lang="en-US" sz="2800">
              <a:effectLst>
                <a:outerShdw blurRad="38100" dist="38100" dir="2700000" algn="tl">
                  <a:srgbClr val="C0C0C0"/>
                </a:outerShdw>
              </a:effectLst>
              <a:latin typeface="Arial" pitchFamily="34" charset="0"/>
            </a:endParaRPr>
          </a:p>
        </p:txBody>
      </p:sp>
      <p:sp>
        <p:nvSpPr>
          <p:cNvPr id="601092" name="Text Box 4"/>
          <p:cNvSpPr txBox="1">
            <a:spLocks noChangeArrowheads="1"/>
          </p:cNvSpPr>
          <p:nvPr/>
        </p:nvSpPr>
        <p:spPr bwMode="auto">
          <a:xfrm>
            <a:off x="5338763" y="4419600"/>
            <a:ext cx="1625600" cy="457200"/>
          </a:xfrm>
          <a:prstGeom prst="rect">
            <a:avLst/>
          </a:prstGeom>
          <a:noFill/>
          <a:ln w="12700">
            <a:noFill/>
            <a:miter lim="800000"/>
            <a:headEnd/>
            <a:tailEnd/>
          </a:ln>
          <a:effectLst/>
        </p:spPr>
        <p:txBody>
          <a:bodyPr wrap="none" anchor="ctr">
            <a:spAutoFit/>
          </a:bodyPr>
          <a:lstStyle/>
          <a:p>
            <a:pPr eaLnBrk="0" hangingPunct="0">
              <a:defRPr/>
            </a:pPr>
            <a:r>
              <a:rPr lang="en-US" sz="2400">
                <a:effectLst>
                  <a:outerShdw blurRad="38100" dist="38100" dir="2700000" algn="tl">
                    <a:srgbClr val="C0C0C0"/>
                  </a:outerShdw>
                </a:effectLst>
                <a:latin typeface="Arial" pitchFamily="34" charset="0"/>
              </a:rPr>
              <a:t>Preventiva</a:t>
            </a:r>
            <a:endParaRPr lang="en-US" sz="2800">
              <a:effectLst>
                <a:outerShdw blurRad="38100" dist="38100" dir="2700000" algn="tl">
                  <a:srgbClr val="C0C0C0"/>
                </a:outerShdw>
              </a:effectLst>
              <a:latin typeface="Arial" pitchFamily="34" charset="0"/>
            </a:endParaRPr>
          </a:p>
        </p:txBody>
      </p:sp>
      <p:sp>
        <p:nvSpPr>
          <p:cNvPr id="601093" name="Text Box 5"/>
          <p:cNvSpPr txBox="1">
            <a:spLocks noChangeArrowheads="1"/>
          </p:cNvSpPr>
          <p:nvPr/>
        </p:nvSpPr>
        <p:spPr bwMode="auto">
          <a:xfrm>
            <a:off x="6380163" y="3505200"/>
            <a:ext cx="1371600" cy="457200"/>
          </a:xfrm>
          <a:prstGeom prst="rect">
            <a:avLst/>
          </a:prstGeom>
          <a:noFill/>
          <a:ln w="12700">
            <a:noFill/>
            <a:miter lim="800000"/>
            <a:headEnd/>
            <a:tailEnd/>
          </a:ln>
          <a:effectLst/>
        </p:spPr>
        <p:txBody>
          <a:bodyPr wrap="none" anchor="ctr">
            <a:spAutoFit/>
          </a:bodyPr>
          <a:lstStyle/>
          <a:p>
            <a:pPr eaLnBrk="0" hangingPunct="0">
              <a:defRPr/>
            </a:pPr>
            <a:r>
              <a:rPr lang="en-US" sz="2400">
                <a:effectLst>
                  <a:outerShdw blurRad="38100" dist="38100" dir="2700000" algn="tl">
                    <a:srgbClr val="C0C0C0"/>
                  </a:outerShdw>
                </a:effectLst>
                <a:latin typeface="Arial" pitchFamily="34" charset="0"/>
              </a:rPr>
              <a:t>Preditiva</a:t>
            </a:r>
            <a:endParaRPr lang="en-US" sz="2800">
              <a:effectLst>
                <a:outerShdw blurRad="38100" dist="38100" dir="2700000" algn="tl">
                  <a:srgbClr val="C0C0C0"/>
                </a:outerShdw>
              </a:effectLst>
              <a:latin typeface="Arial" pitchFamily="34" charset="0"/>
            </a:endParaRPr>
          </a:p>
        </p:txBody>
      </p:sp>
      <p:sp>
        <p:nvSpPr>
          <p:cNvPr id="601094" name="Text Box 6"/>
          <p:cNvSpPr txBox="1">
            <a:spLocks noChangeArrowheads="1"/>
          </p:cNvSpPr>
          <p:nvPr/>
        </p:nvSpPr>
        <p:spPr bwMode="auto">
          <a:xfrm>
            <a:off x="7150100" y="2438400"/>
            <a:ext cx="1303338" cy="457200"/>
          </a:xfrm>
          <a:prstGeom prst="rect">
            <a:avLst/>
          </a:prstGeom>
          <a:noFill/>
          <a:ln w="12700">
            <a:noFill/>
            <a:miter lim="800000"/>
            <a:headEnd/>
            <a:tailEnd/>
          </a:ln>
          <a:effectLst/>
        </p:spPr>
        <p:txBody>
          <a:bodyPr wrap="none" anchor="ctr">
            <a:spAutoFit/>
          </a:bodyPr>
          <a:lstStyle/>
          <a:p>
            <a:pPr eaLnBrk="0" hangingPunct="0">
              <a:defRPr/>
            </a:pPr>
            <a:r>
              <a:rPr lang="en-US" sz="2400">
                <a:effectLst>
                  <a:outerShdw blurRad="38100" dist="38100" dir="2700000" algn="tl">
                    <a:srgbClr val="C0C0C0"/>
                  </a:outerShdw>
                </a:effectLst>
                <a:latin typeface="Arial" pitchFamily="34" charset="0"/>
              </a:rPr>
              <a:t>Proativa</a:t>
            </a:r>
            <a:endParaRPr lang="en-US" sz="2800">
              <a:effectLst>
                <a:outerShdw blurRad="38100" dist="38100" dir="2700000" algn="tl">
                  <a:srgbClr val="C0C0C0"/>
                </a:outerShdw>
              </a:effectLst>
              <a:latin typeface="Arial" pitchFamily="34" charset="0"/>
            </a:endParaRPr>
          </a:p>
        </p:txBody>
      </p:sp>
      <p:sp>
        <p:nvSpPr>
          <p:cNvPr id="601095" name="AutoShape 7"/>
          <p:cNvSpPr>
            <a:spLocks noChangeArrowheads="1"/>
          </p:cNvSpPr>
          <p:nvPr/>
        </p:nvSpPr>
        <p:spPr bwMode="auto">
          <a:xfrm rot="-7764368">
            <a:off x="4828381" y="1899444"/>
            <a:ext cx="466725" cy="4440238"/>
          </a:xfrm>
          <a:prstGeom prst="downArrow">
            <a:avLst>
              <a:gd name="adj1" fmla="val 42704"/>
              <a:gd name="adj2" fmla="val 103152"/>
            </a:avLst>
          </a:prstGeom>
          <a:solidFill>
            <a:srgbClr val="006666"/>
          </a:solidFill>
          <a:ln w="12700">
            <a:solidFill>
              <a:schemeClr val="accent2"/>
            </a:solidFill>
            <a:miter lim="800000"/>
            <a:headEnd/>
            <a:tailEnd/>
          </a:ln>
          <a:effectLst>
            <a:outerShdw dist="35921" dir="2700000" algn="ctr" rotWithShape="0">
              <a:srgbClr val="875B0D">
                <a:alpha val="50000"/>
              </a:srgbClr>
            </a:outerShdw>
          </a:effectLst>
        </p:spPr>
        <p:txBody>
          <a:bodyPr anchor="ctr">
            <a:spAutoFit/>
          </a:bodyPr>
          <a:lstStyle/>
          <a:p>
            <a:pPr eaLnBrk="0" hangingPunct="0">
              <a:buFont typeface="Wingdings" pitchFamily="2" charset="2"/>
              <a:buChar char="ü"/>
              <a:defRPr/>
            </a:pPr>
            <a:endParaRPr lang="pt-BR">
              <a:latin typeface="Arial" pitchFamily="34" charset="0"/>
            </a:endParaRPr>
          </a:p>
        </p:txBody>
      </p:sp>
      <p:sp>
        <p:nvSpPr>
          <p:cNvPr id="601096" name="Rectangle 8"/>
          <p:cNvSpPr>
            <a:spLocks noChangeAspect="1" noChangeArrowheads="1"/>
          </p:cNvSpPr>
          <p:nvPr/>
        </p:nvSpPr>
        <p:spPr bwMode="auto">
          <a:xfrm>
            <a:off x="1828800" y="1295400"/>
            <a:ext cx="71628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GERENCIAMENTO DO PATRIMÔNIO</a:t>
            </a:r>
            <a:endParaRPr lang="pt-BR" b="1" baseline="60000">
              <a:solidFill>
                <a:srgbClr val="333300"/>
              </a:solidFill>
              <a:effectLst>
                <a:outerShdw blurRad="38100" dist="38100" dir="2700000" algn="tl">
                  <a:srgbClr val="C0C0C0"/>
                </a:outerShdw>
              </a:effectLst>
              <a:latin typeface="Bookman Old Style" pitchFamily="18" charset="0"/>
            </a:endParaRPr>
          </a:p>
        </p:txBody>
      </p:sp>
      <p:sp>
        <p:nvSpPr>
          <p:cNvPr id="601097" name="Rectangle 9"/>
          <p:cNvSpPr>
            <a:spLocks noChangeAspect="1" noChangeArrowheads="1"/>
          </p:cNvSpPr>
          <p:nvPr/>
        </p:nvSpPr>
        <p:spPr bwMode="auto">
          <a:xfrm>
            <a:off x="2743200" y="838200"/>
            <a:ext cx="61722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ASSETVIEW</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body" idx="1"/>
          </p:nvPr>
        </p:nvSpPr>
        <p:spPr bwMode="auto">
          <a:xfrm>
            <a:off x="1066800" y="2224088"/>
            <a:ext cx="5943600" cy="3414712"/>
          </a:xfrm>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Font typeface="Wingdings" pitchFamily="2" charset="2"/>
              <a:buChar char="ü"/>
              <a:defRPr/>
            </a:pPr>
            <a:r>
              <a:rPr lang="en-US" sz="2000">
                <a:effectLst>
                  <a:outerShdw blurRad="38100" dist="38100" dir="2700000" algn="tl">
                    <a:srgbClr val="C0C0C0"/>
                  </a:outerShdw>
                </a:effectLst>
              </a:rPr>
              <a:t>Principais Características:</a:t>
            </a:r>
          </a:p>
          <a:p>
            <a:pPr eaLnBrk="1" hangingPunct="1">
              <a:lnSpc>
                <a:spcPct val="90000"/>
              </a:lnSpc>
              <a:buFont typeface="Wingdings" pitchFamily="2" charset="2"/>
              <a:buChar char="ü"/>
              <a:defRPr/>
            </a:pPr>
            <a:endParaRPr lang="en-US" sz="2000">
              <a:effectLst>
                <a:outerShdw blurRad="38100" dist="38100" dir="2700000" algn="tl">
                  <a:srgbClr val="C0C0C0"/>
                </a:outerShdw>
              </a:effectLst>
            </a:endParaRPr>
          </a:p>
          <a:p>
            <a:pPr lvl="1" eaLnBrk="1" hangingPunct="1">
              <a:lnSpc>
                <a:spcPct val="90000"/>
              </a:lnSpc>
              <a:buFont typeface="Wingdings" pitchFamily="2" charset="2"/>
              <a:buChar char="Ø"/>
              <a:defRPr/>
            </a:pPr>
            <a:r>
              <a:rPr lang="en-US" sz="2000">
                <a:effectLst>
                  <a:outerShdw blurRad="38100" dist="38100" dir="2700000" algn="tl">
                    <a:srgbClr val="C0C0C0"/>
                  </a:outerShdw>
                </a:effectLst>
              </a:rPr>
              <a:t>Monitoração Online;</a:t>
            </a:r>
          </a:p>
          <a:p>
            <a:pPr lvl="1" eaLnBrk="1" hangingPunct="1">
              <a:lnSpc>
                <a:spcPct val="90000"/>
              </a:lnSpc>
              <a:buFont typeface="Wingdings" pitchFamily="2" charset="2"/>
              <a:buChar char="Ø"/>
              <a:defRPr/>
            </a:pPr>
            <a:r>
              <a:rPr lang="en-US" sz="2000">
                <a:effectLst>
                  <a:outerShdw blurRad="38100" dist="38100" dir="2700000" algn="tl">
                    <a:srgbClr val="C0C0C0"/>
                  </a:outerShdw>
                </a:effectLst>
              </a:rPr>
              <a:t>Diagnóstico;</a:t>
            </a:r>
          </a:p>
          <a:p>
            <a:pPr lvl="1" eaLnBrk="1" hangingPunct="1">
              <a:lnSpc>
                <a:spcPct val="90000"/>
              </a:lnSpc>
              <a:buFont typeface="Wingdings" pitchFamily="2" charset="2"/>
              <a:buChar char="Ø"/>
              <a:defRPr/>
            </a:pPr>
            <a:r>
              <a:rPr lang="en-US" sz="2000">
                <a:effectLst>
                  <a:outerShdw blurRad="38100" dist="38100" dir="2700000" algn="tl">
                    <a:srgbClr val="C0C0C0"/>
                  </a:outerShdw>
                </a:effectLst>
              </a:rPr>
              <a:t>Cronograma de Manutenção;</a:t>
            </a:r>
          </a:p>
          <a:p>
            <a:pPr lvl="1" eaLnBrk="1" hangingPunct="1">
              <a:lnSpc>
                <a:spcPct val="90000"/>
              </a:lnSpc>
              <a:buFont typeface="Wingdings" pitchFamily="2" charset="2"/>
              <a:buChar char="Ø"/>
              <a:defRPr/>
            </a:pPr>
            <a:r>
              <a:rPr lang="en-US" sz="2000">
                <a:effectLst>
                  <a:outerShdw blurRad="38100" dist="38100" dir="2700000" algn="tl">
                    <a:srgbClr val="C0C0C0"/>
                  </a:outerShdw>
                </a:effectLst>
              </a:rPr>
              <a:t>Calibração de Dispositivos;</a:t>
            </a:r>
          </a:p>
          <a:p>
            <a:pPr lvl="1" eaLnBrk="1" hangingPunct="1">
              <a:lnSpc>
                <a:spcPct val="90000"/>
              </a:lnSpc>
              <a:buFont typeface="Wingdings" pitchFamily="2" charset="2"/>
              <a:buChar char="Ø"/>
              <a:defRPr/>
            </a:pPr>
            <a:r>
              <a:rPr lang="en-US" sz="2000">
                <a:effectLst>
                  <a:outerShdw blurRad="38100" dist="38100" dir="2700000" algn="tl">
                    <a:srgbClr val="C0C0C0"/>
                  </a:outerShdw>
                </a:effectLst>
              </a:rPr>
              <a:t>Configuração de Sensores;</a:t>
            </a:r>
          </a:p>
          <a:p>
            <a:pPr lvl="1" eaLnBrk="1" hangingPunct="1">
              <a:lnSpc>
                <a:spcPct val="90000"/>
              </a:lnSpc>
              <a:buFont typeface="Wingdings" pitchFamily="2" charset="2"/>
              <a:buChar char="Ø"/>
              <a:defRPr/>
            </a:pPr>
            <a:r>
              <a:rPr lang="en-US" sz="2000">
                <a:effectLst>
                  <a:outerShdw blurRad="38100" dist="38100" dir="2700000" algn="tl">
                    <a:srgbClr val="C0C0C0"/>
                  </a:outerShdw>
                </a:effectLst>
              </a:rPr>
              <a:t>Especificação de Dispositivos - </a:t>
            </a:r>
            <a:r>
              <a:rPr lang="en-US" sz="2000" i="1">
                <a:effectLst>
                  <a:outerShdw blurRad="38100" dist="38100" dir="2700000" algn="tl">
                    <a:srgbClr val="C0C0C0"/>
                  </a:outerShdw>
                </a:effectLst>
              </a:rPr>
              <a:t>Data Sheet</a:t>
            </a:r>
            <a:r>
              <a:rPr lang="en-US" sz="2000">
                <a:effectLst>
                  <a:outerShdw blurRad="38100" dist="38100" dir="2700000" algn="tl">
                    <a:srgbClr val="C0C0C0"/>
                  </a:outerShdw>
                </a:effectLst>
              </a:rPr>
              <a:t>;</a:t>
            </a:r>
          </a:p>
          <a:p>
            <a:pPr lvl="1" eaLnBrk="1" hangingPunct="1">
              <a:lnSpc>
                <a:spcPct val="90000"/>
              </a:lnSpc>
              <a:buFont typeface="Wingdings" pitchFamily="2" charset="2"/>
              <a:buChar char="Ø"/>
              <a:defRPr/>
            </a:pPr>
            <a:r>
              <a:rPr lang="en-US" sz="2000">
                <a:effectLst>
                  <a:outerShdw blurRad="38100" dist="38100" dir="2700000" algn="tl">
                    <a:srgbClr val="C0C0C0"/>
                  </a:outerShdw>
                </a:effectLst>
              </a:rPr>
              <a:t>Armazenamento de Dados;</a:t>
            </a:r>
          </a:p>
          <a:p>
            <a:pPr lvl="1" eaLnBrk="1" hangingPunct="1">
              <a:lnSpc>
                <a:spcPct val="90000"/>
              </a:lnSpc>
              <a:buFont typeface="Wingdings" pitchFamily="2" charset="2"/>
              <a:buChar char="Ø"/>
              <a:defRPr/>
            </a:pPr>
            <a:r>
              <a:rPr lang="pt-BR" sz="2000">
                <a:effectLst>
                  <a:outerShdw blurRad="38100" dist="38100" dir="2700000" algn="tl">
                    <a:srgbClr val="C0C0C0"/>
                  </a:outerShdw>
                </a:effectLst>
              </a:rPr>
              <a:t>Auditoria (</a:t>
            </a:r>
            <a:r>
              <a:rPr lang="pt-BR" sz="2000" i="1">
                <a:effectLst>
                  <a:outerShdw blurRad="38100" dist="38100" dir="2700000" algn="tl">
                    <a:srgbClr val="C0C0C0"/>
                  </a:outerShdw>
                </a:effectLst>
              </a:rPr>
              <a:t>Audit Trail</a:t>
            </a:r>
            <a:r>
              <a:rPr lang="pt-BR" sz="2000">
                <a:effectLst>
                  <a:outerShdw blurRad="38100" dist="38100" dir="2700000" algn="tl">
                    <a:srgbClr val="C0C0C0"/>
                  </a:outerShdw>
                </a:effectLst>
              </a:rPr>
              <a:t>).</a:t>
            </a:r>
            <a:endParaRPr lang="en-US" sz="2000">
              <a:effectLst>
                <a:outerShdw blurRad="38100" dist="38100" dir="2700000" algn="tl">
                  <a:srgbClr val="C0C0C0"/>
                </a:outerShdw>
              </a:effectLst>
            </a:endParaRPr>
          </a:p>
        </p:txBody>
      </p:sp>
      <p:sp>
        <p:nvSpPr>
          <p:cNvPr id="602115" name="Rectangle 3"/>
          <p:cNvSpPr>
            <a:spLocks noChangeAspect="1" noChangeArrowheads="1"/>
          </p:cNvSpPr>
          <p:nvPr/>
        </p:nvSpPr>
        <p:spPr bwMode="auto">
          <a:xfrm>
            <a:off x="1828800" y="1295400"/>
            <a:ext cx="71628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CARACTERÍTICAS</a:t>
            </a:r>
            <a:endParaRPr lang="pt-BR" b="1" baseline="60000">
              <a:solidFill>
                <a:srgbClr val="333300"/>
              </a:solidFill>
              <a:effectLst>
                <a:outerShdw blurRad="38100" dist="38100" dir="2700000" algn="tl">
                  <a:srgbClr val="C0C0C0"/>
                </a:outerShdw>
              </a:effectLst>
              <a:latin typeface="Bookman Old Style" pitchFamily="18" charset="0"/>
            </a:endParaRPr>
          </a:p>
        </p:txBody>
      </p:sp>
      <p:sp>
        <p:nvSpPr>
          <p:cNvPr id="602116" name="Rectangle 4"/>
          <p:cNvSpPr>
            <a:spLocks noChangeAspect="1" noChangeArrowheads="1"/>
          </p:cNvSpPr>
          <p:nvPr/>
        </p:nvSpPr>
        <p:spPr bwMode="auto">
          <a:xfrm>
            <a:off x="2743200" y="838200"/>
            <a:ext cx="61722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ASSETVIEW</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345" name="Picture 3" descr="npo0005da"/>
          <p:cNvPicPr>
            <a:picLocks noChangeAspect="1" noChangeArrowheads="1"/>
          </p:cNvPicPr>
          <p:nvPr/>
        </p:nvPicPr>
        <p:blipFill>
          <a:blip r:embed="rId3"/>
          <a:srcRect/>
          <a:stretch>
            <a:fillRect/>
          </a:stretch>
        </p:blipFill>
        <p:spPr bwMode="auto">
          <a:xfrm>
            <a:off x="1752600" y="2057400"/>
            <a:ext cx="5226050" cy="4181475"/>
          </a:xfrm>
          <a:prstGeom prst="rect">
            <a:avLst/>
          </a:prstGeom>
          <a:noFill/>
          <a:ln w="9525" algn="ctr">
            <a:noFill/>
            <a:miter lim="800000"/>
            <a:headEnd/>
            <a:tailEnd/>
          </a:ln>
        </p:spPr>
      </p:pic>
      <p:sp>
        <p:nvSpPr>
          <p:cNvPr id="604163" name="Rectangle 3"/>
          <p:cNvSpPr>
            <a:spLocks noChangeAspect="1" noChangeArrowheads="1"/>
          </p:cNvSpPr>
          <p:nvPr/>
        </p:nvSpPr>
        <p:spPr bwMode="auto">
          <a:xfrm>
            <a:off x="1828800" y="1295400"/>
            <a:ext cx="71628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TOPOLOGIA</a:t>
            </a:r>
            <a:endParaRPr lang="pt-BR" b="1" baseline="60000">
              <a:solidFill>
                <a:srgbClr val="333300"/>
              </a:solidFill>
              <a:effectLst>
                <a:outerShdw blurRad="38100" dist="38100" dir="2700000" algn="tl">
                  <a:srgbClr val="C0C0C0"/>
                </a:outerShdw>
              </a:effectLst>
              <a:latin typeface="Bookman Old Style" pitchFamily="18" charset="0"/>
            </a:endParaRPr>
          </a:p>
        </p:txBody>
      </p:sp>
      <p:sp>
        <p:nvSpPr>
          <p:cNvPr id="604164" name="Rectangle 4"/>
          <p:cNvSpPr>
            <a:spLocks noChangeAspect="1" noChangeArrowheads="1"/>
          </p:cNvSpPr>
          <p:nvPr/>
        </p:nvSpPr>
        <p:spPr bwMode="auto">
          <a:xfrm>
            <a:off x="2743200" y="838200"/>
            <a:ext cx="61722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ASSETVIEW</a:t>
            </a:r>
            <a:endParaRPr lang="pt-BR" sz="2400" b="1" baseline="90000">
              <a:solidFill>
                <a:srgbClr val="996600"/>
              </a:solidFill>
              <a:effectLst>
                <a:outerShdw blurRad="38100" dist="38100" dir="2700000" algn="tl">
                  <a:srgbClr val="C0C0C0"/>
                </a:outerShdw>
              </a:effectLst>
              <a:latin typeface="Bookman Old Style" pitchFamily="18"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3" name="Rectangle 2"/>
          <p:cNvSpPr>
            <a:spLocks noGrp="1" noChangeArrowheads="1"/>
          </p:cNvSpPr>
          <p:nvPr>
            <p:ph type="title"/>
          </p:nvPr>
        </p:nvSpPr>
        <p:spPr bwMode="auto">
          <a:xfrm>
            <a:off x="684213" y="1341438"/>
            <a:ext cx="8229600" cy="90011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600" b="1" smtClean="0">
                <a:solidFill>
                  <a:srgbClr val="996600"/>
                </a:solidFill>
                <a:latin typeface="Bookman Old Style" pitchFamily="18" charset="0"/>
              </a:rPr>
              <a:t>SYSTEM302 AUDITFLOW</a:t>
            </a:r>
          </a:p>
        </p:txBody>
      </p:sp>
      <p:sp>
        <p:nvSpPr>
          <p:cNvPr id="827394" name="Rectangle 3"/>
          <p:cNvSpPr>
            <a:spLocks noGrp="1" noChangeArrowheads="1"/>
          </p:cNvSpPr>
          <p:nvPr>
            <p:ph type="body" idx="1"/>
          </p:nvPr>
        </p:nvSpPr>
        <p:spPr bwMode="auto">
          <a:xfrm>
            <a:off x="468313" y="2636838"/>
            <a:ext cx="8229600" cy="334168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smtClean="0"/>
              <a:t>Sistema de Medição de Vazão </a:t>
            </a:r>
          </a:p>
          <a:p>
            <a:pPr lvl="1" eaLnBrk="1" hangingPunct="1"/>
            <a:r>
              <a:rPr lang="en-US" sz="2400" smtClean="0"/>
              <a:t>FC302/HFC302 – Computador de Vazão</a:t>
            </a:r>
          </a:p>
          <a:p>
            <a:pPr lvl="1" eaLnBrk="1" hangingPunct="1"/>
            <a:r>
              <a:rPr lang="en-US" sz="2400" smtClean="0"/>
              <a:t>Aplicações em Transferência de Custódia</a:t>
            </a:r>
          </a:p>
          <a:p>
            <a:pPr lvl="1" eaLnBrk="1" hangingPunct="1"/>
            <a:endParaRPr lang="en-US" smtClean="0"/>
          </a:p>
          <a:p>
            <a:pPr eaLnBrk="1" hangingPunct="1"/>
            <a:r>
              <a:rPr lang="en-US" sz="2800" smtClean="0"/>
              <a:t>Sistema de Medição em Tanques</a:t>
            </a:r>
          </a:p>
          <a:p>
            <a:pPr lvl="1" eaLnBrk="1" hangingPunct="1"/>
            <a:r>
              <a:rPr lang="en-US" sz="2400" smtClean="0"/>
              <a:t>TM302 - AuditTank</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41" name="Picture 2"/>
          <p:cNvPicPr>
            <a:picLocks noChangeAspect="1" noChangeArrowheads="1"/>
          </p:cNvPicPr>
          <p:nvPr/>
        </p:nvPicPr>
        <p:blipFill>
          <a:blip r:embed="rId3"/>
          <a:srcRect/>
          <a:stretch>
            <a:fillRect/>
          </a:stretch>
        </p:blipFill>
        <p:spPr bwMode="auto">
          <a:xfrm>
            <a:off x="6172200" y="685800"/>
            <a:ext cx="2590800" cy="2055813"/>
          </a:xfrm>
          <a:prstGeom prst="rect">
            <a:avLst/>
          </a:prstGeom>
          <a:noFill/>
          <a:ln w="9525" algn="ctr">
            <a:noFill/>
            <a:miter lim="800000"/>
            <a:headEnd/>
            <a:tailEnd/>
          </a:ln>
        </p:spPr>
      </p:pic>
      <p:sp>
        <p:nvSpPr>
          <p:cNvPr id="829442" name="Rectangle 3"/>
          <p:cNvSpPr>
            <a:spLocks noChangeArrowheads="1"/>
          </p:cNvSpPr>
          <p:nvPr/>
        </p:nvSpPr>
        <p:spPr bwMode="auto">
          <a:xfrm>
            <a:off x="190500" y="152400"/>
            <a:ext cx="6858000" cy="519113"/>
          </a:xfrm>
          <a:prstGeom prst="rect">
            <a:avLst/>
          </a:prstGeom>
          <a:noFill/>
          <a:ln w="9525">
            <a:noFill/>
            <a:miter lim="800000"/>
            <a:headEnd/>
            <a:tailEnd/>
          </a:ln>
        </p:spPr>
        <p:txBody>
          <a:bodyPr lIns="92075" tIns="46038" rIns="92075" bIns="46038">
            <a:spAutoFit/>
          </a:bodyPr>
          <a:lstStyle/>
          <a:p>
            <a:pPr eaLnBrk="0" hangingPunct="0">
              <a:spcBef>
                <a:spcPct val="20000"/>
              </a:spcBef>
            </a:pPr>
            <a:r>
              <a:rPr lang="en-US" sz="2800" b="1"/>
              <a:t>AuditFlow</a:t>
            </a:r>
          </a:p>
        </p:txBody>
      </p:sp>
      <p:sp>
        <p:nvSpPr>
          <p:cNvPr id="829443" name="Rectangle 4"/>
          <p:cNvSpPr>
            <a:spLocks noChangeArrowheads="1"/>
          </p:cNvSpPr>
          <p:nvPr/>
        </p:nvSpPr>
        <p:spPr bwMode="auto">
          <a:xfrm>
            <a:off x="827088" y="1412875"/>
            <a:ext cx="5316537" cy="523875"/>
          </a:xfrm>
          <a:prstGeom prst="rect">
            <a:avLst/>
          </a:prstGeom>
          <a:noFill/>
          <a:ln w="9525">
            <a:noFill/>
            <a:miter lim="800000"/>
            <a:headEnd/>
            <a:tailEnd/>
          </a:ln>
        </p:spPr>
        <p:txBody>
          <a:bodyPr lIns="92075" tIns="46038" rIns="92075" bIns="46038">
            <a:spAutoFit/>
          </a:bodyPr>
          <a:lstStyle/>
          <a:p>
            <a:r>
              <a:rPr lang="en-US" sz="2800" b="1">
                <a:latin typeface="Bookman Old Style" pitchFamily="18" charset="0"/>
              </a:rPr>
              <a:t>HFC302 – Flow Computer</a:t>
            </a:r>
          </a:p>
        </p:txBody>
      </p:sp>
      <p:sp>
        <p:nvSpPr>
          <p:cNvPr id="829444" name="Rectangle 5"/>
          <p:cNvSpPr>
            <a:spLocks noGrp="1" noChangeArrowheads="1"/>
          </p:cNvSpPr>
          <p:nvPr>
            <p:ph type="body" idx="1"/>
          </p:nvPr>
        </p:nvSpPr>
        <p:spPr bwMode="auto">
          <a:xfrm>
            <a:off x="457200" y="2179638"/>
            <a:ext cx="8229600" cy="3916362"/>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pPr>
            <a:r>
              <a:rPr lang="pt-BR" sz="2400" smtClean="0"/>
              <a:t>Aplicações para Líquidos e Gases;</a:t>
            </a:r>
          </a:p>
          <a:p>
            <a:pPr eaLnBrk="1" hangingPunct="1">
              <a:lnSpc>
                <a:spcPct val="80000"/>
              </a:lnSpc>
            </a:pPr>
            <a:endParaRPr lang="pt-BR" sz="2400" smtClean="0"/>
          </a:p>
          <a:p>
            <a:pPr eaLnBrk="1" hangingPunct="1">
              <a:lnSpc>
                <a:spcPct val="80000"/>
              </a:lnSpc>
            </a:pPr>
            <a:r>
              <a:rPr lang="en-US" sz="2400" smtClean="0"/>
              <a:t>Desenvolvido para aplicações emTransferência de Custódia</a:t>
            </a:r>
            <a:r>
              <a:rPr lang="pt-BR" sz="2400" smtClean="0"/>
              <a:t> </a:t>
            </a:r>
          </a:p>
          <a:p>
            <a:pPr eaLnBrk="1" hangingPunct="1">
              <a:lnSpc>
                <a:spcPct val="80000"/>
              </a:lnSpc>
            </a:pPr>
            <a:endParaRPr lang="pt-BR" sz="2400" smtClean="0"/>
          </a:p>
          <a:p>
            <a:pPr eaLnBrk="1" hangingPunct="1">
              <a:lnSpc>
                <a:spcPct val="80000"/>
              </a:lnSpc>
            </a:pPr>
            <a:r>
              <a:rPr lang="pt-BR" sz="2400" smtClean="0"/>
              <a:t>PROVER: Master Meter</a:t>
            </a:r>
            <a:endParaRPr lang="en-US" sz="2400" smtClean="0"/>
          </a:p>
          <a:p>
            <a:pPr eaLnBrk="1" hangingPunct="1">
              <a:lnSpc>
                <a:spcPct val="80000"/>
              </a:lnSpc>
              <a:buFontTx/>
              <a:buNone/>
            </a:pPr>
            <a:r>
              <a:rPr lang="pt-BR" sz="2400" smtClean="0"/>
              <a:t>	Tank Provers</a:t>
            </a:r>
            <a:endParaRPr lang="en-US" sz="2400" smtClean="0"/>
          </a:p>
          <a:p>
            <a:pPr eaLnBrk="1" hangingPunct="1">
              <a:lnSpc>
                <a:spcPct val="80000"/>
              </a:lnSpc>
              <a:buFontTx/>
              <a:buNone/>
            </a:pPr>
            <a:r>
              <a:rPr lang="pt-BR" sz="2400" smtClean="0"/>
              <a:t>	Provers Convencionais (uni e bi-direcional)</a:t>
            </a:r>
            <a:endParaRPr lang="en-US" sz="2400" smtClean="0"/>
          </a:p>
          <a:p>
            <a:pPr eaLnBrk="1" hangingPunct="1">
              <a:lnSpc>
                <a:spcPct val="80000"/>
              </a:lnSpc>
              <a:buFontTx/>
              <a:buNone/>
            </a:pPr>
            <a:r>
              <a:rPr lang="pt-BR" sz="2400" smtClean="0"/>
              <a:t>	Provers de Volume Reduzido</a:t>
            </a:r>
            <a:endParaRPr lang="en-US" sz="2400" smtClean="0"/>
          </a:p>
          <a:p>
            <a:pPr eaLnBrk="1" hangingPunct="1">
              <a:lnSpc>
                <a:spcPct val="80000"/>
              </a:lnSpc>
              <a:buFontTx/>
              <a:buNone/>
            </a:pPr>
            <a:r>
              <a:rPr lang="pt-BR" sz="2400" smtClean="0"/>
              <a:t>	De acordo a norma API parte 4</a:t>
            </a:r>
          </a:p>
          <a:p>
            <a:pPr eaLnBrk="1" hangingPunct="1">
              <a:lnSpc>
                <a:spcPct val="80000"/>
              </a:lnSpc>
            </a:pPr>
            <a:endParaRPr lang="en-US" sz="2400" smtClean="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2"/>
          <p:cNvSpPr>
            <a:spLocks noChangeArrowheads="1"/>
          </p:cNvSpPr>
          <p:nvPr/>
        </p:nvSpPr>
        <p:spPr bwMode="auto">
          <a:xfrm>
            <a:off x="250825" y="5445125"/>
            <a:ext cx="2744788" cy="946150"/>
          </a:xfrm>
          <a:prstGeom prst="rect">
            <a:avLst/>
          </a:prstGeom>
          <a:noFill/>
          <a:ln w="9525">
            <a:noFill/>
            <a:miter lim="800000"/>
            <a:headEnd/>
            <a:tailEnd/>
          </a:ln>
        </p:spPr>
        <p:txBody>
          <a:bodyPr wrap="none" lIns="92075" tIns="46038" rIns="92075" bIns="46038">
            <a:spAutoFit/>
          </a:bodyPr>
          <a:lstStyle/>
          <a:p>
            <a:pPr eaLnBrk="0" hangingPunct="0"/>
            <a:r>
              <a:rPr lang="en-US" sz="2800" b="1">
                <a:latin typeface="Bookman Old Style" pitchFamily="18" charset="0"/>
              </a:rPr>
              <a:t>AuditFlow</a:t>
            </a:r>
          </a:p>
          <a:p>
            <a:pPr eaLnBrk="0" hangingPunct="0"/>
            <a:r>
              <a:rPr lang="en-US" sz="2800" b="1">
                <a:latin typeface="Bookman Old Style" pitchFamily="18" charset="0"/>
              </a:rPr>
              <a:t> – Arquitetura</a:t>
            </a:r>
          </a:p>
        </p:txBody>
      </p:sp>
      <p:pic>
        <p:nvPicPr>
          <p:cNvPr id="831490" name="Picture 3"/>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2411413" y="615950"/>
            <a:ext cx="6408737" cy="5972175"/>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5068" name="Group 77"/>
          <p:cNvGrpSpPr>
            <a:grpSpLocks/>
          </p:cNvGrpSpPr>
          <p:nvPr/>
        </p:nvGrpSpPr>
        <p:grpSpPr bwMode="auto">
          <a:xfrm>
            <a:off x="228600" y="1196975"/>
            <a:ext cx="8915400" cy="5313363"/>
            <a:chOff x="96" y="384"/>
            <a:chExt cx="5616" cy="3347"/>
          </a:xfrm>
        </p:grpSpPr>
        <p:sp>
          <p:nvSpPr>
            <p:cNvPr id="725070" name="Line 2"/>
            <p:cNvSpPr>
              <a:spLocks noChangeShapeType="1"/>
            </p:cNvSpPr>
            <p:nvPr/>
          </p:nvSpPr>
          <p:spPr bwMode="auto">
            <a:xfrm>
              <a:off x="2448" y="1008"/>
              <a:ext cx="0" cy="0"/>
            </a:xfrm>
            <a:prstGeom prst="line">
              <a:avLst/>
            </a:prstGeom>
            <a:noFill/>
            <a:ln w="9525">
              <a:solidFill>
                <a:schemeClr val="tx1"/>
              </a:solidFill>
              <a:round/>
              <a:headEnd/>
              <a:tailEnd/>
            </a:ln>
          </p:spPr>
          <p:txBody>
            <a:bodyPr/>
            <a:lstStyle/>
            <a:p>
              <a:endParaRPr lang="pt-BR"/>
            </a:p>
          </p:txBody>
        </p:sp>
        <p:sp>
          <p:nvSpPr>
            <p:cNvPr id="725071" name="Line 3"/>
            <p:cNvSpPr>
              <a:spLocks noChangeShapeType="1"/>
            </p:cNvSpPr>
            <p:nvPr/>
          </p:nvSpPr>
          <p:spPr bwMode="auto">
            <a:xfrm flipV="1">
              <a:off x="1296" y="1008"/>
              <a:ext cx="0" cy="864"/>
            </a:xfrm>
            <a:prstGeom prst="line">
              <a:avLst/>
            </a:prstGeom>
            <a:noFill/>
            <a:ln w="28575">
              <a:solidFill>
                <a:srgbClr val="0000FF"/>
              </a:solidFill>
              <a:prstDash val="dash"/>
              <a:round/>
              <a:headEnd/>
              <a:tailEnd/>
            </a:ln>
          </p:spPr>
          <p:txBody>
            <a:bodyPr/>
            <a:lstStyle/>
            <a:p>
              <a:endParaRPr lang="pt-BR"/>
            </a:p>
          </p:txBody>
        </p:sp>
        <p:grpSp>
          <p:nvGrpSpPr>
            <p:cNvPr id="725072" name="Group 4"/>
            <p:cNvGrpSpPr>
              <a:grpSpLocks/>
            </p:cNvGrpSpPr>
            <p:nvPr/>
          </p:nvGrpSpPr>
          <p:grpSpPr bwMode="auto">
            <a:xfrm>
              <a:off x="1392" y="768"/>
              <a:ext cx="1704" cy="1153"/>
              <a:chOff x="1392" y="768"/>
              <a:chExt cx="1704" cy="1153"/>
            </a:xfrm>
          </p:grpSpPr>
          <p:pic>
            <p:nvPicPr>
              <p:cNvPr id="725130" name="Picture 5" descr="npo000062"/>
              <p:cNvPicPr>
                <a:picLocks noChangeAspect="1" noChangeArrowheads="1"/>
              </p:cNvPicPr>
              <p:nvPr/>
            </p:nvPicPr>
            <p:blipFill>
              <a:blip r:embed="rId4"/>
              <a:srcRect/>
              <a:stretch>
                <a:fillRect/>
              </a:stretch>
            </p:blipFill>
            <p:spPr bwMode="auto">
              <a:xfrm>
                <a:off x="2736" y="1200"/>
                <a:ext cx="270" cy="102"/>
              </a:xfrm>
              <a:prstGeom prst="rect">
                <a:avLst/>
              </a:prstGeom>
              <a:noFill/>
              <a:ln w="9525" algn="ctr">
                <a:noFill/>
                <a:miter lim="800000"/>
                <a:headEnd/>
                <a:tailEnd/>
              </a:ln>
            </p:spPr>
          </p:pic>
          <p:sp>
            <p:nvSpPr>
              <p:cNvPr id="725131" name="Line 6"/>
              <p:cNvSpPr>
                <a:spLocks noChangeShapeType="1"/>
              </p:cNvSpPr>
              <p:nvPr/>
            </p:nvSpPr>
            <p:spPr bwMode="auto">
              <a:xfrm flipV="1">
                <a:off x="1440" y="1681"/>
                <a:ext cx="0" cy="240"/>
              </a:xfrm>
              <a:prstGeom prst="line">
                <a:avLst/>
              </a:prstGeom>
              <a:noFill/>
              <a:ln w="28575">
                <a:solidFill>
                  <a:schemeClr val="accent2"/>
                </a:solidFill>
                <a:round/>
                <a:headEnd/>
                <a:tailEnd/>
              </a:ln>
            </p:spPr>
            <p:txBody>
              <a:bodyPr/>
              <a:lstStyle/>
              <a:p>
                <a:endParaRPr lang="pt-BR"/>
              </a:p>
            </p:txBody>
          </p:sp>
          <p:pic>
            <p:nvPicPr>
              <p:cNvPr id="725132" name="Picture 7" descr="npo000065"/>
              <p:cNvPicPr>
                <a:picLocks noChangeAspect="1" noChangeArrowheads="1"/>
              </p:cNvPicPr>
              <p:nvPr/>
            </p:nvPicPr>
            <p:blipFill>
              <a:blip r:embed="rId5"/>
              <a:srcRect/>
              <a:stretch>
                <a:fillRect/>
              </a:stretch>
            </p:blipFill>
            <p:spPr bwMode="auto">
              <a:xfrm>
                <a:off x="1680" y="1165"/>
                <a:ext cx="72" cy="516"/>
              </a:xfrm>
              <a:prstGeom prst="rect">
                <a:avLst/>
              </a:prstGeom>
              <a:noFill/>
              <a:ln w="9525" algn="ctr">
                <a:noFill/>
                <a:miter lim="800000"/>
                <a:headEnd/>
                <a:tailEnd/>
              </a:ln>
            </p:spPr>
          </p:pic>
          <p:pic>
            <p:nvPicPr>
              <p:cNvPr id="725133" name="Picture 8" descr="npo000066"/>
              <p:cNvPicPr>
                <a:picLocks noChangeAspect="1" noChangeArrowheads="1"/>
              </p:cNvPicPr>
              <p:nvPr/>
            </p:nvPicPr>
            <p:blipFill>
              <a:blip r:embed="rId4"/>
              <a:srcRect/>
              <a:stretch>
                <a:fillRect/>
              </a:stretch>
            </p:blipFill>
            <p:spPr bwMode="auto">
              <a:xfrm>
                <a:off x="1392" y="1579"/>
                <a:ext cx="270" cy="102"/>
              </a:xfrm>
              <a:prstGeom prst="rect">
                <a:avLst/>
              </a:prstGeom>
              <a:noFill/>
              <a:ln w="9525" algn="ctr">
                <a:noFill/>
                <a:miter lim="800000"/>
                <a:headEnd/>
                <a:tailEnd/>
              </a:ln>
            </p:spPr>
          </p:pic>
          <p:pic>
            <p:nvPicPr>
              <p:cNvPr id="725134" name="Picture 9" descr="npo000069"/>
              <p:cNvPicPr>
                <a:picLocks noChangeAspect="1" noChangeArrowheads="1"/>
              </p:cNvPicPr>
              <p:nvPr/>
            </p:nvPicPr>
            <p:blipFill>
              <a:blip r:embed="rId5"/>
              <a:srcRect/>
              <a:stretch>
                <a:fillRect/>
              </a:stretch>
            </p:blipFill>
            <p:spPr bwMode="auto">
              <a:xfrm>
                <a:off x="3024" y="768"/>
                <a:ext cx="72" cy="516"/>
              </a:xfrm>
              <a:prstGeom prst="rect">
                <a:avLst/>
              </a:prstGeom>
              <a:noFill/>
              <a:ln w="9525" algn="ctr">
                <a:noFill/>
                <a:miter lim="800000"/>
                <a:headEnd/>
                <a:tailEnd/>
              </a:ln>
            </p:spPr>
          </p:pic>
          <p:sp>
            <p:nvSpPr>
              <p:cNvPr id="725135" name="Line 10"/>
              <p:cNvSpPr>
                <a:spLocks noChangeShapeType="1"/>
              </p:cNvSpPr>
              <p:nvPr/>
            </p:nvSpPr>
            <p:spPr bwMode="auto">
              <a:xfrm flipV="1">
                <a:off x="2784" y="1008"/>
                <a:ext cx="0" cy="192"/>
              </a:xfrm>
              <a:prstGeom prst="line">
                <a:avLst/>
              </a:prstGeom>
              <a:noFill/>
              <a:ln w="28575">
                <a:solidFill>
                  <a:schemeClr val="accent2"/>
                </a:solidFill>
                <a:round/>
                <a:headEnd/>
                <a:tailEnd/>
              </a:ln>
            </p:spPr>
            <p:txBody>
              <a:bodyPr/>
              <a:lstStyle/>
              <a:p>
                <a:endParaRPr lang="pt-BR"/>
              </a:p>
            </p:txBody>
          </p:sp>
          <p:sp>
            <p:nvSpPr>
              <p:cNvPr id="725136" name="Text Box 11"/>
              <p:cNvSpPr txBox="1">
                <a:spLocks noChangeArrowheads="1"/>
              </p:cNvSpPr>
              <p:nvPr/>
            </p:nvSpPr>
            <p:spPr bwMode="auto">
              <a:xfrm>
                <a:off x="1814" y="1327"/>
                <a:ext cx="1234" cy="192"/>
              </a:xfrm>
              <a:prstGeom prst="rect">
                <a:avLst/>
              </a:prstGeom>
              <a:noFill/>
              <a:ln w="9525">
                <a:noFill/>
                <a:miter lim="800000"/>
                <a:headEnd/>
                <a:tailEnd/>
              </a:ln>
            </p:spPr>
            <p:txBody>
              <a:bodyPr wrap="none">
                <a:spAutoFit/>
              </a:bodyPr>
              <a:lstStyle/>
              <a:p>
                <a:r>
                  <a:rPr lang="en-US" sz="1400" b="1">
                    <a:solidFill>
                      <a:srgbClr val="000066"/>
                    </a:solidFill>
                    <a:latin typeface="Tahoma" pitchFamily="34" charset="0"/>
                  </a:rPr>
                  <a:t>Radio or Panel view</a:t>
                </a:r>
              </a:p>
            </p:txBody>
          </p:sp>
        </p:grpSp>
        <p:sp>
          <p:nvSpPr>
            <p:cNvPr id="725073" name="Text Box 12"/>
            <p:cNvSpPr txBox="1">
              <a:spLocks noChangeArrowheads="1"/>
            </p:cNvSpPr>
            <p:nvPr/>
          </p:nvSpPr>
          <p:spPr bwMode="auto">
            <a:xfrm>
              <a:off x="96" y="1821"/>
              <a:ext cx="845" cy="404"/>
            </a:xfrm>
            <a:prstGeom prst="rect">
              <a:avLst/>
            </a:prstGeom>
            <a:noFill/>
            <a:ln w="9525">
              <a:noFill/>
              <a:miter lim="800000"/>
              <a:headEnd/>
              <a:tailEnd/>
            </a:ln>
          </p:spPr>
          <p:txBody>
            <a:bodyPr wrap="none">
              <a:spAutoFit/>
            </a:bodyPr>
            <a:lstStyle/>
            <a:p>
              <a:r>
                <a:rPr lang="en-US" sz="1800" b="1">
                  <a:solidFill>
                    <a:srgbClr val="000066"/>
                  </a:solidFill>
                  <a:latin typeface="Tahoma" pitchFamily="34" charset="0"/>
                </a:rPr>
                <a:t>Módulos </a:t>
              </a:r>
            </a:p>
            <a:p>
              <a:r>
                <a:rPr lang="en-US" sz="1800" b="1">
                  <a:solidFill>
                    <a:srgbClr val="000066"/>
                  </a:solidFill>
                  <a:latin typeface="Tahoma" pitchFamily="34" charset="0"/>
                </a:rPr>
                <a:t>AuditFlow</a:t>
              </a:r>
            </a:p>
          </p:txBody>
        </p:sp>
        <p:grpSp>
          <p:nvGrpSpPr>
            <p:cNvPr id="725074" name="Group 13"/>
            <p:cNvGrpSpPr>
              <a:grpSpLocks/>
            </p:cNvGrpSpPr>
            <p:nvPr/>
          </p:nvGrpSpPr>
          <p:grpSpPr bwMode="auto">
            <a:xfrm>
              <a:off x="672" y="1488"/>
              <a:ext cx="768" cy="306"/>
              <a:chOff x="672" y="1488"/>
              <a:chExt cx="768" cy="306"/>
            </a:xfrm>
          </p:grpSpPr>
          <p:graphicFrame>
            <p:nvGraphicFramePr>
              <p:cNvPr id="725006" name="Object 14"/>
              <p:cNvGraphicFramePr>
                <a:graphicFrameLocks noChangeAspect="1"/>
              </p:cNvGraphicFramePr>
              <p:nvPr/>
            </p:nvGraphicFramePr>
            <p:xfrm>
              <a:off x="672" y="1488"/>
              <a:ext cx="402" cy="306"/>
            </p:xfrm>
            <a:graphic>
              <a:graphicData uri="http://schemas.openxmlformats.org/presentationml/2006/ole">
                <p:oleObj spid="_x0000_s725006" name="Photo Editor Photo" r:id="rId6" imgW="638264" imgH="485586" progId="MSPhotoEd.3">
                  <p:embed/>
                </p:oleObj>
              </a:graphicData>
            </a:graphic>
          </p:graphicFrame>
          <p:sp>
            <p:nvSpPr>
              <p:cNvPr id="725129" name="Line 15"/>
              <p:cNvSpPr>
                <a:spLocks noChangeShapeType="1"/>
              </p:cNvSpPr>
              <p:nvPr/>
            </p:nvSpPr>
            <p:spPr bwMode="auto">
              <a:xfrm>
                <a:off x="1056" y="1728"/>
                <a:ext cx="384" cy="0"/>
              </a:xfrm>
              <a:prstGeom prst="line">
                <a:avLst/>
              </a:prstGeom>
              <a:noFill/>
              <a:ln w="28575">
                <a:solidFill>
                  <a:srgbClr val="0000FF"/>
                </a:solidFill>
                <a:round/>
                <a:headEnd/>
                <a:tailEnd/>
              </a:ln>
            </p:spPr>
            <p:txBody>
              <a:bodyPr/>
              <a:lstStyle/>
              <a:p>
                <a:endParaRPr lang="pt-BR"/>
              </a:p>
            </p:txBody>
          </p:sp>
        </p:grpSp>
        <p:grpSp>
          <p:nvGrpSpPr>
            <p:cNvPr id="725075" name="Group 16"/>
            <p:cNvGrpSpPr>
              <a:grpSpLocks/>
            </p:cNvGrpSpPr>
            <p:nvPr/>
          </p:nvGrpSpPr>
          <p:grpSpPr bwMode="auto">
            <a:xfrm>
              <a:off x="1008" y="384"/>
              <a:ext cx="2880" cy="624"/>
              <a:chOff x="1008" y="384"/>
              <a:chExt cx="2880" cy="624"/>
            </a:xfrm>
          </p:grpSpPr>
          <p:sp>
            <p:nvSpPr>
              <p:cNvPr id="725125" name="Line 17"/>
              <p:cNvSpPr>
                <a:spLocks noChangeShapeType="1"/>
              </p:cNvSpPr>
              <p:nvPr/>
            </p:nvSpPr>
            <p:spPr bwMode="auto">
              <a:xfrm>
                <a:off x="1008" y="1008"/>
                <a:ext cx="2880" cy="0"/>
              </a:xfrm>
              <a:prstGeom prst="line">
                <a:avLst/>
              </a:prstGeom>
              <a:noFill/>
              <a:ln w="28575">
                <a:solidFill>
                  <a:schemeClr val="accent2"/>
                </a:solidFill>
                <a:round/>
                <a:headEnd/>
                <a:tailEnd/>
              </a:ln>
            </p:spPr>
            <p:txBody>
              <a:bodyPr/>
              <a:lstStyle/>
              <a:p>
                <a:endParaRPr lang="pt-BR"/>
              </a:p>
            </p:txBody>
          </p:sp>
          <p:grpSp>
            <p:nvGrpSpPr>
              <p:cNvPr id="725126" name="Group 18"/>
              <p:cNvGrpSpPr>
                <a:grpSpLocks/>
              </p:cNvGrpSpPr>
              <p:nvPr/>
            </p:nvGrpSpPr>
            <p:grpSpPr bwMode="auto">
              <a:xfrm>
                <a:off x="1776" y="384"/>
                <a:ext cx="1155" cy="624"/>
                <a:chOff x="1776" y="384"/>
                <a:chExt cx="1155" cy="624"/>
              </a:xfrm>
            </p:grpSpPr>
            <p:sp>
              <p:nvSpPr>
                <p:cNvPr id="725127" name="Line 19"/>
                <p:cNvSpPr>
                  <a:spLocks noChangeShapeType="1"/>
                </p:cNvSpPr>
                <p:nvPr/>
              </p:nvSpPr>
              <p:spPr bwMode="auto">
                <a:xfrm>
                  <a:off x="2448" y="768"/>
                  <a:ext cx="144" cy="0"/>
                </a:xfrm>
                <a:prstGeom prst="line">
                  <a:avLst/>
                </a:prstGeom>
                <a:noFill/>
                <a:ln w="28575">
                  <a:solidFill>
                    <a:schemeClr val="accent2"/>
                  </a:solidFill>
                  <a:round/>
                  <a:headEnd/>
                  <a:tailEnd/>
                </a:ln>
              </p:spPr>
              <p:txBody>
                <a:bodyPr/>
                <a:lstStyle/>
                <a:p>
                  <a:endParaRPr lang="pt-BR"/>
                </a:p>
              </p:txBody>
            </p:sp>
            <p:sp>
              <p:nvSpPr>
                <p:cNvPr id="725128" name="Line 20"/>
                <p:cNvSpPr>
                  <a:spLocks noChangeShapeType="1"/>
                </p:cNvSpPr>
                <p:nvPr/>
              </p:nvSpPr>
              <p:spPr bwMode="auto">
                <a:xfrm flipV="1">
                  <a:off x="2400" y="768"/>
                  <a:ext cx="0" cy="240"/>
                </a:xfrm>
                <a:prstGeom prst="line">
                  <a:avLst/>
                </a:prstGeom>
                <a:noFill/>
                <a:ln w="28575">
                  <a:solidFill>
                    <a:schemeClr val="accent2"/>
                  </a:solidFill>
                  <a:round/>
                  <a:headEnd/>
                  <a:tailEnd/>
                </a:ln>
              </p:spPr>
              <p:txBody>
                <a:bodyPr/>
                <a:lstStyle/>
                <a:p>
                  <a:endParaRPr lang="pt-BR"/>
                </a:p>
              </p:txBody>
            </p:sp>
            <p:graphicFrame>
              <p:nvGraphicFramePr>
                <p:cNvPr id="725013" name="Object 21"/>
                <p:cNvGraphicFramePr>
                  <a:graphicFrameLocks noChangeAspect="1"/>
                </p:cNvGraphicFramePr>
                <p:nvPr/>
              </p:nvGraphicFramePr>
              <p:xfrm>
                <a:off x="1776" y="384"/>
                <a:ext cx="822" cy="564"/>
              </p:xfrm>
              <a:graphic>
                <a:graphicData uri="http://schemas.openxmlformats.org/presentationml/2006/ole">
                  <p:oleObj spid="_x0000_s725013" name="Photo Editor Photo" r:id="rId7" imgW="1305107" imgH="895238" progId="MSPhotoEd.3">
                    <p:embed/>
                  </p:oleObj>
                </a:graphicData>
              </a:graphic>
            </p:graphicFrame>
            <p:graphicFrame>
              <p:nvGraphicFramePr>
                <p:cNvPr id="725014" name="Object 22"/>
                <p:cNvGraphicFramePr>
                  <a:graphicFrameLocks noChangeAspect="1"/>
                </p:cNvGraphicFramePr>
                <p:nvPr/>
              </p:nvGraphicFramePr>
              <p:xfrm>
                <a:off x="2541" y="528"/>
                <a:ext cx="390" cy="348"/>
              </p:xfrm>
              <a:graphic>
                <a:graphicData uri="http://schemas.openxmlformats.org/presentationml/2006/ole">
                  <p:oleObj spid="_x0000_s725014" name="Photo Editor Photo" r:id="rId8" imgW="619211" imgH="552527" progId="MSPhotoEd.3">
                    <p:embed/>
                  </p:oleObj>
                </a:graphicData>
              </a:graphic>
            </p:graphicFrame>
          </p:grpSp>
        </p:grpSp>
        <p:grpSp>
          <p:nvGrpSpPr>
            <p:cNvPr id="725076" name="Group 23"/>
            <p:cNvGrpSpPr>
              <a:grpSpLocks/>
            </p:cNvGrpSpPr>
            <p:nvPr/>
          </p:nvGrpSpPr>
          <p:grpSpPr bwMode="auto">
            <a:xfrm>
              <a:off x="1440" y="1536"/>
              <a:ext cx="4272" cy="1773"/>
              <a:chOff x="1440" y="1536"/>
              <a:chExt cx="4272" cy="1773"/>
            </a:xfrm>
          </p:grpSpPr>
          <p:sp>
            <p:nvSpPr>
              <p:cNvPr id="725111" name="Line 24"/>
              <p:cNvSpPr>
                <a:spLocks noChangeShapeType="1"/>
              </p:cNvSpPr>
              <p:nvPr/>
            </p:nvSpPr>
            <p:spPr bwMode="auto">
              <a:xfrm flipV="1">
                <a:off x="1440" y="1824"/>
                <a:ext cx="2880" cy="6"/>
              </a:xfrm>
              <a:prstGeom prst="line">
                <a:avLst/>
              </a:prstGeom>
              <a:noFill/>
              <a:ln w="28575">
                <a:solidFill>
                  <a:schemeClr val="tx1"/>
                </a:solidFill>
                <a:round/>
                <a:headEnd/>
                <a:tailEnd/>
              </a:ln>
            </p:spPr>
            <p:txBody>
              <a:bodyPr/>
              <a:lstStyle/>
              <a:p>
                <a:endParaRPr lang="pt-BR"/>
              </a:p>
            </p:txBody>
          </p:sp>
          <p:sp>
            <p:nvSpPr>
              <p:cNvPr id="725112" name="Text Box 25"/>
              <p:cNvSpPr txBox="1">
                <a:spLocks noChangeArrowheads="1"/>
              </p:cNvSpPr>
              <p:nvPr/>
            </p:nvSpPr>
            <p:spPr bwMode="auto">
              <a:xfrm>
                <a:off x="2448" y="1827"/>
                <a:ext cx="1357" cy="192"/>
              </a:xfrm>
              <a:prstGeom prst="rect">
                <a:avLst/>
              </a:prstGeom>
              <a:noFill/>
              <a:ln w="9525">
                <a:noFill/>
                <a:miter lim="800000"/>
                <a:headEnd/>
                <a:tailEnd/>
              </a:ln>
            </p:spPr>
            <p:txBody>
              <a:bodyPr wrap="none">
                <a:spAutoFit/>
              </a:bodyPr>
              <a:lstStyle/>
              <a:p>
                <a:r>
                  <a:rPr lang="en-US" sz="1400" b="1">
                    <a:solidFill>
                      <a:srgbClr val="000066"/>
                    </a:solidFill>
                    <a:latin typeface="Tahoma" pitchFamily="34" charset="0"/>
                  </a:rPr>
                  <a:t>RS 485 – Modbus RTU</a:t>
                </a:r>
              </a:p>
            </p:txBody>
          </p:sp>
          <p:sp>
            <p:nvSpPr>
              <p:cNvPr id="725113" name="Line 26"/>
              <p:cNvSpPr>
                <a:spLocks noChangeShapeType="1"/>
              </p:cNvSpPr>
              <p:nvPr/>
            </p:nvSpPr>
            <p:spPr bwMode="auto">
              <a:xfrm flipV="1">
                <a:off x="3984" y="1830"/>
                <a:ext cx="0" cy="864"/>
              </a:xfrm>
              <a:prstGeom prst="line">
                <a:avLst/>
              </a:prstGeom>
              <a:noFill/>
              <a:ln w="28575">
                <a:solidFill>
                  <a:schemeClr val="tx1"/>
                </a:solidFill>
                <a:round/>
                <a:headEnd/>
                <a:tailEnd/>
              </a:ln>
            </p:spPr>
            <p:txBody>
              <a:bodyPr/>
              <a:lstStyle/>
              <a:p>
                <a:endParaRPr lang="pt-BR"/>
              </a:p>
            </p:txBody>
          </p:sp>
          <p:sp>
            <p:nvSpPr>
              <p:cNvPr id="725114" name="Line 27"/>
              <p:cNvSpPr>
                <a:spLocks noChangeShapeType="1"/>
              </p:cNvSpPr>
              <p:nvPr/>
            </p:nvSpPr>
            <p:spPr bwMode="auto">
              <a:xfrm>
                <a:off x="3984" y="2310"/>
                <a:ext cx="432" cy="0"/>
              </a:xfrm>
              <a:prstGeom prst="line">
                <a:avLst/>
              </a:prstGeom>
              <a:noFill/>
              <a:ln w="28575">
                <a:solidFill>
                  <a:schemeClr val="tx1"/>
                </a:solidFill>
                <a:round/>
                <a:headEnd/>
                <a:tailEnd/>
              </a:ln>
            </p:spPr>
            <p:txBody>
              <a:bodyPr/>
              <a:lstStyle/>
              <a:p>
                <a:endParaRPr lang="pt-BR"/>
              </a:p>
            </p:txBody>
          </p:sp>
          <p:sp>
            <p:nvSpPr>
              <p:cNvPr id="725115" name="Text Box 28"/>
              <p:cNvSpPr txBox="1">
                <a:spLocks noChangeArrowheads="1"/>
              </p:cNvSpPr>
              <p:nvPr/>
            </p:nvSpPr>
            <p:spPr bwMode="auto">
              <a:xfrm>
                <a:off x="4713" y="1690"/>
                <a:ext cx="999" cy="192"/>
              </a:xfrm>
              <a:prstGeom prst="rect">
                <a:avLst/>
              </a:prstGeom>
              <a:noFill/>
              <a:ln w="9525">
                <a:noFill/>
                <a:miter lim="800000"/>
                <a:headEnd/>
                <a:tailEnd/>
              </a:ln>
            </p:spPr>
            <p:txBody>
              <a:bodyPr wrap="none">
                <a:spAutoFit/>
              </a:bodyPr>
              <a:lstStyle/>
              <a:p>
                <a:r>
                  <a:rPr lang="en-US" sz="1400" b="1">
                    <a:latin typeface="Tahoma" pitchFamily="34" charset="0"/>
                  </a:rPr>
                  <a:t>Chromatograph</a:t>
                </a:r>
              </a:p>
            </p:txBody>
          </p:sp>
          <p:sp>
            <p:nvSpPr>
              <p:cNvPr id="725116" name="Text Box 29"/>
              <p:cNvSpPr txBox="1">
                <a:spLocks noChangeArrowheads="1"/>
              </p:cNvSpPr>
              <p:nvPr/>
            </p:nvSpPr>
            <p:spPr bwMode="auto">
              <a:xfrm>
                <a:off x="4733" y="2149"/>
                <a:ext cx="905" cy="192"/>
              </a:xfrm>
              <a:prstGeom prst="rect">
                <a:avLst/>
              </a:prstGeom>
              <a:noFill/>
              <a:ln w="9525">
                <a:noFill/>
                <a:miter lim="800000"/>
                <a:headEnd/>
                <a:tailEnd/>
              </a:ln>
            </p:spPr>
            <p:txBody>
              <a:bodyPr wrap="none">
                <a:spAutoFit/>
              </a:bodyPr>
              <a:lstStyle/>
              <a:p>
                <a:r>
                  <a:rPr lang="en-US" sz="1400" b="1">
                    <a:solidFill>
                      <a:srgbClr val="000066"/>
                    </a:solidFill>
                    <a:latin typeface="Tahoma" pitchFamily="34" charset="0"/>
                  </a:rPr>
                  <a:t>Multi-variable</a:t>
                </a:r>
              </a:p>
            </p:txBody>
          </p:sp>
          <p:grpSp>
            <p:nvGrpSpPr>
              <p:cNvPr id="725117" name="Group 30"/>
              <p:cNvGrpSpPr>
                <a:grpSpLocks/>
              </p:cNvGrpSpPr>
              <p:nvPr/>
            </p:nvGrpSpPr>
            <p:grpSpPr bwMode="auto">
              <a:xfrm>
                <a:off x="4455" y="2886"/>
                <a:ext cx="576" cy="240"/>
                <a:chOff x="1056" y="2400"/>
                <a:chExt cx="1440" cy="768"/>
              </a:xfrm>
            </p:grpSpPr>
            <p:sp>
              <p:nvSpPr>
                <p:cNvPr id="725121" name="Rectangle 31"/>
                <p:cNvSpPr>
                  <a:spLocks noChangeArrowheads="1"/>
                </p:cNvSpPr>
                <p:nvPr/>
              </p:nvSpPr>
              <p:spPr bwMode="auto">
                <a:xfrm>
                  <a:off x="1056" y="2400"/>
                  <a:ext cx="393" cy="768"/>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solidFill>
                    <a:schemeClr val="tx1"/>
                  </a:solidFill>
                  <a:miter lim="800000"/>
                  <a:headEnd/>
                  <a:tailEnd/>
                </a:ln>
              </p:spPr>
              <p:txBody>
                <a:bodyPr wrap="none" anchor="ctr"/>
                <a:lstStyle/>
                <a:p>
                  <a:pPr eaLnBrk="0" hangingPunct="0">
                    <a:buFont typeface="Wingdings" pitchFamily="2" charset="2"/>
                    <a:buChar char="ü"/>
                  </a:pPr>
                  <a:endParaRPr lang="pt-BR"/>
                </a:p>
              </p:txBody>
            </p:sp>
            <p:sp>
              <p:nvSpPr>
                <p:cNvPr id="725122" name="Rectangle 32"/>
                <p:cNvSpPr>
                  <a:spLocks noChangeArrowheads="1"/>
                </p:cNvSpPr>
                <p:nvPr/>
              </p:nvSpPr>
              <p:spPr bwMode="auto">
                <a:xfrm>
                  <a:off x="1405" y="2400"/>
                  <a:ext cx="393" cy="768"/>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solidFill>
                    <a:schemeClr val="tx1"/>
                  </a:solidFill>
                  <a:miter lim="800000"/>
                  <a:headEnd/>
                  <a:tailEnd/>
                </a:ln>
              </p:spPr>
              <p:txBody>
                <a:bodyPr wrap="none" anchor="ctr"/>
                <a:lstStyle/>
                <a:p>
                  <a:pPr eaLnBrk="0" hangingPunct="0">
                    <a:buFont typeface="Wingdings" pitchFamily="2" charset="2"/>
                    <a:buChar char="ü"/>
                  </a:pPr>
                  <a:endParaRPr lang="pt-BR"/>
                </a:p>
              </p:txBody>
            </p:sp>
            <p:sp>
              <p:nvSpPr>
                <p:cNvPr id="725123" name="Rectangle 33"/>
                <p:cNvSpPr>
                  <a:spLocks noChangeArrowheads="1"/>
                </p:cNvSpPr>
                <p:nvPr/>
              </p:nvSpPr>
              <p:spPr bwMode="auto">
                <a:xfrm>
                  <a:off x="1754" y="2400"/>
                  <a:ext cx="393" cy="768"/>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solidFill>
                    <a:schemeClr val="tx1"/>
                  </a:solidFill>
                  <a:miter lim="800000"/>
                  <a:headEnd/>
                  <a:tailEnd/>
                </a:ln>
              </p:spPr>
              <p:txBody>
                <a:bodyPr wrap="none" anchor="ctr"/>
                <a:lstStyle/>
                <a:p>
                  <a:pPr eaLnBrk="0" hangingPunct="0">
                    <a:buFont typeface="Wingdings" pitchFamily="2" charset="2"/>
                    <a:buChar char="ü"/>
                  </a:pPr>
                  <a:endParaRPr lang="pt-BR"/>
                </a:p>
              </p:txBody>
            </p:sp>
            <p:sp>
              <p:nvSpPr>
                <p:cNvPr id="725124" name="Rectangle 34"/>
                <p:cNvSpPr>
                  <a:spLocks noChangeArrowheads="1"/>
                </p:cNvSpPr>
                <p:nvPr/>
              </p:nvSpPr>
              <p:spPr bwMode="auto">
                <a:xfrm>
                  <a:off x="2103" y="2400"/>
                  <a:ext cx="393" cy="768"/>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solidFill>
                    <a:schemeClr val="tx1"/>
                  </a:solidFill>
                  <a:miter lim="800000"/>
                  <a:headEnd/>
                  <a:tailEnd/>
                </a:ln>
              </p:spPr>
              <p:txBody>
                <a:bodyPr wrap="none" anchor="ctr"/>
                <a:lstStyle/>
                <a:p>
                  <a:pPr eaLnBrk="0" hangingPunct="0">
                    <a:buFont typeface="Wingdings" pitchFamily="2" charset="2"/>
                    <a:buChar char="ü"/>
                  </a:pPr>
                  <a:endParaRPr lang="pt-BR"/>
                </a:p>
              </p:txBody>
            </p:sp>
          </p:grpSp>
          <p:sp>
            <p:nvSpPr>
              <p:cNvPr id="725118" name="Line 35"/>
              <p:cNvSpPr>
                <a:spLocks noChangeShapeType="1"/>
              </p:cNvSpPr>
              <p:nvPr/>
            </p:nvSpPr>
            <p:spPr bwMode="auto">
              <a:xfrm>
                <a:off x="3975" y="2694"/>
                <a:ext cx="672" cy="0"/>
              </a:xfrm>
              <a:prstGeom prst="line">
                <a:avLst/>
              </a:prstGeom>
              <a:noFill/>
              <a:ln w="28575">
                <a:solidFill>
                  <a:schemeClr val="tx1"/>
                </a:solidFill>
                <a:round/>
                <a:headEnd/>
                <a:tailEnd/>
              </a:ln>
            </p:spPr>
            <p:txBody>
              <a:bodyPr/>
              <a:lstStyle/>
              <a:p>
                <a:endParaRPr lang="pt-BR"/>
              </a:p>
            </p:txBody>
          </p:sp>
          <p:sp>
            <p:nvSpPr>
              <p:cNvPr id="725119" name="Line 36"/>
              <p:cNvSpPr>
                <a:spLocks noChangeShapeType="1"/>
              </p:cNvSpPr>
              <p:nvPr/>
            </p:nvSpPr>
            <p:spPr bwMode="auto">
              <a:xfrm flipV="1">
                <a:off x="4647" y="2694"/>
                <a:ext cx="0" cy="192"/>
              </a:xfrm>
              <a:prstGeom prst="line">
                <a:avLst/>
              </a:prstGeom>
              <a:noFill/>
              <a:ln w="28575">
                <a:solidFill>
                  <a:schemeClr val="tx1"/>
                </a:solidFill>
                <a:round/>
                <a:headEnd/>
                <a:tailEnd/>
              </a:ln>
            </p:spPr>
            <p:txBody>
              <a:bodyPr/>
              <a:lstStyle/>
              <a:p>
                <a:endParaRPr lang="pt-BR"/>
              </a:p>
            </p:txBody>
          </p:sp>
          <p:sp>
            <p:nvSpPr>
              <p:cNvPr id="725120" name="Text Box 37"/>
              <p:cNvSpPr txBox="1">
                <a:spLocks noChangeArrowheads="1"/>
              </p:cNvSpPr>
              <p:nvPr/>
            </p:nvSpPr>
            <p:spPr bwMode="auto">
              <a:xfrm>
                <a:off x="4416" y="3117"/>
                <a:ext cx="792" cy="192"/>
              </a:xfrm>
              <a:prstGeom prst="rect">
                <a:avLst/>
              </a:prstGeom>
              <a:noFill/>
              <a:ln w="9525">
                <a:noFill/>
                <a:miter lim="800000"/>
                <a:headEnd/>
                <a:tailEnd/>
              </a:ln>
            </p:spPr>
            <p:txBody>
              <a:bodyPr wrap="none">
                <a:spAutoFit/>
              </a:bodyPr>
              <a:lstStyle/>
              <a:p>
                <a:r>
                  <a:rPr lang="en-US" sz="1400" b="1">
                    <a:solidFill>
                      <a:srgbClr val="000066"/>
                    </a:solidFill>
                    <a:latin typeface="Tahoma" pitchFamily="34" charset="0"/>
                  </a:rPr>
                  <a:t>Remote I/O</a:t>
                </a:r>
              </a:p>
            </p:txBody>
          </p:sp>
          <p:graphicFrame>
            <p:nvGraphicFramePr>
              <p:cNvPr id="725030" name="Object 38"/>
              <p:cNvGraphicFramePr>
                <a:graphicFrameLocks noChangeAspect="1"/>
              </p:cNvGraphicFramePr>
              <p:nvPr/>
            </p:nvGraphicFramePr>
            <p:xfrm>
              <a:off x="4272" y="2166"/>
              <a:ext cx="384" cy="320"/>
            </p:xfrm>
            <a:graphic>
              <a:graphicData uri="http://schemas.openxmlformats.org/presentationml/2006/ole">
                <p:oleObj spid="_x0000_s725030" name="Photo Editor Photo" r:id="rId9" imgW="8733333" imgH="7287642" progId="MSPhotoEd.3">
                  <p:embed/>
                </p:oleObj>
              </a:graphicData>
            </a:graphic>
          </p:graphicFrame>
          <p:graphicFrame>
            <p:nvGraphicFramePr>
              <p:cNvPr id="725031" name="Object 39"/>
              <p:cNvGraphicFramePr>
                <a:graphicFrameLocks noChangeAspect="1"/>
              </p:cNvGraphicFramePr>
              <p:nvPr/>
            </p:nvGraphicFramePr>
            <p:xfrm>
              <a:off x="4224" y="1536"/>
              <a:ext cx="479" cy="588"/>
            </p:xfrm>
            <a:graphic>
              <a:graphicData uri="http://schemas.openxmlformats.org/presentationml/2006/ole">
                <p:oleObj spid="_x0000_s725031" name="Photo Editor Photo" r:id="rId10" imgW="1209524" imgH="1486107" progId="MSPhotoEd.3">
                  <p:embed/>
                </p:oleObj>
              </a:graphicData>
            </a:graphic>
          </p:graphicFrame>
        </p:grpSp>
        <p:grpSp>
          <p:nvGrpSpPr>
            <p:cNvPr id="725077" name="Group 40"/>
            <p:cNvGrpSpPr>
              <a:grpSpLocks/>
            </p:cNvGrpSpPr>
            <p:nvPr/>
          </p:nvGrpSpPr>
          <p:grpSpPr bwMode="auto">
            <a:xfrm>
              <a:off x="1815" y="2253"/>
              <a:ext cx="2108" cy="1478"/>
              <a:chOff x="1815" y="2253"/>
              <a:chExt cx="2108" cy="1478"/>
            </a:xfrm>
          </p:grpSpPr>
          <p:sp>
            <p:nvSpPr>
              <p:cNvPr id="725097" name="Text Box 41"/>
              <p:cNvSpPr txBox="1">
                <a:spLocks noChangeArrowheads="1"/>
              </p:cNvSpPr>
              <p:nvPr/>
            </p:nvSpPr>
            <p:spPr bwMode="auto">
              <a:xfrm>
                <a:off x="2640" y="2253"/>
                <a:ext cx="606" cy="272"/>
              </a:xfrm>
              <a:prstGeom prst="rect">
                <a:avLst/>
              </a:prstGeom>
              <a:noFill/>
              <a:ln w="9525">
                <a:noFill/>
                <a:miter lim="800000"/>
                <a:headEnd/>
                <a:tailEnd/>
              </a:ln>
            </p:spPr>
            <p:txBody>
              <a:bodyPr wrap="none">
                <a:spAutoFit/>
              </a:bodyPr>
              <a:lstStyle/>
              <a:p>
                <a:pPr>
                  <a:lnSpc>
                    <a:spcPct val="80000"/>
                  </a:lnSpc>
                </a:pPr>
                <a:r>
                  <a:rPr lang="en-US" sz="1400" b="1">
                    <a:solidFill>
                      <a:srgbClr val="000066"/>
                    </a:solidFill>
                    <a:latin typeface="Tahoma" pitchFamily="34" charset="0"/>
                  </a:rPr>
                  <a:t>Switch</a:t>
                </a:r>
              </a:p>
              <a:p>
                <a:pPr>
                  <a:lnSpc>
                    <a:spcPct val="80000"/>
                  </a:lnSpc>
                </a:pPr>
                <a:r>
                  <a:rPr lang="en-US" sz="1400" b="1">
                    <a:solidFill>
                      <a:srgbClr val="000066"/>
                    </a:solidFill>
                    <a:latin typeface="Tahoma" pitchFamily="34" charset="0"/>
                  </a:rPr>
                  <a:t>Detector</a:t>
                </a:r>
              </a:p>
            </p:txBody>
          </p:sp>
          <p:grpSp>
            <p:nvGrpSpPr>
              <p:cNvPr id="725098" name="Group 42"/>
              <p:cNvGrpSpPr>
                <a:grpSpLocks/>
              </p:cNvGrpSpPr>
              <p:nvPr/>
            </p:nvGrpSpPr>
            <p:grpSpPr bwMode="auto">
              <a:xfrm>
                <a:off x="1815" y="2448"/>
                <a:ext cx="2108" cy="1283"/>
                <a:chOff x="1815" y="2448"/>
                <a:chExt cx="2108" cy="1283"/>
              </a:xfrm>
            </p:grpSpPr>
            <p:sp>
              <p:nvSpPr>
                <p:cNvPr id="725100" name="Text Box 43"/>
                <p:cNvSpPr txBox="1">
                  <a:spLocks noChangeArrowheads="1"/>
                </p:cNvSpPr>
                <p:nvPr/>
              </p:nvSpPr>
              <p:spPr bwMode="auto">
                <a:xfrm>
                  <a:off x="2640" y="2832"/>
                  <a:ext cx="1056" cy="460"/>
                </a:xfrm>
                <a:prstGeom prst="rect">
                  <a:avLst/>
                </a:prstGeom>
                <a:noFill/>
                <a:ln w="9525">
                  <a:noFill/>
                  <a:miter lim="800000"/>
                  <a:headEnd/>
                  <a:tailEnd/>
                </a:ln>
              </p:spPr>
              <p:txBody>
                <a:bodyPr>
                  <a:spAutoFit/>
                </a:bodyPr>
                <a:lstStyle/>
                <a:p>
                  <a:r>
                    <a:rPr lang="en-US" sz="1400" b="1">
                      <a:solidFill>
                        <a:srgbClr val="000066"/>
                      </a:solidFill>
                      <a:latin typeface="Tahoma" pitchFamily="34" charset="0"/>
                    </a:rPr>
                    <a:t>BSW,</a:t>
                  </a:r>
                </a:p>
                <a:p>
                  <a:r>
                    <a:rPr lang="en-US" sz="1400" b="1">
                      <a:solidFill>
                        <a:srgbClr val="000066"/>
                      </a:solidFill>
                      <a:latin typeface="Tahoma" pitchFamily="34" charset="0"/>
                    </a:rPr>
                    <a:t>Trxs de 4..20 mA</a:t>
                  </a:r>
                </a:p>
              </p:txBody>
            </p:sp>
            <p:sp>
              <p:nvSpPr>
                <p:cNvPr id="725101" name="Text Box 44"/>
                <p:cNvSpPr txBox="1">
                  <a:spLocks noChangeArrowheads="1"/>
                </p:cNvSpPr>
                <p:nvPr/>
              </p:nvSpPr>
              <p:spPr bwMode="auto">
                <a:xfrm>
                  <a:off x="2670" y="3405"/>
                  <a:ext cx="1253" cy="326"/>
                </a:xfrm>
                <a:prstGeom prst="rect">
                  <a:avLst/>
                </a:prstGeom>
                <a:noFill/>
                <a:ln w="9525">
                  <a:noFill/>
                  <a:miter lim="800000"/>
                  <a:headEnd/>
                  <a:tailEnd/>
                </a:ln>
              </p:spPr>
              <p:txBody>
                <a:bodyPr wrap="none">
                  <a:spAutoFit/>
                </a:bodyPr>
                <a:lstStyle/>
                <a:p>
                  <a:r>
                    <a:rPr lang="en-US" sz="1400" b="1">
                      <a:solidFill>
                        <a:srgbClr val="000066"/>
                      </a:solidFill>
                      <a:latin typeface="Tahoma" pitchFamily="34" charset="0"/>
                    </a:rPr>
                    <a:t>Pulse Flowmeter: </a:t>
                  </a:r>
                </a:p>
                <a:p>
                  <a:r>
                    <a:rPr lang="en-US" sz="1400" b="1">
                      <a:solidFill>
                        <a:srgbClr val="000066"/>
                      </a:solidFill>
                      <a:latin typeface="Tahoma" pitchFamily="34" charset="0"/>
                    </a:rPr>
                    <a:t>Turbine / Ultrasonic</a:t>
                  </a:r>
                </a:p>
              </p:txBody>
            </p:sp>
            <p:sp>
              <p:nvSpPr>
                <p:cNvPr id="725102" name="Line 45"/>
                <p:cNvSpPr>
                  <a:spLocks noChangeShapeType="1"/>
                </p:cNvSpPr>
                <p:nvPr/>
              </p:nvSpPr>
              <p:spPr bwMode="auto">
                <a:xfrm flipH="1">
                  <a:off x="2016" y="2976"/>
                  <a:ext cx="144" cy="0"/>
                </a:xfrm>
                <a:prstGeom prst="line">
                  <a:avLst/>
                </a:prstGeom>
                <a:noFill/>
                <a:ln w="28575">
                  <a:solidFill>
                    <a:srgbClr val="33CC33"/>
                  </a:solidFill>
                  <a:round/>
                  <a:headEnd/>
                  <a:tailEnd/>
                </a:ln>
              </p:spPr>
              <p:txBody>
                <a:bodyPr/>
                <a:lstStyle/>
                <a:p>
                  <a:endParaRPr lang="pt-BR"/>
                </a:p>
              </p:txBody>
            </p:sp>
            <p:sp>
              <p:nvSpPr>
                <p:cNvPr id="725103" name="Line 46"/>
                <p:cNvSpPr>
                  <a:spLocks noChangeShapeType="1"/>
                </p:cNvSpPr>
                <p:nvPr/>
              </p:nvSpPr>
              <p:spPr bwMode="auto">
                <a:xfrm flipV="1">
                  <a:off x="2016" y="2448"/>
                  <a:ext cx="0" cy="528"/>
                </a:xfrm>
                <a:prstGeom prst="line">
                  <a:avLst/>
                </a:prstGeom>
                <a:noFill/>
                <a:ln w="28575">
                  <a:solidFill>
                    <a:srgbClr val="33CC33"/>
                  </a:solidFill>
                  <a:round/>
                  <a:headEnd/>
                  <a:tailEnd/>
                </a:ln>
              </p:spPr>
              <p:txBody>
                <a:bodyPr/>
                <a:lstStyle/>
                <a:p>
                  <a:endParaRPr lang="pt-BR"/>
                </a:p>
              </p:txBody>
            </p:sp>
            <p:sp>
              <p:nvSpPr>
                <p:cNvPr id="725104" name="Line 47"/>
                <p:cNvSpPr>
                  <a:spLocks noChangeShapeType="1"/>
                </p:cNvSpPr>
                <p:nvPr/>
              </p:nvSpPr>
              <p:spPr bwMode="auto">
                <a:xfrm flipH="1" flipV="1">
                  <a:off x="1815" y="3312"/>
                  <a:ext cx="537" cy="15"/>
                </a:xfrm>
                <a:prstGeom prst="line">
                  <a:avLst/>
                </a:prstGeom>
                <a:noFill/>
                <a:ln w="28575">
                  <a:solidFill>
                    <a:srgbClr val="FFCC00"/>
                  </a:solidFill>
                  <a:round/>
                  <a:headEnd/>
                  <a:tailEnd/>
                </a:ln>
              </p:spPr>
              <p:txBody>
                <a:bodyPr/>
                <a:lstStyle/>
                <a:p>
                  <a:endParaRPr lang="pt-BR"/>
                </a:p>
              </p:txBody>
            </p:sp>
            <p:sp>
              <p:nvSpPr>
                <p:cNvPr id="725105" name="Line 48"/>
                <p:cNvSpPr>
                  <a:spLocks noChangeShapeType="1"/>
                </p:cNvSpPr>
                <p:nvPr/>
              </p:nvSpPr>
              <p:spPr bwMode="auto">
                <a:xfrm flipH="1" flipV="1">
                  <a:off x="1815" y="2448"/>
                  <a:ext cx="9" cy="864"/>
                </a:xfrm>
                <a:prstGeom prst="line">
                  <a:avLst/>
                </a:prstGeom>
                <a:noFill/>
                <a:ln w="28575">
                  <a:solidFill>
                    <a:srgbClr val="FFCC00"/>
                  </a:solidFill>
                  <a:round/>
                  <a:headEnd/>
                  <a:tailEnd/>
                </a:ln>
              </p:spPr>
              <p:txBody>
                <a:bodyPr/>
                <a:lstStyle/>
                <a:p>
                  <a:endParaRPr lang="pt-BR"/>
                </a:p>
              </p:txBody>
            </p:sp>
            <p:graphicFrame>
              <p:nvGraphicFramePr>
                <p:cNvPr id="725041" name="Object 49"/>
                <p:cNvGraphicFramePr>
                  <a:graphicFrameLocks noChangeAspect="1"/>
                </p:cNvGraphicFramePr>
                <p:nvPr/>
              </p:nvGraphicFramePr>
              <p:xfrm>
                <a:off x="2160" y="2964"/>
                <a:ext cx="672" cy="252"/>
              </p:xfrm>
              <a:graphic>
                <a:graphicData uri="http://schemas.openxmlformats.org/presentationml/2006/ole">
                  <p:oleObj spid="_x0000_s725041" name="Photo Editor Photo" r:id="rId11" imgW="1219370" imgH="457143" progId="MSPhotoEd.3">
                    <p:embed/>
                  </p:oleObj>
                </a:graphicData>
              </a:graphic>
            </p:graphicFrame>
            <p:pic>
              <p:nvPicPr>
                <p:cNvPr id="725106" name="Picture 50" descr="npo00006b"/>
                <p:cNvPicPr>
                  <a:picLocks noChangeAspect="1" noChangeArrowheads="1"/>
                </p:cNvPicPr>
                <p:nvPr/>
              </p:nvPicPr>
              <p:blipFill>
                <a:blip r:embed="rId12"/>
                <a:srcRect/>
                <a:stretch>
                  <a:fillRect/>
                </a:stretch>
              </p:blipFill>
              <p:spPr bwMode="auto">
                <a:xfrm>
                  <a:off x="2160" y="3366"/>
                  <a:ext cx="360" cy="282"/>
                </a:xfrm>
                <a:prstGeom prst="rect">
                  <a:avLst/>
                </a:prstGeom>
                <a:noFill/>
                <a:ln w="9525" algn="ctr">
                  <a:noFill/>
                  <a:miter lim="800000"/>
                  <a:headEnd/>
                  <a:tailEnd/>
                </a:ln>
              </p:spPr>
            </p:pic>
            <p:pic>
              <p:nvPicPr>
                <p:cNvPr id="725107" name="Picture 51" descr="ld302"/>
                <p:cNvPicPr>
                  <a:picLocks noChangeAspect="1" noChangeArrowheads="1"/>
                </p:cNvPicPr>
                <p:nvPr/>
              </p:nvPicPr>
              <p:blipFill>
                <a:blip r:embed="rId13"/>
                <a:srcRect/>
                <a:stretch>
                  <a:fillRect/>
                </a:stretch>
              </p:blipFill>
              <p:spPr bwMode="auto">
                <a:xfrm>
                  <a:off x="2304" y="2544"/>
                  <a:ext cx="215" cy="335"/>
                </a:xfrm>
                <a:prstGeom prst="rect">
                  <a:avLst/>
                </a:prstGeom>
                <a:noFill/>
                <a:ln w="9525" algn="ctr">
                  <a:noFill/>
                  <a:miter lim="800000"/>
                  <a:headEnd/>
                  <a:tailEnd/>
                </a:ln>
              </p:spPr>
            </p:pic>
            <p:sp>
              <p:nvSpPr>
                <p:cNvPr id="725108" name="Line 52"/>
                <p:cNvSpPr>
                  <a:spLocks noChangeShapeType="1"/>
                </p:cNvSpPr>
                <p:nvPr/>
              </p:nvSpPr>
              <p:spPr bwMode="auto">
                <a:xfrm>
                  <a:off x="2160" y="2448"/>
                  <a:ext cx="0" cy="192"/>
                </a:xfrm>
                <a:prstGeom prst="line">
                  <a:avLst/>
                </a:prstGeom>
                <a:noFill/>
                <a:ln w="28575">
                  <a:solidFill>
                    <a:srgbClr val="CC00CC"/>
                  </a:solidFill>
                  <a:round/>
                  <a:headEnd/>
                  <a:tailEnd/>
                </a:ln>
              </p:spPr>
              <p:txBody>
                <a:bodyPr/>
                <a:lstStyle/>
                <a:p>
                  <a:endParaRPr lang="pt-BR"/>
                </a:p>
              </p:txBody>
            </p:sp>
            <p:sp>
              <p:nvSpPr>
                <p:cNvPr id="725109" name="Line 53"/>
                <p:cNvSpPr>
                  <a:spLocks noChangeShapeType="1"/>
                </p:cNvSpPr>
                <p:nvPr/>
              </p:nvSpPr>
              <p:spPr bwMode="auto">
                <a:xfrm>
                  <a:off x="2160" y="2640"/>
                  <a:ext cx="144" cy="0"/>
                </a:xfrm>
                <a:prstGeom prst="line">
                  <a:avLst/>
                </a:prstGeom>
                <a:noFill/>
                <a:ln w="28575">
                  <a:solidFill>
                    <a:srgbClr val="CC00CC"/>
                  </a:solidFill>
                  <a:round/>
                  <a:headEnd/>
                  <a:tailEnd/>
                </a:ln>
              </p:spPr>
              <p:txBody>
                <a:bodyPr/>
                <a:lstStyle/>
                <a:p>
                  <a:endParaRPr lang="pt-BR"/>
                </a:p>
              </p:txBody>
            </p:sp>
            <p:sp>
              <p:nvSpPr>
                <p:cNvPr id="725110" name="Text Box 54"/>
                <p:cNvSpPr txBox="1">
                  <a:spLocks noChangeArrowheads="1"/>
                </p:cNvSpPr>
                <p:nvPr/>
              </p:nvSpPr>
              <p:spPr bwMode="auto">
                <a:xfrm>
                  <a:off x="2640" y="2544"/>
                  <a:ext cx="1056" cy="192"/>
                </a:xfrm>
                <a:prstGeom prst="rect">
                  <a:avLst/>
                </a:prstGeom>
                <a:noFill/>
                <a:ln w="9525">
                  <a:noFill/>
                  <a:miter lim="800000"/>
                  <a:headEnd/>
                  <a:tailEnd/>
                </a:ln>
              </p:spPr>
              <p:txBody>
                <a:bodyPr>
                  <a:spAutoFit/>
                </a:bodyPr>
                <a:lstStyle/>
                <a:p>
                  <a:r>
                    <a:rPr lang="en-US" sz="1400" b="1">
                      <a:solidFill>
                        <a:srgbClr val="000066"/>
                      </a:solidFill>
                      <a:latin typeface="Tahoma" pitchFamily="34" charset="0"/>
                    </a:rPr>
                    <a:t>Trxs Hart</a:t>
                  </a:r>
                </a:p>
              </p:txBody>
            </p:sp>
          </p:grpSp>
          <p:sp>
            <p:nvSpPr>
              <p:cNvPr id="725099" name="Line 55"/>
              <p:cNvSpPr>
                <a:spLocks noChangeShapeType="1"/>
              </p:cNvSpPr>
              <p:nvPr/>
            </p:nvSpPr>
            <p:spPr bwMode="auto">
              <a:xfrm>
                <a:off x="2304" y="2448"/>
                <a:ext cx="288" cy="0"/>
              </a:xfrm>
              <a:prstGeom prst="line">
                <a:avLst/>
              </a:prstGeom>
              <a:noFill/>
              <a:ln w="28575">
                <a:solidFill>
                  <a:srgbClr val="996633"/>
                </a:solidFill>
                <a:round/>
                <a:headEnd/>
                <a:tailEnd/>
              </a:ln>
            </p:spPr>
            <p:txBody>
              <a:bodyPr/>
              <a:lstStyle/>
              <a:p>
                <a:endParaRPr lang="pt-BR"/>
              </a:p>
            </p:txBody>
          </p:sp>
        </p:grpSp>
        <p:sp>
          <p:nvSpPr>
            <p:cNvPr id="725078" name="Text Box 56"/>
            <p:cNvSpPr txBox="1">
              <a:spLocks noChangeArrowheads="1"/>
            </p:cNvSpPr>
            <p:nvPr/>
          </p:nvSpPr>
          <p:spPr bwMode="auto">
            <a:xfrm>
              <a:off x="3056" y="719"/>
              <a:ext cx="1620" cy="288"/>
            </a:xfrm>
            <a:prstGeom prst="rect">
              <a:avLst/>
            </a:prstGeom>
            <a:noFill/>
            <a:ln w="9525">
              <a:noFill/>
              <a:miter lim="800000"/>
              <a:headEnd/>
              <a:tailEnd/>
            </a:ln>
          </p:spPr>
          <p:txBody>
            <a:bodyPr wrap="none">
              <a:spAutoFit/>
            </a:bodyPr>
            <a:lstStyle/>
            <a:p>
              <a:r>
                <a:rPr lang="en-US" sz="1200" b="1">
                  <a:solidFill>
                    <a:srgbClr val="000066"/>
                  </a:solidFill>
                  <a:latin typeface="Tahoma" pitchFamily="34" charset="0"/>
                </a:rPr>
                <a:t>HSE and Ethernet Modbus RTU </a:t>
              </a:r>
            </a:p>
            <a:p>
              <a:r>
                <a:rPr lang="en-US" sz="1200" b="1">
                  <a:solidFill>
                    <a:srgbClr val="000066"/>
                  </a:solidFill>
                  <a:latin typeface="Tahoma" pitchFamily="34" charset="0"/>
                </a:rPr>
                <a:t>or Modbus TCP/IP</a:t>
              </a:r>
            </a:p>
          </p:txBody>
        </p:sp>
        <p:grpSp>
          <p:nvGrpSpPr>
            <p:cNvPr id="725079" name="Group 57"/>
            <p:cNvGrpSpPr>
              <a:grpSpLocks/>
            </p:cNvGrpSpPr>
            <p:nvPr/>
          </p:nvGrpSpPr>
          <p:grpSpPr bwMode="auto">
            <a:xfrm>
              <a:off x="469" y="2448"/>
              <a:ext cx="1307" cy="1103"/>
              <a:chOff x="469" y="2448"/>
              <a:chExt cx="1307" cy="1103"/>
            </a:xfrm>
          </p:grpSpPr>
          <p:sp>
            <p:nvSpPr>
              <p:cNvPr id="725082" name="Line 58"/>
              <p:cNvSpPr>
                <a:spLocks noChangeShapeType="1"/>
              </p:cNvSpPr>
              <p:nvPr/>
            </p:nvSpPr>
            <p:spPr bwMode="auto">
              <a:xfrm>
                <a:off x="1657" y="2748"/>
                <a:ext cx="0" cy="296"/>
              </a:xfrm>
              <a:prstGeom prst="line">
                <a:avLst/>
              </a:prstGeom>
              <a:noFill/>
              <a:ln w="28575">
                <a:solidFill>
                  <a:srgbClr val="FF3300"/>
                </a:solidFill>
                <a:round/>
                <a:headEnd/>
                <a:tailEnd/>
              </a:ln>
            </p:spPr>
            <p:txBody>
              <a:bodyPr wrap="none" anchor="ctr"/>
              <a:lstStyle/>
              <a:p>
                <a:endParaRPr lang="pt-BR"/>
              </a:p>
            </p:txBody>
          </p:sp>
          <p:sp>
            <p:nvSpPr>
              <p:cNvPr id="725083" name="Line 59"/>
              <p:cNvSpPr>
                <a:spLocks noChangeShapeType="1"/>
              </p:cNvSpPr>
              <p:nvPr/>
            </p:nvSpPr>
            <p:spPr bwMode="auto">
              <a:xfrm>
                <a:off x="1249" y="2748"/>
                <a:ext cx="0" cy="296"/>
              </a:xfrm>
              <a:prstGeom prst="line">
                <a:avLst/>
              </a:prstGeom>
              <a:noFill/>
              <a:ln w="28575">
                <a:solidFill>
                  <a:srgbClr val="FF3300"/>
                </a:solidFill>
                <a:round/>
                <a:headEnd/>
                <a:tailEnd/>
              </a:ln>
            </p:spPr>
            <p:txBody>
              <a:bodyPr wrap="none" anchor="ctr"/>
              <a:lstStyle/>
              <a:p>
                <a:endParaRPr lang="pt-BR"/>
              </a:p>
            </p:txBody>
          </p:sp>
          <p:sp>
            <p:nvSpPr>
              <p:cNvPr id="725084" name="Line 60"/>
              <p:cNvSpPr>
                <a:spLocks noChangeShapeType="1"/>
              </p:cNvSpPr>
              <p:nvPr/>
            </p:nvSpPr>
            <p:spPr bwMode="auto">
              <a:xfrm>
                <a:off x="925" y="2748"/>
                <a:ext cx="0" cy="296"/>
              </a:xfrm>
              <a:prstGeom prst="line">
                <a:avLst/>
              </a:prstGeom>
              <a:noFill/>
              <a:ln w="28575">
                <a:solidFill>
                  <a:srgbClr val="FF3300"/>
                </a:solidFill>
                <a:round/>
                <a:headEnd/>
                <a:tailEnd/>
              </a:ln>
            </p:spPr>
            <p:txBody>
              <a:bodyPr wrap="none" anchor="ctr"/>
              <a:lstStyle/>
              <a:p>
                <a:endParaRPr lang="pt-BR"/>
              </a:p>
            </p:txBody>
          </p:sp>
          <p:pic>
            <p:nvPicPr>
              <p:cNvPr id="725085" name="Picture 61" descr="ld302"/>
              <p:cNvPicPr>
                <a:picLocks noChangeAspect="1" noChangeArrowheads="1"/>
              </p:cNvPicPr>
              <p:nvPr/>
            </p:nvPicPr>
            <p:blipFill>
              <a:blip r:embed="rId13"/>
              <a:srcRect/>
              <a:stretch>
                <a:fillRect/>
              </a:stretch>
            </p:blipFill>
            <p:spPr bwMode="auto">
              <a:xfrm>
                <a:off x="1561" y="2859"/>
                <a:ext cx="215" cy="335"/>
              </a:xfrm>
              <a:prstGeom prst="rect">
                <a:avLst/>
              </a:prstGeom>
              <a:noFill/>
              <a:ln w="9525" algn="ctr">
                <a:noFill/>
                <a:miter lim="800000"/>
                <a:headEnd/>
                <a:tailEnd/>
              </a:ln>
            </p:spPr>
          </p:pic>
          <p:pic>
            <p:nvPicPr>
              <p:cNvPr id="725086" name="Picture 62" descr="tt302"/>
              <p:cNvPicPr>
                <a:picLocks noChangeAspect="1" noChangeArrowheads="1"/>
              </p:cNvPicPr>
              <p:nvPr/>
            </p:nvPicPr>
            <p:blipFill>
              <a:blip r:embed="rId14"/>
              <a:srcRect/>
              <a:stretch>
                <a:fillRect/>
              </a:stretch>
            </p:blipFill>
            <p:spPr bwMode="auto">
              <a:xfrm>
                <a:off x="864" y="2889"/>
                <a:ext cx="167" cy="170"/>
              </a:xfrm>
              <a:prstGeom prst="rect">
                <a:avLst/>
              </a:prstGeom>
              <a:noFill/>
              <a:ln w="9525" algn="ctr">
                <a:noFill/>
                <a:miter lim="800000"/>
                <a:headEnd/>
                <a:tailEnd/>
              </a:ln>
            </p:spPr>
          </p:pic>
          <p:pic>
            <p:nvPicPr>
              <p:cNvPr id="725087" name="Picture 63" descr="fy302"/>
              <p:cNvPicPr>
                <a:picLocks noChangeAspect="1" noChangeArrowheads="1"/>
              </p:cNvPicPr>
              <p:nvPr/>
            </p:nvPicPr>
            <p:blipFill>
              <a:blip r:embed="rId15"/>
              <a:srcRect/>
              <a:stretch>
                <a:fillRect/>
              </a:stretch>
            </p:blipFill>
            <p:spPr bwMode="auto">
              <a:xfrm>
                <a:off x="1081" y="2858"/>
                <a:ext cx="367" cy="563"/>
              </a:xfrm>
              <a:prstGeom prst="rect">
                <a:avLst/>
              </a:prstGeom>
              <a:noFill/>
              <a:ln w="9525" algn="ctr">
                <a:noFill/>
                <a:miter lim="800000"/>
                <a:headEnd/>
                <a:tailEnd/>
              </a:ln>
            </p:spPr>
          </p:pic>
          <p:sp>
            <p:nvSpPr>
              <p:cNvPr id="725088" name="Line 64"/>
              <p:cNvSpPr>
                <a:spLocks noChangeShapeType="1"/>
              </p:cNvSpPr>
              <p:nvPr/>
            </p:nvSpPr>
            <p:spPr bwMode="auto">
              <a:xfrm>
                <a:off x="661" y="2736"/>
                <a:ext cx="1008" cy="0"/>
              </a:xfrm>
              <a:prstGeom prst="line">
                <a:avLst/>
              </a:prstGeom>
              <a:noFill/>
              <a:ln w="28575">
                <a:solidFill>
                  <a:srgbClr val="FF3300"/>
                </a:solidFill>
                <a:round/>
                <a:headEnd/>
                <a:tailEnd/>
              </a:ln>
            </p:spPr>
            <p:txBody>
              <a:bodyPr/>
              <a:lstStyle/>
              <a:p>
                <a:endParaRPr lang="pt-BR"/>
              </a:p>
            </p:txBody>
          </p:sp>
          <p:sp>
            <p:nvSpPr>
              <p:cNvPr id="725089" name="Line 65"/>
              <p:cNvSpPr>
                <a:spLocks noChangeShapeType="1"/>
              </p:cNvSpPr>
              <p:nvPr/>
            </p:nvSpPr>
            <p:spPr bwMode="auto">
              <a:xfrm flipV="1">
                <a:off x="1657" y="2448"/>
                <a:ext cx="0" cy="288"/>
              </a:xfrm>
              <a:prstGeom prst="line">
                <a:avLst/>
              </a:prstGeom>
              <a:noFill/>
              <a:ln w="28575">
                <a:solidFill>
                  <a:srgbClr val="FF3300"/>
                </a:solidFill>
                <a:round/>
                <a:headEnd/>
                <a:tailEnd/>
              </a:ln>
            </p:spPr>
            <p:txBody>
              <a:bodyPr/>
              <a:lstStyle/>
              <a:p>
                <a:endParaRPr lang="pt-BR"/>
              </a:p>
            </p:txBody>
          </p:sp>
          <p:sp>
            <p:nvSpPr>
              <p:cNvPr id="725090" name="Text Box 66"/>
              <p:cNvSpPr txBox="1">
                <a:spLocks noChangeArrowheads="1"/>
              </p:cNvSpPr>
              <p:nvPr/>
            </p:nvSpPr>
            <p:spPr bwMode="auto">
              <a:xfrm>
                <a:off x="611" y="2589"/>
                <a:ext cx="1070" cy="192"/>
              </a:xfrm>
              <a:prstGeom prst="rect">
                <a:avLst/>
              </a:prstGeom>
              <a:noFill/>
              <a:ln w="9525">
                <a:noFill/>
                <a:miter lim="800000"/>
                <a:headEnd/>
                <a:tailEnd/>
              </a:ln>
            </p:spPr>
            <p:txBody>
              <a:bodyPr wrap="none">
                <a:spAutoFit/>
              </a:bodyPr>
              <a:lstStyle/>
              <a:p>
                <a:r>
                  <a:rPr lang="en-US" sz="1400" b="1">
                    <a:solidFill>
                      <a:srgbClr val="000066"/>
                    </a:solidFill>
                    <a:latin typeface="Tahoma" pitchFamily="34" charset="0"/>
                  </a:rPr>
                  <a:t>4x chanels FF H1</a:t>
                </a:r>
              </a:p>
            </p:txBody>
          </p:sp>
          <p:sp>
            <p:nvSpPr>
              <p:cNvPr id="725091" name="Line 67"/>
              <p:cNvSpPr>
                <a:spLocks noChangeShapeType="1"/>
              </p:cNvSpPr>
              <p:nvPr/>
            </p:nvSpPr>
            <p:spPr bwMode="auto">
              <a:xfrm>
                <a:off x="685" y="2736"/>
                <a:ext cx="0" cy="296"/>
              </a:xfrm>
              <a:prstGeom prst="line">
                <a:avLst/>
              </a:prstGeom>
              <a:noFill/>
              <a:ln w="28575">
                <a:solidFill>
                  <a:srgbClr val="FF3300"/>
                </a:solidFill>
                <a:round/>
                <a:headEnd/>
                <a:tailEnd/>
              </a:ln>
            </p:spPr>
            <p:txBody>
              <a:bodyPr wrap="none" anchor="ctr"/>
              <a:lstStyle/>
              <a:p>
                <a:endParaRPr lang="pt-BR"/>
              </a:p>
            </p:txBody>
          </p:sp>
          <p:pic>
            <p:nvPicPr>
              <p:cNvPr id="725092" name="Picture 68" descr="tt302"/>
              <p:cNvPicPr>
                <a:picLocks noChangeAspect="1" noChangeArrowheads="1"/>
              </p:cNvPicPr>
              <p:nvPr/>
            </p:nvPicPr>
            <p:blipFill>
              <a:blip r:embed="rId14"/>
              <a:srcRect/>
              <a:stretch>
                <a:fillRect/>
              </a:stretch>
            </p:blipFill>
            <p:spPr bwMode="auto">
              <a:xfrm>
                <a:off x="624" y="2877"/>
                <a:ext cx="167" cy="170"/>
              </a:xfrm>
              <a:prstGeom prst="rect">
                <a:avLst/>
              </a:prstGeom>
              <a:noFill/>
              <a:ln w="9525" algn="ctr">
                <a:noFill/>
                <a:miter lim="800000"/>
                <a:headEnd/>
                <a:tailEnd/>
              </a:ln>
            </p:spPr>
          </p:pic>
          <p:sp>
            <p:nvSpPr>
              <p:cNvPr id="725093" name="Text Box 69"/>
              <p:cNvSpPr txBox="1">
                <a:spLocks noChangeArrowheads="1"/>
              </p:cNvSpPr>
              <p:nvPr/>
            </p:nvSpPr>
            <p:spPr bwMode="auto">
              <a:xfrm>
                <a:off x="816" y="3045"/>
                <a:ext cx="234" cy="173"/>
              </a:xfrm>
              <a:prstGeom prst="rect">
                <a:avLst/>
              </a:prstGeom>
              <a:noFill/>
              <a:ln w="9525">
                <a:noFill/>
                <a:miter lim="800000"/>
                <a:headEnd/>
                <a:tailEnd/>
              </a:ln>
            </p:spPr>
            <p:txBody>
              <a:bodyPr wrap="none">
                <a:spAutoFit/>
              </a:bodyPr>
              <a:lstStyle/>
              <a:p>
                <a:r>
                  <a:rPr lang="en-US" sz="1200" b="1">
                    <a:solidFill>
                      <a:srgbClr val="000066"/>
                    </a:solidFill>
                    <a:latin typeface="Tahoma" pitchFamily="34" charset="0"/>
                  </a:rPr>
                  <a:t>TT</a:t>
                </a:r>
              </a:p>
            </p:txBody>
          </p:sp>
          <p:sp>
            <p:nvSpPr>
              <p:cNvPr id="725094" name="Text Box 70"/>
              <p:cNvSpPr txBox="1">
                <a:spLocks noChangeArrowheads="1"/>
              </p:cNvSpPr>
              <p:nvPr/>
            </p:nvSpPr>
            <p:spPr bwMode="auto">
              <a:xfrm>
                <a:off x="1536" y="3168"/>
                <a:ext cx="239" cy="173"/>
              </a:xfrm>
              <a:prstGeom prst="rect">
                <a:avLst/>
              </a:prstGeom>
              <a:noFill/>
              <a:ln w="9525">
                <a:noFill/>
                <a:miter lim="800000"/>
                <a:headEnd/>
                <a:tailEnd/>
              </a:ln>
            </p:spPr>
            <p:txBody>
              <a:bodyPr wrap="none">
                <a:spAutoFit/>
              </a:bodyPr>
              <a:lstStyle/>
              <a:p>
                <a:r>
                  <a:rPr lang="en-US" sz="1200" b="1">
                    <a:solidFill>
                      <a:srgbClr val="000066"/>
                    </a:solidFill>
                    <a:latin typeface="Tahoma" pitchFamily="34" charset="0"/>
                  </a:rPr>
                  <a:t>PT</a:t>
                </a:r>
              </a:p>
            </p:txBody>
          </p:sp>
          <p:sp>
            <p:nvSpPr>
              <p:cNvPr id="725095" name="Text Box 71"/>
              <p:cNvSpPr txBox="1">
                <a:spLocks noChangeArrowheads="1"/>
              </p:cNvSpPr>
              <p:nvPr/>
            </p:nvSpPr>
            <p:spPr bwMode="auto">
              <a:xfrm>
                <a:off x="469" y="3023"/>
                <a:ext cx="433" cy="288"/>
              </a:xfrm>
              <a:prstGeom prst="rect">
                <a:avLst/>
              </a:prstGeom>
              <a:noFill/>
              <a:ln w="9525">
                <a:noFill/>
                <a:miter lim="800000"/>
                <a:headEnd/>
                <a:tailEnd/>
              </a:ln>
            </p:spPr>
            <p:txBody>
              <a:bodyPr wrap="none">
                <a:spAutoFit/>
              </a:bodyPr>
              <a:lstStyle/>
              <a:p>
                <a:pPr algn="ctr"/>
                <a:r>
                  <a:rPr lang="en-US" sz="1200" b="1">
                    <a:solidFill>
                      <a:srgbClr val="000066"/>
                    </a:solidFill>
                    <a:latin typeface="Tahoma" pitchFamily="34" charset="0"/>
                  </a:rPr>
                  <a:t>I/O</a:t>
                </a:r>
              </a:p>
              <a:p>
                <a:pPr algn="ctr"/>
                <a:r>
                  <a:rPr lang="en-US" sz="1200" b="1">
                    <a:solidFill>
                      <a:srgbClr val="000066"/>
                    </a:solidFill>
                    <a:latin typeface="Tahoma" pitchFamily="34" charset="0"/>
                  </a:rPr>
                  <a:t>Digital</a:t>
                </a:r>
              </a:p>
            </p:txBody>
          </p:sp>
          <p:sp>
            <p:nvSpPr>
              <p:cNvPr id="725096" name="Text Box 72"/>
              <p:cNvSpPr txBox="1">
                <a:spLocks noChangeArrowheads="1"/>
              </p:cNvSpPr>
              <p:nvPr/>
            </p:nvSpPr>
            <p:spPr bwMode="auto">
              <a:xfrm>
                <a:off x="1062" y="3378"/>
                <a:ext cx="301" cy="173"/>
              </a:xfrm>
              <a:prstGeom prst="rect">
                <a:avLst/>
              </a:prstGeom>
              <a:noFill/>
              <a:ln w="9525">
                <a:noFill/>
                <a:miter lim="800000"/>
                <a:headEnd/>
                <a:tailEnd/>
              </a:ln>
            </p:spPr>
            <p:txBody>
              <a:bodyPr wrap="none">
                <a:spAutoFit/>
              </a:bodyPr>
              <a:lstStyle/>
              <a:p>
                <a:pPr algn="ctr"/>
                <a:r>
                  <a:rPr lang="en-US" sz="1200" b="1">
                    <a:solidFill>
                      <a:srgbClr val="000066"/>
                    </a:solidFill>
                    <a:latin typeface="Tahoma" pitchFamily="34" charset="0"/>
                  </a:rPr>
                  <a:t>FCV</a:t>
                </a:r>
              </a:p>
            </p:txBody>
          </p:sp>
        </p:grpSp>
        <p:grpSp>
          <p:nvGrpSpPr>
            <p:cNvPr id="725080" name="Group 73"/>
            <p:cNvGrpSpPr>
              <a:grpSpLocks/>
            </p:cNvGrpSpPr>
            <p:nvPr/>
          </p:nvGrpSpPr>
          <p:grpSpPr bwMode="auto">
            <a:xfrm>
              <a:off x="912" y="1920"/>
              <a:ext cx="1488" cy="745"/>
              <a:chOff x="912" y="1920"/>
              <a:chExt cx="1488" cy="745"/>
            </a:xfrm>
          </p:grpSpPr>
          <p:sp>
            <p:nvSpPr>
              <p:cNvPr id="725081" name="Rectangle 74"/>
              <p:cNvSpPr>
                <a:spLocks noChangeArrowheads="1"/>
              </p:cNvSpPr>
              <p:nvPr/>
            </p:nvSpPr>
            <p:spPr bwMode="auto">
              <a:xfrm>
                <a:off x="1200" y="1995"/>
                <a:ext cx="192" cy="576"/>
              </a:xfrm>
              <a:prstGeom prst="rect">
                <a:avLst/>
              </a:prstGeom>
              <a:solidFill>
                <a:schemeClr val="bg1"/>
              </a:solidFill>
              <a:ln w="9525">
                <a:solidFill>
                  <a:schemeClr val="tx1"/>
                </a:solidFill>
                <a:miter lim="800000"/>
                <a:headEnd/>
                <a:tailEnd/>
              </a:ln>
            </p:spPr>
            <p:txBody>
              <a:bodyPr wrap="none" anchor="ctr"/>
              <a:lstStyle/>
              <a:p>
                <a:pPr eaLnBrk="0" hangingPunct="0">
                  <a:buFont typeface="Wingdings" pitchFamily="2" charset="2"/>
                  <a:buChar char="ü"/>
                </a:pPr>
                <a:endParaRPr lang="pt-BR"/>
              </a:p>
            </p:txBody>
          </p:sp>
          <p:graphicFrame>
            <p:nvGraphicFramePr>
              <p:cNvPr id="725067" name="Object 75"/>
              <p:cNvGraphicFramePr>
                <a:graphicFrameLocks noChangeAspect="1"/>
              </p:cNvGraphicFramePr>
              <p:nvPr/>
            </p:nvGraphicFramePr>
            <p:xfrm>
              <a:off x="912" y="1920"/>
              <a:ext cx="1488" cy="745"/>
            </p:xfrm>
            <a:graphic>
              <a:graphicData uri="http://schemas.openxmlformats.org/presentationml/2006/ole">
                <p:oleObj spid="_x0000_s725067" name="Photo Editor Photo" r:id="rId16" imgW="16619048" imgH="8314286" progId="MSPhotoEd.3">
                  <p:embed/>
                </p:oleObj>
              </a:graphicData>
            </a:graphic>
          </p:graphicFrame>
        </p:grpSp>
      </p:grpSp>
      <p:sp>
        <p:nvSpPr>
          <p:cNvPr id="725069" name="Rectangle 76"/>
          <p:cNvSpPr>
            <a:spLocks noChangeArrowheads="1"/>
          </p:cNvSpPr>
          <p:nvPr/>
        </p:nvSpPr>
        <p:spPr bwMode="auto">
          <a:xfrm>
            <a:off x="2012950" y="620713"/>
            <a:ext cx="7131050" cy="519112"/>
          </a:xfrm>
          <a:prstGeom prst="rect">
            <a:avLst/>
          </a:prstGeom>
          <a:noFill/>
          <a:ln w="9525">
            <a:noFill/>
            <a:miter lim="800000"/>
            <a:headEnd/>
            <a:tailEnd/>
          </a:ln>
        </p:spPr>
        <p:txBody>
          <a:bodyPr wrap="none" lIns="92075" tIns="46038" rIns="92075" bIns="46038">
            <a:spAutoFit/>
          </a:bodyPr>
          <a:lstStyle/>
          <a:p>
            <a:pPr eaLnBrk="0" hangingPunct="0"/>
            <a:r>
              <a:rPr lang="en-GB" sz="2800" b="1">
                <a:latin typeface="Bookman Old Style" pitchFamily="18" charset="0"/>
              </a:rPr>
              <a:t>Características do Sistema AuditFlow</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5" name="Rectangle 2"/>
          <p:cNvSpPr>
            <a:spLocks noChangeArrowheads="1"/>
          </p:cNvSpPr>
          <p:nvPr/>
        </p:nvSpPr>
        <p:spPr bwMode="auto">
          <a:xfrm>
            <a:off x="3419475" y="1052513"/>
            <a:ext cx="5319713" cy="519112"/>
          </a:xfrm>
          <a:prstGeom prst="rect">
            <a:avLst/>
          </a:prstGeom>
          <a:noFill/>
          <a:ln w="9525">
            <a:noFill/>
            <a:miter lim="800000"/>
            <a:headEnd/>
            <a:tailEnd/>
          </a:ln>
        </p:spPr>
        <p:txBody>
          <a:bodyPr wrap="none" lIns="92075" tIns="46038" rIns="92075" bIns="46038">
            <a:spAutoFit/>
          </a:bodyPr>
          <a:lstStyle/>
          <a:p>
            <a:pPr eaLnBrk="0" hangingPunct="0"/>
            <a:r>
              <a:rPr lang="en-GB" sz="2800" b="1">
                <a:latin typeface="Bookman Old Style" pitchFamily="18" charset="0"/>
              </a:rPr>
              <a:t>Skid de Medição (Petrobras)</a:t>
            </a:r>
          </a:p>
        </p:txBody>
      </p:sp>
      <p:pic>
        <p:nvPicPr>
          <p:cNvPr id="835586" name="Picture 4" descr="23 UB foto_09"/>
          <p:cNvPicPr>
            <a:picLocks noChangeAspect="1" noChangeArrowheads="1"/>
          </p:cNvPicPr>
          <p:nvPr/>
        </p:nvPicPr>
        <p:blipFill>
          <a:blip r:embed="rId3"/>
          <a:srcRect/>
          <a:stretch>
            <a:fillRect/>
          </a:stretch>
        </p:blipFill>
        <p:spPr bwMode="auto">
          <a:xfrm>
            <a:off x="1042988" y="1773238"/>
            <a:ext cx="6769100" cy="4622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3" name="Rectangle 2"/>
          <p:cNvSpPr>
            <a:spLocks noGrp="1" noChangeArrowheads="1"/>
          </p:cNvSpPr>
          <p:nvPr>
            <p:ph type="title"/>
          </p:nvPr>
        </p:nvSpPr>
        <p:spPr bwMode="auto">
          <a:xfrm>
            <a:off x="2051050" y="836613"/>
            <a:ext cx="6864350" cy="468312"/>
          </a:xfrm>
          <a:noFill/>
          <a:ln>
            <a:miter lim="800000"/>
            <a:headEnd/>
            <a:tailEnd/>
          </a:ln>
        </p:spPr>
        <p:txBody>
          <a:bodyPr vert="horz" wrap="square" lIns="91440" tIns="45720" rIns="91440" bIns="45720" numCol="1" anchor="t" anchorCtr="0" compatLnSpc="1">
            <a:prstTxWarp prst="textNoShape">
              <a:avLst/>
            </a:prstTxWarp>
          </a:bodyPr>
          <a:lstStyle/>
          <a:p>
            <a:pPr defTabSz="885825" eaLnBrk="1" hangingPunct="1"/>
            <a:r>
              <a:rPr lang="en-US" sz="2800" b="1" smtClean="0">
                <a:solidFill>
                  <a:schemeClr val="tx1"/>
                </a:solidFill>
                <a:latin typeface="Bookman Old Style" pitchFamily="18" charset="0"/>
              </a:rPr>
              <a:t>FCView - Software de Operação</a:t>
            </a:r>
          </a:p>
        </p:txBody>
      </p:sp>
      <p:pic>
        <p:nvPicPr>
          <p:cNvPr id="837634" name="Picture 3" descr="npo00006f"/>
          <p:cNvPicPr>
            <a:picLocks noChangeAspect="1" noChangeArrowheads="1"/>
          </p:cNvPicPr>
          <p:nvPr/>
        </p:nvPicPr>
        <p:blipFill>
          <a:blip r:embed="rId3"/>
          <a:srcRect/>
          <a:stretch>
            <a:fillRect/>
          </a:stretch>
        </p:blipFill>
        <p:spPr bwMode="auto">
          <a:xfrm>
            <a:off x="1258888" y="1557338"/>
            <a:ext cx="6781800" cy="508635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npo00004f"/>
          <p:cNvPicPr>
            <a:picLocks noChangeAspect="1" noChangeArrowheads="1"/>
          </p:cNvPicPr>
          <p:nvPr/>
        </p:nvPicPr>
        <p:blipFill>
          <a:blip r:embed="rId3"/>
          <a:srcRect/>
          <a:stretch>
            <a:fillRect/>
          </a:stretch>
        </p:blipFill>
        <p:spPr bwMode="auto">
          <a:xfrm>
            <a:off x="6613525" y="5532438"/>
            <a:ext cx="1463675" cy="617537"/>
          </a:xfrm>
          <a:prstGeom prst="rect">
            <a:avLst/>
          </a:prstGeom>
          <a:noFill/>
          <a:ln w="9525" algn="ctr">
            <a:noFill/>
            <a:miter lim="800000"/>
            <a:headEnd/>
            <a:tailEnd/>
          </a:ln>
        </p:spPr>
      </p:pic>
      <p:pic>
        <p:nvPicPr>
          <p:cNvPr id="31746" name="Picture 3" descr="ralogo_web"/>
          <p:cNvPicPr>
            <a:picLocks noChangeAspect="1" noChangeArrowheads="1"/>
          </p:cNvPicPr>
          <p:nvPr/>
        </p:nvPicPr>
        <p:blipFill>
          <a:blip r:embed="rId4"/>
          <a:srcRect/>
          <a:stretch>
            <a:fillRect/>
          </a:stretch>
        </p:blipFill>
        <p:spPr bwMode="auto">
          <a:xfrm>
            <a:off x="4675188" y="5684838"/>
            <a:ext cx="1725612" cy="400050"/>
          </a:xfrm>
          <a:prstGeom prst="rect">
            <a:avLst/>
          </a:prstGeom>
          <a:noFill/>
          <a:ln w="9525" algn="ctr">
            <a:noFill/>
            <a:miter lim="800000"/>
            <a:headEnd/>
            <a:tailEnd/>
          </a:ln>
        </p:spPr>
      </p:pic>
      <p:pic>
        <p:nvPicPr>
          <p:cNvPr id="31747" name="Picture 4" descr="npo000050"/>
          <p:cNvPicPr>
            <a:picLocks noChangeAspect="1" noChangeArrowheads="1"/>
          </p:cNvPicPr>
          <p:nvPr/>
        </p:nvPicPr>
        <p:blipFill>
          <a:blip r:embed="rId5"/>
          <a:srcRect/>
          <a:stretch>
            <a:fillRect/>
          </a:stretch>
        </p:blipFill>
        <p:spPr bwMode="auto">
          <a:xfrm>
            <a:off x="3048000" y="5608638"/>
            <a:ext cx="1295400" cy="639762"/>
          </a:xfrm>
          <a:prstGeom prst="rect">
            <a:avLst/>
          </a:prstGeom>
          <a:noFill/>
          <a:ln w="9525" algn="ctr">
            <a:noFill/>
            <a:miter lim="800000"/>
            <a:headEnd/>
            <a:tailEnd/>
          </a:ln>
        </p:spPr>
      </p:pic>
      <p:pic>
        <p:nvPicPr>
          <p:cNvPr id="31748" name="Picture 5" descr="npo000053"/>
          <p:cNvPicPr>
            <a:picLocks noChangeAspect="1" noChangeArrowheads="1"/>
          </p:cNvPicPr>
          <p:nvPr/>
        </p:nvPicPr>
        <p:blipFill>
          <a:blip r:embed="rId6"/>
          <a:srcRect/>
          <a:stretch>
            <a:fillRect/>
          </a:stretch>
        </p:blipFill>
        <p:spPr bwMode="auto">
          <a:xfrm>
            <a:off x="1219200" y="5608638"/>
            <a:ext cx="1600200" cy="619125"/>
          </a:xfrm>
          <a:prstGeom prst="rect">
            <a:avLst/>
          </a:prstGeom>
          <a:noFill/>
          <a:ln w="9525" algn="ctr">
            <a:noFill/>
            <a:miter lim="800000"/>
            <a:headEnd/>
            <a:tailEnd/>
          </a:ln>
        </p:spPr>
      </p:pic>
      <p:pic>
        <p:nvPicPr>
          <p:cNvPr id="31749" name="Picture 8" descr="npo000054"/>
          <p:cNvPicPr>
            <a:picLocks noChangeAspect="1" noChangeArrowheads="1"/>
          </p:cNvPicPr>
          <p:nvPr/>
        </p:nvPicPr>
        <p:blipFill>
          <a:blip r:embed="rId7"/>
          <a:srcRect/>
          <a:stretch>
            <a:fillRect/>
          </a:stretch>
        </p:blipFill>
        <p:spPr bwMode="auto">
          <a:xfrm>
            <a:off x="5562600" y="4392613"/>
            <a:ext cx="1371600" cy="407987"/>
          </a:xfrm>
          <a:prstGeom prst="rect">
            <a:avLst/>
          </a:prstGeom>
          <a:noFill/>
          <a:ln w="9525" algn="ctr">
            <a:noFill/>
            <a:miter lim="800000"/>
            <a:headEnd/>
            <a:tailEnd/>
          </a:ln>
        </p:spPr>
      </p:pic>
      <p:grpSp>
        <p:nvGrpSpPr>
          <p:cNvPr id="31750" name="Group 9"/>
          <p:cNvGrpSpPr>
            <a:grpSpLocks/>
          </p:cNvGrpSpPr>
          <p:nvPr/>
        </p:nvGrpSpPr>
        <p:grpSpPr bwMode="auto">
          <a:xfrm>
            <a:off x="838200" y="3124200"/>
            <a:ext cx="914400" cy="838200"/>
            <a:chOff x="528" y="1968"/>
            <a:chExt cx="576" cy="528"/>
          </a:xfrm>
        </p:grpSpPr>
        <p:pic>
          <p:nvPicPr>
            <p:cNvPr id="31770" name="Picture 10" descr="npo000057"/>
            <p:cNvPicPr>
              <a:picLocks noChangeAspect="1" noChangeArrowheads="1"/>
            </p:cNvPicPr>
            <p:nvPr/>
          </p:nvPicPr>
          <p:blipFill>
            <a:blip r:embed="rId8"/>
            <a:srcRect/>
            <a:stretch>
              <a:fillRect/>
            </a:stretch>
          </p:blipFill>
          <p:spPr bwMode="auto">
            <a:xfrm>
              <a:off x="692" y="1968"/>
              <a:ext cx="267" cy="329"/>
            </a:xfrm>
            <a:prstGeom prst="rect">
              <a:avLst/>
            </a:prstGeom>
            <a:noFill/>
            <a:ln w="9525" algn="ctr">
              <a:noFill/>
              <a:miter lim="800000"/>
              <a:headEnd/>
              <a:tailEnd/>
            </a:ln>
          </p:spPr>
        </p:pic>
        <p:pic>
          <p:nvPicPr>
            <p:cNvPr id="31771" name="Picture 11" descr="npo000059"/>
            <p:cNvPicPr>
              <a:picLocks noChangeAspect="1" noChangeArrowheads="1"/>
            </p:cNvPicPr>
            <p:nvPr/>
          </p:nvPicPr>
          <p:blipFill>
            <a:blip r:embed="rId9"/>
            <a:srcRect/>
            <a:stretch>
              <a:fillRect/>
            </a:stretch>
          </p:blipFill>
          <p:spPr bwMode="auto">
            <a:xfrm>
              <a:off x="528" y="2327"/>
              <a:ext cx="576" cy="169"/>
            </a:xfrm>
            <a:prstGeom prst="rect">
              <a:avLst/>
            </a:prstGeom>
            <a:noFill/>
            <a:ln w="9525" algn="ctr">
              <a:noFill/>
              <a:miter lim="800000"/>
              <a:headEnd/>
              <a:tailEnd/>
            </a:ln>
          </p:spPr>
        </p:pic>
      </p:grpSp>
      <p:pic>
        <p:nvPicPr>
          <p:cNvPr id="31751" name="Picture 12" descr="npo00005a"/>
          <p:cNvPicPr>
            <a:picLocks noChangeAspect="1" noChangeArrowheads="1"/>
          </p:cNvPicPr>
          <p:nvPr/>
        </p:nvPicPr>
        <p:blipFill>
          <a:blip r:embed="rId10"/>
          <a:srcRect/>
          <a:stretch>
            <a:fillRect/>
          </a:stretch>
        </p:blipFill>
        <p:spPr bwMode="auto">
          <a:xfrm>
            <a:off x="7010400" y="3192463"/>
            <a:ext cx="1371600" cy="541337"/>
          </a:xfrm>
          <a:prstGeom prst="rect">
            <a:avLst/>
          </a:prstGeom>
          <a:noFill/>
          <a:ln w="9525" algn="ctr">
            <a:noFill/>
            <a:miter lim="800000"/>
            <a:headEnd/>
            <a:tailEnd/>
          </a:ln>
        </p:spPr>
      </p:pic>
      <p:pic>
        <p:nvPicPr>
          <p:cNvPr id="31752" name="Picture 13" descr="npo00005c"/>
          <p:cNvPicPr>
            <a:picLocks noChangeAspect="1" noChangeArrowheads="1"/>
          </p:cNvPicPr>
          <p:nvPr/>
        </p:nvPicPr>
        <p:blipFill>
          <a:blip r:embed="rId11"/>
          <a:srcRect/>
          <a:stretch>
            <a:fillRect/>
          </a:stretch>
        </p:blipFill>
        <p:spPr bwMode="auto">
          <a:xfrm>
            <a:off x="533400" y="4038600"/>
            <a:ext cx="1371600" cy="571500"/>
          </a:xfrm>
          <a:prstGeom prst="rect">
            <a:avLst/>
          </a:prstGeom>
          <a:noFill/>
          <a:ln w="9525" algn="ctr">
            <a:noFill/>
            <a:miter lim="800000"/>
            <a:headEnd/>
            <a:tailEnd/>
          </a:ln>
        </p:spPr>
      </p:pic>
      <p:pic>
        <p:nvPicPr>
          <p:cNvPr id="31753" name="Picture 14" descr="npo00005f"/>
          <p:cNvPicPr>
            <a:picLocks noChangeAspect="1" noChangeArrowheads="1"/>
          </p:cNvPicPr>
          <p:nvPr/>
        </p:nvPicPr>
        <p:blipFill>
          <a:blip r:embed="rId12"/>
          <a:srcRect/>
          <a:stretch>
            <a:fillRect/>
          </a:stretch>
        </p:blipFill>
        <p:spPr bwMode="auto">
          <a:xfrm>
            <a:off x="7010400" y="3810000"/>
            <a:ext cx="1371600" cy="646113"/>
          </a:xfrm>
          <a:prstGeom prst="rect">
            <a:avLst/>
          </a:prstGeom>
          <a:noFill/>
          <a:ln w="9525" algn="ctr">
            <a:noFill/>
            <a:miter lim="800000"/>
            <a:headEnd/>
            <a:tailEnd/>
          </a:ln>
        </p:spPr>
      </p:pic>
      <p:pic>
        <p:nvPicPr>
          <p:cNvPr id="31754" name="Picture 13" descr="Genesis32"/>
          <p:cNvPicPr preferRelativeResize="0">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5562600" y="3657600"/>
            <a:ext cx="1295400" cy="493713"/>
          </a:xfrm>
          <a:prstGeom prst="rect">
            <a:avLst/>
          </a:prstGeom>
          <a:noFill/>
          <a:ln w="9525" algn="ctr">
            <a:noFill/>
            <a:miter lim="800000"/>
            <a:headEnd/>
            <a:tailEnd/>
          </a:ln>
        </p:spPr>
      </p:pic>
      <p:pic>
        <p:nvPicPr>
          <p:cNvPr id="31755" name="Picture 16" descr="npo000061"/>
          <p:cNvPicPr>
            <a:picLocks noChangeAspect="1" noChangeArrowheads="1"/>
          </p:cNvPicPr>
          <p:nvPr/>
        </p:nvPicPr>
        <p:blipFill>
          <a:blip r:embed="rId14"/>
          <a:srcRect/>
          <a:stretch>
            <a:fillRect/>
          </a:stretch>
        </p:blipFill>
        <p:spPr bwMode="auto">
          <a:xfrm>
            <a:off x="5562600" y="3048000"/>
            <a:ext cx="1295400" cy="530225"/>
          </a:xfrm>
          <a:prstGeom prst="rect">
            <a:avLst/>
          </a:prstGeom>
          <a:noFill/>
          <a:ln w="9525" algn="ctr">
            <a:noFill/>
            <a:miter lim="800000"/>
            <a:headEnd/>
            <a:tailEnd/>
          </a:ln>
        </p:spPr>
      </p:pic>
      <p:sp>
        <p:nvSpPr>
          <p:cNvPr id="749583" name="Rectangle 15"/>
          <p:cNvSpPr>
            <a:spLocks noChangeAspect="1" noChangeArrowheads="1"/>
          </p:cNvSpPr>
          <p:nvPr/>
        </p:nvSpPr>
        <p:spPr bwMode="auto">
          <a:xfrm>
            <a:off x="3429000" y="838200"/>
            <a:ext cx="5486400" cy="609600"/>
          </a:xfrm>
          <a:prstGeom prst="rect">
            <a:avLst/>
          </a:prstGeom>
          <a:noFill/>
          <a:ln w="9525">
            <a:noFill/>
            <a:miter lim="800000"/>
            <a:headEnd/>
            <a:tailEnd/>
          </a:ln>
          <a:effectLst/>
        </p:spPr>
        <p:txBody>
          <a:bodyPr anchor="ctr"/>
          <a:lstStyle/>
          <a:p>
            <a:pPr algn="r">
              <a:defRPr/>
            </a:pPr>
            <a:r>
              <a:rPr lang="pt-BR" sz="3600" b="1">
                <a:solidFill>
                  <a:srgbClr val="996600"/>
                </a:solidFill>
                <a:effectLst>
                  <a:outerShdw blurRad="38100" dist="38100" dir="2700000" algn="tl">
                    <a:srgbClr val="C0C0C0"/>
                  </a:outerShdw>
                </a:effectLst>
                <a:latin typeface="Bookman Old Style" pitchFamily="18" charset="0"/>
              </a:rPr>
              <a:t>HISTÓRIA</a:t>
            </a:r>
          </a:p>
        </p:txBody>
      </p:sp>
      <p:sp>
        <p:nvSpPr>
          <p:cNvPr id="749584" name="Rectangle 16"/>
          <p:cNvSpPr>
            <a:spLocks noChangeAspect="1" noChangeArrowheads="1"/>
          </p:cNvSpPr>
          <p:nvPr/>
        </p:nvSpPr>
        <p:spPr bwMode="auto">
          <a:xfrm>
            <a:off x="3352800" y="1295400"/>
            <a:ext cx="5562600" cy="609600"/>
          </a:xfrm>
          <a:prstGeom prst="rect">
            <a:avLst/>
          </a:prstGeom>
          <a:noFill/>
          <a:ln w="9525">
            <a:noFill/>
            <a:miter lim="800000"/>
            <a:headEnd/>
            <a:tailEnd/>
          </a:ln>
          <a:effectLst/>
        </p:spPr>
        <p:txBody>
          <a:bodyPr anchor="ctr"/>
          <a:lstStyle/>
          <a:p>
            <a:pPr algn="r">
              <a:defRPr/>
            </a:pPr>
            <a:r>
              <a:rPr lang="pt-BR" sz="2800" b="1">
                <a:solidFill>
                  <a:srgbClr val="333300"/>
                </a:solidFill>
                <a:effectLst>
                  <a:outerShdw blurRad="38100" dist="38100" dir="2700000" algn="tl">
                    <a:srgbClr val="C0C0C0"/>
                  </a:outerShdw>
                </a:effectLst>
                <a:latin typeface="Bookman Old Style" pitchFamily="18" charset="0"/>
              </a:rPr>
              <a:t>INTEGRAÇÃO DE SISTEMAS</a:t>
            </a:r>
          </a:p>
        </p:txBody>
      </p:sp>
      <p:pic>
        <p:nvPicPr>
          <p:cNvPr id="31758" name="Picture 19" descr="npo000063"/>
          <p:cNvPicPr>
            <a:picLocks noChangeAspect="1" noChangeArrowheads="1"/>
          </p:cNvPicPr>
          <p:nvPr/>
        </p:nvPicPr>
        <p:blipFill>
          <a:blip r:embed="rId15"/>
          <a:srcRect/>
          <a:stretch>
            <a:fillRect/>
          </a:stretch>
        </p:blipFill>
        <p:spPr bwMode="auto">
          <a:xfrm>
            <a:off x="2133600" y="4000500"/>
            <a:ext cx="1473200" cy="647700"/>
          </a:xfrm>
          <a:prstGeom prst="rect">
            <a:avLst/>
          </a:prstGeom>
          <a:noFill/>
          <a:ln w="9525" algn="ctr">
            <a:noFill/>
            <a:miter lim="800000"/>
            <a:headEnd/>
            <a:tailEnd/>
          </a:ln>
        </p:spPr>
      </p:pic>
      <p:pic>
        <p:nvPicPr>
          <p:cNvPr id="31759" name="Picture 20" descr="npo000065"/>
          <p:cNvPicPr>
            <a:picLocks noChangeAspect="1" noChangeArrowheads="1"/>
          </p:cNvPicPr>
          <p:nvPr/>
        </p:nvPicPr>
        <p:blipFill>
          <a:blip r:embed="rId16"/>
          <a:srcRect/>
          <a:stretch>
            <a:fillRect/>
          </a:stretch>
        </p:blipFill>
        <p:spPr bwMode="auto">
          <a:xfrm>
            <a:off x="1828800" y="3162300"/>
            <a:ext cx="1752600" cy="679450"/>
          </a:xfrm>
          <a:prstGeom prst="rect">
            <a:avLst/>
          </a:prstGeom>
          <a:noFill/>
          <a:ln w="9525" algn="ctr">
            <a:noFill/>
            <a:miter lim="800000"/>
            <a:headEnd/>
            <a:tailEnd/>
          </a:ln>
        </p:spPr>
      </p:pic>
      <p:pic>
        <p:nvPicPr>
          <p:cNvPr id="31760" name="Picture 21" descr="npo000067"/>
          <p:cNvPicPr>
            <a:picLocks noChangeAspect="1" noChangeArrowheads="1"/>
          </p:cNvPicPr>
          <p:nvPr/>
        </p:nvPicPr>
        <p:blipFill>
          <a:blip r:embed="rId17"/>
          <a:srcRect/>
          <a:stretch>
            <a:fillRect/>
          </a:stretch>
        </p:blipFill>
        <p:spPr bwMode="auto">
          <a:xfrm>
            <a:off x="3810000" y="3355975"/>
            <a:ext cx="1676400" cy="1139825"/>
          </a:xfrm>
          <a:prstGeom prst="rect">
            <a:avLst/>
          </a:prstGeom>
          <a:noFill/>
          <a:ln w="9525" algn="ctr">
            <a:noFill/>
            <a:miter lim="800000"/>
            <a:headEnd/>
            <a:tailEnd/>
          </a:ln>
        </p:spPr>
      </p:pic>
      <p:sp>
        <p:nvSpPr>
          <p:cNvPr id="31761" name="Line 20"/>
          <p:cNvSpPr>
            <a:spLocks noChangeShapeType="1"/>
          </p:cNvSpPr>
          <p:nvPr/>
        </p:nvSpPr>
        <p:spPr bwMode="auto">
          <a:xfrm flipH="1">
            <a:off x="1600200" y="5105400"/>
            <a:ext cx="6248400" cy="0"/>
          </a:xfrm>
          <a:prstGeom prst="line">
            <a:avLst/>
          </a:prstGeom>
          <a:noFill/>
          <a:ln w="38100">
            <a:solidFill>
              <a:schemeClr val="tx1"/>
            </a:solidFill>
            <a:round/>
            <a:headEnd/>
            <a:tailEnd/>
          </a:ln>
        </p:spPr>
        <p:txBody>
          <a:bodyPr anchor="ctr">
            <a:spAutoFit/>
          </a:bodyPr>
          <a:lstStyle/>
          <a:p>
            <a:endParaRPr lang="pt-BR"/>
          </a:p>
        </p:txBody>
      </p:sp>
      <p:sp>
        <p:nvSpPr>
          <p:cNvPr id="31762" name="Line 21"/>
          <p:cNvSpPr>
            <a:spLocks noChangeShapeType="1"/>
          </p:cNvSpPr>
          <p:nvPr/>
        </p:nvSpPr>
        <p:spPr bwMode="auto">
          <a:xfrm flipH="1">
            <a:off x="2286000" y="5105400"/>
            <a:ext cx="0" cy="533400"/>
          </a:xfrm>
          <a:prstGeom prst="line">
            <a:avLst/>
          </a:prstGeom>
          <a:noFill/>
          <a:ln w="38100">
            <a:solidFill>
              <a:schemeClr val="tx1"/>
            </a:solidFill>
            <a:round/>
            <a:headEnd/>
            <a:tailEnd/>
          </a:ln>
        </p:spPr>
        <p:txBody>
          <a:bodyPr anchor="ctr">
            <a:spAutoFit/>
          </a:bodyPr>
          <a:lstStyle/>
          <a:p>
            <a:endParaRPr lang="pt-BR"/>
          </a:p>
        </p:txBody>
      </p:sp>
      <p:sp>
        <p:nvSpPr>
          <p:cNvPr id="31763" name="Line 22"/>
          <p:cNvSpPr>
            <a:spLocks noChangeShapeType="1"/>
          </p:cNvSpPr>
          <p:nvPr/>
        </p:nvSpPr>
        <p:spPr bwMode="auto">
          <a:xfrm flipH="1">
            <a:off x="5638800" y="5105400"/>
            <a:ext cx="0" cy="533400"/>
          </a:xfrm>
          <a:prstGeom prst="line">
            <a:avLst/>
          </a:prstGeom>
          <a:noFill/>
          <a:ln w="38100">
            <a:solidFill>
              <a:schemeClr val="tx1"/>
            </a:solidFill>
            <a:round/>
            <a:headEnd/>
            <a:tailEnd/>
          </a:ln>
        </p:spPr>
        <p:txBody>
          <a:bodyPr anchor="ctr">
            <a:spAutoFit/>
          </a:bodyPr>
          <a:lstStyle/>
          <a:p>
            <a:endParaRPr lang="pt-BR"/>
          </a:p>
        </p:txBody>
      </p:sp>
      <p:sp>
        <p:nvSpPr>
          <p:cNvPr id="31764" name="Line 23"/>
          <p:cNvSpPr>
            <a:spLocks noChangeShapeType="1"/>
          </p:cNvSpPr>
          <p:nvPr/>
        </p:nvSpPr>
        <p:spPr bwMode="auto">
          <a:xfrm flipH="1">
            <a:off x="7315200" y="5105400"/>
            <a:ext cx="0" cy="533400"/>
          </a:xfrm>
          <a:prstGeom prst="line">
            <a:avLst/>
          </a:prstGeom>
          <a:noFill/>
          <a:ln w="38100">
            <a:solidFill>
              <a:schemeClr val="tx1"/>
            </a:solidFill>
            <a:round/>
            <a:headEnd/>
            <a:tailEnd/>
          </a:ln>
        </p:spPr>
        <p:txBody>
          <a:bodyPr anchor="ctr">
            <a:spAutoFit/>
          </a:bodyPr>
          <a:lstStyle/>
          <a:p>
            <a:endParaRPr lang="pt-BR"/>
          </a:p>
        </p:txBody>
      </p:sp>
      <p:sp>
        <p:nvSpPr>
          <p:cNvPr id="31765" name="Line 24"/>
          <p:cNvSpPr>
            <a:spLocks noChangeShapeType="1"/>
          </p:cNvSpPr>
          <p:nvPr/>
        </p:nvSpPr>
        <p:spPr bwMode="auto">
          <a:xfrm flipH="1">
            <a:off x="4648200" y="4267200"/>
            <a:ext cx="0" cy="838200"/>
          </a:xfrm>
          <a:prstGeom prst="line">
            <a:avLst/>
          </a:prstGeom>
          <a:noFill/>
          <a:ln w="38100">
            <a:solidFill>
              <a:schemeClr val="tx1"/>
            </a:solidFill>
            <a:round/>
            <a:headEnd/>
            <a:tailEnd/>
          </a:ln>
        </p:spPr>
        <p:txBody>
          <a:bodyPr anchor="ctr">
            <a:spAutoFit/>
          </a:bodyPr>
          <a:lstStyle/>
          <a:p>
            <a:endParaRPr lang="pt-BR"/>
          </a:p>
        </p:txBody>
      </p:sp>
      <p:sp>
        <p:nvSpPr>
          <p:cNvPr id="31766" name="Line 25"/>
          <p:cNvSpPr>
            <a:spLocks noChangeShapeType="1"/>
          </p:cNvSpPr>
          <p:nvPr/>
        </p:nvSpPr>
        <p:spPr bwMode="auto">
          <a:xfrm flipH="1">
            <a:off x="3733800" y="5105400"/>
            <a:ext cx="0" cy="533400"/>
          </a:xfrm>
          <a:prstGeom prst="line">
            <a:avLst/>
          </a:prstGeom>
          <a:noFill/>
          <a:ln w="38100">
            <a:solidFill>
              <a:schemeClr val="tx1"/>
            </a:solidFill>
            <a:round/>
            <a:headEnd/>
            <a:tailEnd/>
          </a:ln>
        </p:spPr>
        <p:txBody>
          <a:bodyPr anchor="ctr">
            <a:spAutoFit/>
          </a:bodyPr>
          <a:lstStyle/>
          <a:p>
            <a:endParaRPr lang="pt-BR"/>
          </a:p>
        </p:txBody>
      </p:sp>
      <p:sp>
        <p:nvSpPr>
          <p:cNvPr id="31767" name="Line 26"/>
          <p:cNvSpPr>
            <a:spLocks noChangeShapeType="1"/>
          </p:cNvSpPr>
          <p:nvPr/>
        </p:nvSpPr>
        <p:spPr bwMode="auto">
          <a:xfrm flipH="1">
            <a:off x="1524000" y="2743200"/>
            <a:ext cx="6248400" cy="0"/>
          </a:xfrm>
          <a:prstGeom prst="line">
            <a:avLst/>
          </a:prstGeom>
          <a:noFill/>
          <a:ln w="38100">
            <a:solidFill>
              <a:schemeClr val="tx1"/>
            </a:solidFill>
            <a:round/>
            <a:headEnd/>
            <a:tailEnd/>
          </a:ln>
        </p:spPr>
        <p:txBody>
          <a:bodyPr anchor="ctr">
            <a:spAutoFit/>
          </a:bodyPr>
          <a:lstStyle/>
          <a:p>
            <a:endParaRPr lang="pt-BR"/>
          </a:p>
        </p:txBody>
      </p:sp>
      <p:sp>
        <p:nvSpPr>
          <p:cNvPr id="31768" name="Line 27"/>
          <p:cNvSpPr>
            <a:spLocks noChangeShapeType="1"/>
          </p:cNvSpPr>
          <p:nvPr/>
        </p:nvSpPr>
        <p:spPr bwMode="auto">
          <a:xfrm flipH="1">
            <a:off x="4648200" y="2743200"/>
            <a:ext cx="0" cy="838200"/>
          </a:xfrm>
          <a:prstGeom prst="line">
            <a:avLst/>
          </a:prstGeom>
          <a:noFill/>
          <a:ln w="38100">
            <a:solidFill>
              <a:schemeClr val="tx1"/>
            </a:solidFill>
            <a:round/>
            <a:headEnd/>
            <a:tailEnd/>
          </a:ln>
        </p:spPr>
        <p:txBody>
          <a:bodyPr anchor="ctr">
            <a:spAutoFit/>
          </a:bodyPr>
          <a:lstStyle/>
          <a:p>
            <a:endParaRPr lang="pt-BR"/>
          </a:p>
        </p:txBody>
      </p:sp>
      <p:pic>
        <p:nvPicPr>
          <p:cNvPr id="31769" name="Picture 28" descr="saplogo"/>
          <p:cNvPicPr>
            <a:picLocks noChangeAspect="1" noChangeArrowheads="1"/>
          </p:cNvPicPr>
          <p:nvPr/>
        </p:nvPicPr>
        <p:blipFill>
          <a:blip r:embed="rId18"/>
          <a:srcRect/>
          <a:stretch>
            <a:fillRect/>
          </a:stretch>
        </p:blipFill>
        <p:spPr bwMode="auto">
          <a:xfrm>
            <a:off x="4724400" y="2141538"/>
            <a:ext cx="1066800" cy="525462"/>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1" name="Rectangle 2"/>
          <p:cNvSpPr>
            <a:spLocks noGrp="1" noChangeArrowheads="1"/>
          </p:cNvSpPr>
          <p:nvPr>
            <p:ph type="title"/>
          </p:nvPr>
        </p:nvSpPr>
        <p:spPr bwMode="auto">
          <a:xfrm>
            <a:off x="2627313" y="1341438"/>
            <a:ext cx="6019800" cy="720725"/>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defTabSz="885825" eaLnBrk="1" hangingPunct="1"/>
            <a:r>
              <a:rPr lang="en-US" sz="2800" b="1" smtClean="0">
                <a:solidFill>
                  <a:schemeClr val="tx1"/>
                </a:solidFill>
                <a:latin typeface="Bookman Old Style" pitchFamily="18" charset="0"/>
              </a:rPr>
              <a:t>Sistema AudiTank - Aplicações:</a:t>
            </a:r>
            <a:br>
              <a:rPr lang="en-US" sz="2800" b="1" smtClean="0">
                <a:solidFill>
                  <a:schemeClr val="tx1"/>
                </a:solidFill>
                <a:latin typeface="Bookman Old Style" pitchFamily="18" charset="0"/>
              </a:rPr>
            </a:br>
            <a:endParaRPr lang="en-US" sz="2800" b="1" smtClean="0">
              <a:solidFill>
                <a:schemeClr val="tx1"/>
              </a:solidFill>
              <a:latin typeface="Bookman Old Style" pitchFamily="18" charset="0"/>
            </a:endParaRPr>
          </a:p>
        </p:txBody>
      </p:sp>
      <p:sp>
        <p:nvSpPr>
          <p:cNvPr id="839682" name="Rectangle 3"/>
          <p:cNvSpPr>
            <a:spLocks noGrp="1" noChangeArrowheads="1"/>
          </p:cNvSpPr>
          <p:nvPr>
            <p:ph type="body" idx="1"/>
          </p:nvPr>
        </p:nvSpPr>
        <p:spPr bwMode="auto">
          <a:xfrm>
            <a:off x="468313" y="2332038"/>
            <a:ext cx="8229600" cy="3402012"/>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defTabSz="885825" eaLnBrk="1" hangingPunct="1"/>
            <a:r>
              <a:rPr lang="en-US" sz="2400" smtClean="0"/>
              <a:t>Medição Fiscal e Transferência de Custódia de líquidos, hidrocarbonetos em tanques terrestres cilíndricos com relatórios de auditoria e segurança dos dados. </a:t>
            </a:r>
          </a:p>
          <a:p>
            <a:pPr marL="0" indent="0" defTabSz="885825" eaLnBrk="1" hangingPunct="1"/>
            <a:endParaRPr lang="en-US" sz="2400" smtClean="0"/>
          </a:p>
          <a:p>
            <a:pPr marL="803275" lvl="1" indent="-357188" defTabSz="885825" eaLnBrk="1" hangingPunct="1">
              <a:buClr>
                <a:schemeClr val="tx1"/>
              </a:buClr>
              <a:buSzPct val="80000"/>
              <a:buFont typeface="Wingdings" pitchFamily="2" charset="2"/>
              <a:buChar char="v"/>
            </a:pPr>
            <a:r>
              <a:rPr lang="en-US" sz="2400" smtClean="0"/>
              <a:t>Inventários: Controle de estoque</a:t>
            </a:r>
          </a:p>
          <a:p>
            <a:pPr marL="803275" lvl="1" indent="-357188" defTabSz="885825" eaLnBrk="1" hangingPunct="1">
              <a:buClr>
                <a:schemeClr val="tx1"/>
              </a:buClr>
              <a:buSzPct val="80000"/>
              <a:buFont typeface="Wingdings" pitchFamily="2" charset="2"/>
              <a:buChar char="v"/>
            </a:pPr>
            <a:r>
              <a:rPr lang="en-US" sz="2400" smtClean="0"/>
              <a:t>Teste de Poços</a:t>
            </a:r>
          </a:p>
          <a:p>
            <a:pPr marL="803275" lvl="1" indent="-357188" defTabSz="885825" eaLnBrk="1" hangingPunct="1">
              <a:buClr>
                <a:schemeClr val="tx1"/>
              </a:buClr>
              <a:buSzPct val="80000"/>
              <a:buFont typeface="Wingdings" pitchFamily="2" charset="2"/>
              <a:buChar char="v"/>
            </a:pPr>
            <a:r>
              <a:rPr lang="en-US" sz="2400" smtClean="0"/>
              <a:t>Detecção  de Vazamentos</a:t>
            </a:r>
            <a:endParaRPr lang="pt-BR" sz="2400" smtClean="0"/>
          </a:p>
          <a:p>
            <a:pPr marL="0" indent="0" defTabSz="885825" eaLnBrk="1" hangingPunct="1"/>
            <a:endParaRPr lang="en-US" sz="2400" smtClean="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29" name="Rectangle 2"/>
          <p:cNvSpPr>
            <a:spLocks noChangeArrowheads="1"/>
          </p:cNvSpPr>
          <p:nvPr/>
        </p:nvSpPr>
        <p:spPr bwMode="auto">
          <a:xfrm>
            <a:off x="2916238" y="476250"/>
            <a:ext cx="6227762" cy="828675"/>
          </a:xfrm>
          <a:prstGeom prst="rect">
            <a:avLst/>
          </a:prstGeom>
          <a:noFill/>
          <a:ln w="9525">
            <a:noFill/>
            <a:miter lim="800000"/>
            <a:headEnd/>
            <a:tailEnd/>
          </a:ln>
        </p:spPr>
        <p:txBody>
          <a:bodyPr anchor="ctr"/>
          <a:lstStyle/>
          <a:p>
            <a:pPr algn="ctr" defTabSz="885825"/>
            <a:r>
              <a:rPr lang="en-US" sz="2800" b="1">
                <a:latin typeface="Bookman Old Style" pitchFamily="18" charset="0"/>
              </a:rPr>
              <a:t>Instrumentação do Tanque</a:t>
            </a:r>
            <a:br>
              <a:rPr lang="en-US" sz="2800" b="1">
                <a:latin typeface="Bookman Old Style" pitchFamily="18" charset="0"/>
              </a:rPr>
            </a:br>
            <a:r>
              <a:rPr lang="en-US" sz="2800" b="1">
                <a:latin typeface="Bookman Old Style" pitchFamily="18" charset="0"/>
              </a:rPr>
              <a:t> em FF &amp; Modbus</a:t>
            </a:r>
          </a:p>
        </p:txBody>
      </p:sp>
      <p:grpSp>
        <p:nvGrpSpPr>
          <p:cNvPr id="841730" name="Group 47"/>
          <p:cNvGrpSpPr>
            <a:grpSpLocks/>
          </p:cNvGrpSpPr>
          <p:nvPr/>
        </p:nvGrpSpPr>
        <p:grpSpPr bwMode="auto">
          <a:xfrm>
            <a:off x="228600" y="1268413"/>
            <a:ext cx="8915400" cy="5373687"/>
            <a:chOff x="144" y="559"/>
            <a:chExt cx="5616" cy="3385"/>
          </a:xfrm>
        </p:grpSpPr>
        <p:grpSp>
          <p:nvGrpSpPr>
            <p:cNvPr id="841731" name="Group 3"/>
            <p:cNvGrpSpPr>
              <a:grpSpLocks/>
            </p:cNvGrpSpPr>
            <p:nvPr/>
          </p:nvGrpSpPr>
          <p:grpSpPr bwMode="auto">
            <a:xfrm>
              <a:off x="864" y="1656"/>
              <a:ext cx="4560" cy="2288"/>
              <a:chOff x="864" y="1656"/>
              <a:chExt cx="4560" cy="2288"/>
            </a:xfrm>
          </p:grpSpPr>
          <p:grpSp>
            <p:nvGrpSpPr>
              <p:cNvPr id="841763" name="Group 4"/>
              <p:cNvGrpSpPr>
                <a:grpSpLocks/>
              </p:cNvGrpSpPr>
              <p:nvPr/>
            </p:nvGrpSpPr>
            <p:grpSpPr bwMode="auto">
              <a:xfrm>
                <a:off x="1126" y="1656"/>
                <a:ext cx="4298" cy="2288"/>
                <a:chOff x="1126" y="1656"/>
                <a:chExt cx="4298" cy="2288"/>
              </a:xfrm>
            </p:grpSpPr>
            <p:grpSp>
              <p:nvGrpSpPr>
                <p:cNvPr id="841766" name="Group 5"/>
                <p:cNvGrpSpPr>
                  <a:grpSpLocks/>
                </p:cNvGrpSpPr>
                <p:nvPr/>
              </p:nvGrpSpPr>
              <p:grpSpPr bwMode="auto">
                <a:xfrm>
                  <a:off x="4058" y="3361"/>
                  <a:ext cx="1366" cy="493"/>
                  <a:chOff x="4058" y="3361"/>
                  <a:chExt cx="1366" cy="493"/>
                </a:xfrm>
              </p:grpSpPr>
              <p:pic>
                <p:nvPicPr>
                  <p:cNvPr id="841772" name="Picture 6"/>
                  <p:cNvPicPr>
                    <a:picLocks noChangeAspect="1" noChangeArrowheads="1"/>
                  </p:cNvPicPr>
                  <p:nvPr/>
                </p:nvPicPr>
                <p:blipFill>
                  <a:blip r:embed="rId3"/>
                  <a:srcRect/>
                  <a:stretch>
                    <a:fillRect/>
                  </a:stretch>
                </p:blipFill>
                <p:spPr bwMode="auto">
                  <a:xfrm>
                    <a:off x="4820" y="3756"/>
                    <a:ext cx="604" cy="68"/>
                  </a:xfrm>
                  <a:prstGeom prst="rect">
                    <a:avLst/>
                  </a:prstGeom>
                  <a:noFill/>
                  <a:ln w="9525" algn="ctr">
                    <a:noFill/>
                    <a:miter lim="800000"/>
                    <a:headEnd/>
                    <a:tailEnd/>
                  </a:ln>
                </p:spPr>
              </p:pic>
              <p:pic>
                <p:nvPicPr>
                  <p:cNvPr id="841773" name="Picture 7"/>
                  <p:cNvPicPr>
                    <a:picLocks noChangeAspect="1" noChangeArrowheads="1"/>
                  </p:cNvPicPr>
                  <p:nvPr/>
                </p:nvPicPr>
                <p:blipFill>
                  <a:blip r:embed="rId4"/>
                  <a:srcRect/>
                  <a:stretch>
                    <a:fillRect/>
                  </a:stretch>
                </p:blipFill>
                <p:spPr bwMode="auto">
                  <a:xfrm>
                    <a:off x="4657" y="3361"/>
                    <a:ext cx="439" cy="493"/>
                  </a:xfrm>
                  <a:prstGeom prst="rect">
                    <a:avLst/>
                  </a:prstGeom>
                  <a:noFill/>
                  <a:ln w="9525" algn="ctr">
                    <a:noFill/>
                    <a:miter lim="800000"/>
                    <a:headEnd/>
                    <a:tailEnd/>
                  </a:ln>
                </p:spPr>
              </p:pic>
              <p:pic>
                <p:nvPicPr>
                  <p:cNvPr id="841774" name="Picture 8"/>
                  <p:cNvPicPr>
                    <a:picLocks noChangeAspect="1" noChangeArrowheads="1"/>
                  </p:cNvPicPr>
                  <p:nvPr/>
                </p:nvPicPr>
                <p:blipFill>
                  <a:blip r:embed="rId3"/>
                  <a:srcRect/>
                  <a:stretch>
                    <a:fillRect/>
                  </a:stretch>
                </p:blipFill>
                <p:spPr bwMode="auto">
                  <a:xfrm>
                    <a:off x="4058" y="3759"/>
                    <a:ext cx="604" cy="62"/>
                  </a:xfrm>
                  <a:prstGeom prst="rect">
                    <a:avLst/>
                  </a:prstGeom>
                  <a:noFill/>
                  <a:ln w="9525" algn="ctr">
                    <a:noFill/>
                    <a:miter lim="800000"/>
                    <a:headEnd/>
                    <a:tailEnd/>
                  </a:ln>
                </p:spPr>
              </p:pic>
            </p:grpSp>
            <p:pic>
              <p:nvPicPr>
                <p:cNvPr id="841767" name="Picture 9"/>
                <p:cNvPicPr>
                  <a:picLocks noChangeAspect="1" noChangeArrowheads="1"/>
                </p:cNvPicPr>
                <p:nvPr/>
              </p:nvPicPr>
              <p:blipFill>
                <a:blip r:embed="rId5"/>
                <a:srcRect/>
                <a:stretch>
                  <a:fillRect/>
                </a:stretch>
              </p:blipFill>
              <p:spPr bwMode="auto">
                <a:xfrm>
                  <a:off x="1126" y="1970"/>
                  <a:ext cx="3246" cy="1974"/>
                </a:xfrm>
                <a:prstGeom prst="rect">
                  <a:avLst/>
                </a:prstGeom>
                <a:noFill/>
                <a:ln w="9525" algn="ctr">
                  <a:noFill/>
                  <a:miter lim="800000"/>
                  <a:headEnd/>
                  <a:tailEnd/>
                </a:ln>
              </p:spPr>
            </p:pic>
            <p:pic>
              <p:nvPicPr>
                <p:cNvPr id="841768" name="Picture 10"/>
                <p:cNvPicPr>
                  <a:picLocks noChangeAspect="1" noChangeArrowheads="1"/>
                </p:cNvPicPr>
                <p:nvPr/>
              </p:nvPicPr>
              <p:blipFill>
                <a:blip r:embed="rId6"/>
                <a:srcRect/>
                <a:stretch>
                  <a:fillRect/>
                </a:stretch>
              </p:blipFill>
              <p:spPr bwMode="auto">
                <a:xfrm>
                  <a:off x="3639" y="1690"/>
                  <a:ext cx="244" cy="324"/>
                </a:xfrm>
                <a:prstGeom prst="rect">
                  <a:avLst/>
                </a:prstGeom>
                <a:noFill/>
                <a:ln w="9525" algn="ctr">
                  <a:noFill/>
                  <a:miter lim="800000"/>
                  <a:headEnd/>
                  <a:tailEnd/>
                </a:ln>
              </p:spPr>
            </p:pic>
            <p:grpSp>
              <p:nvGrpSpPr>
                <p:cNvPr id="841769" name="Group 11"/>
                <p:cNvGrpSpPr>
                  <a:grpSpLocks/>
                </p:cNvGrpSpPr>
                <p:nvPr/>
              </p:nvGrpSpPr>
              <p:grpSpPr bwMode="auto">
                <a:xfrm>
                  <a:off x="2653" y="1656"/>
                  <a:ext cx="253" cy="2148"/>
                  <a:chOff x="2653" y="1656"/>
                  <a:chExt cx="253" cy="2148"/>
                </a:xfrm>
              </p:grpSpPr>
              <p:pic>
                <p:nvPicPr>
                  <p:cNvPr id="841770" name="Picture 12"/>
                  <p:cNvPicPr>
                    <a:picLocks noChangeAspect="1" noChangeArrowheads="1"/>
                  </p:cNvPicPr>
                  <p:nvPr/>
                </p:nvPicPr>
                <p:blipFill>
                  <a:blip r:embed="rId7"/>
                  <a:srcRect/>
                  <a:stretch>
                    <a:fillRect/>
                  </a:stretch>
                </p:blipFill>
                <p:spPr bwMode="auto">
                  <a:xfrm>
                    <a:off x="2653" y="1656"/>
                    <a:ext cx="253" cy="578"/>
                  </a:xfrm>
                  <a:prstGeom prst="rect">
                    <a:avLst/>
                  </a:prstGeom>
                  <a:noFill/>
                  <a:ln w="9525" algn="ctr">
                    <a:noFill/>
                    <a:miter lim="800000"/>
                    <a:headEnd/>
                    <a:tailEnd/>
                  </a:ln>
                </p:spPr>
              </p:pic>
              <p:sp>
                <p:nvSpPr>
                  <p:cNvPr id="841771" name="Rectangle 13"/>
                  <p:cNvSpPr>
                    <a:spLocks noChangeArrowheads="1"/>
                  </p:cNvSpPr>
                  <p:nvPr/>
                </p:nvSpPr>
                <p:spPr bwMode="auto">
                  <a:xfrm>
                    <a:off x="2753" y="2054"/>
                    <a:ext cx="53" cy="1750"/>
                  </a:xfrm>
                  <a:prstGeom prst="rect">
                    <a:avLst/>
                  </a:prstGeom>
                  <a:gradFill rotWithShape="1">
                    <a:gsLst>
                      <a:gs pos="0">
                        <a:schemeClr val="bg1"/>
                      </a:gs>
                      <a:gs pos="100000">
                        <a:srgbClr val="C0C0C0"/>
                      </a:gs>
                    </a:gsLst>
                    <a:lin ang="0" scaled="1"/>
                  </a:gradFill>
                  <a:ln w="9525">
                    <a:solidFill>
                      <a:schemeClr val="tx1"/>
                    </a:solidFill>
                    <a:miter lim="800000"/>
                    <a:headEnd/>
                    <a:tailEnd/>
                  </a:ln>
                </p:spPr>
                <p:txBody>
                  <a:bodyPr wrap="none" anchor="ctr"/>
                  <a:lstStyle/>
                  <a:p>
                    <a:pPr eaLnBrk="0" hangingPunct="0">
                      <a:buFont typeface="Wingdings" pitchFamily="2" charset="2"/>
                      <a:buChar char="ü"/>
                    </a:pPr>
                    <a:endParaRPr lang="pt-BR"/>
                  </a:p>
                </p:txBody>
              </p:sp>
            </p:grpSp>
          </p:grpSp>
          <p:pic>
            <p:nvPicPr>
              <p:cNvPr id="841764" name="Picture 14" descr="npo000073"/>
              <p:cNvPicPr>
                <a:picLocks noChangeAspect="1" noChangeArrowheads="1"/>
              </p:cNvPicPr>
              <p:nvPr/>
            </p:nvPicPr>
            <p:blipFill>
              <a:blip r:embed="rId8"/>
              <a:srcRect/>
              <a:stretch>
                <a:fillRect/>
              </a:stretch>
            </p:blipFill>
            <p:spPr bwMode="auto">
              <a:xfrm>
                <a:off x="864" y="2149"/>
                <a:ext cx="236" cy="270"/>
              </a:xfrm>
              <a:prstGeom prst="rect">
                <a:avLst/>
              </a:prstGeom>
              <a:noFill/>
              <a:ln w="9525" algn="ctr">
                <a:noFill/>
                <a:miter lim="800000"/>
                <a:headEnd/>
                <a:tailEnd/>
              </a:ln>
            </p:spPr>
          </p:pic>
          <p:sp>
            <p:nvSpPr>
              <p:cNvPr id="841765" name="Line 15"/>
              <p:cNvSpPr>
                <a:spLocks noChangeShapeType="1"/>
              </p:cNvSpPr>
              <p:nvPr/>
            </p:nvSpPr>
            <p:spPr bwMode="auto">
              <a:xfrm>
                <a:off x="1021" y="2374"/>
                <a:ext cx="157" cy="0"/>
              </a:xfrm>
              <a:prstGeom prst="line">
                <a:avLst/>
              </a:prstGeom>
              <a:noFill/>
              <a:ln w="28575">
                <a:solidFill>
                  <a:schemeClr val="tx1"/>
                </a:solidFill>
                <a:round/>
                <a:headEnd/>
                <a:tailEnd/>
              </a:ln>
            </p:spPr>
            <p:txBody>
              <a:bodyPr/>
              <a:lstStyle/>
              <a:p>
                <a:endParaRPr lang="pt-BR"/>
              </a:p>
            </p:txBody>
          </p:sp>
        </p:grpSp>
        <p:pic>
          <p:nvPicPr>
            <p:cNvPr id="841732" name="Picture 16" descr="npo000075"/>
            <p:cNvPicPr>
              <a:picLocks noChangeAspect="1" noChangeArrowheads="1"/>
            </p:cNvPicPr>
            <p:nvPr/>
          </p:nvPicPr>
          <p:blipFill>
            <a:blip r:embed="rId9"/>
            <a:srcRect/>
            <a:stretch>
              <a:fillRect/>
            </a:stretch>
          </p:blipFill>
          <p:spPr bwMode="auto">
            <a:xfrm>
              <a:off x="4944" y="2952"/>
              <a:ext cx="284" cy="242"/>
            </a:xfrm>
            <a:prstGeom prst="rect">
              <a:avLst/>
            </a:prstGeom>
            <a:noFill/>
            <a:ln w="9525" algn="ctr">
              <a:noFill/>
              <a:miter lim="800000"/>
              <a:headEnd/>
              <a:tailEnd/>
            </a:ln>
          </p:spPr>
        </p:pic>
        <p:pic>
          <p:nvPicPr>
            <p:cNvPr id="841733" name="Picture 17" descr="npo000077"/>
            <p:cNvPicPr>
              <a:picLocks noChangeAspect="1" noChangeArrowheads="1"/>
            </p:cNvPicPr>
            <p:nvPr/>
          </p:nvPicPr>
          <p:blipFill>
            <a:blip r:embed="rId9"/>
            <a:srcRect/>
            <a:stretch>
              <a:fillRect/>
            </a:stretch>
          </p:blipFill>
          <p:spPr bwMode="auto">
            <a:xfrm>
              <a:off x="768" y="1440"/>
              <a:ext cx="284" cy="242"/>
            </a:xfrm>
            <a:prstGeom prst="rect">
              <a:avLst/>
            </a:prstGeom>
            <a:noFill/>
            <a:ln w="9525" algn="ctr">
              <a:noFill/>
              <a:miter lim="800000"/>
              <a:headEnd/>
              <a:tailEnd/>
            </a:ln>
          </p:spPr>
        </p:pic>
        <p:sp>
          <p:nvSpPr>
            <p:cNvPr id="841734" name="Line 18"/>
            <p:cNvSpPr>
              <a:spLocks noChangeShapeType="1"/>
            </p:cNvSpPr>
            <p:nvPr/>
          </p:nvSpPr>
          <p:spPr bwMode="auto">
            <a:xfrm flipV="1">
              <a:off x="1056" y="1488"/>
              <a:ext cx="2592" cy="0"/>
            </a:xfrm>
            <a:prstGeom prst="line">
              <a:avLst/>
            </a:prstGeom>
            <a:noFill/>
            <a:ln w="28575">
              <a:solidFill>
                <a:srgbClr val="FF3300"/>
              </a:solidFill>
              <a:round/>
              <a:headEnd/>
              <a:tailEnd/>
            </a:ln>
          </p:spPr>
          <p:txBody>
            <a:bodyPr/>
            <a:lstStyle/>
            <a:p>
              <a:endParaRPr lang="pt-BR"/>
            </a:p>
          </p:txBody>
        </p:sp>
        <p:sp>
          <p:nvSpPr>
            <p:cNvPr id="841735" name="Line 19"/>
            <p:cNvSpPr>
              <a:spLocks noChangeShapeType="1"/>
            </p:cNvSpPr>
            <p:nvPr/>
          </p:nvSpPr>
          <p:spPr bwMode="auto">
            <a:xfrm flipV="1">
              <a:off x="864" y="1680"/>
              <a:ext cx="0" cy="480"/>
            </a:xfrm>
            <a:prstGeom prst="line">
              <a:avLst/>
            </a:prstGeom>
            <a:noFill/>
            <a:ln w="28575">
              <a:solidFill>
                <a:srgbClr val="FF3300"/>
              </a:solidFill>
              <a:round/>
              <a:headEnd/>
              <a:tailEnd/>
            </a:ln>
          </p:spPr>
          <p:txBody>
            <a:bodyPr/>
            <a:lstStyle/>
            <a:p>
              <a:endParaRPr lang="pt-BR"/>
            </a:p>
          </p:txBody>
        </p:sp>
        <p:sp>
          <p:nvSpPr>
            <p:cNvPr id="841736" name="Line 20"/>
            <p:cNvSpPr>
              <a:spLocks noChangeShapeType="1"/>
            </p:cNvSpPr>
            <p:nvPr/>
          </p:nvSpPr>
          <p:spPr bwMode="auto">
            <a:xfrm flipH="1">
              <a:off x="960" y="1728"/>
              <a:ext cx="1728" cy="0"/>
            </a:xfrm>
            <a:prstGeom prst="line">
              <a:avLst/>
            </a:prstGeom>
            <a:noFill/>
            <a:ln w="28575">
              <a:solidFill>
                <a:srgbClr val="FF3300"/>
              </a:solidFill>
              <a:round/>
              <a:headEnd/>
              <a:tailEnd/>
            </a:ln>
          </p:spPr>
          <p:txBody>
            <a:bodyPr/>
            <a:lstStyle/>
            <a:p>
              <a:endParaRPr lang="pt-BR"/>
            </a:p>
          </p:txBody>
        </p:sp>
        <p:pic>
          <p:nvPicPr>
            <p:cNvPr id="841737" name="Picture 21"/>
            <p:cNvPicPr>
              <a:picLocks noChangeAspect="1" noChangeArrowheads="1"/>
            </p:cNvPicPr>
            <p:nvPr/>
          </p:nvPicPr>
          <p:blipFill>
            <a:blip r:embed="rId10"/>
            <a:srcRect/>
            <a:stretch>
              <a:fillRect/>
            </a:stretch>
          </p:blipFill>
          <p:spPr bwMode="auto">
            <a:xfrm>
              <a:off x="5280" y="3510"/>
              <a:ext cx="299" cy="334"/>
            </a:xfrm>
            <a:prstGeom prst="rect">
              <a:avLst/>
            </a:prstGeom>
            <a:noFill/>
            <a:ln w="9525" algn="ctr">
              <a:noFill/>
              <a:miter lim="800000"/>
              <a:headEnd/>
              <a:tailEnd/>
            </a:ln>
          </p:spPr>
        </p:pic>
        <p:sp>
          <p:nvSpPr>
            <p:cNvPr id="841738" name="Line 22"/>
            <p:cNvSpPr>
              <a:spLocks noChangeShapeType="1"/>
            </p:cNvSpPr>
            <p:nvPr/>
          </p:nvSpPr>
          <p:spPr bwMode="auto">
            <a:xfrm flipV="1">
              <a:off x="978" y="1614"/>
              <a:ext cx="0" cy="144"/>
            </a:xfrm>
            <a:prstGeom prst="line">
              <a:avLst/>
            </a:prstGeom>
            <a:noFill/>
            <a:ln w="28575">
              <a:solidFill>
                <a:srgbClr val="FF3300"/>
              </a:solidFill>
              <a:round/>
              <a:headEnd/>
              <a:tailEnd/>
            </a:ln>
          </p:spPr>
          <p:txBody>
            <a:bodyPr/>
            <a:lstStyle/>
            <a:p>
              <a:endParaRPr lang="pt-BR"/>
            </a:p>
          </p:txBody>
        </p:sp>
        <p:pic>
          <p:nvPicPr>
            <p:cNvPr id="841739" name="Picture 23" descr="npo000079"/>
            <p:cNvPicPr>
              <a:picLocks noChangeAspect="1" noChangeArrowheads="1"/>
            </p:cNvPicPr>
            <p:nvPr/>
          </p:nvPicPr>
          <p:blipFill>
            <a:blip r:embed="rId11"/>
            <a:srcRect/>
            <a:stretch>
              <a:fillRect/>
            </a:stretch>
          </p:blipFill>
          <p:spPr bwMode="auto">
            <a:xfrm>
              <a:off x="336" y="864"/>
              <a:ext cx="614" cy="321"/>
            </a:xfrm>
            <a:prstGeom prst="rect">
              <a:avLst/>
            </a:prstGeom>
            <a:noFill/>
            <a:ln w="9525" algn="ctr">
              <a:noFill/>
              <a:miter lim="800000"/>
              <a:headEnd/>
              <a:tailEnd/>
            </a:ln>
          </p:spPr>
        </p:pic>
        <p:sp>
          <p:nvSpPr>
            <p:cNvPr id="841740" name="Line 24"/>
            <p:cNvSpPr>
              <a:spLocks noChangeShapeType="1"/>
            </p:cNvSpPr>
            <p:nvPr/>
          </p:nvSpPr>
          <p:spPr bwMode="auto">
            <a:xfrm>
              <a:off x="624" y="1152"/>
              <a:ext cx="0" cy="336"/>
            </a:xfrm>
            <a:prstGeom prst="line">
              <a:avLst/>
            </a:prstGeom>
            <a:noFill/>
            <a:ln w="28575">
              <a:solidFill>
                <a:srgbClr val="FF3300"/>
              </a:solidFill>
              <a:round/>
              <a:headEnd/>
              <a:tailEnd/>
            </a:ln>
          </p:spPr>
          <p:txBody>
            <a:bodyPr/>
            <a:lstStyle/>
            <a:p>
              <a:endParaRPr lang="pt-BR"/>
            </a:p>
          </p:txBody>
        </p:sp>
        <p:sp>
          <p:nvSpPr>
            <p:cNvPr id="841741" name="Line 25"/>
            <p:cNvSpPr>
              <a:spLocks noChangeShapeType="1"/>
            </p:cNvSpPr>
            <p:nvPr/>
          </p:nvSpPr>
          <p:spPr bwMode="auto">
            <a:xfrm flipH="1">
              <a:off x="624" y="1488"/>
              <a:ext cx="144" cy="0"/>
            </a:xfrm>
            <a:prstGeom prst="line">
              <a:avLst/>
            </a:prstGeom>
            <a:noFill/>
            <a:ln w="28575">
              <a:solidFill>
                <a:srgbClr val="FF3300"/>
              </a:solidFill>
              <a:round/>
              <a:headEnd/>
              <a:tailEnd/>
            </a:ln>
          </p:spPr>
          <p:txBody>
            <a:bodyPr/>
            <a:lstStyle/>
            <a:p>
              <a:endParaRPr lang="pt-BR"/>
            </a:p>
          </p:txBody>
        </p:sp>
        <p:sp>
          <p:nvSpPr>
            <p:cNvPr id="841742" name="Line 26"/>
            <p:cNvSpPr>
              <a:spLocks noChangeShapeType="1"/>
            </p:cNvSpPr>
            <p:nvPr/>
          </p:nvSpPr>
          <p:spPr bwMode="auto">
            <a:xfrm>
              <a:off x="768" y="1152"/>
              <a:ext cx="0" cy="96"/>
            </a:xfrm>
            <a:prstGeom prst="line">
              <a:avLst/>
            </a:prstGeom>
            <a:noFill/>
            <a:ln w="28575">
              <a:solidFill>
                <a:srgbClr val="008000"/>
              </a:solidFill>
              <a:prstDash val="sysDot"/>
              <a:round/>
              <a:headEnd/>
              <a:tailEnd/>
            </a:ln>
          </p:spPr>
          <p:txBody>
            <a:bodyPr/>
            <a:lstStyle/>
            <a:p>
              <a:endParaRPr lang="pt-BR"/>
            </a:p>
          </p:txBody>
        </p:sp>
        <p:sp>
          <p:nvSpPr>
            <p:cNvPr id="841743" name="Line 27"/>
            <p:cNvSpPr>
              <a:spLocks noChangeShapeType="1"/>
            </p:cNvSpPr>
            <p:nvPr/>
          </p:nvSpPr>
          <p:spPr bwMode="auto">
            <a:xfrm>
              <a:off x="768" y="1248"/>
              <a:ext cx="4176" cy="0"/>
            </a:xfrm>
            <a:prstGeom prst="line">
              <a:avLst/>
            </a:prstGeom>
            <a:noFill/>
            <a:ln w="28575">
              <a:solidFill>
                <a:srgbClr val="008000"/>
              </a:solidFill>
              <a:prstDash val="sysDot"/>
              <a:round/>
              <a:headEnd/>
              <a:tailEnd/>
            </a:ln>
          </p:spPr>
          <p:txBody>
            <a:bodyPr/>
            <a:lstStyle/>
            <a:p>
              <a:endParaRPr lang="pt-BR"/>
            </a:p>
          </p:txBody>
        </p:sp>
        <p:sp>
          <p:nvSpPr>
            <p:cNvPr id="841744" name="Line 28"/>
            <p:cNvSpPr>
              <a:spLocks noChangeShapeType="1"/>
            </p:cNvSpPr>
            <p:nvPr/>
          </p:nvSpPr>
          <p:spPr bwMode="auto">
            <a:xfrm flipV="1">
              <a:off x="4944" y="1248"/>
              <a:ext cx="0" cy="1728"/>
            </a:xfrm>
            <a:prstGeom prst="line">
              <a:avLst/>
            </a:prstGeom>
            <a:noFill/>
            <a:ln w="28575">
              <a:solidFill>
                <a:srgbClr val="008000"/>
              </a:solidFill>
              <a:prstDash val="sysDot"/>
              <a:round/>
              <a:headEnd/>
              <a:tailEnd/>
            </a:ln>
          </p:spPr>
          <p:txBody>
            <a:bodyPr/>
            <a:lstStyle/>
            <a:p>
              <a:endParaRPr lang="pt-BR"/>
            </a:p>
          </p:txBody>
        </p:sp>
        <p:sp>
          <p:nvSpPr>
            <p:cNvPr id="841745" name="Line 29"/>
            <p:cNvSpPr>
              <a:spLocks noChangeShapeType="1"/>
            </p:cNvSpPr>
            <p:nvPr/>
          </p:nvSpPr>
          <p:spPr bwMode="auto">
            <a:xfrm flipH="1">
              <a:off x="4848" y="3168"/>
              <a:ext cx="192" cy="192"/>
            </a:xfrm>
            <a:prstGeom prst="line">
              <a:avLst/>
            </a:prstGeom>
            <a:noFill/>
            <a:ln w="28575">
              <a:solidFill>
                <a:srgbClr val="008000"/>
              </a:solidFill>
              <a:prstDash val="sysDot"/>
              <a:round/>
              <a:headEnd/>
              <a:tailEnd/>
            </a:ln>
          </p:spPr>
          <p:txBody>
            <a:bodyPr/>
            <a:lstStyle/>
            <a:p>
              <a:endParaRPr lang="pt-BR"/>
            </a:p>
          </p:txBody>
        </p:sp>
        <p:sp>
          <p:nvSpPr>
            <p:cNvPr id="841746" name="Line 30"/>
            <p:cNvSpPr>
              <a:spLocks noChangeShapeType="1"/>
            </p:cNvSpPr>
            <p:nvPr/>
          </p:nvSpPr>
          <p:spPr bwMode="auto">
            <a:xfrm>
              <a:off x="5184" y="3216"/>
              <a:ext cx="144" cy="288"/>
            </a:xfrm>
            <a:prstGeom prst="line">
              <a:avLst/>
            </a:prstGeom>
            <a:noFill/>
            <a:ln w="28575">
              <a:solidFill>
                <a:srgbClr val="008000"/>
              </a:solidFill>
              <a:prstDash val="sysDot"/>
              <a:round/>
              <a:headEnd/>
              <a:tailEnd/>
            </a:ln>
          </p:spPr>
          <p:txBody>
            <a:bodyPr/>
            <a:lstStyle/>
            <a:p>
              <a:endParaRPr lang="pt-BR"/>
            </a:p>
          </p:txBody>
        </p:sp>
        <p:sp>
          <p:nvSpPr>
            <p:cNvPr id="841747" name="Text Box 31"/>
            <p:cNvSpPr txBox="1">
              <a:spLocks noChangeArrowheads="1"/>
            </p:cNvSpPr>
            <p:nvPr/>
          </p:nvSpPr>
          <p:spPr bwMode="auto">
            <a:xfrm>
              <a:off x="3638" y="1060"/>
              <a:ext cx="589" cy="192"/>
            </a:xfrm>
            <a:prstGeom prst="rect">
              <a:avLst/>
            </a:prstGeom>
            <a:noFill/>
            <a:ln w="9525">
              <a:noFill/>
              <a:miter lim="800000"/>
              <a:headEnd/>
              <a:tailEnd/>
            </a:ln>
          </p:spPr>
          <p:txBody>
            <a:bodyPr wrap="none">
              <a:spAutoFit/>
            </a:bodyPr>
            <a:lstStyle/>
            <a:p>
              <a:r>
                <a:rPr lang="en-US" sz="1400" b="1">
                  <a:latin typeface="Tahoma" pitchFamily="34" charset="0"/>
                </a:rPr>
                <a:t> Modbus</a:t>
              </a:r>
            </a:p>
          </p:txBody>
        </p:sp>
        <p:sp>
          <p:nvSpPr>
            <p:cNvPr id="841748" name="Line 32"/>
            <p:cNvSpPr>
              <a:spLocks noChangeShapeType="1"/>
            </p:cNvSpPr>
            <p:nvPr/>
          </p:nvSpPr>
          <p:spPr bwMode="auto">
            <a:xfrm>
              <a:off x="528" y="768"/>
              <a:ext cx="624" cy="0"/>
            </a:xfrm>
            <a:prstGeom prst="line">
              <a:avLst/>
            </a:prstGeom>
            <a:noFill/>
            <a:ln w="28575">
              <a:solidFill>
                <a:srgbClr val="0000FF"/>
              </a:solidFill>
              <a:round/>
              <a:headEnd/>
              <a:tailEnd/>
            </a:ln>
          </p:spPr>
          <p:txBody>
            <a:bodyPr/>
            <a:lstStyle/>
            <a:p>
              <a:endParaRPr lang="pt-BR"/>
            </a:p>
          </p:txBody>
        </p:sp>
        <p:sp>
          <p:nvSpPr>
            <p:cNvPr id="841749" name="Line 33"/>
            <p:cNvSpPr>
              <a:spLocks noChangeShapeType="1"/>
            </p:cNvSpPr>
            <p:nvPr/>
          </p:nvSpPr>
          <p:spPr bwMode="auto">
            <a:xfrm>
              <a:off x="960" y="1152"/>
              <a:ext cx="1584" cy="0"/>
            </a:xfrm>
            <a:prstGeom prst="line">
              <a:avLst/>
            </a:prstGeom>
            <a:noFill/>
            <a:ln w="57150">
              <a:solidFill>
                <a:schemeClr val="tx1"/>
              </a:solidFill>
              <a:prstDash val="sysDot"/>
              <a:round/>
              <a:headEnd/>
              <a:tailEnd/>
            </a:ln>
          </p:spPr>
          <p:txBody>
            <a:bodyPr/>
            <a:lstStyle/>
            <a:p>
              <a:endParaRPr lang="pt-BR"/>
            </a:p>
          </p:txBody>
        </p:sp>
        <p:sp>
          <p:nvSpPr>
            <p:cNvPr id="841750" name="Line 34"/>
            <p:cNvSpPr>
              <a:spLocks noChangeShapeType="1"/>
            </p:cNvSpPr>
            <p:nvPr/>
          </p:nvSpPr>
          <p:spPr bwMode="auto">
            <a:xfrm flipV="1">
              <a:off x="576" y="768"/>
              <a:ext cx="0" cy="96"/>
            </a:xfrm>
            <a:prstGeom prst="line">
              <a:avLst/>
            </a:prstGeom>
            <a:noFill/>
            <a:ln w="28575">
              <a:solidFill>
                <a:srgbClr val="0000FF"/>
              </a:solidFill>
              <a:round/>
              <a:headEnd/>
              <a:tailEnd/>
            </a:ln>
          </p:spPr>
          <p:txBody>
            <a:bodyPr/>
            <a:lstStyle/>
            <a:p>
              <a:endParaRPr lang="pt-BR"/>
            </a:p>
          </p:txBody>
        </p:sp>
        <p:sp>
          <p:nvSpPr>
            <p:cNvPr id="841751" name="Line 35"/>
            <p:cNvSpPr>
              <a:spLocks noChangeShapeType="1"/>
            </p:cNvSpPr>
            <p:nvPr/>
          </p:nvSpPr>
          <p:spPr bwMode="auto">
            <a:xfrm>
              <a:off x="2736" y="912"/>
              <a:ext cx="0" cy="0"/>
            </a:xfrm>
            <a:prstGeom prst="line">
              <a:avLst/>
            </a:prstGeom>
            <a:noFill/>
            <a:ln w="9525">
              <a:solidFill>
                <a:schemeClr val="tx1"/>
              </a:solidFill>
              <a:round/>
              <a:headEnd/>
              <a:tailEnd/>
            </a:ln>
          </p:spPr>
          <p:txBody>
            <a:bodyPr/>
            <a:lstStyle/>
            <a:p>
              <a:endParaRPr lang="pt-BR"/>
            </a:p>
          </p:txBody>
        </p:sp>
        <p:sp>
          <p:nvSpPr>
            <p:cNvPr id="841752" name="Rectangle 36"/>
            <p:cNvSpPr>
              <a:spLocks noChangeArrowheads="1"/>
            </p:cNvSpPr>
            <p:nvPr/>
          </p:nvSpPr>
          <p:spPr bwMode="auto">
            <a:xfrm>
              <a:off x="2688" y="2016"/>
              <a:ext cx="192" cy="1872"/>
            </a:xfrm>
            <a:prstGeom prst="rect">
              <a:avLst/>
            </a:prstGeom>
            <a:noFill/>
            <a:ln w="9525">
              <a:solidFill>
                <a:schemeClr val="tx1"/>
              </a:solidFill>
              <a:prstDash val="lgDash"/>
              <a:miter lim="800000"/>
              <a:headEnd/>
              <a:tailEnd/>
            </a:ln>
          </p:spPr>
          <p:txBody>
            <a:bodyPr wrap="none" anchor="ctr"/>
            <a:lstStyle/>
            <a:p>
              <a:pPr eaLnBrk="0" hangingPunct="0">
                <a:buFont typeface="Wingdings" pitchFamily="2" charset="2"/>
                <a:buChar char="ü"/>
              </a:pPr>
              <a:endParaRPr lang="pt-BR"/>
            </a:p>
          </p:txBody>
        </p:sp>
        <p:sp>
          <p:nvSpPr>
            <p:cNvPr id="841753" name="Line 37"/>
            <p:cNvSpPr>
              <a:spLocks noChangeShapeType="1"/>
            </p:cNvSpPr>
            <p:nvPr/>
          </p:nvSpPr>
          <p:spPr bwMode="auto">
            <a:xfrm flipV="1">
              <a:off x="3648" y="1488"/>
              <a:ext cx="0" cy="240"/>
            </a:xfrm>
            <a:prstGeom prst="line">
              <a:avLst/>
            </a:prstGeom>
            <a:noFill/>
            <a:ln w="28575">
              <a:solidFill>
                <a:srgbClr val="FF3300"/>
              </a:solidFill>
              <a:round/>
              <a:headEnd/>
              <a:tailEnd/>
            </a:ln>
          </p:spPr>
          <p:txBody>
            <a:bodyPr/>
            <a:lstStyle/>
            <a:p>
              <a:endParaRPr lang="pt-BR"/>
            </a:p>
          </p:txBody>
        </p:sp>
        <p:sp>
          <p:nvSpPr>
            <p:cNvPr id="841754" name="Text Box 38"/>
            <p:cNvSpPr txBox="1">
              <a:spLocks noChangeArrowheads="1"/>
            </p:cNvSpPr>
            <p:nvPr/>
          </p:nvSpPr>
          <p:spPr bwMode="auto">
            <a:xfrm>
              <a:off x="384" y="559"/>
              <a:ext cx="606" cy="192"/>
            </a:xfrm>
            <a:prstGeom prst="rect">
              <a:avLst/>
            </a:prstGeom>
            <a:noFill/>
            <a:ln w="9525">
              <a:noFill/>
              <a:miter lim="800000"/>
              <a:headEnd/>
              <a:tailEnd/>
            </a:ln>
          </p:spPr>
          <p:txBody>
            <a:bodyPr wrap="none">
              <a:spAutoFit/>
            </a:bodyPr>
            <a:lstStyle/>
            <a:p>
              <a:r>
                <a:rPr lang="en-US" sz="1400" b="1">
                  <a:latin typeface="Tahoma" pitchFamily="34" charset="0"/>
                </a:rPr>
                <a:t>Ethernet</a:t>
              </a:r>
            </a:p>
          </p:txBody>
        </p:sp>
        <p:sp>
          <p:nvSpPr>
            <p:cNvPr id="841755" name="Text Box 39"/>
            <p:cNvSpPr txBox="1">
              <a:spLocks noChangeArrowheads="1"/>
            </p:cNvSpPr>
            <p:nvPr/>
          </p:nvSpPr>
          <p:spPr bwMode="auto">
            <a:xfrm>
              <a:off x="144" y="2143"/>
              <a:ext cx="782" cy="326"/>
            </a:xfrm>
            <a:prstGeom prst="rect">
              <a:avLst/>
            </a:prstGeom>
            <a:noFill/>
            <a:ln w="9525">
              <a:noFill/>
              <a:miter lim="800000"/>
              <a:headEnd/>
              <a:tailEnd/>
            </a:ln>
          </p:spPr>
          <p:txBody>
            <a:bodyPr wrap="none">
              <a:spAutoFit/>
            </a:bodyPr>
            <a:lstStyle/>
            <a:p>
              <a:r>
                <a:rPr lang="en-US" sz="1400" b="1">
                  <a:latin typeface="Tahoma" pitchFamily="34" charset="0"/>
                </a:rPr>
                <a:t>Pressure </a:t>
              </a:r>
            </a:p>
            <a:p>
              <a:r>
                <a:rPr lang="en-US" sz="1400" b="1">
                  <a:latin typeface="Tahoma" pitchFamily="34" charset="0"/>
                </a:rPr>
                <a:t>Transmitter</a:t>
              </a:r>
            </a:p>
          </p:txBody>
        </p:sp>
        <p:sp>
          <p:nvSpPr>
            <p:cNvPr id="841756" name="Text Box 40"/>
            <p:cNvSpPr txBox="1">
              <a:spLocks noChangeArrowheads="1"/>
            </p:cNvSpPr>
            <p:nvPr/>
          </p:nvSpPr>
          <p:spPr bwMode="auto">
            <a:xfrm>
              <a:off x="1142" y="1730"/>
              <a:ext cx="1546" cy="192"/>
            </a:xfrm>
            <a:prstGeom prst="rect">
              <a:avLst/>
            </a:prstGeom>
            <a:noFill/>
            <a:ln w="9525">
              <a:noFill/>
              <a:miter lim="800000"/>
              <a:headEnd/>
              <a:tailEnd/>
            </a:ln>
          </p:spPr>
          <p:txBody>
            <a:bodyPr wrap="none">
              <a:spAutoFit/>
            </a:bodyPr>
            <a:lstStyle/>
            <a:p>
              <a:r>
                <a:rPr lang="en-US" sz="1400" b="1">
                  <a:latin typeface="Tahoma" pitchFamily="34" charset="0"/>
                </a:rPr>
                <a:t>Temperature Transmitter</a:t>
              </a:r>
            </a:p>
          </p:txBody>
        </p:sp>
        <p:sp>
          <p:nvSpPr>
            <p:cNvPr id="841757" name="Text Box 41"/>
            <p:cNvSpPr txBox="1">
              <a:spLocks noChangeArrowheads="1"/>
            </p:cNvSpPr>
            <p:nvPr/>
          </p:nvSpPr>
          <p:spPr bwMode="auto">
            <a:xfrm>
              <a:off x="3072" y="1548"/>
              <a:ext cx="782" cy="460"/>
            </a:xfrm>
            <a:prstGeom prst="rect">
              <a:avLst/>
            </a:prstGeom>
            <a:noFill/>
            <a:ln w="9525">
              <a:noFill/>
              <a:miter lim="800000"/>
              <a:headEnd/>
              <a:tailEnd/>
            </a:ln>
          </p:spPr>
          <p:txBody>
            <a:bodyPr wrap="none">
              <a:spAutoFit/>
            </a:bodyPr>
            <a:lstStyle/>
            <a:p>
              <a:r>
                <a:rPr lang="en-US" sz="1400" b="1">
                  <a:latin typeface="Tahoma" pitchFamily="34" charset="0"/>
                </a:rPr>
                <a:t>Level </a:t>
              </a:r>
            </a:p>
            <a:p>
              <a:r>
                <a:rPr lang="en-US" sz="1400" b="1">
                  <a:latin typeface="Tahoma" pitchFamily="34" charset="0"/>
                </a:rPr>
                <a:t>Transmitter</a:t>
              </a:r>
            </a:p>
            <a:p>
              <a:r>
                <a:rPr lang="en-US" sz="1400" b="1">
                  <a:latin typeface="Tahoma" pitchFamily="34" charset="0"/>
                </a:rPr>
                <a:t>(Radar)</a:t>
              </a:r>
            </a:p>
          </p:txBody>
        </p:sp>
        <p:sp>
          <p:nvSpPr>
            <p:cNvPr id="841758" name="Text Box 42"/>
            <p:cNvSpPr txBox="1">
              <a:spLocks noChangeArrowheads="1"/>
            </p:cNvSpPr>
            <p:nvPr/>
          </p:nvSpPr>
          <p:spPr bwMode="auto">
            <a:xfrm>
              <a:off x="256" y="1664"/>
              <a:ext cx="844" cy="326"/>
            </a:xfrm>
            <a:prstGeom prst="rect">
              <a:avLst/>
            </a:prstGeom>
            <a:noFill/>
            <a:ln w="9525">
              <a:noFill/>
              <a:miter lim="800000"/>
              <a:headEnd/>
              <a:tailEnd/>
            </a:ln>
          </p:spPr>
          <p:txBody>
            <a:bodyPr wrap="none">
              <a:spAutoFit/>
            </a:bodyPr>
            <a:lstStyle/>
            <a:p>
              <a:pPr algn="ctr"/>
              <a:r>
                <a:rPr lang="en-US" sz="1400" b="1">
                  <a:latin typeface="Tahoma" pitchFamily="34" charset="0"/>
                </a:rPr>
                <a:t>Junction Box</a:t>
              </a:r>
            </a:p>
            <a:p>
              <a:pPr algn="ctr"/>
              <a:r>
                <a:rPr lang="en-US" sz="1400" b="1">
                  <a:latin typeface="Tahoma" pitchFamily="34" charset="0"/>
                </a:rPr>
                <a:t>(JM400)</a:t>
              </a:r>
            </a:p>
          </p:txBody>
        </p:sp>
        <p:sp>
          <p:nvSpPr>
            <p:cNvPr id="841759" name="Text Box 43"/>
            <p:cNvSpPr txBox="1">
              <a:spLocks noChangeArrowheads="1"/>
            </p:cNvSpPr>
            <p:nvPr/>
          </p:nvSpPr>
          <p:spPr bwMode="auto">
            <a:xfrm>
              <a:off x="1526" y="1300"/>
              <a:ext cx="1447" cy="192"/>
            </a:xfrm>
            <a:prstGeom prst="rect">
              <a:avLst/>
            </a:prstGeom>
            <a:noFill/>
            <a:ln w="9525">
              <a:noFill/>
              <a:miter lim="800000"/>
              <a:headEnd/>
              <a:tailEnd/>
            </a:ln>
          </p:spPr>
          <p:txBody>
            <a:bodyPr wrap="none">
              <a:spAutoFit/>
            </a:bodyPr>
            <a:lstStyle/>
            <a:p>
              <a:r>
                <a:rPr lang="en-US" sz="1400" b="1">
                  <a:latin typeface="Tahoma" pitchFamily="34" charset="0"/>
                </a:rPr>
                <a:t>Foundation Fieldbus H1</a:t>
              </a:r>
            </a:p>
          </p:txBody>
        </p:sp>
        <p:sp>
          <p:nvSpPr>
            <p:cNvPr id="841760" name="AutoShape 44"/>
            <p:cNvSpPr>
              <a:spLocks noChangeArrowheads="1"/>
            </p:cNvSpPr>
            <p:nvPr/>
          </p:nvSpPr>
          <p:spPr bwMode="auto">
            <a:xfrm>
              <a:off x="1488" y="624"/>
              <a:ext cx="1536" cy="480"/>
            </a:xfrm>
            <a:prstGeom prst="wedgeRectCallout">
              <a:avLst>
                <a:gd name="adj1" fmla="val -78449"/>
                <a:gd name="adj2" fmla="val -5417"/>
              </a:avLst>
            </a:prstGeom>
            <a:noFill/>
            <a:ln w="28575">
              <a:solidFill>
                <a:schemeClr val="tx1"/>
              </a:solidFill>
              <a:miter lim="800000"/>
              <a:headEnd/>
              <a:tailEnd/>
            </a:ln>
          </p:spPr>
          <p:txBody>
            <a:bodyPr/>
            <a:lstStyle/>
            <a:p>
              <a:pPr algn="ctr"/>
              <a:r>
                <a:rPr lang="en-US" sz="1400" b="1">
                  <a:latin typeface="Tahoma" pitchFamily="34" charset="0"/>
                </a:rPr>
                <a:t>Instalação do  Controlador no Campo ou na Sala de Controle</a:t>
              </a:r>
            </a:p>
          </p:txBody>
        </p:sp>
        <p:sp>
          <p:nvSpPr>
            <p:cNvPr id="841761" name="Text Box 45"/>
            <p:cNvSpPr txBox="1">
              <a:spLocks noChangeArrowheads="1"/>
            </p:cNvSpPr>
            <p:nvPr/>
          </p:nvSpPr>
          <p:spPr bwMode="auto">
            <a:xfrm>
              <a:off x="4264" y="3007"/>
              <a:ext cx="680" cy="326"/>
            </a:xfrm>
            <a:prstGeom prst="rect">
              <a:avLst/>
            </a:prstGeom>
            <a:noFill/>
            <a:ln w="9525">
              <a:noFill/>
              <a:miter lim="800000"/>
              <a:headEnd/>
              <a:tailEnd/>
            </a:ln>
          </p:spPr>
          <p:txBody>
            <a:bodyPr wrap="none">
              <a:spAutoFit/>
            </a:bodyPr>
            <a:lstStyle/>
            <a:p>
              <a:pPr algn="ctr"/>
              <a:r>
                <a:rPr lang="en-US" sz="1400" b="1">
                  <a:latin typeface="Tahoma" pitchFamily="34" charset="0"/>
                </a:rPr>
                <a:t>Motorized</a:t>
              </a:r>
            </a:p>
            <a:p>
              <a:pPr algn="ctr"/>
              <a:r>
                <a:rPr lang="en-US" sz="1400" b="1">
                  <a:latin typeface="Tahoma" pitchFamily="34" charset="0"/>
                </a:rPr>
                <a:t> Valve</a:t>
              </a:r>
            </a:p>
          </p:txBody>
        </p:sp>
        <p:sp>
          <p:nvSpPr>
            <p:cNvPr id="841762" name="Text Box 46"/>
            <p:cNvSpPr txBox="1">
              <a:spLocks noChangeArrowheads="1"/>
            </p:cNvSpPr>
            <p:nvPr/>
          </p:nvSpPr>
          <p:spPr bwMode="auto">
            <a:xfrm>
              <a:off x="4978" y="2640"/>
              <a:ext cx="782" cy="326"/>
            </a:xfrm>
            <a:prstGeom prst="rect">
              <a:avLst/>
            </a:prstGeom>
            <a:noFill/>
            <a:ln w="9525">
              <a:noFill/>
              <a:miter lim="800000"/>
              <a:headEnd/>
              <a:tailEnd/>
            </a:ln>
          </p:spPr>
          <p:txBody>
            <a:bodyPr wrap="none">
              <a:spAutoFit/>
            </a:bodyPr>
            <a:lstStyle/>
            <a:p>
              <a:pPr algn="ctr"/>
              <a:r>
                <a:rPr lang="en-US" sz="1400" b="1">
                  <a:latin typeface="Tahoma" pitchFamily="34" charset="0"/>
                </a:rPr>
                <a:t>BSW </a:t>
              </a:r>
            </a:p>
            <a:p>
              <a:pPr algn="ctr"/>
              <a:r>
                <a:rPr lang="en-US" sz="1400" b="1">
                  <a:latin typeface="Tahoma" pitchFamily="34" charset="0"/>
                </a:rPr>
                <a:t>Transmitter</a:t>
              </a:r>
            </a:p>
          </p:txBody>
        </p:sp>
      </p:gr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7" name="Rectangle 2"/>
          <p:cNvSpPr>
            <a:spLocks noGrp="1" noChangeArrowheads="1"/>
          </p:cNvSpPr>
          <p:nvPr>
            <p:ph type="title"/>
          </p:nvPr>
        </p:nvSpPr>
        <p:spPr bwMode="auto">
          <a:xfrm>
            <a:off x="3924300" y="549275"/>
            <a:ext cx="5040313" cy="968375"/>
          </a:xfrm>
          <a:noFill/>
          <a:ln>
            <a:miter lim="800000"/>
            <a:headEnd/>
            <a:tailEnd/>
          </a:ln>
        </p:spPr>
        <p:txBody>
          <a:bodyPr vert="horz" wrap="square" lIns="91440" tIns="45720" rIns="91440" bIns="45720" numCol="1" anchor="t" anchorCtr="0" compatLnSpc="1">
            <a:prstTxWarp prst="textNoShape">
              <a:avLst/>
            </a:prstTxWarp>
          </a:bodyPr>
          <a:lstStyle/>
          <a:p>
            <a:pPr defTabSz="885825" eaLnBrk="1" hangingPunct="1"/>
            <a:r>
              <a:rPr lang="en-US" sz="2800" b="1" smtClean="0">
                <a:solidFill>
                  <a:schemeClr val="tx1"/>
                </a:solidFill>
                <a:latin typeface="Bookman Old Style" pitchFamily="18" charset="0"/>
              </a:rPr>
              <a:t>Tanque Horizontal</a:t>
            </a:r>
            <a:br>
              <a:rPr lang="en-US" sz="2800" b="1" smtClean="0">
                <a:solidFill>
                  <a:schemeClr val="tx1"/>
                </a:solidFill>
                <a:latin typeface="Bookman Old Style" pitchFamily="18" charset="0"/>
              </a:rPr>
            </a:br>
            <a:r>
              <a:rPr lang="en-US" sz="2800" b="1" smtClean="0">
                <a:solidFill>
                  <a:schemeClr val="tx1"/>
                </a:solidFill>
                <a:latin typeface="Bookman Old Style" pitchFamily="18" charset="0"/>
              </a:rPr>
              <a:t> com Instrumentação FF</a:t>
            </a:r>
          </a:p>
        </p:txBody>
      </p:sp>
      <p:sp>
        <p:nvSpPr>
          <p:cNvPr id="843778" name="Line 3"/>
          <p:cNvSpPr>
            <a:spLocks noChangeShapeType="1"/>
          </p:cNvSpPr>
          <p:nvPr/>
        </p:nvSpPr>
        <p:spPr bwMode="auto">
          <a:xfrm flipV="1">
            <a:off x="7072313" y="3082925"/>
            <a:ext cx="0" cy="152400"/>
          </a:xfrm>
          <a:prstGeom prst="line">
            <a:avLst/>
          </a:prstGeom>
          <a:noFill/>
          <a:ln w="28575">
            <a:solidFill>
              <a:srgbClr val="FF3300"/>
            </a:solidFill>
            <a:round/>
            <a:headEnd/>
            <a:tailEnd/>
          </a:ln>
        </p:spPr>
        <p:txBody>
          <a:bodyPr/>
          <a:lstStyle/>
          <a:p>
            <a:endParaRPr lang="pt-BR"/>
          </a:p>
        </p:txBody>
      </p:sp>
      <p:pic>
        <p:nvPicPr>
          <p:cNvPr id="843779" name="Picture 4"/>
          <p:cNvPicPr>
            <a:picLocks noGrp="1" noChangeAspect="1" noChangeArrowheads="1"/>
          </p:cNvPicPr>
          <p:nvPr>
            <p:ph sz="quarter" idx="2"/>
          </p:nvPr>
        </p:nvPicPr>
        <p:blipFill>
          <a:blip r:embed="rId3"/>
          <a:srcRect/>
          <a:stretch>
            <a:fillRect/>
          </a:stretch>
        </p:blipFill>
        <p:spPr bwMode="auto">
          <a:xfrm>
            <a:off x="7954963" y="5289550"/>
            <a:ext cx="727075" cy="117475"/>
          </a:xfrm>
          <a:noFill/>
          <a:ln algn="ctr">
            <a:miter lim="800000"/>
            <a:headEnd/>
            <a:tailEnd/>
          </a:ln>
        </p:spPr>
      </p:pic>
      <p:pic>
        <p:nvPicPr>
          <p:cNvPr id="843780" name="Picture 5"/>
          <p:cNvPicPr>
            <a:picLocks noChangeAspect="1" noChangeArrowheads="1"/>
          </p:cNvPicPr>
          <p:nvPr/>
        </p:nvPicPr>
        <p:blipFill>
          <a:blip r:embed="rId4"/>
          <a:srcRect/>
          <a:stretch>
            <a:fillRect/>
          </a:stretch>
        </p:blipFill>
        <p:spPr bwMode="auto">
          <a:xfrm>
            <a:off x="7759700" y="4616450"/>
            <a:ext cx="528638" cy="841375"/>
          </a:xfrm>
          <a:prstGeom prst="rect">
            <a:avLst/>
          </a:prstGeom>
          <a:noFill/>
          <a:ln w="9525" algn="ctr">
            <a:noFill/>
            <a:miter lim="800000"/>
            <a:headEnd/>
            <a:tailEnd/>
          </a:ln>
        </p:spPr>
      </p:pic>
      <p:pic>
        <p:nvPicPr>
          <p:cNvPr id="843781" name="Picture 6"/>
          <p:cNvPicPr>
            <a:picLocks noGrp="1" noChangeAspect="1" noChangeArrowheads="1"/>
          </p:cNvPicPr>
          <p:nvPr>
            <p:ph sz="quarter" idx="3"/>
          </p:nvPr>
        </p:nvPicPr>
        <p:blipFill>
          <a:blip r:embed="rId3"/>
          <a:srcRect/>
          <a:stretch>
            <a:fillRect/>
          </a:stretch>
        </p:blipFill>
        <p:spPr bwMode="auto">
          <a:xfrm>
            <a:off x="7038975" y="5295900"/>
            <a:ext cx="725488" cy="104775"/>
          </a:xfrm>
          <a:noFill/>
          <a:ln algn="ctr">
            <a:miter lim="800000"/>
            <a:headEnd/>
            <a:tailEnd/>
          </a:ln>
        </p:spPr>
      </p:pic>
      <p:pic>
        <p:nvPicPr>
          <p:cNvPr id="843782" name="Picture 7"/>
          <p:cNvPicPr>
            <a:picLocks noChangeAspect="1" noChangeArrowheads="1"/>
          </p:cNvPicPr>
          <p:nvPr/>
        </p:nvPicPr>
        <p:blipFill>
          <a:blip r:embed="rId5"/>
          <a:srcRect/>
          <a:stretch>
            <a:fillRect/>
          </a:stretch>
        </p:blipFill>
        <p:spPr bwMode="auto">
          <a:xfrm>
            <a:off x="5702300" y="3222625"/>
            <a:ext cx="384175" cy="514350"/>
          </a:xfrm>
          <a:prstGeom prst="rect">
            <a:avLst/>
          </a:prstGeom>
          <a:noFill/>
          <a:ln w="9525" algn="ctr">
            <a:noFill/>
            <a:miter lim="800000"/>
            <a:headEnd/>
            <a:tailEnd/>
          </a:ln>
        </p:spPr>
      </p:pic>
      <p:pic>
        <p:nvPicPr>
          <p:cNvPr id="843783" name="Picture 8"/>
          <p:cNvPicPr>
            <a:picLocks noChangeAspect="1" noChangeArrowheads="1"/>
          </p:cNvPicPr>
          <p:nvPr/>
        </p:nvPicPr>
        <p:blipFill>
          <a:blip r:embed="rId6"/>
          <a:srcRect/>
          <a:stretch>
            <a:fillRect/>
          </a:stretch>
        </p:blipFill>
        <p:spPr bwMode="auto">
          <a:xfrm>
            <a:off x="4135438" y="3159125"/>
            <a:ext cx="403225" cy="917575"/>
          </a:xfrm>
          <a:prstGeom prst="rect">
            <a:avLst/>
          </a:prstGeom>
          <a:noFill/>
          <a:ln w="9525" algn="ctr">
            <a:noFill/>
            <a:miter lim="800000"/>
            <a:headEnd/>
            <a:tailEnd/>
          </a:ln>
        </p:spPr>
      </p:pic>
      <p:pic>
        <p:nvPicPr>
          <p:cNvPr id="843784" name="Picture 9" descr="npo00007b"/>
          <p:cNvPicPr>
            <a:picLocks noChangeAspect="1" noChangeArrowheads="1"/>
          </p:cNvPicPr>
          <p:nvPr/>
        </p:nvPicPr>
        <p:blipFill>
          <a:blip r:embed="rId7"/>
          <a:srcRect/>
          <a:stretch>
            <a:fillRect/>
          </a:stretch>
        </p:blipFill>
        <p:spPr bwMode="auto">
          <a:xfrm>
            <a:off x="1295400" y="3951288"/>
            <a:ext cx="373063" cy="428625"/>
          </a:xfrm>
          <a:prstGeom prst="rect">
            <a:avLst/>
          </a:prstGeom>
          <a:noFill/>
          <a:ln w="9525" algn="ctr">
            <a:noFill/>
            <a:miter lim="800000"/>
            <a:headEnd/>
            <a:tailEnd/>
          </a:ln>
        </p:spPr>
      </p:pic>
      <p:sp>
        <p:nvSpPr>
          <p:cNvPr id="843785" name="Line 10"/>
          <p:cNvSpPr>
            <a:spLocks noChangeShapeType="1"/>
          </p:cNvSpPr>
          <p:nvPr/>
        </p:nvSpPr>
        <p:spPr bwMode="auto">
          <a:xfrm>
            <a:off x="1544638" y="4308475"/>
            <a:ext cx="249237" cy="0"/>
          </a:xfrm>
          <a:prstGeom prst="line">
            <a:avLst/>
          </a:prstGeom>
          <a:noFill/>
          <a:ln w="28575">
            <a:solidFill>
              <a:schemeClr val="tx1"/>
            </a:solidFill>
            <a:round/>
            <a:headEnd/>
            <a:tailEnd/>
          </a:ln>
        </p:spPr>
        <p:txBody>
          <a:bodyPr/>
          <a:lstStyle/>
          <a:p>
            <a:endParaRPr lang="pt-BR"/>
          </a:p>
        </p:txBody>
      </p:sp>
      <p:pic>
        <p:nvPicPr>
          <p:cNvPr id="843786" name="Picture 11" descr="npo00007d"/>
          <p:cNvPicPr>
            <a:picLocks noChangeAspect="1" noChangeArrowheads="1"/>
          </p:cNvPicPr>
          <p:nvPr/>
        </p:nvPicPr>
        <p:blipFill>
          <a:blip r:embed="rId8"/>
          <a:srcRect/>
          <a:stretch>
            <a:fillRect/>
          </a:stretch>
        </p:blipFill>
        <p:spPr bwMode="auto">
          <a:xfrm>
            <a:off x="1143000" y="2825750"/>
            <a:ext cx="450850" cy="384175"/>
          </a:xfrm>
          <a:prstGeom prst="rect">
            <a:avLst/>
          </a:prstGeom>
          <a:noFill/>
          <a:ln w="9525" algn="ctr">
            <a:noFill/>
            <a:miter lim="800000"/>
            <a:headEnd/>
            <a:tailEnd/>
          </a:ln>
        </p:spPr>
      </p:pic>
      <p:pic>
        <p:nvPicPr>
          <p:cNvPr id="843787" name="Picture 12" descr="npo00007f"/>
          <p:cNvPicPr>
            <a:picLocks noChangeAspect="1" noChangeArrowheads="1"/>
          </p:cNvPicPr>
          <p:nvPr/>
        </p:nvPicPr>
        <p:blipFill>
          <a:blip r:embed="rId8"/>
          <a:srcRect/>
          <a:stretch>
            <a:fillRect/>
          </a:stretch>
        </p:blipFill>
        <p:spPr bwMode="auto">
          <a:xfrm>
            <a:off x="6934200" y="2825750"/>
            <a:ext cx="450850" cy="384175"/>
          </a:xfrm>
          <a:prstGeom prst="rect">
            <a:avLst/>
          </a:prstGeom>
          <a:noFill/>
          <a:ln w="9525" algn="ctr">
            <a:noFill/>
            <a:miter lim="800000"/>
            <a:headEnd/>
            <a:tailEnd/>
          </a:ln>
        </p:spPr>
      </p:pic>
      <p:sp>
        <p:nvSpPr>
          <p:cNvPr id="843788" name="Line 13"/>
          <p:cNvSpPr>
            <a:spLocks noChangeShapeType="1"/>
          </p:cNvSpPr>
          <p:nvPr/>
        </p:nvSpPr>
        <p:spPr bwMode="auto">
          <a:xfrm flipV="1">
            <a:off x="1600200" y="2901950"/>
            <a:ext cx="5334000" cy="0"/>
          </a:xfrm>
          <a:prstGeom prst="line">
            <a:avLst/>
          </a:prstGeom>
          <a:noFill/>
          <a:ln w="28575">
            <a:solidFill>
              <a:srgbClr val="FF3300"/>
            </a:solidFill>
            <a:round/>
            <a:headEnd/>
            <a:tailEnd/>
          </a:ln>
        </p:spPr>
        <p:txBody>
          <a:bodyPr/>
          <a:lstStyle/>
          <a:p>
            <a:endParaRPr lang="pt-BR"/>
          </a:p>
        </p:txBody>
      </p:sp>
      <p:sp>
        <p:nvSpPr>
          <p:cNvPr id="843789" name="Line 14"/>
          <p:cNvSpPr>
            <a:spLocks noChangeShapeType="1"/>
          </p:cNvSpPr>
          <p:nvPr/>
        </p:nvSpPr>
        <p:spPr bwMode="auto">
          <a:xfrm flipV="1">
            <a:off x="1295400" y="3206750"/>
            <a:ext cx="0" cy="762000"/>
          </a:xfrm>
          <a:prstGeom prst="line">
            <a:avLst/>
          </a:prstGeom>
          <a:noFill/>
          <a:ln w="28575">
            <a:solidFill>
              <a:srgbClr val="FF3300"/>
            </a:solidFill>
            <a:round/>
            <a:headEnd/>
            <a:tailEnd/>
          </a:ln>
        </p:spPr>
        <p:txBody>
          <a:bodyPr/>
          <a:lstStyle/>
          <a:p>
            <a:endParaRPr lang="pt-BR"/>
          </a:p>
        </p:txBody>
      </p:sp>
      <p:sp>
        <p:nvSpPr>
          <p:cNvPr id="843790" name="Line 15"/>
          <p:cNvSpPr>
            <a:spLocks noChangeShapeType="1"/>
          </p:cNvSpPr>
          <p:nvPr/>
        </p:nvSpPr>
        <p:spPr bwMode="auto">
          <a:xfrm flipH="1">
            <a:off x="1447800" y="3282950"/>
            <a:ext cx="2743200" cy="0"/>
          </a:xfrm>
          <a:prstGeom prst="line">
            <a:avLst/>
          </a:prstGeom>
          <a:noFill/>
          <a:ln w="28575">
            <a:solidFill>
              <a:srgbClr val="FF3300"/>
            </a:solidFill>
            <a:round/>
            <a:headEnd/>
            <a:tailEnd/>
          </a:ln>
        </p:spPr>
        <p:txBody>
          <a:bodyPr/>
          <a:lstStyle/>
          <a:p>
            <a:endParaRPr lang="pt-BR"/>
          </a:p>
        </p:txBody>
      </p:sp>
      <p:sp>
        <p:nvSpPr>
          <p:cNvPr id="843791" name="Line 16"/>
          <p:cNvSpPr>
            <a:spLocks noChangeShapeType="1"/>
          </p:cNvSpPr>
          <p:nvPr/>
        </p:nvSpPr>
        <p:spPr bwMode="auto">
          <a:xfrm>
            <a:off x="6019800" y="3244850"/>
            <a:ext cx="1066800" cy="0"/>
          </a:xfrm>
          <a:prstGeom prst="line">
            <a:avLst/>
          </a:prstGeom>
          <a:noFill/>
          <a:ln w="28575">
            <a:solidFill>
              <a:srgbClr val="FF3300"/>
            </a:solidFill>
            <a:round/>
            <a:headEnd/>
            <a:tailEnd/>
          </a:ln>
        </p:spPr>
        <p:txBody>
          <a:bodyPr/>
          <a:lstStyle/>
          <a:p>
            <a:endParaRPr lang="pt-BR"/>
          </a:p>
        </p:txBody>
      </p:sp>
      <p:sp>
        <p:nvSpPr>
          <p:cNvPr id="843792" name="Line 17"/>
          <p:cNvSpPr>
            <a:spLocks noChangeShapeType="1"/>
          </p:cNvSpPr>
          <p:nvPr/>
        </p:nvSpPr>
        <p:spPr bwMode="auto">
          <a:xfrm flipV="1">
            <a:off x="1476375" y="3101975"/>
            <a:ext cx="0" cy="228600"/>
          </a:xfrm>
          <a:prstGeom prst="line">
            <a:avLst/>
          </a:prstGeom>
          <a:noFill/>
          <a:ln w="28575">
            <a:solidFill>
              <a:srgbClr val="FF3300"/>
            </a:solidFill>
            <a:round/>
            <a:headEnd/>
            <a:tailEnd/>
          </a:ln>
        </p:spPr>
        <p:txBody>
          <a:bodyPr/>
          <a:lstStyle/>
          <a:p>
            <a:endParaRPr lang="pt-BR"/>
          </a:p>
        </p:txBody>
      </p:sp>
      <p:pic>
        <p:nvPicPr>
          <p:cNvPr id="843793" name="Picture 18" descr="npo000081"/>
          <p:cNvPicPr>
            <a:picLocks noChangeAspect="1" noChangeArrowheads="1"/>
          </p:cNvPicPr>
          <p:nvPr/>
        </p:nvPicPr>
        <p:blipFill>
          <a:blip r:embed="rId9"/>
          <a:srcRect/>
          <a:stretch>
            <a:fillRect/>
          </a:stretch>
        </p:blipFill>
        <p:spPr bwMode="auto">
          <a:xfrm>
            <a:off x="457200" y="1911350"/>
            <a:ext cx="974725" cy="509588"/>
          </a:xfrm>
          <a:prstGeom prst="rect">
            <a:avLst/>
          </a:prstGeom>
          <a:noFill/>
          <a:ln w="9525" algn="ctr">
            <a:noFill/>
            <a:miter lim="800000"/>
            <a:headEnd/>
            <a:tailEnd/>
          </a:ln>
        </p:spPr>
      </p:pic>
      <p:sp>
        <p:nvSpPr>
          <p:cNvPr id="843794" name="Line 19"/>
          <p:cNvSpPr>
            <a:spLocks noChangeShapeType="1"/>
          </p:cNvSpPr>
          <p:nvPr/>
        </p:nvSpPr>
        <p:spPr bwMode="auto">
          <a:xfrm>
            <a:off x="914400" y="2368550"/>
            <a:ext cx="0" cy="533400"/>
          </a:xfrm>
          <a:prstGeom prst="line">
            <a:avLst/>
          </a:prstGeom>
          <a:noFill/>
          <a:ln w="28575">
            <a:solidFill>
              <a:srgbClr val="FF3300"/>
            </a:solidFill>
            <a:round/>
            <a:headEnd/>
            <a:tailEnd/>
          </a:ln>
        </p:spPr>
        <p:txBody>
          <a:bodyPr/>
          <a:lstStyle/>
          <a:p>
            <a:endParaRPr lang="pt-BR"/>
          </a:p>
        </p:txBody>
      </p:sp>
      <p:sp>
        <p:nvSpPr>
          <p:cNvPr id="843795" name="Line 20"/>
          <p:cNvSpPr>
            <a:spLocks noChangeShapeType="1"/>
          </p:cNvSpPr>
          <p:nvPr/>
        </p:nvSpPr>
        <p:spPr bwMode="auto">
          <a:xfrm flipH="1">
            <a:off x="914400" y="2901950"/>
            <a:ext cx="228600" cy="0"/>
          </a:xfrm>
          <a:prstGeom prst="line">
            <a:avLst/>
          </a:prstGeom>
          <a:noFill/>
          <a:ln w="28575">
            <a:solidFill>
              <a:srgbClr val="FF3300"/>
            </a:solidFill>
            <a:round/>
            <a:headEnd/>
            <a:tailEnd/>
          </a:ln>
        </p:spPr>
        <p:txBody>
          <a:bodyPr/>
          <a:lstStyle/>
          <a:p>
            <a:endParaRPr lang="pt-BR"/>
          </a:p>
        </p:txBody>
      </p:sp>
      <p:sp>
        <p:nvSpPr>
          <p:cNvPr id="843796" name="Line 21"/>
          <p:cNvSpPr>
            <a:spLocks noChangeShapeType="1"/>
          </p:cNvSpPr>
          <p:nvPr/>
        </p:nvSpPr>
        <p:spPr bwMode="auto">
          <a:xfrm>
            <a:off x="762000" y="1758950"/>
            <a:ext cx="990600" cy="0"/>
          </a:xfrm>
          <a:prstGeom prst="line">
            <a:avLst/>
          </a:prstGeom>
          <a:noFill/>
          <a:ln w="28575">
            <a:solidFill>
              <a:srgbClr val="0000FF"/>
            </a:solidFill>
            <a:round/>
            <a:headEnd/>
            <a:tailEnd/>
          </a:ln>
        </p:spPr>
        <p:txBody>
          <a:bodyPr/>
          <a:lstStyle/>
          <a:p>
            <a:endParaRPr lang="pt-BR"/>
          </a:p>
        </p:txBody>
      </p:sp>
      <p:sp>
        <p:nvSpPr>
          <p:cNvPr id="843797" name="Line 22"/>
          <p:cNvSpPr>
            <a:spLocks noChangeShapeType="1"/>
          </p:cNvSpPr>
          <p:nvPr/>
        </p:nvSpPr>
        <p:spPr bwMode="auto">
          <a:xfrm>
            <a:off x="1447800" y="2368550"/>
            <a:ext cx="2514600" cy="0"/>
          </a:xfrm>
          <a:prstGeom prst="line">
            <a:avLst/>
          </a:prstGeom>
          <a:noFill/>
          <a:ln w="57150">
            <a:solidFill>
              <a:schemeClr val="tx1"/>
            </a:solidFill>
            <a:prstDash val="sysDot"/>
            <a:round/>
            <a:headEnd/>
            <a:tailEnd/>
          </a:ln>
        </p:spPr>
        <p:txBody>
          <a:bodyPr/>
          <a:lstStyle/>
          <a:p>
            <a:endParaRPr lang="pt-BR"/>
          </a:p>
        </p:txBody>
      </p:sp>
      <p:sp>
        <p:nvSpPr>
          <p:cNvPr id="843798" name="Line 23"/>
          <p:cNvSpPr>
            <a:spLocks noChangeShapeType="1"/>
          </p:cNvSpPr>
          <p:nvPr/>
        </p:nvSpPr>
        <p:spPr bwMode="auto">
          <a:xfrm flipV="1">
            <a:off x="838200" y="1758950"/>
            <a:ext cx="0" cy="152400"/>
          </a:xfrm>
          <a:prstGeom prst="line">
            <a:avLst/>
          </a:prstGeom>
          <a:noFill/>
          <a:ln w="28575">
            <a:solidFill>
              <a:srgbClr val="0000FF"/>
            </a:solidFill>
            <a:round/>
            <a:headEnd/>
            <a:tailEnd/>
          </a:ln>
        </p:spPr>
        <p:txBody>
          <a:bodyPr/>
          <a:lstStyle/>
          <a:p>
            <a:endParaRPr lang="pt-BR"/>
          </a:p>
        </p:txBody>
      </p:sp>
      <p:sp>
        <p:nvSpPr>
          <p:cNvPr id="843799" name="Line 24"/>
          <p:cNvSpPr>
            <a:spLocks noChangeShapeType="1"/>
          </p:cNvSpPr>
          <p:nvPr/>
        </p:nvSpPr>
        <p:spPr bwMode="auto">
          <a:xfrm>
            <a:off x="4267200" y="1987550"/>
            <a:ext cx="0" cy="0"/>
          </a:xfrm>
          <a:prstGeom prst="line">
            <a:avLst/>
          </a:prstGeom>
          <a:noFill/>
          <a:ln w="9525">
            <a:solidFill>
              <a:schemeClr val="tx1"/>
            </a:solidFill>
            <a:round/>
            <a:headEnd/>
            <a:tailEnd/>
          </a:ln>
        </p:spPr>
        <p:txBody>
          <a:bodyPr/>
          <a:lstStyle/>
          <a:p>
            <a:endParaRPr lang="pt-BR"/>
          </a:p>
        </p:txBody>
      </p:sp>
      <p:sp>
        <p:nvSpPr>
          <p:cNvPr id="843800" name="Text Box 25"/>
          <p:cNvSpPr txBox="1">
            <a:spLocks noChangeArrowheads="1"/>
          </p:cNvSpPr>
          <p:nvPr/>
        </p:nvSpPr>
        <p:spPr bwMode="auto">
          <a:xfrm>
            <a:off x="533400" y="1427163"/>
            <a:ext cx="962025" cy="304800"/>
          </a:xfrm>
          <a:prstGeom prst="rect">
            <a:avLst/>
          </a:prstGeom>
          <a:noFill/>
          <a:ln w="9525">
            <a:noFill/>
            <a:miter lim="800000"/>
            <a:headEnd/>
            <a:tailEnd/>
          </a:ln>
        </p:spPr>
        <p:txBody>
          <a:bodyPr wrap="none">
            <a:spAutoFit/>
          </a:bodyPr>
          <a:lstStyle/>
          <a:p>
            <a:r>
              <a:rPr lang="en-US" sz="1400" b="1">
                <a:latin typeface="Tahoma" pitchFamily="34" charset="0"/>
              </a:rPr>
              <a:t>Ethernet</a:t>
            </a:r>
          </a:p>
        </p:txBody>
      </p:sp>
      <p:sp>
        <p:nvSpPr>
          <p:cNvPr id="843801" name="Rectangle 26"/>
          <p:cNvSpPr>
            <a:spLocks noChangeArrowheads="1"/>
          </p:cNvSpPr>
          <p:nvPr/>
        </p:nvSpPr>
        <p:spPr bwMode="auto">
          <a:xfrm>
            <a:off x="228600" y="1454150"/>
            <a:ext cx="1295400" cy="1295400"/>
          </a:xfrm>
          <a:prstGeom prst="rect">
            <a:avLst/>
          </a:prstGeom>
          <a:noFill/>
          <a:ln w="28575">
            <a:solidFill>
              <a:schemeClr val="tx1"/>
            </a:solidFill>
            <a:prstDash val="dash"/>
            <a:miter lim="800000"/>
            <a:headEnd/>
            <a:tailEnd/>
          </a:ln>
        </p:spPr>
        <p:txBody>
          <a:bodyPr wrap="none" anchor="ctr"/>
          <a:lstStyle/>
          <a:p>
            <a:pPr eaLnBrk="0" hangingPunct="0">
              <a:buFont typeface="Wingdings" pitchFamily="2" charset="2"/>
              <a:buChar char="ü"/>
            </a:pPr>
            <a:endParaRPr lang="pt-BR"/>
          </a:p>
        </p:txBody>
      </p:sp>
      <p:pic>
        <p:nvPicPr>
          <p:cNvPr id="843802" name="Picture 27"/>
          <p:cNvPicPr>
            <a:picLocks noGrp="1" noChangeAspect="1" noChangeArrowheads="1"/>
          </p:cNvPicPr>
          <p:nvPr>
            <p:ph sz="half" idx="1"/>
          </p:nvPr>
        </p:nvPicPr>
        <p:blipFill>
          <a:blip r:embed="rId10"/>
          <a:srcRect/>
          <a:stretch>
            <a:fillRect/>
          </a:stretch>
        </p:blipFill>
        <p:spPr bwMode="auto">
          <a:xfrm rot="5400000">
            <a:off x="3594894" y="1596231"/>
            <a:ext cx="1743075" cy="5840413"/>
          </a:xfrm>
          <a:noFill/>
          <a:ln algn="ctr">
            <a:miter lim="800000"/>
            <a:headEnd/>
            <a:tailEnd/>
          </a:ln>
        </p:spPr>
      </p:pic>
      <p:sp>
        <p:nvSpPr>
          <p:cNvPr id="843803" name="Rectangle 28" descr="Sand"/>
          <p:cNvSpPr>
            <a:spLocks noChangeArrowheads="1"/>
          </p:cNvSpPr>
          <p:nvPr/>
        </p:nvSpPr>
        <p:spPr bwMode="auto">
          <a:xfrm>
            <a:off x="2600325" y="5102225"/>
            <a:ext cx="249238" cy="1350963"/>
          </a:xfrm>
          <a:prstGeom prst="rect">
            <a:avLst/>
          </a:prstGeom>
          <a:blipFill dpi="0" rotWithShape="1">
            <a:blip r:embed="rId11"/>
            <a:srcRect/>
            <a:tile tx="0" ty="0" sx="100000" sy="100000" flip="none" algn="tl"/>
          </a:blipFill>
          <a:ln w="9525">
            <a:noFill/>
            <a:miter lim="800000"/>
            <a:headEnd/>
            <a:tailEnd/>
          </a:ln>
        </p:spPr>
        <p:txBody>
          <a:bodyPr wrap="none" anchor="ctr"/>
          <a:lstStyle/>
          <a:p>
            <a:pPr eaLnBrk="0" hangingPunct="0">
              <a:buFont typeface="Wingdings" pitchFamily="2" charset="2"/>
              <a:buChar char="ü"/>
            </a:pPr>
            <a:endParaRPr lang="pt-BR"/>
          </a:p>
        </p:txBody>
      </p:sp>
      <p:sp>
        <p:nvSpPr>
          <p:cNvPr id="843804" name="Rectangle 29" descr="Sand"/>
          <p:cNvSpPr>
            <a:spLocks noChangeArrowheads="1"/>
          </p:cNvSpPr>
          <p:nvPr/>
        </p:nvSpPr>
        <p:spPr bwMode="auto">
          <a:xfrm>
            <a:off x="6091238" y="5102225"/>
            <a:ext cx="249237" cy="1350963"/>
          </a:xfrm>
          <a:prstGeom prst="rect">
            <a:avLst/>
          </a:prstGeom>
          <a:blipFill dpi="0" rotWithShape="1">
            <a:blip r:embed="rId11"/>
            <a:srcRect/>
            <a:tile tx="0" ty="0" sx="100000" sy="100000" flip="none" algn="tl"/>
          </a:blipFill>
          <a:ln w="9525">
            <a:noFill/>
            <a:miter lim="800000"/>
            <a:headEnd/>
            <a:tailEnd/>
          </a:ln>
        </p:spPr>
        <p:txBody>
          <a:bodyPr wrap="none" anchor="ctr"/>
          <a:lstStyle/>
          <a:p>
            <a:pPr eaLnBrk="0" hangingPunct="0">
              <a:buFont typeface="Wingdings" pitchFamily="2" charset="2"/>
              <a:buChar char="ü"/>
            </a:pPr>
            <a:endParaRPr lang="pt-BR"/>
          </a:p>
        </p:txBody>
      </p:sp>
      <p:sp>
        <p:nvSpPr>
          <p:cNvPr id="843805" name="Rectangle 30"/>
          <p:cNvSpPr>
            <a:spLocks noChangeArrowheads="1"/>
          </p:cNvSpPr>
          <p:nvPr/>
        </p:nvSpPr>
        <p:spPr bwMode="auto">
          <a:xfrm rot="5400000">
            <a:off x="7400131" y="4013994"/>
            <a:ext cx="138113" cy="41275"/>
          </a:xfrm>
          <a:prstGeom prst="rect">
            <a:avLst/>
          </a:prstGeom>
          <a:gradFill rotWithShape="1">
            <a:gsLst>
              <a:gs pos="0">
                <a:srgbClr val="969696"/>
              </a:gs>
              <a:gs pos="50000">
                <a:srgbClr val="DDDDDD"/>
              </a:gs>
              <a:gs pos="100000">
                <a:srgbClr val="969696"/>
              </a:gs>
            </a:gsLst>
            <a:lin ang="5400000" scaled="1"/>
          </a:gradFill>
          <a:ln w="12700">
            <a:solidFill>
              <a:schemeClr val="tx1"/>
            </a:solidFill>
            <a:miter lim="800000"/>
            <a:headEnd/>
            <a:tailEnd/>
          </a:ln>
        </p:spPr>
        <p:txBody>
          <a:bodyPr wrap="none" anchor="ctr"/>
          <a:lstStyle/>
          <a:p>
            <a:pPr eaLnBrk="0" hangingPunct="0">
              <a:buFont typeface="Wingdings" pitchFamily="2" charset="2"/>
              <a:buChar char="ü"/>
            </a:pPr>
            <a:endParaRPr lang="pt-BR"/>
          </a:p>
        </p:txBody>
      </p:sp>
      <p:sp>
        <p:nvSpPr>
          <p:cNvPr id="843806" name="Oval 31"/>
          <p:cNvSpPr>
            <a:spLocks noChangeArrowheads="1"/>
          </p:cNvSpPr>
          <p:nvPr/>
        </p:nvSpPr>
        <p:spPr bwMode="auto">
          <a:xfrm rot="5400000">
            <a:off x="7469187" y="3973513"/>
            <a:ext cx="9525" cy="6350"/>
          </a:xfrm>
          <a:prstGeom prst="ellipse">
            <a:avLst/>
          </a:prstGeom>
          <a:gradFill rotWithShape="1">
            <a:gsLst>
              <a:gs pos="0">
                <a:srgbClr val="969696"/>
              </a:gs>
              <a:gs pos="50000">
                <a:srgbClr val="DDDDDD"/>
              </a:gs>
              <a:gs pos="100000">
                <a:srgbClr val="969696"/>
              </a:gs>
            </a:gsLst>
            <a:lin ang="5400000" scaled="1"/>
          </a:gradFill>
          <a:ln w="12700">
            <a:solidFill>
              <a:schemeClr val="tx1"/>
            </a:solidFill>
            <a:round/>
            <a:headEnd/>
            <a:tailEnd/>
          </a:ln>
        </p:spPr>
        <p:txBody>
          <a:bodyPr wrap="none" anchor="ctr"/>
          <a:lstStyle/>
          <a:p>
            <a:pPr eaLnBrk="0" hangingPunct="0">
              <a:buFont typeface="Wingdings" pitchFamily="2" charset="2"/>
              <a:buChar char="ü"/>
            </a:pPr>
            <a:endParaRPr lang="pt-BR"/>
          </a:p>
        </p:txBody>
      </p:sp>
      <p:sp>
        <p:nvSpPr>
          <p:cNvPr id="843807" name="Rectangle 32"/>
          <p:cNvSpPr>
            <a:spLocks noChangeArrowheads="1"/>
          </p:cNvSpPr>
          <p:nvPr/>
        </p:nvSpPr>
        <p:spPr bwMode="auto">
          <a:xfrm rot="5400000">
            <a:off x="7481887" y="3998913"/>
            <a:ext cx="214313" cy="71438"/>
          </a:xfrm>
          <a:prstGeom prst="rect">
            <a:avLst/>
          </a:prstGeom>
          <a:gradFill rotWithShape="1">
            <a:gsLst>
              <a:gs pos="0">
                <a:srgbClr val="969696"/>
              </a:gs>
              <a:gs pos="50000">
                <a:srgbClr val="DDDDDD"/>
              </a:gs>
              <a:gs pos="100000">
                <a:srgbClr val="969696"/>
              </a:gs>
            </a:gsLst>
            <a:lin ang="5400000" scaled="1"/>
          </a:gradFill>
          <a:ln w="12700">
            <a:solidFill>
              <a:schemeClr val="tx1"/>
            </a:solidFill>
            <a:miter lim="800000"/>
            <a:headEnd/>
            <a:tailEnd/>
          </a:ln>
        </p:spPr>
        <p:txBody>
          <a:bodyPr wrap="none" anchor="ctr"/>
          <a:lstStyle/>
          <a:p>
            <a:pPr eaLnBrk="0" hangingPunct="0">
              <a:buFont typeface="Wingdings" pitchFamily="2" charset="2"/>
              <a:buChar char="ü"/>
            </a:pPr>
            <a:endParaRPr lang="pt-BR"/>
          </a:p>
        </p:txBody>
      </p:sp>
      <p:sp>
        <p:nvSpPr>
          <p:cNvPr id="843808" name="Line 33"/>
          <p:cNvSpPr>
            <a:spLocks noChangeShapeType="1"/>
          </p:cNvSpPr>
          <p:nvPr/>
        </p:nvSpPr>
        <p:spPr bwMode="auto">
          <a:xfrm rot="5400000" flipV="1">
            <a:off x="7458076" y="4033837"/>
            <a:ext cx="0" cy="34925"/>
          </a:xfrm>
          <a:prstGeom prst="line">
            <a:avLst/>
          </a:prstGeom>
          <a:noFill/>
          <a:ln w="12700">
            <a:solidFill>
              <a:schemeClr val="tx1"/>
            </a:solidFill>
            <a:round/>
            <a:headEnd/>
            <a:tailEnd/>
          </a:ln>
        </p:spPr>
        <p:txBody>
          <a:bodyPr wrap="none" anchor="ctr"/>
          <a:lstStyle/>
          <a:p>
            <a:endParaRPr lang="pt-BR"/>
          </a:p>
        </p:txBody>
      </p:sp>
      <p:sp>
        <p:nvSpPr>
          <p:cNvPr id="843809" name="Rectangle 34"/>
          <p:cNvSpPr>
            <a:spLocks noChangeArrowheads="1"/>
          </p:cNvSpPr>
          <p:nvPr/>
        </p:nvSpPr>
        <p:spPr bwMode="auto">
          <a:xfrm rot="5400000">
            <a:off x="7523956" y="4013994"/>
            <a:ext cx="161925" cy="39688"/>
          </a:xfrm>
          <a:prstGeom prst="rect">
            <a:avLst/>
          </a:prstGeom>
          <a:gradFill rotWithShape="1">
            <a:gsLst>
              <a:gs pos="0">
                <a:srgbClr val="969696"/>
              </a:gs>
              <a:gs pos="50000">
                <a:srgbClr val="DDDDDD"/>
              </a:gs>
              <a:gs pos="100000">
                <a:srgbClr val="969696"/>
              </a:gs>
            </a:gsLst>
            <a:lin ang="5400000" scaled="1"/>
          </a:gradFill>
          <a:ln w="12700">
            <a:solidFill>
              <a:schemeClr val="tx1"/>
            </a:solidFill>
            <a:miter lim="800000"/>
            <a:headEnd/>
            <a:tailEnd/>
          </a:ln>
        </p:spPr>
        <p:txBody>
          <a:bodyPr wrap="none" anchor="ctr"/>
          <a:lstStyle/>
          <a:p>
            <a:pPr eaLnBrk="0" hangingPunct="0">
              <a:buFont typeface="Wingdings" pitchFamily="2" charset="2"/>
              <a:buChar char="ü"/>
            </a:pPr>
            <a:endParaRPr lang="pt-BR"/>
          </a:p>
        </p:txBody>
      </p:sp>
      <p:sp>
        <p:nvSpPr>
          <p:cNvPr id="843810" name="Oval 35"/>
          <p:cNvSpPr>
            <a:spLocks noChangeArrowheads="1"/>
          </p:cNvSpPr>
          <p:nvPr/>
        </p:nvSpPr>
        <p:spPr bwMode="auto">
          <a:xfrm rot="5400000">
            <a:off x="7442994" y="3958431"/>
            <a:ext cx="212725" cy="150813"/>
          </a:xfrm>
          <a:prstGeom prst="ellipse">
            <a:avLst/>
          </a:prstGeom>
          <a:gradFill rotWithShape="1">
            <a:gsLst>
              <a:gs pos="0">
                <a:srgbClr val="969696"/>
              </a:gs>
              <a:gs pos="50000">
                <a:srgbClr val="DDDDDD"/>
              </a:gs>
              <a:gs pos="100000">
                <a:srgbClr val="969696"/>
              </a:gs>
            </a:gsLst>
            <a:lin ang="5400000" scaled="1"/>
          </a:gradFill>
          <a:ln w="12700">
            <a:solidFill>
              <a:schemeClr val="tx1"/>
            </a:solidFill>
            <a:round/>
            <a:headEnd/>
            <a:tailEnd/>
          </a:ln>
        </p:spPr>
        <p:txBody>
          <a:bodyPr wrap="none" anchor="ctr"/>
          <a:lstStyle/>
          <a:p>
            <a:pPr eaLnBrk="0" hangingPunct="0">
              <a:buFont typeface="Wingdings" pitchFamily="2" charset="2"/>
              <a:buChar char="ü"/>
            </a:pPr>
            <a:endParaRPr lang="pt-BR"/>
          </a:p>
        </p:txBody>
      </p:sp>
      <p:sp>
        <p:nvSpPr>
          <p:cNvPr id="843811" name="Oval 36"/>
          <p:cNvSpPr>
            <a:spLocks noChangeArrowheads="1"/>
          </p:cNvSpPr>
          <p:nvPr/>
        </p:nvSpPr>
        <p:spPr bwMode="auto">
          <a:xfrm rot="5400000">
            <a:off x="7449344" y="3964782"/>
            <a:ext cx="198437" cy="139700"/>
          </a:xfrm>
          <a:prstGeom prst="ellipse">
            <a:avLst/>
          </a:prstGeom>
          <a:gradFill rotWithShape="1">
            <a:gsLst>
              <a:gs pos="0">
                <a:srgbClr val="969696"/>
              </a:gs>
              <a:gs pos="50000">
                <a:srgbClr val="DDDDDD"/>
              </a:gs>
              <a:gs pos="100000">
                <a:srgbClr val="969696"/>
              </a:gs>
            </a:gsLst>
            <a:lin ang="5400000" scaled="1"/>
          </a:gradFill>
          <a:ln w="12700">
            <a:solidFill>
              <a:schemeClr val="tx1"/>
            </a:solidFill>
            <a:round/>
            <a:headEnd/>
            <a:tailEnd/>
          </a:ln>
        </p:spPr>
        <p:txBody>
          <a:bodyPr wrap="none" anchor="ctr"/>
          <a:lstStyle/>
          <a:p>
            <a:pPr eaLnBrk="0" hangingPunct="0">
              <a:buFont typeface="Wingdings" pitchFamily="2" charset="2"/>
              <a:buChar char="ü"/>
            </a:pPr>
            <a:endParaRPr lang="pt-BR"/>
          </a:p>
        </p:txBody>
      </p:sp>
      <p:sp>
        <p:nvSpPr>
          <p:cNvPr id="843812" name="Rectangle 37"/>
          <p:cNvSpPr>
            <a:spLocks noChangeArrowheads="1"/>
          </p:cNvSpPr>
          <p:nvPr/>
        </p:nvSpPr>
        <p:spPr bwMode="auto">
          <a:xfrm rot="5400000">
            <a:off x="7441406" y="4029869"/>
            <a:ext cx="214313" cy="9525"/>
          </a:xfrm>
          <a:prstGeom prst="rect">
            <a:avLst/>
          </a:prstGeom>
          <a:gradFill rotWithShape="1">
            <a:gsLst>
              <a:gs pos="0">
                <a:srgbClr val="969696"/>
              </a:gs>
              <a:gs pos="50000">
                <a:srgbClr val="DDDDDD"/>
              </a:gs>
              <a:gs pos="100000">
                <a:srgbClr val="969696"/>
              </a:gs>
            </a:gsLst>
            <a:lin ang="5400000" scaled="1"/>
          </a:gradFill>
          <a:ln w="12700">
            <a:solidFill>
              <a:schemeClr val="tx1"/>
            </a:solidFill>
            <a:miter lim="800000"/>
            <a:headEnd/>
            <a:tailEnd/>
          </a:ln>
        </p:spPr>
        <p:txBody>
          <a:bodyPr wrap="none" anchor="ctr"/>
          <a:lstStyle/>
          <a:p>
            <a:pPr eaLnBrk="0" hangingPunct="0">
              <a:buFont typeface="Wingdings" pitchFamily="2" charset="2"/>
              <a:buChar char="ü"/>
            </a:pPr>
            <a:endParaRPr lang="pt-BR"/>
          </a:p>
        </p:txBody>
      </p:sp>
      <p:sp>
        <p:nvSpPr>
          <p:cNvPr id="843813" name="Oval 38"/>
          <p:cNvSpPr>
            <a:spLocks noChangeArrowheads="1"/>
          </p:cNvSpPr>
          <p:nvPr/>
        </p:nvSpPr>
        <p:spPr bwMode="auto">
          <a:xfrm rot="5400000">
            <a:off x="7496969" y="3998119"/>
            <a:ext cx="101600" cy="71438"/>
          </a:xfrm>
          <a:prstGeom prst="ellipse">
            <a:avLst/>
          </a:prstGeom>
          <a:gradFill rotWithShape="1">
            <a:gsLst>
              <a:gs pos="0">
                <a:schemeClr val="accent1"/>
              </a:gs>
              <a:gs pos="100000">
                <a:srgbClr val="FFFFFF"/>
              </a:gs>
            </a:gsLst>
            <a:path path="rect">
              <a:fillToRect l="100000" t="100000"/>
            </a:path>
          </a:gradFill>
          <a:ln w="12700">
            <a:solidFill>
              <a:schemeClr val="tx1"/>
            </a:solidFill>
            <a:round/>
            <a:headEnd/>
            <a:tailEnd/>
          </a:ln>
        </p:spPr>
        <p:txBody>
          <a:bodyPr wrap="none" anchor="ctr"/>
          <a:lstStyle/>
          <a:p>
            <a:pPr eaLnBrk="0" hangingPunct="0">
              <a:buFont typeface="Wingdings" pitchFamily="2" charset="2"/>
              <a:buChar char="ü"/>
            </a:pPr>
            <a:endParaRPr lang="pt-BR"/>
          </a:p>
        </p:txBody>
      </p:sp>
      <p:sp>
        <p:nvSpPr>
          <p:cNvPr id="843814" name="Oval 39"/>
          <p:cNvSpPr>
            <a:spLocks noChangeArrowheads="1"/>
          </p:cNvSpPr>
          <p:nvPr/>
        </p:nvSpPr>
        <p:spPr bwMode="auto">
          <a:xfrm rot="5400000">
            <a:off x="7446962" y="4030663"/>
            <a:ext cx="9525" cy="6350"/>
          </a:xfrm>
          <a:prstGeom prst="ellipse">
            <a:avLst/>
          </a:prstGeom>
          <a:gradFill rotWithShape="1">
            <a:gsLst>
              <a:gs pos="0">
                <a:srgbClr val="969696"/>
              </a:gs>
              <a:gs pos="50000">
                <a:srgbClr val="DDDDDD"/>
              </a:gs>
              <a:gs pos="100000">
                <a:srgbClr val="969696"/>
              </a:gs>
            </a:gsLst>
            <a:lin ang="5400000" scaled="1"/>
          </a:gradFill>
          <a:ln w="12700">
            <a:solidFill>
              <a:schemeClr val="tx1"/>
            </a:solidFill>
            <a:round/>
            <a:headEnd/>
            <a:tailEnd/>
          </a:ln>
        </p:spPr>
        <p:txBody>
          <a:bodyPr wrap="none" anchor="ctr"/>
          <a:lstStyle/>
          <a:p>
            <a:pPr eaLnBrk="0" hangingPunct="0">
              <a:buFont typeface="Wingdings" pitchFamily="2" charset="2"/>
              <a:buChar char="ü"/>
            </a:pPr>
            <a:endParaRPr lang="pt-BR"/>
          </a:p>
        </p:txBody>
      </p:sp>
      <p:grpSp>
        <p:nvGrpSpPr>
          <p:cNvPr id="843815" name="Group 61"/>
          <p:cNvGrpSpPr>
            <a:grpSpLocks/>
          </p:cNvGrpSpPr>
          <p:nvPr/>
        </p:nvGrpSpPr>
        <p:grpSpPr bwMode="auto">
          <a:xfrm>
            <a:off x="7462838" y="3960813"/>
            <a:ext cx="36512" cy="74612"/>
            <a:chOff x="4749" y="2155"/>
            <a:chExt cx="23" cy="47"/>
          </a:xfrm>
        </p:grpSpPr>
        <p:sp>
          <p:nvSpPr>
            <p:cNvPr id="843833" name="Arc 41"/>
            <p:cNvSpPr>
              <a:spLocks/>
            </p:cNvSpPr>
            <p:nvPr/>
          </p:nvSpPr>
          <p:spPr bwMode="auto">
            <a:xfrm rot="5400000">
              <a:off x="4752" y="2159"/>
              <a:ext cx="4" cy="4"/>
            </a:xfrm>
            <a:custGeom>
              <a:avLst/>
              <a:gdLst>
                <a:gd name="T0" fmla="*/ 0 w 21600"/>
                <a:gd name="T1" fmla="*/ 0 h 24732"/>
                <a:gd name="T2" fmla="*/ 0 w 21600"/>
                <a:gd name="T3" fmla="*/ 0 h 24732"/>
                <a:gd name="T4" fmla="*/ 0 w 21600"/>
                <a:gd name="T5" fmla="*/ 0 h 24732"/>
                <a:gd name="T6" fmla="*/ 0 60000 65536"/>
                <a:gd name="T7" fmla="*/ 0 60000 65536"/>
                <a:gd name="T8" fmla="*/ 0 60000 65536"/>
                <a:gd name="T9" fmla="*/ 0 w 21600"/>
                <a:gd name="T10" fmla="*/ 0 h 24732"/>
                <a:gd name="T11" fmla="*/ 21600 w 21600"/>
                <a:gd name="T12" fmla="*/ 24732 h 24732"/>
              </a:gdLst>
              <a:ahLst/>
              <a:cxnLst>
                <a:cxn ang="T6">
                  <a:pos x="T0" y="T1"/>
                </a:cxn>
                <a:cxn ang="T7">
                  <a:pos x="T2" y="T3"/>
                </a:cxn>
                <a:cxn ang="T8">
                  <a:pos x="T4" y="T5"/>
                </a:cxn>
              </a:cxnLst>
              <a:rect l="T9" t="T10" r="T11" b="T12"/>
              <a:pathLst>
                <a:path w="21600" h="24732" fill="none" extrusionOk="0">
                  <a:moveTo>
                    <a:pt x="17364" y="24731"/>
                  </a:moveTo>
                  <a:cubicBezTo>
                    <a:pt x="7267" y="22712"/>
                    <a:pt x="0" y="13847"/>
                    <a:pt x="0" y="3551"/>
                  </a:cubicBezTo>
                  <a:cubicBezTo>
                    <a:pt x="-1" y="2361"/>
                    <a:pt x="98" y="1173"/>
                    <a:pt x="293" y="-1"/>
                  </a:cubicBezTo>
                </a:path>
                <a:path w="21600" h="24732" stroke="0" extrusionOk="0">
                  <a:moveTo>
                    <a:pt x="17364" y="24731"/>
                  </a:moveTo>
                  <a:cubicBezTo>
                    <a:pt x="7267" y="22712"/>
                    <a:pt x="0" y="13847"/>
                    <a:pt x="0" y="3551"/>
                  </a:cubicBezTo>
                  <a:cubicBezTo>
                    <a:pt x="-1" y="2361"/>
                    <a:pt x="98" y="1173"/>
                    <a:pt x="293" y="-1"/>
                  </a:cubicBezTo>
                  <a:lnTo>
                    <a:pt x="21600" y="3551"/>
                  </a:lnTo>
                  <a:close/>
                </a:path>
              </a:pathLst>
            </a:custGeom>
            <a:gradFill rotWithShape="1">
              <a:gsLst>
                <a:gs pos="0">
                  <a:srgbClr val="969696"/>
                </a:gs>
                <a:gs pos="50000">
                  <a:srgbClr val="DDDDDD"/>
                </a:gs>
                <a:gs pos="100000">
                  <a:srgbClr val="969696"/>
                </a:gs>
              </a:gsLst>
              <a:lin ang="5400000" scaled="1"/>
            </a:gradFill>
            <a:ln w="12700" cap="rnd">
              <a:solidFill>
                <a:schemeClr val="tx1"/>
              </a:solidFill>
              <a:round/>
              <a:headEnd/>
              <a:tailEnd/>
            </a:ln>
          </p:spPr>
          <p:txBody>
            <a:bodyPr wrap="none" anchor="ctr"/>
            <a:lstStyle/>
            <a:p>
              <a:endParaRPr lang="pt-BR"/>
            </a:p>
          </p:txBody>
        </p:sp>
        <p:sp>
          <p:nvSpPr>
            <p:cNvPr id="843834" name="Freeform 42"/>
            <p:cNvSpPr>
              <a:spLocks/>
            </p:cNvSpPr>
            <p:nvPr/>
          </p:nvSpPr>
          <p:spPr bwMode="auto">
            <a:xfrm rot="5400000">
              <a:off x="4730" y="2180"/>
              <a:ext cx="41" cy="4"/>
            </a:xfrm>
            <a:custGeom>
              <a:avLst/>
              <a:gdLst>
                <a:gd name="T0" fmla="*/ 31 w 53"/>
                <a:gd name="T1" fmla="*/ 0 h 7"/>
                <a:gd name="T2" fmla="*/ 31 w 53"/>
                <a:gd name="T3" fmla="*/ 2 h 7"/>
                <a:gd name="T4" fmla="*/ 0 w 53"/>
                <a:gd name="T5" fmla="*/ 2 h 7"/>
                <a:gd name="T6" fmla="*/ 0 60000 65536"/>
                <a:gd name="T7" fmla="*/ 0 60000 65536"/>
                <a:gd name="T8" fmla="*/ 0 60000 65536"/>
                <a:gd name="T9" fmla="*/ 0 w 53"/>
                <a:gd name="T10" fmla="*/ 0 h 7"/>
                <a:gd name="T11" fmla="*/ 53 w 53"/>
                <a:gd name="T12" fmla="*/ 7 h 7"/>
              </a:gdLst>
              <a:ahLst/>
              <a:cxnLst>
                <a:cxn ang="T6">
                  <a:pos x="T0" y="T1"/>
                </a:cxn>
                <a:cxn ang="T7">
                  <a:pos x="T2" y="T3"/>
                </a:cxn>
                <a:cxn ang="T8">
                  <a:pos x="T4" y="T5"/>
                </a:cxn>
              </a:cxnLst>
              <a:rect l="T9" t="T10" r="T11" b="T12"/>
              <a:pathLst>
                <a:path w="53" h="7">
                  <a:moveTo>
                    <a:pt x="52" y="0"/>
                  </a:moveTo>
                  <a:lnTo>
                    <a:pt x="52" y="6"/>
                  </a:lnTo>
                  <a:lnTo>
                    <a:pt x="0" y="6"/>
                  </a:lnTo>
                </a:path>
              </a:pathLst>
            </a:custGeom>
            <a:gradFill rotWithShape="1">
              <a:gsLst>
                <a:gs pos="0">
                  <a:srgbClr val="969696"/>
                </a:gs>
                <a:gs pos="50000">
                  <a:srgbClr val="DDDDDD"/>
                </a:gs>
                <a:gs pos="100000">
                  <a:srgbClr val="969696"/>
                </a:gs>
              </a:gsLst>
              <a:lin ang="5400000" scaled="1"/>
            </a:gradFill>
            <a:ln w="12700" cap="rnd" cmpd="sng">
              <a:solidFill>
                <a:schemeClr val="tx1"/>
              </a:solidFill>
              <a:prstDash val="solid"/>
              <a:round/>
              <a:headEnd type="none" w="med" len="med"/>
              <a:tailEnd type="none" w="med" len="med"/>
            </a:ln>
          </p:spPr>
          <p:txBody>
            <a:bodyPr/>
            <a:lstStyle/>
            <a:p>
              <a:endParaRPr lang="pt-BR"/>
            </a:p>
          </p:txBody>
        </p:sp>
        <p:sp>
          <p:nvSpPr>
            <p:cNvPr id="843835" name="Line 43"/>
            <p:cNvSpPr>
              <a:spLocks noChangeShapeType="1"/>
            </p:cNvSpPr>
            <p:nvPr/>
          </p:nvSpPr>
          <p:spPr bwMode="auto">
            <a:xfrm rot="5400000" flipV="1">
              <a:off x="4763" y="2146"/>
              <a:ext cx="0" cy="18"/>
            </a:xfrm>
            <a:prstGeom prst="line">
              <a:avLst/>
            </a:prstGeom>
            <a:noFill/>
            <a:ln w="12700">
              <a:solidFill>
                <a:schemeClr val="tx1"/>
              </a:solidFill>
              <a:round/>
              <a:headEnd/>
              <a:tailEnd/>
            </a:ln>
          </p:spPr>
          <p:txBody>
            <a:bodyPr wrap="none" anchor="ctr"/>
            <a:lstStyle/>
            <a:p>
              <a:endParaRPr lang="pt-BR"/>
            </a:p>
          </p:txBody>
        </p:sp>
      </p:grpSp>
      <p:sp>
        <p:nvSpPr>
          <p:cNvPr id="843816" name="Line 44"/>
          <p:cNvSpPr>
            <a:spLocks noChangeShapeType="1"/>
          </p:cNvSpPr>
          <p:nvPr/>
        </p:nvSpPr>
        <p:spPr bwMode="auto">
          <a:xfrm rot="5400000">
            <a:off x="7452519" y="4009232"/>
            <a:ext cx="0" cy="11112"/>
          </a:xfrm>
          <a:prstGeom prst="line">
            <a:avLst/>
          </a:prstGeom>
          <a:noFill/>
          <a:ln w="12700">
            <a:solidFill>
              <a:schemeClr val="tx1"/>
            </a:solidFill>
            <a:round/>
            <a:headEnd/>
            <a:tailEnd/>
          </a:ln>
        </p:spPr>
        <p:txBody>
          <a:bodyPr wrap="none" anchor="ctr"/>
          <a:lstStyle/>
          <a:p>
            <a:endParaRPr lang="pt-BR"/>
          </a:p>
        </p:txBody>
      </p:sp>
      <p:sp>
        <p:nvSpPr>
          <p:cNvPr id="843817" name="Rectangle 45"/>
          <p:cNvSpPr>
            <a:spLocks noChangeArrowheads="1"/>
          </p:cNvSpPr>
          <p:nvPr/>
        </p:nvSpPr>
        <p:spPr bwMode="auto">
          <a:xfrm>
            <a:off x="7273925" y="4008438"/>
            <a:ext cx="41275" cy="58737"/>
          </a:xfrm>
          <a:prstGeom prst="rect">
            <a:avLst/>
          </a:prstGeom>
          <a:solidFill>
            <a:srgbClr val="FFFFFF"/>
          </a:solidFill>
          <a:ln w="12700">
            <a:solidFill>
              <a:schemeClr val="tx1"/>
            </a:solidFill>
            <a:miter lim="800000"/>
            <a:headEnd/>
            <a:tailEnd/>
          </a:ln>
        </p:spPr>
        <p:txBody>
          <a:bodyPr wrap="none" anchor="ctr"/>
          <a:lstStyle/>
          <a:p>
            <a:pPr eaLnBrk="0" hangingPunct="0">
              <a:buFont typeface="Wingdings" pitchFamily="2" charset="2"/>
              <a:buChar char="ü"/>
            </a:pPr>
            <a:endParaRPr lang="pt-BR"/>
          </a:p>
        </p:txBody>
      </p:sp>
      <p:sp>
        <p:nvSpPr>
          <p:cNvPr id="843818" name="Freeform 46"/>
          <p:cNvSpPr>
            <a:spLocks/>
          </p:cNvSpPr>
          <p:nvPr/>
        </p:nvSpPr>
        <p:spPr bwMode="auto">
          <a:xfrm>
            <a:off x="7080250" y="4008438"/>
            <a:ext cx="168275" cy="835025"/>
          </a:xfrm>
          <a:custGeom>
            <a:avLst/>
            <a:gdLst>
              <a:gd name="T0" fmla="*/ 0 w 192"/>
              <a:gd name="T1" fmla="*/ 907899398 h 768"/>
              <a:gd name="T2" fmla="*/ 0 w 192"/>
              <a:gd name="T3" fmla="*/ 56743644 h 768"/>
              <a:gd name="T4" fmla="*/ 36870632 w 192"/>
              <a:gd name="T5" fmla="*/ 0 h 768"/>
              <a:gd name="T6" fmla="*/ 147481652 w 192"/>
              <a:gd name="T7" fmla="*/ 0 h 768"/>
              <a:gd name="T8" fmla="*/ 147481652 w 192"/>
              <a:gd name="T9" fmla="*/ 56743644 h 768"/>
              <a:gd name="T10" fmla="*/ 36870632 w 192"/>
              <a:gd name="T11" fmla="*/ 56743644 h 768"/>
              <a:gd name="T12" fmla="*/ 36870632 w 192"/>
              <a:gd name="T13" fmla="*/ 907899398 h 768"/>
              <a:gd name="T14" fmla="*/ 0 w 192"/>
              <a:gd name="T15" fmla="*/ 907899398 h 768"/>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768"/>
              <a:gd name="T26" fmla="*/ 192 w 192"/>
              <a:gd name="T27" fmla="*/ 768 h 7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768">
                <a:moveTo>
                  <a:pt x="0" y="768"/>
                </a:moveTo>
                <a:lnTo>
                  <a:pt x="0" y="48"/>
                </a:lnTo>
                <a:lnTo>
                  <a:pt x="48" y="0"/>
                </a:lnTo>
                <a:lnTo>
                  <a:pt x="192" y="0"/>
                </a:lnTo>
                <a:lnTo>
                  <a:pt x="192" y="48"/>
                </a:lnTo>
                <a:lnTo>
                  <a:pt x="48" y="48"/>
                </a:lnTo>
                <a:lnTo>
                  <a:pt x="48" y="768"/>
                </a:lnTo>
                <a:lnTo>
                  <a:pt x="0" y="768"/>
                </a:lnTo>
                <a:close/>
              </a:path>
            </a:pathLst>
          </a:custGeom>
          <a:gradFill rotWithShape="1">
            <a:gsLst>
              <a:gs pos="0">
                <a:srgbClr val="969696"/>
              </a:gs>
              <a:gs pos="50000">
                <a:srgbClr val="DDDDDD"/>
              </a:gs>
              <a:gs pos="100000">
                <a:srgbClr val="969696"/>
              </a:gs>
            </a:gsLst>
            <a:lin ang="0" scaled="1"/>
          </a:gradFill>
          <a:ln w="12700" cap="flat" cmpd="sng">
            <a:solidFill>
              <a:schemeClr val="tx1"/>
            </a:solidFill>
            <a:prstDash val="solid"/>
            <a:round/>
            <a:headEnd/>
            <a:tailEnd/>
          </a:ln>
        </p:spPr>
        <p:txBody>
          <a:bodyPr wrap="none" anchor="ctr"/>
          <a:lstStyle/>
          <a:p>
            <a:endParaRPr lang="pt-BR"/>
          </a:p>
        </p:txBody>
      </p:sp>
      <p:sp>
        <p:nvSpPr>
          <p:cNvPr id="843819" name="Rectangle 47"/>
          <p:cNvSpPr>
            <a:spLocks noChangeArrowheads="1"/>
          </p:cNvSpPr>
          <p:nvPr/>
        </p:nvSpPr>
        <p:spPr bwMode="auto">
          <a:xfrm>
            <a:off x="7248525" y="3860800"/>
            <a:ext cx="41275" cy="412750"/>
          </a:xfrm>
          <a:prstGeom prst="rect">
            <a:avLst/>
          </a:prstGeom>
          <a:gradFill rotWithShape="1">
            <a:gsLst>
              <a:gs pos="0">
                <a:srgbClr val="969696"/>
              </a:gs>
              <a:gs pos="50000">
                <a:srgbClr val="DDDDDD"/>
              </a:gs>
              <a:gs pos="100000">
                <a:srgbClr val="969696"/>
              </a:gs>
            </a:gsLst>
            <a:lin ang="5400000" scaled="1"/>
          </a:gradFill>
          <a:ln w="12700">
            <a:solidFill>
              <a:schemeClr val="tx1"/>
            </a:solidFill>
            <a:miter lim="800000"/>
            <a:headEnd/>
            <a:tailEnd/>
          </a:ln>
        </p:spPr>
        <p:txBody>
          <a:bodyPr wrap="none" anchor="ctr"/>
          <a:lstStyle/>
          <a:p>
            <a:pPr eaLnBrk="0" hangingPunct="0">
              <a:buFont typeface="Wingdings" pitchFamily="2" charset="2"/>
              <a:buChar char="ü"/>
            </a:pPr>
            <a:endParaRPr lang="pt-BR"/>
          </a:p>
        </p:txBody>
      </p:sp>
      <p:sp>
        <p:nvSpPr>
          <p:cNvPr id="843820" name="Oval 48"/>
          <p:cNvSpPr>
            <a:spLocks noChangeArrowheads="1"/>
          </p:cNvSpPr>
          <p:nvPr/>
        </p:nvSpPr>
        <p:spPr bwMode="auto">
          <a:xfrm>
            <a:off x="7038975" y="4106863"/>
            <a:ext cx="125413" cy="176212"/>
          </a:xfrm>
          <a:prstGeom prst="ellipse">
            <a:avLst/>
          </a:prstGeom>
          <a:gradFill rotWithShape="1">
            <a:gsLst>
              <a:gs pos="0">
                <a:srgbClr val="FFFFFF"/>
              </a:gs>
              <a:gs pos="100000">
                <a:srgbClr val="767676"/>
              </a:gs>
            </a:gsLst>
            <a:path path="shape">
              <a:fillToRect l="50000" t="50000" r="50000" b="50000"/>
            </a:path>
          </a:gradFill>
          <a:ln w="12700">
            <a:solidFill>
              <a:schemeClr val="tx1"/>
            </a:solidFill>
            <a:round/>
            <a:headEnd/>
            <a:tailEnd/>
          </a:ln>
        </p:spPr>
        <p:txBody>
          <a:bodyPr wrap="none" anchor="ctr"/>
          <a:lstStyle/>
          <a:p>
            <a:pPr eaLnBrk="0" hangingPunct="0">
              <a:buFont typeface="Wingdings" pitchFamily="2" charset="2"/>
              <a:buChar char="ü"/>
            </a:pPr>
            <a:endParaRPr lang="pt-BR"/>
          </a:p>
        </p:txBody>
      </p:sp>
      <p:sp>
        <p:nvSpPr>
          <p:cNvPr id="843821" name="Oval 49"/>
          <p:cNvSpPr>
            <a:spLocks noChangeArrowheads="1"/>
          </p:cNvSpPr>
          <p:nvPr/>
        </p:nvSpPr>
        <p:spPr bwMode="auto">
          <a:xfrm>
            <a:off x="7038975" y="4637088"/>
            <a:ext cx="125413" cy="176212"/>
          </a:xfrm>
          <a:prstGeom prst="ellipse">
            <a:avLst/>
          </a:prstGeom>
          <a:gradFill rotWithShape="1">
            <a:gsLst>
              <a:gs pos="0">
                <a:srgbClr val="FFFFFF"/>
              </a:gs>
              <a:gs pos="100000">
                <a:srgbClr val="767676"/>
              </a:gs>
            </a:gsLst>
            <a:path path="shape">
              <a:fillToRect l="50000" t="50000" r="50000" b="50000"/>
            </a:path>
          </a:gradFill>
          <a:ln w="12700">
            <a:solidFill>
              <a:schemeClr val="tx1"/>
            </a:solidFill>
            <a:round/>
            <a:headEnd/>
            <a:tailEnd/>
          </a:ln>
        </p:spPr>
        <p:txBody>
          <a:bodyPr wrap="none" anchor="ctr"/>
          <a:lstStyle/>
          <a:p>
            <a:pPr eaLnBrk="0" hangingPunct="0">
              <a:buFont typeface="Wingdings" pitchFamily="2" charset="2"/>
              <a:buChar char="ü"/>
            </a:pPr>
            <a:endParaRPr lang="pt-BR"/>
          </a:p>
        </p:txBody>
      </p:sp>
      <p:sp>
        <p:nvSpPr>
          <p:cNvPr id="843822" name="Rectangle 50"/>
          <p:cNvSpPr>
            <a:spLocks noChangeArrowheads="1"/>
          </p:cNvSpPr>
          <p:nvPr/>
        </p:nvSpPr>
        <p:spPr bwMode="auto">
          <a:xfrm>
            <a:off x="7315200" y="3948113"/>
            <a:ext cx="125413" cy="177800"/>
          </a:xfrm>
          <a:prstGeom prst="rect">
            <a:avLst/>
          </a:prstGeom>
          <a:gradFill rotWithShape="1">
            <a:gsLst>
              <a:gs pos="0">
                <a:srgbClr val="969696"/>
              </a:gs>
              <a:gs pos="50000">
                <a:srgbClr val="DDDDDD"/>
              </a:gs>
              <a:gs pos="100000">
                <a:srgbClr val="969696"/>
              </a:gs>
            </a:gsLst>
            <a:lin ang="5400000" scaled="1"/>
          </a:gradFill>
          <a:ln w="12700">
            <a:solidFill>
              <a:schemeClr val="tx1"/>
            </a:solidFill>
            <a:miter lim="800000"/>
            <a:headEnd/>
            <a:tailEnd/>
          </a:ln>
        </p:spPr>
        <p:txBody>
          <a:bodyPr wrap="none" anchor="ctr"/>
          <a:lstStyle/>
          <a:p>
            <a:pPr eaLnBrk="0" hangingPunct="0">
              <a:buFont typeface="Wingdings" pitchFamily="2" charset="2"/>
              <a:buChar char="ü"/>
            </a:pPr>
            <a:endParaRPr lang="pt-BR"/>
          </a:p>
        </p:txBody>
      </p:sp>
      <p:sp>
        <p:nvSpPr>
          <p:cNvPr id="843823" name="Freeform 51"/>
          <p:cNvSpPr>
            <a:spLocks/>
          </p:cNvSpPr>
          <p:nvPr/>
        </p:nvSpPr>
        <p:spPr bwMode="auto">
          <a:xfrm>
            <a:off x="7264400" y="3213100"/>
            <a:ext cx="347663" cy="701675"/>
          </a:xfrm>
          <a:custGeom>
            <a:avLst/>
            <a:gdLst>
              <a:gd name="T0" fmla="*/ 507855353 w 238"/>
              <a:gd name="T1" fmla="*/ 1113909152 h 442"/>
              <a:gd name="T2" fmla="*/ 507855353 w 238"/>
              <a:gd name="T3" fmla="*/ 85685314 h 442"/>
              <a:gd name="T4" fmla="*/ 0 w 238"/>
              <a:gd name="T5" fmla="*/ 85685314 h 442"/>
              <a:gd name="T6" fmla="*/ 0 w 238"/>
              <a:gd name="T7" fmla="*/ 0 h 442"/>
              <a:gd name="T8" fmla="*/ 0 60000 65536"/>
              <a:gd name="T9" fmla="*/ 0 60000 65536"/>
              <a:gd name="T10" fmla="*/ 0 60000 65536"/>
              <a:gd name="T11" fmla="*/ 0 60000 65536"/>
              <a:gd name="T12" fmla="*/ 0 w 238"/>
              <a:gd name="T13" fmla="*/ 0 h 442"/>
              <a:gd name="T14" fmla="*/ 238 w 238"/>
              <a:gd name="T15" fmla="*/ 442 h 442"/>
            </a:gdLst>
            <a:ahLst/>
            <a:cxnLst>
              <a:cxn ang="T8">
                <a:pos x="T0" y="T1"/>
              </a:cxn>
              <a:cxn ang="T9">
                <a:pos x="T2" y="T3"/>
              </a:cxn>
              <a:cxn ang="T10">
                <a:pos x="T4" y="T5"/>
              </a:cxn>
              <a:cxn ang="T11">
                <a:pos x="T6" y="T7"/>
              </a:cxn>
            </a:cxnLst>
            <a:rect l="T12" t="T13" r="T14" b="T15"/>
            <a:pathLst>
              <a:path w="238" h="442">
                <a:moveTo>
                  <a:pt x="238" y="442"/>
                </a:moveTo>
                <a:lnTo>
                  <a:pt x="238" y="34"/>
                </a:lnTo>
                <a:lnTo>
                  <a:pt x="0" y="34"/>
                </a:lnTo>
                <a:lnTo>
                  <a:pt x="0" y="0"/>
                </a:lnTo>
              </a:path>
            </a:pathLst>
          </a:custGeom>
          <a:noFill/>
          <a:ln w="28575" cmpd="sng">
            <a:solidFill>
              <a:srgbClr val="FF0000"/>
            </a:solidFill>
            <a:prstDash val="solid"/>
            <a:round/>
            <a:headEnd/>
            <a:tailEnd/>
          </a:ln>
        </p:spPr>
        <p:txBody>
          <a:bodyPr/>
          <a:lstStyle/>
          <a:p>
            <a:endParaRPr lang="pt-BR"/>
          </a:p>
        </p:txBody>
      </p:sp>
      <p:sp>
        <p:nvSpPr>
          <p:cNvPr id="843824" name="Freeform 52"/>
          <p:cNvSpPr>
            <a:spLocks/>
          </p:cNvSpPr>
          <p:nvPr/>
        </p:nvSpPr>
        <p:spPr bwMode="auto">
          <a:xfrm>
            <a:off x="7386638" y="2889250"/>
            <a:ext cx="547687" cy="1727200"/>
          </a:xfrm>
          <a:custGeom>
            <a:avLst/>
            <a:gdLst>
              <a:gd name="T0" fmla="*/ 0 w 374"/>
              <a:gd name="T1" fmla="*/ 0 h 1088"/>
              <a:gd name="T2" fmla="*/ 802034997 w 374"/>
              <a:gd name="T3" fmla="*/ 0 h 1088"/>
              <a:gd name="T4" fmla="*/ 802034997 w 374"/>
              <a:gd name="T5" fmla="*/ 2147483647 h 1088"/>
              <a:gd name="T6" fmla="*/ 0 60000 65536"/>
              <a:gd name="T7" fmla="*/ 0 60000 65536"/>
              <a:gd name="T8" fmla="*/ 0 60000 65536"/>
              <a:gd name="T9" fmla="*/ 0 w 374"/>
              <a:gd name="T10" fmla="*/ 0 h 1088"/>
              <a:gd name="T11" fmla="*/ 374 w 374"/>
              <a:gd name="T12" fmla="*/ 1088 h 1088"/>
            </a:gdLst>
            <a:ahLst/>
            <a:cxnLst>
              <a:cxn ang="T6">
                <a:pos x="T0" y="T1"/>
              </a:cxn>
              <a:cxn ang="T7">
                <a:pos x="T2" y="T3"/>
              </a:cxn>
              <a:cxn ang="T8">
                <a:pos x="T4" y="T5"/>
              </a:cxn>
            </a:cxnLst>
            <a:rect l="T9" t="T10" r="T11" b="T12"/>
            <a:pathLst>
              <a:path w="374" h="1088">
                <a:moveTo>
                  <a:pt x="0" y="0"/>
                </a:moveTo>
                <a:lnTo>
                  <a:pt x="374" y="0"/>
                </a:lnTo>
                <a:lnTo>
                  <a:pt x="374" y="1088"/>
                </a:lnTo>
              </a:path>
            </a:pathLst>
          </a:custGeom>
          <a:noFill/>
          <a:ln w="28575" cmpd="sng">
            <a:solidFill>
              <a:srgbClr val="FF0000"/>
            </a:solidFill>
            <a:prstDash val="solid"/>
            <a:round/>
            <a:headEnd/>
            <a:tailEnd/>
          </a:ln>
        </p:spPr>
        <p:txBody>
          <a:bodyPr/>
          <a:lstStyle/>
          <a:p>
            <a:endParaRPr lang="pt-BR"/>
          </a:p>
        </p:txBody>
      </p:sp>
      <p:sp>
        <p:nvSpPr>
          <p:cNvPr id="843825" name="Text Box 53"/>
          <p:cNvSpPr txBox="1">
            <a:spLocks noChangeArrowheads="1"/>
          </p:cNvSpPr>
          <p:nvPr/>
        </p:nvSpPr>
        <p:spPr bwMode="auto">
          <a:xfrm>
            <a:off x="228600" y="3941763"/>
            <a:ext cx="1241425" cy="517525"/>
          </a:xfrm>
          <a:prstGeom prst="rect">
            <a:avLst/>
          </a:prstGeom>
          <a:noFill/>
          <a:ln w="9525">
            <a:noFill/>
            <a:miter lim="800000"/>
            <a:headEnd/>
            <a:tailEnd/>
          </a:ln>
        </p:spPr>
        <p:txBody>
          <a:bodyPr wrap="none">
            <a:spAutoFit/>
          </a:bodyPr>
          <a:lstStyle/>
          <a:p>
            <a:r>
              <a:rPr lang="en-US" sz="1400" b="1">
                <a:latin typeface="Tahoma" pitchFamily="34" charset="0"/>
              </a:rPr>
              <a:t>Pressure </a:t>
            </a:r>
          </a:p>
          <a:p>
            <a:r>
              <a:rPr lang="en-US" sz="1400" b="1">
                <a:latin typeface="Tahoma" pitchFamily="34" charset="0"/>
              </a:rPr>
              <a:t>Transmitter</a:t>
            </a:r>
          </a:p>
        </p:txBody>
      </p:sp>
      <p:sp>
        <p:nvSpPr>
          <p:cNvPr id="843826" name="Text Box 54"/>
          <p:cNvSpPr txBox="1">
            <a:spLocks noChangeArrowheads="1"/>
          </p:cNvSpPr>
          <p:nvPr/>
        </p:nvSpPr>
        <p:spPr bwMode="auto">
          <a:xfrm>
            <a:off x="1676400" y="3286125"/>
            <a:ext cx="2454275" cy="304800"/>
          </a:xfrm>
          <a:prstGeom prst="rect">
            <a:avLst/>
          </a:prstGeom>
          <a:noFill/>
          <a:ln w="9525">
            <a:noFill/>
            <a:miter lim="800000"/>
            <a:headEnd/>
            <a:tailEnd/>
          </a:ln>
        </p:spPr>
        <p:txBody>
          <a:bodyPr wrap="none">
            <a:spAutoFit/>
          </a:bodyPr>
          <a:lstStyle/>
          <a:p>
            <a:r>
              <a:rPr lang="en-US" sz="1400" b="1">
                <a:latin typeface="Tahoma" pitchFamily="34" charset="0"/>
              </a:rPr>
              <a:t>Temperature Transmitter</a:t>
            </a:r>
          </a:p>
        </p:txBody>
      </p:sp>
      <p:sp>
        <p:nvSpPr>
          <p:cNvPr id="843827" name="Text Box 55"/>
          <p:cNvSpPr txBox="1">
            <a:spLocks noChangeArrowheads="1"/>
          </p:cNvSpPr>
          <p:nvPr/>
        </p:nvSpPr>
        <p:spPr bwMode="auto">
          <a:xfrm>
            <a:off x="4572000" y="2997200"/>
            <a:ext cx="1241425" cy="730250"/>
          </a:xfrm>
          <a:prstGeom prst="rect">
            <a:avLst/>
          </a:prstGeom>
          <a:noFill/>
          <a:ln w="9525">
            <a:noFill/>
            <a:miter lim="800000"/>
            <a:headEnd/>
            <a:tailEnd/>
          </a:ln>
        </p:spPr>
        <p:txBody>
          <a:bodyPr wrap="none">
            <a:spAutoFit/>
          </a:bodyPr>
          <a:lstStyle/>
          <a:p>
            <a:r>
              <a:rPr lang="en-US" sz="1400" b="1">
                <a:latin typeface="Tahoma" pitchFamily="34" charset="0"/>
              </a:rPr>
              <a:t>Level </a:t>
            </a:r>
          </a:p>
          <a:p>
            <a:r>
              <a:rPr lang="en-US" sz="1400" b="1">
                <a:latin typeface="Tahoma" pitchFamily="34" charset="0"/>
              </a:rPr>
              <a:t>Transmitter</a:t>
            </a:r>
          </a:p>
          <a:p>
            <a:endParaRPr lang="en-US" sz="1400" b="1">
              <a:latin typeface="Tahoma" pitchFamily="34" charset="0"/>
            </a:endParaRPr>
          </a:p>
        </p:txBody>
      </p:sp>
      <p:sp>
        <p:nvSpPr>
          <p:cNvPr id="843828" name="Text Box 56"/>
          <p:cNvSpPr txBox="1">
            <a:spLocks noChangeArrowheads="1"/>
          </p:cNvSpPr>
          <p:nvPr/>
        </p:nvSpPr>
        <p:spPr bwMode="auto">
          <a:xfrm>
            <a:off x="0" y="3079750"/>
            <a:ext cx="1339850" cy="517525"/>
          </a:xfrm>
          <a:prstGeom prst="rect">
            <a:avLst/>
          </a:prstGeom>
          <a:noFill/>
          <a:ln w="9525">
            <a:noFill/>
            <a:miter lim="800000"/>
            <a:headEnd/>
            <a:tailEnd/>
          </a:ln>
        </p:spPr>
        <p:txBody>
          <a:bodyPr wrap="none">
            <a:spAutoFit/>
          </a:bodyPr>
          <a:lstStyle/>
          <a:p>
            <a:pPr algn="ctr"/>
            <a:r>
              <a:rPr lang="en-US" sz="1400" b="1">
                <a:latin typeface="Tahoma" pitchFamily="34" charset="0"/>
              </a:rPr>
              <a:t>Junction Box</a:t>
            </a:r>
          </a:p>
          <a:p>
            <a:pPr algn="ctr"/>
            <a:r>
              <a:rPr lang="en-US" sz="1400" b="1">
                <a:latin typeface="Tahoma" pitchFamily="34" charset="0"/>
              </a:rPr>
              <a:t>(JM400)</a:t>
            </a:r>
          </a:p>
        </p:txBody>
      </p:sp>
      <p:sp>
        <p:nvSpPr>
          <p:cNvPr id="843829" name="Text Box 57"/>
          <p:cNvSpPr txBox="1">
            <a:spLocks noChangeArrowheads="1"/>
          </p:cNvSpPr>
          <p:nvPr/>
        </p:nvSpPr>
        <p:spPr bwMode="auto">
          <a:xfrm>
            <a:off x="2346325" y="2603500"/>
            <a:ext cx="2297113" cy="304800"/>
          </a:xfrm>
          <a:prstGeom prst="rect">
            <a:avLst/>
          </a:prstGeom>
          <a:noFill/>
          <a:ln w="9525">
            <a:noFill/>
            <a:miter lim="800000"/>
            <a:headEnd/>
            <a:tailEnd/>
          </a:ln>
        </p:spPr>
        <p:txBody>
          <a:bodyPr wrap="none">
            <a:spAutoFit/>
          </a:bodyPr>
          <a:lstStyle/>
          <a:p>
            <a:r>
              <a:rPr lang="en-US" sz="1400" b="1">
                <a:latin typeface="Tahoma" pitchFamily="34" charset="0"/>
              </a:rPr>
              <a:t>Foundation Fieldbus H1</a:t>
            </a:r>
          </a:p>
        </p:txBody>
      </p:sp>
      <p:sp>
        <p:nvSpPr>
          <p:cNvPr id="843830" name="AutoShape 58"/>
          <p:cNvSpPr>
            <a:spLocks noChangeArrowheads="1"/>
          </p:cNvSpPr>
          <p:nvPr/>
        </p:nvSpPr>
        <p:spPr bwMode="auto">
          <a:xfrm>
            <a:off x="2286000" y="1606550"/>
            <a:ext cx="2514600" cy="685800"/>
          </a:xfrm>
          <a:prstGeom prst="wedgeRectCallout">
            <a:avLst>
              <a:gd name="adj1" fmla="val -77588"/>
              <a:gd name="adj2" fmla="val -463"/>
            </a:avLst>
          </a:prstGeom>
          <a:noFill/>
          <a:ln w="28575">
            <a:solidFill>
              <a:schemeClr val="tx1"/>
            </a:solidFill>
            <a:miter lim="800000"/>
            <a:headEnd/>
            <a:tailEnd/>
          </a:ln>
        </p:spPr>
        <p:txBody>
          <a:bodyPr/>
          <a:lstStyle/>
          <a:p>
            <a:pPr algn="ctr"/>
            <a:r>
              <a:rPr lang="en-US" sz="1400" b="1">
                <a:latin typeface="Tahoma" pitchFamily="34" charset="0"/>
              </a:rPr>
              <a:t>Instalação do  Controlador no Campo ou na Sala de Controle</a:t>
            </a:r>
          </a:p>
        </p:txBody>
      </p:sp>
      <p:sp>
        <p:nvSpPr>
          <p:cNvPr id="843831" name="Text Box 59"/>
          <p:cNvSpPr txBox="1">
            <a:spLocks noChangeArrowheads="1"/>
          </p:cNvSpPr>
          <p:nvPr/>
        </p:nvSpPr>
        <p:spPr bwMode="auto">
          <a:xfrm>
            <a:off x="6894513" y="5568950"/>
            <a:ext cx="1079500" cy="517525"/>
          </a:xfrm>
          <a:prstGeom prst="rect">
            <a:avLst/>
          </a:prstGeom>
          <a:noFill/>
          <a:ln w="9525">
            <a:noFill/>
            <a:miter lim="800000"/>
            <a:headEnd/>
            <a:tailEnd/>
          </a:ln>
        </p:spPr>
        <p:txBody>
          <a:bodyPr wrap="none">
            <a:spAutoFit/>
          </a:bodyPr>
          <a:lstStyle/>
          <a:p>
            <a:pPr algn="ctr"/>
            <a:r>
              <a:rPr lang="en-US" sz="1400" b="1">
                <a:latin typeface="Tahoma" pitchFamily="34" charset="0"/>
              </a:rPr>
              <a:t>Motorized</a:t>
            </a:r>
          </a:p>
          <a:p>
            <a:pPr algn="ctr"/>
            <a:r>
              <a:rPr lang="en-US" sz="1400" b="1">
                <a:latin typeface="Tahoma" pitchFamily="34" charset="0"/>
              </a:rPr>
              <a:t> Valve</a:t>
            </a:r>
          </a:p>
        </p:txBody>
      </p:sp>
      <p:sp>
        <p:nvSpPr>
          <p:cNvPr id="843832" name="Text Box 60"/>
          <p:cNvSpPr txBox="1">
            <a:spLocks noChangeArrowheads="1"/>
          </p:cNvSpPr>
          <p:nvPr/>
        </p:nvSpPr>
        <p:spPr bwMode="auto">
          <a:xfrm>
            <a:off x="7696200" y="3663950"/>
            <a:ext cx="1241425" cy="517525"/>
          </a:xfrm>
          <a:prstGeom prst="rect">
            <a:avLst/>
          </a:prstGeom>
          <a:noFill/>
          <a:ln w="9525">
            <a:noFill/>
            <a:miter lim="800000"/>
            <a:headEnd/>
            <a:tailEnd/>
          </a:ln>
        </p:spPr>
        <p:txBody>
          <a:bodyPr wrap="none">
            <a:spAutoFit/>
          </a:bodyPr>
          <a:lstStyle/>
          <a:p>
            <a:pPr algn="ctr"/>
            <a:r>
              <a:rPr lang="en-US" sz="1400" b="1">
                <a:latin typeface="Tahoma" pitchFamily="34" charset="0"/>
              </a:rPr>
              <a:t>Density</a:t>
            </a:r>
          </a:p>
          <a:p>
            <a:pPr algn="ctr"/>
            <a:r>
              <a:rPr lang="en-US" sz="1400" b="1">
                <a:latin typeface="Tahoma" pitchFamily="34" charset="0"/>
              </a:rPr>
              <a:t>Transmitter</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Rectangle 2"/>
          <p:cNvSpPr>
            <a:spLocks noChangeArrowheads="1"/>
          </p:cNvSpPr>
          <p:nvPr/>
        </p:nvSpPr>
        <p:spPr bwMode="auto">
          <a:xfrm>
            <a:off x="3492500" y="620713"/>
            <a:ext cx="5651500" cy="973137"/>
          </a:xfrm>
          <a:prstGeom prst="rect">
            <a:avLst/>
          </a:prstGeom>
          <a:solidFill>
            <a:srgbClr val="FFFFFF"/>
          </a:solidFill>
          <a:ln w="9525">
            <a:noFill/>
            <a:miter lim="800000"/>
            <a:headEnd/>
            <a:tailEnd/>
          </a:ln>
        </p:spPr>
        <p:txBody>
          <a:bodyPr/>
          <a:lstStyle/>
          <a:p>
            <a:pPr algn="ctr" defTabSz="885825"/>
            <a:r>
              <a:rPr lang="es-VE" sz="2800" b="1">
                <a:latin typeface="Bookman Old Style" pitchFamily="18" charset="0"/>
              </a:rPr>
              <a:t>Arquitetura como Solução para Estação de Vazão</a:t>
            </a:r>
          </a:p>
        </p:txBody>
      </p:sp>
      <p:sp>
        <p:nvSpPr>
          <p:cNvPr id="845826" name="Line 3"/>
          <p:cNvSpPr>
            <a:spLocks noChangeShapeType="1"/>
          </p:cNvSpPr>
          <p:nvPr/>
        </p:nvSpPr>
        <p:spPr bwMode="auto">
          <a:xfrm flipH="1">
            <a:off x="2590800" y="1524000"/>
            <a:ext cx="76200" cy="0"/>
          </a:xfrm>
          <a:prstGeom prst="line">
            <a:avLst/>
          </a:prstGeom>
          <a:noFill/>
          <a:ln w="9525">
            <a:noFill/>
            <a:round/>
            <a:headEnd/>
            <a:tailEnd/>
          </a:ln>
        </p:spPr>
        <p:txBody>
          <a:bodyPr wrap="none" anchor="ctr"/>
          <a:lstStyle/>
          <a:p>
            <a:endParaRPr lang="pt-BR"/>
          </a:p>
        </p:txBody>
      </p:sp>
      <p:sp>
        <p:nvSpPr>
          <p:cNvPr id="845827" name="Line 4"/>
          <p:cNvSpPr>
            <a:spLocks noChangeShapeType="1"/>
          </p:cNvSpPr>
          <p:nvPr/>
        </p:nvSpPr>
        <p:spPr bwMode="auto">
          <a:xfrm flipV="1">
            <a:off x="762000" y="2438400"/>
            <a:ext cx="0" cy="381000"/>
          </a:xfrm>
          <a:prstGeom prst="line">
            <a:avLst/>
          </a:prstGeom>
          <a:noFill/>
          <a:ln w="9525">
            <a:noFill/>
            <a:round/>
            <a:headEnd/>
            <a:tailEnd/>
          </a:ln>
        </p:spPr>
        <p:txBody>
          <a:bodyPr wrap="none" anchor="ctr"/>
          <a:lstStyle/>
          <a:p>
            <a:endParaRPr lang="pt-BR"/>
          </a:p>
        </p:txBody>
      </p:sp>
      <p:pic>
        <p:nvPicPr>
          <p:cNvPr id="845828" name="Picture 5" descr="npo000083"/>
          <p:cNvPicPr>
            <a:picLocks noChangeAspect="1" noChangeArrowheads="1"/>
          </p:cNvPicPr>
          <p:nvPr/>
        </p:nvPicPr>
        <p:blipFill>
          <a:blip r:embed="rId3"/>
          <a:srcRect/>
          <a:stretch>
            <a:fillRect/>
          </a:stretch>
        </p:blipFill>
        <p:spPr bwMode="auto">
          <a:xfrm>
            <a:off x="611188" y="1484313"/>
            <a:ext cx="8229600" cy="5195887"/>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3" name="Text Box 2"/>
          <p:cNvSpPr txBox="1">
            <a:spLocks noChangeArrowheads="1"/>
          </p:cNvSpPr>
          <p:nvPr/>
        </p:nvSpPr>
        <p:spPr bwMode="auto">
          <a:xfrm>
            <a:off x="3635375" y="549275"/>
            <a:ext cx="4056063" cy="519113"/>
          </a:xfrm>
          <a:prstGeom prst="rect">
            <a:avLst/>
          </a:prstGeom>
          <a:noFill/>
          <a:ln w="9525">
            <a:noFill/>
            <a:miter lim="800000"/>
            <a:headEnd/>
            <a:tailEnd/>
          </a:ln>
        </p:spPr>
        <p:txBody>
          <a:bodyPr>
            <a:spAutoFit/>
          </a:bodyPr>
          <a:lstStyle/>
          <a:p>
            <a:r>
              <a:rPr lang="en-US" sz="2800" b="1">
                <a:latin typeface="Bookman Old Style" pitchFamily="18" charset="0"/>
              </a:rPr>
              <a:t>TMView - Inventário</a:t>
            </a:r>
            <a:endParaRPr lang="es-VE" sz="2800" b="1">
              <a:latin typeface="Bookman Old Style" pitchFamily="18" charset="0"/>
            </a:endParaRPr>
          </a:p>
        </p:txBody>
      </p:sp>
      <p:pic>
        <p:nvPicPr>
          <p:cNvPr id="847874" name="Picture 3"/>
          <p:cNvPicPr>
            <a:picLocks noGrp="1" noChangeAspect="1" noChangeArrowheads="1"/>
          </p:cNvPicPr>
          <p:nvPr>
            <p:ph/>
          </p:nvPr>
        </p:nvPicPr>
        <p:blipFill>
          <a:blip r:embed="rId3"/>
          <a:srcRect/>
          <a:stretch>
            <a:fillRect/>
          </a:stretch>
        </p:blipFill>
        <p:spPr bwMode="auto">
          <a:xfrm>
            <a:off x="1187450" y="1125538"/>
            <a:ext cx="7416800" cy="5564187"/>
          </a:xfrm>
          <a:noFill/>
          <a:ln>
            <a:miter lim="800000"/>
            <a:headEnd/>
            <a:tailEnd/>
          </a:ln>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1" name="Rectangle 2"/>
          <p:cNvSpPr>
            <a:spLocks noGrp="1" noChangeArrowheads="1"/>
          </p:cNvSpPr>
          <p:nvPr>
            <p:ph type="title"/>
          </p:nvPr>
        </p:nvSpPr>
        <p:spPr bwMode="auto">
          <a:xfrm>
            <a:off x="2700338" y="476250"/>
            <a:ext cx="6443662" cy="68421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smtClean="0">
                <a:solidFill>
                  <a:schemeClr val="tx1"/>
                </a:solidFill>
                <a:latin typeface="Bookman Old Style" pitchFamily="18" charset="0"/>
              </a:rPr>
              <a:t>TMView – Informação de Medição</a:t>
            </a:r>
            <a:r>
              <a:rPr lang="en-US" sz="4000" b="1" smtClean="0">
                <a:solidFill>
                  <a:schemeClr val="tx1"/>
                </a:solidFill>
                <a:latin typeface="Arial" charset="0"/>
              </a:rPr>
              <a:t> </a:t>
            </a:r>
          </a:p>
        </p:txBody>
      </p:sp>
      <p:pic>
        <p:nvPicPr>
          <p:cNvPr id="849922" name="Picture 3"/>
          <p:cNvPicPr>
            <a:picLocks noGrp="1" noChangeAspect="1" noChangeArrowheads="1"/>
          </p:cNvPicPr>
          <p:nvPr>
            <p:ph idx="1"/>
          </p:nvPr>
        </p:nvPicPr>
        <p:blipFill>
          <a:blip r:embed="rId3"/>
          <a:srcRect/>
          <a:stretch>
            <a:fillRect/>
          </a:stretch>
        </p:blipFill>
        <p:spPr bwMode="auto">
          <a:xfrm>
            <a:off x="1763713" y="1196975"/>
            <a:ext cx="6742112" cy="5483225"/>
          </a:xfrm>
          <a:noFill/>
          <a:ln>
            <a:miter lim="800000"/>
            <a:headEnd/>
            <a:tailEnd/>
          </a:ln>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1969" name="Group 79"/>
          <p:cNvGrpSpPr>
            <a:grpSpLocks/>
          </p:cNvGrpSpPr>
          <p:nvPr/>
        </p:nvGrpSpPr>
        <p:grpSpPr bwMode="auto">
          <a:xfrm>
            <a:off x="500063" y="4724400"/>
            <a:ext cx="8393112" cy="1238250"/>
            <a:chOff x="315" y="2976"/>
            <a:chExt cx="5287" cy="780"/>
          </a:xfrm>
        </p:grpSpPr>
        <p:sp>
          <p:nvSpPr>
            <p:cNvPr id="851973" name="Rectangle 41"/>
            <p:cNvSpPr>
              <a:spLocks noChangeArrowheads="1"/>
            </p:cNvSpPr>
            <p:nvPr/>
          </p:nvSpPr>
          <p:spPr bwMode="auto">
            <a:xfrm>
              <a:off x="1402" y="3351"/>
              <a:ext cx="994" cy="405"/>
            </a:xfrm>
            <a:prstGeom prst="rect">
              <a:avLst/>
            </a:prstGeom>
            <a:solidFill>
              <a:schemeClr val="bg1"/>
            </a:solidFill>
            <a:ln w="12700">
              <a:noFill/>
              <a:miter lim="800000"/>
              <a:headEnd/>
              <a:tailEnd/>
            </a:ln>
          </p:spPr>
          <p:txBody>
            <a:bodyPr wrap="none" anchor="ctr"/>
            <a:lstStyle/>
            <a:p>
              <a:pPr eaLnBrk="0" hangingPunct="0">
                <a:buFont typeface="Wingdings" pitchFamily="2" charset="2"/>
                <a:buChar char="ü"/>
              </a:pPr>
              <a:endParaRPr lang="pt-BR"/>
            </a:p>
          </p:txBody>
        </p:sp>
        <p:sp>
          <p:nvSpPr>
            <p:cNvPr id="851974" name="Rectangle 42"/>
            <p:cNvSpPr>
              <a:spLocks noChangeArrowheads="1"/>
            </p:cNvSpPr>
            <p:nvPr/>
          </p:nvSpPr>
          <p:spPr bwMode="auto">
            <a:xfrm>
              <a:off x="459" y="2992"/>
              <a:ext cx="695" cy="242"/>
            </a:xfrm>
            <a:prstGeom prst="rect">
              <a:avLst/>
            </a:prstGeom>
            <a:solidFill>
              <a:srgbClr val="FFFF00"/>
            </a:solidFill>
            <a:ln w="9525">
              <a:solidFill>
                <a:schemeClr val="tx1"/>
              </a:solidFill>
              <a:miter lim="800000"/>
              <a:headEnd/>
              <a:tailEnd/>
            </a:ln>
          </p:spPr>
          <p:txBody>
            <a:bodyPr wrap="none" anchor="ctr"/>
            <a:lstStyle/>
            <a:p>
              <a:pPr algn="ctr" eaLnBrk="0" hangingPunct="0"/>
              <a:r>
                <a:rPr lang="en-US" sz="1200" b="1"/>
                <a:t>Engenharia</a:t>
              </a:r>
            </a:p>
          </p:txBody>
        </p:sp>
        <p:sp>
          <p:nvSpPr>
            <p:cNvPr id="851975" name="Rectangle 43" descr="Wide upward diagonal"/>
            <p:cNvSpPr>
              <a:spLocks noChangeArrowheads="1"/>
            </p:cNvSpPr>
            <p:nvPr/>
          </p:nvSpPr>
          <p:spPr bwMode="auto">
            <a:xfrm>
              <a:off x="1990" y="2992"/>
              <a:ext cx="555" cy="242"/>
            </a:xfrm>
            <a:prstGeom prst="rect">
              <a:avLst/>
            </a:prstGeom>
            <a:pattFill prst="wdUpDiag">
              <a:fgClr>
                <a:srgbClr val="FFFF00"/>
              </a:fgClr>
              <a:bgClr>
                <a:srgbClr val="FFFFFF"/>
              </a:bgClr>
            </a:pattFill>
            <a:ln w="9525">
              <a:solidFill>
                <a:schemeClr val="tx1"/>
              </a:solidFill>
              <a:miter lim="800000"/>
              <a:headEnd/>
              <a:tailEnd/>
            </a:ln>
          </p:spPr>
          <p:txBody>
            <a:bodyPr wrap="none" anchor="ctr"/>
            <a:lstStyle/>
            <a:p>
              <a:pPr algn="ctr" eaLnBrk="0" hangingPunct="0"/>
              <a:r>
                <a:rPr lang="en-US" sz="1200" b="1"/>
                <a:t>Operação</a:t>
              </a:r>
            </a:p>
          </p:txBody>
        </p:sp>
        <p:sp>
          <p:nvSpPr>
            <p:cNvPr id="851976" name="Rectangle 44"/>
            <p:cNvSpPr>
              <a:spLocks noChangeArrowheads="1"/>
            </p:cNvSpPr>
            <p:nvPr/>
          </p:nvSpPr>
          <p:spPr bwMode="auto">
            <a:xfrm>
              <a:off x="3125" y="2984"/>
              <a:ext cx="556" cy="242"/>
            </a:xfrm>
            <a:prstGeom prst="rect">
              <a:avLst/>
            </a:prstGeom>
            <a:noFill/>
            <a:ln w="9525">
              <a:solidFill>
                <a:schemeClr val="tx1"/>
              </a:solidFill>
              <a:miter lim="800000"/>
              <a:headEnd/>
              <a:tailEnd/>
            </a:ln>
          </p:spPr>
          <p:txBody>
            <a:bodyPr wrap="none" anchor="ctr"/>
            <a:lstStyle/>
            <a:p>
              <a:pPr algn="ctr" eaLnBrk="0" hangingPunct="0"/>
              <a:r>
                <a:rPr lang="en-US" sz="1200" b="1"/>
                <a:t>Controle</a:t>
              </a:r>
            </a:p>
            <a:p>
              <a:pPr algn="ctr" eaLnBrk="0" hangingPunct="0"/>
              <a:r>
                <a:rPr lang="en-US" sz="1200" b="1"/>
                <a:t> Avançado</a:t>
              </a:r>
            </a:p>
          </p:txBody>
        </p:sp>
        <p:sp>
          <p:nvSpPr>
            <p:cNvPr id="851977" name="Rectangle 45"/>
            <p:cNvSpPr>
              <a:spLocks noChangeArrowheads="1"/>
            </p:cNvSpPr>
            <p:nvPr/>
          </p:nvSpPr>
          <p:spPr bwMode="auto">
            <a:xfrm>
              <a:off x="459" y="3470"/>
              <a:ext cx="695" cy="241"/>
            </a:xfrm>
            <a:prstGeom prst="rect">
              <a:avLst/>
            </a:prstGeom>
            <a:solidFill>
              <a:srgbClr val="00FF00"/>
            </a:solidFill>
            <a:ln w="9525">
              <a:solidFill>
                <a:schemeClr val="tx1"/>
              </a:solidFill>
              <a:miter lim="800000"/>
              <a:headEnd/>
              <a:tailEnd/>
            </a:ln>
          </p:spPr>
          <p:txBody>
            <a:bodyPr wrap="none" anchor="ctr"/>
            <a:lstStyle/>
            <a:p>
              <a:pPr algn="ctr" eaLnBrk="0" hangingPunct="0"/>
              <a:r>
                <a:rPr lang="en-US" sz="1200" b="1"/>
                <a:t>Controle</a:t>
              </a:r>
            </a:p>
          </p:txBody>
        </p:sp>
        <p:sp>
          <p:nvSpPr>
            <p:cNvPr id="851978" name="Rectangle 46"/>
            <p:cNvSpPr>
              <a:spLocks noChangeArrowheads="1"/>
            </p:cNvSpPr>
            <p:nvPr/>
          </p:nvSpPr>
          <p:spPr bwMode="auto">
            <a:xfrm>
              <a:off x="1224" y="3472"/>
              <a:ext cx="560" cy="242"/>
            </a:xfrm>
            <a:prstGeom prst="rect">
              <a:avLst/>
            </a:prstGeom>
            <a:noFill/>
            <a:ln w="9525">
              <a:solidFill>
                <a:schemeClr val="tx1"/>
              </a:solidFill>
              <a:miter lim="800000"/>
              <a:headEnd/>
              <a:tailEnd/>
            </a:ln>
          </p:spPr>
          <p:txBody>
            <a:bodyPr wrap="none" anchor="ctr"/>
            <a:lstStyle/>
            <a:p>
              <a:pPr algn="ctr" eaLnBrk="0" hangingPunct="0"/>
              <a:r>
                <a:rPr lang="en-US" sz="1200" b="1"/>
                <a:t>SIS</a:t>
              </a:r>
            </a:p>
          </p:txBody>
        </p:sp>
        <p:sp>
          <p:nvSpPr>
            <p:cNvPr id="851979" name="Rectangle 47"/>
            <p:cNvSpPr>
              <a:spLocks noChangeArrowheads="1"/>
            </p:cNvSpPr>
            <p:nvPr/>
          </p:nvSpPr>
          <p:spPr bwMode="auto">
            <a:xfrm>
              <a:off x="1850" y="3472"/>
              <a:ext cx="419" cy="242"/>
            </a:xfrm>
            <a:prstGeom prst="rect">
              <a:avLst/>
            </a:prstGeom>
            <a:noFill/>
            <a:ln w="9525">
              <a:solidFill>
                <a:schemeClr val="tx1"/>
              </a:solidFill>
              <a:miter lim="800000"/>
              <a:headEnd/>
              <a:tailEnd/>
            </a:ln>
          </p:spPr>
          <p:txBody>
            <a:bodyPr wrap="none" anchor="ctr"/>
            <a:lstStyle/>
            <a:p>
              <a:pPr algn="ctr" eaLnBrk="0" hangingPunct="0"/>
              <a:r>
                <a:rPr lang="en-US" sz="1200" b="1"/>
                <a:t>Legacy</a:t>
              </a:r>
            </a:p>
            <a:p>
              <a:pPr algn="ctr" eaLnBrk="0" hangingPunct="0"/>
              <a:r>
                <a:rPr lang="en-US" sz="1200" b="1"/>
                <a:t>DCS</a:t>
              </a:r>
            </a:p>
          </p:txBody>
        </p:sp>
        <p:sp>
          <p:nvSpPr>
            <p:cNvPr id="851980" name="Rectangle 48"/>
            <p:cNvSpPr>
              <a:spLocks noChangeArrowheads="1"/>
            </p:cNvSpPr>
            <p:nvPr/>
          </p:nvSpPr>
          <p:spPr bwMode="auto">
            <a:xfrm>
              <a:off x="3589" y="3472"/>
              <a:ext cx="419" cy="242"/>
            </a:xfrm>
            <a:prstGeom prst="rect">
              <a:avLst/>
            </a:prstGeom>
            <a:noFill/>
            <a:ln w="9525">
              <a:solidFill>
                <a:schemeClr val="tx1"/>
              </a:solidFill>
              <a:miter lim="800000"/>
              <a:headEnd/>
              <a:tailEnd/>
            </a:ln>
          </p:spPr>
          <p:txBody>
            <a:bodyPr wrap="none" anchor="ctr"/>
            <a:lstStyle/>
            <a:p>
              <a:pPr algn="ctr" eaLnBrk="0" hangingPunct="0"/>
              <a:r>
                <a:rPr lang="en-US" sz="1200" b="1"/>
                <a:t>Modbus</a:t>
              </a:r>
            </a:p>
          </p:txBody>
        </p:sp>
        <p:sp>
          <p:nvSpPr>
            <p:cNvPr id="851981" name="Rectangle 49"/>
            <p:cNvSpPr>
              <a:spLocks noChangeArrowheads="1"/>
            </p:cNvSpPr>
            <p:nvPr/>
          </p:nvSpPr>
          <p:spPr bwMode="auto">
            <a:xfrm>
              <a:off x="315" y="3292"/>
              <a:ext cx="5287" cy="121"/>
            </a:xfrm>
            <a:prstGeom prst="rect">
              <a:avLst/>
            </a:prstGeom>
            <a:solidFill>
              <a:srgbClr val="3366FF"/>
            </a:solidFill>
            <a:ln w="9525">
              <a:solidFill>
                <a:schemeClr val="tx1"/>
              </a:solidFill>
              <a:miter lim="800000"/>
              <a:headEnd/>
              <a:tailEnd/>
            </a:ln>
          </p:spPr>
          <p:txBody>
            <a:bodyPr wrap="none" anchor="ctr"/>
            <a:lstStyle/>
            <a:p>
              <a:pPr algn="ctr" eaLnBrk="0" hangingPunct="0"/>
              <a:r>
                <a:rPr lang="en-US" sz="1200" b="1">
                  <a:solidFill>
                    <a:schemeClr val="accent1"/>
                  </a:solidFill>
                </a:rPr>
                <a:t>HSE - OPC “software backplane”</a:t>
              </a:r>
            </a:p>
          </p:txBody>
        </p:sp>
        <p:sp>
          <p:nvSpPr>
            <p:cNvPr id="851982" name="Line 50"/>
            <p:cNvSpPr>
              <a:spLocks noChangeShapeType="1"/>
            </p:cNvSpPr>
            <p:nvPr/>
          </p:nvSpPr>
          <p:spPr bwMode="auto">
            <a:xfrm>
              <a:off x="807" y="3233"/>
              <a:ext cx="0" cy="59"/>
            </a:xfrm>
            <a:prstGeom prst="line">
              <a:avLst/>
            </a:prstGeom>
            <a:noFill/>
            <a:ln w="9525">
              <a:solidFill>
                <a:schemeClr val="tx1"/>
              </a:solidFill>
              <a:round/>
              <a:headEnd/>
              <a:tailEnd/>
            </a:ln>
          </p:spPr>
          <p:txBody>
            <a:bodyPr wrap="none" anchor="ctr"/>
            <a:lstStyle/>
            <a:p>
              <a:endParaRPr lang="pt-BR"/>
            </a:p>
          </p:txBody>
        </p:sp>
        <p:sp>
          <p:nvSpPr>
            <p:cNvPr id="851983" name="Line 51"/>
            <p:cNvSpPr>
              <a:spLocks noChangeShapeType="1"/>
            </p:cNvSpPr>
            <p:nvPr/>
          </p:nvSpPr>
          <p:spPr bwMode="auto">
            <a:xfrm>
              <a:off x="1572" y="3233"/>
              <a:ext cx="0" cy="59"/>
            </a:xfrm>
            <a:prstGeom prst="line">
              <a:avLst/>
            </a:prstGeom>
            <a:noFill/>
            <a:ln w="9525">
              <a:solidFill>
                <a:schemeClr val="tx1"/>
              </a:solidFill>
              <a:round/>
              <a:headEnd/>
              <a:tailEnd/>
            </a:ln>
          </p:spPr>
          <p:txBody>
            <a:bodyPr wrap="none" anchor="ctr"/>
            <a:lstStyle/>
            <a:p>
              <a:endParaRPr lang="pt-BR"/>
            </a:p>
          </p:txBody>
        </p:sp>
        <p:sp>
          <p:nvSpPr>
            <p:cNvPr id="851984" name="Line 52"/>
            <p:cNvSpPr>
              <a:spLocks noChangeShapeType="1"/>
            </p:cNvSpPr>
            <p:nvPr/>
          </p:nvSpPr>
          <p:spPr bwMode="auto">
            <a:xfrm>
              <a:off x="2267" y="3233"/>
              <a:ext cx="0" cy="59"/>
            </a:xfrm>
            <a:prstGeom prst="line">
              <a:avLst/>
            </a:prstGeom>
            <a:noFill/>
            <a:ln w="9525">
              <a:solidFill>
                <a:schemeClr val="tx1"/>
              </a:solidFill>
              <a:round/>
              <a:headEnd/>
              <a:tailEnd/>
            </a:ln>
          </p:spPr>
          <p:txBody>
            <a:bodyPr wrap="none" anchor="ctr"/>
            <a:lstStyle/>
            <a:p>
              <a:endParaRPr lang="pt-BR"/>
            </a:p>
          </p:txBody>
        </p:sp>
        <p:sp>
          <p:nvSpPr>
            <p:cNvPr id="851985" name="Line 53"/>
            <p:cNvSpPr>
              <a:spLocks noChangeShapeType="1"/>
            </p:cNvSpPr>
            <p:nvPr/>
          </p:nvSpPr>
          <p:spPr bwMode="auto">
            <a:xfrm>
              <a:off x="2824" y="3233"/>
              <a:ext cx="0" cy="59"/>
            </a:xfrm>
            <a:prstGeom prst="line">
              <a:avLst/>
            </a:prstGeom>
            <a:noFill/>
            <a:ln w="9525">
              <a:solidFill>
                <a:schemeClr val="tx1"/>
              </a:solidFill>
              <a:round/>
              <a:headEnd/>
              <a:tailEnd/>
            </a:ln>
          </p:spPr>
          <p:txBody>
            <a:bodyPr wrap="none" anchor="ctr"/>
            <a:lstStyle/>
            <a:p>
              <a:endParaRPr lang="pt-BR"/>
            </a:p>
          </p:txBody>
        </p:sp>
        <p:sp>
          <p:nvSpPr>
            <p:cNvPr id="851986" name="Line 54"/>
            <p:cNvSpPr>
              <a:spLocks noChangeShapeType="1"/>
            </p:cNvSpPr>
            <p:nvPr/>
          </p:nvSpPr>
          <p:spPr bwMode="auto">
            <a:xfrm>
              <a:off x="787" y="3413"/>
              <a:ext cx="0" cy="59"/>
            </a:xfrm>
            <a:prstGeom prst="line">
              <a:avLst/>
            </a:prstGeom>
            <a:noFill/>
            <a:ln w="9525">
              <a:solidFill>
                <a:schemeClr val="tx1"/>
              </a:solidFill>
              <a:round/>
              <a:headEnd/>
              <a:tailEnd/>
            </a:ln>
          </p:spPr>
          <p:txBody>
            <a:bodyPr wrap="none" anchor="ctr"/>
            <a:lstStyle/>
            <a:p>
              <a:endParaRPr lang="pt-BR"/>
            </a:p>
          </p:txBody>
        </p:sp>
        <p:sp>
          <p:nvSpPr>
            <p:cNvPr id="851987" name="Line 55"/>
            <p:cNvSpPr>
              <a:spLocks noChangeShapeType="1"/>
            </p:cNvSpPr>
            <p:nvPr/>
          </p:nvSpPr>
          <p:spPr bwMode="auto">
            <a:xfrm>
              <a:off x="1502" y="3414"/>
              <a:ext cx="0" cy="59"/>
            </a:xfrm>
            <a:prstGeom prst="line">
              <a:avLst/>
            </a:prstGeom>
            <a:noFill/>
            <a:ln w="9525">
              <a:solidFill>
                <a:schemeClr val="tx1"/>
              </a:solidFill>
              <a:round/>
              <a:headEnd/>
              <a:tailEnd/>
            </a:ln>
          </p:spPr>
          <p:txBody>
            <a:bodyPr wrap="none" anchor="ctr"/>
            <a:lstStyle/>
            <a:p>
              <a:endParaRPr lang="pt-BR"/>
            </a:p>
          </p:txBody>
        </p:sp>
        <p:sp>
          <p:nvSpPr>
            <p:cNvPr id="851988" name="Line 56"/>
            <p:cNvSpPr>
              <a:spLocks noChangeShapeType="1"/>
            </p:cNvSpPr>
            <p:nvPr/>
          </p:nvSpPr>
          <p:spPr bwMode="auto">
            <a:xfrm>
              <a:off x="2058" y="3414"/>
              <a:ext cx="0" cy="59"/>
            </a:xfrm>
            <a:prstGeom prst="line">
              <a:avLst/>
            </a:prstGeom>
            <a:noFill/>
            <a:ln w="9525">
              <a:solidFill>
                <a:schemeClr val="tx1"/>
              </a:solidFill>
              <a:round/>
              <a:headEnd/>
              <a:tailEnd/>
            </a:ln>
          </p:spPr>
          <p:txBody>
            <a:bodyPr wrap="none" anchor="ctr"/>
            <a:lstStyle/>
            <a:p>
              <a:endParaRPr lang="pt-BR"/>
            </a:p>
          </p:txBody>
        </p:sp>
        <p:sp>
          <p:nvSpPr>
            <p:cNvPr id="851989" name="Line 57"/>
            <p:cNvSpPr>
              <a:spLocks noChangeShapeType="1"/>
            </p:cNvSpPr>
            <p:nvPr/>
          </p:nvSpPr>
          <p:spPr bwMode="auto">
            <a:xfrm>
              <a:off x="3796" y="3414"/>
              <a:ext cx="0" cy="59"/>
            </a:xfrm>
            <a:prstGeom prst="line">
              <a:avLst/>
            </a:prstGeom>
            <a:noFill/>
            <a:ln w="9525">
              <a:solidFill>
                <a:schemeClr val="tx1"/>
              </a:solidFill>
              <a:round/>
              <a:headEnd/>
              <a:tailEnd/>
            </a:ln>
          </p:spPr>
          <p:txBody>
            <a:bodyPr wrap="none" anchor="ctr"/>
            <a:lstStyle/>
            <a:p>
              <a:endParaRPr lang="pt-BR"/>
            </a:p>
          </p:txBody>
        </p:sp>
        <p:sp>
          <p:nvSpPr>
            <p:cNvPr id="851990" name="Line 58"/>
            <p:cNvSpPr>
              <a:spLocks noChangeShapeType="1"/>
            </p:cNvSpPr>
            <p:nvPr/>
          </p:nvSpPr>
          <p:spPr bwMode="auto">
            <a:xfrm>
              <a:off x="4981" y="3413"/>
              <a:ext cx="0" cy="59"/>
            </a:xfrm>
            <a:prstGeom prst="line">
              <a:avLst/>
            </a:prstGeom>
            <a:noFill/>
            <a:ln w="9525">
              <a:solidFill>
                <a:schemeClr val="tx1"/>
              </a:solidFill>
              <a:round/>
              <a:headEnd/>
              <a:tailEnd/>
            </a:ln>
          </p:spPr>
          <p:txBody>
            <a:bodyPr wrap="none" anchor="ctr"/>
            <a:lstStyle/>
            <a:p>
              <a:endParaRPr lang="pt-BR"/>
            </a:p>
          </p:txBody>
        </p:sp>
        <p:sp>
          <p:nvSpPr>
            <p:cNvPr id="851991" name="Rectangle 59"/>
            <p:cNvSpPr>
              <a:spLocks noChangeArrowheads="1"/>
            </p:cNvSpPr>
            <p:nvPr/>
          </p:nvSpPr>
          <p:spPr bwMode="auto">
            <a:xfrm>
              <a:off x="1224" y="2992"/>
              <a:ext cx="695" cy="242"/>
            </a:xfrm>
            <a:prstGeom prst="rect">
              <a:avLst/>
            </a:prstGeom>
            <a:solidFill>
              <a:srgbClr val="FFFF00"/>
            </a:solidFill>
            <a:ln w="9525">
              <a:solidFill>
                <a:schemeClr val="tx1"/>
              </a:solidFill>
              <a:miter lim="800000"/>
              <a:headEnd/>
              <a:tailEnd/>
            </a:ln>
          </p:spPr>
          <p:txBody>
            <a:bodyPr wrap="none" anchor="ctr"/>
            <a:lstStyle/>
            <a:p>
              <a:pPr algn="ctr" eaLnBrk="0" hangingPunct="0"/>
              <a:r>
                <a:rPr lang="en-US" sz="1200" b="1"/>
                <a:t>Manutenção</a:t>
              </a:r>
            </a:p>
          </p:txBody>
        </p:sp>
        <p:sp>
          <p:nvSpPr>
            <p:cNvPr id="851992" name="Rectangle 60"/>
            <p:cNvSpPr>
              <a:spLocks noChangeArrowheads="1"/>
            </p:cNvSpPr>
            <p:nvPr/>
          </p:nvSpPr>
          <p:spPr bwMode="auto">
            <a:xfrm>
              <a:off x="2630" y="2992"/>
              <a:ext cx="419" cy="242"/>
            </a:xfrm>
            <a:prstGeom prst="rect">
              <a:avLst/>
            </a:prstGeom>
            <a:noFill/>
            <a:ln w="9525">
              <a:solidFill>
                <a:schemeClr val="tx1"/>
              </a:solidFill>
              <a:miter lim="800000"/>
              <a:headEnd/>
              <a:tailEnd/>
            </a:ln>
          </p:spPr>
          <p:txBody>
            <a:bodyPr wrap="none" anchor="ctr"/>
            <a:lstStyle/>
            <a:p>
              <a:pPr algn="ctr" eaLnBrk="0" hangingPunct="0"/>
              <a:r>
                <a:rPr lang="en-US" sz="1200" b="1"/>
                <a:t>ERP</a:t>
              </a:r>
            </a:p>
          </p:txBody>
        </p:sp>
        <p:sp>
          <p:nvSpPr>
            <p:cNvPr id="851993" name="Line 61"/>
            <p:cNvSpPr>
              <a:spLocks noChangeShapeType="1"/>
            </p:cNvSpPr>
            <p:nvPr/>
          </p:nvSpPr>
          <p:spPr bwMode="auto">
            <a:xfrm>
              <a:off x="3391" y="3233"/>
              <a:ext cx="0" cy="59"/>
            </a:xfrm>
            <a:prstGeom prst="line">
              <a:avLst/>
            </a:prstGeom>
            <a:noFill/>
            <a:ln w="9525">
              <a:solidFill>
                <a:schemeClr val="tx1"/>
              </a:solidFill>
              <a:round/>
              <a:headEnd/>
              <a:tailEnd/>
            </a:ln>
          </p:spPr>
          <p:txBody>
            <a:bodyPr wrap="none" anchor="ctr"/>
            <a:lstStyle/>
            <a:p>
              <a:endParaRPr lang="pt-BR"/>
            </a:p>
          </p:txBody>
        </p:sp>
        <p:sp>
          <p:nvSpPr>
            <p:cNvPr id="851994" name="Rectangle 62" descr="Dark horizontal"/>
            <p:cNvSpPr>
              <a:spLocks noChangeArrowheads="1"/>
            </p:cNvSpPr>
            <p:nvPr/>
          </p:nvSpPr>
          <p:spPr bwMode="auto">
            <a:xfrm>
              <a:off x="3742" y="2976"/>
              <a:ext cx="590" cy="242"/>
            </a:xfrm>
            <a:prstGeom prst="rect">
              <a:avLst/>
            </a:prstGeom>
            <a:pattFill prst="dkHorz">
              <a:fgClr>
                <a:srgbClr val="99FF33"/>
              </a:fgClr>
              <a:bgClr>
                <a:schemeClr val="bg1"/>
              </a:bgClr>
            </a:pattFill>
            <a:ln w="9525">
              <a:solidFill>
                <a:schemeClr val="tx1"/>
              </a:solidFill>
              <a:miter lim="800000"/>
              <a:headEnd/>
              <a:tailEnd/>
            </a:ln>
          </p:spPr>
          <p:txBody>
            <a:bodyPr wrap="none" anchor="ctr"/>
            <a:lstStyle/>
            <a:p>
              <a:pPr algn="ctr" eaLnBrk="0" hangingPunct="0"/>
              <a:r>
                <a:rPr lang="en-US" sz="1200" b="1"/>
                <a:t>Informações</a:t>
              </a:r>
            </a:p>
            <a:p>
              <a:pPr algn="ctr" eaLnBrk="0" hangingPunct="0"/>
              <a:r>
                <a:rPr lang="en-US" sz="1200" b="1"/>
                <a:t>de planta</a:t>
              </a:r>
            </a:p>
          </p:txBody>
        </p:sp>
        <p:sp>
          <p:nvSpPr>
            <p:cNvPr id="851995" name="Line 63"/>
            <p:cNvSpPr>
              <a:spLocks noChangeShapeType="1"/>
            </p:cNvSpPr>
            <p:nvPr/>
          </p:nvSpPr>
          <p:spPr bwMode="auto">
            <a:xfrm>
              <a:off x="4045" y="3217"/>
              <a:ext cx="0" cy="59"/>
            </a:xfrm>
            <a:prstGeom prst="line">
              <a:avLst/>
            </a:prstGeom>
            <a:noFill/>
            <a:ln w="9525">
              <a:solidFill>
                <a:schemeClr val="tx1"/>
              </a:solidFill>
              <a:round/>
              <a:headEnd/>
              <a:tailEnd/>
            </a:ln>
          </p:spPr>
          <p:txBody>
            <a:bodyPr wrap="none" anchor="ctr"/>
            <a:lstStyle/>
            <a:p>
              <a:endParaRPr lang="pt-BR"/>
            </a:p>
          </p:txBody>
        </p:sp>
        <p:sp>
          <p:nvSpPr>
            <p:cNvPr id="851996" name="Rectangle 64"/>
            <p:cNvSpPr>
              <a:spLocks noChangeArrowheads="1"/>
            </p:cNvSpPr>
            <p:nvPr/>
          </p:nvSpPr>
          <p:spPr bwMode="auto">
            <a:xfrm>
              <a:off x="2337" y="3472"/>
              <a:ext cx="419" cy="242"/>
            </a:xfrm>
            <a:prstGeom prst="rect">
              <a:avLst/>
            </a:prstGeom>
            <a:noFill/>
            <a:ln w="9525">
              <a:solidFill>
                <a:schemeClr val="tx1"/>
              </a:solidFill>
              <a:miter lim="800000"/>
              <a:headEnd/>
              <a:tailEnd/>
            </a:ln>
          </p:spPr>
          <p:txBody>
            <a:bodyPr wrap="none" anchor="ctr"/>
            <a:lstStyle/>
            <a:p>
              <a:pPr algn="ctr" eaLnBrk="0" hangingPunct="0"/>
              <a:r>
                <a:rPr lang="en-US" sz="1200" b="1"/>
                <a:t>Legacy</a:t>
              </a:r>
            </a:p>
            <a:p>
              <a:pPr algn="ctr" eaLnBrk="0" hangingPunct="0"/>
              <a:r>
                <a:rPr lang="en-US" sz="1200" b="1"/>
                <a:t>PLC</a:t>
              </a:r>
            </a:p>
          </p:txBody>
        </p:sp>
        <p:sp>
          <p:nvSpPr>
            <p:cNvPr id="851997" name="Line 65"/>
            <p:cNvSpPr>
              <a:spLocks noChangeShapeType="1"/>
            </p:cNvSpPr>
            <p:nvPr/>
          </p:nvSpPr>
          <p:spPr bwMode="auto">
            <a:xfrm>
              <a:off x="2544" y="3414"/>
              <a:ext cx="0" cy="59"/>
            </a:xfrm>
            <a:prstGeom prst="line">
              <a:avLst/>
            </a:prstGeom>
            <a:noFill/>
            <a:ln w="9525">
              <a:solidFill>
                <a:schemeClr val="tx1"/>
              </a:solidFill>
              <a:round/>
              <a:headEnd/>
              <a:tailEnd/>
            </a:ln>
          </p:spPr>
          <p:txBody>
            <a:bodyPr wrap="none" anchor="ctr"/>
            <a:lstStyle/>
            <a:p>
              <a:endParaRPr lang="pt-BR"/>
            </a:p>
          </p:txBody>
        </p:sp>
        <p:sp>
          <p:nvSpPr>
            <p:cNvPr id="851998" name="Rectangle 66"/>
            <p:cNvSpPr>
              <a:spLocks noChangeArrowheads="1"/>
            </p:cNvSpPr>
            <p:nvPr/>
          </p:nvSpPr>
          <p:spPr bwMode="auto">
            <a:xfrm>
              <a:off x="2824" y="3472"/>
              <a:ext cx="695" cy="242"/>
            </a:xfrm>
            <a:prstGeom prst="rect">
              <a:avLst/>
            </a:prstGeom>
            <a:noFill/>
            <a:ln w="9525">
              <a:solidFill>
                <a:schemeClr val="tx1"/>
              </a:solidFill>
              <a:miter lim="800000"/>
              <a:headEnd/>
              <a:tailEnd/>
            </a:ln>
          </p:spPr>
          <p:txBody>
            <a:bodyPr wrap="none" anchor="ctr"/>
            <a:lstStyle/>
            <a:p>
              <a:pPr algn="ctr" eaLnBrk="0" hangingPunct="0"/>
              <a:r>
                <a:rPr lang="en-US" sz="1200" b="1"/>
                <a:t>Turbinas &amp;</a:t>
              </a:r>
            </a:p>
            <a:p>
              <a:pPr algn="ctr" eaLnBrk="0" hangingPunct="0"/>
              <a:r>
                <a:rPr lang="en-US" sz="1200" b="1"/>
                <a:t>Compressores</a:t>
              </a:r>
            </a:p>
          </p:txBody>
        </p:sp>
        <p:sp>
          <p:nvSpPr>
            <p:cNvPr id="851999" name="Line 67"/>
            <p:cNvSpPr>
              <a:spLocks noChangeShapeType="1"/>
            </p:cNvSpPr>
            <p:nvPr/>
          </p:nvSpPr>
          <p:spPr bwMode="auto">
            <a:xfrm>
              <a:off x="3172" y="3414"/>
              <a:ext cx="0" cy="59"/>
            </a:xfrm>
            <a:prstGeom prst="line">
              <a:avLst/>
            </a:prstGeom>
            <a:noFill/>
            <a:ln w="9525">
              <a:solidFill>
                <a:schemeClr val="tx1"/>
              </a:solidFill>
              <a:round/>
              <a:headEnd/>
              <a:tailEnd/>
            </a:ln>
          </p:spPr>
          <p:txBody>
            <a:bodyPr wrap="none" anchor="ctr"/>
            <a:lstStyle/>
            <a:p>
              <a:endParaRPr lang="pt-BR"/>
            </a:p>
          </p:txBody>
        </p:sp>
        <p:sp>
          <p:nvSpPr>
            <p:cNvPr id="852000" name="Rectangle 68"/>
            <p:cNvSpPr>
              <a:spLocks noChangeArrowheads="1"/>
            </p:cNvSpPr>
            <p:nvPr/>
          </p:nvSpPr>
          <p:spPr bwMode="auto">
            <a:xfrm>
              <a:off x="4702" y="3472"/>
              <a:ext cx="673" cy="242"/>
            </a:xfrm>
            <a:prstGeom prst="rect">
              <a:avLst/>
            </a:prstGeom>
            <a:noFill/>
            <a:ln w="9525">
              <a:solidFill>
                <a:schemeClr val="tx1"/>
              </a:solidFill>
              <a:miter lim="800000"/>
              <a:headEnd/>
              <a:tailEnd/>
            </a:ln>
          </p:spPr>
          <p:txBody>
            <a:bodyPr wrap="none" anchor="ctr"/>
            <a:lstStyle/>
            <a:p>
              <a:pPr algn="ctr" eaLnBrk="0" hangingPunct="0"/>
              <a:r>
                <a:rPr lang="en-US" sz="1200" b="1"/>
                <a:t>Outros</a:t>
              </a:r>
            </a:p>
            <a:p>
              <a:pPr algn="ctr" eaLnBrk="0" hangingPunct="0"/>
              <a:r>
                <a:rPr lang="en-US" sz="1200" b="1"/>
                <a:t>Equipmentos</a:t>
              </a:r>
            </a:p>
          </p:txBody>
        </p:sp>
        <p:sp>
          <p:nvSpPr>
            <p:cNvPr id="852001" name="Rectangle 69"/>
            <p:cNvSpPr>
              <a:spLocks noChangeArrowheads="1"/>
            </p:cNvSpPr>
            <p:nvPr/>
          </p:nvSpPr>
          <p:spPr bwMode="auto">
            <a:xfrm>
              <a:off x="4393" y="2976"/>
              <a:ext cx="420" cy="242"/>
            </a:xfrm>
            <a:prstGeom prst="rect">
              <a:avLst/>
            </a:prstGeom>
            <a:noFill/>
            <a:ln w="9525">
              <a:solidFill>
                <a:schemeClr val="tx1"/>
              </a:solidFill>
              <a:miter lim="800000"/>
              <a:headEnd/>
              <a:tailEnd/>
            </a:ln>
          </p:spPr>
          <p:txBody>
            <a:bodyPr wrap="none" anchor="ctr"/>
            <a:lstStyle/>
            <a:p>
              <a:pPr algn="ctr" eaLnBrk="0" hangingPunct="0"/>
              <a:r>
                <a:rPr lang="en-US" sz="1200" b="1"/>
                <a:t>Batelada</a:t>
              </a:r>
            </a:p>
          </p:txBody>
        </p:sp>
        <p:sp>
          <p:nvSpPr>
            <p:cNvPr id="852002" name="Line 70"/>
            <p:cNvSpPr>
              <a:spLocks noChangeShapeType="1"/>
            </p:cNvSpPr>
            <p:nvPr/>
          </p:nvSpPr>
          <p:spPr bwMode="auto">
            <a:xfrm>
              <a:off x="4602" y="3217"/>
              <a:ext cx="0" cy="59"/>
            </a:xfrm>
            <a:prstGeom prst="line">
              <a:avLst/>
            </a:prstGeom>
            <a:noFill/>
            <a:ln w="9525">
              <a:solidFill>
                <a:schemeClr val="tx1"/>
              </a:solidFill>
              <a:round/>
              <a:headEnd/>
              <a:tailEnd/>
            </a:ln>
          </p:spPr>
          <p:txBody>
            <a:bodyPr wrap="none" anchor="ctr"/>
            <a:lstStyle/>
            <a:p>
              <a:endParaRPr lang="pt-BR"/>
            </a:p>
          </p:txBody>
        </p:sp>
        <p:sp>
          <p:nvSpPr>
            <p:cNvPr id="852003" name="Line 71"/>
            <p:cNvSpPr>
              <a:spLocks noChangeShapeType="1"/>
            </p:cNvSpPr>
            <p:nvPr/>
          </p:nvSpPr>
          <p:spPr bwMode="auto">
            <a:xfrm>
              <a:off x="4355" y="3413"/>
              <a:ext cx="0" cy="59"/>
            </a:xfrm>
            <a:prstGeom prst="line">
              <a:avLst/>
            </a:prstGeom>
            <a:noFill/>
            <a:ln w="9525">
              <a:solidFill>
                <a:schemeClr val="tx1"/>
              </a:solidFill>
              <a:round/>
              <a:headEnd/>
              <a:tailEnd/>
            </a:ln>
          </p:spPr>
          <p:txBody>
            <a:bodyPr wrap="none" anchor="ctr"/>
            <a:lstStyle/>
            <a:p>
              <a:endParaRPr lang="pt-BR"/>
            </a:p>
          </p:txBody>
        </p:sp>
        <p:sp>
          <p:nvSpPr>
            <p:cNvPr id="852004" name="Rectangle 72"/>
            <p:cNvSpPr>
              <a:spLocks noChangeArrowheads="1"/>
            </p:cNvSpPr>
            <p:nvPr/>
          </p:nvSpPr>
          <p:spPr bwMode="auto">
            <a:xfrm>
              <a:off x="4076" y="3472"/>
              <a:ext cx="557" cy="242"/>
            </a:xfrm>
            <a:prstGeom prst="rect">
              <a:avLst/>
            </a:prstGeom>
            <a:noFill/>
            <a:ln w="9525">
              <a:solidFill>
                <a:schemeClr val="tx1"/>
              </a:solidFill>
              <a:miter lim="800000"/>
              <a:headEnd/>
              <a:tailEnd/>
            </a:ln>
          </p:spPr>
          <p:txBody>
            <a:bodyPr wrap="none" anchor="ctr"/>
            <a:lstStyle/>
            <a:p>
              <a:pPr algn="ctr" eaLnBrk="0" hangingPunct="0"/>
              <a:r>
                <a:rPr lang="en-US" sz="1200" b="1"/>
                <a:t>Outros</a:t>
              </a:r>
            </a:p>
            <a:p>
              <a:pPr algn="ctr" eaLnBrk="0" hangingPunct="0"/>
              <a:r>
                <a:rPr lang="en-US" sz="1200" b="1"/>
                <a:t>Protocolos</a:t>
              </a:r>
            </a:p>
          </p:txBody>
        </p:sp>
        <p:sp>
          <p:nvSpPr>
            <p:cNvPr id="852005" name="Rectangle 73"/>
            <p:cNvSpPr>
              <a:spLocks noChangeArrowheads="1"/>
            </p:cNvSpPr>
            <p:nvPr/>
          </p:nvSpPr>
          <p:spPr bwMode="auto">
            <a:xfrm>
              <a:off x="4880" y="2976"/>
              <a:ext cx="419" cy="242"/>
            </a:xfrm>
            <a:prstGeom prst="rect">
              <a:avLst/>
            </a:prstGeom>
            <a:noFill/>
            <a:ln w="9525">
              <a:solidFill>
                <a:schemeClr val="tx1"/>
              </a:solidFill>
              <a:miter lim="800000"/>
              <a:headEnd/>
              <a:tailEnd/>
            </a:ln>
          </p:spPr>
          <p:txBody>
            <a:bodyPr wrap="none" anchor="ctr"/>
            <a:lstStyle/>
            <a:p>
              <a:pPr algn="ctr" eaLnBrk="0" hangingPunct="0"/>
              <a:r>
                <a:rPr lang="en-US" sz="1200" b="1"/>
                <a:t>SPC</a:t>
              </a:r>
            </a:p>
          </p:txBody>
        </p:sp>
        <p:sp>
          <p:nvSpPr>
            <p:cNvPr id="852006" name="Line 74"/>
            <p:cNvSpPr>
              <a:spLocks noChangeShapeType="1"/>
            </p:cNvSpPr>
            <p:nvPr/>
          </p:nvSpPr>
          <p:spPr bwMode="auto">
            <a:xfrm>
              <a:off x="5088" y="3217"/>
              <a:ext cx="0" cy="59"/>
            </a:xfrm>
            <a:prstGeom prst="line">
              <a:avLst/>
            </a:prstGeom>
            <a:noFill/>
            <a:ln w="9525">
              <a:solidFill>
                <a:schemeClr val="tx1"/>
              </a:solidFill>
              <a:round/>
              <a:headEnd/>
              <a:tailEnd/>
            </a:ln>
          </p:spPr>
          <p:txBody>
            <a:bodyPr wrap="none" anchor="ctr"/>
            <a:lstStyle/>
            <a:p>
              <a:endParaRPr lang="pt-BR"/>
            </a:p>
          </p:txBody>
        </p:sp>
      </p:grpSp>
      <p:pic>
        <p:nvPicPr>
          <p:cNvPr id="851970" name="Picture 75" descr="DFI302 small"/>
          <p:cNvPicPr>
            <a:picLocks noChangeAspect="1" noChangeArrowheads="1"/>
          </p:cNvPicPr>
          <p:nvPr/>
        </p:nvPicPr>
        <p:blipFill>
          <a:blip r:embed="rId3"/>
          <a:srcRect/>
          <a:stretch>
            <a:fillRect/>
          </a:stretch>
        </p:blipFill>
        <p:spPr bwMode="auto">
          <a:xfrm>
            <a:off x="7956550" y="692150"/>
            <a:ext cx="992188" cy="1008063"/>
          </a:xfrm>
          <a:prstGeom prst="rect">
            <a:avLst/>
          </a:prstGeom>
          <a:noFill/>
          <a:ln w="9525">
            <a:noFill/>
            <a:miter lim="800000"/>
            <a:headEnd/>
            <a:tailEnd/>
          </a:ln>
        </p:spPr>
      </p:pic>
      <p:sp>
        <p:nvSpPr>
          <p:cNvPr id="851971" name="Rectangle 76"/>
          <p:cNvSpPr>
            <a:spLocks noGrp="1" noChangeArrowheads="1"/>
          </p:cNvSpPr>
          <p:nvPr>
            <p:ph type="body" idx="1"/>
          </p:nvPr>
        </p:nvSpPr>
        <p:spPr bwMode="auto">
          <a:xfrm>
            <a:off x="1116013" y="1789113"/>
            <a:ext cx="7777162" cy="257651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smtClean="0"/>
              <a:t>Licenças simples para engenharia, operação e manutenção</a:t>
            </a:r>
          </a:p>
          <a:p>
            <a:pPr eaLnBrk="1" hangingPunct="1"/>
            <a:r>
              <a:rPr lang="en-US" sz="2400" smtClean="0"/>
              <a:t>Baseado em padrões IEC 61804-2 &amp; IEC 61131-3</a:t>
            </a:r>
          </a:p>
          <a:p>
            <a:pPr eaLnBrk="1" hangingPunct="1"/>
            <a:r>
              <a:rPr lang="en-US" sz="2400" smtClean="0"/>
              <a:t>Software de aplicação é aberto – não proprietário</a:t>
            </a:r>
          </a:p>
          <a:p>
            <a:pPr eaLnBrk="1" hangingPunct="1"/>
            <a:r>
              <a:rPr lang="en-US" sz="2400" smtClean="0"/>
              <a:t>Permite o uso dos melhores software de aplicação, independente do fornecedor</a:t>
            </a:r>
          </a:p>
        </p:txBody>
      </p:sp>
      <p:sp>
        <p:nvSpPr>
          <p:cNvPr id="851972" name="Rectangle 77"/>
          <p:cNvSpPr>
            <a:spLocks noGrp="1" noChangeArrowheads="1"/>
          </p:cNvSpPr>
          <p:nvPr>
            <p:ph type="title"/>
          </p:nvPr>
        </p:nvSpPr>
        <p:spPr bwMode="auto">
          <a:xfrm>
            <a:off x="1022350" y="846138"/>
            <a:ext cx="82296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smtClean="0">
                <a:latin typeface="Arial" charset="0"/>
              </a:rPr>
              <a:t>Software Prático</a:t>
            </a:r>
          </a:p>
        </p:txBody>
      </p:sp>
    </p:spTree>
  </p:cSld>
  <p:clrMapOvr>
    <a:masterClrMapping/>
  </p:clrMapOvr>
  <p:transition>
    <p:wipe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7" name="Rectangle 2"/>
          <p:cNvSpPr>
            <a:spLocks noGrp="1" noChangeArrowheads="1"/>
          </p:cNvSpPr>
          <p:nvPr>
            <p:ph type="title" idx="4294967295"/>
          </p:nvPr>
        </p:nvSpPr>
        <p:spPr bwMode="auto">
          <a:xfrm>
            <a:off x="684213" y="1628775"/>
            <a:ext cx="4267200" cy="639763"/>
          </a:xfrm>
          <a:prstGeom prst="rect">
            <a:avLst/>
          </a:prstGeom>
          <a:noFill/>
          <a:ln>
            <a:miter lim="800000"/>
            <a:headEnd/>
            <a:tailEnd/>
          </a:ln>
        </p:spPr>
        <p:txBody>
          <a:bodyPr anchor="ctr"/>
          <a:lstStyle/>
          <a:p>
            <a:pPr algn="l" eaLnBrk="1" hangingPunct="1"/>
            <a:r>
              <a:rPr lang="en-US" sz="3200" b="1" smtClean="0">
                <a:solidFill>
                  <a:schemeClr val="accent2"/>
                </a:solidFill>
                <a:latin typeface="Arial" charset="0"/>
              </a:rPr>
              <a:t>Suporte Técnico</a:t>
            </a:r>
          </a:p>
        </p:txBody>
      </p:sp>
      <p:sp>
        <p:nvSpPr>
          <p:cNvPr id="854018" name="Rectangle 3"/>
          <p:cNvSpPr>
            <a:spLocks noGrp="1" noChangeArrowheads="1"/>
          </p:cNvSpPr>
          <p:nvPr>
            <p:ph type="body" idx="4294967295"/>
          </p:nvPr>
        </p:nvSpPr>
        <p:spPr bwMode="auto">
          <a:xfrm>
            <a:off x="684213" y="2565400"/>
            <a:ext cx="7786687" cy="3413125"/>
          </a:xfrm>
          <a:prstGeom prst="rect">
            <a:avLst/>
          </a:prstGeom>
          <a:noFill/>
          <a:ln>
            <a:miter lim="800000"/>
            <a:headEnd/>
            <a:tailEnd/>
          </a:ln>
        </p:spPr>
        <p:txBody>
          <a:bodyPr/>
          <a:lstStyle/>
          <a:p>
            <a:pPr eaLnBrk="1" hangingPunct="1">
              <a:lnSpc>
                <a:spcPct val="90000"/>
              </a:lnSpc>
              <a:buFontTx/>
              <a:buNone/>
            </a:pPr>
            <a:r>
              <a:rPr lang="en-US" sz="2400" b="1" smtClean="0">
                <a:solidFill>
                  <a:schemeClr val="accent2"/>
                </a:solidFill>
              </a:rPr>
              <a:t>Para dúvidas e esclarecimentos, favor contatar:</a:t>
            </a:r>
          </a:p>
          <a:p>
            <a:pPr eaLnBrk="1" hangingPunct="1">
              <a:lnSpc>
                <a:spcPct val="90000"/>
              </a:lnSpc>
              <a:buFontTx/>
              <a:buNone/>
            </a:pPr>
            <a:r>
              <a:rPr lang="en-US" sz="2400" b="1" smtClean="0">
                <a:solidFill>
                  <a:schemeClr val="accent2"/>
                </a:solidFill>
              </a:rPr>
              <a:t>techsupport@smar.com.br</a:t>
            </a:r>
          </a:p>
          <a:p>
            <a:pPr eaLnBrk="1" hangingPunct="1">
              <a:lnSpc>
                <a:spcPct val="90000"/>
              </a:lnSpc>
              <a:buFontTx/>
              <a:buNone/>
            </a:pPr>
            <a:endParaRPr lang="en-US" sz="2400" b="1" smtClean="0">
              <a:solidFill>
                <a:schemeClr val="accent2"/>
              </a:solidFill>
            </a:endParaRPr>
          </a:p>
          <a:p>
            <a:pPr eaLnBrk="1" hangingPunct="1">
              <a:lnSpc>
                <a:spcPct val="90000"/>
              </a:lnSpc>
              <a:buFontTx/>
              <a:buNone/>
            </a:pPr>
            <a:r>
              <a:rPr lang="en-US" sz="2400" b="1" smtClean="0">
                <a:solidFill>
                  <a:schemeClr val="accent2"/>
                </a:solidFill>
              </a:rPr>
              <a:t>Visite-nos:</a:t>
            </a:r>
          </a:p>
          <a:p>
            <a:pPr eaLnBrk="1" hangingPunct="1">
              <a:lnSpc>
                <a:spcPct val="90000"/>
              </a:lnSpc>
              <a:buFontTx/>
              <a:buNone/>
            </a:pPr>
            <a:r>
              <a:rPr lang="en-US" sz="2400" b="1" smtClean="0">
                <a:solidFill>
                  <a:schemeClr val="accent2"/>
                </a:solidFill>
              </a:rPr>
              <a:t>www.smar.com.br</a:t>
            </a:r>
          </a:p>
          <a:p>
            <a:pPr eaLnBrk="1" hangingPunct="1">
              <a:lnSpc>
                <a:spcPct val="90000"/>
              </a:lnSpc>
              <a:buFontTx/>
              <a:buNone/>
            </a:pPr>
            <a:r>
              <a:rPr lang="en-US" sz="2400" b="1" smtClean="0">
                <a:solidFill>
                  <a:schemeClr val="accent2"/>
                </a:solidFill>
              </a:rPr>
              <a:t>www.smar.com/brasil2/treinamento/</a:t>
            </a:r>
          </a:p>
          <a:p>
            <a:pPr eaLnBrk="1" hangingPunct="1">
              <a:lnSpc>
                <a:spcPct val="90000"/>
              </a:lnSpc>
              <a:buFontTx/>
              <a:buNone/>
            </a:pPr>
            <a:r>
              <a:rPr lang="en-US" sz="2400" b="1" smtClean="0">
                <a:solidFill>
                  <a:schemeClr val="accent2"/>
                </a:solidFill>
              </a:rPr>
              <a:t>www.smar.com</a:t>
            </a:r>
          </a:p>
          <a:p>
            <a:pPr eaLnBrk="1" hangingPunct="1">
              <a:lnSpc>
                <a:spcPct val="90000"/>
              </a:lnSpc>
              <a:buFontTx/>
              <a:buNone/>
            </a:pPr>
            <a:r>
              <a:rPr lang="en-US" sz="2400" b="1" smtClean="0">
                <a:solidFill>
                  <a:schemeClr val="accent2"/>
                </a:solidFill>
              </a:rPr>
              <a:t>www.smar.com/training</a:t>
            </a:r>
          </a:p>
          <a:p>
            <a:pPr eaLnBrk="1" hangingPunct="1">
              <a:lnSpc>
                <a:spcPct val="90000"/>
              </a:lnSpc>
            </a:pPr>
            <a:endParaRPr lang="en-US" sz="2400" b="1" smtClean="0">
              <a:solidFill>
                <a:schemeClr val="accent2"/>
              </a:solidFill>
            </a:endParaRPr>
          </a:p>
          <a:p>
            <a:pPr eaLnBrk="1" hangingPunct="1">
              <a:lnSpc>
                <a:spcPct val="90000"/>
              </a:lnSpc>
            </a:pPr>
            <a:endParaRPr lang="en-US" sz="2400" b="1" smtClean="0">
              <a:solidFill>
                <a:schemeClr val="accent2"/>
              </a:solidFill>
            </a:endParaRPr>
          </a:p>
        </p:txBody>
      </p:sp>
    </p:spTree>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bwMode="auto">
          <a:xfrm>
            <a:off x="0" y="260350"/>
            <a:ext cx="6121400" cy="6096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pt-BR" sz="4000" smtClean="0">
                <a:solidFill>
                  <a:srgbClr val="000099"/>
                </a:solidFill>
              </a:rPr>
              <a:t>Arquitetura System302</a:t>
            </a:r>
          </a:p>
        </p:txBody>
      </p:sp>
      <p:pic>
        <p:nvPicPr>
          <p:cNvPr id="33794" name="Picture 3" descr="npo0000bb"/>
          <p:cNvPicPr>
            <a:picLocks noChangeAspect="1" noChangeArrowheads="1"/>
          </p:cNvPicPr>
          <p:nvPr/>
        </p:nvPicPr>
        <p:blipFill>
          <a:blip r:embed="rId3"/>
          <a:srcRect/>
          <a:stretch>
            <a:fillRect/>
          </a:stretch>
        </p:blipFill>
        <p:spPr bwMode="auto">
          <a:xfrm>
            <a:off x="0" y="-26988"/>
            <a:ext cx="9144000" cy="7029451"/>
          </a:xfrm>
          <a:prstGeom prst="rect">
            <a:avLst/>
          </a:prstGeom>
          <a:noFill/>
          <a:ln w="9525" algn="ctr">
            <a:noFill/>
            <a:miter lim="800000"/>
            <a:headEnd/>
            <a:tailEnd/>
          </a:ln>
        </p:spPr>
      </p:pic>
      <p:pic>
        <p:nvPicPr>
          <p:cNvPr id="33795" name="Picture 4" descr="npo0000bd"/>
          <p:cNvPicPr>
            <a:picLocks noChangeAspect="1" noChangeArrowheads="1"/>
          </p:cNvPicPr>
          <p:nvPr/>
        </p:nvPicPr>
        <p:blipFill>
          <a:blip r:embed="rId4"/>
          <a:srcRect/>
          <a:stretch>
            <a:fillRect/>
          </a:stretch>
        </p:blipFill>
        <p:spPr bwMode="auto">
          <a:xfrm>
            <a:off x="3995738" y="5597525"/>
            <a:ext cx="382587" cy="142875"/>
          </a:xfrm>
          <a:prstGeom prst="rect">
            <a:avLst/>
          </a:prstGeom>
          <a:noFill/>
          <a:ln w="9525" algn="ctr">
            <a:noFill/>
            <a:miter lim="800000"/>
            <a:headEnd/>
            <a:tailEnd/>
          </a:ln>
        </p:spPr>
      </p:pic>
      <p:pic>
        <p:nvPicPr>
          <p:cNvPr id="33796" name="Picture 5" descr="npo0000bf"/>
          <p:cNvPicPr>
            <a:picLocks noChangeAspect="1" noChangeArrowheads="1"/>
          </p:cNvPicPr>
          <p:nvPr/>
        </p:nvPicPr>
        <p:blipFill>
          <a:blip r:embed="rId5"/>
          <a:srcRect/>
          <a:stretch>
            <a:fillRect/>
          </a:stretch>
        </p:blipFill>
        <p:spPr bwMode="auto">
          <a:xfrm>
            <a:off x="5148263" y="5229225"/>
            <a:ext cx="287337" cy="161925"/>
          </a:xfrm>
          <a:prstGeom prst="rect">
            <a:avLst/>
          </a:prstGeom>
          <a:noFill/>
          <a:ln w="9525" algn="ctr">
            <a:noFill/>
            <a:miter lim="800000"/>
            <a:headEnd/>
            <a:tailEnd/>
          </a:ln>
        </p:spPr>
      </p:pic>
      <p:pic>
        <p:nvPicPr>
          <p:cNvPr id="33797" name="Picture 6" descr="npo0000c1"/>
          <p:cNvPicPr>
            <a:picLocks noChangeAspect="1" noChangeArrowheads="1"/>
          </p:cNvPicPr>
          <p:nvPr/>
        </p:nvPicPr>
        <p:blipFill>
          <a:blip r:embed="rId6"/>
          <a:srcRect/>
          <a:stretch>
            <a:fillRect/>
          </a:stretch>
        </p:blipFill>
        <p:spPr bwMode="auto">
          <a:xfrm>
            <a:off x="5435600" y="5445125"/>
            <a:ext cx="466725" cy="168275"/>
          </a:xfrm>
          <a:prstGeom prst="rect">
            <a:avLst/>
          </a:prstGeom>
          <a:noFill/>
          <a:ln w="9525" algn="ctr">
            <a:noFill/>
            <a:miter lim="800000"/>
            <a:headEnd/>
            <a:tailEnd/>
          </a:ln>
        </p:spPr>
      </p:pic>
      <p:sp>
        <p:nvSpPr>
          <p:cNvPr id="747527" name="Oval 7"/>
          <p:cNvSpPr>
            <a:spLocks noChangeArrowheads="1"/>
          </p:cNvSpPr>
          <p:nvPr/>
        </p:nvSpPr>
        <p:spPr bwMode="auto">
          <a:xfrm rot="1628891">
            <a:off x="2109788" y="1493838"/>
            <a:ext cx="7092950" cy="2232025"/>
          </a:xfrm>
          <a:prstGeom prst="ellipse">
            <a:avLst/>
          </a:prstGeom>
          <a:solidFill>
            <a:srgbClr val="FFFF99">
              <a:alpha val="34117"/>
            </a:srgbClr>
          </a:solidFill>
          <a:ln w="9525">
            <a:solidFill>
              <a:schemeClr val="tx1"/>
            </a:solidFill>
            <a:round/>
            <a:headEnd/>
            <a:tailEnd/>
          </a:ln>
        </p:spPr>
        <p:txBody>
          <a:bodyPr wrap="none" anchor="ctr"/>
          <a:lstStyle/>
          <a:p>
            <a:pPr algn="ctr"/>
            <a:r>
              <a:rPr lang="en-US" sz="2400" b="1"/>
              <a:t>Software &amp; Estações de Trabalho</a:t>
            </a:r>
          </a:p>
        </p:txBody>
      </p:sp>
      <p:sp>
        <p:nvSpPr>
          <p:cNvPr id="747528" name="Oval 8"/>
          <p:cNvSpPr>
            <a:spLocks noChangeArrowheads="1"/>
          </p:cNvSpPr>
          <p:nvPr/>
        </p:nvSpPr>
        <p:spPr bwMode="auto">
          <a:xfrm rot="1654548">
            <a:off x="-38100" y="2924175"/>
            <a:ext cx="9434513" cy="1223963"/>
          </a:xfrm>
          <a:prstGeom prst="ellipse">
            <a:avLst/>
          </a:prstGeom>
          <a:solidFill>
            <a:srgbClr val="CCFFFF">
              <a:alpha val="34117"/>
            </a:srgbClr>
          </a:solidFill>
          <a:ln w="9525">
            <a:solidFill>
              <a:schemeClr val="tx1"/>
            </a:solidFill>
            <a:round/>
            <a:headEnd/>
            <a:tailEnd/>
          </a:ln>
        </p:spPr>
        <p:txBody>
          <a:bodyPr wrap="none" anchor="ctr"/>
          <a:lstStyle/>
          <a:p>
            <a:pPr algn="ctr"/>
            <a:r>
              <a:rPr lang="en-US" sz="2400" b="1"/>
              <a:t>CONTROLADORES</a:t>
            </a:r>
          </a:p>
        </p:txBody>
      </p:sp>
      <p:sp>
        <p:nvSpPr>
          <p:cNvPr id="747529" name="Oval 9"/>
          <p:cNvSpPr>
            <a:spLocks noChangeArrowheads="1"/>
          </p:cNvSpPr>
          <p:nvPr/>
        </p:nvSpPr>
        <p:spPr bwMode="auto">
          <a:xfrm rot="1711460">
            <a:off x="-396875" y="3733800"/>
            <a:ext cx="7537450" cy="1962150"/>
          </a:xfrm>
          <a:prstGeom prst="ellipse">
            <a:avLst/>
          </a:prstGeom>
          <a:solidFill>
            <a:srgbClr val="FFFF99">
              <a:alpha val="34117"/>
            </a:srgbClr>
          </a:solidFill>
          <a:ln w="9525">
            <a:solidFill>
              <a:schemeClr val="tx1"/>
            </a:solidFill>
            <a:round/>
            <a:headEnd/>
            <a:tailEnd/>
          </a:ln>
        </p:spPr>
        <p:txBody>
          <a:bodyPr wrap="none" anchor="ctr"/>
          <a:lstStyle/>
          <a:p>
            <a:pPr algn="ctr"/>
            <a:r>
              <a:rPr lang="en-US" sz="2400" b="1"/>
              <a:t>Instrumentação de Campo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47527"/>
                                        </p:tgtEl>
                                        <p:attrNameLst>
                                          <p:attrName>style.visibility</p:attrName>
                                        </p:attrNameLst>
                                      </p:cBhvr>
                                      <p:to>
                                        <p:strVal val="visible"/>
                                      </p:to>
                                    </p:set>
                                    <p:animEffect transition="in" filter="box(in)">
                                      <p:cBhvr>
                                        <p:cTn id="7" dur="500"/>
                                        <p:tgtEl>
                                          <p:spTgt spid="747527"/>
                                        </p:tgtEl>
                                      </p:cBhvr>
                                    </p:animEffect>
                                  </p:childTnLst>
                                  <p:subTnLst>
                                    <p:set>
                                      <p:cBhvr override="childStyle">
                                        <p:cTn dur="1" fill="hold" display="0" masterRel="nextClick" afterEffect="1"/>
                                        <p:tgtEl>
                                          <p:spTgt spid="74752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47528"/>
                                        </p:tgtEl>
                                        <p:attrNameLst>
                                          <p:attrName>style.visibility</p:attrName>
                                        </p:attrNameLst>
                                      </p:cBhvr>
                                      <p:to>
                                        <p:strVal val="visible"/>
                                      </p:to>
                                    </p:set>
                                    <p:animEffect transition="in" filter="box(in)">
                                      <p:cBhvr>
                                        <p:cTn id="12" dur="500"/>
                                        <p:tgtEl>
                                          <p:spTgt spid="747528"/>
                                        </p:tgtEl>
                                      </p:cBhvr>
                                    </p:animEffect>
                                  </p:childTnLst>
                                  <p:subTnLst>
                                    <p:set>
                                      <p:cBhvr override="childStyle">
                                        <p:cTn dur="1" fill="hold" display="0" masterRel="nextClick" afterEffect="1"/>
                                        <p:tgtEl>
                                          <p:spTgt spid="74752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47529"/>
                                        </p:tgtEl>
                                        <p:attrNameLst>
                                          <p:attrName>style.visibility</p:attrName>
                                        </p:attrNameLst>
                                      </p:cBhvr>
                                      <p:to>
                                        <p:strVal val="visible"/>
                                      </p:to>
                                    </p:set>
                                    <p:animEffect transition="in" filter="box(in)">
                                      <p:cBhvr>
                                        <p:cTn id="17" dur="500"/>
                                        <p:tgtEl>
                                          <p:spTgt spid="747529"/>
                                        </p:tgtEl>
                                      </p:cBhvr>
                                    </p:animEffect>
                                  </p:childTnLst>
                                  <p:subTnLst>
                                    <p:set>
                                      <p:cBhvr override="childStyle">
                                        <p:cTn dur="1" fill="hold" display="0" masterRel="nextClick" afterEffect="1"/>
                                        <p:tgtEl>
                                          <p:spTgt spid="74752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27" grpId="0" animBg="1"/>
      <p:bldP spid="747528" grpId="0" animBg="1"/>
      <p:bldP spid="747529" grpId="0" animBg="1"/>
    </p:bldLst>
  </p:timing>
</p:sld>
</file>

<file path=ppt/theme/theme1.xml><?xml version="1.0" encoding="utf-8"?>
<a:theme xmlns:a="http://schemas.openxmlformats.org/drawingml/2006/main" name="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écnica">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Wingdings" pitchFamily="2" charset="2"/>
          <a:buChar char="ü"/>
          <a:tabLst/>
          <a:defRPr kumimoji="0" lang="pt-BR" sz="2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 typeface="Wingdings" pitchFamily="2" charset="2"/>
          <a:buChar char="ü"/>
          <a:tabLst/>
          <a:defRPr kumimoji="0" lang="pt-BR" sz="2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4724</TotalTime>
  <Words>2634</Words>
  <Application>Microsoft Office PowerPoint</Application>
  <PresentationFormat>On-screen Show (4:3)</PresentationFormat>
  <Paragraphs>1008</Paragraphs>
  <Slides>87</Slides>
  <Notes>75</Notes>
  <HiddenSlides>0</HiddenSlides>
  <MMClips>0</MMClips>
  <ScaleCrop>false</ScaleCrop>
  <HeadingPairs>
    <vt:vector size="8" baseType="variant">
      <vt:variant>
        <vt:lpstr>Fontes usadas</vt:lpstr>
      </vt:variant>
      <vt:variant>
        <vt:i4>11</vt:i4>
      </vt:variant>
      <vt:variant>
        <vt:lpstr>Modelo de design</vt:lpstr>
      </vt:variant>
      <vt:variant>
        <vt:i4>1</vt:i4>
      </vt:variant>
      <vt:variant>
        <vt:lpstr>Servidores OLE incorporados</vt:lpstr>
      </vt:variant>
      <vt:variant>
        <vt:i4>4</vt:i4>
      </vt:variant>
      <vt:variant>
        <vt:lpstr>Títulos de slides</vt:lpstr>
      </vt:variant>
      <vt:variant>
        <vt:i4>87</vt:i4>
      </vt:variant>
    </vt:vector>
  </HeadingPairs>
  <TitlesOfParts>
    <vt:vector size="103" baseType="lpstr">
      <vt:lpstr>Arial</vt:lpstr>
      <vt:lpstr>Franklin Gothic Book</vt:lpstr>
      <vt:lpstr>Times New Roman</vt:lpstr>
      <vt:lpstr>Wingdings</vt:lpstr>
      <vt:lpstr>Arial Unicode MS</vt:lpstr>
      <vt:lpstr>Bookman Old Style</vt:lpstr>
      <vt:lpstr>Wingdings 2</vt:lpstr>
      <vt:lpstr>Tahoma</vt:lpstr>
      <vt:lpstr>Lucida Sans Unicode</vt:lpstr>
      <vt:lpstr>StarSymbol</vt:lpstr>
      <vt:lpstr>MS PGothic</vt:lpstr>
      <vt:lpstr>Estrutura padrão</vt:lpstr>
      <vt:lpstr>Figura</vt:lpstr>
      <vt:lpstr>Bitmap Image</vt:lpstr>
      <vt:lpstr>Imagem de bitmap</vt:lpstr>
      <vt:lpstr>Photo Editor Photo</vt:lpstr>
      <vt:lpstr>Slide 1</vt:lpstr>
      <vt:lpstr>Slide 2</vt:lpstr>
      <vt:lpstr>Slide 3</vt:lpstr>
      <vt:lpstr>Slide 4</vt:lpstr>
      <vt:lpstr>Slide 5</vt:lpstr>
      <vt:lpstr>Slide 6</vt:lpstr>
      <vt:lpstr>Slide 7</vt:lpstr>
      <vt:lpstr>Slide 8</vt:lpstr>
      <vt:lpstr>Arquitetura System302</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DF95/97 – Controladores Profibus DP/PA</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SYSTEM302 AUDITFLOW</vt:lpstr>
      <vt:lpstr>Slide 75</vt:lpstr>
      <vt:lpstr>Slide 76</vt:lpstr>
      <vt:lpstr>Slide 77</vt:lpstr>
      <vt:lpstr>Slide 78</vt:lpstr>
      <vt:lpstr>FCView - Software de Operação</vt:lpstr>
      <vt:lpstr>Sistema AudiTank - Aplicações: </vt:lpstr>
      <vt:lpstr>Slide 81</vt:lpstr>
      <vt:lpstr>Tanque Horizontal  com Instrumentação FF</vt:lpstr>
      <vt:lpstr>Slide 83</vt:lpstr>
      <vt:lpstr>Slide 84</vt:lpstr>
      <vt:lpstr>TMView – Informação de Medição </vt:lpstr>
      <vt:lpstr>Software Prático</vt:lpstr>
      <vt:lpstr>Suporte Técnico</vt:lpstr>
    </vt:vector>
  </TitlesOfParts>
  <Manager/>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System302</dc:title>
  <dc:subject>System302 completo</dc:subject>
  <dc:creator/>
  <cp:keywords>sistema, automação, instrumentação</cp:keywords>
  <cp:lastModifiedBy/>
  <cp:revision>111</cp:revision>
  <dcterms:created xsi:type="dcterms:W3CDTF">2006-11-14T20:57:39Z</dcterms:created>
  <dcterms:modified xsi:type="dcterms:W3CDTF">2010-05-18T21:59:11Z</dcterms:modified>
  <cp:category>Automação de Processos</cp:category>
</cp:coreProperties>
</file>