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1" r:id="rId1"/>
  </p:sldMasterIdLst>
  <p:notesMasterIdLst>
    <p:notesMasterId r:id="rId66"/>
  </p:notesMasterIdLst>
  <p:handoutMasterIdLst>
    <p:handoutMasterId r:id="rId67"/>
  </p:handoutMasterIdLst>
  <p:sldIdLst>
    <p:sldId id="449" r:id="rId2"/>
    <p:sldId id="774" r:id="rId3"/>
    <p:sldId id="775" r:id="rId4"/>
    <p:sldId id="776" r:id="rId5"/>
    <p:sldId id="720" r:id="rId6"/>
    <p:sldId id="721" r:id="rId7"/>
    <p:sldId id="722" r:id="rId8"/>
    <p:sldId id="500" r:id="rId9"/>
    <p:sldId id="705" r:id="rId10"/>
    <p:sldId id="503" r:id="rId11"/>
    <p:sldId id="550" r:id="rId12"/>
    <p:sldId id="551" r:id="rId13"/>
    <p:sldId id="518" r:id="rId14"/>
    <p:sldId id="723" r:id="rId15"/>
    <p:sldId id="724" r:id="rId16"/>
    <p:sldId id="555" r:id="rId17"/>
    <p:sldId id="725" r:id="rId18"/>
    <p:sldId id="726" r:id="rId19"/>
    <p:sldId id="727" r:id="rId20"/>
    <p:sldId id="734" r:id="rId21"/>
    <p:sldId id="733" r:id="rId22"/>
    <p:sldId id="663" r:id="rId23"/>
    <p:sldId id="668" r:id="rId24"/>
    <p:sldId id="737" r:id="rId25"/>
    <p:sldId id="739" r:id="rId26"/>
    <p:sldId id="670" r:id="rId27"/>
    <p:sldId id="667" r:id="rId28"/>
    <p:sldId id="735" r:id="rId29"/>
    <p:sldId id="713" r:id="rId30"/>
    <p:sldId id="673" r:id="rId31"/>
    <p:sldId id="674" r:id="rId32"/>
    <p:sldId id="678" r:id="rId33"/>
    <p:sldId id="677" r:id="rId34"/>
    <p:sldId id="680" r:id="rId35"/>
    <p:sldId id="682" r:id="rId36"/>
    <p:sldId id="683" r:id="rId37"/>
    <p:sldId id="690" r:id="rId38"/>
    <p:sldId id="740" r:id="rId39"/>
    <p:sldId id="576" r:id="rId40"/>
    <p:sldId id="648" r:id="rId41"/>
    <p:sldId id="591" r:id="rId42"/>
    <p:sldId id="657" r:id="rId43"/>
    <p:sldId id="748" r:id="rId44"/>
    <p:sldId id="759" r:id="rId45"/>
    <p:sldId id="762" r:id="rId46"/>
    <p:sldId id="764" r:id="rId47"/>
    <p:sldId id="754" r:id="rId48"/>
    <p:sldId id="755" r:id="rId49"/>
    <p:sldId id="537" r:id="rId50"/>
    <p:sldId id="538" r:id="rId51"/>
    <p:sldId id="539" r:id="rId52"/>
    <p:sldId id="545" r:id="rId53"/>
    <p:sldId id="623" r:id="rId54"/>
    <p:sldId id="658" r:id="rId55"/>
    <p:sldId id="541" r:id="rId56"/>
    <p:sldId id="632" r:id="rId57"/>
    <p:sldId id="711" r:id="rId58"/>
    <p:sldId id="736" r:id="rId59"/>
    <p:sldId id="636" r:id="rId60"/>
    <p:sldId id="639" r:id="rId61"/>
    <p:sldId id="547" r:id="rId62"/>
    <p:sldId id="773" r:id="rId63"/>
    <p:sldId id="543" r:id="rId64"/>
    <p:sldId id="777" r:id="rId65"/>
  </p:sldIdLst>
  <p:sldSz cx="9144000" cy="6858000" type="screen4x3"/>
  <p:notesSz cx="6858000"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modifyVerifier cryptProviderType="rsaFull" cryptAlgorithmClass="hash" cryptAlgorithmType="typeAny" cryptAlgorithmSid="4" spinCount="100000" saltData="y5PFE+TsvpV3qWarW7tO5A==" hashData="rnVdZd9PwZ5KM6OCaJ7IjtUmE9I="/>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CC"/>
    <a:srgbClr val="0000CC"/>
    <a:srgbClr val="FFFF00"/>
    <a:srgbClr val="00CC00"/>
    <a:srgbClr val="99CC00"/>
    <a:srgbClr val="DDDDDD"/>
    <a:srgbClr val="FD86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7167" autoAdjust="0"/>
  </p:normalViewPr>
  <p:slideViewPr>
    <p:cSldViewPr snapToGrid="0">
      <p:cViewPr varScale="1">
        <p:scale>
          <a:sx n="75" d="100"/>
          <a:sy n="75" d="100"/>
        </p:scale>
        <p:origin x="-16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1830" y="-102"/>
      </p:cViewPr>
      <p:guideLst>
        <p:guide orient="horz" pos="290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948" tIns="45975" rIns="91948" bIns="45975" numCol="1" anchor="t" anchorCtr="0" compatLnSpc="1">
            <a:prstTxWarp prst="textNoShape">
              <a:avLst/>
            </a:prstTxWarp>
          </a:bodyPr>
          <a:lstStyle>
            <a:lvl1pPr algn="l" defTabSz="919163" eaLnBrk="0" hangingPunct="0">
              <a:defRPr sz="1200">
                <a:cs typeface="+mn-cs"/>
              </a:defRPr>
            </a:lvl1pPr>
          </a:lstStyle>
          <a:p>
            <a:pPr>
              <a:defRPr/>
            </a:pPr>
            <a:endParaRPr lang="en-US"/>
          </a:p>
        </p:txBody>
      </p:sp>
      <p:sp>
        <p:nvSpPr>
          <p:cNvPr id="159747" name="Rectangle 3"/>
          <p:cNvSpPr>
            <a:spLocks noGrp="1" noChangeArrowheads="1"/>
          </p:cNvSpPr>
          <p:nvPr>
            <p:ph type="dt" sz="quarter" idx="1"/>
          </p:nvPr>
        </p:nvSpPr>
        <p:spPr bwMode="auto">
          <a:xfrm>
            <a:off x="3886200" y="0"/>
            <a:ext cx="2971800" cy="461963"/>
          </a:xfrm>
          <a:prstGeom prst="rect">
            <a:avLst/>
          </a:prstGeom>
          <a:noFill/>
          <a:ln w="9525">
            <a:noFill/>
            <a:miter lim="800000"/>
            <a:headEnd/>
            <a:tailEnd/>
          </a:ln>
          <a:effectLst/>
        </p:spPr>
        <p:txBody>
          <a:bodyPr vert="horz" wrap="square" lIns="91948" tIns="45975" rIns="91948" bIns="45975" numCol="1" anchor="t" anchorCtr="0" compatLnSpc="1">
            <a:prstTxWarp prst="textNoShape">
              <a:avLst/>
            </a:prstTxWarp>
          </a:bodyPr>
          <a:lstStyle>
            <a:lvl1pPr algn="r" defTabSz="919163" eaLnBrk="0" hangingPunct="0">
              <a:defRPr sz="1200">
                <a:cs typeface="+mn-cs"/>
              </a:defRPr>
            </a:lvl1pPr>
          </a:lstStyle>
          <a:p>
            <a:pPr>
              <a:defRPr/>
            </a:pPr>
            <a:endParaRPr lang="en-US"/>
          </a:p>
        </p:txBody>
      </p:sp>
      <p:sp>
        <p:nvSpPr>
          <p:cNvPr id="159748" name="Rectangle 4"/>
          <p:cNvSpPr>
            <a:spLocks noGrp="1" noChangeArrowheads="1"/>
          </p:cNvSpPr>
          <p:nvPr>
            <p:ph type="ftr" sz="quarter" idx="2"/>
          </p:nvPr>
        </p:nvSpPr>
        <p:spPr bwMode="auto">
          <a:xfrm>
            <a:off x="0" y="8774113"/>
            <a:ext cx="2971800" cy="461962"/>
          </a:xfrm>
          <a:prstGeom prst="rect">
            <a:avLst/>
          </a:prstGeom>
          <a:noFill/>
          <a:ln w="9525">
            <a:noFill/>
            <a:miter lim="800000"/>
            <a:headEnd/>
            <a:tailEnd/>
          </a:ln>
          <a:effectLst/>
        </p:spPr>
        <p:txBody>
          <a:bodyPr vert="horz" wrap="square" lIns="91948" tIns="45975" rIns="91948" bIns="45975" numCol="1" anchor="b" anchorCtr="0" compatLnSpc="1">
            <a:prstTxWarp prst="textNoShape">
              <a:avLst/>
            </a:prstTxWarp>
          </a:bodyPr>
          <a:lstStyle>
            <a:lvl1pPr algn="l" defTabSz="919163" eaLnBrk="0" hangingPunct="0">
              <a:defRPr sz="1200">
                <a:cs typeface="+mn-cs"/>
              </a:defRPr>
            </a:lvl1pPr>
          </a:lstStyle>
          <a:p>
            <a:pPr>
              <a:defRPr/>
            </a:pPr>
            <a:endParaRPr lang="en-US"/>
          </a:p>
        </p:txBody>
      </p:sp>
      <p:sp>
        <p:nvSpPr>
          <p:cNvPr id="159749" name="Rectangle 5"/>
          <p:cNvSpPr>
            <a:spLocks noGrp="1" noChangeArrowheads="1"/>
          </p:cNvSpPr>
          <p:nvPr>
            <p:ph type="sldNum" sz="quarter" idx="3"/>
          </p:nvPr>
        </p:nvSpPr>
        <p:spPr bwMode="auto">
          <a:xfrm>
            <a:off x="3886200" y="8774113"/>
            <a:ext cx="2971800" cy="461962"/>
          </a:xfrm>
          <a:prstGeom prst="rect">
            <a:avLst/>
          </a:prstGeom>
          <a:noFill/>
          <a:ln w="9525">
            <a:noFill/>
            <a:miter lim="800000"/>
            <a:headEnd/>
            <a:tailEnd/>
          </a:ln>
          <a:effectLst/>
        </p:spPr>
        <p:txBody>
          <a:bodyPr vert="horz" wrap="square" lIns="91948" tIns="45975" rIns="91948" bIns="45975" numCol="1" anchor="b" anchorCtr="0" compatLnSpc="1">
            <a:prstTxWarp prst="textNoShape">
              <a:avLst/>
            </a:prstTxWarp>
          </a:bodyPr>
          <a:lstStyle>
            <a:lvl1pPr algn="r" defTabSz="919163" eaLnBrk="0" hangingPunct="0">
              <a:defRPr sz="1200">
                <a:cs typeface="+mn-cs"/>
              </a:defRPr>
            </a:lvl1pPr>
          </a:lstStyle>
          <a:p>
            <a:pPr>
              <a:defRPr/>
            </a:pPr>
            <a:fld id="{813FB42B-FF24-427D-A265-93D14761FB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1026"/>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948" tIns="45975" rIns="91948" bIns="45975" numCol="1" anchor="t" anchorCtr="0" compatLnSpc="1">
            <a:prstTxWarp prst="textNoShape">
              <a:avLst/>
            </a:prstTxWarp>
          </a:bodyPr>
          <a:lstStyle>
            <a:lvl1pPr algn="l" defTabSz="919163" eaLnBrk="0" hangingPunct="0">
              <a:defRPr sz="1200">
                <a:cs typeface="+mn-cs"/>
              </a:defRPr>
            </a:lvl1pPr>
          </a:lstStyle>
          <a:p>
            <a:pPr>
              <a:defRPr/>
            </a:pPr>
            <a:endParaRPr lang="en-US"/>
          </a:p>
        </p:txBody>
      </p:sp>
      <p:sp>
        <p:nvSpPr>
          <p:cNvPr id="166915" name="Rectangle 1027"/>
          <p:cNvSpPr>
            <a:spLocks noGrp="1" noChangeArrowheads="1"/>
          </p:cNvSpPr>
          <p:nvPr>
            <p:ph type="dt" idx="1"/>
          </p:nvPr>
        </p:nvSpPr>
        <p:spPr bwMode="auto">
          <a:xfrm>
            <a:off x="3886200" y="0"/>
            <a:ext cx="2971800" cy="461963"/>
          </a:xfrm>
          <a:prstGeom prst="rect">
            <a:avLst/>
          </a:prstGeom>
          <a:noFill/>
          <a:ln w="9525">
            <a:noFill/>
            <a:miter lim="800000"/>
            <a:headEnd/>
            <a:tailEnd/>
          </a:ln>
          <a:effectLst/>
        </p:spPr>
        <p:txBody>
          <a:bodyPr vert="horz" wrap="square" lIns="91948" tIns="45975" rIns="91948" bIns="45975" numCol="1" anchor="t" anchorCtr="0" compatLnSpc="1">
            <a:prstTxWarp prst="textNoShape">
              <a:avLst/>
            </a:prstTxWarp>
          </a:bodyPr>
          <a:lstStyle>
            <a:lvl1pPr algn="r" defTabSz="919163" eaLnBrk="0" hangingPunct="0">
              <a:defRPr sz="1200">
                <a:cs typeface="+mn-cs"/>
              </a:defRPr>
            </a:lvl1pPr>
          </a:lstStyle>
          <a:p>
            <a:pPr>
              <a:defRPr/>
            </a:pPr>
            <a:endParaRPr lang="en-US"/>
          </a:p>
        </p:txBody>
      </p:sp>
      <p:sp>
        <p:nvSpPr>
          <p:cNvPr id="3076" name="Rectangle 1028"/>
          <p:cNvSpPr>
            <a:spLocks noGrp="1" noRot="1" noChangeAspect="1" noChangeArrowheads="1" noTextEdit="1"/>
          </p:cNvSpPr>
          <p:nvPr>
            <p:ph type="sldImg" idx="2"/>
          </p:nvPr>
        </p:nvSpPr>
        <p:spPr bwMode="auto">
          <a:xfrm>
            <a:off x="1119188" y="692150"/>
            <a:ext cx="4618037" cy="3463925"/>
          </a:xfrm>
          <a:prstGeom prst="rect">
            <a:avLst/>
          </a:prstGeom>
          <a:noFill/>
          <a:ln w="9525">
            <a:solidFill>
              <a:srgbClr val="000000"/>
            </a:solidFill>
            <a:miter lim="800000"/>
            <a:headEnd/>
            <a:tailEnd/>
          </a:ln>
        </p:spPr>
      </p:sp>
      <p:sp>
        <p:nvSpPr>
          <p:cNvPr id="166917" name="Rectangle 1029"/>
          <p:cNvSpPr>
            <a:spLocks noGrp="1" noChangeArrowheads="1"/>
          </p:cNvSpPr>
          <p:nvPr>
            <p:ph type="body" sz="quarter" idx="3"/>
          </p:nvPr>
        </p:nvSpPr>
        <p:spPr bwMode="auto">
          <a:xfrm>
            <a:off x="914400" y="4387850"/>
            <a:ext cx="5029200" cy="4156075"/>
          </a:xfrm>
          <a:prstGeom prst="rect">
            <a:avLst/>
          </a:prstGeom>
          <a:noFill/>
          <a:ln w="9525">
            <a:noFill/>
            <a:miter lim="800000"/>
            <a:headEnd/>
            <a:tailEnd/>
          </a:ln>
          <a:effectLst/>
        </p:spPr>
        <p:txBody>
          <a:bodyPr vert="horz" wrap="square" lIns="91948" tIns="45975" rIns="91948" bIns="459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6918" name="Rectangle 1030"/>
          <p:cNvSpPr>
            <a:spLocks noGrp="1" noChangeArrowheads="1"/>
          </p:cNvSpPr>
          <p:nvPr>
            <p:ph type="ftr" sz="quarter" idx="4"/>
          </p:nvPr>
        </p:nvSpPr>
        <p:spPr bwMode="auto">
          <a:xfrm>
            <a:off x="0" y="8774113"/>
            <a:ext cx="2971800" cy="461962"/>
          </a:xfrm>
          <a:prstGeom prst="rect">
            <a:avLst/>
          </a:prstGeom>
          <a:noFill/>
          <a:ln w="9525">
            <a:noFill/>
            <a:miter lim="800000"/>
            <a:headEnd/>
            <a:tailEnd/>
          </a:ln>
          <a:effectLst/>
        </p:spPr>
        <p:txBody>
          <a:bodyPr vert="horz" wrap="square" lIns="91948" tIns="45975" rIns="91948" bIns="45975" numCol="1" anchor="b" anchorCtr="0" compatLnSpc="1">
            <a:prstTxWarp prst="textNoShape">
              <a:avLst/>
            </a:prstTxWarp>
          </a:bodyPr>
          <a:lstStyle>
            <a:lvl1pPr algn="l" defTabSz="919163" eaLnBrk="0" hangingPunct="0">
              <a:defRPr sz="1200">
                <a:cs typeface="+mn-cs"/>
              </a:defRPr>
            </a:lvl1pPr>
          </a:lstStyle>
          <a:p>
            <a:pPr>
              <a:defRPr/>
            </a:pPr>
            <a:endParaRPr lang="en-US"/>
          </a:p>
        </p:txBody>
      </p:sp>
      <p:sp>
        <p:nvSpPr>
          <p:cNvPr id="166919" name="Rectangle 1031"/>
          <p:cNvSpPr>
            <a:spLocks noGrp="1" noChangeArrowheads="1"/>
          </p:cNvSpPr>
          <p:nvPr>
            <p:ph type="sldNum" sz="quarter" idx="5"/>
          </p:nvPr>
        </p:nvSpPr>
        <p:spPr bwMode="auto">
          <a:xfrm>
            <a:off x="3886200" y="8774113"/>
            <a:ext cx="2971800" cy="461962"/>
          </a:xfrm>
          <a:prstGeom prst="rect">
            <a:avLst/>
          </a:prstGeom>
          <a:noFill/>
          <a:ln w="9525">
            <a:noFill/>
            <a:miter lim="800000"/>
            <a:headEnd/>
            <a:tailEnd/>
          </a:ln>
          <a:effectLst/>
        </p:spPr>
        <p:txBody>
          <a:bodyPr vert="horz" wrap="square" lIns="91948" tIns="45975" rIns="91948" bIns="45975" numCol="1" anchor="b" anchorCtr="0" compatLnSpc="1">
            <a:prstTxWarp prst="textNoShape">
              <a:avLst/>
            </a:prstTxWarp>
          </a:bodyPr>
          <a:lstStyle>
            <a:lvl1pPr algn="r" defTabSz="919163" eaLnBrk="0" hangingPunct="0">
              <a:defRPr sz="1200">
                <a:cs typeface="+mn-cs"/>
              </a:defRPr>
            </a:lvl1pPr>
          </a:lstStyle>
          <a:p>
            <a:pPr>
              <a:defRPr/>
            </a:pPr>
            <a:fld id="{B6DCCD71-77C0-4A28-96C6-25AD5E541E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p:txBody>
          <a:bodyPr/>
          <a:lstStyle/>
          <a:p>
            <a:pPr>
              <a:defRPr/>
            </a:pPr>
            <a:fld id="{EDA7D33B-92A3-428A-90CB-8D89B238D3F8}" type="slidenum">
              <a:rPr lang="en-US" smtClean="0"/>
              <a:pPr>
                <a:defRPr/>
              </a:pPr>
              <a:t>1</a:t>
            </a:fld>
            <a:endParaRPr lang="en-US" smtClean="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p:txBody>
          <a:bodyPr/>
          <a:lstStyle/>
          <a:p>
            <a:pPr>
              <a:defRPr/>
            </a:pPr>
            <a:fld id="{3EAEA513-06DA-4956-A0AE-34903D75D24F}" type="slidenum">
              <a:rPr lang="en-US" smtClean="0"/>
              <a:pPr>
                <a:defRPr/>
              </a:pPr>
              <a:t>11</a:t>
            </a:fld>
            <a:endParaRPr lang="en-US" smtClean="0"/>
          </a:p>
        </p:txBody>
      </p:sp>
      <p:sp>
        <p:nvSpPr>
          <p:cNvPr id="25602" name="Rectangle 2"/>
          <p:cNvSpPr>
            <a:spLocks noGrp="1" noRot="1" noChangeAspect="1" noChangeArrowheads="1" noTextEdit="1"/>
          </p:cNvSpPr>
          <p:nvPr>
            <p:ph type="sldImg"/>
          </p:nvPr>
        </p:nvSpPr>
        <p:spPr>
          <a:xfrm>
            <a:off x="1270000" y="830263"/>
            <a:ext cx="4318000" cy="3238500"/>
          </a:xfrm>
          <a:ln/>
        </p:spPr>
      </p:sp>
      <p:sp>
        <p:nvSpPr>
          <p:cNvPr id="25603" name="Rectangle 3"/>
          <p:cNvSpPr>
            <a:spLocks noGrp="1" noChangeArrowheads="1"/>
          </p:cNvSpPr>
          <p:nvPr>
            <p:ph type="body" idx="1"/>
          </p:nvPr>
        </p:nvSpPr>
        <p:spPr>
          <a:xfrm>
            <a:off x="915988" y="4414838"/>
            <a:ext cx="5026025" cy="4100512"/>
          </a:xfrm>
          <a:noFill/>
          <a:ln/>
        </p:spPr>
        <p:txBody>
          <a:bodyPr/>
          <a:lstStyle/>
          <a:p>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p:txBody>
          <a:bodyPr/>
          <a:lstStyle/>
          <a:p>
            <a:pPr>
              <a:defRPr/>
            </a:pPr>
            <a:fld id="{C8FDA517-C7B2-40DA-B3CD-877D0F4D93F2}" type="slidenum">
              <a:rPr lang="en-US" smtClean="0"/>
              <a:pPr>
                <a:defRPr/>
              </a:pPr>
              <a:t>12</a:t>
            </a:fld>
            <a:endParaRPr lang="en-US" smtClean="0"/>
          </a:p>
        </p:txBody>
      </p:sp>
      <p:sp>
        <p:nvSpPr>
          <p:cNvPr id="27650" name="Rectangle 2"/>
          <p:cNvSpPr>
            <a:spLocks noGrp="1" noRot="1" noChangeAspect="1" noChangeArrowheads="1" noTextEdit="1"/>
          </p:cNvSpPr>
          <p:nvPr>
            <p:ph type="sldImg"/>
          </p:nvPr>
        </p:nvSpPr>
        <p:spPr>
          <a:xfrm>
            <a:off x="1270000" y="830263"/>
            <a:ext cx="4318000" cy="3238500"/>
          </a:xfrm>
          <a:ln/>
        </p:spPr>
      </p:sp>
      <p:sp>
        <p:nvSpPr>
          <p:cNvPr id="27651" name="Rectangle 3"/>
          <p:cNvSpPr>
            <a:spLocks noGrp="1" noChangeArrowheads="1"/>
          </p:cNvSpPr>
          <p:nvPr>
            <p:ph type="body" idx="1"/>
          </p:nvPr>
        </p:nvSpPr>
        <p:spPr>
          <a:xfrm>
            <a:off x="915988" y="4414838"/>
            <a:ext cx="5026025" cy="4100512"/>
          </a:xfrm>
          <a:noFill/>
          <a:ln/>
        </p:spPr>
        <p:txBody>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p:txBody>
          <a:bodyPr/>
          <a:lstStyle/>
          <a:p>
            <a:pPr>
              <a:defRPr/>
            </a:pPr>
            <a:fld id="{2C7A4C61-2F3B-47AC-A1E7-76C0882E218D}" type="slidenum">
              <a:rPr lang="en-US" smtClean="0"/>
              <a:pPr>
                <a:defRPr/>
              </a:pPr>
              <a:t>13</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p:txBody>
          <a:bodyPr/>
          <a:lstStyle/>
          <a:p>
            <a:pPr>
              <a:defRPr/>
            </a:pPr>
            <a:fld id="{0BC78DE1-4FA2-4466-A7CD-8892FB97C0EA}" type="slidenum">
              <a:rPr lang="en-US" smtClean="0"/>
              <a:pPr>
                <a:defRPr/>
              </a:pPr>
              <a:t>15</a:t>
            </a:fld>
            <a:endParaRPr lang="en-US" smtClean="0"/>
          </a:p>
        </p:txBody>
      </p:sp>
      <p:sp>
        <p:nvSpPr>
          <p:cNvPr id="33794" name="Rectangle 2"/>
          <p:cNvSpPr>
            <a:spLocks noGrp="1" noRot="1" noChangeAspect="1" noChangeArrowheads="1" noTextEdit="1"/>
          </p:cNvSpPr>
          <p:nvPr>
            <p:ph type="sldImg"/>
          </p:nvPr>
        </p:nvSpPr>
        <p:spPr>
          <a:xfrm>
            <a:off x="1120775" y="692150"/>
            <a:ext cx="4618038" cy="3463925"/>
          </a:xfrm>
          <a:ln/>
        </p:spPr>
      </p:sp>
      <p:sp>
        <p:nvSpPr>
          <p:cNvPr id="33795" name="Rectangle 3"/>
          <p:cNvSpPr>
            <a:spLocks noGrp="1" noChangeArrowheads="1"/>
          </p:cNvSpPr>
          <p:nvPr>
            <p:ph type="body" idx="1"/>
          </p:nvPr>
        </p:nvSpPr>
        <p:spPr>
          <a:xfrm>
            <a:off x="685800" y="4387850"/>
            <a:ext cx="5486400" cy="4156075"/>
          </a:xfrm>
          <a:noFill/>
          <a:ln/>
        </p:spPr>
        <p:txBody>
          <a:bodyP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p:txBody>
          <a:bodyPr/>
          <a:lstStyle/>
          <a:p>
            <a:pPr>
              <a:defRPr/>
            </a:pPr>
            <a:fld id="{23239B94-A84A-49C5-8B90-7759171C1A9B}" type="slidenum">
              <a:rPr lang="en-US" smtClean="0"/>
              <a:pPr>
                <a:defRPr/>
              </a:pPr>
              <a:t>16</a:t>
            </a:fld>
            <a:endParaRPr lang="en-US" smtClean="0"/>
          </a:p>
        </p:txBody>
      </p:sp>
      <p:sp>
        <p:nvSpPr>
          <p:cNvPr id="35842" name="Rectangle 2"/>
          <p:cNvSpPr>
            <a:spLocks noGrp="1" noRot="1" noChangeAspect="1" noChangeArrowheads="1" noTextEdit="1"/>
          </p:cNvSpPr>
          <p:nvPr>
            <p:ph type="sldImg"/>
          </p:nvPr>
        </p:nvSpPr>
        <p:spPr>
          <a:xfrm>
            <a:off x="1120775" y="692150"/>
            <a:ext cx="4618038" cy="3463925"/>
          </a:xfrm>
          <a:ln/>
        </p:spPr>
      </p:sp>
      <p:sp>
        <p:nvSpPr>
          <p:cNvPr id="35843" name="Rectangle 3"/>
          <p:cNvSpPr>
            <a:spLocks noGrp="1" noChangeArrowheads="1"/>
          </p:cNvSpPr>
          <p:nvPr>
            <p:ph type="body" idx="1"/>
          </p:nvPr>
        </p:nvSpPr>
        <p:spPr>
          <a:xfrm>
            <a:off x="685800" y="4387850"/>
            <a:ext cx="5486400" cy="4156075"/>
          </a:xfrm>
          <a:noFill/>
          <a:ln/>
        </p:spPr>
        <p:txBody>
          <a:bodyPr/>
          <a:lstStyle/>
          <a:p>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p:txBody>
          <a:bodyPr/>
          <a:lstStyle/>
          <a:p>
            <a:pPr>
              <a:defRPr/>
            </a:pPr>
            <a:fld id="{787DDFB1-4051-4BB8-866D-909907F7295B}" type="slidenum">
              <a:rPr lang="en-US" smtClean="0"/>
              <a:pPr>
                <a:defRPr/>
              </a:pPr>
              <a:t>17</a:t>
            </a:fld>
            <a:endParaRPr lang="en-US" smtClean="0"/>
          </a:p>
        </p:txBody>
      </p:sp>
      <p:sp>
        <p:nvSpPr>
          <p:cNvPr id="37890" name="Rectangle 2"/>
          <p:cNvSpPr>
            <a:spLocks noGrp="1" noRot="1" noChangeAspect="1" noChangeArrowheads="1" noTextEdit="1"/>
          </p:cNvSpPr>
          <p:nvPr>
            <p:ph type="sldImg"/>
          </p:nvPr>
        </p:nvSpPr>
        <p:spPr>
          <a:xfrm>
            <a:off x="1120775" y="692150"/>
            <a:ext cx="4618038" cy="3463925"/>
          </a:xfrm>
          <a:ln/>
        </p:spPr>
      </p:sp>
      <p:sp>
        <p:nvSpPr>
          <p:cNvPr id="37891" name="Rectangle 3"/>
          <p:cNvSpPr>
            <a:spLocks noGrp="1" noChangeArrowheads="1"/>
          </p:cNvSpPr>
          <p:nvPr>
            <p:ph type="body" idx="1"/>
          </p:nvPr>
        </p:nvSpPr>
        <p:spPr>
          <a:xfrm>
            <a:off x="685800" y="4387850"/>
            <a:ext cx="5486400" cy="4156075"/>
          </a:xfrm>
          <a:noFill/>
          <a:ln/>
        </p:spPr>
        <p:txBody>
          <a:bodyPr/>
          <a:lstStyle/>
          <a:p>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p:txBody>
          <a:bodyPr/>
          <a:lstStyle/>
          <a:p>
            <a:pPr>
              <a:defRPr/>
            </a:pPr>
            <a:fld id="{9361A511-F1E4-4601-9F72-2B59BF4AC275}" type="slidenum">
              <a:rPr lang="en-US" smtClean="0"/>
              <a:pPr>
                <a:defRPr/>
              </a:pPr>
              <a:t>18</a:t>
            </a:fld>
            <a:endParaRPr lang="en-US" smtClean="0"/>
          </a:p>
        </p:txBody>
      </p:sp>
      <p:sp>
        <p:nvSpPr>
          <p:cNvPr id="39938" name="Rectangle 2"/>
          <p:cNvSpPr>
            <a:spLocks noGrp="1" noRot="1" noChangeAspect="1" noChangeArrowheads="1" noTextEdit="1"/>
          </p:cNvSpPr>
          <p:nvPr>
            <p:ph type="sldImg"/>
          </p:nvPr>
        </p:nvSpPr>
        <p:spPr>
          <a:xfrm>
            <a:off x="1120775" y="692150"/>
            <a:ext cx="4618038" cy="3463925"/>
          </a:xfrm>
          <a:ln/>
        </p:spPr>
      </p:sp>
      <p:sp>
        <p:nvSpPr>
          <p:cNvPr id="39939" name="Rectangle 3"/>
          <p:cNvSpPr>
            <a:spLocks noGrp="1" noChangeArrowheads="1"/>
          </p:cNvSpPr>
          <p:nvPr>
            <p:ph type="body" idx="1"/>
          </p:nvPr>
        </p:nvSpPr>
        <p:spPr>
          <a:xfrm>
            <a:off x="685800" y="4387850"/>
            <a:ext cx="5486400" cy="4156075"/>
          </a:xfrm>
          <a:noFill/>
          <a:ln/>
        </p:spPr>
        <p:txBody>
          <a:bodyPr/>
          <a:lstStyle/>
          <a:p>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p:txBody>
          <a:bodyPr/>
          <a:lstStyle/>
          <a:p>
            <a:pPr>
              <a:defRPr/>
            </a:pPr>
            <a:fld id="{15A924C2-EBC8-4B2D-9C77-B732D97297B7}" type="slidenum">
              <a:rPr lang="en-US" smtClean="0"/>
              <a:pPr>
                <a:defRPr/>
              </a:pPr>
              <a:t>19</a:t>
            </a:fld>
            <a:endParaRPr lang="en-US" smtClean="0"/>
          </a:p>
        </p:txBody>
      </p:sp>
      <p:sp>
        <p:nvSpPr>
          <p:cNvPr id="41986" name="Rectangle 2"/>
          <p:cNvSpPr>
            <a:spLocks noGrp="1" noRot="1" noChangeAspect="1" noChangeArrowheads="1" noTextEdit="1"/>
          </p:cNvSpPr>
          <p:nvPr>
            <p:ph type="sldImg"/>
          </p:nvPr>
        </p:nvSpPr>
        <p:spPr>
          <a:xfrm>
            <a:off x="1120775" y="692150"/>
            <a:ext cx="4618038" cy="3463925"/>
          </a:xfrm>
          <a:ln/>
        </p:spPr>
      </p:sp>
      <p:sp>
        <p:nvSpPr>
          <p:cNvPr id="41987" name="Rectangle 3"/>
          <p:cNvSpPr>
            <a:spLocks noGrp="1" noChangeArrowheads="1"/>
          </p:cNvSpPr>
          <p:nvPr>
            <p:ph type="body" idx="1"/>
          </p:nvPr>
        </p:nvSpPr>
        <p:spPr>
          <a:xfrm>
            <a:off x="685800" y="4387850"/>
            <a:ext cx="5486400" cy="4156075"/>
          </a:xfrm>
          <a:noFill/>
          <a:ln/>
        </p:spPr>
        <p:txBody>
          <a:bodyPr/>
          <a:lstStyle/>
          <a:p>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p:txBody>
          <a:bodyPr/>
          <a:lstStyle/>
          <a:p>
            <a:pPr>
              <a:defRPr/>
            </a:pPr>
            <a:fld id="{07673E45-3BC5-49EA-B743-067892014EE9}" type="slidenum">
              <a:rPr lang="en-US" smtClean="0"/>
              <a:pPr>
                <a:defRPr/>
              </a:pPr>
              <a:t>22</a:t>
            </a:fld>
            <a:endParaRPr lang="en-US" smtClean="0"/>
          </a:p>
        </p:txBody>
      </p:sp>
      <p:sp>
        <p:nvSpPr>
          <p:cNvPr id="46082"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26601462-50C5-41F0-A719-720B5CE709A5}" type="slidenum">
              <a:rPr lang="pt-BR" sz="1200" b="1">
                <a:solidFill>
                  <a:srgbClr val="000000"/>
                </a:solidFill>
              </a:rPr>
              <a:pPr algn="r" eaLnBrk="0" hangingPunct="0"/>
              <a:t>22</a:t>
            </a:fld>
            <a:endParaRPr lang="pt-BR" sz="1200" b="1">
              <a:solidFill>
                <a:srgbClr val="000000"/>
              </a:solidFill>
            </a:endParaRPr>
          </a:p>
        </p:txBody>
      </p:sp>
      <p:sp>
        <p:nvSpPr>
          <p:cNvPr id="46083" name="Rectangle 2"/>
          <p:cNvSpPr>
            <a:spLocks noGrp="1" noChangeArrowheads="1"/>
          </p:cNvSpPr>
          <p:nvPr>
            <p:ph type="body" idx="1"/>
          </p:nvPr>
        </p:nvSpPr>
        <p:spPr>
          <a:xfrm>
            <a:off x="822325" y="4568825"/>
            <a:ext cx="5213350" cy="3908425"/>
          </a:xfrm>
          <a:noFill/>
          <a:ln/>
        </p:spPr>
        <p:txBody>
          <a:bodyPr lIns="92075" tIns="46038" rIns="92075" bIns="46038"/>
          <a:lstStyle/>
          <a:p>
            <a:pPr>
              <a:spcBef>
                <a:spcPct val="0"/>
              </a:spcBef>
            </a:pPr>
            <a:r>
              <a:rPr lang="en-US" smtClean="0">
                <a:latin typeface="Arial" charset="0"/>
              </a:rPr>
              <a:t>Notes:</a:t>
            </a:r>
          </a:p>
          <a:p>
            <a:pPr>
              <a:spcBef>
                <a:spcPct val="0"/>
              </a:spcBef>
            </a:pPr>
            <a:r>
              <a:rPr lang="en-US" smtClean="0">
                <a:latin typeface="Arial" charset="0"/>
              </a:rPr>
              <a:t>How does PROFIBUS fullfill all these requirements ?</a:t>
            </a:r>
          </a:p>
          <a:p>
            <a:pPr>
              <a:spcBef>
                <a:spcPct val="0"/>
              </a:spcBef>
            </a:pPr>
            <a:r>
              <a:rPr lang="en-US" smtClean="0">
                <a:latin typeface="Arial" charset="0"/>
              </a:rPr>
              <a:t>Let’s have a look to the automation hierarchy - PROFIBUS comes in different flavors (FMS, DP and PA).</a:t>
            </a:r>
          </a:p>
          <a:p>
            <a:pPr>
              <a:spcBef>
                <a:spcPct val="0"/>
              </a:spcBef>
            </a:pPr>
            <a:r>
              <a:rPr lang="en-US" smtClean="0">
                <a:latin typeface="Arial" charset="0"/>
              </a:rPr>
              <a:t>FMS, the Fieldbus Message Specification fits into the so called “cell elvel area”, where higher level devices exchange data on a connection oriented base. Speed is not the most important issue in this area.</a:t>
            </a:r>
          </a:p>
          <a:p>
            <a:pPr>
              <a:spcBef>
                <a:spcPct val="0"/>
              </a:spcBef>
            </a:pPr>
            <a:r>
              <a:rPr lang="en-US" smtClean="0">
                <a:latin typeface="Arial" charset="0"/>
              </a:rPr>
              <a:t>On the field level you find DP (Decentralized Periphery). Here efficiency and therefore speed has top priority.</a:t>
            </a:r>
          </a:p>
          <a:p>
            <a:pPr>
              <a:spcBef>
                <a:spcPct val="0"/>
              </a:spcBef>
            </a:pPr>
            <a:r>
              <a:rPr lang="en-US" smtClean="0">
                <a:latin typeface="Arial" charset="0"/>
              </a:rPr>
              <a:t>PA (Process Automation) is mainly the extension of DP into an intrinsic safe environment</a:t>
            </a:r>
          </a:p>
        </p:txBody>
      </p:sp>
      <p:sp>
        <p:nvSpPr>
          <p:cNvPr id="46084" name="Rectangle 3"/>
          <p:cNvSpPr>
            <a:spLocks noGrp="1" noRot="1" noChangeAspect="1" noChangeArrowheads="1" noTextEdit="1"/>
          </p:cNvSpPr>
          <p:nvPr>
            <p:ph type="sldImg"/>
          </p:nvPr>
        </p:nvSpPr>
        <p:spPr>
          <a:xfrm>
            <a:off x="950913" y="766763"/>
            <a:ext cx="4967287" cy="3725862"/>
          </a:xfrm>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p:txBody>
          <a:bodyPr/>
          <a:lstStyle/>
          <a:p>
            <a:pPr>
              <a:defRPr/>
            </a:pPr>
            <a:fld id="{892687FF-6933-4850-A2A5-7D37C2ACFECA}" type="slidenum">
              <a:rPr lang="en-US" smtClean="0"/>
              <a:pPr>
                <a:defRPr/>
              </a:pPr>
              <a:t>23</a:t>
            </a:fld>
            <a:endParaRPr lang="en-US" smtClean="0"/>
          </a:p>
        </p:txBody>
      </p:sp>
      <p:sp>
        <p:nvSpPr>
          <p:cNvPr id="48130" name="Rectangle 2"/>
          <p:cNvSpPr>
            <a:spLocks noGrp="1" noRot="1" noChangeAspect="1" noChangeArrowheads="1" noTextEdit="1"/>
          </p:cNvSpPr>
          <p:nvPr>
            <p:ph type="sldImg"/>
          </p:nvPr>
        </p:nvSpPr>
        <p:spPr>
          <a:xfrm>
            <a:off x="1120775" y="692150"/>
            <a:ext cx="4619625" cy="3463925"/>
          </a:xfrm>
          <a:ln/>
        </p:spPr>
      </p:sp>
      <p:sp>
        <p:nvSpPr>
          <p:cNvPr id="4813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p:txBody>
          <a:bodyPr/>
          <a:lstStyle/>
          <a:p>
            <a:pPr>
              <a:defRPr/>
            </a:pPr>
            <a:fld id="{70D106FF-123D-4CC3-A809-44E6B9480577}" type="slidenum">
              <a:rPr lang="en-US" smtClean="0"/>
              <a:pPr>
                <a:defRPr/>
              </a:pPr>
              <a:t>3</a:t>
            </a:fld>
            <a:endParaRPr lang="en-US" smtClean="0"/>
          </a:p>
        </p:txBody>
      </p:sp>
      <p:sp>
        <p:nvSpPr>
          <p:cNvPr id="9218" name="Rectangle 2"/>
          <p:cNvSpPr>
            <a:spLocks noGrp="1" noRot="1" noChangeAspect="1" noChangeArrowheads="1" noTextEdit="1"/>
          </p:cNvSpPr>
          <p:nvPr>
            <p:ph type="sldImg"/>
          </p:nvPr>
        </p:nvSpPr>
        <p:spPr>
          <a:xfrm>
            <a:off x="1120775" y="692150"/>
            <a:ext cx="4619625" cy="3463925"/>
          </a:xfrm>
          <a:ln/>
        </p:spPr>
      </p:sp>
      <p:sp>
        <p:nvSpPr>
          <p:cNvPr id="9219" name="Rectangle 3"/>
          <p:cNvSpPr>
            <a:spLocks noGrp="1" noChangeArrowheads="1"/>
          </p:cNvSpPr>
          <p:nvPr>
            <p:ph type="body" idx="1"/>
          </p:nvPr>
        </p:nvSpPr>
        <p:spPr>
          <a:noFill/>
          <a:ln/>
        </p:spPr>
        <p:txBody>
          <a:bodyPr/>
          <a:lstStyle/>
          <a:p>
            <a:endParaRPr lang="pt-BR" smtClean="0">
              <a:ea typeface="MS PGothic"/>
              <a:cs typeface="MS PGothic"/>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774113"/>
            <a:ext cx="2971800" cy="460375"/>
          </a:xfrm>
          <a:prstGeom prst="rect">
            <a:avLst/>
          </a:prstGeom>
          <a:noFill/>
          <a:ln w="9525">
            <a:noFill/>
            <a:miter lim="800000"/>
            <a:headEnd/>
            <a:tailEnd/>
          </a:ln>
        </p:spPr>
        <p:txBody>
          <a:bodyPr lIns="91956" tIns="45978" rIns="91956" bIns="45978" anchor="b"/>
          <a:lstStyle/>
          <a:p>
            <a:pPr algn="r" eaLnBrk="0" hangingPunct="0"/>
            <a:fld id="{45A65265-49EA-46A1-B1D6-BF48500BAE78}" type="slidenum">
              <a:rPr lang="pt-BR" sz="1200" b="1">
                <a:solidFill>
                  <a:srgbClr val="000000"/>
                </a:solidFill>
              </a:rPr>
              <a:pPr algn="r" eaLnBrk="0" hangingPunct="0"/>
              <a:t>24</a:t>
            </a:fld>
            <a:endParaRPr lang="pt-BR" sz="1200" b="1">
              <a:solidFill>
                <a:srgbClr val="000000"/>
              </a:solidFill>
            </a:endParaRPr>
          </a:p>
        </p:txBody>
      </p:sp>
      <p:sp>
        <p:nvSpPr>
          <p:cNvPr id="50178" name="Rectangle 2"/>
          <p:cNvSpPr>
            <a:spLocks noGrp="1" noChangeArrowheads="1"/>
          </p:cNvSpPr>
          <p:nvPr>
            <p:ph type="body" idx="1"/>
          </p:nvPr>
        </p:nvSpPr>
        <p:spPr>
          <a:xfrm>
            <a:off x="915988" y="4413250"/>
            <a:ext cx="5026025" cy="4105275"/>
          </a:xfrm>
          <a:noFill/>
          <a:ln/>
        </p:spPr>
        <p:txBody>
          <a:bodyPr lIns="90999" tIns="44701" rIns="90999" bIns="44701"/>
          <a:lstStyle/>
          <a:p>
            <a:pPr eaLnBrk="1" hangingPunct="1">
              <a:spcBef>
                <a:spcPct val="0"/>
              </a:spcBef>
            </a:pPr>
            <a:r>
              <a:rPr lang="en-US" smtClean="0">
                <a:latin typeface="Arial" charset="0"/>
              </a:rPr>
              <a:t>This slide gives you an overview on the characteristic features of PROFIBUS-DP, the fast and efficient variation of PROFIBUS dedicated to factory automation. </a:t>
            </a:r>
          </a:p>
        </p:txBody>
      </p:sp>
      <p:sp>
        <p:nvSpPr>
          <p:cNvPr id="50179" name="Rectangle 3"/>
          <p:cNvSpPr>
            <a:spLocks noGrp="1" noRot="1" noChangeAspect="1" noChangeArrowheads="1" noTextEdit="1"/>
          </p:cNvSpPr>
          <p:nvPr>
            <p:ph type="sldImg"/>
          </p:nvPr>
        </p:nvSpPr>
        <p:spPr>
          <a:xfrm>
            <a:off x="1266825" y="828675"/>
            <a:ext cx="4325938" cy="3243263"/>
          </a:xfrm>
          <a:ln cap="flat">
            <a:solidFill>
              <a:schemeClr val="tx1"/>
            </a:solid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84613" y="8774113"/>
            <a:ext cx="2971800" cy="460375"/>
          </a:xfrm>
          <a:prstGeom prst="rect">
            <a:avLst/>
          </a:prstGeom>
          <a:noFill/>
          <a:ln w="9525">
            <a:noFill/>
            <a:miter lim="800000"/>
            <a:headEnd/>
            <a:tailEnd/>
          </a:ln>
        </p:spPr>
        <p:txBody>
          <a:bodyPr lIns="91956" tIns="45978" rIns="91956" bIns="45978" anchor="b"/>
          <a:lstStyle/>
          <a:p>
            <a:pPr algn="r" eaLnBrk="0" hangingPunct="0"/>
            <a:fld id="{A0229878-72C5-4351-B80B-BB793CD6548E}" type="slidenum">
              <a:rPr lang="pt-BR" sz="1200" b="1">
                <a:solidFill>
                  <a:srgbClr val="000000"/>
                </a:solidFill>
              </a:rPr>
              <a:pPr algn="r" eaLnBrk="0" hangingPunct="0"/>
              <a:t>25</a:t>
            </a:fld>
            <a:endParaRPr lang="pt-BR" sz="1200" b="1">
              <a:solidFill>
                <a:srgbClr val="000000"/>
              </a:solidFill>
            </a:endParaRPr>
          </a:p>
        </p:txBody>
      </p:sp>
      <p:sp>
        <p:nvSpPr>
          <p:cNvPr id="52226" name="Rectangle 2"/>
          <p:cNvSpPr>
            <a:spLocks noGrp="1" noChangeArrowheads="1"/>
          </p:cNvSpPr>
          <p:nvPr>
            <p:ph type="body" idx="1"/>
          </p:nvPr>
        </p:nvSpPr>
        <p:spPr>
          <a:xfrm>
            <a:off x="915988" y="4413250"/>
            <a:ext cx="5026025" cy="4105275"/>
          </a:xfrm>
          <a:noFill/>
          <a:ln/>
        </p:spPr>
        <p:txBody>
          <a:bodyPr lIns="90999" tIns="44701" rIns="90999" bIns="44701"/>
          <a:lstStyle/>
          <a:p>
            <a:pPr eaLnBrk="1" hangingPunct="1">
              <a:spcBef>
                <a:spcPct val="0"/>
              </a:spcBef>
            </a:pPr>
            <a:r>
              <a:rPr lang="en-US" smtClean="0">
                <a:latin typeface="Arial" charset="0"/>
              </a:rPr>
              <a:t>This slide gives you an overview on the characteristic features of PROFIBUS-DP, the fast and efficient variation of PROFIBUS dedicated to factory automation. </a:t>
            </a:r>
          </a:p>
        </p:txBody>
      </p:sp>
      <p:sp>
        <p:nvSpPr>
          <p:cNvPr id="52227" name="Rectangle 3"/>
          <p:cNvSpPr>
            <a:spLocks noGrp="1" noRot="1" noChangeAspect="1" noChangeArrowheads="1" noTextEdit="1"/>
          </p:cNvSpPr>
          <p:nvPr>
            <p:ph type="sldImg"/>
          </p:nvPr>
        </p:nvSpPr>
        <p:spPr>
          <a:xfrm>
            <a:off x="1266825" y="828675"/>
            <a:ext cx="4325938" cy="3243263"/>
          </a:xfrm>
          <a:ln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p:txBody>
          <a:bodyPr/>
          <a:lstStyle/>
          <a:p>
            <a:pPr>
              <a:defRPr/>
            </a:pPr>
            <a:fld id="{FC9B5E04-0E84-432E-AAD6-F120D6DDCC6A}" type="slidenum">
              <a:rPr lang="en-US" smtClean="0"/>
              <a:pPr>
                <a:defRPr/>
              </a:pPr>
              <a:t>26</a:t>
            </a:fld>
            <a:endParaRPr lang="en-US" smtClean="0"/>
          </a:p>
        </p:txBody>
      </p:sp>
      <p:sp>
        <p:nvSpPr>
          <p:cNvPr id="54274" name="Rectangle 2"/>
          <p:cNvSpPr>
            <a:spLocks noGrp="1" noRot="1" noChangeAspect="1" noChangeArrowheads="1" noTextEdit="1"/>
          </p:cNvSpPr>
          <p:nvPr>
            <p:ph type="sldImg"/>
          </p:nvPr>
        </p:nvSpPr>
        <p:spPr>
          <a:xfrm>
            <a:off x="1128713" y="698500"/>
            <a:ext cx="4602162" cy="3451225"/>
          </a:xfrm>
          <a:ln/>
        </p:spPr>
      </p:sp>
      <p:sp>
        <p:nvSpPr>
          <p:cNvPr id="54275" name="Rectangle 3"/>
          <p:cNvSpPr>
            <a:spLocks noGrp="1" noChangeArrowheads="1"/>
          </p:cNvSpPr>
          <p:nvPr>
            <p:ph type="body" idx="1"/>
          </p:nvPr>
        </p:nvSpPr>
        <p:spPr>
          <a:xfrm>
            <a:off x="912813" y="4386263"/>
            <a:ext cx="5027612" cy="4154487"/>
          </a:xfrm>
          <a:noFill/>
          <a:ln/>
        </p:spPr>
        <p:txBody>
          <a:bodyPr/>
          <a:lstStyle/>
          <a:p>
            <a:pPr defTabSz="938213"/>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p:cNvSpPr>
            <a:spLocks noGrp="1" noChangeArrowheads="1"/>
          </p:cNvSpPr>
          <p:nvPr>
            <p:ph type="sldNum" sz="quarter" idx="5"/>
          </p:nvPr>
        </p:nvSpPr>
        <p:spPr/>
        <p:txBody>
          <a:bodyPr/>
          <a:lstStyle/>
          <a:p>
            <a:pPr>
              <a:defRPr/>
            </a:pPr>
            <a:fld id="{F064ECB2-96F6-47F8-9715-D0603F7D92D8}" type="slidenum">
              <a:rPr lang="en-US" smtClean="0"/>
              <a:pPr>
                <a:defRPr/>
              </a:pPr>
              <a:t>27</a:t>
            </a:fld>
            <a:endParaRPr lang="en-US" smtClean="0"/>
          </a:p>
        </p:txBody>
      </p:sp>
      <p:sp>
        <p:nvSpPr>
          <p:cNvPr id="56322"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9C422BAD-177D-4646-9D5B-BE5DD39CF4FE}" type="slidenum">
              <a:rPr lang="pt-BR" sz="1200" b="1">
                <a:solidFill>
                  <a:srgbClr val="000000"/>
                </a:solidFill>
              </a:rPr>
              <a:pPr algn="r" eaLnBrk="0" hangingPunct="0"/>
              <a:t>27</a:t>
            </a:fld>
            <a:endParaRPr lang="pt-BR" sz="1200" b="1">
              <a:solidFill>
                <a:srgbClr val="000000"/>
              </a:solidFill>
            </a:endParaRPr>
          </a:p>
        </p:txBody>
      </p:sp>
      <p:sp>
        <p:nvSpPr>
          <p:cNvPr id="56323" name="Rectangle 2"/>
          <p:cNvSpPr>
            <a:spLocks noGrp="1" noRot="1" noChangeAspect="1" noChangeArrowheads="1" noTextEdit="1"/>
          </p:cNvSpPr>
          <p:nvPr>
            <p:ph type="sldImg"/>
          </p:nvPr>
        </p:nvSpPr>
        <p:spPr>
          <a:xfrm>
            <a:off x="1120775" y="692150"/>
            <a:ext cx="4618038" cy="3463925"/>
          </a:xfrm>
          <a:ln/>
        </p:spPr>
      </p:sp>
      <p:sp>
        <p:nvSpPr>
          <p:cNvPr id="56324" name="Rectangle 3"/>
          <p:cNvSpPr>
            <a:spLocks noGrp="1" noChangeArrowheads="1"/>
          </p:cNvSpPr>
          <p:nvPr>
            <p:ph type="body" idx="1"/>
          </p:nvPr>
        </p:nvSpPr>
        <p:spPr>
          <a:xfrm>
            <a:off x="685800" y="4387850"/>
            <a:ext cx="5486400" cy="4156075"/>
          </a:xfrm>
          <a:noFill/>
          <a:ln/>
        </p:spPr>
        <p:txBody>
          <a:bodyPr lIns="91440" tIns="45720" rIns="91440" bIns="45720"/>
          <a:lstStyle/>
          <a:p>
            <a:pPr>
              <a:spcBef>
                <a:spcPct val="0"/>
              </a:spcBef>
            </a:pPr>
            <a:r>
              <a:rPr lang="en-US" smtClean="0"/>
              <a:t>Token passing schemes are a technique in which only the system which has some "token" can communicate. The token is a control mechanism which gives authority to the system to communicate or use the resources of that network. Once the communication is over, the token is passed to the next candidate in a sequential manner.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p:txBody>
          <a:bodyPr/>
          <a:lstStyle/>
          <a:p>
            <a:pPr>
              <a:defRPr/>
            </a:pPr>
            <a:fld id="{7976AC8B-8C4E-46C2-AD0E-A0A86F9F58B0}" type="slidenum">
              <a:rPr lang="en-US" smtClean="0"/>
              <a:pPr>
                <a:defRPr/>
              </a:pPr>
              <a:t>28</a:t>
            </a:fld>
            <a:endParaRPr lang="en-US" smtClean="0"/>
          </a:p>
        </p:txBody>
      </p:sp>
      <p:sp>
        <p:nvSpPr>
          <p:cNvPr id="58370" name="Rectangle 2"/>
          <p:cNvSpPr>
            <a:spLocks noGrp="1" noRot="1" noChangeAspect="1" noChangeArrowheads="1" noTextEdit="1"/>
          </p:cNvSpPr>
          <p:nvPr>
            <p:ph type="sldImg"/>
          </p:nvPr>
        </p:nvSpPr>
        <p:spPr>
          <a:xfrm>
            <a:off x="1120775" y="692150"/>
            <a:ext cx="4619625" cy="3463925"/>
          </a:xfrm>
          <a:ln/>
        </p:spPr>
      </p:sp>
      <p:sp>
        <p:nvSpPr>
          <p:cNvPr id="5837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p:txBody>
          <a:bodyPr/>
          <a:lstStyle/>
          <a:p>
            <a:pPr>
              <a:defRPr/>
            </a:pPr>
            <a:fld id="{30604182-85F2-406B-A94F-2759E0A3E9E8}" type="slidenum">
              <a:rPr lang="en-US" smtClean="0"/>
              <a:pPr>
                <a:defRPr/>
              </a:pPr>
              <a:t>30</a:t>
            </a:fld>
            <a:endParaRPr lang="en-US" smtClean="0"/>
          </a:p>
        </p:txBody>
      </p:sp>
      <p:sp>
        <p:nvSpPr>
          <p:cNvPr id="61442" name="Rectangle 2"/>
          <p:cNvSpPr>
            <a:spLocks noGrp="1" noRot="1" noChangeAspect="1" noChangeArrowheads="1" noTextEdit="1"/>
          </p:cNvSpPr>
          <p:nvPr>
            <p:ph type="sldImg"/>
          </p:nvPr>
        </p:nvSpPr>
        <p:spPr>
          <a:xfrm>
            <a:off x="1120775" y="692150"/>
            <a:ext cx="4619625" cy="3463925"/>
          </a:xfrm>
          <a:ln/>
        </p:spPr>
      </p:sp>
      <p:sp>
        <p:nvSpPr>
          <p:cNvPr id="61443"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p:txBody>
          <a:bodyPr/>
          <a:lstStyle/>
          <a:p>
            <a:pPr>
              <a:defRPr/>
            </a:pPr>
            <a:fld id="{2FA8F31B-E3AD-48FA-8C89-4B9DB0CAC0AE}" type="slidenum">
              <a:rPr lang="en-US" smtClean="0"/>
              <a:pPr>
                <a:defRPr/>
              </a:pPr>
              <a:t>31</a:t>
            </a:fld>
            <a:endParaRPr lang="en-US" smtClean="0"/>
          </a:p>
        </p:txBody>
      </p:sp>
      <p:sp>
        <p:nvSpPr>
          <p:cNvPr id="63490"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BD7206E1-D30A-4993-A9EE-6D2689176EFB}" type="slidenum">
              <a:rPr lang="pt-BR" sz="1200" b="1">
                <a:solidFill>
                  <a:srgbClr val="000000"/>
                </a:solidFill>
              </a:rPr>
              <a:pPr algn="r" eaLnBrk="0" hangingPunct="0"/>
              <a:t>31</a:t>
            </a:fld>
            <a:endParaRPr lang="pt-BR" sz="1200" b="1">
              <a:solidFill>
                <a:srgbClr val="000000"/>
              </a:solidFill>
            </a:endParaRPr>
          </a:p>
        </p:txBody>
      </p:sp>
      <p:sp>
        <p:nvSpPr>
          <p:cNvPr id="63491" name="Rectangle 2"/>
          <p:cNvSpPr>
            <a:spLocks noGrp="1" noRot="1" noChangeAspect="1" noChangeArrowheads="1" noTextEdit="1"/>
          </p:cNvSpPr>
          <p:nvPr>
            <p:ph type="sldImg"/>
          </p:nvPr>
        </p:nvSpPr>
        <p:spPr>
          <a:xfrm>
            <a:off x="1120775" y="692150"/>
            <a:ext cx="4618038" cy="3463925"/>
          </a:xfrm>
          <a:ln/>
        </p:spPr>
      </p:sp>
      <p:sp>
        <p:nvSpPr>
          <p:cNvPr id="63492" name="Rectangle 3"/>
          <p:cNvSpPr>
            <a:spLocks noGrp="1" noChangeArrowheads="1"/>
          </p:cNvSpPr>
          <p:nvPr>
            <p:ph type="body" idx="1"/>
          </p:nvPr>
        </p:nvSpPr>
        <p:spPr>
          <a:xfrm>
            <a:off x="685800" y="4387850"/>
            <a:ext cx="5486400" cy="4156075"/>
          </a:xfrm>
          <a:noFill/>
          <a:ln/>
        </p:spPr>
        <p:txBody>
          <a:bodyPr lIns="91440" tIns="45720" rIns="91440" bIns="45720"/>
          <a:lstStyle/>
          <a:p>
            <a:pPr>
              <a:spcBef>
                <a:spcPct val="0"/>
              </a:spcBef>
            </a:pPr>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p:txBody>
          <a:bodyPr/>
          <a:lstStyle/>
          <a:p>
            <a:pPr>
              <a:defRPr/>
            </a:pPr>
            <a:fld id="{BBD800BA-386F-4983-B3A2-D3D096D7A0D6}" type="slidenum">
              <a:rPr lang="en-US" smtClean="0"/>
              <a:pPr>
                <a:defRPr/>
              </a:pPr>
              <a:t>32</a:t>
            </a:fld>
            <a:endParaRPr lang="en-US" smtClean="0"/>
          </a:p>
        </p:txBody>
      </p:sp>
      <p:sp>
        <p:nvSpPr>
          <p:cNvPr id="65538"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3B95845A-3133-45B2-8170-88BE08EB49F5}" type="slidenum">
              <a:rPr lang="pt-BR" sz="1200" b="1">
                <a:solidFill>
                  <a:srgbClr val="000000"/>
                </a:solidFill>
              </a:rPr>
              <a:pPr algn="r" eaLnBrk="0" hangingPunct="0"/>
              <a:t>32</a:t>
            </a:fld>
            <a:endParaRPr lang="pt-BR" sz="1200" b="1">
              <a:solidFill>
                <a:srgbClr val="000000"/>
              </a:solidFill>
            </a:endParaRPr>
          </a:p>
        </p:txBody>
      </p:sp>
      <p:sp>
        <p:nvSpPr>
          <p:cNvPr id="65539" name="Rectangle 2"/>
          <p:cNvSpPr>
            <a:spLocks noGrp="1" noRot="1" noChangeAspect="1" noChangeArrowheads="1" noTextEdit="1"/>
          </p:cNvSpPr>
          <p:nvPr>
            <p:ph type="sldImg"/>
          </p:nvPr>
        </p:nvSpPr>
        <p:spPr>
          <a:xfrm>
            <a:off x="1120775" y="692150"/>
            <a:ext cx="4618038" cy="3463925"/>
          </a:xfrm>
          <a:ln/>
        </p:spPr>
      </p:sp>
      <p:sp>
        <p:nvSpPr>
          <p:cNvPr id="65540" name="Rectangle 3"/>
          <p:cNvSpPr>
            <a:spLocks noGrp="1" noChangeArrowheads="1"/>
          </p:cNvSpPr>
          <p:nvPr>
            <p:ph type="body" idx="1"/>
          </p:nvPr>
        </p:nvSpPr>
        <p:spPr>
          <a:xfrm>
            <a:off x="685800" y="4387850"/>
            <a:ext cx="5486400" cy="4156075"/>
          </a:xfrm>
          <a:noFill/>
          <a:ln/>
        </p:spPr>
        <p:txBody>
          <a:bodyPr lIns="91440" tIns="45720" rIns="91440" bIns="45720"/>
          <a:lstStyle/>
          <a:p>
            <a:pPr>
              <a:spcBef>
                <a:spcPct val="0"/>
              </a:spcBef>
            </a:pPr>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p:txBody>
          <a:bodyPr/>
          <a:lstStyle/>
          <a:p>
            <a:pPr>
              <a:defRPr/>
            </a:pPr>
            <a:fld id="{08111144-2E40-49F3-8441-6F725E0BFE6F}" type="slidenum">
              <a:rPr lang="en-US" smtClean="0"/>
              <a:pPr>
                <a:defRPr/>
              </a:pPr>
              <a:t>33</a:t>
            </a:fld>
            <a:endParaRPr lang="en-US" smtClean="0"/>
          </a:p>
        </p:txBody>
      </p:sp>
      <p:sp>
        <p:nvSpPr>
          <p:cNvPr id="67586"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274E5B51-21D2-440B-964C-BE30C78B20F1}" type="slidenum">
              <a:rPr lang="pt-BR" sz="1200" b="1">
                <a:solidFill>
                  <a:srgbClr val="000000"/>
                </a:solidFill>
              </a:rPr>
              <a:pPr algn="r" eaLnBrk="0" hangingPunct="0"/>
              <a:t>33</a:t>
            </a:fld>
            <a:endParaRPr lang="pt-BR" sz="1200" b="1">
              <a:solidFill>
                <a:srgbClr val="000000"/>
              </a:solidFill>
            </a:endParaRPr>
          </a:p>
        </p:txBody>
      </p:sp>
      <p:sp>
        <p:nvSpPr>
          <p:cNvPr id="67587" name="Rectangle 2"/>
          <p:cNvSpPr>
            <a:spLocks noGrp="1" noRot="1" noChangeAspect="1" noChangeArrowheads="1" noTextEdit="1"/>
          </p:cNvSpPr>
          <p:nvPr>
            <p:ph type="sldImg"/>
          </p:nvPr>
        </p:nvSpPr>
        <p:spPr>
          <a:xfrm>
            <a:off x="1120775" y="692150"/>
            <a:ext cx="4618038" cy="3463925"/>
          </a:xfrm>
          <a:ln/>
        </p:spPr>
      </p:sp>
      <p:sp>
        <p:nvSpPr>
          <p:cNvPr id="67588" name="Rectangle 3"/>
          <p:cNvSpPr>
            <a:spLocks noGrp="1" noChangeArrowheads="1"/>
          </p:cNvSpPr>
          <p:nvPr>
            <p:ph type="body" idx="1"/>
          </p:nvPr>
        </p:nvSpPr>
        <p:spPr>
          <a:xfrm>
            <a:off x="685800" y="4387850"/>
            <a:ext cx="5486400" cy="4156075"/>
          </a:xfrm>
          <a:noFill/>
          <a:ln/>
        </p:spPr>
        <p:txBody>
          <a:bodyPr lIns="91440" tIns="45720" rIns="91440" bIns="45720"/>
          <a:lstStyle/>
          <a:p>
            <a:pPr>
              <a:spcBef>
                <a:spcPct val="0"/>
              </a:spcBef>
            </a:pPr>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p:txBody>
          <a:bodyPr/>
          <a:lstStyle/>
          <a:p>
            <a:pPr>
              <a:defRPr/>
            </a:pPr>
            <a:fld id="{D4EC71E5-9C17-4ABB-B83F-E149E5B6313F}" type="slidenum">
              <a:rPr lang="en-US" smtClean="0"/>
              <a:pPr>
                <a:defRPr/>
              </a:pPr>
              <a:t>34</a:t>
            </a:fld>
            <a:endParaRPr lang="en-US" smtClean="0"/>
          </a:p>
        </p:txBody>
      </p:sp>
      <p:sp>
        <p:nvSpPr>
          <p:cNvPr id="69634"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5C206FB0-B428-4DB8-A0F9-08A723C19B22}" type="slidenum">
              <a:rPr lang="pt-BR" sz="1200" b="1">
                <a:solidFill>
                  <a:srgbClr val="000000"/>
                </a:solidFill>
              </a:rPr>
              <a:pPr algn="r" eaLnBrk="0" hangingPunct="0"/>
              <a:t>34</a:t>
            </a:fld>
            <a:endParaRPr lang="pt-BR" sz="1200" b="1">
              <a:solidFill>
                <a:srgbClr val="000000"/>
              </a:solidFill>
            </a:endParaRPr>
          </a:p>
        </p:txBody>
      </p:sp>
      <p:sp>
        <p:nvSpPr>
          <p:cNvPr id="69635" name="Rectangle 2"/>
          <p:cNvSpPr>
            <a:spLocks noGrp="1" noRot="1" noChangeAspect="1" noChangeArrowheads="1" noTextEdit="1"/>
          </p:cNvSpPr>
          <p:nvPr>
            <p:ph type="sldImg"/>
          </p:nvPr>
        </p:nvSpPr>
        <p:spPr>
          <a:xfrm>
            <a:off x="1120775" y="692150"/>
            <a:ext cx="4618038" cy="3463925"/>
          </a:xfrm>
          <a:ln/>
        </p:spPr>
      </p:sp>
      <p:sp>
        <p:nvSpPr>
          <p:cNvPr id="69636" name="Rectangle 3"/>
          <p:cNvSpPr>
            <a:spLocks noGrp="1" noChangeArrowheads="1"/>
          </p:cNvSpPr>
          <p:nvPr>
            <p:ph type="body" idx="1"/>
          </p:nvPr>
        </p:nvSpPr>
        <p:spPr>
          <a:xfrm>
            <a:off x="685800" y="4387850"/>
            <a:ext cx="5486400" cy="4156075"/>
          </a:xfrm>
          <a:noFill/>
          <a:ln/>
        </p:spPr>
        <p:txBody>
          <a:bodyPr lIns="91440" tIns="45720" rIns="91440" bIns="45720"/>
          <a:lstStyle/>
          <a:p>
            <a:pPr>
              <a:spcBef>
                <a:spcPct val="0"/>
              </a:spcBef>
            </a:pPr>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p:txBody>
          <a:bodyPr/>
          <a:lstStyle/>
          <a:p>
            <a:pPr>
              <a:defRPr/>
            </a:pPr>
            <a:fld id="{9B95C9F5-45E7-4436-A7BC-64A8A2D0CD61}" type="slidenum">
              <a:rPr lang="en-US" smtClean="0"/>
              <a:pPr>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p:txBody>
          <a:bodyPr/>
          <a:lstStyle/>
          <a:p>
            <a:pPr>
              <a:defRPr/>
            </a:pPr>
            <a:fld id="{CDF18D6C-F892-4F09-B824-3A02560FEA58}" type="slidenum">
              <a:rPr lang="en-US" smtClean="0"/>
              <a:pPr>
                <a:defRPr/>
              </a:pPr>
              <a:t>35</a:t>
            </a:fld>
            <a:endParaRPr lang="en-US" smtClean="0"/>
          </a:p>
        </p:txBody>
      </p:sp>
      <p:sp>
        <p:nvSpPr>
          <p:cNvPr id="71682"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1F9C9656-CC15-4C5C-B4C5-D018854A5267}" type="slidenum">
              <a:rPr lang="pt-BR" sz="1200" b="1">
                <a:solidFill>
                  <a:srgbClr val="000000"/>
                </a:solidFill>
              </a:rPr>
              <a:pPr algn="r" eaLnBrk="0" hangingPunct="0"/>
              <a:t>35</a:t>
            </a:fld>
            <a:endParaRPr lang="pt-BR" sz="1200" b="1">
              <a:solidFill>
                <a:srgbClr val="000000"/>
              </a:solidFill>
            </a:endParaRPr>
          </a:p>
        </p:txBody>
      </p:sp>
      <p:sp>
        <p:nvSpPr>
          <p:cNvPr id="71683" name="Rectangle 2"/>
          <p:cNvSpPr>
            <a:spLocks noGrp="1" noRot="1" noChangeAspect="1" noChangeArrowheads="1" noTextEdit="1"/>
          </p:cNvSpPr>
          <p:nvPr>
            <p:ph type="sldImg"/>
          </p:nvPr>
        </p:nvSpPr>
        <p:spPr>
          <a:xfrm>
            <a:off x="1120775" y="692150"/>
            <a:ext cx="4618038" cy="3463925"/>
          </a:xfrm>
          <a:ln/>
        </p:spPr>
      </p:sp>
      <p:sp>
        <p:nvSpPr>
          <p:cNvPr id="71684" name="Rectangle 3"/>
          <p:cNvSpPr>
            <a:spLocks noGrp="1" noChangeArrowheads="1"/>
          </p:cNvSpPr>
          <p:nvPr>
            <p:ph type="body" idx="1"/>
          </p:nvPr>
        </p:nvSpPr>
        <p:spPr>
          <a:xfrm>
            <a:off x="685800" y="4387850"/>
            <a:ext cx="5486400" cy="4156075"/>
          </a:xfrm>
          <a:noFill/>
          <a:ln/>
        </p:spPr>
        <p:txBody>
          <a:bodyPr lIns="91440" tIns="45720" rIns="91440" bIns="45720"/>
          <a:lstStyle/>
          <a:p>
            <a:pPr>
              <a:spcBef>
                <a:spcPct val="0"/>
              </a:spcBef>
            </a:pPr>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p:txBody>
          <a:bodyPr/>
          <a:lstStyle/>
          <a:p>
            <a:pPr>
              <a:defRPr/>
            </a:pPr>
            <a:fld id="{43D08DF1-85EC-4DA4-BCDD-E1DC2B2F4D9C}" type="slidenum">
              <a:rPr lang="en-US" smtClean="0"/>
              <a:pPr>
                <a:defRPr/>
              </a:pPr>
              <a:t>36</a:t>
            </a:fld>
            <a:endParaRPr lang="en-US" smtClean="0"/>
          </a:p>
        </p:txBody>
      </p:sp>
      <p:sp>
        <p:nvSpPr>
          <p:cNvPr id="73730"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D94A9E15-0504-4542-8D0A-7F1385713ECE}" type="slidenum">
              <a:rPr lang="pt-BR" sz="1200" b="1">
                <a:solidFill>
                  <a:srgbClr val="000000"/>
                </a:solidFill>
              </a:rPr>
              <a:pPr algn="r" eaLnBrk="0" hangingPunct="0"/>
              <a:t>36</a:t>
            </a:fld>
            <a:endParaRPr lang="pt-BR" sz="1200" b="1">
              <a:solidFill>
                <a:srgbClr val="000000"/>
              </a:solidFill>
            </a:endParaRPr>
          </a:p>
        </p:txBody>
      </p:sp>
      <p:sp>
        <p:nvSpPr>
          <p:cNvPr id="73731" name="Rectangle 2"/>
          <p:cNvSpPr>
            <a:spLocks noGrp="1" noRot="1" noChangeAspect="1" noChangeArrowheads="1" noTextEdit="1"/>
          </p:cNvSpPr>
          <p:nvPr>
            <p:ph type="sldImg"/>
          </p:nvPr>
        </p:nvSpPr>
        <p:spPr>
          <a:xfrm>
            <a:off x="1120775" y="692150"/>
            <a:ext cx="4619625" cy="3463925"/>
          </a:xfrm>
          <a:ln/>
        </p:spPr>
      </p:sp>
      <p:sp>
        <p:nvSpPr>
          <p:cNvPr id="73732" name="Rectangle 3"/>
          <p:cNvSpPr>
            <a:spLocks noGrp="1" noChangeArrowheads="1"/>
          </p:cNvSpPr>
          <p:nvPr>
            <p:ph type="body" idx="1"/>
          </p:nvPr>
        </p:nvSpPr>
        <p:spPr>
          <a:xfrm>
            <a:off x="685800" y="4387850"/>
            <a:ext cx="5486400" cy="4156075"/>
          </a:xfrm>
          <a:noFill/>
          <a:ln/>
        </p:spPr>
        <p:txBody>
          <a:bodyPr lIns="91440" tIns="45720" rIns="91440" bIns="45720"/>
          <a:lstStyle/>
          <a:p>
            <a:pPr>
              <a:spcBef>
                <a:spcPct val="0"/>
              </a:spcBef>
            </a:pPr>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p:txBody>
          <a:bodyPr/>
          <a:lstStyle/>
          <a:p>
            <a:pPr>
              <a:defRPr/>
            </a:pPr>
            <a:fld id="{2A618529-D6A7-45D1-9DAA-34B36C10E3B6}" type="slidenum">
              <a:rPr lang="en-US" smtClean="0"/>
              <a:pPr>
                <a:defRPr/>
              </a:pPr>
              <a:t>37</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ço Reservado para Imagem de Slide 1"/>
          <p:cNvSpPr>
            <a:spLocks noGrp="1" noRot="1" noChangeAspect="1" noTextEdit="1"/>
          </p:cNvSpPr>
          <p:nvPr>
            <p:ph type="sldImg"/>
          </p:nvPr>
        </p:nvSpPr>
        <p:spPr>
          <a:ln/>
        </p:spPr>
      </p:sp>
      <p:sp>
        <p:nvSpPr>
          <p:cNvPr id="3" name="Espaço Reservado para Anotações 2"/>
          <p:cNvSpPr>
            <a:spLocks noGrp="1"/>
          </p:cNvSpPr>
          <p:nvPr>
            <p:ph type="body" idx="1"/>
          </p:nvPr>
        </p:nvSpPr>
        <p:spPr/>
        <p:txBody>
          <a:bodyPr>
            <a:normAutofit fontScale="92500" lnSpcReduction="10000"/>
          </a:bodyPr>
          <a:lstStyle/>
          <a:p>
            <a:pPr eaLnBrk="1" hangingPunct="1">
              <a:defRPr/>
            </a:pPr>
            <a:r>
              <a:rPr lang="en-US" dirty="0" err="1" smtClean="0"/>
              <a:t>Antigamente</a:t>
            </a:r>
            <a:r>
              <a:rPr lang="en-US" dirty="0" smtClean="0"/>
              <a:t> o </a:t>
            </a:r>
            <a:r>
              <a:rPr lang="en-US" dirty="0" err="1" smtClean="0"/>
              <a:t>controle</a:t>
            </a:r>
            <a:r>
              <a:rPr lang="en-US" dirty="0" smtClean="0"/>
              <a:t> de </a:t>
            </a:r>
            <a:r>
              <a:rPr lang="en-US" dirty="0" err="1" smtClean="0"/>
              <a:t>processo</a:t>
            </a:r>
            <a:r>
              <a:rPr lang="en-US" dirty="0" smtClean="0"/>
              <a:t> era </a:t>
            </a:r>
            <a:r>
              <a:rPr lang="en-US" dirty="0" err="1" smtClean="0"/>
              <a:t>feito</a:t>
            </a:r>
            <a:r>
              <a:rPr lang="en-US" dirty="0" smtClean="0"/>
              <a:t> com </a:t>
            </a:r>
            <a:r>
              <a:rPr lang="en-US" dirty="0" err="1" smtClean="0"/>
              <a:t>sistemas</a:t>
            </a:r>
            <a:r>
              <a:rPr lang="en-US" dirty="0" smtClean="0"/>
              <a:t> </a:t>
            </a:r>
            <a:r>
              <a:rPr lang="en-US" dirty="0" err="1" smtClean="0"/>
              <a:t>analógicos</a:t>
            </a:r>
            <a:r>
              <a:rPr lang="en-US" dirty="0" smtClean="0"/>
              <a:t>: </a:t>
            </a:r>
            <a:r>
              <a:rPr lang="en-US" dirty="0" err="1" smtClean="0"/>
              <a:t>pneumático</a:t>
            </a:r>
            <a:r>
              <a:rPr lang="en-US" dirty="0" smtClean="0"/>
              <a:t> e </a:t>
            </a:r>
            <a:r>
              <a:rPr lang="en-US" dirty="0" err="1" smtClean="0"/>
              <a:t>corrente</a:t>
            </a:r>
            <a:r>
              <a:rPr lang="en-US" dirty="0" smtClean="0"/>
              <a:t> – 4 a 20mA. Com o </a:t>
            </a:r>
            <a:r>
              <a:rPr lang="en-US" dirty="0" err="1" smtClean="0"/>
              <a:t>barateamento</a:t>
            </a:r>
            <a:r>
              <a:rPr lang="en-US" dirty="0" smtClean="0"/>
              <a:t> dos </a:t>
            </a:r>
            <a:r>
              <a:rPr lang="en-US" dirty="0" err="1" smtClean="0"/>
              <a:t>microcontroladores</a:t>
            </a:r>
            <a:r>
              <a:rPr lang="en-US" dirty="0" smtClean="0"/>
              <a:t> e </a:t>
            </a:r>
            <a:r>
              <a:rPr lang="en-US" dirty="0" err="1" smtClean="0"/>
              <a:t>memórias</a:t>
            </a:r>
            <a:r>
              <a:rPr lang="en-US" dirty="0" smtClean="0"/>
              <a:t>, o </a:t>
            </a:r>
            <a:r>
              <a:rPr lang="en-US" dirty="0" err="1" smtClean="0"/>
              <a:t>sistema</a:t>
            </a:r>
            <a:r>
              <a:rPr lang="en-US" dirty="0" smtClean="0"/>
              <a:t> 4 a 20mA </a:t>
            </a:r>
            <a:r>
              <a:rPr lang="en-US" dirty="0" err="1" smtClean="0"/>
              <a:t>começou</a:t>
            </a:r>
            <a:r>
              <a:rPr lang="en-US" dirty="0" smtClean="0"/>
              <a:t> a ser </a:t>
            </a:r>
            <a:r>
              <a:rPr lang="en-US" dirty="0" err="1" smtClean="0"/>
              <a:t>substituído</a:t>
            </a:r>
            <a:r>
              <a:rPr lang="en-US" dirty="0" smtClean="0"/>
              <a:t> </a:t>
            </a:r>
            <a:r>
              <a:rPr lang="en-US" dirty="0" err="1" smtClean="0"/>
              <a:t>pelos</a:t>
            </a:r>
            <a:r>
              <a:rPr lang="en-US" dirty="0" smtClean="0"/>
              <a:t> </a:t>
            </a:r>
            <a:r>
              <a:rPr lang="en-US" dirty="0" err="1" smtClean="0"/>
              <a:t>sistemas</a:t>
            </a:r>
            <a:r>
              <a:rPr lang="en-US" dirty="0" smtClean="0"/>
              <a:t> </a:t>
            </a:r>
            <a:r>
              <a:rPr lang="en-US" dirty="0" err="1" smtClean="0"/>
              <a:t>híbridos</a:t>
            </a:r>
            <a:r>
              <a:rPr lang="en-US" dirty="0" smtClean="0"/>
              <a:t> </a:t>
            </a:r>
            <a:r>
              <a:rPr lang="en-US" dirty="0" err="1" smtClean="0"/>
              <a:t>proprietários</a:t>
            </a:r>
            <a:r>
              <a:rPr lang="en-US" dirty="0" smtClean="0"/>
              <a:t> (4 a 20mA e com </a:t>
            </a:r>
            <a:r>
              <a:rPr lang="en-US" dirty="0" err="1" smtClean="0"/>
              <a:t>protocolo</a:t>
            </a:r>
            <a:r>
              <a:rPr lang="en-US" dirty="0" smtClean="0"/>
              <a:t> de </a:t>
            </a:r>
            <a:r>
              <a:rPr lang="en-US" dirty="0" err="1" smtClean="0"/>
              <a:t>comunicação</a:t>
            </a:r>
            <a:r>
              <a:rPr lang="en-US" dirty="0" smtClean="0"/>
              <a:t> digital </a:t>
            </a:r>
            <a:r>
              <a:rPr lang="en-US" dirty="0" err="1" smtClean="0"/>
              <a:t>proprietário</a:t>
            </a:r>
            <a:r>
              <a:rPr lang="en-US" dirty="0" smtClean="0"/>
              <a:t>). </a:t>
            </a:r>
            <a:r>
              <a:rPr lang="en-US" dirty="0" err="1" smtClean="0"/>
              <a:t>Tais</a:t>
            </a:r>
            <a:r>
              <a:rPr lang="en-US" dirty="0" smtClean="0"/>
              <a:t> </a:t>
            </a:r>
            <a:r>
              <a:rPr lang="en-US" dirty="0" err="1" smtClean="0"/>
              <a:t>sistemas</a:t>
            </a:r>
            <a:r>
              <a:rPr lang="en-US" dirty="0" smtClean="0"/>
              <a:t> </a:t>
            </a:r>
            <a:r>
              <a:rPr lang="en-US" dirty="0" err="1" smtClean="0"/>
              <a:t>não</a:t>
            </a:r>
            <a:r>
              <a:rPr lang="en-US" dirty="0" smtClean="0"/>
              <a:t> </a:t>
            </a:r>
            <a:r>
              <a:rPr lang="en-US" dirty="0" err="1" smtClean="0"/>
              <a:t>eram</a:t>
            </a:r>
            <a:r>
              <a:rPr lang="en-US" dirty="0" smtClean="0"/>
              <a:t> </a:t>
            </a:r>
            <a:r>
              <a:rPr lang="en-US" dirty="0" err="1" smtClean="0"/>
              <a:t>interoperáveis</a:t>
            </a:r>
            <a:r>
              <a:rPr lang="en-US" dirty="0" smtClean="0"/>
              <a:t> e </a:t>
            </a:r>
            <a:r>
              <a:rPr lang="en-US" dirty="0" err="1" smtClean="0"/>
              <a:t>prendiam</a:t>
            </a:r>
            <a:r>
              <a:rPr lang="en-US" dirty="0" smtClean="0"/>
              <a:t> o </a:t>
            </a:r>
            <a:r>
              <a:rPr lang="en-US" dirty="0" err="1" smtClean="0"/>
              <a:t>cliente</a:t>
            </a:r>
            <a:r>
              <a:rPr lang="en-US" dirty="0" smtClean="0"/>
              <a:t> </a:t>
            </a:r>
            <a:r>
              <a:rPr lang="en-US" dirty="0" err="1" smtClean="0"/>
              <a:t>nas</a:t>
            </a:r>
            <a:r>
              <a:rPr lang="en-US" dirty="0" smtClean="0"/>
              <a:t> </a:t>
            </a:r>
            <a:r>
              <a:rPr lang="en-US" dirty="0" err="1" smtClean="0"/>
              <a:t>mãos</a:t>
            </a:r>
            <a:r>
              <a:rPr lang="en-US" dirty="0" smtClean="0"/>
              <a:t> das </a:t>
            </a:r>
            <a:r>
              <a:rPr lang="en-US" dirty="0" err="1" smtClean="0"/>
              <a:t>empresas</a:t>
            </a:r>
            <a:r>
              <a:rPr lang="en-US" dirty="0" smtClean="0"/>
              <a:t> </a:t>
            </a:r>
            <a:r>
              <a:rPr lang="en-US" dirty="0" err="1" smtClean="0"/>
              <a:t>devenvolvedoras</a:t>
            </a:r>
            <a:r>
              <a:rPr lang="en-US" dirty="0" smtClean="0"/>
              <a:t> do </a:t>
            </a:r>
            <a:r>
              <a:rPr lang="en-US" dirty="0" err="1" smtClean="0"/>
              <a:t>protocolo</a:t>
            </a:r>
            <a:r>
              <a:rPr lang="en-US" dirty="0" smtClean="0"/>
              <a:t>. O HART, </a:t>
            </a:r>
            <a:r>
              <a:rPr lang="en-US" dirty="0" err="1" smtClean="0"/>
              <a:t>embora</a:t>
            </a:r>
            <a:r>
              <a:rPr lang="en-US" dirty="0" smtClean="0"/>
              <a:t> </a:t>
            </a:r>
            <a:r>
              <a:rPr lang="en-US" dirty="0" err="1" smtClean="0"/>
              <a:t>híbrido</a:t>
            </a:r>
            <a:r>
              <a:rPr lang="en-US" dirty="0" smtClean="0"/>
              <a:t>, </a:t>
            </a:r>
            <a:r>
              <a:rPr lang="en-US" dirty="0" err="1" smtClean="0"/>
              <a:t>foi</a:t>
            </a:r>
            <a:r>
              <a:rPr lang="en-US" dirty="0" smtClean="0"/>
              <a:t> </a:t>
            </a:r>
            <a:r>
              <a:rPr lang="en-US" dirty="0" err="1" smtClean="0"/>
              <a:t>adotado</a:t>
            </a:r>
            <a:r>
              <a:rPr lang="en-US" dirty="0" smtClean="0"/>
              <a:t> </a:t>
            </a:r>
            <a:r>
              <a:rPr lang="en-US" dirty="0" err="1" smtClean="0"/>
              <a:t>por</a:t>
            </a:r>
            <a:r>
              <a:rPr lang="en-US" dirty="0" smtClean="0"/>
              <a:t> </a:t>
            </a:r>
            <a:r>
              <a:rPr lang="en-US" dirty="0" err="1" smtClean="0"/>
              <a:t>várias</a:t>
            </a:r>
            <a:r>
              <a:rPr lang="en-US" dirty="0" smtClean="0"/>
              <a:t> </a:t>
            </a:r>
            <a:r>
              <a:rPr lang="en-US" dirty="0" err="1" smtClean="0"/>
              <a:t>empresas</a:t>
            </a:r>
            <a:r>
              <a:rPr lang="en-US" dirty="0" smtClean="0"/>
              <a:t> e </a:t>
            </a:r>
            <a:r>
              <a:rPr lang="en-US" dirty="0" err="1" smtClean="0"/>
              <a:t>tornou</a:t>
            </a:r>
            <a:r>
              <a:rPr lang="en-US" dirty="0" smtClean="0"/>
              <a:t>-se </a:t>
            </a:r>
            <a:r>
              <a:rPr lang="en-US" dirty="0" err="1" smtClean="0"/>
              <a:t>uma</a:t>
            </a:r>
            <a:r>
              <a:rPr lang="en-US" dirty="0" smtClean="0"/>
              <a:t> </a:t>
            </a:r>
            <a:r>
              <a:rPr lang="en-US" dirty="0" err="1" smtClean="0"/>
              <a:t>referência</a:t>
            </a:r>
            <a:r>
              <a:rPr lang="en-US" dirty="0" smtClean="0"/>
              <a:t> de </a:t>
            </a:r>
            <a:r>
              <a:rPr lang="en-US" dirty="0" err="1" smtClean="0"/>
              <a:t>protocolo</a:t>
            </a:r>
            <a:r>
              <a:rPr lang="en-US" dirty="0" smtClean="0"/>
              <a:t> simples e </a:t>
            </a:r>
            <a:r>
              <a:rPr lang="en-US" dirty="0" err="1" smtClean="0"/>
              <a:t>robusto</a:t>
            </a:r>
            <a:r>
              <a:rPr lang="en-US" dirty="0" smtClean="0"/>
              <a:t> e </a:t>
            </a:r>
            <a:r>
              <a:rPr lang="en-US" dirty="0" err="1" smtClean="0"/>
              <a:t>interoperável</a:t>
            </a:r>
            <a:r>
              <a:rPr lang="en-US" dirty="0" smtClean="0"/>
              <a:t>. A HART Communication Foundation </a:t>
            </a:r>
            <a:r>
              <a:rPr lang="en-US" dirty="0" err="1" smtClean="0"/>
              <a:t>foi</a:t>
            </a:r>
            <a:r>
              <a:rPr lang="en-US" dirty="0" smtClean="0"/>
              <a:t> </a:t>
            </a:r>
            <a:r>
              <a:rPr lang="en-US" dirty="0" err="1" smtClean="0"/>
              <a:t>criada</a:t>
            </a:r>
            <a:r>
              <a:rPr lang="en-US" dirty="0" smtClean="0"/>
              <a:t> </a:t>
            </a:r>
            <a:r>
              <a:rPr lang="en-US" dirty="0" err="1" smtClean="0"/>
              <a:t>em</a:t>
            </a:r>
            <a:r>
              <a:rPr lang="en-US" dirty="0" smtClean="0"/>
              <a:t> 1993. A </a:t>
            </a:r>
            <a:r>
              <a:rPr lang="en-US" dirty="0" err="1" smtClean="0"/>
              <a:t>rede</a:t>
            </a:r>
            <a:r>
              <a:rPr lang="en-US" dirty="0" smtClean="0"/>
              <a:t> HART é a </a:t>
            </a:r>
            <a:r>
              <a:rPr lang="en-US" dirty="0" err="1" smtClean="0"/>
              <a:t>malha</a:t>
            </a:r>
            <a:r>
              <a:rPr lang="en-US" dirty="0" smtClean="0"/>
              <a:t> de </a:t>
            </a:r>
            <a:r>
              <a:rPr lang="en-US" dirty="0" err="1" smtClean="0"/>
              <a:t>controle</a:t>
            </a:r>
            <a:r>
              <a:rPr lang="en-US" dirty="0" smtClean="0"/>
              <a:t>!</a:t>
            </a:r>
          </a:p>
          <a:p>
            <a:pPr eaLnBrk="1" hangingPunct="1">
              <a:defRPr/>
            </a:pPr>
            <a:r>
              <a:rPr lang="en-US" dirty="0" smtClean="0"/>
              <a:t>&gt;&gt; </a:t>
            </a:r>
            <a:r>
              <a:rPr lang="en-US" dirty="0" err="1" smtClean="0"/>
              <a:t>Limitações</a:t>
            </a:r>
            <a:r>
              <a:rPr lang="en-US" dirty="0" smtClean="0"/>
              <a:t> dos </a:t>
            </a:r>
            <a:r>
              <a:rPr lang="en-US" dirty="0" err="1" smtClean="0"/>
              <a:t>equipamentos</a:t>
            </a:r>
            <a:r>
              <a:rPr lang="en-US" dirty="0" smtClean="0"/>
              <a:t> </a:t>
            </a:r>
            <a:r>
              <a:rPr lang="en-US" dirty="0" err="1" smtClean="0"/>
              <a:t>analógicos</a:t>
            </a:r>
            <a:r>
              <a:rPr lang="en-US" dirty="0" smtClean="0"/>
              <a:t>:</a:t>
            </a:r>
          </a:p>
          <a:p>
            <a:pPr eaLnBrk="1" hangingPunct="1">
              <a:defRPr/>
            </a:pPr>
            <a:r>
              <a:rPr lang="en-US" dirty="0" smtClean="0"/>
              <a:t>a) </a:t>
            </a:r>
            <a:r>
              <a:rPr lang="en-US" dirty="0" err="1" smtClean="0"/>
              <a:t>Imprecisões</a:t>
            </a:r>
            <a:r>
              <a:rPr lang="en-US" dirty="0" smtClean="0"/>
              <a:t> no </a:t>
            </a:r>
            <a:r>
              <a:rPr lang="en-US" dirty="0" err="1" smtClean="0"/>
              <a:t>controle</a:t>
            </a:r>
            <a:r>
              <a:rPr lang="en-US" dirty="0" smtClean="0"/>
              <a:t> de </a:t>
            </a:r>
            <a:r>
              <a:rPr lang="en-US" i="1" dirty="0" smtClean="0"/>
              <a:t>loop</a:t>
            </a:r>
            <a:r>
              <a:rPr lang="en-US" dirty="0" smtClean="0"/>
              <a:t> </a:t>
            </a:r>
            <a:r>
              <a:rPr lang="en-US" dirty="0" err="1" smtClean="0"/>
              <a:t>fechado</a:t>
            </a:r>
            <a:endParaRPr lang="en-US" dirty="0" smtClean="0"/>
          </a:p>
          <a:p>
            <a:pPr lvl="1" eaLnBrk="1" hangingPunct="1">
              <a:defRPr/>
            </a:pPr>
            <a:r>
              <a:rPr lang="en-US" dirty="0" err="1" smtClean="0"/>
              <a:t>Muitas</a:t>
            </a:r>
            <a:r>
              <a:rPr lang="en-US" dirty="0" smtClean="0"/>
              <a:t> </a:t>
            </a:r>
            <a:r>
              <a:rPr lang="en-US" dirty="0" err="1" smtClean="0"/>
              <a:t>conversões</a:t>
            </a:r>
            <a:r>
              <a:rPr lang="en-US" dirty="0" smtClean="0"/>
              <a:t> D/A e A/D </a:t>
            </a:r>
            <a:r>
              <a:rPr lang="en-US" dirty="0" err="1" smtClean="0"/>
              <a:t>desnecessárias</a:t>
            </a:r>
            <a:endParaRPr lang="en-US" dirty="0" smtClean="0"/>
          </a:p>
          <a:p>
            <a:pPr eaLnBrk="1" hangingPunct="1">
              <a:defRPr/>
            </a:pPr>
            <a:r>
              <a:rPr lang="en-US" dirty="0" smtClean="0"/>
              <a:t>b) </a:t>
            </a:r>
            <a:r>
              <a:rPr lang="en-US" dirty="0" err="1" smtClean="0"/>
              <a:t>Nenhuma</a:t>
            </a:r>
            <a:r>
              <a:rPr lang="en-US" dirty="0" smtClean="0"/>
              <a:t> </a:t>
            </a:r>
            <a:r>
              <a:rPr lang="en-US" dirty="0" err="1" smtClean="0"/>
              <a:t>verificação</a:t>
            </a:r>
            <a:r>
              <a:rPr lang="en-US" dirty="0" smtClean="0"/>
              <a:t> (</a:t>
            </a:r>
            <a:r>
              <a:rPr lang="en-US" i="1" dirty="0" smtClean="0"/>
              <a:t>check</a:t>
            </a:r>
            <a:r>
              <a:rPr lang="en-US" dirty="0" smtClean="0"/>
              <a:t>) de </a:t>
            </a:r>
            <a:r>
              <a:rPr lang="en-US" dirty="0" err="1" smtClean="0"/>
              <a:t>integridade</a:t>
            </a:r>
            <a:r>
              <a:rPr lang="en-US" dirty="0" smtClean="0"/>
              <a:t> do </a:t>
            </a:r>
            <a:r>
              <a:rPr lang="en-US" dirty="0" err="1" smtClean="0"/>
              <a:t>sinal</a:t>
            </a:r>
            <a:endParaRPr lang="en-US" dirty="0" smtClean="0"/>
          </a:p>
          <a:p>
            <a:pPr lvl="1" eaLnBrk="1" hangingPunct="1">
              <a:defRPr/>
            </a:pPr>
            <a:r>
              <a:rPr lang="en-US" i="1" dirty="0" smtClean="0"/>
              <a:t>Loops</a:t>
            </a:r>
            <a:r>
              <a:rPr lang="en-US" dirty="0" smtClean="0"/>
              <a:t> de terra e </a:t>
            </a:r>
            <a:r>
              <a:rPr lang="en-US" dirty="0" err="1" smtClean="0"/>
              <a:t>variação</a:t>
            </a:r>
            <a:r>
              <a:rPr lang="en-US" dirty="0" smtClean="0"/>
              <a:t> </a:t>
            </a:r>
            <a:r>
              <a:rPr lang="en-US" dirty="0" err="1" smtClean="0"/>
              <a:t>na</a:t>
            </a:r>
            <a:r>
              <a:rPr lang="en-US" dirty="0" smtClean="0"/>
              <a:t> </a:t>
            </a:r>
            <a:r>
              <a:rPr lang="en-US" dirty="0" err="1" smtClean="0"/>
              <a:t>impedância</a:t>
            </a:r>
            <a:r>
              <a:rPr lang="en-US" dirty="0" smtClean="0"/>
              <a:t> </a:t>
            </a:r>
            <a:r>
              <a:rPr lang="en-US" dirty="0" err="1" smtClean="0"/>
              <a:t>da</a:t>
            </a:r>
            <a:r>
              <a:rPr lang="en-US" dirty="0" smtClean="0"/>
              <a:t> </a:t>
            </a:r>
            <a:r>
              <a:rPr lang="en-US" dirty="0" err="1" smtClean="0"/>
              <a:t>fiação</a:t>
            </a:r>
            <a:r>
              <a:rPr lang="en-US" dirty="0" smtClean="0"/>
              <a:t> </a:t>
            </a:r>
            <a:r>
              <a:rPr lang="en-US" dirty="0" err="1" smtClean="0"/>
              <a:t>podem</a:t>
            </a:r>
            <a:r>
              <a:rPr lang="en-US" dirty="0" smtClean="0"/>
              <a:t>, </a:t>
            </a:r>
            <a:r>
              <a:rPr lang="en-US" dirty="0" err="1" smtClean="0"/>
              <a:t>por</a:t>
            </a:r>
            <a:r>
              <a:rPr lang="en-US" dirty="0" smtClean="0"/>
              <a:t> </a:t>
            </a:r>
            <a:r>
              <a:rPr lang="en-US" dirty="0" err="1" smtClean="0"/>
              <a:t>exemplo</a:t>
            </a:r>
            <a:r>
              <a:rPr lang="en-US" dirty="0" smtClean="0"/>
              <a:t>, </a:t>
            </a:r>
            <a:r>
              <a:rPr lang="en-US" dirty="0" err="1" smtClean="0"/>
              <a:t>influenciar</a:t>
            </a:r>
            <a:r>
              <a:rPr lang="en-US" dirty="0" smtClean="0"/>
              <a:t> no </a:t>
            </a:r>
            <a:r>
              <a:rPr lang="en-US" dirty="0" err="1" smtClean="0"/>
              <a:t>sinal</a:t>
            </a:r>
            <a:r>
              <a:rPr lang="en-US" dirty="0" smtClean="0"/>
              <a:t> de </a:t>
            </a:r>
            <a:r>
              <a:rPr lang="en-US" dirty="0" err="1" smtClean="0"/>
              <a:t>controle</a:t>
            </a:r>
            <a:endParaRPr lang="en-US" dirty="0" smtClean="0"/>
          </a:p>
          <a:p>
            <a:pPr eaLnBrk="1" hangingPunct="1">
              <a:defRPr/>
            </a:pPr>
            <a:r>
              <a:rPr lang="en-US" dirty="0" smtClean="0"/>
              <a:t>c) </a:t>
            </a:r>
            <a:r>
              <a:rPr lang="en-US" dirty="0" err="1" smtClean="0"/>
              <a:t>Potência</a:t>
            </a:r>
            <a:r>
              <a:rPr lang="en-US" dirty="0" smtClean="0"/>
              <a:t> </a:t>
            </a:r>
            <a:r>
              <a:rPr lang="en-US" dirty="0" err="1" smtClean="0"/>
              <a:t>limitada</a:t>
            </a:r>
            <a:r>
              <a:rPr lang="en-US" dirty="0" smtClean="0"/>
              <a:t> (</a:t>
            </a:r>
            <a:r>
              <a:rPr lang="en-US" dirty="0" err="1" smtClean="0"/>
              <a:t>corrente</a:t>
            </a:r>
            <a:r>
              <a:rPr lang="en-US" dirty="0" smtClean="0"/>
              <a:t> </a:t>
            </a:r>
            <a:r>
              <a:rPr lang="en-US" dirty="0" err="1" smtClean="0"/>
              <a:t>operação</a:t>
            </a:r>
            <a:r>
              <a:rPr lang="en-US" dirty="0" smtClean="0"/>
              <a:t> &lt; 4mA)</a:t>
            </a:r>
          </a:p>
          <a:p>
            <a:pPr lvl="1" eaLnBrk="1" hangingPunct="1">
              <a:defRPr/>
            </a:pPr>
            <a:r>
              <a:rPr lang="en-US" dirty="0" err="1" smtClean="0"/>
              <a:t>Limita</a:t>
            </a:r>
            <a:r>
              <a:rPr lang="en-US" dirty="0" smtClean="0"/>
              <a:t> o </a:t>
            </a:r>
            <a:r>
              <a:rPr lang="en-US" dirty="0" err="1" smtClean="0"/>
              <a:t>nível</a:t>
            </a:r>
            <a:r>
              <a:rPr lang="en-US" dirty="0" smtClean="0"/>
              <a:t> de </a:t>
            </a:r>
            <a:r>
              <a:rPr lang="en-US" dirty="0" err="1" smtClean="0"/>
              <a:t>sofisticação</a:t>
            </a:r>
            <a:r>
              <a:rPr lang="en-US" dirty="0" smtClean="0"/>
              <a:t> dos </a:t>
            </a:r>
            <a:r>
              <a:rPr lang="en-US" dirty="0" err="1" smtClean="0"/>
              <a:t>equipamentos</a:t>
            </a:r>
            <a:endParaRPr lang="en-US" dirty="0" smtClean="0"/>
          </a:p>
          <a:p>
            <a:pPr eaLnBrk="1" hangingPunct="1">
              <a:defRPr/>
            </a:pPr>
            <a:r>
              <a:rPr lang="en-US" dirty="0" smtClean="0"/>
              <a:t>d) </a:t>
            </a:r>
            <a:r>
              <a:rPr lang="en-US" dirty="0" err="1" smtClean="0"/>
              <a:t>Risco</a:t>
            </a:r>
            <a:r>
              <a:rPr lang="en-US" dirty="0" smtClean="0"/>
              <a:t> </a:t>
            </a:r>
            <a:r>
              <a:rPr lang="en-US" dirty="0" err="1" smtClean="0"/>
              <a:t>da</a:t>
            </a:r>
            <a:r>
              <a:rPr lang="en-US" dirty="0" smtClean="0"/>
              <a:t> </a:t>
            </a:r>
            <a:r>
              <a:rPr lang="en-US" dirty="0" err="1" smtClean="0"/>
              <a:t>existência</a:t>
            </a:r>
            <a:r>
              <a:rPr lang="en-US" dirty="0" smtClean="0"/>
              <a:t> de </a:t>
            </a:r>
            <a:r>
              <a:rPr lang="en-US" dirty="0" err="1" smtClean="0"/>
              <a:t>faixas</a:t>
            </a:r>
            <a:r>
              <a:rPr lang="en-US" dirty="0" smtClean="0"/>
              <a:t> </a:t>
            </a:r>
            <a:r>
              <a:rPr lang="en-US" dirty="0" err="1" smtClean="0"/>
              <a:t>não</a:t>
            </a:r>
            <a:r>
              <a:rPr lang="en-US" dirty="0" smtClean="0"/>
              <a:t> </a:t>
            </a:r>
            <a:r>
              <a:rPr lang="en-US" dirty="0" err="1" smtClean="0"/>
              <a:t>casadas</a:t>
            </a:r>
            <a:endParaRPr lang="en-US" dirty="0" smtClean="0"/>
          </a:p>
          <a:p>
            <a:pPr eaLnBrk="1" hangingPunct="1">
              <a:defRPr/>
            </a:pPr>
            <a:r>
              <a:rPr lang="en-US" dirty="0" smtClean="0"/>
              <a:t>e) </a:t>
            </a:r>
            <a:r>
              <a:rPr lang="en-US" dirty="0" err="1" smtClean="0"/>
              <a:t>Operam</a:t>
            </a:r>
            <a:r>
              <a:rPr lang="en-US" dirty="0" smtClean="0"/>
              <a:t> </a:t>
            </a:r>
            <a:r>
              <a:rPr lang="en-US" dirty="0" err="1" smtClean="0"/>
              <a:t>limitados</a:t>
            </a:r>
            <a:r>
              <a:rPr lang="en-US" dirty="0" smtClean="0"/>
              <a:t> à </a:t>
            </a:r>
            <a:r>
              <a:rPr lang="en-US" dirty="0" err="1" smtClean="0"/>
              <a:t>determinadas</a:t>
            </a:r>
            <a:r>
              <a:rPr lang="en-US" dirty="0" smtClean="0"/>
              <a:t> </a:t>
            </a:r>
            <a:r>
              <a:rPr lang="en-US" dirty="0" err="1" smtClean="0"/>
              <a:t>faixas</a:t>
            </a:r>
            <a:r>
              <a:rPr lang="en-US" dirty="0" smtClean="0"/>
              <a:t> de </a:t>
            </a:r>
            <a:r>
              <a:rPr lang="en-US" dirty="0" err="1" smtClean="0"/>
              <a:t>trabalho</a:t>
            </a:r>
            <a:endParaRPr lang="en-US" dirty="0" smtClean="0"/>
          </a:p>
          <a:p>
            <a:pPr lvl="1" eaLnBrk="1" hangingPunct="1">
              <a:defRPr/>
            </a:pPr>
            <a:r>
              <a:rPr lang="en-US" dirty="0" err="1" smtClean="0"/>
              <a:t>Desperdiçam</a:t>
            </a:r>
            <a:r>
              <a:rPr lang="en-US" dirty="0" smtClean="0"/>
              <a:t>-se </a:t>
            </a:r>
            <a:r>
              <a:rPr lang="en-US" dirty="0" err="1" smtClean="0"/>
              <a:t>informações</a:t>
            </a:r>
            <a:r>
              <a:rPr lang="en-US" dirty="0" smtClean="0"/>
              <a:t> dos </a:t>
            </a:r>
            <a:r>
              <a:rPr lang="en-US" dirty="0" err="1" smtClean="0"/>
              <a:t>sensores</a:t>
            </a:r>
            <a:r>
              <a:rPr lang="en-US" dirty="0" smtClean="0"/>
              <a:t> </a:t>
            </a:r>
            <a:r>
              <a:rPr lang="en-US" dirty="0" err="1" smtClean="0"/>
              <a:t>fora</a:t>
            </a:r>
            <a:r>
              <a:rPr lang="en-US" dirty="0" smtClean="0"/>
              <a:t> </a:t>
            </a:r>
            <a:r>
              <a:rPr lang="en-US" dirty="0" err="1" smtClean="0"/>
              <a:t>da</a:t>
            </a:r>
            <a:r>
              <a:rPr lang="en-US" dirty="0" smtClean="0"/>
              <a:t> </a:t>
            </a:r>
            <a:r>
              <a:rPr lang="en-US" dirty="0" err="1" smtClean="0"/>
              <a:t>faixa</a:t>
            </a:r>
            <a:r>
              <a:rPr lang="en-US" dirty="0" smtClean="0"/>
              <a:t> </a:t>
            </a:r>
            <a:r>
              <a:rPr lang="en-US" dirty="0" err="1" smtClean="0"/>
              <a:t>calibrada</a:t>
            </a:r>
            <a:endParaRPr lang="en-US" dirty="0" smtClean="0"/>
          </a:p>
          <a:p>
            <a:pPr eaLnBrk="1" hangingPunct="1">
              <a:defRPr/>
            </a:pPr>
            <a:r>
              <a:rPr lang="en-US" dirty="0" smtClean="0"/>
              <a:t>f) </a:t>
            </a:r>
            <a:r>
              <a:rPr lang="en-US" dirty="0" err="1" smtClean="0"/>
              <a:t>Equipamentos</a:t>
            </a:r>
            <a:r>
              <a:rPr lang="en-US" dirty="0" smtClean="0"/>
              <a:t> simples e </a:t>
            </a:r>
            <a:r>
              <a:rPr lang="en-US" dirty="0" err="1" smtClean="0"/>
              <a:t>pouco</a:t>
            </a:r>
            <a:r>
              <a:rPr lang="en-US" dirty="0" smtClean="0"/>
              <a:t> </a:t>
            </a:r>
            <a:r>
              <a:rPr lang="en-US" dirty="0" err="1" smtClean="0"/>
              <a:t>inovadores</a:t>
            </a:r>
            <a:endParaRPr lang="en-US" dirty="0" smtClean="0"/>
          </a:p>
          <a:p>
            <a:pPr eaLnBrk="1" hangingPunct="1">
              <a:defRPr/>
            </a:pPr>
            <a:r>
              <a:rPr lang="en-US" dirty="0" smtClean="0"/>
              <a:t>g) </a:t>
            </a:r>
            <a:r>
              <a:rPr lang="en-US" dirty="0" err="1" smtClean="0"/>
              <a:t>Não</a:t>
            </a:r>
            <a:r>
              <a:rPr lang="en-US" dirty="0" smtClean="0"/>
              <a:t> </a:t>
            </a:r>
            <a:r>
              <a:rPr lang="en-US" dirty="0" err="1" smtClean="0"/>
              <a:t>suportam</a:t>
            </a:r>
            <a:r>
              <a:rPr lang="en-US" dirty="0" smtClean="0"/>
              <a:t> </a:t>
            </a:r>
            <a:r>
              <a:rPr lang="en-US" dirty="0" err="1" smtClean="0"/>
              <a:t>atualizações</a:t>
            </a:r>
            <a:r>
              <a:rPr lang="en-US" dirty="0" smtClean="0"/>
              <a:t> de </a:t>
            </a:r>
            <a:r>
              <a:rPr lang="en-US" i="1" dirty="0" err="1" smtClean="0"/>
              <a:t>firmwares</a:t>
            </a:r>
            <a:endParaRPr lang="en-US" i="1" dirty="0" smtClean="0"/>
          </a:p>
          <a:p>
            <a:pPr eaLnBrk="1" hangingPunct="1">
              <a:defRPr/>
            </a:pPr>
            <a:r>
              <a:rPr lang="en-US" dirty="0" smtClean="0"/>
              <a:t>h) </a:t>
            </a:r>
            <a:r>
              <a:rPr lang="en-US" dirty="0" err="1" smtClean="0"/>
              <a:t>Não</a:t>
            </a:r>
            <a:r>
              <a:rPr lang="en-US" dirty="0" smtClean="0"/>
              <a:t> </a:t>
            </a:r>
            <a:r>
              <a:rPr lang="en-US" dirty="0" err="1" smtClean="0"/>
              <a:t>reportam</a:t>
            </a:r>
            <a:r>
              <a:rPr lang="en-US" dirty="0" smtClean="0"/>
              <a:t> </a:t>
            </a:r>
            <a:r>
              <a:rPr lang="en-US" dirty="0" err="1" smtClean="0"/>
              <a:t>alertas</a:t>
            </a:r>
            <a:r>
              <a:rPr lang="en-US" dirty="0" smtClean="0"/>
              <a:t>.</a:t>
            </a:r>
          </a:p>
          <a:p>
            <a:pPr>
              <a:defRPr/>
            </a:pPr>
            <a:endParaRPr lang="pt-BR" dirty="0"/>
          </a:p>
        </p:txBody>
      </p:sp>
      <p:sp>
        <p:nvSpPr>
          <p:cNvPr id="117764" name="Espaço Reservado para Número de Slide 3"/>
          <p:cNvSpPr>
            <a:spLocks noGrp="1"/>
          </p:cNvSpPr>
          <p:nvPr>
            <p:ph type="sldNum" sz="quarter" idx="5"/>
          </p:nvPr>
        </p:nvSpPr>
        <p:spPr/>
        <p:txBody>
          <a:bodyPr/>
          <a:lstStyle/>
          <a:p>
            <a:pPr>
              <a:defRPr/>
            </a:pPr>
            <a:fld id="{AB58DE8F-CE42-4CEB-ADBA-89A33FD260E0}" type="slidenum">
              <a:rPr lang="pt-BR" smtClean="0"/>
              <a:pPr>
                <a:defRPr/>
              </a:pPr>
              <a:t>38</a:t>
            </a:fld>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p:txBody>
          <a:bodyPr/>
          <a:lstStyle/>
          <a:p>
            <a:pPr>
              <a:defRPr/>
            </a:pPr>
            <a:fld id="{A11D4A71-C854-41EE-BE5F-C2AC4A7D9576}" type="slidenum">
              <a:rPr lang="en-US" smtClean="0"/>
              <a:pPr>
                <a:defRPr/>
              </a:pPr>
              <a:t>39</a:t>
            </a:fld>
            <a:endParaRPr lang="en-US" smtClean="0"/>
          </a:p>
        </p:txBody>
      </p:sp>
      <p:sp>
        <p:nvSpPr>
          <p:cNvPr id="79874" name="Rectangle 2"/>
          <p:cNvSpPr>
            <a:spLocks noGrp="1" noRot="1" noChangeAspect="1" noChangeArrowheads="1" noTextEdit="1"/>
          </p:cNvSpPr>
          <p:nvPr>
            <p:ph type="sldImg"/>
          </p:nvPr>
        </p:nvSpPr>
        <p:spPr>
          <a:xfrm>
            <a:off x="1120775" y="692150"/>
            <a:ext cx="4618038" cy="3463925"/>
          </a:xfrm>
          <a:ln/>
        </p:spPr>
      </p:sp>
      <p:sp>
        <p:nvSpPr>
          <p:cNvPr id="79875" name="Rectangle 3"/>
          <p:cNvSpPr>
            <a:spLocks noGrp="1" noChangeArrowheads="1"/>
          </p:cNvSpPr>
          <p:nvPr>
            <p:ph type="body" idx="1"/>
          </p:nvPr>
        </p:nvSpPr>
        <p:spPr>
          <a:xfrm>
            <a:off x="685800" y="4387850"/>
            <a:ext cx="5486400" cy="4156075"/>
          </a:xfrm>
          <a:noFill/>
          <a:ln/>
        </p:spPr>
        <p:txBody>
          <a:bodyPr/>
          <a:lstStyle/>
          <a:p>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p:txBody>
          <a:bodyPr/>
          <a:lstStyle/>
          <a:p>
            <a:pPr>
              <a:defRPr/>
            </a:pPr>
            <a:fld id="{CF750DBE-A2D9-4FCB-B09C-481145AD9122}" type="slidenum">
              <a:rPr lang="en-US" smtClean="0"/>
              <a:pPr>
                <a:defRPr/>
              </a:pPr>
              <a:t>40</a:t>
            </a:fld>
            <a:endParaRPr lang="en-US" smtClean="0"/>
          </a:p>
        </p:txBody>
      </p:sp>
      <p:sp>
        <p:nvSpPr>
          <p:cNvPr id="81922" name="Rectangle 2"/>
          <p:cNvSpPr>
            <a:spLocks noGrp="1" noRot="1" noChangeAspect="1" noChangeArrowheads="1" noTextEdit="1"/>
          </p:cNvSpPr>
          <p:nvPr>
            <p:ph type="sldImg"/>
          </p:nvPr>
        </p:nvSpPr>
        <p:spPr>
          <a:xfrm>
            <a:off x="1120775" y="692150"/>
            <a:ext cx="4618038" cy="3463925"/>
          </a:xfrm>
          <a:ln/>
        </p:spPr>
      </p:sp>
      <p:sp>
        <p:nvSpPr>
          <p:cNvPr id="81923"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p:txBody>
          <a:bodyPr/>
          <a:lstStyle/>
          <a:p>
            <a:pPr>
              <a:defRPr/>
            </a:pPr>
            <a:fld id="{8413EEE9-C40B-477C-82F4-94A93F27898F}" type="slidenum">
              <a:rPr lang="en-US" smtClean="0"/>
              <a:pPr>
                <a:defRPr/>
              </a:pPr>
              <a:t>41</a:t>
            </a:fld>
            <a:endParaRPr lang="en-US" smtClean="0"/>
          </a:p>
        </p:txBody>
      </p:sp>
      <p:sp>
        <p:nvSpPr>
          <p:cNvPr id="83970" name="Rectangle 2"/>
          <p:cNvSpPr>
            <a:spLocks noGrp="1" noRot="1" noChangeAspect="1" noChangeArrowheads="1" noTextEdit="1"/>
          </p:cNvSpPr>
          <p:nvPr>
            <p:ph type="sldImg"/>
          </p:nvPr>
        </p:nvSpPr>
        <p:spPr>
          <a:xfrm>
            <a:off x="1120775" y="692150"/>
            <a:ext cx="4618038" cy="3463925"/>
          </a:xfrm>
          <a:ln/>
        </p:spPr>
      </p:sp>
      <p:sp>
        <p:nvSpPr>
          <p:cNvPr id="83971" name="Rectangle 3"/>
          <p:cNvSpPr>
            <a:spLocks noGrp="1" noChangeArrowheads="1"/>
          </p:cNvSpPr>
          <p:nvPr>
            <p:ph type="body" idx="1"/>
          </p:nvPr>
        </p:nvSpPr>
        <p:spPr>
          <a:xfrm>
            <a:off x="685800" y="4387850"/>
            <a:ext cx="5486400" cy="4156075"/>
          </a:xfrm>
          <a:noFill/>
          <a:ln/>
        </p:spPr>
        <p:txBody>
          <a:bodyPr/>
          <a:lstStyle/>
          <a:p>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ço Reservado para Imagem de Slide 1"/>
          <p:cNvSpPr>
            <a:spLocks noGrp="1" noRot="1" noChangeAspect="1" noTextEdit="1"/>
          </p:cNvSpPr>
          <p:nvPr>
            <p:ph type="sldImg"/>
          </p:nvPr>
        </p:nvSpPr>
        <p:spPr>
          <a:ln/>
        </p:spPr>
      </p:sp>
      <p:sp>
        <p:nvSpPr>
          <p:cNvPr id="87042" name="Espaço Reservado para Anotações 2"/>
          <p:cNvSpPr>
            <a:spLocks noGrp="1"/>
          </p:cNvSpPr>
          <p:nvPr>
            <p:ph type="body" idx="1"/>
          </p:nvPr>
        </p:nvSpPr>
        <p:spPr>
          <a:noFill/>
          <a:ln/>
        </p:spPr>
        <p:txBody>
          <a:bodyPr/>
          <a:lstStyle/>
          <a:p>
            <a:pPr eaLnBrk="1" hangingPunct="1">
              <a:buFont typeface="Wingdings" pitchFamily="2" charset="2"/>
              <a:buNone/>
            </a:pPr>
            <a:r>
              <a:rPr lang="en-US" smtClean="0"/>
              <a:t>Interfaces do Gateway:</a:t>
            </a:r>
          </a:p>
          <a:p>
            <a:pPr eaLnBrk="1" hangingPunct="1">
              <a:buFont typeface="Wingdings" pitchFamily="2" charset="2"/>
              <a:buChar char="Ø"/>
            </a:pPr>
            <a:r>
              <a:rPr lang="en-US" smtClean="0"/>
              <a:t>Interface serial para hospedeiros mais antigos como DCSs e PLCs baseados em Modbus RTU.</a:t>
            </a:r>
          </a:p>
          <a:p>
            <a:pPr eaLnBrk="1" hangingPunct="1">
              <a:buFont typeface="Wingdings" pitchFamily="2" charset="2"/>
              <a:buChar char="Ø"/>
            </a:pPr>
            <a:r>
              <a:rPr lang="en-US" smtClean="0"/>
              <a:t>Interface Ethernet / Wi-Fi para hospedeiros (como Asset Management) baseados em OPC e Modbus TCP.</a:t>
            </a:r>
          </a:p>
          <a:p>
            <a:pPr eaLnBrk="1" hangingPunct="1">
              <a:buFont typeface="Wingdings" pitchFamily="2" charset="2"/>
              <a:buChar char="Ø"/>
            </a:pPr>
            <a:r>
              <a:rPr lang="en-US" smtClean="0"/>
              <a:t>Proprietária!</a:t>
            </a:r>
          </a:p>
          <a:p>
            <a:pPr eaLnBrk="1" hangingPunct="1">
              <a:buFont typeface="Wingdings" pitchFamily="2" charset="2"/>
              <a:buNone/>
            </a:pPr>
            <a:r>
              <a:rPr lang="en-US" smtClean="0"/>
              <a:t>O Network Manager gerencia a rede WHART e os equipamentos. Ele forma a rede, conecta e configura novos equipamentos, além de monitorar a rede. Existe UM Network Manager por rede WHART.</a:t>
            </a:r>
          </a:p>
          <a:p>
            <a:pPr eaLnBrk="1" hangingPunct="1">
              <a:buFont typeface="Wingdings" pitchFamily="2" charset="2"/>
              <a:buNone/>
            </a:pPr>
            <a:endParaRPr lang="en-US" smtClean="0"/>
          </a:p>
          <a:p>
            <a:pPr eaLnBrk="1" hangingPunct="1"/>
            <a:r>
              <a:rPr lang="en-US" sz="2000" smtClean="0">
                <a:solidFill>
                  <a:srgbClr val="000000"/>
                </a:solidFill>
              </a:rPr>
              <a:t>Características:</a:t>
            </a:r>
          </a:p>
          <a:p>
            <a:pPr eaLnBrk="1" hangingPunct="1"/>
            <a:r>
              <a:rPr lang="en-US" sz="2000" smtClean="0">
                <a:solidFill>
                  <a:srgbClr val="000000"/>
                </a:solidFill>
              </a:rPr>
              <a:t>Comandos especiais para </a:t>
            </a:r>
            <a:r>
              <a:rPr lang="en-US" sz="2000" i="1" smtClean="0">
                <a:solidFill>
                  <a:srgbClr val="000000"/>
                </a:solidFill>
              </a:rPr>
              <a:t>Wireless;</a:t>
            </a:r>
            <a:endParaRPr lang="en-US" sz="2000" smtClean="0">
              <a:solidFill>
                <a:srgbClr val="000000"/>
              </a:solidFill>
            </a:endParaRPr>
          </a:p>
          <a:p>
            <a:pPr eaLnBrk="1" hangingPunct="1"/>
            <a:r>
              <a:rPr lang="en-US" sz="2000" smtClean="0">
                <a:solidFill>
                  <a:srgbClr val="000000"/>
                </a:solidFill>
              </a:rPr>
              <a:t>Equipamentos de campo podem ser alimentados por:</a:t>
            </a:r>
          </a:p>
          <a:p>
            <a:pPr lvl="1" eaLnBrk="1" hangingPunct="1"/>
            <a:r>
              <a:rPr lang="en-US" smtClean="0">
                <a:solidFill>
                  <a:srgbClr val="000000"/>
                </a:solidFill>
              </a:rPr>
              <a:t>Baterias:</a:t>
            </a:r>
          </a:p>
          <a:p>
            <a:pPr lvl="2" eaLnBrk="1" hangingPunct="1"/>
            <a:r>
              <a:rPr lang="en-US" smtClean="0">
                <a:solidFill>
                  <a:srgbClr val="000000"/>
                </a:solidFill>
              </a:rPr>
              <a:t>Longa vida, dependendo da taxa de atualização.</a:t>
            </a:r>
          </a:p>
          <a:p>
            <a:pPr lvl="1" eaLnBrk="1" hangingPunct="1"/>
            <a:r>
              <a:rPr lang="en-US" smtClean="0">
                <a:solidFill>
                  <a:srgbClr val="000000"/>
                </a:solidFill>
              </a:rPr>
              <a:t>Energia solar;</a:t>
            </a:r>
          </a:p>
          <a:p>
            <a:pPr lvl="1" eaLnBrk="1" hangingPunct="1"/>
            <a:r>
              <a:rPr lang="en-US" smtClean="0">
                <a:solidFill>
                  <a:srgbClr val="000000"/>
                </a:solidFill>
              </a:rPr>
              <a:t>Potência retirada da malha de controle ou linha.</a:t>
            </a:r>
          </a:p>
          <a:p>
            <a:pPr eaLnBrk="1" hangingPunct="1"/>
            <a:r>
              <a:rPr lang="en-US" sz="2000" smtClean="0">
                <a:solidFill>
                  <a:srgbClr val="000000"/>
                </a:solidFill>
              </a:rPr>
              <a:t>Ideal para aplicações de monitoração:</a:t>
            </a:r>
          </a:p>
          <a:p>
            <a:pPr lvl="1" eaLnBrk="1" hangingPunct="1"/>
            <a:r>
              <a:rPr lang="en-US" smtClean="0">
                <a:solidFill>
                  <a:srgbClr val="000000"/>
                </a:solidFill>
              </a:rPr>
              <a:t>Aplicável para controle de processos que não requeiram alta taxa de atualização;</a:t>
            </a:r>
          </a:p>
          <a:p>
            <a:pPr lvl="1" eaLnBrk="1" hangingPunct="1"/>
            <a:r>
              <a:rPr lang="en-US" smtClean="0">
                <a:solidFill>
                  <a:srgbClr val="000000"/>
                </a:solidFill>
              </a:rPr>
              <a:t>Temperatura, pressão e vazão, por exemplo.</a:t>
            </a:r>
          </a:p>
          <a:p>
            <a:pPr lvl="1" eaLnBrk="1" hangingPunct="1"/>
            <a:endParaRPr lang="en-US" sz="2000" smtClean="0">
              <a:solidFill>
                <a:srgbClr val="000000"/>
              </a:solidFill>
            </a:endParaRPr>
          </a:p>
          <a:p>
            <a:pPr eaLnBrk="1" hangingPunct="1">
              <a:buFont typeface="Wingdings" pitchFamily="2" charset="2"/>
              <a:buNone/>
            </a:pPr>
            <a:endParaRPr lang="en-US" smtClean="0"/>
          </a:p>
          <a:p>
            <a:endParaRPr lang="pt-BR" smtClean="0"/>
          </a:p>
        </p:txBody>
      </p:sp>
      <p:sp>
        <p:nvSpPr>
          <p:cNvPr id="121860" name="Espaço Reservado para Número de Slide 3"/>
          <p:cNvSpPr>
            <a:spLocks noGrp="1"/>
          </p:cNvSpPr>
          <p:nvPr>
            <p:ph type="sldNum" sz="quarter" idx="5"/>
          </p:nvPr>
        </p:nvSpPr>
        <p:spPr/>
        <p:txBody>
          <a:bodyPr/>
          <a:lstStyle/>
          <a:p>
            <a:pPr>
              <a:defRPr/>
            </a:pPr>
            <a:fld id="{1660F638-0BB6-468F-9DE9-69FECE419D2E}" type="slidenum">
              <a:rPr lang="pt-BR" smtClean="0"/>
              <a:pPr>
                <a:defRPr/>
              </a:pPr>
              <a:t>43</a:t>
            </a:fld>
            <a:endParaRPr lang="pt-B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ço Reservado para Imagem de Slide 1"/>
          <p:cNvSpPr>
            <a:spLocks noGrp="1" noRot="1" noChangeAspect="1" noTextEdit="1"/>
          </p:cNvSpPr>
          <p:nvPr>
            <p:ph type="sldImg"/>
          </p:nvPr>
        </p:nvSpPr>
        <p:spPr>
          <a:ln/>
        </p:spPr>
      </p:sp>
      <p:sp>
        <p:nvSpPr>
          <p:cNvPr id="137219" name="Espaço Reservado para Anotações 2"/>
          <p:cNvSpPr>
            <a:spLocks noGrp="1"/>
          </p:cNvSpPr>
          <p:nvPr>
            <p:ph type="body" idx="1"/>
          </p:nvPr>
        </p:nvSpPr>
        <p:spPr>
          <a:ln/>
        </p:spPr>
        <p:txBody>
          <a:bodyPr/>
          <a:lstStyle/>
          <a:p>
            <a:pPr>
              <a:defRPr/>
            </a:pPr>
            <a:r>
              <a:rPr lang="pt-BR" dirty="0" smtClean="0"/>
              <a:t>No Network Manager o sinal digital é “espalhado em freqüência” (DSSS), dividido em </a:t>
            </a:r>
            <a:r>
              <a:rPr lang="pt-BR" dirty="0" err="1" smtClean="0"/>
              <a:t>slots</a:t>
            </a:r>
            <a:r>
              <a:rPr lang="pt-BR" dirty="0" smtClean="0"/>
              <a:t> de no máximo 10ms, gerando </a:t>
            </a:r>
            <a:r>
              <a:rPr lang="pt-BR" dirty="0" err="1" smtClean="0"/>
              <a:t>superframes</a:t>
            </a:r>
            <a:r>
              <a:rPr lang="pt-BR" dirty="0" smtClean="0"/>
              <a:t> e transmitidos em freqüência.</a:t>
            </a:r>
          </a:p>
          <a:p>
            <a:pPr>
              <a:defRPr/>
            </a:pPr>
            <a:r>
              <a:rPr lang="pt-BR" dirty="0" smtClean="0"/>
              <a:t>De forma a “evitar” as freqüências em utilização pelo meio ou mesmo as freqüências que apresentam grande taxa de utilização, estas serão transmitidas em saltos dinâmicos (</a:t>
            </a:r>
            <a:r>
              <a:rPr lang="pt-BR" dirty="0" err="1" smtClean="0"/>
              <a:t>Frequency</a:t>
            </a:r>
            <a:r>
              <a:rPr lang="pt-BR" dirty="0" smtClean="0"/>
              <a:t> </a:t>
            </a:r>
            <a:r>
              <a:rPr lang="pt-BR" dirty="0" err="1" smtClean="0"/>
              <a:t>Hopping</a:t>
            </a:r>
            <a:r>
              <a:rPr lang="pt-BR" dirty="0" smtClean="0"/>
              <a:t> / </a:t>
            </a:r>
            <a:r>
              <a:rPr lang="pt-BR" dirty="0" err="1" smtClean="0"/>
              <a:t>BlackListing</a:t>
            </a:r>
            <a:r>
              <a:rPr lang="pt-BR" dirty="0" smtClean="0"/>
              <a:t>).</a:t>
            </a:r>
          </a:p>
          <a:p>
            <a:pPr>
              <a:defRPr/>
            </a:pPr>
            <a:r>
              <a:rPr lang="pt-BR" dirty="0" smtClean="0"/>
              <a:t>Ao chegar aos destinos o sinal é “</a:t>
            </a:r>
            <a:r>
              <a:rPr lang="pt-BR" dirty="0" err="1" smtClean="0"/>
              <a:t>desespalhado</a:t>
            </a:r>
            <a:r>
              <a:rPr lang="pt-BR" dirty="0" smtClean="0"/>
              <a:t> em potência” e caso algum ruído esteja presente, este será “espalhado em </a:t>
            </a:r>
            <a:r>
              <a:rPr lang="pt-BR" dirty="0" err="1" smtClean="0"/>
              <a:t>frequência</a:t>
            </a:r>
            <a:r>
              <a:rPr lang="pt-BR" dirty="0" smtClean="0"/>
              <a:t>”, como feito na transmissão dos dados . O espalhamento do ruído provocará um enfraquecimento de cerca de 90% de sua densidade de potência, causando sua redução ou mesmo eliminação. O termo densidade de potência designa a quantidade de potência agregada à uma freqüência de trabalho).</a:t>
            </a:r>
          </a:p>
          <a:p>
            <a:pPr>
              <a:defRPr/>
            </a:pPr>
            <a:endParaRPr lang="pt-BR" dirty="0" smtClean="0"/>
          </a:p>
          <a:p>
            <a:pPr>
              <a:defRPr/>
            </a:pPr>
            <a:r>
              <a:rPr lang="pt-BR" dirty="0" smtClean="0"/>
              <a:t>O Network Manager é o responsável por organizar e administrar a rede </a:t>
            </a:r>
            <a:r>
              <a:rPr lang="pt-BR" dirty="0" err="1" smtClean="0"/>
              <a:t>Mesh</a:t>
            </a:r>
            <a:r>
              <a:rPr lang="pt-BR" dirty="0" smtClean="0"/>
              <a:t>. Toda a performance, incluindo geração de DSSS, FHSS, </a:t>
            </a:r>
            <a:r>
              <a:rPr lang="pt-BR" dirty="0" err="1" smtClean="0"/>
              <a:t>BlackListing</a:t>
            </a:r>
            <a:r>
              <a:rPr lang="pt-BR" dirty="0" smtClean="0"/>
              <a:t> e </a:t>
            </a:r>
            <a:r>
              <a:rPr lang="pt-BR" dirty="0" err="1" smtClean="0"/>
              <a:t>Superframe</a:t>
            </a:r>
            <a:r>
              <a:rPr lang="pt-BR" dirty="0" smtClean="0"/>
              <a:t> é de competência dele.</a:t>
            </a:r>
          </a:p>
          <a:p>
            <a:pPr>
              <a:defRPr/>
            </a:pPr>
            <a:endParaRPr lang="pt-BR" dirty="0" smtClean="0"/>
          </a:p>
          <a:p>
            <a:pPr marL="342900" indent="-342900">
              <a:spcBef>
                <a:spcPct val="20000"/>
              </a:spcBef>
              <a:defRPr/>
            </a:pPr>
            <a:r>
              <a:rPr lang="pt-BR" dirty="0" smtClean="0">
                <a:solidFill>
                  <a:srgbClr val="000000"/>
                </a:solidFill>
              </a:rPr>
              <a:t>Network Manager pode </a:t>
            </a:r>
            <a:r>
              <a:rPr lang="pt-BR" dirty="0" err="1" smtClean="0">
                <a:solidFill>
                  <a:srgbClr val="000000"/>
                </a:solidFill>
              </a:rPr>
              <a:t>reconfigurar</a:t>
            </a:r>
            <a:r>
              <a:rPr lang="pt-BR" dirty="0" smtClean="0">
                <a:solidFill>
                  <a:srgbClr val="000000"/>
                </a:solidFill>
              </a:rPr>
              <a:t> os instrumentos na rede para evitar (pular) certos canais de freqüência porque ...</a:t>
            </a:r>
          </a:p>
          <a:p>
            <a:pPr marL="342900" indent="-342900">
              <a:spcBef>
                <a:spcPct val="20000"/>
              </a:spcBef>
              <a:buFontTx/>
              <a:buChar char="•"/>
              <a:defRPr/>
            </a:pPr>
            <a:endParaRPr lang="pt-BR" dirty="0" smtClean="0">
              <a:solidFill>
                <a:srgbClr val="000000"/>
              </a:solidFill>
            </a:endParaRPr>
          </a:p>
          <a:p>
            <a:pPr marL="800100" lvl="1" indent="-342900">
              <a:spcBef>
                <a:spcPct val="20000"/>
              </a:spcBef>
              <a:buFontTx/>
              <a:buChar char="-"/>
              <a:defRPr/>
            </a:pPr>
            <a:r>
              <a:rPr lang="pt-BR" dirty="0" smtClean="0">
                <a:solidFill>
                  <a:srgbClr val="000000"/>
                </a:solidFill>
              </a:rPr>
              <a:t>Sabe-se de antemão que outra rede sem fio pode interferir na rede </a:t>
            </a:r>
            <a:r>
              <a:rPr lang="pt-BR" dirty="0" err="1" smtClean="0">
                <a:solidFill>
                  <a:srgbClr val="000000"/>
                </a:solidFill>
              </a:rPr>
              <a:t>WirelessHART</a:t>
            </a:r>
            <a:r>
              <a:rPr lang="pt-BR" dirty="0" smtClean="0">
                <a:solidFill>
                  <a:srgbClr val="000000"/>
                </a:solidFill>
              </a:rPr>
              <a:t>;</a:t>
            </a:r>
          </a:p>
          <a:p>
            <a:pPr marL="800100" lvl="1" indent="-342900">
              <a:spcBef>
                <a:spcPct val="20000"/>
              </a:spcBef>
              <a:buFontTx/>
              <a:buChar char="-"/>
              <a:defRPr/>
            </a:pPr>
            <a:r>
              <a:rPr lang="pt-BR" dirty="0" smtClean="0">
                <a:solidFill>
                  <a:srgbClr val="000000"/>
                </a:solidFill>
              </a:rPr>
              <a:t>Em operação, algumas freqüências apresentam baixas eficiência e confiabilidade para o transporte de mensagens.</a:t>
            </a:r>
          </a:p>
          <a:p>
            <a:pPr>
              <a:defRPr/>
            </a:pPr>
            <a:endParaRPr lang="pt-BR" dirty="0" smtClean="0"/>
          </a:p>
        </p:txBody>
      </p:sp>
      <p:sp>
        <p:nvSpPr>
          <p:cNvPr id="122884" name="Espaço Reservado para Número de Slide 3"/>
          <p:cNvSpPr>
            <a:spLocks noGrp="1"/>
          </p:cNvSpPr>
          <p:nvPr>
            <p:ph type="sldNum" sz="quarter" idx="5"/>
          </p:nvPr>
        </p:nvSpPr>
        <p:spPr/>
        <p:txBody>
          <a:bodyPr/>
          <a:lstStyle/>
          <a:p>
            <a:pPr>
              <a:defRPr/>
            </a:pPr>
            <a:fld id="{414CC33F-8D18-4BE9-B248-067F569E665E}" type="slidenum">
              <a:rPr lang="pt-BR" smtClean="0"/>
              <a:pPr>
                <a:defRPr/>
              </a:pPr>
              <a:t>44</a:t>
            </a:fld>
            <a:endParaRPr 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ço Reservado para Imagem de Slide 1"/>
          <p:cNvSpPr>
            <a:spLocks noGrp="1" noRot="1" noChangeAspect="1" noTextEdit="1"/>
          </p:cNvSpPr>
          <p:nvPr>
            <p:ph type="sldImg"/>
          </p:nvPr>
        </p:nvSpPr>
        <p:spPr>
          <a:ln/>
        </p:spPr>
      </p:sp>
      <p:sp>
        <p:nvSpPr>
          <p:cNvPr id="94210" name="Espaço Reservado para Anotações 2"/>
          <p:cNvSpPr>
            <a:spLocks noGrp="1"/>
          </p:cNvSpPr>
          <p:nvPr>
            <p:ph type="body" idx="1"/>
          </p:nvPr>
        </p:nvSpPr>
        <p:spPr>
          <a:noFill/>
          <a:ln/>
        </p:spPr>
        <p:txBody>
          <a:bodyPr/>
          <a:lstStyle/>
          <a:p>
            <a:r>
              <a:rPr lang="pt-BR" smtClean="0"/>
              <a:t>As aplicações envolvendo Wireless HART são orientadas à sistemas de Monitoração ou Controle em Malha Aberta, dados os tempos envolvidos em todo o scan da rede (segundos). Não se aplica diretamente a controle em malha fechada (ms)!!!</a:t>
            </a:r>
          </a:p>
          <a:p>
            <a:endParaRPr lang="pt-BR" smtClean="0"/>
          </a:p>
          <a:p>
            <a:r>
              <a:rPr lang="pt-BR" smtClean="0"/>
              <a:t>Aplica-se também em sistemas que inviabilizem a aplicação utilizando cabo físico (par trançado).</a:t>
            </a:r>
          </a:p>
          <a:p>
            <a:endParaRPr lang="pt-BR" smtClean="0"/>
          </a:p>
        </p:txBody>
      </p:sp>
      <p:sp>
        <p:nvSpPr>
          <p:cNvPr id="123908" name="Espaço Reservado para Número de Slide 3"/>
          <p:cNvSpPr>
            <a:spLocks noGrp="1"/>
          </p:cNvSpPr>
          <p:nvPr>
            <p:ph type="sldNum" sz="quarter" idx="5"/>
          </p:nvPr>
        </p:nvSpPr>
        <p:spPr/>
        <p:txBody>
          <a:bodyPr/>
          <a:lstStyle/>
          <a:p>
            <a:pPr>
              <a:defRPr/>
            </a:pPr>
            <a:fld id="{825ECDF8-5612-44CE-81BB-BF34946C418A}" type="slidenum">
              <a:rPr lang="pt-BR" smtClean="0"/>
              <a:pPr>
                <a:defRPr/>
              </a:pPr>
              <a:t>48</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p:txBody>
          <a:bodyPr/>
          <a:lstStyle/>
          <a:p>
            <a:pPr>
              <a:defRPr/>
            </a:pPr>
            <a:fld id="{BF19740C-BB30-40B7-BF0E-6D2CD10E60E3}" type="slidenum">
              <a:rPr lang="en-US" smtClean="0"/>
              <a:pPr>
                <a:defRPr/>
              </a:pPr>
              <a:t>5</a:t>
            </a:fld>
            <a:endParaRPr lang="en-US" smtClean="0"/>
          </a:p>
        </p:txBody>
      </p:sp>
      <p:sp>
        <p:nvSpPr>
          <p:cNvPr id="13314" name="Rectangle 2"/>
          <p:cNvSpPr>
            <a:spLocks noGrp="1" noRot="1" noChangeAspect="1" noChangeArrowheads="1" noTextEdit="1"/>
          </p:cNvSpPr>
          <p:nvPr>
            <p:ph type="sldImg"/>
          </p:nvPr>
        </p:nvSpPr>
        <p:spPr>
          <a:xfrm>
            <a:off x="1136650" y="712788"/>
            <a:ext cx="4584700" cy="3438525"/>
          </a:xfrm>
          <a:ln w="12700" cap="flat">
            <a:solidFill>
              <a:schemeClr val="tx1"/>
            </a:solidFill>
          </a:ln>
        </p:spPr>
      </p:sp>
      <p:sp>
        <p:nvSpPr>
          <p:cNvPr id="13315" name="Rectangle 3"/>
          <p:cNvSpPr>
            <a:spLocks noGrp="1" noChangeArrowheads="1"/>
          </p:cNvSpPr>
          <p:nvPr>
            <p:ph type="body" idx="1"/>
          </p:nvPr>
        </p:nvSpPr>
        <p:spPr>
          <a:xfrm>
            <a:off x="914400" y="4386263"/>
            <a:ext cx="5029200" cy="4140200"/>
          </a:xfrm>
          <a:noFill/>
          <a:ln/>
        </p:spPr>
        <p:txBody>
          <a:bodyPr lIns="92075" tIns="46038" rIns="92075" bIns="46038"/>
          <a:lstStyle/>
          <a:p>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p:txBody>
          <a:bodyPr/>
          <a:lstStyle/>
          <a:p>
            <a:pPr>
              <a:defRPr/>
            </a:pPr>
            <a:fld id="{52147C2D-6B08-481C-8CE9-F45D9AC2A0C9}" type="slidenum">
              <a:rPr lang="en-US" smtClean="0"/>
              <a:pPr>
                <a:defRPr/>
              </a:pPr>
              <a:t>49</a:t>
            </a:fld>
            <a:endParaRPr lang="en-US" smtClean="0"/>
          </a:p>
        </p:txBody>
      </p:sp>
      <p:sp>
        <p:nvSpPr>
          <p:cNvPr id="96258" name="Rectangle 2"/>
          <p:cNvSpPr>
            <a:spLocks noGrp="1" noChangeArrowheads="1"/>
          </p:cNvSpPr>
          <p:nvPr>
            <p:ph type="body" idx="1"/>
          </p:nvPr>
        </p:nvSpPr>
        <p:spPr>
          <a:xfrm>
            <a:off x="914400" y="4384675"/>
            <a:ext cx="5029200" cy="4159250"/>
          </a:xfrm>
          <a:noFill/>
          <a:ln/>
        </p:spPr>
        <p:txBody>
          <a:bodyPr lIns="92075" tIns="46038" rIns="92075" bIns="46038"/>
          <a:lstStyle/>
          <a:p>
            <a:endParaRPr lang="pt-BR" smtClean="0"/>
          </a:p>
        </p:txBody>
      </p:sp>
      <p:sp>
        <p:nvSpPr>
          <p:cNvPr id="96259" name="Rectangle 3"/>
          <p:cNvSpPr>
            <a:spLocks noGrp="1" noRot="1" noChangeAspect="1" noChangeArrowheads="1" noTextEdit="1"/>
          </p:cNvSpPr>
          <p:nvPr>
            <p:ph type="sldImg"/>
          </p:nvPr>
        </p:nvSpPr>
        <p:spPr>
          <a:xfrm>
            <a:off x="1128713" y="698500"/>
            <a:ext cx="4602162" cy="3451225"/>
          </a:xfrm>
          <a:ln w="12700" cap="flat">
            <a:solidFill>
              <a:schemeClr val="tx1"/>
            </a:solid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31"/>
          <p:cNvSpPr>
            <a:spLocks noGrp="1" noChangeArrowheads="1"/>
          </p:cNvSpPr>
          <p:nvPr>
            <p:ph type="sldNum" sz="quarter" idx="5"/>
          </p:nvPr>
        </p:nvSpPr>
        <p:spPr/>
        <p:txBody>
          <a:bodyPr/>
          <a:lstStyle/>
          <a:p>
            <a:pPr>
              <a:defRPr/>
            </a:pPr>
            <a:fld id="{22BC6B07-75FA-4757-A640-99554453628B}" type="slidenum">
              <a:rPr lang="en-US" smtClean="0"/>
              <a:pPr>
                <a:defRPr/>
              </a:pPr>
              <a:t>50</a:t>
            </a:fld>
            <a:endParaRPr lang="en-US" smtClean="0"/>
          </a:p>
        </p:txBody>
      </p:sp>
      <p:sp>
        <p:nvSpPr>
          <p:cNvPr id="98306" name="Rectangle 2"/>
          <p:cNvSpPr>
            <a:spLocks noGrp="1" noRot="1" noChangeAspect="1" noChangeArrowheads="1" noTextEdit="1"/>
          </p:cNvSpPr>
          <p:nvPr>
            <p:ph type="sldImg"/>
          </p:nvPr>
        </p:nvSpPr>
        <p:spPr>
          <a:xfrm>
            <a:off x="1136650" y="712788"/>
            <a:ext cx="4584700" cy="3438525"/>
          </a:xfrm>
          <a:ln w="12700" cap="flat">
            <a:solidFill>
              <a:schemeClr val="tx1"/>
            </a:solidFill>
          </a:ln>
        </p:spPr>
      </p:sp>
      <p:sp>
        <p:nvSpPr>
          <p:cNvPr id="98307" name="Rectangle 3"/>
          <p:cNvSpPr>
            <a:spLocks noGrp="1" noChangeArrowheads="1"/>
          </p:cNvSpPr>
          <p:nvPr>
            <p:ph type="body" idx="1"/>
          </p:nvPr>
        </p:nvSpPr>
        <p:spPr>
          <a:xfrm>
            <a:off x="914400" y="4386263"/>
            <a:ext cx="5029200" cy="4140200"/>
          </a:xfrm>
          <a:noFill/>
          <a:ln/>
        </p:spPr>
        <p:txBody>
          <a:bodyPr lIns="92075" tIns="46038" rIns="92075" bIns="46038"/>
          <a:lstStyle/>
          <a:p>
            <a:endParaRPr lang="pt-B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31"/>
          <p:cNvSpPr>
            <a:spLocks noGrp="1" noChangeArrowheads="1"/>
          </p:cNvSpPr>
          <p:nvPr>
            <p:ph type="sldNum" sz="quarter" idx="5"/>
          </p:nvPr>
        </p:nvSpPr>
        <p:spPr/>
        <p:txBody>
          <a:bodyPr/>
          <a:lstStyle/>
          <a:p>
            <a:pPr>
              <a:defRPr/>
            </a:pPr>
            <a:fld id="{6CCAF799-6EEF-4A4C-A328-7EB224E153AF}" type="slidenum">
              <a:rPr lang="en-US" smtClean="0"/>
              <a:pPr>
                <a:defRPr/>
              </a:pPr>
              <a:t>51</a:t>
            </a:fld>
            <a:endParaRPr lang="en-US" smtClean="0"/>
          </a:p>
        </p:txBody>
      </p:sp>
      <p:sp>
        <p:nvSpPr>
          <p:cNvPr id="100354" name="Rectangle 2"/>
          <p:cNvSpPr>
            <a:spLocks noGrp="1" noRot="1" noChangeAspect="1" noChangeArrowheads="1" noTextEdit="1"/>
          </p:cNvSpPr>
          <p:nvPr>
            <p:ph type="sldImg"/>
          </p:nvPr>
        </p:nvSpPr>
        <p:spPr>
          <a:xfrm>
            <a:off x="1136650" y="712788"/>
            <a:ext cx="4584700" cy="3438525"/>
          </a:xfrm>
          <a:ln w="12700" cap="flat">
            <a:solidFill>
              <a:schemeClr val="tx1"/>
            </a:solidFill>
          </a:ln>
        </p:spPr>
      </p:sp>
      <p:sp>
        <p:nvSpPr>
          <p:cNvPr id="100355" name="Rectangle 3"/>
          <p:cNvSpPr>
            <a:spLocks noGrp="1" noChangeArrowheads="1"/>
          </p:cNvSpPr>
          <p:nvPr>
            <p:ph type="body" idx="1"/>
          </p:nvPr>
        </p:nvSpPr>
        <p:spPr>
          <a:xfrm>
            <a:off x="914400" y="4386263"/>
            <a:ext cx="5029200" cy="4140200"/>
          </a:xfrm>
          <a:noFill/>
          <a:ln/>
        </p:spPr>
        <p:txBody>
          <a:bodyPr lIns="92075" tIns="46038" rIns="92075" bIns="46038"/>
          <a:lstStyle/>
          <a:p>
            <a:endParaRPr lang="pt-B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p:txBody>
          <a:bodyPr/>
          <a:lstStyle/>
          <a:p>
            <a:pPr>
              <a:defRPr/>
            </a:pPr>
            <a:fld id="{8ADBA67A-A210-422D-968C-4D9437A0FDF5}" type="slidenum">
              <a:rPr lang="en-US" smtClean="0"/>
              <a:pPr>
                <a:defRPr/>
              </a:pPr>
              <a:t>52</a:t>
            </a:fld>
            <a:endParaRPr lang="en-US" smtClean="0"/>
          </a:p>
        </p:txBody>
      </p:sp>
      <p:sp>
        <p:nvSpPr>
          <p:cNvPr id="102402" name="Rectangle 2"/>
          <p:cNvSpPr>
            <a:spLocks noGrp="1" noRot="1" noChangeAspect="1" noChangeArrowheads="1" noTextEdit="1"/>
          </p:cNvSpPr>
          <p:nvPr>
            <p:ph type="sldImg"/>
          </p:nvPr>
        </p:nvSpPr>
        <p:spPr>
          <a:xfrm>
            <a:off x="1120775" y="692150"/>
            <a:ext cx="4618038" cy="3463925"/>
          </a:xfrm>
          <a:ln/>
        </p:spPr>
      </p:sp>
      <p:sp>
        <p:nvSpPr>
          <p:cNvPr id="102403"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p:txBody>
          <a:bodyPr/>
          <a:lstStyle/>
          <a:p>
            <a:pPr>
              <a:defRPr/>
            </a:pPr>
            <a:fld id="{A215045D-6346-4719-B870-8F3D35822A32}" type="slidenum">
              <a:rPr lang="en-US" smtClean="0"/>
              <a:pPr>
                <a:defRPr/>
              </a:pPr>
              <a:t>53</a:t>
            </a:fld>
            <a:endParaRPr lang="en-US" smtClean="0"/>
          </a:p>
        </p:txBody>
      </p:sp>
      <p:sp>
        <p:nvSpPr>
          <p:cNvPr id="104450" name="Rectangle 2"/>
          <p:cNvSpPr>
            <a:spLocks noGrp="1" noRot="1" noChangeAspect="1" noChangeArrowheads="1" noTextEdit="1"/>
          </p:cNvSpPr>
          <p:nvPr>
            <p:ph type="sldImg"/>
          </p:nvPr>
        </p:nvSpPr>
        <p:spPr>
          <a:xfrm>
            <a:off x="1138238" y="712788"/>
            <a:ext cx="4581525" cy="3436937"/>
          </a:xfrm>
          <a:ln/>
        </p:spPr>
      </p:sp>
      <p:sp>
        <p:nvSpPr>
          <p:cNvPr id="104451" name="Rectangle 3"/>
          <p:cNvSpPr>
            <a:spLocks noGrp="1" noChangeArrowheads="1"/>
          </p:cNvSpPr>
          <p:nvPr>
            <p:ph type="body" idx="1"/>
          </p:nvPr>
        </p:nvSpPr>
        <p:spPr>
          <a:xfrm>
            <a:off x="914400" y="4387850"/>
            <a:ext cx="5029200" cy="4140200"/>
          </a:xfrm>
          <a:noFill/>
          <a:ln/>
        </p:spPr>
        <p:txBody>
          <a:bodyPr/>
          <a:lstStyle/>
          <a:p>
            <a:endParaRPr lang="pt-B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p:txBody>
          <a:bodyPr/>
          <a:lstStyle/>
          <a:p>
            <a:pPr>
              <a:defRPr/>
            </a:pPr>
            <a:fld id="{51D7544C-636B-4D5C-8167-4ACC14E929D0}" type="slidenum">
              <a:rPr lang="en-US" smtClean="0"/>
              <a:pPr>
                <a:defRPr/>
              </a:pPr>
              <a:t>54</a:t>
            </a:fld>
            <a:endParaRPr lang="en-US" smtClean="0"/>
          </a:p>
        </p:txBody>
      </p:sp>
      <p:sp>
        <p:nvSpPr>
          <p:cNvPr id="106498" name="Rectangle 2"/>
          <p:cNvSpPr>
            <a:spLocks noGrp="1" noRot="1" noChangeAspect="1" noChangeArrowheads="1" noTextEdit="1"/>
          </p:cNvSpPr>
          <p:nvPr>
            <p:ph type="sldImg"/>
          </p:nvPr>
        </p:nvSpPr>
        <p:spPr>
          <a:xfrm>
            <a:off x="1120775" y="692150"/>
            <a:ext cx="4618038" cy="3463925"/>
          </a:xfrm>
          <a:ln/>
        </p:spPr>
      </p:sp>
      <p:sp>
        <p:nvSpPr>
          <p:cNvPr id="10649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p:txBody>
          <a:bodyPr/>
          <a:lstStyle/>
          <a:p>
            <a:pPr>
              <a:defRPr/>
            </a:pPr>
            <a:fld id="{CAD59C11-7FA0-4F73-86E8-16CBFDD8BA04}" type="slidenum">
              <a:rPr lang="en-US" smtClean="0"/>
              <a:pPr>
                <a:defRPr/>
              </a:pPr>
              <a:t>55</a:t>
            </a:fld>
            <a:endParaRPr lang="en-US" smtClean="0"/>
          </a:p>
        </p:txBody>
      </p:sp>
      <p:sp>
        <p:nvSpPr>
          <p:cNvPr id="108546" name="Rectangle 2"/>
          <p:cNvSpPr>
            <a:spLocks noGrp="1" noRot="1" noChangeAspect="1" noChangeArrowheads="1" noTextEdit="1"/>
          </p:cNvSpPr>
          <p:nvPr>
            <p:ph type="sldImg"/>
          </p:nvPr>
        </p:nvSpPr>
        <p:spPr>
          <a:xfrm>
            <a:off x="1136650" y="712788"/>
            <a:ext cx="4584700" cy="3438525"/>
          </a:xfrm>
          <a:ln/>
        </p:spPr>
      </p:sp>
      <p:sp>
        <p:nvSpPr>
          <p:cNvPr id="108547" name="Rectangle 3"/>
          <p:cNvSpPr>
            <a:spLocks noGrp="1" noChangeArrowheads="1"/>
          </p:cNvSpPr>
          <p:nvPr>
            <p:ph type="body" idx="1"/>
          </p:nvPr>
        </p:nvSpPr>
        <p:spPr>
          <a:xfrm>
            <a:off x="914400" y="4386263"/>
            <a:ext cx="5029200" cy="4140200"/>
          </a:xfrm>
          <a:noFill/>
          <a:ln/>
        </p:spPr>
        <p:txBody>
          <a:bodyPr/>
          <a:lstStyle/>
          <a:p>
            <a:endParaRPr lang="pt-B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p:txBody>
          <a:bodyPr/>
          <a:lstStyle/>
          <a:p>
            <a:pPr>
              <a:defRPr/>
            </a:pPr>
            <a:fld id="{FF421019-661E-4148-B798-BA8E18F03427}" type="slidenum">
              <a:rPr lang="en-US" smtClean="0"/>
              <a:pPr>
                <a:defRPr/>
              </a:pPr>
              <a:t>56</a:t>
            </a:fld>
            <a:endParaRPr lang="en-US" smtClean="0"/>
          </a:p>
        </p:txBody>
      </p:sp>
      <p:sp>
        <p:nvSpPr>
          <p:cNvPr id="110594" name="Rectangle 2"/>
          <p:cNvSpPr>
            <a:spLocks noGrp="1" noRot="1" noChangeAspect="1" noChangeArrowheads="1" noTextEdit="1"/>
          </p:cNvSpPr>
          <p:nvPr>
            <p:ph type="sldImg"/>
          </p:nvPr>
        </p:nvSpPr>
        <p:spPr>
          <a:xfrm>
            <a:off x="1128713" y="698500"/>
            <a:ext cx="4602162" cy="3451225"/>
          </a:xfrm>
          <a:ln w="12700" cap="flat">
            <a:solidFill>
              <a:schemeClr val="tx1"/>
            </a:solidFill>
          </a:ln>
        </p:spPr>
      </p:sp>
      <p:sp>
        <p:nvSpPr>
          <p:cNvPr id="110595" name="Rectangle 3"/>
          <p:cNvSpPr>
            <a:spLocks noGrp="1" noChangeArrowheads="1"/>
          </p:cNvSpPr>
          <p:nvPr>
            <p:ph type="body" idx="1"/>
          </p:nvPr>
        </p:nvSpPr>
        <p:spPr>
          <a:xfrm>
            <a:off x="914400" y="4386263"/>
            <a:ext cx="5029200" cy="4157662"/>
          </a:xfrm>
          <a:noFill/>
          <a:ln/>
        </p:spPr>
        <p:txBody>
          <a:bodyPr lIns="92075" tIns="46038" rIns="92075" bIns="46038"/>
          <a:lstStyle/>
          <a:p>
            <a:pPr defTabSz="762000"/>
            <a:endParaRPr lang="pt-B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p:txBody>
          <a:bodyPr/>
          <a:lstStyle/>
          <a:p>
            <a:pPr>
              <a:defRPr/>
            </a:pPr>
            <a:fld id="{B0B9D36E-8545-4D20-A4F7-B8E5F4455448}" type="slidenum">
              <a:rPr lang="en-US" smtClean="0"/>
              <a:pPr>
                <a:defRPr/>
              </a:pPr>
              <a:t>57</a:t>
            </a:fld>
            <a:endParaRPr lang="en-US" smtClean="0"/>
          </a:p>
        </p:txBody>
      </p:sp>
      <p:sp>
        <p:nvSpPr>
          <p:cNvPr id="112642" name="Rectangle 2"/>
          <p:cNvSpPr>
            <a:spLocks noGrp="1" noRot="1" noChangeAspect="1" noChangeArrowheads="1" noTextEdit="1"/>
          </p:cNvSpPr>
          <p:nvPr>
            <p:ph type="sldImg"/>
          </p:nvPr>
        </p:nvSpPr>
        <p:spPr>
          <a:xfrm>
            <a:off x="1136650" y="712788"/>
            <a:ext cx="4584700" cy="3438525"/>
          </a:xfrm>
          <a:ln/>
        </p:spPr>
      </p:sp>
      <p:sp>
        <p:nvSpPr>
          <p:cNvPr id="112643" name="Rectangle 3"/>
          <p:cNvSpPr>
            <a:spLocks noGrp="1" noChangeArrowheads="1"/>
          </p:cNvSpPr>
          <p:nvPr>
            <p:ph type="body" idx="1"/>
          </p:nvPr>
        </p:nvSpPr>
        <p:spPr>
          <a:xfrm>
            <a:off x="914400" y="4387850"/>
            <a:ext cx="5029200" cy="4140200"/>
          </a:xfrm>
          <a:noFill/>
          <a:ln/>
        </p:spPr>
        <p:txBody>
          <a:bodyPr/>
          <a:lstStyle/>
          <a:p>
            <a:endParaRPr lang="pt-B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p:cNvSpPr>
            <a:spLocks noGrp="1" noChangeArrowheads="1"/>
          </p:cNvSpPr>
          <p:nvPr>
            <p:ph type="sldNum" sz="quarter" idx="5"/>
          </p:nvPr>
        </p:nvSpPr>
        <p:spPr/>
        <p:txBody>
          <a:bodyPr/>
          <a:lstStyle/>
          <a:p>
            <a:pPr>
              <a:defRPr/>
            </a:pPr>
            <a:fld id="{0EC75A12-5CC4-416D-8E4E-958DDC869869}" type="slidenum">
              <a:rPr lang="en-US" smtClean="0"/>
              <a:pPr>
                <a:defRPr/>
              </a:pPr>
              <a:t>58</a:t>
            </a:fld>
            <a:endParaRPr lang="en-US" smtClean="0"/>
          </a:p>
        </p:txBody>
      </p:sp>
      <p:sp>
        <p:nvSpPr>
          <p:cNvPr id="114690"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0" hangingPunct="0"/>
            <a:fld id="{F236BEC2-BFC9-456D-994A-27964A58BA8F}" type="slidenum">
              <a:rPr lang="pt-BR" sz="1200" b="1">
                <a:solidFill>
                  <a:srgbClr val="000000"/>
                </a:solidFill>
              </a:rPr>
              <a:pPr algn="r" eaLnBrk="0" hangingPunct="0"/>
              <a:t>58</a:t>
            </a:fld>
            <a:endParaRPr lang="pt-BR" sz="1200" b="1">
              <a:solidFill>
                <a:srgbClr val="000000"/>
              </a:solidFill>
            </a:endParaRPr>
          </a:p>
        </p:txBody>
      </p:sp>
      <p:sp>
        <p:nvSpPr>
          <p:cNvPr id="114691" name="Rectangle 2"/>
          <p:cNvSpPr>
            <a:spLocks noGrp="1" noRot="1" noChangeAspect="1" noChangeArrowheads="1" noTextEdit="1"/>
          </p:cNvSpPr>
          <p:nvPr>
            <p:ph type="sldImg"/>
          </p:nvPr>
        </p:nvSpPr>
        <p:spPr>
          <a:xfrm>
            <a:off x="1120775" y="692150"/>
            <a:ext cx="4618038" cy="3463925"/>
          </a:xfrm>
          <a:ln/>
        </p:spPr>
      </p:sp>
      <p:sp>
        <p:nvSpPr>
          <p:cNvPr id="114692" name="Rectangle 3"/>
          <p:cNvSpPr>
            <a:spLocks noGrp="1" noChangeArrowheads="1"/>
          </p:cNvSpPr>
          <p:nvPr>
            <p:ph type="body" idx="1"/>
          </p:nvPr>
        </p:nvSpPr>
        <p:spPr>
          <a:xfrm>
            <a:off x="685800" y="4387850"/>
            <a:ext cx="5486400" cy="4156075"/>
          </a:xfrm>
          <a:noFill/>
          <a:ln/>
        </p:spPr>
        <p:txBody>
          <a:bodyPr lIns="91440" tIns="45720" rIns="91440" bIns="45720"/>
          <a:lstStyle/>
          <a:p>
            <a:pPr>
              <a:spcBef>
                <a:spcPct val="0"/>
              </a:spcBef>
            </a:pPr>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p:txBody>
          <a:bodyPr/>
          <a:lstStyle/>
          <a:p>
            <a:pPr>
              <a:defRPr/>
            </a:pPr>
            <a:fld id="{8CFBB2DC-5673-4DDE-9BBC-3C5AAFBC97E8}" type="slidenum">
              <a:rPr lang="en-US" smtClean="0"/>
              <a:pPr>
                <a:defRPr/>
              </a:pPr>
              <a:t>6</a:t>
            </a:fld>
            <a:endParaRPr lang="en-US" smtClean="0"/>
          </a:p>
        </p:txBody>
      </p:sp>
      <p:sp>
        <p:nvSpPr>
          <p:cNvPr id="15362" name="Rectangle 2"/>
          <p:cNvSpPr>
            <a:spLocks noGrp="1" noRot="1" noChangeAspect="1" noChangeArrowheads="1" noTextEdit="1"/>
          </p:cNvSpPr>
          <p:nvPr>
            <p:ph type="sldImg"/>
          </p:nvPr>
        </p:nvSpPr>
        <p:spPr>
          <a:xfrm>
            <a:off x="1136650" y="712788"/>
            <a:ext cx="4584700" cy="3438525"/>
          </a:xfrm>
          <a:ln/>
        </p:spPr>
      </p:sp>
      <p:sp>
        <p:nvSpPr>
          <p:cNvPr id="15363" name="Rectangle 3"/>
          <p:cNvSpPr>
            <a:spLocks noGrp="1" noChangeArrowheads="1"/>
          </p:cNvSpPr>
          <p:nvPr>
            <p:ph type="body" idx="1"/>
          </p:nvPr>
        </p:nvSpPr>
        <p:spPr>
          <a:xfrm>
            <a:off x="914400" y="4386263"/>
            <a:ext cx="5029200" cy="4140200"/>
          </a:xfrm>
          <a:noFill/>
          <a:ln/>
        </p:spPr>
        <p:txBody>
          <a:bodyPr/>
          <a:lstStyle/>
          <a:p>
            <a:endParaRPr lang="pt-B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p:txBody>
          <a:bodyPr/>
          <a:lstStyle/>
          <a:p>
            <a:pPr>
              <a:defRPr/>
            </a:pPr>
            <a:fld id="{A5A7F566-C60C-4ECC-B087-9618A002635B}" type="slidenum">
              <a:rPr lang="en-US" smtClean="0"/>
              <a:pPr>
                <a:defRPr/>
              </a:pPr>
              <a:t>59</a:t>
            </a:fld>
            <a:endParaRPr lang="en-US" smtClean="0"/>
          </a:p>
        </p:txBody>
      </p:sp>
      <p:sp>
        <p:nvSpPr>
          <p:cNvPr id="116738" name="Rectangle 2"/>
          <p:cNvSpPr>
            <a:spLocks noGrp="1" noRot="1" noChangeAspect="1" noChangeArrowheads="1" noTextEdit="1"/>
          </p:cNvSpPr>
          <p:nvPr>
            <p:ph type="sldImg"/>
          </p:nvPr>
        </p:nvSpPr>
        <p:spPr>
          <a:xfrm>
            <a:off x="1138238" y="712788"/>
            <a:ext cx="4581525" cy="3436937"/>
          </a:xfrm>
          <a:ln/>
        </p:spPr>
      </p:sp>
      <p:sp>
        <p:nvSpPr>
          <p:cNvPr id="116739" name="Rectangle 3"/>
          <p:cNvSpPr>
            <a:spLocks noGrp="1" noChangeArrowheads="1"/>
          </p:cNvSpPr>
          <p:nvPr>
            <p:ph type="body" idx="1"/>
          </p:nvPr>
        </p:nvSpPr>
        <p:spPr>
          <a:xfrm>
            <a:off x="914400" y="4387850"/>
            <a:ext cx="5029200" cy="4140200"/>
          </a:xfrm>
          <a:noFill/>
          <a:ln/>
        </p:spPr>
        <p:txBody>
          <a:bodyPr/>
          <a:lstStyle/>
          <a:p>
            <a:endParaRPr lang="pt-B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p:cNvSpPr>
            <a:spLocks noGrp="1" noChangeArrowheads="1"/>
          </p:cNvSpPr>
          <p:nvPr>
            <p:ph type="sldNum" sz="quarter" idx="5"/>
          </p:nvPr>
        </p:nvSpPr>
        <p:spPr/>
        <p:txBody>
          <a:bodyPr/>
          <a:lstStyle/>
          <a:p>
            <a:pPr>
              <a:defRPr/>
            </a:pPr>
            <a:fld id="{BF25E785-3E09-4D98-834D-9797F513F683}" type="slidenum">
              <a:rPr lang="en-US" smtClean="0"/>
              <a:pPr>
                <a:defRPr/>
              </a:pPr>
              <a:t>60</a:t>
            </a:fld>
            <a:endParaRPr lang="en-US" smtClean="0"/>
          </a:p>
        </p:txBody>
      </p:sp>
      <p:sp>
        <p:nvSpPr>
          <p:cNvPr id="118786" name="Rectangle 2"/>
          <p:cNvSpPr>
            <a:spLocks noGrp="1" noRot="1" noChangeAspect="1" noChangeArrowheads="1" noTextEdit="1"/>
          </p:cNvSpPr>
          <p:nvPr>
            <p:ph type="sldImg"/>
          </p:nvPr>
        </p:nvSpPr>
        <p:spPr>
          <a:xfrm>
            <a:off x="1138238" y="712788"/>
            <a:ext cx="4581525" cy="3436937"/>
          </a:xfrm>
          <a:ln/>
        </p:spPr>
      </p:sp>
      <p:sp>
        <p:nvSpPr>
          <p:cNvPr id="118787" name="Rectangle 3"/>
          <p:cNvSpPr>
            <a:spLocks noGrp="1" noChangeArrowheads="1"/>
          </p:cNvSpPr>
          <p:nvPr>
            <p:ph type="body" idx="1"/>
          </p:nvPr>
        </p:nvSpPr>
        <p:spPr>
          <a:xfrm>
            <a:off x="914400" y="4387850"/>
            <a:ext cx="5029200" cy="4140200"/>
          </a:xfrm>
          <a:noFill/>
          <a:ln/>
        </p:spPr>
        <p:txBody>
          <a:bodyPr/>
          <a:lstStyle/>
          <a:p>
            <a:endParaRPr lang="pt-B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31"/>
          <p:cNvSpPr>
            <a:spLocks noGrp="1" noChangeArrowheads="1"/>
          </p:cNvSpPr>
          <p:nvPr>
            <p:ph type="sldNum" sz="quarter" idx="5"/>
          </p:nvPr>
        </p:nvSpPr>
        <p:spPr/>
        <p:txBody>
          <a:bodyPr/>
          <a:lstStyle/>
          <a:p>
            <a:pPr>
              <a:defRPr/>
            </a:pPr>
            <a:fld id="{B8073E5E-CCF1-4842-80CE-97CEDC510B6B}" type="slidenum">
              <a:rPr lang="en-US" smtClean="0"/>
              <a:pPr>
                <a:defRPr/>
              </a:pPr>
              <a:t>61</a:t>
            </a:fld>
            <a:endParaRPr lang="en-US" smtClean="0"/>
          </a:p>
        </p:txBody>
      </p:sp>
      <p:sp>
        <p:nvSpPr>
          <p:cNvPr id="120834" name="Rectangle 2"/>
          <p:cNvSpPr>
            <a:spLocks noGrp="1" noRot="1" noChangeAspect="1" noChangeArrowheads="1" noTextEdit="1"/>
          </p:cNvSpPr>
          <p:nvPr>
            <p:ph type="sldImg"/>
          </p:nvPr>
        </p:nvSpPr>
        <p:spPr>
          <a:xfrm>
            <a:off x="1122363" y="695325"/>
            <a:ext cx="4614862" cy="3460750"/>
          </a:xfrm>
          <a:ln/>
        </p:spPr>
      </p:sp>
      <p:sp>
        <p:nvSpPr>
          <p:cNvPr id="120835" name="Rectangle 3"/>
          <p:cNvSpPr>
            <a:spLocks noGrp="1" noChangeArrowheads="1"/>
          </p:cNvSpPr>
          <p:nvPr>
            <p:ph type="body" idx="1"/>
          </p:nvPr>
        </p:nvSpPr>
        <p:spPr>
          <a:xfrm>
            <a:off x="685800" y="4386263"/>
            <a:ext cx="5486400" cy="4154487"/>
          </a:xfrm>
          <a:noFill/>
          <a:ln/>
        </p:spPr>
        <p:txBody>
          <a:bodyPr lIns="91954" tIns="45977" rIns="91954" bIns="45977"/>
          <a:lstStyle/>
          <a:p>
            <a:endParaRPr lang="pt-B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31"/>
          <p:cNvSpPr>
            <a:spLocks noGrp="1" noChangeArrowheads="1"/>
          </p:cNvSpPr>
          <p:nvPr>
            <p:ph type="sldNum" sz="quarter" idx="5"/>
          </p:nvPr>
        </p:nvSpPr>
        <p:spPr/>
        <p:txBody>
          <a:bodyPr/>
          <a:lstStyle/>
          <a:p>
            <a:pPr>
              <a:defRPr/>
            </a:pPr>
            <a:fld id="{924D25E6-15AA-4816-BBFD-FE0A08521864}" type="slidenum">
              <a:rPr lang="en-US" smtClean="0"/>
              <a:pPr>
                <a:defRPr/>
              </a:pPr>
              <a:t>62</a:t>
            </a:fld>
            <a:endParaRPr lang="en-US" smtClean="0"/>
          </a:p>
        </p:txBody>
      </p:sp>
      <p:sp>
        <p:nvSpPr>
          <p:cNvPr id="122882" name="Rectangle 2"/>
          <p:cNvSpPr>
            <a:spLocks noGrp="1" noRot="1" noChangeAspect="1" noChangeArrowheads="1" noTextEdit="1"/>
          </p:cNvSpPr>
          <p:nvPr>
            <p:ph type="sldImg"/>
          </p:nvPr>
        </p:nvSpPr>
        <p:spPr>
          <a:xfrm>
            <a:off x="1122363" y="693738"/>
            <a:ext cx="4616450" cy="3462337"/>
          </a:xfrm>
          <a:ln/>
        </p:spPr>
      </p:sp>
      <p:sp>
        <p:nvSpPr>
          <p:cNvPr id="122883" name="Rectangle 3"/>
          <p:cNvSpPr>
            <a:spLocks noGrp="1" noChangeArrowheads="1"/>
          </p:cNvSpPr>
          <p:nvPr>
            <p:ph type="body" idx="1"/>
          </p:nvPr>
        </p:nvSpPr>
        <p:spPr>
          <a:xfrm>
            <a:off x="914400" y="4387850"/>
            <a:ext cx="5029200" cy="4154488"/>
          </a:xfrm>
          <a:noFill/>
          <a:ln/>
        </p:spPr>
        <p:txBody>
          <a:bodyPr lIns="91937" tIns="45969" rIns="91937" bIns="45969"/>
          <a:lstStyle/>
          <a:p>
            <a:endParaRPr lang="pt-B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p:txBody>
          <a:bodyPr/>
          <a:lstStyle/>
          <a:p>
            <a:pPr>
              <a:defRPr/>
            </a:pPr>
            <a:fld id="{3267A635-A52D-4567-BA81-670349A4AF06}" type="slidenum">
              <a:rPr lang="en-US" smtClean="0"/>
              <a:pPr>
                <a:defRPr/>
              </a:pPr>
              <a:t>63</a:t>
            </a:fld>
            <a:endParaRPr lang="en-US" smtClean="0"/>
          </a:p>
        </p:txBody>
      </p:sp>
      <p:sp>
        <p:nvSpPr>
          <p:cNvPr id="124930" name="Rectangle 2"/>
          <p:cNvSpPr>
            <a:spLocks noGrp="1" noRot="1" noChangeAspect="1" noChangeArrowheads="1" noTextEdit="1"/>
          </p:cNvSpPr>
          <p:nvPr>
            <p:ph type="sldImg"/>
          </p:nvPr>
        </p:nvSpPr>
        <p:spPr>
          <a:xfrm>
            <a:off x="1136650" y="712788"/>
            <a:ext cx="4584700" cy="3438525"/>
          </a:xfrm>
          <a:ln/>
        </p:spPr>
      </p:sp>
      <p:sp>
        <p:nvSpPr>
          <p:cNvPr id="124931" name="Rectangle 3"/>
          <p:cNvSpPr>
            <a:spLocks noGrp="1" noChangeArrowheads="1"/>
          </p:cNvSpPr>
          <p:nvPr>
            <p:ph type="body" idx="1"/>
          </p:nvPr>
        </p:nvSpPr>
        <p:spPr>
          <a:xfrm>
            <a:off x="914400" y="4386263"/>
            <a:ext cx="5029200" cy="4140200"/>
          </a:xfrm>
          <a:noFill/>
          <a:ln/>
        </p:spPr>
        <p:txBody>
          <a:bodyPr/>
          <a:lstStyle/>
          <a:p>
            <a:endParaRPr lang="pt-B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a:fld id="{08C736B3-2D04-474B-876A-FD232748541D}" type="slidenum">
              <a:rPr lang="pt-BR" sz="1200">
                <a:latin typeface="Arial" charset="0"/>
              </a:rPr>
              <a:pPr algn="r"/>
              <a:t>64</a:t>
            </a:fld>
            <a:endParaRPr lang="pt-BR" sz="1200">
              <a:latin typeface="Arial" charset="0"/>
            </a:endParaRPr>
          </a:p>
        </p:txBody>
      </p:sp>
      <p:sp>
        <p:nvSpPr>
          <p:cNvPr id="126978" name="Rectangle 2"/>
          <p:cNvSpPr>
            <a:spLocks noGrp="1" noRot="1" noChangeArrowheads="1" noTextEdit="1"/>
          </p:cNvSpPr>
          <p:nvPr>
            <p:ph type="sldImg"/>
          </p:nvPr>
        </p:nvSpPr>
        <p:spPr>
          <a:xfrm>
            <a:off x="1120775" y="692150"/>
            <a:ext cx="4619625" cy="3463925"/>
          </a:xfrm>
          <a:ln/>
        </p:spPr>
      </p:sp>
      <p:sp>
        <p:nvSpPr>
          <p:cNvPr id="126979" name="Rectangle 3"/>
          <p:cNvSpPr>
            <a:spLocks noGrp="1" noChangeArrowheads="1"/>
          </p:cNvSpPr>
          <p:nvPr>
            <p:ph type="body" idx="1"/>
          </p:nvPr>
        </p:nvSpPr>
        <p:spPr>
          <a:xfrm>
            <a:off x="685800" y="4387850"/>
            <a:ext cx="5486400" cy="4156075"/>
          </a:xfrm>
          <a:noFill/>
          <a:ln/>
        </p:spPr>
        <p:txBody>
          <a:bodyPr lIns="91440" tIns="45720" rIns="91440" bIns="45720"/>
          <a:lstStyle/>
          <a:p>
            <a:pPr eaLnBrk="1" hangingPunct="1"/>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p:txBody>
          <a:bodyPr/>
          <a:lstStyle/>
          <a:p>
            <a:pPr>
              <a:defRPr/>
            </a:pPr>
            <a:fld id="{E493FF76-BD9A-4207-8091-E504FF29C4CA}" type="slidenum">
              <a:rPr lang="en-US" smtClean="0"/>
              <a:pPr>
                <a:defRPr/>
              </a:pPr>
              <a:t>7</a:t>
            </a:fld>
            <a:endParaRPr lang="en-US" smtClean="0"/>
          </a:p>
        </p:txBody>
      </p:sp>
      <p:sp>
        <p:nvSpPr>
          <p:cNvPr id="17410" name="Rectangle 2"/>
          <p:cNvSpPr>
            <a:spLocks noGrp="1" noRot="1" noChangeAspect="1" noChangeArrowheads="1" noTextEdit="1"/>
          </p:cNvSpPr>
          <p:nvPr>
            <p:ph type="sldImg"/>
          </p:nvPr>
        </p:nvSpPr>
        <p:spPr>
          <a:xfrm>
            <a:off x="1136650" y="712788"/>
            <a:ext cx="4584700" cy="3438525"/>
          </a:xfrm>
          <a:ln/>
        </p:spPr>
      </p:sp>
      <p:sp>
        <p:nvSpPr>
          <p:cNvPr id="17411" name="Rectangle 3"/>
          <p:cNvSpPr>
            <a:spLocks noGrp="1" noChangeArrowheads="1"/>
          </p:cNvSpPr>
          <p:nvPr>
            <p:ph type="body" idx="1"/>
          </p:nvPr>
        </p:nvSpPr>
        <p:spPr>
          <a:xfrm>
            <a:off x="914400" y="4386263"/>
            <a:ext cx="5029200" cy="4140200"/>
          </a:xfrm>
          <a:noFill/>
          <a:ln/>
        </p:spPr>
        <p:txBody>
          <a:bodyPr/>
          <a:lstStyle/>
          <a:p>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p:txBody>
          <a:bodyPr/>
          <a:lstStyle/>
          <a:p>
            <a:pPr>
              <a:defRPr/>
            </a:pPr>
            <a:fld id="{3E21AEE6-A227-46E1-A753-06A7F2895767}" type="slidenum">
              <a:rPr lang="en-US" smtClean="0"/>
              <a:pPr>
                <a:defRPr/>
              </a:pPr>
              <a:t>8</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p:txBody>
          <a:bodyPr/>
          <a:lstStyle/>
          <a:p>
            <a:pPr>
              <a:defRPr/>
            </a:pPr>
            <a:fld id="{FEB60A39-FA75-4142-BAC7-05C2147D2DD6}" type="slidenum">
              <a:rPr lang="en-US" smtClean="0"/>
              <a:pPr>
                <a:defRPr/>
              </a:pPr>
              <a:t>9</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p:txBody>
          <a:bodyPr/>
          <a:lstStyle/>
          <a:p>
            <a:pPr>
              <a:defRPr/>
            </a:pPr>
            <a:fld id="{5F809168-D368-4C75-9F09-13A8CECF4CCB}" type="slidenum">
              <a:rPr lang="en-US" smtClean="0"/>
              <a:pPr>
                <a:defRPr/>
              </a:pPr>
              <a:t>10</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5" name="Rectangle 3"/>
          <p:cNvSpPr>
            <a:spLocks noGrp="1" noChangeArrowheads="1"/>
          </p:cNvSpPr>
          <p:nvPr>
            <p:ph type="title"/>
          </p:nvPr>
        </p:nvSpPr>
        <p:spPr bwMode="auto">
          <a:xfrm>
            <a:off x="393700" y="406400"/>
            <a:ext cx="7594600" cy="723900"/>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2771" name="Rectangle 6"/>
          <p:cNvSpPr>
            <a:spLocks noGrp="1" noChangeArrowheads="1"/>
          </p:cNvSpPr>
          <p:nvPr>
            <p:ph type="body" idx="1"/>
          </p:nvPr>
        </p:nvSpPr>
        <p:spPr bwMode="auto">
          <a:xfrm>
            <a:off x="177800" y="1206500"/>
            <a:ext cx="8547100" cy="454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802" name="Rectangle 10"/>
          <p:cNvSpPr>
            <a:spLocks noChangeArrowheads="1"/>
          </p:cNvSpPr>
          <p:nvPr userDrawn="1"/>
        </p:nvSpPr>
        <p:spPr bwMode="auto">
          <a:xfrm flipV="1">
            <a:off x="0" y="0"/>
            <a:ext cx="76200" cy="6858000"/>
          </a:xfrm>
          <a:prstGeom prst="rect">
            <a:avLst/>
          </a:prstGeom>
          <a:gradFill rotWithShape="1">
            <a:gsLst>
              <a:gs pos="0">
                <a:srgbClr val="006699"/>
              </a:gs>
              <a:gs pos="100000">
                <a:schemeClr val="bg1"/>
              </a:gs>
            </a:gsLst>
            <a:lin ang="5400000" scaled="1"/>
          </a:gradFill>
          <a:ln w="9525">
            <a:noFill/>
            <a:miter lim="800000"/>
            <a:headEnd/>
            <a:tailEnd/>
          </a:ln>
          <a:effectLst/>
        </p:spPr>
        <p:txBody>
          <a:bodyPr wrap="none" anchor="ctr"/>
          <a:lstStyle/>
          <a:p>
            <a:pPr algn="ctr" eaLnBrk="0" hangingPunct="0">
              <a:defRPr/>
            </a:pPr>
            <a:endParaRPr lang="pt-BR">
              <a:cs typeface="+mn-cs"/>
            </a:endParaRPr>
          </a:p>
        </p:txBody>
      </p:sp>
      <p:pic>
        <p:nvPicPr>
          <p:cNvPr id="32773" name="Picture 42" descr="npo000001"/>
          <p:cNvPicPr>
            <a:picLocks noChangeAspect="1" noChangeArrowheads="1"/>
          </p:cNvPicPr>
          <p:nvPr userDrawn="1"/>
        </p:nvPicPr>
        <p:blipFill>
          <a:blip r:embed="rId3"/>
          <a:srcRect/>
          <a:stretch>
            <a:fillRect/>
          </a:stretch>
        </p:blipFill>
        <p:spPr bwMode="auto">
          <a:xfrm>
            <a:off x="7239000" y="0"/>
            <a:ext cx="1981200" cy="530225"/>
          </a:xfrm>
          <a:prstGeom prst="rect">
            <a:avLst/>
          </a:prstGeom>
          <a:noFill/>
          <a:ln w="9525" algn="ctr">
            <a:noFill/>
            <a:miter lim="800000"/>
            <a:headEnd/>
            <a:tailEnd/>
          </a:ln>
        </p:spPr>
      </p:pic>
      <p:sp>
        <p:nvSpPr>
          <p:cNvPr id="161804" name="Line 12"/>
          <p:cNvSpPr>
            <a:spLocks noChangeShapeType="1"/>
          </p:cNvSpPr>
          <p:nvPr userDrawn="1"/>
        </p:nvSpPr>
        <p:spPr bwMode="auto">
          <a:xfrm>
            <a:off x="228600" y="2286000"/>
            <a:ext cx="0" cy="4572000"/>
          </a:xfrm>
          <a:prstGeom prst="line">
            <a:avLst/>
          </a:prstGeom>
          <a:noFill/>
          <a:ln w="9525">
            <a:solidFill>
              <a:schemeClr val="bg2"/>
            </a:solidFill>
            <a:round/>
            <a:headEnd/>
            <a:tailEnd/>
          </a:ln>
          <a:effectLst/>
        </p:spPr>
        <p:txBody>
          <a:bodyPr/>
          <a:lstStyle/>
          <a:p>
            <a:pPr algn="ctr" eaLnBrk="0" hangingPunct="0">
              <a:defRPr/>
            </a:pPr>
            <a:endParaRPr lang="pt-BR">
              <a:cs typeface="+mn-cs"/>
            </a:endParaRPr>
          </a:p>
        </p:txBody>
      </p:sp>
      <p:sp>
        <p:nvSpPr>
          <p:cNvPr id="161805" name="Rectangle 13"/>
          <p:cNvSpPr>
            <a:spLocks noChangeArrowheads="1"/>
          </p:cNvSpPr>
          <p:nvPr userDrawn="1"/>
        </p:nvSpPr>
        <p:spPr bwMode="auto">
          <a:xfrm flipH="1">
            <a:off x="5791200" y="533400"/>
            <a:ext cx="3352800" cy="76200"/>
          </a:xfrm>
          <a:prstGeom prst="rect">
            <a:avLst/>
          </a:prstGeom>
          <a:gradFill rotWithShape="1">
            <a:gsLst>
              <a:gs pos="0">
                <a:srgbClr val="C0C0C0"/>
              </a:gs>
              <a:gs pos="100000">
                <a:schemeClr val="bg1"/>
              </a:gs>
            </a:gsLst>
            <a:lin ang="0" scaled="1"/>
          </a:gradFill>
          <a:ln w="9525">
            <a:noFill/>
            <a:miter lim="800000"/>
            <a:headEnd/>
            <a:tailEnd/>
          </a:ln>
          <a:effectLst/>
        </p:spPr>
        <p:txBody>
          <a:bodyPr wrap="none" anchor="ctr"/>
          <a:lstStyle/>
          <a:p>
            <a:pPr algn="ctr" eaLnBrk="0" hangingPunct="0">
              <a:defRPr/>
            </a:pPr>
            <a:endParaRPr lang="pt-BR">
              <a:cs typeface="+mn-cs"/>
            </a:endParaRPr>
          </a:p>
        </p:txBody>
      </p:sp>
      <p:sp>
        <p:nvSpPr>
          <p:cNvPr id="161806" name="Line 14"/>
          <p:cNvSpPr>
            <a:spLocks noChangeShapeType="1"/>
          </p:cNvSpPr>
          <p:nvPr userDrawn="1"/>
        </p:nvSpPr>
        <p:spPr bwMode="auto">
          <a:xfrm flipH="1">
            <a:off x="7369175" y="609600"/>
            <a:ext cx="1774825" cy="1588"/>
          </a:xfrm>
          <a:prstGeom prst="line">
            <a:avLst/>
          </a:prstGeom>
          <a:noFill/>
          <a:ln w="9525">
            <a:solidFill>
              <a:schemeClr val="bg2"/>
            </a:solidFill>
            <a:round/>
            <a:headEnd/>
            <a:tailEnd/>
          </a:ln>
          <a:effectLst/>
        </p:spPr>
        <p:txBody>
          <a:bodyPr/>
          <a:lstStyle/>
          <a:p>
            <a:pPr algn="ctr" eaLnBrk="0" hangingPunct="0">
              <a:defRPr/>
            </a:pPr>
            <a:endParaRPr lang="pt-BR">
              <a:cs typeface="+mn-cs"/>
            </a:endParaRPr>
          </a:p>
        </p:txBody>
      </p:sp>
      <p:sp>
        <p:nvSpPr>
          <p:cNvPr id="161807" name="Line 15"/>
          <p:cNvSpPr>
            <a:spLocks noChangeShapeType="1"/>
          </p:cNvSpPr>
          <p:nvPr userDrawn="1"/>
        </p:nvSpPr>
        <p:spPr bwMode="auto">
          <a:xfrm flipH="1">
            <a:off x="5889625" y="533400"/>
            <a:ext cx="3254375" cy="1588"/>
          </a:xfrm>
          <a:prstGeom prst="line">
            <a:avLst/>
          </a:prstGeom>
          <a:noFill/>
          <a:ln w="9525">
            <a:solidFill>
              <a:schemeClr val="bg2"/>
            </a:solidFill>
            <a:round/>
            <a:headEnd/>
            <a:tailEnd/>
          </a:ln>
          <a:effectLst/>
        </p:spPr>
        <p:txBody>
          <a:bodyPr/>
          <a:lstStyle/>
          <a:p>
            <a:pPr algn="ctr" eaLnBrk="0" hangingPunct="0">
              <a:defRPr/>
            </a:pPr>
            <a:endParaRPr lang="pt-BR">
              <a:cs typeface="+mn-cs"/>
            </a:endParaRPr>
          </a:p>
        </p:txBody>
      </p:sp>
      <p:sp>
        <p:nvSpPr>
          <p:cNvPr id="161808" name="Rectangle 16"/>
          <p:cNvSpPr>
            <a:spLocks noChangeArrowheads="1"/>
          </p:cNvSpPr>
          <p:nvPr userDrawn="1"/>
        </p:nvSpPr>
        <p:spPr bwMode="auto">
          <a:xfrm flipV="1">
            <a:off x="76200" y="1828800"/>
            <a:ext cx="152400" cy="5029200"/>
          </a:xfrm>
          <a:prstGeom prst="rect">
            <a:avLst/>
          </a:prstGeom>
          <a:gradFill rotWithShape="1">
            <a:gsLst>
              <a:gs pos="0">
                <a:srgbClr val="006699"/>
              </a:gs>
              <a:gs pos="100000">
                <a:schemeClr val="bg1"/>
              </a:gs>
            </a:gsLst>
            <a:lin ang="5400000" scaled="1"/>
          </a:gradFill>
          <a:ln w="9525">
            <a:noFill/>
            <a:miter lim="800000"/>
            <a:headEnd/>
            <a:tailEnd/>
          </a:ln>
          <a:effectLst/>
        </p:spPr>
        <p:txBody>
          <a:bodyPr wrap="none" anchor="ctr"/>
          <a:lstStyle/>
          <a:p>
            <a:pPr algn="ctr" eaLnBrk="0" hangingPunct="0">
              <a:defRPr/>
            </a:pPr>
            <a:endParaRPr lang="pt-BR">
              <a:cs typeface="+mn-cs"/>
            </a:endParaRPr>
          </a:p>
        </p:txBody>
      </p:sp>
      <p:sp>
        <p:nvSpPr>
          <p:cNvPr id="161809" name="Line 17"/>
          <p:cNvSpPr>
            <a:spLocks noChangeShapeType="1"/>
          </p:cNvSpPr>
          <p:nvPr userDrawn="1"/>
        </p:nvSpPr>
        <p:spPr bwMode="auto">
          <a:xfrm>
            <a:off x="76200" y="0"/>
            <a:ext cx="0" cy="6858000"/>
          </a:xfrm>
          <a:prstGeom prst="line">
            <a:avLst/>
          </a:prstGeom>
          <a:noFill/>
          <a:ln w="9525">
            <a:solidFill>
              <a:schemeClr val="bg2"/>
            </a:solidFill>
            <a:round/>
            <a:headEnd/>
            <a:tailEnd/>
          </a:ln>
          <a:effectLst/>
        </p:spPr>
        <p:txBody>
          <a:bodyPr/>
          <a:lstStyle/>
          <a:p>
            <a:pPr algn="ctr" eaLnBrk="0" hangingPunct="0">
              <a:defRPr/>
            </a:pPr>
            <a:endParaRPr lang="pt-BR">
              <a:cs typeface="+mn-cs"/>
            </a:endParaRPr>
          </a:p>
        </p:txBody>
      </p:sp>
      <p:sp>
        <p:nvSpPr>
          <p:cNvPr id="161813" name="Rectangle 21"/>
          <p:cNvSpPr>
            <a:spLocks noChangeArrowheads="1"/>
          </p:cNvSpPr>
          <p:nvPr userDrawn="1"/>
        </p:nvSpPr>
        <p:spPr bwMode="auto">
          <a:xfrm>
            <a:off x="4151313" y="6591300"/>
            <a:ext cx="582612" cy="304800"/>
          </a:xfrm>
          <a:prstGeom prst="rect">
            <a:avLst/>
          </a:prstGeom>
          <a:noFill/>
          <a:ln w="9525">
            <a:noFill/>
            <a:miter lim="800000"/>
            <a:headEnd/>
            <a:tailEnd/>
          </a:ln>
          <a:effectLst/>
        </p:spPr>
        <p:txBody>
          <a:bodyPr>
            <a:spAutoFit/>
          </a:bodyPr>
          <a:lstStyle/>
          <a:p>
            <a:pPr algn="ctr" eaLnBrk="0" hangingPunct="0">
              <a:defRPr/>
            </a:pPr>
            <a:fld id="{D0D27C4F-8CCC-45B8-9482-6C397EB09491}" type="slidenum">
              <a:rPr lang="en-US" sz="1400">
                <a:latin typeface="Arial" pitchFamily="34" charset="0"/>
                <a:cs typeface="+mn-cs"/>
              </a:rPr>
              <a:pPr algn="ctr" eaLnBrk="0" hangingPunct="0">
                <a:defRPr/>
              </a:pPr>
              <a:t>‹#›</a:t>
            </a:fld>
            <a:endParaRPr lang="en-US" sz="800" b="1">
              <a:solidFill>
                <a:schemeClr val="bg1"/>
              </a:solidFill>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652" r:id="rId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mj-lt"/>
          <a:ea typeface="+mj-ea"/>
          <a:cs typeface="+mj-cs"/>
        </a:defRPr>
      </a:lvl1pPr>
      <a:lvl2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pitchFamily="34" charset="0"/>
        </a:defRPr>
      </a:lvl2pPr>
      <a:lvl3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pitchFamily="34" charset="0"/>
        </a:defRPr>
      </a:lvl3pPr>
      <a:lvl4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pitchFamily="34" charset="0"/>
        </a:defRPr>
      </a:lvl4pPr>
      <a:lvl5pPr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pitchFamily="34" charset="0"/>
        </a:defRPr>
      </a:lvl5pPr>
      <a:lvl6pPr marL="4572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pitchFamily="34" charset="0"/>
        </a:defRPr>
      </a:lvl6pPr>
      <a:lvl7pPr marL="9144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pitchFamily="34" charset="0"/>
        </a:defRPr>
      </a:lvl7pPr>
      <a:lvl8pPr marL="13716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pitchFamily="34" charset="0"/>
        </a:defRPr>
      </a:lvl8pPr>
      <a:lvl9pPr marL="1828800" algn="l" rtl="0" eaLnBrk="0" fontAlgn="base" hangingPunct="0">
        <a:lnSpc>
          <a:spcPct val="85000"/>
        </a:lnSpc>
        <a:spcBef>
          <a:spcPct val="0"/>
        </a:spcBef>
        <a:spcAft>
          <a:spcPct val="0"/>
        </a:spcAft>
        <a:defRPr sz="3200" b="1" i="1">
          <a:solidFill>
            <a:srgbClr val="0F245F"/>
          </a:solidFill>
          <a:effectLst>
            <a:outerShdw blurRad="38100" dist="38100" dir="2700000" algn="tl">
              <a:srgbClr val="C0C0C0"/>
            </a:outerShdw>
          </a:effectLst>
          <a:latin typeface="Arial" pitchFamily="34" charset="0"/>
        </a:defRPr>
      </a:lvl9pPr>
    </p:titleStyle>
    <p:bodyStyle>
      <a:lvl1pPr marL="457200" indent="-457200" algn="l" rtl="0" eaLnBrk="0" fontAlgn="base" hangingPunct="0">
        <a:lnSpc>
          <a:spcPct val="90000"/>
        </a:lnSpc>
        <a:spcBef>
          <a:spcPct val="30000"/>
        </a:spcBef>
        <a:spcAft>
          <a:spcPct val="30000"/>
        </a:spcAft>
        <a:buClr>
          <a:schemeClr val="bg2"/>
        </a:buClr>
        <a:buSzPct val="80000"/>
        <a:buFont typeface="Wingdings" pitchFamily="2" charset="2"/>
        <a:buChar char="à"/>
        <a:defRPr sz="2800">
          <a:solidFill>
            <a:schemeClr val="tx1"/>
          </a:solidFill>
          <a:latin typeface="+mn-lt"/>
          <a:ea typeface="+mn-ea"/>
          <a:cs typeface="+mn-cs"/>
        </a:defRPr>
      </a:lvl1pPr>
      <a:lvl2pPr marL="1041400" indent="-469900" algn="l" rtl="0" eaLnBrk="0" fontAlgn="base" hangingPunct="0">
        <a:lnSpc>
          <a:spcPct val="90000"/>
        </a:lnSpc>
        <a:spcBef>
          <a:spcPct val="30000"/>
        </a:spcBef>
        <a:spcAft>
          <a:spcPct val="30000"/>
        </a:spcAft>
        <a:buClr>
          <a:schemeClr val="bg2"/>
        </a:buClr>
        <a:buChar char="–"/>
        <a:defRPr sz="2400">
          <a:solidFill>
            <a:schemeClr val="tx1"/>
          </a:solidFill>
          <a:latin typeface="+mn-lt"/>
        </a:defRPr>
      </a:lvl2pPr>
      <a:lvl3pPr marL="1384300" indent="-228600" algn="l" rtl="0" eaLnBrk="0" fontAlgn="base" hangingPunct="0">
        <a:lnSpc>
          <a:spcPct val="90000"/>
        </a:lnSpc>
        <a:spcBef>
          <a:spcPct val="30000"/>
        </a:spcBef>
        <a:spcAft>
          <a:spcPct val="30000"/>
        </a:spcAft>
        <a:buClr>
          <a:schemeClr val="bg2"/>
        </a:buClr>
        <a:buChar char="•"/>
        <a:defRPr sz="2000">
          <a:solidFill>
            <a:schemeClr val="tx1"/>
          </a:solidFill>
          <a:latin typeface="+mn-lt"/>
        </a:defRPr>
      </a:lvl3pPr>
      <a:lvl4pPr marL="1727200" indent="-228600" algn="l" rtl="0" eaLnBrk="0" fontAlgn="base" hangingPunct="0">
        <a:lnSpc>
          <a:spcPct val="90000"/>
        </a:lnSpc>
        <a:spcBef>
          <a:spcPct val="30000"/>
        </a:spcBef>
        <a:spcAft>
          <a:spcPct val="30000"/>
        </a:spcAft>
        <a:buClr>
          <a:schemeClr val="bg2"/>
        </a:buClr>
        <a:buChar char="–"/>
        <a:defRPr sz="2000">
          <a:solidFill>
            <a:schemeClr val="tx1"/>
          </a:solidFill>
          <a:latin typeface="+mn-lt"/>
        </a:defRPr>
      </a:lvl4pPr>
      <a:lvl5pPr marL="2070100" indent="-228600" algn="l" rtl="0" eaLnBrk="0" fontAlgn="base" hangingPunct="0">
        <a:lnSpc>
          <a:spcPct val="90000"/>
        </a:lnSpc>
        <a:spcBef>
          <a:spcPct val="30000"/>
        </a:spcBef>
        <a:spcAft>
          <a:spcPct val="30000"/>
        </a:spcAft>
        <a:buClr>
          <a:schemeClr val="bg2"/>
        </a:buClr>
        <a:buChar char="»"/>
        <a:defRPr sz="2000">
          <a:solidFill>
            <a:schemeClr val="tx1"/>
          </a:solidFill>
          <a:latin typeface="+mn-lt"/>
        </a:defRPr>
      </a:lvl5pPr>
      <a:lvl6pPr marL="2527300" indent="-228600" algn="l" rtl="0" eaLnBrk="0" fontAlgn="base" hangingPunct="0">
        <a:lnSpc>
          <a:spcPct val="90000"/>
        </a:lnSpc>
        <a:spcBef>
          <a:spcPct val="30000"/>
        </a:spcBef>
        <a:spcAft>
          <a:spcPct val="30000"/>
        </a:spcAft>
        <a:buClr>
          <a:schemeClr val="bg2"/>
        </a:buClr>
        <a:buChar char="»"/>
        <a:defRPr>
          <a:solidFill>
            <a:schemeClr val="tx1"/>
          </a:solidFill>
          <a:latin typeface="+mn-lt"/>
        </a:defRPr>
      </a:lvl6pPr>
      <a:lvl7pPr marL="2984500" indent="-228600" algn="l" rtl="0" eaLnBrk="0" fontAlgn="base" hangingPunct="0">
        <a:lnSpc>
          <a:spcPct val="90000"/>
        </a:lnSpc>
        <a:spcBef>
          <a:spcPct val="30000"/>
        </a:spcBef>
        <a:spcAft>
          <a:spcPct val="30000"/>
        </a:spcAft>
        <a:buClr>
          <a:schemeClr val="bg2"/>
        </a:buClr>
        <a:buChar char="»"/>
        <a:defRPr>
          <a:solidFill>
            <a:schemeClr val="tx1"/>
          </a:solidFill>
          <a:latin typeface="+mn-lt"/>
        </a:defRPr>
      </a:lvl7pPr>
      <a:lvl8pPr marL="3441700" indent="-228600" algn="l" rtl="0" eaLnBrk="0" fontAlgn="base" hangingPunct="0">
        <a:lnSpc>
          <a:spcPct val="90000"/>
        </a:lnSpc>
        <a:spcBef>
          <a:spcPct val="30000"/>
        </a:spcBef>
        <a:spcAft>
          <a:spcPct val="30000"/>
        </a:spcAft>
        <a:buClr>
          <a:schemeClr val="bg2"/>
        </a:buClr>
        <a:buChar char="»"/>
        <a:defRPr>
          <a:solidFill>
            <a:schemeClr val="tx1"/>
          </a:solidFill>
          <a:latin typeface="+mn-lt"/>
        </a:defRPr>
      </a:lvl8pPr>
      <a:lvl9pPr marL="3898900" indent="-228600" algn="l" rtl="0" eaLnBrk="0" fontAlgn="base" hangingPunct="0">
        <a:lnSpc>
          <a:spcPct val="90000"/>
        </a:lnSpc>
        <a:spcBef>
          <a:spcPct val="30000"/>
        </a:spcBef>
        <a:spcAft>
          <a:spcPct val="30000"/>
        </a:spcAft>
        <a:buClr>
          <a:schemeClr val="bg2"/>
        </a:buClr>
        <a:buChar char="»"/>
        <a:defRPr>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jpeg"/><Relationship Id="rId26" Type="http://schemas.openxmlformats.org/officeDocument/2006/relationships/image" Target="../media/image60.jpeg"/><Relationship Id="rId3" Type="http://schemas.openxmlformats.org/officeDocument/2006/relationships/image" Target="../media/image38.jpeg"/><Relationship Id="rId21" Type="http://schemas.openxmlformats.org/officeDocument/2006/relationships/image" Target="../media/image56.jpeg"/><Relationship Id="rId7" Type="http://schemas.openxmlformats.org/officeDocument/2006/relationships/image" Target="../media/image42.jpeg"/><Relationship Id="rId12" Type="http://schemas.openxmlformats.org/officeDocument/2006/relationships/image" Target="../media/image47.png"/><Relationship Id="rId17" Type="http://schemas.openxmlformats.org/officeDocument/2006/relationships/image" Target="../media/image52.jpeg"/><Relationship Id="rId25" Type="http://schemas.openxmlformats.org/officeDocument/2006/relationships/hyperlink" Target="http://images.google.com/imgres?imgurl=http://www.computerlaptopmemory.com/dell.jpg&amp;imgrefurl=http://www.computerlaptopmemory.com/dell_laptop_memory.html&amp;h=206&amp;w=255&amp;sz=10&amp;tbnid=t6GQtz0rbZAJ:&amp;tbnh=85&amp;tbnw=105&amp;start=15&amp;prev=/images?q=dell+laptop&amp;hl" TargetMode="External"/><Relationship Id="rId2" Type="http://schemas.openxmlformats.org/officeDocument/2006/relationships/notesSlide" Target="../notesSlides/notesSlide19.xml"/><Relationship Id="rId16" Type="http://schemas.openxmlformats.org/officeDocument/2006/relationships/image" Target="../media/image51.jpeg"/><Relationship Id="rId20"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jpeg"/><Relationship Id="rId5" Type="http://schemas.openxmlformats.org/officeDocument/2006/relationships/image" Target="../media/image40.jpe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jpeg"/><Relationship Id="rId19" Type="http://schemas.openxmlformats.org/officeDocument/2006/relationships/image" Target="../media/image54.jpe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6.png"/><Relationship Id="rId18" Type="http://schemas.openxmlformats.org/officeDocument/2006/relationships/image" Target="../media/image81.jpeg"/><Relationship Id="rId26" Type="http://schemas.openxmlformats.org/officeDocument/2006/relationships/hyperlink" Target="http://images.google.com/imgres?imgurl=http://www.computerlaptopmemory.com/dell.jpg&amp;imgrefurl=http://www.computerlaptopmemory.com/dell_laptop_memory.html&amp;h=206&amp;w=255&amp;sz=10&amp;tbnid=t6GQtz0rbZAJ:&amp;tbnh=85&amp;tbnw=105&amp;start=15&amp;prev=/images?q=dell+laptop&amp;hl" TargetMode="External"/><Relationship Id="rId3" Type="http://schemas.openxmlformats.org/officeDocument/2006/relationships/image" Target="../media/image48.png"/><Relationship Id="rId21" Type="http://schemas.openxmlformats.org/officeDocument/2006/relationships/image" Target="../media/image55.png"/><Relationship Id="rId7" Type="http://schemas.openxmlformats.org/officeDocument/2006/relationships/image" Target="../media/image77.jpeg"/><Relationship Id="rId12" Type="http://schemas.openxmlformats.org/officeDocument/2006/relationships/image" Target="../media/image79.jpeg"/><Relationship Id="rId17" Type="http://schemas.openxmlformats.org/officeDocument/2006/relationships/image" Target="../media/image80.jpeg"/><Relationship Id="rId25" Type="http://schemas.openxmlformats.org/officeDocument/2006/relationships/image" Target="../media/image83.jpeg"/><Relationship Id="rId2" Type="http://schemas.openxmlformats.org/officeDocument/2006/relationships/notesSlide" Target="../notesSlides/notesSlide25.xml"/><Relationship Id="rId16" Type="http://schemas.openxmlformats.org/officeDocument/2006/relationships/image" Target="../media/image50.png"/><Relationship Id="rId20"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78.jpeg"/><Relationship Id="rId24" Type="http://schemas.openxmlformats.org/officeDocument/2006/relationships/image" Target="../media/image58.png"/><Relationship Id="rId5" Type="http://schemas.openxmlformats.org/officeDocument/2006/relationships/image" Target="../media/image49.png"/><Relationship Id="rId15" Type="http://schemas.openxmlformats.org/officeDocument/2006/relationships/image" Target="../media/image39.jpeg"/><Relationship Id="rId23" Type="http://schemas.openxmlformats.org/officeDocument/2006/relationships/image" Target="../media/image82.png"/><Relationship Id="rId10" Type="http://schemas.openxmlformats.org/officeDocument/2006/relationships/image" Target="../media/image44.png"/><Relationship Id="rId19" Type="http://schemas.openxmlformats.org/officeDocument/2006/relationships/image" Target="../media/image53.jpeg"/><Relationship Id="rId4" Type="http://schemas.openxmlformats.org/officeDocument/2006/relationships/image" Target="../media/image56.jpeg"/><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38.jpeg"/><Relationship Id="rId27" Type="http://schemas.openxmlformats.org/officeDocument/2006/relationships/image" Target="../media/image8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8.wmf"/><Relationship Id="rId5" Type="http://schemas.openxmlformats.org/officeDocument/2006/relationships/image" Target="../media/image87.wmf"/><Relationship Id="rId10" Type="http://schemas.openxmlformats.org/officeDocument/2006/relationships/image" Target="../media/image92.jpeg"/><Relationship Id="rId4" Type="http://schemas.openxmlformats.org/officeDocument/2006/relationships/image" Target="../media/image86.wmf"/><Relationship Id="rId9" Type="http://schemas.openxmlformats.org/officeDocument/2006/relationships/image" Target="../media/image9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36.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9" Type="http://schemas.openxmlformats.org/officeDocument/2006/relationships/image" Target="../media/image101.wmf"/></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04.jpeg"/><Relationship Id="rId4" Type="http://schemas.openxmlformats.org/officeDocument/2006/relationships/image" Target="../media/image103.jpeg"/></Relationships>
</file>

<file path=ppt/slides/_rels/slide3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image" Target="../media/image108.jpeg"/><Relationship Id="rId1" Type="http://schemas.openxmlformats.org/officeDocument/2006/relationships/slideLayout" Target="../slideLayouts/slideLayout1.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17.png"/></Relationships>
</file>

<file path=ppt/slides/_rels/slide4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slides/_rels/slide54.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30.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29.png"/><Relationship Id="rId5" Type="http://schemas.openxmlformats.org/officeDocument/2006/relationships/image" Target="../media/image128.jpeg"/><Relationship Id="rId4" Type="http://schemas.openxmlformats.org/officeDocument/2006/relationships/image" Target="../media/image127.png"/></Relationships>
</file>

<file path=ppt/slides/_rels/slide5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1.jpeg"/><Relationship Id="rId7" Type="http://schemas.openxmlformats.org/officeDocument/2006/relationships/image" Target="../media/image134.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33.jpeg"/><Relationship Id="rId4" Type="http://schemas.openxmlformats.org/officeDocument/2006/relationships/image" Target="../media/image13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18" Type="http://schemas.openxmlformats.org/officeDocument/2006/relationships/image" Target="../media/image151.png"/><Relationship Id="rId3" Type="http://schemas.openxmlformats.org/officeDocument/2006/relationships/image" Target="../media/image136.png"/><Relationship Id="rId7" Type="http://schemas.openxmlformats.org/officeDocument/2006/relationships/image" Target="../media/image140.png"/><Relationship Id="rId12" Type="http://schemas.openxmlformats.org/officeDocument/2006/relationships/image" Target="../media/image145.png"/><Relationship Id="rId17" Type="http://schemas.openxmlformats.org/officeDocument/2006/relationships/image" Target="../media/image150.png"/><Relationship Id="rId2" Type="http://schemas.openxmlformats.org/officeDocument/2006/relationships/notesSlide" Target="../notesSlides/notesSlide48.xml"/><Relationship Id="rId16" Type="http://schemas.openxmlformats.org/officeDocument/2006/relationships/image" Target="../media/image149.jpeg"/><Relationship Id="rId1" Type="http://schemas.openxmlformats.org/officeDocument/2006/relationships/slideLayout" Target="../slideLayouts/slideLayout1.xml"/><Relationship Id="rId6" Type="http://schemas.openxmlformats.org/officeDocument/2006/relationships/image" Target="../media/image139.jpeg"/><Relationship Id="rId11" Type="http://schemas.openxmlformats.org/officeDocument/2006/relationships/image" Target="../media/image144.jpeg"/><Relationship Id="rId5" Type="http://schemas.openxmlformats.org/officeDocument/2006/relationships/image" Target="../media/image138.png"/><Relationship Id="rId15" Type="http://schemas.openxmlformats.org/officeDocument/2006/relationships/image" Target="../media/image148.jpeg"/><Relationship Id="rId10" Type="http://schemas.openxmlformats.org/officeDocument/2006/relationships/image" Target="../media/image143.jpe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jpeg"/><Relationship Id="rId3" Type="http://schemas.openxmlformats.org/officeDocument/2006/relationships/image" Target="../media/image152.wmf"/><Relationship Id="rId7" Type="http://schemas.openxmlformats.org/officeDocument/2006/relationships/image" Target="../media/image154.png"/><Relationship Id="rId12" Type="http://schemas.openxmlformats.org/officeDocument/2006/relationships/image" Target="../media/image159.jpeg"/><Relationship Id="rId17" Type="http://schemas.openxmlformats.org/officeDocument/2006/relationships/image" Target="../media/image164.png"/><Relationship Id="rId2" Type="http://schemas.openxmlformats.org/officeDocument/2006/relationships/notesSlide" Target="../notesSlides/notesSlide50.xml"/><Relationship Id="rId16" Type="http://schemas.openxmlformats.org/officeDocument/2006/relationships/image" Target="../media/image163.jpe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158.jpeg"/><Relationship Id="rId5" Type="http://schemas.openxmlformats.org/officeDocument/2006/relationships/image" Target="../media/image131.jpeg"/><Relationship Id="rId15" Type="http://schemas.openxmlformats.org/officeDocument/2006/relationships/image" Target="../media/image162.png"/><Relationship Id="rId10" Type="http://schemas.openxmlformats.org/officeDocument/2006/relationships/image" Target="../media/image157.png"/><Relationship Id="rId4" Type="http://schemas.openxmlformats.org/officeDocument/2006/relationships/image" Target="../media/image153.jpeg"/><Relationship Id="rId9" Type="http://schemas.openxmlformats.org/officeDocument/2006/relationships/image" Target="../media/image156.png"/><Relationship Id="rId14" Type="http://schemas.openxmlformats.org/officeDocument/2006/relationships/image" Target="../media/image16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5.wmf"/><Relationship Id="rId7" Type="http://schemas.openxmlformats.org/officeDocument/2006/relationships/image" Target="../media/image169.wmf"/><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68.wmf"/><Relationship Id="rId11" Type="http://schemas.openxmlformats.org/officeDocument/2006/relationships/image" Target="../media/image173.jpeg"/><Relationship Id="rId5" Type="http://schemas.openxmlformats.org/officeDocument/2006/relationships/image" Target="../media/image167.wmf"/><Relationship Id="rId10" Type="http://schemas.openxmlformats.org/officeDocument/2006/relationships/image" Target="../media/image172.wmf"/><Relationship Id="rId4" Type="http://schemas.openxmlformats.org/officeDocument/2006/relationships/image" Target="../media/image166.wmf"/><Relationship Id="rId9" Type="http://schemas.openxmlformats.org/officeDocument/2006/relationships/image" Target="../media/image171.png"/></Relationships>
</file>

<file path=ppt/slides/_rels/slide62.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7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descr="npo000003"/>
          <p:cNvPicPr>
            <a:picLocks noChangeAspect="1" noChangeArrowheads="1"/>
          </p:cNvPicPr>
          <p:nvPr/>
        </p:nvPicPr>
        <p:blipFill>
          <a:blip r:embed="rId3"/>
          <a:srcRect/>
          <a:stretch>
            <a:fillRect/>
          </a:stretch>
        </p:blipFill>
        <p:spPr bwMode="auto">
          <a:xfrm>
            <a:off x="-22225" y="0"/>
            <a:ext cx="9250363" cy="6937375"/>
          </a:xfrm>
          <a:prstGeom prst="rect">
            <a:avLst/>
          </a:prstGeom>
          <a:noFill/>
          <a:ln w="9525" algn="ctr">
            <a:noFill/>
            <a:miter lim="800000"/>
            <a:headEnd/>
            <a:tailEnd/>
          </a:ln>
        </p:spPr>
      </p:pic>
      <p:sp>
        <p:nvSpPr>
          <p:cNvPr id="422943" name="Rectangle 31"/>
          <p:cNvSpPr>
            <a:spLocks noGrp="1" noChangeArrowheads="1"/>
          </p:cNvSpPr>
          <p:nvPr>
            <p:ph type="title" idx="4294967295"/>
          </p:nvPr>
        </p:nvSpPr>
        <p:spPr>
          <a:xfrm>
            <a:off x="179388" y="188913"/>
            <a:ext cx="8229600" cy="588962"/>
          </a:xfrm>
          <a:effectLst>
            <a:outerShdw dist="35921" dir="2700000" algn="ctr" rotWithShape="0">
              <a:schemeClr val="bg2"/>
            </a:outerShdw>
          </a:effectLst>
        </p:spPr>
        <p:txBody>
          <a:bodyPr/>
          <a:lstStyle/>
          <a:p>
            <a:pPr>
              <a:defRPr/>
            </a:pPr>
            <a:r>
              <a:rPr lang="en-US" sz="2800" i="0" dirty="0" err="1" smtClean="0">
                <a:solidFill>
                  <a:schemeClr val="bg1"/>
                </a:solidFill>
              </a:rPr>
              <a:t>Introdução</a:t>
            </a:r>
            <a:r>
              <a:rPr lang="en-US" sz="2800" i="0" dirty="0" smtClean="0">
                <a:solidFill>
                  <a:schemeClr val="bg1"/>
                </a:solidFill>
              </a:rPr>
              <a:t> </a:t>
            </a:r>
            <a:r>
              <a:rPr lang="en-US" sz="2800" i="0" dirty="0" err="1" smtClean="0">
                <a:solidFill>
                  <a:schemeClr val="bg1"/>
                </a:solidFill>
              </a:rPr>
              <a:t>às</a:t>
            </a:r>
            <a:r>
              <a:rPr lang="en-US" sz="2800" i="0" dirty="0" smtClean="0">
                <a:solidFill>
                  <a:schemeClr val="bg1"/>
                </a:solidFill>
              </a:rPr>
              <a:t> </a:t>
            </a:r>
            <a:r>
              <a:rPr lang="en-US" sz="2800" i="0" dirty="0" err="1" smtClean="0">
                <a:solidFill>
                  <a:schemeClr val="bg1"/>
                </a:solidFill>
              </a:rPr>
              <a:t>Redes</a:t>
            </a:r>
            <a:r>
              <a:rPr lang="en-US" sz="2800" i="0" dirty="0" smtClean="0">
                <a:solidFill>
                  <a:schemeClr val="bg1"/>
                </a:solidFill>
              </a:rPr>
              <a:t> </a:t>
            </a:r>
            <a:r>
              <a:rPr lang="en-US" sz="2800" i="0" dirty="0" err="1" smtClean="0">
                <a:solidFill>
                  <a:schemeClr val="bg1"/>
                </a:solidFill>
              </a:rPr>
              <a:t>Industriais</a:t>
            </a:r>
            <a:endParaRPr lang="en-US" sz="2800" i="0" dirty="0" smtClean="0">
              <a:solidFill>
                <a:schemeClr val="bg1"/>
              </a:solidFill>
            </a:endParaRPr>
          </a:p>
        </p:txBody>
      </p:sp>
      <p:sp>
        <p:nvSpPr>
          <p:cNvPr id="5123" name="Text Box 32"/>
          <p:cNvSpPr txBox="1">
            <a:spLocks noChangeArrowheads="1"/>
          </p:cNvSpPr>
          <p:nvPr/>
        </p:nvSpPr>
        <p:spPr bwMode="auto">
          <a:xfrm>
            <a:off x="6467475" y="6521450"/>
            <a:ext cx="2690813" cy="304800"/>
          </a:xfrm>
          <a:prstGeom prst="rect">
            <a:avLst/>
          </a:prstGeom>
          <a:noFill/>
          <a:ln w="12700" cap="sq">
            <a:noFill/>
            <a:miter lim="800000"/>
            <a:headEnd type="none" w="sm" len="sm"/>
            <a:tailEnd type="none" w="sm" len="sm"/>
          </a:ln>
        </p:spPr>
        <p:txBody>
          <a:bodyPr wrap="none">
            <a:spAutoFit/>
          </a:bodyPr>
          <a:lstStyle/>
          <a:p>
            <a:pPr eaLnBrk="0" hangingPunct="0"/>
            <a:r>
              <a:rPr lang="en-US" sz="1400" b="1" i="1">
                <a:latin typeface="Arial" charset="0"/>
              </a:rPr>
              <a:t>© 2008 - 2010 Copyright Smar</a:t>
            </a:r>
            <a:endParaRPr lang="en-US" sz="1400">
              <a:latin typeface="Arial" charset="0"/>
            </a:endParaRPr>
          </a:p>
        </p:txBody>
      </p:sp>
      <p:pic>
        <p:nvPicPr>
          <p:cNvPr id="5124" name="Picture 33" descr="npo000004"/>
          <p:cNvPicPr>
            <a:picLocks noChangeAspect="1" noChangeArrowheads="1"/>
          </p:cNvPicPr>
          <p:nvPr/>
        </p:nvPicPr>
        <p:blipFill>
          <a:blip r:embed="rId4"/>
          <a:srcRect/>
          <a:stretch>
            <a:fillRect/>
          </a:stretch>
        </p:blipFill>
        <p:spPr bwMode="auto">
          <a:xfrm>
            <a:off x="1143000" y="6019800"/>
            <a:ext cx="990600" cy="587375"/>
          </a:xfrm>
          <a:prstGeom prst="rect">
            <a:avLst/>
          </a:prstGeom>
          <a:noFill/>
          <a:ln w="9525" algn="ctr">
            <a:noFill/>
            <a:miter lim="800000"/>
            <a:headEnd/>
            <a:tailEnd/>
          </a:ln>
        </p:spPr>
      </p:pic>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idx="4294967295"/>
          </p:nvPr>
        </p:nvSpPr>
        <p:spPr>
          <a:xfrm>
            <a:off x="207963" y="106363"/>
            <a:ext cx="4532312" cy="460375"/>
          </a:xfrm>
        </p:spPr>
        <p:txBody>
          <a:bodyPr/>
          <a:lstStyle/>
          <a:p>
            <a:pPr>
              <a:defRPr/>
            </a:pPr>
            <a:r>
              <a:rPr lang="en-GB" sz="2800" smtClean="0">
                <a:solidFill>
                  <a:srgbClr val="000000"/>
                </a:solidFill>
              </a:rPr>
              <a:t>Benefícios AS-i</a:t>
            </a:r>
            <a:endParaRPr lang="en-US" sz="2800" smtClean="0">
              <a:solidFill>
                <a:srgbClr val="000000"/>
              </a:solidFill>
            </a:endParaRPr>
          </a:p>
        </p:txBody>
      </p:sp>
      <p:sp>
        <p:nvSpPr>
          <p:cNvPr id="22530" name="Rectangle 3"/>
          <p:cNvSpPr>
            <a:spLocks noGrp="1" noChangeArrowheads="1"/>
          </p:cNvSpPr>
          <p:nvPr>
            <p:ph type="body" idx="4294967295"/>
          </p:nvPr>
        </p:nvSpPr>
        <p:spPr>
          <a:xfrm>
            <a:off x="406400" y="1063625"/>
            <a:ext cx="8547100" cy="4546600"/>
          </a:xfrm>
        </p:spPr>
        <p:txBody>
          <a:bodyPr/>
          <a:lstStyle/>
          <a:p>
            <a:pPr>
              <a:lnSpc>
                <a:spcPct val="80000"/>
              </a:lnSpc>
              <a:buClrTx/>
              <a:buSzPct val="100000"/>
              <a:buFont typeface="Arial" charset="0"/>
              <a:buChar char="•"/>
            </a:pPr>
            <a:r>
              <a:rPr lang="en-US" sz="2400" smtClean="0"/>
              <a:t>Tempo de scan Rápido (max. 5 ms)</a:t>
            </a:r>
          </a:p>
          <a:p>
            <a:pPr>
              <a:lnSpc>
                <a:spcPct val="80000"/>
              </a:lnSpc>
              <a:buClrTx/>
              <a:buSzPct val="100000"/>
              <a:buFont typeface="Arial" charset="0"/>
              <a:buChar char="•"/>
            </a:pPr>
            <a:r>
              <a:rPr lang="en-US" sz="2400" smtClean="0"/>
              <a:t>Auto - Sensing &amp; Auto - Addressing</a:t>
            </a:r>
          </a:p>
          <a:p>
            <a:pPr>
              <a:lnSpc>
                <a:spcPct val="80000"/>
              </a:lnSpc>
              <a:buClrTx/>
              <a:buSzPct val="100000"/>
              <a:buFont typeface="Arial" charset="0"/>
              <a:buChar char="•"/>
            </a:pPr>
            <a:r>
              <a:rPr lang="en-US" sz="2400" smtClean="0"/>
              <a:t>Comunicação Mestre - Escravo</a:t>
            </a:r>
          </a:p>
          <a:p>
            <a:pPr>
              <a:lnSpc>
                <a:spcPct val="80000"/>
              </a:lnSpc>
              <a:buClrTx/>
              <a:buSzPct val="100000"/>
              <a:buFont typeface="Arial" charset="0"/>
              <a:buChar char="•"/>
            </a:pPr>
            <a:r>
              <a:rPr lang="en-US" sz="2400" smtClean="0"/>
              <a:t>Economia de Hardware </a:t>
            </a:r>
          </a:p>
          <a:p>
            <a:pPr lvl="1">
              <a:lnSpc>
                <a:spcPct val="80000"/>
              </a:lnSpc>
              <a:buClrTx/>
            </a:pPr>
            <a:r>
              <a:rPr lang="en-US" smtClean="0"/>
              <a:t>Fiação simples e segura</a:t>
            </a:r>
          </a:p>
          <a:p>
            <a:pPr lvl="1">
              <a:lnSpc>
                <a:spcPct val="80000"/>
              </a:lnSpc>
              <a:buClrTx/>
            </a:pPr>
            <a:r>
              <a:rPr lang="en-US" smtClean="0"/>
              <a:t>Tecnologia de instalação rápida</a:t>
            </a:r>
          </a:p>
          <a:p>
            <a:pPr lvl="1">
              <a:lnSpc>
                <a:spcPct val="80000"/>
              </a:lnSpc>
              <a:buClrTx/>
            </a:pPr>
            <a:r>
              <a:rPr lang="en-US" smtClean="0"/>
              <a:t>Instrumentos “baratos”</a:t>
            </a:r>
          </a:p>
          <a:p>
            <a:pPr>
              <a:lnSpc>
                <a:spcPct val="80000"/>
              </a:lnSpc>
              <a:buClrTx/>
              <a:buSzPct val="100000"/>
              <a:buFont typeface="Arial" charset="0"/>
              <a:buChar char="•"/>
            </a:pPr>
            <a:r>
              <a:rPr lang="en-US" sz="2400" smtClean="0"/>
              <a:t>Padrão Aberto</a:t>
            </a:r>
          </a:p>
          <a:p>
            <a:pPr lvl="1">
              <a:lnSpc>
                <a:spcPct val="80000"/>
              </a:lnSpc>
              <a:buClrTx/>
            </a:pPr>
            <a:r>
              <a:rPr lang="en-US" smtClean="0"/>
              <a:t>Independente de Fabricante e Interoperavel</a:t>
            </a:r>
          </a:p>
          <a:p>
            <a:pPr lvl="1">
              <a:lnSpc>
                <a:spcPct val="80000"/>
              </a:lnSpc>
              <a:buClrTx/>
            </a:pPr>
            <a:r>
              <a:rPr lang="en-US" smtClean="0"/>
              <a:t>Produtos Certificados, Aceitação iternacional</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2"/>
          <p:cNvSpPr>
            <a:spLocks noChangeShapeType="1"/>
          </p:cNvSpPr>
          <p:nvPr/>
        </p:nvSpPr>
        <p:spPr bwMode="auto">
          <a:xfrm>
            <a:off x="2184400" y="2341563"/>
            <a:ext cx="0" cy="1673225"/>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78" name="Text Box 3"/>
          <p:cNvSpPr txBox="1">
            <a:spLocks noChangeArrowheads="1"/>
          </p:cNvSpPr>
          <p:nvPr/>
        </p:nvSpPr>
        <p:spPr bwMode="auto">
          <a:xfrm>
            <a:off x="747713" y="4506913"/>
            <a:ext cx="4705350" cy="1443037"/>
          </a:xfrm>
          <a:prstGeom prst="rect">
            <a:avLst/>
          </a:prstGeom>
          <a:noFill/>
          <a:ln w="50800">
            <a:noFill/>
            <a:miter lim="800000"/>
            <a:headEnd/>
            <a:tailEnd/>
          </a:ln>
        </p:spPr>
        <p:txBody>
          <a:bodyPr lIns="92075" tIns="46038" rIns="92075" bIns="46038">
            <a:spAutoFit/>
          </a:bodyPr>
          <a:lstStyle/>
          <a:p>
            <a:pPr algn="ctr" defTabSz="762000">
              <a:lnSpc>
                <a:spcPct val="90000"/>
              </a:lnSpc>
              <a:spcBef>
                <a:spcPct val="50000"/>
              </a:spcBef>
            </a:pPr>
            <a:r>
              <a:rPr lang="pt-BR" b="1">
                <a:solidFill>
                  <a:srgbClr val="0066FF"/>
                </a:solidFill>
                <a:latin typeface="Arial Unicode MS" pitchFamily="34" charset="-128"/>
              </a:rPr>
              <a:t>Cabo AS-Interface:</a:t>
            </a:r>
            <a:endParaRPr lang="pt-BR">
              <a:latin typeface="Arial Unicode MS" pitchFamily="34" charset="-128"/>
            </a:endParaRPr>
          </a:p>
          <a:p>
            <a:pPr algn="ctr" defTabSz="762000">
              <a:lnSpc>
                <a:spcPct val="90000"/>
              </a:lnSpc>
              <a:spcBef>
                <a:spcPct val="50000"/>
              </a:spcBef>
            </a:pPr>
            <a:r>
              <a:rPr lang="pt-BR">
                <a:latin typeface="Arial Unicode MS" pitchFamily="34" charset="-128"/>
              </a:rPr>
              <a:t>Alimentação CC no mesmo </a:t>
            </a:r>
          </a:p>
          <a:p>
            <a:pPr algn="ctr" defTabSz="762000">
              <a:lnSpc>
                <a:spcPct val="90000"/>
              </a:lnSpc>
              <a:spcBef>
                <a:spcPct val="50000"/>
              </a:spcBef>
            </a:pPr>
            <a:r>
              <a:rPr lang="pt-BR">
                <a:latin typeface="Arial Unicode MS" pitchFamily="34" charset="-128"/>
              </a:rPr>
              <a:t>par de comunicação</a:t>
            </a:r>
          </a:p>
        </p:txBody>
      </p:sp>
      <p:sp>
        <p:nvSpPr>
          <p:cNvPr id="24579" name="Line 4"/>
          <p:cNvSpPr>
            <a:spLocks noChangeShapeType="1"/>
          </p:cNvSpPr>
          <p:nvPr/>
        </p:nvSpPr>
        <p:spPr bwMode="auto">
          <a:xfrm>
            <a:off x="2336800" y="2341563"/>
            <a:ext cx="0" cy="1828800"/>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80" name="Rectangle 7"/>
          <p:cNvSpPr>
            <a:spLocks noChangeArrowheads="1"/>
          </p:cNvSpPr>
          <p:nvPr/>
        </p:nvSpPr>
        <p:spPr bwMode="auto">
          <a:xfrm flipH="1" flipV="1">
            <a:off x="2144713" y="3986213"/>
            <a:ext cx="76200" cy="76200"/>
          </a:xfrm>
          <a:prstGeom prst="rect">
            <a:avLst/>
          </a:prstGeom>
          <a:solidFill>
            <a:srgbClr val="FFFF00"/>
          </a:solidFill>
          <a:ln w="38100">
            <a:solidFill>
              <a:srgbClr val="FFFF00"/>
            </a:solidFill>
            <a:miter lim="800000"/>
            <a:headEnd/>
            <a:tailEnd/>
          </a:ln>
        </p:spPr>
        <p:txBody>
          <a:bodyPr wrap="none" lIns="92075" tIns="46038" rIns="92075" bIns="46038" anchor="ctr"/>
          <a:lstStyle/>
          <a:p>
            <a:pPr algn="ctr" eaLnBrk="0" hangingPunct="0"/>
            <a:endParaRPr lang="pt-BR"/>
          </a:p>
        </p:txBody>
      </p:sp>
      <p:sp>
        <p:nvSpPr>
          <p:cNvPr id="24581" name="Rectangle 8"/>
          <p:cNvSpPr>
            <a:spLocks noChangeArrowheads="1"/>
          </p:cNvSpPr>
          <p:nvPr/>
        </p:nvSpPr>
        <p:spPr bwMode="auto">
          <a:xfrm flipH="1" flipV="1">
            <a:off x="2306638" y="4146550"/>
            <a:ext cx="76200" cy="76200"/>
          </a:xfrm>
          <a:prstGeom prst="rect">
            <a:avLst/>
          </a:prstGeom>
          <a:solidFill>
            <a:srgbClr val="FFFF00"/>
          </a:solidFill>
          <a:ln w="38100">
            <a:solidFill>
              <a:srgbClr val="FFFF00"/>
            </a:solidFill>
            <a:miter lim="800000"/>
            <a:headEnd/>
            <a:tailEnd/>
          </a:ln>
        </p:spPr>
        <p:txBody>
          <a:bodyPr wrap="none" lIns="92075" tIns="46038" rIns="92075" bIns="46038" anchor="ctr"/>
          <a:lstStyle/>
          <a:p>
            <a:pPr algn="ctr" eaLnBrk="0" hangingPunct="0"/>
            <a:endParaRPr lang="pt-BR"/>
          </a:p>
        </p:txBody>
      </p:sp>
      <p:sp>
        <p:nvSpPr>
          <p:cNvPr id="24582" name="Line 9"/>
          <p:cNvSpPr>
            <a:spLocks noChangeShapeType="1"/>
          </p:cNvSpPr>
          <p:nvPr/>
        </p:nvSpPr>
        <p:spPr bwMode="auto">
          <a:xfrm>
            <a:off x="6832600" y="2951163"/>
            <a:ext cx="0" cy="1066800"/>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83" name="Line 10"/>
          <p:cNvSpPr>
            <a:spLocks noChangeShapeType="1"/>
          </p:cNvSpPr>
          <p:nvPr/>
        </p:nvSpPr>
        <p:spPr bwMode="auto">
          <a:xfrm>
            <a:off x="4546600" y="3027363"/>
            <a:ext cx="0" cy="1143000"/>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84" name="Line 11"/>
          <p:cNvSpPr>
            <a:spLocks noChangeShapeType="1"/>
          </p:cNvSpPr>
          <p:nvPr/>
        </p:nvSpPr>
        <p:spPr bwMode="auto">
          <a:xfrm>
            <a:off x="6985000" y="2960688"/>
            <a:ext cx="0" cy="1219200"/>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85" name="Rectangle 12"/>
          <p:cNvSpPr>
            <a:spLocks noChangeArrowheads="1"/>
          </p:cNvSpPr>
          <p:nvPr/>
        </p:nvSpPr>
        <p:spPr bwMode="auto">
          <a:xfrm>
            <a:off x="5494338" y="3989388"/>
            <a:ext cx="76200" cy="76200"/>
          </a:xfrm>
          <a:prstGeom prst="rect">
            <a:avLst/>
          </a:prstGeom>
          <a:solidFill>
            <a:srgbClr val="FFFF00"/>
          </a:solidFill>
          <a:ln w="38100">
            <a:solidFill>
              <a:srgbClr val="FFFF00"/>
            </a:solidFill>
            <a:miter lim="800000"/>
            <a:headEnd/>
            <a:tailEnd/>
          </a:ln>
        </p:spPr>
        <p:txBody>
          <a:bodyPr wrap="none" lIns="92075" tIns="46038" rIns="92075" bIns="46038" anchor="ctr"/>
          <a:lstStyle/>
          <a:p>
            <a:pPr algn="ctr" eaLnBrk="0" hangingPunct="0"/>
            <a:endParaRPr lang="pt-BR"/>
          </a:p>
        </p:txBody>
      </p:sp>
      <p:sp>
        <p:nvSpPr>
          <p:cNvPr id="24586" name="Line 13"/>
          <p:cNvSpPr>
            <a:spLocks noChangeShapeType="1"/>
          </p:cNvSpPr>
          <p:nvPr/>
        </p:nvSpPr>
        <p:spPr bwMode="auto">
          <a:xfrm flipH="1" flipV="1">
            <a:off x="5527675" y="4013200"/>
            <a:ext cx="0" cy="857250"/>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87" name="Rectangle 14"/>
          <p:cNvSpPr>
            <a:spLocks noChangeArrowheads="1"/>
          </p:cNvSpPr>
          <p:nvPr/>
        </p:nvSpPr>
        <p:spPr bwMode="auto">
          <a:xfrm>
            <a:off x="5661025" y="4122738"/>
            <a:ext cx="76200" cy="76200"/>
          </a:xfrm>
          <a:prstGeom prst="rect">
            <a:avLst/>
          </a:prstGeom>
          <a:solidFill>
            <a:srgbClr val="FFFF00"/>
          </a:solidFill>
          <a:ln w="38100">
            <a:solidFill>
              <a:srgbClr val="FFFF00"/>
            </a:solidFill>
            <a:miter lim="800000"/>
            <a:headEnd/>
            <a:tailEnd/>
          </a:ln>
        </p:spPr>
        <p:txBody>
          <a:bodyPr wrap="none" lIns="92075" tIns="46038" rIns="92075" bIns="46038" anchor="ctr"/>
          <a:lstStyle/>
          <a:p>
            <a:pPr algn="ctr" eaLnBrk="0" hangingPunct="0"/>
            <a:endParaRPr lang="pt-BR"/>
          </a:p>
        </p:txBody>
      </p:sp>
      <p:sp>
        <p:nvSpPr>
          <p:cNvPr id="24588" name="Line 15"/>
          <p:cNvSpPr>
            <a:spLocks noChangeShapeType="1"/>
          </p:cNvSpPr>
          <p:nvPr/>
        </p:nvSpPr>
        <p:spPr bwMode="auto">
          <a:xfrm flipH="1" flipV="1">
            <a:off x="5694363" y="4141788"/>
            <a:ext cx="0" cy="728662"/>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635920" name="Rectangle 16"/>
          <p:cNvSpPr>
            <a:spLocks noChangeArrowheads="1"/>
          </p:cNvSpPr>
          <p:nvPr/>
        </p:nvSpPr>
        <p:spPr bwMode="auto">
          <a:xfrm>
            <a:off x="193675" y="133350"/>
            <a:ext cx="4897438" cy="519113"/>
          </a:xfrm>
          <a:prstGeom prst="rect">
            <a:avLst/>
          </a:prstGeom>
          <a:noFill/>
          <a:ln w="12700">
            <a:noFill/>
            <a:miter lim="800000"/>
            <a:headEnd type="none" w="sm" len="sm"/>
            <a:tailEnd type="none" w="sm" len="sm"/>
          </a:ln>
          <a:effectLst/>
        </p:spPr>
        <p:txBody>
          <a:bodyPr>
            <a:spAutoFit/>
          </a:bodyPr>
          <a:lstStyle/>
          <a:p>
            <a:pPr defTabSz="762000">
              <a:defRPr/>
            </a:pPr>
            <a:r>
              <a:rPr lang="pt-BR" sz="2800" b="1" i="1">
                <a:solidFill>
                  <a:srgbClr val="000000"/>
                </a:solidFill>
                <a:effectLst>
                  <a:outerShdw blurRad="38100" dist="38100" dir="2700000" algn="tl">
                    <a:srgbClr val="C0C0C0"/>
                  </a:outerShdw>
                </a:effectLst>
                <a:latin typeface="Arial" pitchFamily="34" charset="0"/>
                <a:cs typeface="+mn-cs"/>
              </a:rPr>
              <a:t>Características Básicas</a:t>
            </a:r>
          </a:p>
        </p:txBody>
      </p:sp>
      <p:sp>
        <p:nvSpPr>
          <p:cNvPr id="24590" name="Rectangle 17"/>
          <p:cNvSpPr>
            <a:spLocks noChangeArrowheads="1"/>
          </p:cNvSpPr>
          <p:nvPr/>
        </p:nvSpPr>
        <p:spPr bwMode="auto">
          <a:xfrm flipH="1" flipV="1">
            <a:off x="4351338" y="3970338"/>
            <a:ext cx="76200" cy="76200"/>
          </a:xfrm>
          <a:prstGeom prst="rect">
            <a:avLst/>
          </a:prstGeom>
          <a:solidFill>
            <a:srgbClr val="FFFF00"/>
          </a:solidFill>
          <a:ln w="38100">
            <a:solidFill>
              <a:srgbClr val="FFFF00"/>
            </a:solidFill>
            <a:miter lim="800000"/>
            <a:headEnd/>
            <a:tailEnd/>
          </a:ln>
        </p:spPr>
        <p:txBody>
          <a:bodyPr wrap="none" lIns="92075" tIns="46038" rIns="92075" bIns="46038" anchor="ctr"/>
          <a:lstStyle/>
          <a:p>
            <a:pPr algn="ctr" eaLnBrk="0" hangingPunct="0"/>
            <a:endParaRPr lang="pt-BR"/>
          </a:p>
        </p:txBody>
      </p:sp>
      <p:sp>
        <p:nvSpPr>
          <p:cNvPr id="24591" name="Rectangle 18"/>
          <p:cNvSpPr>
            <a:spLocks noChangeArrowheads="1"/>
          </p:cNvSpPr>
          <p:nvPr/>
        </p:nvSpPr>
        <p:spPr bwMode="auto">
          <a:xfrm flipH="1" flipV="1">
            <a:off x="6789738" y="3970338"/>
            <a:ext cx="76200" cy="76200"/>
          </a:xfrm>
          <a:prstGeom prst="rect">
            <a:avLst/>
          </a:prstGeom>
          <a:solidFill>
            <a:srgbClr val="FFFF00"/>
          </a:solidFill>
          <a:ln w="38100">
            <a:solidFill>
              <a:srgbClr val="FFFF00"/>
            </a:solidFill>
            <a:miter lim="800000"/>
            <a:headEnd/>
            <a:tailEnd/>
          </a:ln>
        </p:spPr>
        <p:txBody>
          <a:bodyPr wrap="none" lIns="92075" tIns="46038" rIns="92075" bIns="46038" anchor="ctr"/>
          <a:lstStyle/>
          <a:p>
            <a:pPr algn="ctr" eaLnBrk="0" hangingPunct="0"/>
            <a:endParaRPr lang="pt-BR"/>
          </a:p>
        </p:txBody>
      </p:sp>
      <p:sp>
        <p:nvSpPr>
          <p:cNvPr id="24592" name="Rectangle 19"/>
          <p:cNvSpPr>
            <a:spLocks noChangeArrowheads="1"/>
          </p:cNvSpPr>
          <p:nvPr/>
        </p:nvSpPr>
        <p:spPr bwMode="auto">
          <a:xfrm flipH="1" flipV="1">
            <a:off x="4503738" y="4137025"/>
            <a:ext cx="76200" cy="76200"/>
          </a:xfrm>
          <a:prstGeom prst="rect">
            <a:avLst/>
          </a:prstGeom>
          <a:solidFill>
            <a:srgbClr val="FFFF00"/>
          </a:solidFill>
          <a:ln w="38100">
            <a:solidFill>
              <a:srgbClr val="FFFF00"/>
            </a:solidFill>
            <a:miter lim="800000"/>
            <a:headEnd/>
            <a:tailEnd/>
          </a:ln>
        </p:spPr>
        <p:txBody>
          <a:bodyPr wrap="none" lIns="92075" tIns="46038" rIns="92075" bIns="46038" anchor="ctr"/>
          <a:lstStyle/>
          <a:p>
            <a:pPr algn="ctr" eaLnBrk="0" hangingPunct="0"/>
            <a:endParaRPr lang="pt-BR"/>
          </a:p>
        </p:txBody>
      </p:sp>
      <p:sp>
        <p:nvSpPr>
          <p:cNvPr id="24593" name="Rectangle 20"/>
          <p:cNvSpPr>
            <a:spLocks noChangeArrowheads="1"/>
          </p:cNvSpPr>
          <p:nvPr/>
        </p:nvSpPr>
        <p:spPr bwMode="auto">
          <a:xfrm flipH="1" flipV="1">
            <a:off x="6942138" y="4132263"/>
            <a:ext cx="76200" cy="76200"/>
          </a:xfrm>
          <a:prstGeom prst="rect">
            <a:avLst/>
          </a:prstGeom>
          <a:solidFill>
            <a:srgbClr val="FFFF00"/>
          </a:solidFill>
          <a:ln w="38100">
            <a:solidFill>
              <a:srgbClr val="FFFF00"/>
            </a:solidFill>
            <a:miter lim="800000"/>
            <a:headEnd/>
            <a:tailEnd/>
          </a:ln>
        </p:spPr>
        <p:txBody>
          <a:bodyPr wrap="none" lIns="92075" tIns="46038" rIns="92075" bIns="46038" anchor="ctr"/>
          <a:lstStyle/>
          <a:p>
            <a:pPr algn="ctr" eaLnBrk="0" hangingPunct="0"/>
            <a:endParaRPr lang="pt-BR"/>
          </a:p>
        </p:txBody>
      </p:sp>
      <p:sp>
        <p:nvSpPr>
          <p:cNvPr id="24594" name="Line 21"/>
          <p:cNvSpPr>
            <a:spLocks noChangeShapeType="1"/>
          </p:cNvSpPr>
          <p:nvPr/>
        </p:nvSpPr>
        <p:spPr bwMode="auto">
          <a:xfrm>
            <a:off x="1498600" y="4017963"/>
            <a:ext cx="6858000" cy="0"/>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95" name="Line 22"/>
          <p:cNvSpPr>
            <a:spLocks noChangeShapeType="1"/>
          </p:cNvSpPr>
          <p:nvPr/>
        </p:nvSpPr>
        <p:spPr bwMode="auto">
          <a:xfrm>
            <a:off x="1498600" y="4170363"/>
            <a:ext cx="6858000" cy="0"/>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96" name="Line 23"/>
          <p:cNvSpPr>
            <a:spLocks noChangeShapeType="1"/>
          </p:cNvSpPr>
          <p:nvPr/>
        </p:nvSpPr>
        <p:spPr bwMode="auto">
          <a:xfrm>
            <a:off x="4394200" y="3027363"/>
            <a:ext cx="0" cy="987425"/>
          </a:xfrm>
          <a:prstGeom prst="line">
            <a:avLst/>
          </a:prstGeom>
          <a:noFill/>
          <a:ln w="38100">
            <a:solidFill>
              <a:srgbClr val="FFFF00"/>
            </a:solidFill>
            <a:round/>
            <a:headEnd/>
            <a:tailEnd/>
          </a:ln>
        </p:spPr>
        <p:txBody>
          <a:bodyPr wrap="none" lIns="92075" tIns="46038" rIns="92075" bIns="46038" anchor="ctr"/>
          <a:lstStyle/>
          <a:p>
            <a:endParaRPr lang="pt-BR"/>
          </a:p>
        </p:txBody>
      </p:sp>
      <p:sp>
        <p:nvSpPr>
          <p:cNvPr id="24597" name="Text Box 24"/>
          <p:cNvSpPr txBox="1">
            <a:spLocks noChangeArrowheads="1"/>
          </p:cNvSpPr>
          <p:nvPr/>
        </p:nvSpPr>
        <p:spPr bwMode="auto">
          <a:xfrm>
            <a:off x="449263" y="2852738"/>
            <a:ext cx="1676400" cy="581025"/>
          </a:xfrm>
          <a:prstGeom prst="rect">
            <a:avLst/>
          </a:prstGeom>
          <a:noFill/>
          <a:ln w="50800">
            <a:noFill/>
            <a:miter lim="800000"/>
            <a:headEnd/>
            <a:tailEnd/>
          </a:ln>
        </p:spPr>
        <p:txBody>
          <a:bodyPr lIns="92075" tIns="46038" rIns="92075" bIns="46038">
            <a:spAutoFit/>
          </a:bodyPr>
          <a:lstStyle/>
          <a:p>
            <a:pPr algn="ctr" defTabSz="762000"/>
            <a:r>
              <a:rPr lang="pt-BR" sz="1600">
                <a:latin typeface="Arial" charset="0"/>
              </a:rPr>
              <a:t>Fonte ASI</a:t>
            </a:r>
          </a:p>
          <a:p>
            <a:pPr algn="ctr" defTabSz="762000"/>
            <a:r>
              <a:rPr lang="pt-BR" sz="1600">
                <a:latin typeface="Arial" charset="0"/>
              </a:rPr>
              <a:t>30,5 Vcc</a:t>
            </a:r>
          </a:p>
        </p:txBody>
      </p:sp>
      <p:sp>
        <p:nvSpPr>
          <p:cNvPr id="24598" name="Line 25"/>
          <p:cNvSpPr>
            <a:spLocks noChangeShapeType="1"/>
          </p:cNvSpPr>
          <p:nvPr/>
        </p:nvSpPr>
        <p:spPr bwMode="auto">
          <a:xfrm>
            <a:off x="881063" y="4005263"/>
            <a:ext cx="333375" cy="0"/>
          </a:xfrm>
          <a:prstGeom prst="line">
            <a:avLst/>
          </a:prstGeom>
          <a:noFill/>
          <a:ln w="38100">
            <a:solidFill>
              <a:schemeClr val="tx1"/>
            </a:solidFill>
            <a:round/>
            <a:headEnd/>
            <a:tailEnd/>
          </a:ln>
        </p:spPr>
        <p:txBody>
          <a:bodyPr wrap="none" lIns="92075" tIns="46038" rIns="92075" bIns="46038" anchor="ctr"/>
          <a:lstStyle/>
          <a:p>
            <a:endParaRPr lang="pt-BR"/>
          </a:p>
        </p:txBody>
      </p:sp>
      <p:sp>
        <p:nvSpPr>
          <p:cNvPr id="24599" name="Line 26"/>
          <p:cNvSpPr>
            <a:spLocks noChangeShapeType="1"/>
          </p:cNvSpPr>
          <p:nvPr/>
        </p:nvSpPr>
        <p:spPr bwMode="auto">
          <a:xfrm>
            <a:off x="881063" y="4149725"/>
            <a:ext cx="333375" cy="0"/>
          </a:xfrm>
          <a:prstGeom prst="line">
            <a:avLst/>
          </a:prstGeom>
          <a:noFill/>
          <a:ln w="38100">
            <a:solidFill>
              <a:schemeClr val="tx1"/>
            </a:solidFill>
            <a:round/>
            <a:headEnd/>
            <a:tailEnd/>
          </a:ln>
        </p:spPr>
        <p:txBody>
          <a:bodyPr wrap="none" lIns="92075" tIns="46038" rIns="92075" bIns="46038" anchor="ctr"/>
          <a:lstStyle/>
          <a:p>
            <a:endParaRPr lang="pt-BR"/>
          </a:p>
        </p:txBody>
      </p:sp>
      <p:pic>
        <p:nvPicPr>
          <p:cNvPr id="24600" name="Picture 38" descr="npo000026"/>
          <p:cNvPicPr>
            <a:picLocks noChangeAspect="1" noChangeArrowheads="1"/>
          </p:cNvPicPr>
          <p:nvPr/>
        </p:nvPicPr>
        <p:blipFill>
          <a:blip r:embed="rId3"/>
          <a:srcRect/>
          <a:stretch>
            <a:fillRect/>
          </a:stretch>
        </p:blipFill>
        <p:spPr bwMode="auto">
          <a:xfrm>
            <a:off x="449263" y="3644900"/>
            <a:ext cx="523875" cy="896938"/>
          </a:xfrm>
          <a:prstGeom prst="rect">
            <a:avLst/>
          </a:prstGeom>
          <a:noFill/>
          <a:ln w="9525" algn="ctr">
            <a:noFill/>
            <a:miter lim="800000"/>
            <a:headEnd/>
            <a:tailEnd/>
          </a:ln>
        </p:spPr>
      </p:pic>
      <p:pic>
        <p:nvPicPr>
          <p:cNvPr id="24601" name="Picture 28" descr="npo000028"/>
          <p:cNvPicPr>
            <a:picLocks noChangeAspect="1" noChangeArrowheads="1"/>
          </p:cNvPicPr>
          <p:nvPr/>
        </p:nvPicPr>
        <p:blipFill>
          <a:blip r:embed="rId4"/>
          <a:srcRect/>
          <a:stretch>
            <a:fillRect/>
          </a:stretch>
        </p:blipFill>
        <p:spPr bwMode="auto">
          <a:xfrm>
            <a:off x="1146175" y="3789363"/>
            <a:ext cx="457200" cy="693737"/>
          </a:xfrm>
          <a:prstGeom prst="rect">
            <a:avLst/>
          </a:prstGeom>
          <a:noFill/>
          <a:ln w="9525" algn="ctr">
            <a:noFill/>
            <a:miter lim="800000"/>
            <a:headEnd/>
            <a:tailEnd/>
          </a:ln>
        </p:spPr>
      </p:pic>
      <p:pic>
        <p:nvPicPr>
          <p:cNvPr id="24602" name="Picture 39" descr="npo00002a"/>
          <p:cNvPicPr>
            <a:picLocks noChangeAspect="1" noChangeArrowheads="1"/>
          </p:cNvPicPr>
          <p:nvPr/>
        </p:nvPicPr>
        <p:blipFill>
          <a:blip r:embed="rId5"/>
          <a:srcRect/>
          <a:stretch>
            <a:fillRect/>
          </a:stretch>
        </p:blipFill>
        <p:spPr bwMode="auto">
          <a:xfrm>
            <a:off x="6580188" y="2276475"/>
            <a:ext cx="717550" cy="792163"/>
          </a:xfrm>
          <a:prstGeom prst="rect">
            <a:avLst/>
          </a:prstGeom>
          <a:noFill/>
          <a:ln w="9525" algn="ctr">
            <a:noFill/>
            <a:miter lim="800000"/>
            <a:headEnd/>
            <a:tailEnd/>
          </a:ln>
        </p:spPr>
      </p:pic>
      <p:pic>
        <p:nvPicPr>
          <p:cNvPr id="24603" name="Picture 30" descr="npo00002c"/>
          <p:cNvPicPr>
            <a:picLocks noChangeAspect="1" noChangeArrowheads="1"/>
          </p:cNvPicPr>
          <p:nvPr/>
        </p:nvPicPr>
        <p:blipFill>
          <a:blip r:embed="rId6"/>
          <a:srcRect/>
          <a:stretch>
            <a:fillRect/>
          </a:stretch>
        </p:blipFill>
        <p:spPr bwMode="auto">
          <a:xfrm>
            <a:off x="4059238" y="2349500"/>
            <a:ext cx="763587" cy="763588"/>
          </a:xfrm>
          <a:prstGeom prst="rect">
            <a:avLst/>
          </a:prstGeom>
          <a:noFill/>
          <a:ln w="9525" algn="ctr">
            <a:noFill/>
            <a:miter lim="800000"/>
            <a:headEnd/>
            <a:tailEnd/>
          </a:ln>
        </p:spPr>
      </p:pic>
      <p:pic>
        <p:nvPicPr>
          <p:cNvPr id="24604" name="Picture 31" descr="npo00002e"/>
          <p:cNvPicPr>
            <a:picLocks noChangeAspect="1" noChangeArrowheads="1"/>
          </p:cNvPicPr>
          <p:nvPr/>
        </p:nvPicPr>
        <p:blipFill>
          <a:blip r:embed="rId7"/>
          <a:srcRect/>
          <a:stretch>
            <a:fillRect/>
          </a:stretch>
        </p:blipFill>
        <p:spPr bwMode="auto">
          <a:xfrm>
            <a:off x="5184775" y="4797425"/>
            <a:ext cx="895350" cy="685800"/>
          </a:xfrm>
          <a:prstGeom prst="rect">
            <a:avLst/>
          </a:prstGeom>
          <a:noFill/>
          <a:ln w="9525" algn="ctr">
            <a:noFill/>
            <a:miter lim="800000"/>
            <a:headEnd/>
            <a:tailEnd/>
          </a:ln>
        </p:spPr>
      </p:pic>
      <p:pic>
        <p:nvPicPr>
          <p:cNvPr id="24605" name="Picture 32" descr="npo000030"/>
          <p:cNvPicPr>
            <a:picLocks noChangeAspect="1" noChangeArrowheads="1"/>
          </p:cNvPicPr>
          <p:nvPr/>
        </p:nvPicPr>
        <p:blipFill>
          <a:blip r:embed="rId8"/>
          <a:srcRect/>
          <a:stretch>
            <a:fillRect/>
          </a:stretch>
        </p:blipFill>
        <p:spPr bwMode="auto">
          <a:xfrm>
            <a:off x="8308975" y="3717925"/>
            <a:ext cx="544513" cy="715963"/>
          </a:xfrm>
          <a:prstGeom prst="rect">
            <a:avLst/>
          </a:prstGeom>
          <a:noFill/>
          <a:ln w="9525" algn="ctr">
            <a:noFill/>
            <a:miter lim="800000"/>
            <a:headEnd/>
            <a:tailEnd/>
          </a:ln>
        </p:spPr>
      </p:pic>
      <p:pic>
        <p:nvPicPr>
          <p:cNvPr id="24606" name="Picture 38" descr="npo000032"/>
          <p:cNvPicPr>
            <a:picLocks noChangeAspect="1" noChangeArrowheads="1"/>
          </p:cNvPicPr>
          <p:nvPr/>
        </p:nvPicPr>
        <p:blipFill>
          <a:blip r:embed="rId9"/>
          <a:srcRect/>
          <a:stretch>
            <a:fillRect/>
          </a:stretch>
        </p:blipFill>
        <p:spPr bwMode="auto">
          <a:xfrm>
            <a:off x="1250950" y="1628775"/>
            <a:ext cx="2092325" cy="1016000"/>
          </a:xfrm>
          <a:prstGeom prst="rect">
            <a:avLst/>
          </a:prstGeom>
          <a:noFill/>
          <a:ln w="9525" algn="ctr">
            <a:noFill/>
            <a:miter lim="800000"/>
            <a:headEnd/>
            <a:tailEnd/>
          </a:ln>
        </p:spPr>
      </p:pic>
      <p:sp>
        <p:nvSpPr>
          <p:cNvPr id="24607" name="Line 39"/>
          <p:cNvSpPr>
            <a:spLocks noChangeShapeType="1"/>
          </p:cNvSpPr>
          <p:nvPr/>
        </p:nvSpPr>
        <p:spPr bwMode="auto">
          <a:xfrm>
            <a:off x="869950" y="1390650"/>
            <a:ext cx="2887663" cy="0"/>
          </a:xfrm>
          <a:prstGeom prst="line">
            <a:avLst/>
          </a:prstGeom>
          <a:noFill/>
          <a:ln w="12700">
            <a:solidFill>
              <a:schemeClr val="tx1"/>
            </a:solidFill>
            <a:round/>
            <a:headEnd type="stealth" w="med" len="med"/>
            <a:tailEnd type="none" w="sm" len="sm"/>
          </a:ln>
        </p:spPr>
        <p:txBody>
          <a:bodyPr wrap="none" anchor="ctr"/>
          <a:lstStyle/>
          <a:p>
            <a:endParaRPr lang="pt-BR"/>
          </a:p>
        </p:txBody>
      </p:sp>
      <p:sp>
        <p:nvSpPr>
          <p:cNvPr id="24608" name="Line 40"/>
          <p:cNvSpPr>
            <a:spLocks noChangeShapeType="1"/>
          </p:cNvSpPr>
          <p:nvPr/>
        </p:nvSpPr>
        <p:spPr bwMode="auto">
          <a:xfrm>
            <a:off x="889000" y="1203325"/>
            <a:ext cx="0" cy="384175"/>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24609" name="Line 41"/>
          <p:cNvSpPr>
            <a:spLocks noChangeShapeType="1"/>
          </p:cNvSpPr>
          <p:nvPr/>
        </p:nvSpPr>
        <p:spPr bwMode="auto">
          <a:xfrm>
            <a:off x="8418513" y="1196975"/>
            <a:ext cx="0" cy="384175"/>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24610" name="Rectangle 42"/>
          <p:cNvSpPr>
            <a:spLocks noChangeArrowheads="1"/>
          </p:cNvSpPr>
          <p:nvPr/>
        </p:nvSpPr>
        <p:spPr bwMode="auto">
          <a:xfrm>
            <a:off x="3517900" y="792163"/>
            <a:ext cx="2089150" cy="641350"/>
          </a:xfrm>
          <a:prstGeom prst="rect">
            <a:avLst/>
          </a:prstGeom>
          <a:noFill/>
          <a:ln w="9525">
            <a:noFill/>
            <a:miter lim="800000"/>
            <a:headEnd/>
            <a:tailEnd/>
          </a:ln>
        </p:spPr>
        <p:txBody>
          <a:bodyPr wrap="none" lIns="92075" tIns="46038" rIns="92075" bIns="46038">
            <a:spAutoFit/>
          </a:bodyPr>
          <a:lstStyle/>
          <a:p>
            <a:pPr eaLnBrk="0" hangingPunct="0"/>
            <a:r>
              <a:rPr lang="en-US" sz="1800" b="1">
                <a:solidFill>
                  <a:schemeClr val="tx2"/>
                </a:solidFill>
                <a:latin typeface="Arial" charset="0"/>
              </a:rPr>
              <a:t>        </a:t>
            </a:r>
            <a:r>
              <a:rPr lang="en-US" sz="1800" b="1">
                <a:latin typeface="Arial" charset="0"/>
              </a:rPr>
              <a:t>100m Max.</a:t>
            </a:r>
          </a:p>
          <a:p>
            <a:pPr eaLnBrk="0" hangingPunct="0"/>
            <a:r>
              <a:rPr lang="en-US" sz="1800" b="1">
                <a:latin typeface="Arial" charset="0"/>
              </a:rPr>
              <a:t>31 Escravos Max.</a:t>
            </a:r>
            <a:endParaRPr lang="en-US" sz="1800" b="1">
              <a:solidFill>
                <a:schemeClr val="tx2"/>
              </a:solidFill>
              <a:latin typeface="Arial" charset="0"/>
            </a:endParaRPr>
          </a:p>
        </p:txBody>
      </p:sp>
      <p:sp>
        <p:nvSpPr>
          <p:cNvPr id="24611" name="Line 43"/>
          <p:cNvSpPr>
            <a:spLocks noChangeShapeType="1"/>
          </p:cNvSpPr>
          <p:nvPr/>
        </p:nvSpPr>
        <p:spPr bwMode="auto">
          <a:xfrm flipH="1">
            <a:off x="5489575" y="1384300"/>
            <a:ext cx="2932113" cy="0"/>
          </a:xfrm>
          <a:prstGeom prst="line">
            <a:avLst/>
          </a:prstGeom>
          <a:noFill/>
          <a:ln w="12700">
            <a:solidFill>
              <a:schemeClr val="tx1"/>
            </a:solidFill>
            <a:round/>
            <a:headEnd type="stealth" w="med" len="med"/>
            <a:tailEnd type="none" w="sm" len="sm"/>
          </a:ln>
        </p:spPr>
        <p:txBody>
          <a:bodyPr wrap="none" anchor="ctr"/>
          <a:lstStyle/>
          <a:p>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207963" y="117475"/>
            <a:ext cx="4173537" cy="519113"/>
          </a:xfrm>
          <a:prstGeom prst="rect">
            <a:avLst/>
          </a:prstGeom>
          <a:noFill/>
          <a:ln w="12700">
            <a:noFill/>
            <a:miter lim="800000"/>
            <a:headEnd type="none" w="sm" len="sm"/>
            <a:tailEnd type="none" w="sm" len="sm"/>
          </a:ln>
          <a:effectLst/>
        </p:spPr>
        <p:txBody>
          <a:bodyPr>
            <a:spAutoFit/>
          </a:bodyPr>
          <a:lstStyle/>
          <a:p>
            <a:pPr algn="ctr" defTabSz="762000">
              <a:defRPr/>
            </a:pPr>
            <a:r>
              <a:rPr lang="pt-BR" sz="2800" b="1" i="1">
                <a:solidFill>
                  <a:srgbClr val="000000"/>
                </a:solidFill>
                <a:effectLst>
                  <a:outerShdw blurRad="38100" dist="38100" dir="2700000" algn="tl">
                    <a:srgbClr val="C0C0C0"/>
                  </a:outerShdw>
                </a:effectLst>
                <a:latin typeface="Arial" pitchFamily="34" charset="0"/>
                <a:cs typeface="+mn-cs"/>
              </a:rPr>
              <a:t>Topologias aplicáveis</a:t>
            </a:r>
          </a:p>
        </p:txBody>
      </p:sp>
      <p:sp>
        <p:nvSpPr>
          <p:cNvPr id="26626" name="Text Box 3"/>
          <p:cNvSpPr txBox="1">
            <a:spLocks noChangeArrowheads="1"/>
          </p:cNvSpPr>
          <p:nvPr/>
        </p:nvSpPr>
        <p:spPr bwMode="auto">
          <a:xfrm>
            <a:off x="2916238" y="5867400"/>
            <a:ext cx="6227762" cy="822325"/>
          </a:xfrm>
          <a:prstGeom prst="rect">
            <a:avLst/>
          </a:prstGeom>
          <a:noFill/>
          <a:ln w="50800">
            <a:noFill/>
            <a:miter lim="800000"/>
            <a:headEnd/>
            <a:tailEnd/>
          </a:ln>
        </p:spPr>
        <p:txBody>
          <a:bodyPr lIns="92075" tIns="46038" rIns="92075" bIns="46038">
            <a:spAutoFit/>
          </a:bodyPr>
          <a:lstStyle/>
          <a:p>
            <a:pPr algn="ctr" defTabSz="762000">
              <a:spcBef>
                <a:spcPct val="50000"/>
              </a:spcBef>
            </a:pPr>
            <a:r>
              <a:rPr lang="pt-BR">
                <a:latin typeface="Arial Unicode MS" pitchFamily="34" charset="-128"/>
              </a:rPr>
              <a:t>Topologia livre, somente há limitações no comprimento do cabo</a:t>
            </a:r>
            <a:endParaRPr lang="pt-BR" sz="2800">
              <a:latin typeface="Arial Unicode MS" pitchFamily="34" charset="-128"/>
            </a:endParaRPr>
          </a:p>
        </p:txBody>
      </p:sp>
      <p:grpSp>
        <p:nvGrpSpPr>
          <p:cNvPr id="26627" name="Group 4"/>
          <p:cNvGrpSpPr>
            <a:grpSpLocks/>
          </p:cNvGrpSpPr>
          <p:nvPr/>
        </p:nvGrpSpPr>
        <p:grpSpPr bwMode="auto">
          <a:xfrm>
            <a:off x="173038" y="779463"/>
            <a:ext cx="3984625" cy="2106612"/>
            <a:chOff x="109" y="491"/>
            <a:chExt cx="2510" cy="1327"/>
          </a:xfrm>
        </p:grpSpPr>
        <p:grpSp>
          <p:nvGrpSpPr>
            <p:cNvPr id="26689" name="Group 5"/>
            <p:cNvGrpSpPr>
              <a:grpSpLocks/>
            </p:cNvGrpSpPr>
            <p:nvPr/>
          </p:nvGrpSpPr>
          <p:grpSpPr bwMode="auto">
            <a:xfrm>
              <a:off x="116" y="618"/>
              <a:ext cx="2503" cy="1200"/>
              <a:chOff x="116" y="618"/>
              <a:chExt cx="2503" cy="1200"/>
            </a:xfrm>
          </p:grpSpPr>
          <p:sp>
            <p:nvSpPr>
              <p:cNvPr id="26691" name="Line 6"/>
              <p:cNvSpPr>
                <a:spLocks noChangeShapeType="1"/>
              </p:cNvSpPr>
              <p:nvPr/>
            </p:nvSpPr>
            <p:spPr bwMode="auto">
              <a:xfrm>
                <a:off x="767" y="1252"/>
                <a:ext cx="1852" cy="0"/>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92" name="Line 7"/>
              <p:cNvSpPr>
                <a:spLocks noChangeShapeType="1"/>
              </p:cNvSpPr>
              <p:nvPr/>
            </p:nvSpPr>
            <p:spPr bwMode="auto">
              <a:xfrm>
                <a:off x="2619" y="1252"/>
                <a:ext cx="0" cy="408"/>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93" name="Line 8"/>
              <p:cNvSpPr>
                <a:spLocks noChangeShapeType="1"/>
              </p:cNvSpPr>
              <p:nvPr/>
            </p:nvSpPr>
            <p:spPr bwMode="auto">
              <a:xfrm>
                <a:off x="227" y="1660"/>
                <a:ext cx="2392" cy="0"/>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94" name="Line 9"/>
              <p:cNvSpPr>
                <a:spLocks noChangeShapeType="1"/>
              </p:cNvSpPr>
              <p:nvPr/>
            </p:nvSpPr>
            <p:spPr bwMode="auto">
              <a:xfrm flipV="1">
                <a:off x="771" y="844"/>
                <a:ext cx="0" cy="408"/>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95" name="Line 10"/>
              <p:cNvSpPr>
                <a:spLocks noChangeShapeType="1"/>
              </p:cNvSpPr>
              <p:nvPr/>
            </p:nvSpPr>
            <p:spPr bwMode="auto">
              <a:xfrm flipV="1">
                <a:off x="227" y="1252"/>
                <a:ext cx="0" cy="408"/>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96" name="Line 11"/>
              <p:cNvSpPr>
                <a:spLocks noChangeShapeType="1"/>
              </p:cNvSpPr>
              <p:nvPr/>
            </p:nvSpPr>
            <p:spPr bwMode="auto">
              <a:xfrm>
                <a:off x="227" y="1252"/>
                <a:ext cx="516" cy="0"/>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97" name="Line 12"/>
              <p:cNvSpPr>
                <a:spLocks noChangeShapeType="1"/>
              </p:cNvSpPr>
              <p:nvPr/>
            </p:nvSpPr>
            <p:spPr bwMode="auto">
              <a:xfrm flipV="1">
                <a:off x="737" y="844"/>
                <a:ext cx="0" cy="408"/>
              </a:xfrm>
              <a:prstGeom prst="line">
                <a:avLst/>
              </a:prstGeom>
              <a:noFill/>
              <a:ln w="50800">
                <a:solidFill>
                  <a:srgbClr val="FFFF00"/>
                </a:solidFill>
                <a:round/>
                <a:headEnd/>
                <a:tailEnd/>
              </a:ln>
            </p:spPr>
            <p:txBody>
              <a:bodyPr wrap="none" lIns="92075" tIns="46038" rIns="92075" bIns="46038" anchor="ctr"/>
              <a:lstStyle/>
              <a:p>
                <a:endParaRPr lang="pt-BR"/>
              </a:p>
            </p:txBody>
          </p:sp>
          <p:pic>
            <p:nvPicPr>
              <p:cNvPr id="26698" name="Picture 13" descr="Ícone"/>
              <p:cNvPicPr>
                <a:picLocks noChangeAspect="1" noChangeArrowheads="1"/>
              </p:cNvPicPr>
              <p:nvPr/>
            </p:nvPicPr>
            <p:blipFill>
              <a:blip r:embed="rId3"/>
              <a:srcRect/>
              <a:stretch>
                <a:fillRect/>
              </a:stretch>
            </p:blipFill>
            <p:spPr bwMode="auto">
              <a:xfrm>
                <a:off x="1400" y="1501"/>
                <a:ext cx="298" cy="294"/>
              </a:xfrm>
              <a:prstGeom prst="rect">
                <a:avLst/>
              </a:prstGeom>
              <a:noFill/>
              <a:ln w="9525" algn="ctr">
                <a:noFill/>
                <a:miter lim="800000"/>
                <a:headEnd/>
                <a:tailEnd/>
              </a:ln>
            </p:spPr>
          </p:pic>
          <p:pic>
            <p:nvPicPr>
              <p:cNvPr id="26699" name="Picture 14" descr="Ícone"/>
              <p:cNvPicPr>
                <a:picLocks noChangeAspect="1" noChangeArrowheads="1"/>
              </p:cNvPicPr>
              <p:nvPr/>
            </p:nvPicPr>
            <p:blipFill>
              <a:blip r:embed="rId3"/>
              <a:srcRect/>
              <a:stretch>
                <a:fillRect/>
              </a:stretch>
            </p:blipFill>
            <p:spPr bwMode="auto">
              <a:xfrm>
                <a:off x="1787" y="1082"/>
                <a:ext cx="298" cy="294"/>
              </a:xfrm>
              <a:prstGeom prst="rect">
                <a:avLst/>
              </a:prstGeom>
              <a:noFill/>
              <a:ln w="9525" algn="ctr">
                <a:noFill/>
                <a:miter lim="800000"/>
                <a:headEnd/>
                <a:tailEnd/>
              </a:ln>
            </p:spPr>
          </p:pic>
          <p:pic>
            <p:nvPicPr>
              <p:cNvPr id="26700" name="Picture 15" descr="Ícone"/>
              <p:cNvPicPr>
                <a:picLocks noChangeAspect="1" noChangeArrowheads="1"/>
              </p:cNvPicPr>
              <p:nvPr/>
            </p:nvPicPr>
            <p:blipFill>
              <a:blip r:embed="rId3"/>
              <a:srcRect/>
              <a:stretch>
                <a:fillRect/>
              </a:stretch>
            </p:blipFill>
            <p:spPr bwMode="auto">
              <a:xfrm>
                <a:off x="1071" y="1076"/>
                <a:ext cx="299" cy="295"/>
              </a:xfrm>
              <a:prstGeom prst="rect">
                <a:avLst/>
              </a:prstGeom>
              <a:noFill/>
              <a:ln w="9525" algn="ctr">
                <a:noFill/>
                <a:miter lim="800000"/>
                <a:headEnd/>
                <a:tailEnd/>
              </a:ln>
            </p:spPr>
          </p:pic>
          <p:pic>
            <p:nvPicPr>
              <p:cNvPr id="26701" name="Picture 16" descr="Ícone"/>
              <p:cNvPicPr>
                <a:picLocks noChangeAspect="1" noChangeArrowheads="1"/>
              </p:cNvPicPr>
              <p:nvPr/>
            </p:nvPicPr>
            <p:blipFill>
              <a:blip r:embed="rId3"/>
              <a:srcRect/>
              <a:stretch>
                <a:fillRect/>
              </a:stretch>
            </p:blipFill>
            <p:spPr bwMode="auto">
              <a:xfrm>
                <a:off x="345" y="1065"/>
                <a:ext cx="298" cy="295"/>
              </a:xfrm>
              <a:prstGeom prst="rect">
                <a:avLst/>
              </a:prstGeom>
              <a:noFill/>
              <a:ln w="9525" algn="ctr">
                <a:noFill/>
                <a:miter lim="800000"/>
                <a:headEnd/>
                <a:tailEnd/>
              </a:ln>
            </p:spPr>
          </p:pic>
          <p:pic>
            <p:nvPicPr>
              <p:cNvPr id="26702" name="Picture 17" descr="Ícone"/>
              <p:cNvPicPr>
                <a:picLocks noChangeAspect="1" noChangeArrowheads="1"/>
              </p:cNvPicPr>
              <p:nvPr/>
            </p:nvPicPr>
            <p:blipFill>
              <a:blip r:embed="rId3"/>
              <a:srcRect/>
              <a:stretch>
                <a:fillRect/>
              </a:stretch>
            </p:blipFill>
            <p:spPr bwMode="auto">
              <a:xfrm>
                <a:off x="2150" y="1524"/>
                <a:ext cx="299" cy="294"/>
              </a:xfrm>
              <a:prstGeom prst="rect">
                <a:avLst/>
              </a:prstGeom>
              <a:noFill/>
              <a:ln w="9525" algn="ctr">
                <a:noFill/>
                <a:miter lim="800000"/>
                <a:headEnd/>
                <a:tailEnd/>
              </a:ln>
            </p:spPr>
          </p:pic>
          <p:pic>
            <p:nvPicPr>
              <p:cNvPr id="26703" name="Picture 18" descr="Ícone"/>
              <p:cNvPicPr>
                <a:picLocks noChangeAspect="1" noChangeArrowheads="1"/>
              </p:cNvPicPr>
              <p:nvPr/>
            </p:nvPicPr>
            <p:blipFill>
              <a:blip r:embed="rId3"/>
              <a:srcRect/>
              <a:stretch>
                <a:fillRect/>
              </a:stretch>
            </p:blipFill>
            <p:spPr bwMode="auto">
              <a:xfrm>
                <a:off x="626" y="1501"/>
                <a:ext cx="298" cy="294"/>
              </a:xfrm>
              <a:prstGeom prst="rect">
                <a:avLst/>
              </a:prstGeom>
              <a:noFill/>
              <a:ln w="9525" algn="ctr">
                <a:noFill/>
                <a:miter lim="800000"/>
                <a:headEnd/>
                <a:tailEnd/>
              </a:ln>
            </p:spPr>
          </p:pic>
          <p:pic>
            <p:nvPicPr>
              <p:cNvPr id="26704" name="Picture 107" descr="npo000035"/>
              <p:cNvPicPr>
                <a:picLocks noChangeAspect="1" noChangeArrowheads="1"/>
              </p:cNvPicPr>
              <p:nvPr/>
            </p:nvPicPr>
            <p:blipFill>
              <a:blip r:embed="rId4"/>
              <a:srcRect/>
              <a:stretch>
                <a:fillRect/>
              </a:stretch>
            </p:blipFill>
            <p:spPr bwMode="auto">
              <a:xfrm>
                <a:off x="116" y="618"/>
                <a:ext cx="797" cy="269"/>
              </a:xfrm>
              <a:prstGeom prst="rect">
                <a:avLst/>
              </a:prstGeom>
              <a:noFill/>
              <a:ln w="9525" algn="ctr">
                <a:noFill/>
                <a:miter lim="800000"/>
                <a:headEnd/>
                <a:tailEnd/>
              </a:ln>
            </p:spPr>
          </p:pic>
        </p:grpSp>
        <p:pic>
          <p:nvPicPr>
            <p:cNvPr id="26690" name="Picture 108" descr="npo000038"/>
            <p:cNvPicPr>
              <a:picLocks noChangeAspect="1" noChangeArrowheads="1"/>
            </p:cNvPicPr>
            <p:nvPr/>
          </p:nvPicPr>
          <p:blipFill>
            <a:blip r:embed="rId5"/>
            <a:srcRect/>
            <a:stretch>
              <a:fillRect/>
            </a:stretch>
          </p:blipFill>
          <p:spPr bwMode="auto">
            <a:xfrm>
              <a:off x="109" y="491"/>
              <a:ext cx="975" cy="516"/>
            </a:xfrm>
            <a:prstGeom prst="rect">
              <a:avLst/>
            </a:prstGeom>
            <a:noFill/>
            <a:ln w="9525" algn="ctr">
              <a:noFill/>
              <a:miter lim="800000"/>
              <a:headEnd/>
              <a:tailEnd/>
            </a:ln>
          </p:spPr>
        </p:pic>
      </p:grpSp>
      <p:grpSp>
        <p:nvGrpSpPr>
          <p:cNvPr id="26628" name="Group 21"/>
          <p:cNvGrpSpPr>
            <a:grpSpLocks/>
          </p:cNvGrpSpPr>
          <p:nvPr/>
        </p:nvGrpSpPr>
        <p:grpSpPr bwMode="auto">
          <a:xfrm>
            <a:off x="4427538" y="692150"/>
            <a:ext cx="4327525" cy="2425700"/>
            <a:chOff x="2789" y="436"/>
            <a:chExt cx="2726" cy="1528"/>
          </a:xfrm>
        </p:grpSpPr>
        <p:grpSp>
          <p:nvGrpSpPr>
            <p:cNvPr id="26665" name="Group 22"/>
            <p:cNvGrpSpPr>
              <a:grpSpLocks/>
            </p:cNvGrpSpPr>
            <p:nvPr/>
          </p:nvGrpSpPr>
          <p:grpSpPr bwMode="auto">
            <a:xfrm>
              <a:off x="2924" y="572"/>
              <a:ext cx="2591" cy="1392"/>
              <a:chOff x="2924" y="572"/>
              <a:chExt cx="2591" cy="1392"/>
            </a:xfrm>
          </p:grpSpPr>
          <p:sp>
            <p:nvSpPr>
              <p:cNvPr id="26667" name="Line 23"/>
              <p:cNvSpPr>
                <a:spLocks noChangeShapeType="1"/>
              </p:cNvSpPr>
              <p:nvPr/>
            </p:nvSpPr>
            <p:spPr bwMode="auto">
              <a:xfrm>
                <a:off x="3443" y="832"/>
                <a:ext cx="0" cy="494"/>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68" name="Line 24"/>
              <p:cNvSpPr>
                <a:spLocks noChangeShapeType="1"/>
              </p:cNvSpPr>
              <p:nvPr/>
            </p:nvSpPr>
            <p:spPr bwMode="auto">
              <a:xfrm>
                <a:off x="3032" y="1327"/>
                <a:ext cx="2466" cy="0"/>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69" name="Line 25"/>
              <p:cNvSpPr>
                <a:spLocks noChangeShapeType="1"/>
              </p:cNvSpPr>
              <p:nvPr/>
            </p:nvSpPr>
            <p:spPr bwMode="auto">
              <a:xfrm>
                <a:off x="4151" y="1327"/>
                <a:ext cx="0" cy="377"/>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70" name="Line 26"/>
              <p:cNvSpPr>
                <a:spLocks noChangeShapeType="1"/>
              </p:cNvSpPr>
              <p:nvPr/>
            </p:nvSpPr>
            <p:spPr bwMode="auto">
              <a:xfrm>
                <a:off x="3854" y="1138"/>
                <a:ext cx="0" cy="189"/>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71" name="Line 27"/>
              <p:cNvSpPr>
                <a:spLocks noChangeShapeType="1"/>
              </p:cNvSpPr>
              <p:nvPr/>
            </p:nvSpPr>
            <p:spPr bwMode="auto">
              <a:xfrm>
                <a:off x="5338" y="1020"/>
                <a:ext cx="0" cy="331"/>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72" name="Line 28"/>
              <p:cNvSpPr>
                <a:spLocks noChangeShapeType="1"/>
              </p:cNvSpPr>
              <p:nvPr/>
            </p:nvSpPr>
            <p:spPr bwMode="auto">
              <a:xfrm flipV="1">
                <a:off x="4905" y="1303"/>
                <a:ext cx="0" cy="378"/>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73" name="Rectangle 29"/>
              <p:cNvSpPr>
                <a:spLocks noChangeArrowheads="1"/>
              </p:cNvSpPr>
              <p:nvPr/>
            </p:nvSpPr>
            <p:spPr bwMode="auto">
              <a:xfrm>
                <a:off x="3832" y="1303"/>
                <a:ext cx="45" cy="48"/>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74" name="Rectangle 30"/>
              <p:cNvSpPr>
                <a:spLocks noChangeArrowheads="1"/>
              </p:cNvSpPr>
              <p:nvPr/>
            </p:nvSpPr>
            <p:spPr bwMode="auto">
              <a:xfrm>
                <a:off x="5316" y="1303"/>
                <a:ext cx="45" cy="48"/>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75" name="Rectangle 31"/>
              <p:cNvSpPr>
                <a:spLocks noChangeArrowheads="1"/>
              </p:cNvSpPr>
              <p:nvPr/>
            </p:nvSpPr>
            <p:spPr bwMode="auto">
              <a:xfrm>
                <a:off x="3421" y="1303"/>
                <a:ext cx="45" cy="48"/>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76" name="Line 32"/>
              <p:cNvSpPr>
                <a:spLocks noChangeShapeType="1"/>
              </p:cNvSpPr>
              <p:nvPr/>
            </p:nvSpPr>
            <p:spPr bwMode="auto">
              <a:xfrm>
                <a:off x="4539" y="973"/>
                <a:ext cx="0" cy="354"/>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77" name="Rectangle 33"/>
              <p:cNvSpPr>
                <a:spLocks noChangeArrowheads="1"/>
              </p:cNvSpPr>
              <p:nvPr/>
            </p:nvSpPr>
            <p:spPr bwMode="auto">
              <a:xfrm>
                <a:off x="4517" y="1297"/>
                <a:ext cx="45" cy="48"/>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78" name="Rectangle 34"/>
              <p:cNvSpPr>
                <a:spLocks noChangeArrowheads="1"/>
              </p:cNvSpPr>
              <p:nvPr/>
            </p:nvSpPr>
            <p:spPr bwMode="auto">
              <a:xfrm>
                <a:off x="4882" y="1303"/>
                <a:ext cx="46" cy="48"/>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79" name="Rectangle 35"/>
              <p:cNvSpPr>
                <a:spLocks noChangeArrowheads="1"/>
              </p:cNvSpPr>
              <p:nvPr/>
            </p:nvSpPr>
            <p:spPr bwMode="auto">
              <a:xfrm>
                <a:off x="4128" y="1303"/>
                <a:ext cx="46" cy="48"/>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80" name="Line 36"/>
              <p:cNvSpPr>
                <a:spLocks noChangeShapeType="1"/>
              </p:cNvSpPr>
              <p:nvPr/>
            </p:nvSpPr>
            <p:spPr bwMode="auto">
              <a:xfrm flipV="1">
                <a:off x="3124" y="1303"/>
                <a:ext cx="0" cy="378"/>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81" name="Rectangle 37"/>
              <p:cNvSpPr>
                <a:spLocks noChangeArrowheads="1"/>
              </p:cNvSpPr>
              <p:nvPr/>
            </p:nvSpPr>
            <p:spPr bwMode="auto">
              <a:xfrm>
                <a:off x="3101" y="1303"/>
                <a:ext cx="46" cy="48"/>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pic>
            <p:nvPicPr>
              <p:cNvPr id="26682" name="Picture 38" descr="Ícone"/>
              <p:cNvPicPr>
                <a:picLocks noChangeAspect="1" noChangeArrowheads="1"/>
              </p:cNvPicPr>
              <p:nvPr/>
            </p:nvPicPr>
            <p:blipFill>
              <a:blip r:embed="rId3"/>
              <a:srcRect/>
              <a:stretch>
                <a:fillRect/>
              </a:stretch>
            </p:blipFill>
            <p:spPr bwMode="auto">
              <a:xfrm>
                <a:off x="3010" y="1657"/>
                <a:ext cx="290" cy="307"/>
              </a:xfrm>
              <a:prstGeom prst="rect">
                <a:avLst/>
              </a:prstGeom>
              <a:noFill/>
              <a:ln w="9525" algn="ctr">
                <a:noFill/>
                <a:miter lim="800000"/>
                <a:headEnd/>
                <a:tailEnd/>
              </a:ln>
            </p:spPr>
          </p:pic>
          <p:pic>
            <p:nvPicPr>
              <p:cNvPr id="26683" name="Picture 39" descr="Ícone"/>
              <p:cNvPicPr>
                <a:picLocks noChangeAspect="1" noChangeArrowheads="1"/>
              </p:cNvPicPr>
              <p:nvPr/>
            </p:nvPicPr>
            <p:blipFill>
              <a:blip r:embed="rId3"/>
              <a:srcRect/>
              <a:stretch>
                <a:fillRect/>
              </a:stretch>
            </p:blipFill>
            <p:spPr bwMode="auto">
              <a:xfrm>
                <a:off x="5224" y="784"/>
                <a:ext cx="291" cy="307"/>
              </a:xfrm>
              <a:prstGeom prst="rect">
                <a:avLst/>
              </a:prstGeom>
              <a:noFill/>
              <a:ln w="9525" algn="ctr">
                <a:noFill/>
                <a:miter lim="800000"/>
                <a:headEnd/>
                <a:tailEnd/>
              </a:ln>
            </p:spPr>
          </p:pic>
          <p:pic>
            <p:nvPicPr>
              <p:cNvPr id="26684" name="Picture 40" descr="Ícone"/>
              <p:cNvPicPr>
                <a:picLocks noChangeAspect="1" noChangeArrowheads="1"/>
              </p:cNvPicPr>
              <p:nvPr/>
            </p:nvPicPr>
            <p:blipFill>
              <a:blip r:embed="rId3"/>
              <a:srcRect/>
              <a:stretch>
                <a:fillRect/>
              </a:stretch>
            </p:blipFill>
            <p:spPr bwMode="auto">
              <a:xfrm>
                <a:off x="4425" y="737"/>
                <a:ext cx="291" cy="307"/>
              </a:xfrm>
              <a:prstGeom prst="rect">
                <a:avLst/>
              </a:prstGeom>
              <a:noFill/>
              <a:ln w="9525" algn="ctr">
                <a:noFill/>
                <a:miter lim="800000"/>
                <a:headEnd/>
                <a:tailEnd/>
              </a:ln>
            </p:spPr>
          </p:pic>
          <p:pic>
            <p:nvPicPr>
              <p:cNvPr id="26685" name="Picture 41" descr="Ícone"/>
              <p:cNvPicPr>
                <a:picLocks noChangeAspect="1" noChangeArrowheads="1"/>
              </p:cNvPicPr>
              <p:nvPr/>
            </p:nvPicPr>
            <p:blipFill>
              <a:blip r:embed="rId3"/>
              <a:srcRect/>
              <a:stretch>
                <a:fillRect/>
              </a:stretch>
            </p:blipFill>
            <p:spPr bwMode="auto">
              <a:xfrm>
                <a:off x="3763" y="855"/>
                <a:ext cx="291" cy="307"/>
              </a:xfrm>
              <a:prstGeom prst="rect">
                <a:avLst/>
              </a:prstGeom>
              <a:noFill/>
              <a:ln w="9525" algn="ctr">
                <a:noFill/>
                <a:miter lim="800000"/>
                <a:headEnd/>
                <a:tailEnd/>
              </a:ln>
            </p:spPr>
          </p:pic>
          <p:pic>
            <p:nvPicPr>
              <p:cNvPr id="26686" name="Picture 42" descr="Ícone"/>
              <p:cNvPicPr>
                <a:picLocks noChangeAspect="1" noChangeArrowheads="1"/>
              </p:cNvPicPr>
              <p:nvPr/>
            </p:nvPicPr>
            <p:blipFill>
              <a:blip r:embed="rId3"/>
              <a:srcRect/>
              <a:stretch>
                <a:fillRect/>
              </a:stretch>
            </p:blipFill>
            <p:spPr bwMode="auto">
              <a:xfrm>
                <a:off x="4037" y="1634"/>
                <a:ext cx="291" cy="306"/>
              </a:xfrm>
              <a:prstGeom prst="rect">
                <a:avLst/>
              </a:prstGeom>
              <a:noFill/>
              <a:ln w="9525" algn="ctr">
                <a:noFill/>
                <a:miter lim="800000"/>
                <a:headEnd/>
                <a:tailEnd/>
              </a:ln>
            </p:spPr>
          </p:pic>
          <p:pic>
            <p:nvPicPr>
              <p:cNvPr id="26687" name="Picture 43" descr="Ícone"/>
              <p:cNvPicPr>
                <a:picLocks noChangeAspect="1" noChangeArrowheads="1"/>
              </p:cNvPicPr>
              <p:nvPr/>
            </p:nvPicPr>
            <p:blipFill>
              <a:blip r:embed="rId3"/>
              <a:srcRect/>
              <a:stretch>
                <a:fillRect/>
              </a:stretch>
            </p:blipFill>
            <p:spPr bwMode="auto">
              <a:xfrm>
                <a:off x="4813" y="1634"/>
                <a:ext cx="291" cy="306"/>
              </a:xfrm>
              <a:prstGeom prst="rect">
                <a:avLst/>
              </a:prstGeom>
              <a:noFill/>
              <a:ln w="9525" algn="ctr">
                <a:noFill/>
                <a:miter lim="800000"/>
                <a:headEnd/>
                <a:tailEnd/>
              </a:ln>
            </p:spPr>
          </p:pic>
          <p:pic>
            <p:nvPicPr>
              <p:cNvPr id="26688" name="Picture 44" descr="npo000039"/>
              <p:cNvPicPr>
                <a:picLocks noChangeAspect="1" noChangeArrowheads="1"/>
              </p:cNvPicPr>
              <p:nvPr/>
            </p:nvPicPr>
            <p:blipFill>
              <a:blip r:embed="rId4"/>
              <a:srcRect/>
              <a:stretch>
                <a:fillRect/>
              </a:stretch>
            </p:blipFill>
            <p:spPr bwMode="auto">
              <a:xfrm>
                <a:off x="2924" y="572"/>
                <a:ext cx="776" cy="280"/>
              </a:xfrm>
              <a:prstGeom prst="rect">
                <a:avLst/>
              </a:prstGeom>
              <a:noFill/>
              <a:ln w="9525" algn="ctr">
                <a:noFill/>
                <a:miter lim="800000"/>
                <a:headEnd/>
                <a:tailEnd/>
              </a:ln>
            </p:spPr>
          </p:pic>
        </p:grpSp>
        <p:pic>
          <p:nvPicPr>
            <p:cNvPr id="26666" name="Picture 45" descr="npo00003c"/>
            <p:cNvPicPr>
              <a:picLocks noChangeAspect="1" noChangeArrowheads="1"/>
            </p:cNvPicPr>
            <p:nvPr/>
          </p:nvPicPr>
          <p:blipFill>
            <a:blip r:embed="rId5"/>
            <a:srcRect/>
            <a:stretch>
              <a:fillRect/>
            </a:stretch>
          </p:blipFill>
          <p:spPr bwMode="auto">
            <a:xfrm>
              <a:off x="2789" y="436"/>
              <a:ext cx="975" cy="516"/>
            </a:xfrm>
            <a:prstGeom prst="rect">
              <a:avLst/>
            </a:prstGeom>
            <a:noFill/>
            <a:ln w="9525" algn="ctr">
              <a:noFill/>
              <a:miter lim="800000"/>
              <a:headEnd/>
              <a:tailEnd/>
            </a:ln>
          </p:spPr>
        </p:pic>
      </p:grpSp>
      <p:grpSp>
        <p:nvGrpSpPr>
          <p:cNvPr id="26629" name="Group 46"/>
          <p:cNvGrpSpPr>
            <a:grpSpLocks/>
          </p:cNvGrpSpPr>
          <p:nvPr/>
        </p:nvGrpSpPr>
        <p:grpSpPr bwMode="auto">
          <a:xfrm>
            <a:off x="247650" y="3068638"/>
            <a:ext cx="4113213" cy="2146300"/>
            <a:chOff x="156" y="1933"/>
            <a:chExt cx="2591" cy="1352"/>
          </a:xfrm>
        </p:grpSpPr>
        <p:grpSp>
          <p:nvGrpSpPr>
            <p:cNvPr id="26652" name="Group 47"/>
            <p:cNvGrpSpPr>
              <a:grpSpLocks/>
            </p:cNvGrpSpPr>
            <p:nvPr/>
          </p:nvGrpSpPr>
          <p:grpSpPr bwMode="auto">
            <a:xfrm>
              <a:off x="156" y="2085"/>
              <a:ext cx="2591" cy="1200"/>
              <a:chOff x="156" y="2085"/>
              <a:chExt cx="2591" cy="1200"/>
            </a:xfrm>
          </p:grpSpPr>
          <p:sp>
            <p:nvSpPr>
              <p:cNvPr id="26654" name="Line 48"/>
              <p:cNvSpPr>
                <a:spLocks noChangeShapeType="1"/>
              </p:cNvSpPr>
              <p:nvPr/>
            </p:nvSpPr>
            <p:spPr bwMode="auto">
              <a:xfrm>
                <a:off x="694" y="2339"/>
                <a:ext cx="0" cy="392"/>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55" name="Line 49"/>
              <p:cNvSpPr>
                <a:spLocks noChangeShapeType="1"/>
              </p:cNvSpPr>
              <p:nvPr/>
            </p:nvSpPr>
            <p:spPr bwMode="auto">
              <a:xfrm>
                <a:off x="694" y="2731"/>
                <a:ext cx="2012" cy="0"/>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56" name="Line 50"/>
              <p:cNvSpPr>
                <a:spLocks noChangeShapeType="1"/>
              </p:cNvSpPr>
              <p:nvPr/>
            </p:nvSpPr>
            <p:spPr bwMode="auto">
              <a:xfrm>
                <a:off x="2564" y="2823"/>
                <a:ext cx="0" cy="185"/>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57" name="Line 51"/>
              <p:cNvSpPr>
                <a:spLocks noChangeShapeType="1"/>
              </p:cNvSpPr>
              <p:nvPr/>
            </p:nvSpPr>
            <p:spPr bwMode="auto">
              <a:xfrm>
                <a:off x="600" y="3147"/>
                <a:ext cx="1893" cy="0"/>
              </a:xfrm>
              <a:prstGeom prst="line">
                <a:avLst/>
              </a:prstGeom>
              <a:noFill/>
              <a:ln w="50800">
                <a:solidFill>
                  <a:srgbClr val="FFFF00"/>
                </a:solidFill>
                <a:round/>
                <a:headEnd/>
                <a:tailEnd/>
              </a:ln>
            </p:spPr>
            <p:txBody>
              <a:bodyPr wrap="none" lIns="92075" tIns="46038" rIns="92075" bIns="46038" anchor="ctr"/>
              <a:lstStyle/>
              <a:p>
                <a:endParaRPr lang="pt-BR"/>
              </a:p>
            </p:txBody>
          </p:sp>
          <p:pic>
            <p:nvPicPr>
              <p:cNvPr id="26658" name="Picture 52" descr="Ícone"/>
              <p:cNvPicPr>
                <a:picLocks noChangeAspect="1" noChangeArrowheads="1"/>
              </p:cNvPicPr>
              <p:nvPr/>
            </p:nvPicPr>
            <p:blipFill>
              <a:blip r:embed="rId3"/>
              <a:srcRect/>
              <a:stretch>
                <a:fillRect/>
              </a:stretch>
            </p:blipFill>
            <p:spPr bwMode="auto">
              <a:xfrm>
                <a:off x="363" y="2968"/>
                <a:ext cx="301" cy="300"/>
              </a:xfrm>
              <a:prstGeom prst="rect">
                <a:avLst/>
              </a:prstGeom>
              <a:noFill/>
              <a:ln w="9525" algn="ctr">
                <a:noFill/>
                <a:miter lim="800000"/>
                <a:headEnd/>
                <a:tailEnd/>
              </a:ln>
            </p:spPr>
          </p:pic>
          <p:pic>
            <p:nvPicPr>
              <p:cNvPr id="26659" name="Picture 53" descr="Ícone"/>
              <p:cNvPicPr>
                <a:picLocks noChangeAspect="1" noChangeArrowheads="1"/>
              </p:cNvPicPr>
              <p:nvPr/>
            </p:nvPicPr>
            <p:blipFill>
              <a:blip r:embed="rId3"/>
              <a:srcRect/>
              <a:stretch>
                <a:fillRect/>
              </a:stretch>
            </p:blipFill>
            <p:spPr bwMode="auto">
              <a:xfrm>
                <a:off x="1736" y="2552"/>
                <a:ext cx="301" cy="300"/>
              </a:xfrm>
              <a:prstGeom prst="rect">
                <a:avLst/>
              </a:prstGeom>
              <a:noFill/>
              <a:ln w="9525" algn="ctr">
                <a:noFill/>
                <a:miter lim="800000"/>
                <a:headEnd/>
                <a:tailEnd/>
              </a:ln>
            </p:spPr>
          </p:pic>
          <p:pic>
            <p:nvPicPr>
              <p:cNvPr id="26660" name="Picture 54" descr="Ícone"/>
              <p:cNvPicPr>
                <a:picLocks noChangeAspect="1" noChangeArrowheads="1"/>
              </p:cNvPicPr>
              <p:nvPr/>
            </p:nvPicPr>
            <p:blipFill>
              <a:blip r:embed="rId3"/>
              <a:srcRect/>
              <a:stretch>
                <a:fillRect/>
              </a:stretch>
            </p:blipFill>
            <p:spPr bwMode="auto">
              <a:xfrm>
                <a:off x="955" y="2552"/>
                <a:ext cx="301" cy="300"/>
              </a:xfrm>
              <a:prstGeom prst="rect">
                <a:avLst/>
              </a:prstGeom>
              <a:noFill/>
              <a:ln w="9525" algn="ctr">
                <a:noFill/>
                <a:miter lim="800000"/>
                <a:headEnd/>
                <a:tailEnd/>
              </a:ln>
            </p:spPr>
          </p:pic>
          <p:pic>
            <p:nvPicPr>
              <p:cNvPr id="26661" name="Picture 55" descr="Ícone"/>
              <p:cNvPicPr>
                <a:picLocks noChangeAspect="1" noChangeArrowheads="1"/>
              </p:cNvPicPr>
              <p:nvPr/>
            </p:nvPicPr>
            <p:blipFill>
              <a:blip r:embed="rId3"/>
              <a:srcRect/>
              <a:stretch>
                <a:fillRect/>
              </a:stretch>
            </p:blipFill>
            <p:spPr bwMode="auto">
              <a:xfrm>
                <a:off x="2446" y="2547"/>
                <a:ext cx="301" cy="300"/>
              </a:xfrm>
              <a:prstGeom prst="rect">
                <a:avLst/>
              </a:prstGeom>
              <a:noFill/>
              <a:ln w="9525" algn="ctr">
                <a:noFill/>
                <a:miter lim="800000"/>
                <a:headEnd/>
                <a:tailEnd/>
              </a:ln>
            </p:spPr>
          </p:pic>
          <p:pic>
            <p:nvPicPr>
              <p:cNvPr id="26662" name="Picture 56" descr="Ícone"/>
              <p:cNvPicPr>
                <a:picLocks noChangeAspect="1" noChangeArrowheads="1"/>
              </p:cNvPicPr>
              <p:nvPr/>
            </p:nvPicPr>
            <p:blipFill>
              <a:blip r:embed="rId3"/>
              <a:srcRect/>
              <a:stretch>
                <a:fillRect/>
              </a:stretch>
            </p:blipFill>
            <p:spPr bwMode="auto">
              <a:xfrm>
                <a:off x="2446" y="2985"/>
                <a:ext cx="301" cy="300"/>
              </a:xfrm>
              <a:prstGeom prst="rect">
                <a:avLst/>
              </a:prstGeom>
              <a:noFill/>
              <a:ln w="9525" algn="ctr">
                <a:noFill/>
                <a:miter lim="800000"/>
                <a:headEnd/>
                <a:tailEnd/>
              </a:ln>
            </p:spPr>
          </p:pic>
          <p:pic>
            <p:nvPicPr>
              <p:cNvPr id="26663" name="Picture 57" descr="Ícone"/>
              <p:cNvPicPr>
                <a:picLocks noChangeAspect="1" noChangeArrowheads="1"/>
              </p:cNvPicPr>
              <p:nvPr/>
            </p:nvPicPr>
            <p:blipFill>
              <a:blip r:embed="rId3"/>
              <a:srcRect/>
              <a:stretch>
                <a:fillRect/>
              </a:stretch>
            </p:blipFill>
            <p:spPr bwMode="auto">
              <a:xfrm>
                <a:off x="1357" y="2968"/>
                <a:ext cx="301" cy="300"/>
              </a:xfrm>
              <a:prstGeom prst="rect">
                <a:avLst/>
              </a:prstGeom>
              <a:noFill/>
              <a:ln w="9525" algn="ctr">
                <a:noFill/>
                <a:miter lim="800000"/>
                <a:headEnd/>
                <a:tailEnd/>
              </a:ln>
            </p:spPr>
          </p:pic>
          <p:pic>
            <p:nvPicPr>
              <p:cNvPr id="26664" name="Picture 58" descr="npo00003d"/>
              <p:cNvPicPr>
                <a:picLocks noChangeAspect="1" noChangeArrowheads="1"/>
              </p:cNvPicPr>
              <p:nvPr/>
            </p:nvPicPr>
            <p:blipFill>
              <a:blip r:embed="rId4"/>
              <a:srcRect/>
              <a:stretch>
                <a:fillRect/>
              </a:stretch>
            </p:blipFill>
            <p:spPr bwMode="auto">
              <a:xfrm>
                <a:off x="156" y="2085"/>
                <a:ext cx="805" cy="274"/>
              </a:xfrm>
              <a:prstGeom prst="rect">
                <a:avLst/>
              </a:prstGeom>
              <a:noFill/>
              <a:ln w="9525" algn="ctr">
                <a:noFill/>
                <a:miter lim="800000"/>
                <a:headEnd/>
                <a:tailEnd/>
              </a:ln>
            </p:spPr>
          </p:pic>
        </p:grpSp>
        <p:pic>
          <p:nvPicPr>
            <p:cNvPr id="26653" name="Picture 59" descr="npo000040"/>
            <p:cNvPicPr>
              <a:picLocks noChangeAspect="1" noChangeArrowheads="1"/>
            </p:cNvPicPr>
            <p:nvPr/>
          </p:nvPicPr>
          <p:blipFill>
            <a:blip r:embed="rId6"/>
            <a:srcRect/>
            <a:stretch>
              <a:fillRect/>
            </a:stretch>
          </p:blipFill>
          <p:spPr bwMode="auto">
            <a:xfrm>
              <a:off x="158" y="1933"/>
              <a:ext cx="975" cy="516"/>
            </a:xfrm>
            <a:prstGeom prst="rect">
              <a:avLst/>
            </a:prstGeom>
            <a:noFill/>
            <a:ln w="9525" algn="ctr">
              <a:noFill/>
              <a:miter lim="800000"/>
              <a:headEnd/>
              <a:tailEnd/>
            </a:ln>
          </p:spPr>
        </p:pic>
      </p:grpSp>
      <p:grpSp>
        <p:nvGrpSpPr>
          <p:cNvPr id="26630" name="Group 60"/>
          <p:cNvGrpSpPr>
            <a:grpSpLocks/>
          </p:cNvGrpSpPr>
          <p:nvPr/>
        </p:nvGrpSpPr>
        <p:grpSpPr bwMode="auto">
          <a:xfrm>
            <a:off x="4716463" y="2997200"/>
            <a:ext cx="4038600" cy="2425700"/>
            <a:chOff x="2971" y="1888"/>
            <a:chExt cx="2544" cy="1528"/>
          </a:xfrm>
        </p:grpSpPr>
        <p:grpSp>
          <p:nvGrpSpPr>
            <p:cNvPr id="26631" name="Group 61"/>
            <p:cNvGrpSpPr>
              <a:grpSpLocks/>
            </p:cNvGrpSpPr>
            <p:nvPr/>
          </p:nvGrpSpPr>
          <p:grpSpPr bwMode="auto">
            <a:xfrm>
              <a:off x="3102" y="2024"/>
              <a:ext cx="2413" cy="1392"/>
              <a:chOff x="3102" y="2024"/>
              <a:chExt cx="2413" cy="1392"/>
            </a:xfrm>
          </p:grpSpPr>
          <p:sp>
            <p:nvSpPr>
              <p:cNvPr id="26633" name="Line 62"/>
              <p:cNvSpPr>
                <a:spLocks noChangeShapeType="1"/>
              </p:cNvSpPr>
              <p:nvPr/>
            </p:nvSpPr>
            <p:spPr bwMode="auto">
              <a:xfrm>
                <a:off x="3631" y="2302"/>
                <a:ext cx="1" cy="531"/>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34" name="Line 63"/>
              <p:cNvSpPr>
                <a:spLocks noChangeShapeType="1"/>
              </p:cNvSpPr>
              <p:nvPr/>
            </p:nvSpPr>
            <p:spPr bwMode="auto">
              <a:xfrm>
                <a:off x="3631" y="2834"/>
                <a:ext cx="1884" cy="0"/>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35" name="Line 64"/>
              <p:cNvSpPr>
                <a:spLocks noChangeShapeType="1"/>
              </p:cNvSpPr>
              <p:nvPr/>
            </p:nvSpPr>
            <p:spPr bwMode="auto">
              <a:xfrm>
                <a:off x="4050" y="2555"/>
                <a:ext cx="0" cy="684"/>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36" name="Line 65"/>
              <p:cNvSpPr>
                <a:spLocks noChangeShapeType="1"/>
              </p:cNvSpPr>
              <p:nvPr/>
            </p:nvSpPr>
            <p:spPr bwMode="auto">
              <a:xfrm>
                <a:off x="3747" y="3239"/>
                <a:ext cx="559" cy="0"/>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37" name="Line 66"/>
              <p:cNvSpPr>
                <a:spLocks noChangeShapeType="1"/>
              </p:cNvSpPr>
              <p:nvPr/>
            </p:nvSpPr>
            <p:spPr bwMode="auto">
              <a:xfrm flipV="1">
                <a:off x="4934" y="2480"/>
                <a:ext cx="0" cy="759"/>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38" name="Line 67"/>
              <p:cNvSpPr>
                <a:spLocks noChangeShapeType="1"/>
              </p:cNvSpPr>
              <p:nvPr/>
            </p:nvSpPr>
            <p:spPr bwMode="auto">
              <a:xfrm>
                <a:off x="4468" y="2480"/>
                <a:ext cx="1" cy="354"/>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39" name="Line 68"/>
              <p:cNvSpPr>
                <a:spLocks noChangeShapeType="1"/>
              </p:cNvSpPr>
              <p:nvPr/>
            </p:nvSpPr>
            <p:spPr bwMode="auto">
              <a:xfrm>
                <a:off x="4934" y="2480"/>
                <a:ext cx="255" cy="0"/>
              </a:xfrm>
              <a:prstGeom prst="line">
                <a:avLst/>
              </a:prstGeom>
              <a:noFill/>
              <a:ln w="50800">
                <a:solidFill>
                  <a:srgbClr val="FFFF00"/>
                </a:solidFill>
                <a:round/>
                <a:headEnd/>
                <a:tailEnd/>
              </a:ln>
            </p:spPr>
            <p:txBody>
              <a:bodyPr wrap="none" lIns="92075" tIns="46038" rIns="92075" bIns="46038" anchor="ctr"/>
              <a:lstStyle/>
              <a:p>
                <a:endParaRPr lang="pt-BR"/>
              </a:p>
            </p:txBody>
          </p:sp>
          <p:sp>
            <p:nvSpPr>
              <p:cNvPr id="26640" name="Line 69"/>
              <p:cNvSpPr>
                <a:spLocks noChangeShapeType="1"/>
              </p:cNvSpPr>
              <p:nvPr/>
            </p:nvSpPr>
            <p:spPr bwMode="auto">
              <a:xfrm>
                <a:off x="4934" y="3239"/>
                <a:ext cx="186" cy="0"/>
              </a:xfrm>
              <a:prstGeom prst="line">
                <a:avLst/>
              </a:prstGeom>
              <a:noFill/>
              <a:ln w="50800">
                <a:solidFill>
                  <a:srgbClr val="FFFF00"/>
                </a:solidFill>
                <a:round/>
                <a:headEnd/>
                <a:tailEnd/>
              </a:ln>
            </p:spPr>
            <p:txBody>
              <a:bodyPr wrap="none" lIns="92075" tIns="46038" rIns="92075" bIns="46038" anchor="ctr"/>
              <a:lstStyle/>
              <a:p>
                <a:endParaRPr lang="pt-BR"/>
              </a:p>
            </p:txBody>
          </p:sp>
          <p:pic>
            <p:nvPicPr>
              <p:cNvPr id="26641" name="Picture 70" descr="Ícone"/>
              <p:cNvPicPr>
                <a:picLocks noChangeAspect="1" noChangeArrowheads="1"/>
              </p:cNvPicPr>
              <p:nvPr/>
            </p:nvPicPr>
            <p:blipFill>
              <a:blip r:embed="rId3"/>
              <a:srcRect/>
              <a:stretch>
                <a:fillRect/>
              </a:stretch>
            </p:blipFill>
            <p:spPr bwMode="auto">
              <a:xfrm>
                <a:off x="3538" y="3087"/>
                <a:ext cx="296" cy="329"/>
              </a:xfrm>
              <a:prstGeom prst="rect">
                <a:avLst/>
              </a:prstGeom>
              <a:noFill/>
              <a:ln w="9525" algn="ctr">
                <a:noFill/>
                <a:miter lim="800000"/>
                <a:headEnd/>
                <a:tailEnd/>
              </a:ln>
            </p:spPr>
          </p:pic>
          <p:pic>
            <p:nvPicPr>
              <p:cNvPr id="26642" name="Picture 71" descr="Ícone"/>
              <p:cNvPicPr>
                <a:picLocks noChangeAspect="1" noChangeArrowheads="1"/>
              </p:cNvPicPr>
              <p:nvPr/>
            </p:nvPicPr>
            <p:blipFill>
              <a:blip r:embed="rId3"/>
              <a:srcRect/>
              <a:stretch>
                <a:fillRect/>
              </a:stretch>
            </p:blipFill>
            <p:spPr bwMode="auto">
              <a:xfrm>
                <a:off x="4352" y="2252"/>
                <a:ext cx="296" cy="329"/>
              </a:xfrm>
              <a:prstGeom prst="rect">
                <a:avLst/>
              </a:prstGeom>
              <a:noFill/>
              <a:ln w="9525" algn="ctr">
                <a:noFill/>
                <a:miter lim="800000"/>
                <a:headEnd/>
                <a:tailEnd/>
              </a:ln>
            </p:spPr>
          </p:pic>
          <p:pic>
            <p:nvPicPr>
              <p:cNvPr id="26643" name="Picture 72" descr="Ícone"/>
              <p:cNvPicPr>
                <a:picLocks noChangeAspect="1" noChangeArrowheads="1"/>
              </p:cNvPicPr>
              <p:nvPr/>
            </p:nvPicPr>
            <p:blipFill>
              <a:blip r:embed="rId3"/>
              <a:srcRect/>
              <a:stretch>
                <a:fillRect/>
              </a:stretch>
            </p:blipFill>
            <p:spPr bwMode="auto">
              <a:xfrm>
                <a:off x="5120" y="3087"/>
                <a:ext cx="296" cy="329"/>
              </a:xfrm>
              <a:prstGeom prst="rect">
                <a:avLst/>
              </a:prstGeom>
              <a:noFill/>
              <a:ln w="9525" algn="ctr">
                <a:noFill/>
                <a:miter lim="800000"/>
                <a:headEnd/>
                <a:tailEnd/>
              </a:ln>
            </p:spPr>
          </p:pic>
          <p:pic>
            <p:nvPicPr>
              <p:cNvPr id="26644" name="Picture 73" descr="Ícone"/>
              <p:cNvPicPr>
                <a:picLocks noChangeAspect="1" noChangeArrowheads="1"/>
              </p:cNvPicPr>
              <p:nvPr/>
            </p:nvPicPr>
            <p:blipFill>
              <a:blip r:embed="rId3"/>
              <a:srcRect/>
              <a:stretch>
                <a:fillRect/>
              </a:stretch>
            </p:blipFill>
            <p:spPr bwMode="auto">
              <a:xfrm>
                <a:off x="4306" y="3087"/>
                <a:ext cx="296" cy="329"/>
              </a:xfrm>
              <a:prstGeom prst="rect">
                <a:avLst/>
              </a:prstGeom>
              <a:noFill/>
              <a:ln w="9525" algn="ctr">
                <a:noFill/>
                <a:miter lim="800000"/>
                <a:headEnd/>
                <a:tailEnd/>
              </a:ln>
            </p:spPr>
          </p:pic>
          <p:pic>
            <p:nvPicPr>
              <p:cNvPr id="26645" name="Picture 74" descr="Ícone"/>
              <p:cNvPicPr>
                <a:picLocks noChangeAspect="1" noChangeArrowheads="1"/>
              </p:cNvPicPr>
              <p:nvPr/>
            </p:nvPicPr>
            <p:blipFill>
              <a:blip r:embed="rId3"/>
              <a:srcRect/>
              <a:stretch>
                <a:fillRect/>
              </a:stretch>
            </p:blipFill>
            <p:spPr bwMode="auto">
              <a:xfrm>
                <a:off x="3939" y="2277"/>
                <a:ext cx="296" cy="329"/>
              </a:xfrm>
              <a:prstGeom prst="rect">
                <a:avLst/>
              </a:prstGeom>
              <a:noFill/>
              <a:ln w="9525" algn="ctr">
                <a:noFill/>
                <a:miter lim="800000"/>
                <a:headEnd/>
                <a:tailEnd/>
              </a:ln>
            </p:spPr>
          </p:pic>
          <p:pic>
            <p:nvPicPr>
              <p:cNvPr id="26646" name="Picture 75" descr="Ícone"/>
              <p:cNvPicPr>
                <a:picLocks noChangeAspect="1" noChangeArrowheads="1"/>
              </p:cNvPicPr>
              <p:nvPr/>
            </p:nvPicPr>
            <p:blipFill>
              <a:blip r:embed="rId3"/>
              <a:srcRect/>
              <a:stretch>
                <a:fillRect/>
              </a:stretch>
            </p:blipFill>
            <p:spPr bwMode="auto">
              <a:xfrm>
                <a:off x="5120" y="2328"/>
                <a:ext cx="296" cy="329"/>
              </a:xfrm>
              <a:prstGeom prst="rect">
                <a:avLst/>
              </a:prstGeom>
              <a:noFill/>
              <a:ln w="9525" algn="ctr">
                <a:noFill/>
                <a:miter lim="800000"/>
                <a:headEnd/>
                <a:tailEnd/>
              </a:ln>
            </p:spPr>
          </p:pic>
          <p:sp>
            <p:nvSpPr>
              <p:cNvPr id="26647" name="Rectangle 76"/>
              <p:cNvSpPr>
                <a:spLocks noChangeArrowheads="1"/>
              </p:cNvSpPr>
              <p:nvPr/>
            </p:nvSpPr>
            <p:spPr bwMode="auto">
              <a:xfrm>
                <a:off x="4026" y="2809"/>
                <a:ext cx="47" cy="50"/>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48" name="Rectangle 77"/>
              <p:cNvSpPr>
                <a:spLocks noChangeArrowheads="1"/>
              </p:cNvSpPr>
              <p:nvPr/>
            </p:nvSpPr>
            <p:spPr bwMode="auto">
              <a:xfrm>
                <a:off x="4910" y="2809"/>
                <a:ext cx="47" cy="50"/>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49" name="Rectangle 78"/>
              <p:cNvSpPr>
                <a:spLocks noChangeArrowheads="1"/>
              </p:cNvSpPr>
              <p:nvPr/>
            </p:nvSpPr>
            <p:spPr bwMode="auto">
              <a:xfrm>
                <a:off x="4026" y="3214"/>
                <a:ext cx="47" cy="50"/>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sp>
            <p:nvSpPr>
              <p:cNvPr id="26650" name="Rectangle 79"/>
              <p:cNvSpPr>
                <a:spLocks noChangeArrowheads="1"/>
              </p:cNvSpPr>
              <p:nvPr/>
            </p:nvSpPr>
            <p:spPr bwMode="auto">
              <a:xfrm>
                <a:off x="4445" y="2809"/>
                <a:ext cx="47" cy="50"/>
              </a:xfrm>
              <a:prstGeom prst="rect">
                <a:avLst/>
              </a:prstGeom>
              <a:solidFill>
                <a:srgbClr val="FFFF00"/>
              </a:solidFill>
              <a:ln w="50800">
                <a:solidFill>
                  <a:srgbClr val="FFFF00"/>
                </a:solidFill>
                <a:miter lim="800000"/>
                <a:headEnd/>
                <a:tailEnd/>
              </a:ln>
            </p:spPr>
            <p:txBody>
              <a:bodyPr wrap="none" lIns="92075" tIns="46038" rIns="92075" bIns="46038" anchor="ctr"/>
              <a:lstStyle/>
              <a:p>
                <a:pPr algn="ctr" eaLnBrk="0" hangingPunct="0"/>
                <a:endParaRPr lang="pt-BR"/>
              </a:p>
            </p:txBody>
          </p:sp>
          <p:pic>
            <p:nvPicPr>
              <p:cNvPr id="26651" name="Picture 112" descr="npo000041"/>
              <p:cNvPicPr>
                <a:picLocks noChangeAspect="1" noChangeArrowheads="1"/>
              </p:cNvPicPr>
              <p:nvPr/>
            </p:nvPicPr>
            <p:blipFill>
              <a:blip r:embed="rId4"/>
              <a:srcRect/>
              <a:stretch>
                <a:fillRect/>
              </a:stretch>
            </p:blipFill>
            <p:spPr bwMode="auto">
              <a:xfrm>
                <a:off x="3102" y="2024"/>
                <a:ext cx="791" cy="301"/>
              </a:xfrm>
              <a:prstGeom prst="rect">
                <a:avLst/>
              </a:prstGeom>
              <a:noFill/>
              <a:ln w="9525" algn="ctr">
                <a:noFill/>
                <a:miter lim="800000"/>
                <a:headEnd/>
                <a:tailEnd/>
              </a:ln>
            </p:spPr>
          </p:pic>
        </p:grpSp>
        <p:pic>
          <p:nvPicPr>
            <p:cNvPr id="26632" name="Picture 81" descr="npo000044"/>
            <p:cNvPicPr>
              <a:picLocks noChangeAspect="1" noChangeArrowheads="1"/>
            </p:cNvPicPr>
            <p:nvPr/>
          </p:nvPicPr>
          <p:blipFill>
            <a:blip r:embed="rId5"/>
            <a:srcRect/>
            <a:stretch>
              <a:fillRect/>
            </a:stretch>
          </p:blipFill>
          <p:spPr bwMode="auto">
            <a:xfrm>
              <a:off x="2971" y="1888"/>
              <a:ext cx="975" cy="516"/>
            </a:xfrm>
            <a:prstGeom prst="rect">
              <a:avLst/>
            </a:prstGeom>
            <a:noFill/>
            <a:ln w="9525" algn="ctr">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idx="4294967295"/>
          </p:nvPr>
        </p:nvSpPr>
        <p:spPr>
          <a:xfrm>
            <a:off x="206375" y="136525"/>
            <a:ext cx="3667125" cy="484188"/>
          </a:xfrm>
        </p:spPr>
        <p:txBody>
          <a:bodyPr/>
          <a:lstStyle/>
          <a:p>
            <a:pPr>
              <a:defRPr/>
            </a:pPr>
            <a:r>
              <a:rPr lang="en-GB" sz="2800" smtClean="0">
                <a:solidFill>
                  <a:srgbClr val="000000"/>
                </a:solidFill>
              </a:rPr>
              <a:t>Aplicações</a:t>
            </a:r>
          </a:p>
        </p:txBody>
      </p:sp>
      <p:sp>
        <p:nvSpPr>
          <p:cNvPr id="28674" name="Rectangle 3"/>
          <p:cNvSpPr>
            <a:spLocks noGrp="1" noChangeArrowheads="1"/>
          </p:cNvSpPr>
          <p:nvPr>
            <p:ph type="body" sz="half" idx="4294967295"/>
          </p:nvPr>
        </p:nvSpPr>
        <p:spPr>
          <a:xfrm>
            <a:off x="431800" y="766763"/>
            <a:ext cx="5132388" cy="4546600"/>
          </a:xfrm>
        </p:spPr>
        <p:txBody>
          <a:bodyPr/>
          <a:lstStyle/>
          <a:p>
            <a:pPr marL="342900" indent="-342900">
              <a:lnSpc>
                <a:spcPct val="100000"/>
              </a:lnSpc>
            </a:pPr>
            <a:r>
              <a:rPr lang="en-GB" sz="2400" smtClean="0"/>
              <a:t>linha de transporte de processo de empacotamento,</a:t>
            </a:r>
          </a:p>
          <a:p>
            <a:pPr marL="342900" indent="-342900">
              <a:lnSpc>
                <a:spcPct val="100000"/>
              </a:lnSpc>
            </a:pPr>
            <a:r>
              <a:rPr lang="en-GB" sz="2400" smtClean="0"/>
              <a:t>Silos de Granulados</a:t>
            </a:r>
          </a:p>
          <a:p>
            <a:pPr marL="342900" indent="-342900">
              <a:lnSpc>
                <a:spcPct val="100000"/>
              </a:lnSpc>
            </a:pPr>
            <a:r>
              <a:rPr lang="en-GB" sz="2400" smtClean="0"/>
              <a:t>Módulos Compactos para aplicação em Cervejarias</a:t>
            </a:r>
          </a:p>
        </p:txBody>
      </p:sp>
      <p:pic>
        <p:nvPicPr>
          <p:cNvPr id="28675" name="Picture 9" descr="npo000046"/>
          <p:cNvPicPr>
            <a:picLocks noChangeAspect="1" noChangeArrowheads="1"/>
          </p:cNvPicPr>
          <p:nvPr/>
        </p:nvPicPr>
        <p:blipFill>
          <a:blip r:embed="rId3"/>
          <a:srcRect/>
          <a:stretch>
            <a:fillRect/>
          </a:stretch>
        </p:blipFill>
        <p:spPr bwMode="auto">
          <a:xfrm>
            <a:off x="587375" y="3294063"/>
            <a:ext cx="4783138" cy="3116262"/>
          </a:xfrm>
          <a:prstGeom prst="rect">
            <a:avLst/>
          </a:prstGeom>
          <a:noFill/>
          <a:ln w="9525" algn="ctr">
            <a:noFill/>
            <a:miter lim="800000"/>
            <a:headEnd/>
            <a:tailEnd/>
          </a:ln>
        </p:spPr>
      </p:pic>
      <p:pic>
        <p:nvPicPr>
          <p:cNvPr id="28676" name="Picture 8" descr="npo000048"/>
          <p:cNvPicPr>
            <a:picLocks noChangeAspect="1" noChangeArrowheads="1"/>
          </p:cNvPicPr>
          <p:nvPr/>
        </p:nvPicPr>
        <p:blipFill>
          <a:blip r:embed="rId4"/>
          <a:srcRect/>
          <a:stretch>
            <a:fillRect/>
          </a:stretch>
        </p:blipFill>
        <p:spPr bwMode="auto">
          <a:xfrm>
            <a:off x="5653088" y="671513"/>
            <a:ext cx="3097212" cy="2741612"/>
          </a:xfrm>
          <a:prstGeom prst="rect">
            <a:avLst/>
          </a:prstGeom>
          <a:noFill/>
          <a:ln w="9525" algn="ctr">
            <a:noFill/>
            <a:miter lim="800000"/>
            <a:headEnd/>
            <a:tailEnd/>
          </a:ln>
        </p:spPr>
      </p:pic>
      <p:pic>
        <p:nvPicPr>
          <p:cNvPr id="28677" name="Picture 12" descr="Beer_Appl"/>
          <p:cNvPicPr>
            <a:picLocks noChangeAspect="1" noChangeArrowheads="1"/>
          </p:cNvPicPr>
          <p:nvPr/>
        </p:nvPicPr>
        <p:blipFill>
          <a:blip r:embed="rId5"/>
          <a:srcRect/>
          <a:stretch>
            <a:fillRect/>
          </a:stretch>
        </p:blipFill>
        <p:spPr bwMode="auto">
          <a:xfrm>
            <a:off x="5656263" y="3652838"/>
            <a:ext cx="3079750" cy="2744787"/>
          </a:xfrm>
          <a:prstGeom prst="rect">
            <a:avLst/>
          </a:prstGeom>
          <a:noFill/>
          <a:ln w="9525" algn="ctr">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4294967295"/>
          </p:nvPr>
        </p:nvSpPr>
        <p:spPr>
          <a:xfrm>
            <a:off x="304800" y="1035050"/>
            <a:ext cx="8434388" cy="4546600"/>
          </a:xfrm>
        </p:spPr>
        <p:txBody>
          <a:bodyPr/>
          <a:lstStyle/>
          <a:p>
            <a:pPr lvl="1">
              <a:lnSpc>
                <a:spcPct val="100000"/>
              </a:lnSpc>
              <a:spcBef>
                <a:spcPts val="800"/>
              </a:spcBef>
              <a:spcAft>
                <a:spcPts val="800"/>
              </a:spcAft>
              <a:buClr>
                <a:srgbClr val="000000"/>
              </a:buClr>
              <a:buFontTx/>
              <a:buChar char="•"/>
            </a:pPr>
            <a:r>
              <a:rPr lang="en-US" smtClean="0">
                <a:solidFill>
                  <a:srgbClr val="000000"/>
                </a:solidFill>
              </a:rPr>
              <a:t>Originalmente desenvolvido pela BOSH para o mercado automobilístico europeu no início dos anos 80;</a:t>
            </a:r>
          </a:p>
          <a:p>
            <a:pPr lvl="1">
              <a:lnSpc>
                <a:spcPct val="100000"/>
              </a:lnSpc>
              <a:buClr>
                <a:srgbClr val="000000"/>
              </a:buClr>
              <a:buFontTx/>
              <a:buChar char="•"/>
            </a:pPr>
            <a:r>
              <a:rPr lang="en-US" smtClean="0">
                <a:solidFill>
                  <a:srgbClr val="000000"/>
                </a:solidFill>
              </a:rPr>
              <a:t>Substituiu a fiação custosa e trabalhosa por cabos de rede de baixo custo;</a:t>
            </a:r>
          </a:p>
          <a:p>
            <a:pPr lvl="1">
              <a:lnSpc>
                <a:spcPct val="100000"/>
              </a:lnSpc>
              <a:buClr>
                <a:srgbClr val="000000"/>
              </a:buClr>
              <a:buFontTx/>
              <a:buChar char="•"/>
            </a:pPr>
            <a:r>
              <a:rPr lang="en-US" smtClean="0">
                <a:solidFill>
                  <a:srgbClr val="000000"/>
                </a:solidFill>
              </a:rPr>
              <a:t>Resposta rápida e alta confiabilidade  (Freios Anti-travantes e airbags);</a:t>
            </a:r>
          </a:p>
          <a:p>
            <a:pPr lvl="1">
              <a:lnSpc>
                <a:spcPct val="100000"/>
              </a:lnSpc>
              <a:buClr>
                <a:srgbClr val="000000"/>
              </a:buClr>
              <a:buFontTx/>
              <a:buChar char="•"/>
            </a:pPr>
            <a:r>
              <a:rPr lang="en-US" smtClean="0">
                <a:solidFill>
                  <a:srgbClr val="000000"/>
                </a:solidFill>
              </a:rPr>
              <a:t>Substituiu a fiação custosa e trabalhosa por cabos de rede de baixo custo DeviceNet tem uma camada de software de aplicação sobre o CAN.</a:t>
            </a:r>
          </a:p>
          <a:p>
            <a:pPr>
              <a:lnSpc>
                <a:spcPct val="70000"/>
              </a:lnSpc>
              <a:buFont typeface="Wingdings" pitchFamily="2" charset="2"/>
              <a:buNone/>
            </a:pPr>
            <a:endParaRPr lang="en-US" sz="2400" smtClean="0">
              <a:solidFill>
                <a:srgbClr val="000000"/>
              </a:solidFill>
            </a:endParaRPr>
          </a:p>
        </p:txBody>
      </p:sp>
      <p:sp>
        <p:nvSpPr>
          <p:cNvPr id="1013764" name="Rectangle 4"/>
          <p:cNvSpPr>
            <a:spLocks noGrp="1" noChangeArrowheads="1"/>
          </p:cNvSpPr>
          <p:nvPr>
            <p:ph type="title" idx="4294967295"/>
          </p:nvPr>
        </p:nvSpPr>
        <p:spPr>
          <a:xfrm>
            <a:off x="211138" y="114300"/>
            <a:ext cx="6562725" cy="485775"/>
          </a:xfrm>
        </p:spPr>
        <p:txBody>
          <a:bodyPr/>
          <a:lstStyle/>
          <a:p>
            <a:pPr>
              <a:defRPr/>
            </a:pPr>
            <a:r>
              <a:rPr lang="pt-BR" sz="2800" smtClean="0">
                <a:solidFill>
                  <a:srgbClr val="000000"/>
                </a:solidFill>
              </a:rPr>
              <a:t>Devicenet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sz="half" idx="4294967295"/>
          </p:nvPr>
        </p:nvGraphicFramePr>
        <p:xfrm>
          <a:off x="2484438" y="4208463"/>
          <a:ext cx="5935662" cy="2246312"/>
        </p:xfrm>
        <a:graphic>
          <a:graphicData uri="http://schemas.openxmlformats.org/presentationml/2006/ole">
            <p:oleObj spid="_x0000_s1026" name="Bitmap Image" r:id="rId4" imgW="5038095" imgH="2276793" progId="PBrush">
              <p:embed/>
            </p:oleObj>
          </a:graphicData>
        </a:graphic>
      </p:graphicFrame>
      <p:sp>
        <p:nvSpPr>
          <p:cNvPr id="972803" name="Rectangle 3"/>
          <p:cNvSpPr>
            <a:spLocks noGrp="1" noChangeArrowheads="1"/>
          </p:cNvSpPr>
          <p:nvPr>
            <p:ph type="title" idx="4294967295"/>
          </p:nvPr>
        </p:nvSpPr>
        <p:spPr>
          <a:xfrm>
            <a:off x="211138" y="114300"/>
            <a:ext cx="6562725" cy="485775"/>
          </a:xfrm>
        </p:spPr>
        <p:txBody>
          <a:bodyPr/>
          <a:lstStyle/>
          <a:p>
            <a:pPr>
              <a:defRPr/>
            </a:pPr>
            <a:r>
              <a:rPr lang="pt-BR" sz="2800" smtClean="0">
                <a:solidFill>
                  <a:srgbClr val="000000"/>
                </a:solidFill>
              </a:rPr>
              <a:t>Devicenet</a:t>
            </a:r>
          </a:p>
        </p:txBody>
      </p:sp>
      <p:sp>
        <p:nvSpPr>
          <p:cNvPr id="1028" name="Rectangle 4"/>
          <p:cNvSpPr>
            <a:spLocks noGrp="1" noChangeArrowheads="1"/>
          </p:cNvSpPr>
          <p:nvPr>
            <p:ph type="body" sz="half" idx="4294967295"/>
          </p:nvPr>
        </p:nvSpPr>
        <p:spPr>
          <a:xfrm>
            <a:off x="368300" y="1052513"/>
            <a:ext cx="8280400" cy="3671887"/>
          </a:xfrm>
        </p:spPr>
        <p:txBody>
          <a:bodyPr/>
          <a:lstStyle/>
          <a:p>
            <a:pPr marL="0" indent="0">
              <a:buFont typeface="Wingdings" pitchFamily="2" charset="2"/>
              <a:buNone/>
            </a:pPr>
            <a:r>
              <a:rPr lang="pt-BR" sz="2000" smtClean="0">
                <a:solidFill>
                  <a:srgbClr val="000000"/>
                </a:solidFill>
              </a:rPr>
              <a:t>Rede industrial de padrão aberto de comunicação para conexão entre :</a:t>
            </a:r>
          </a:p>
          <a:p>
            <a:pPr marL="762000" lvl="1" indent="-285750">
              <a:buClr>
                <a:srgbClr val="000000"/>
              </a:buClr>
            </a:pPr>
            <a:r>
              <a:rPr lang="pt-BR" sz="2000" smtClean="0">
                <a:solidFill>
                  <a:srgbClr val="000000"/>
                </a:solidFill>
              </a:rPr>
              <a:t>Sensores de proximidade indutivos,capacitivos,fotoelétricos,</a:t>
            </a:r>
          </a:p>
          <a:p>
            <a:pPr marL="762000" lvl="1" indent="-285750">
              <a:buClr>
                <a:srgbClr val="000000"/>
              </a:buClr>
            </a:pPr>
            <a:r>
              <a:rPr lang="pt-BR" sz="2000" smtClean="0">
                <a:solidFill>
                  <a:srgbClr val="000000"/>
                </a:solidFill>
              </a:rPr>
              <a:t>Painéis e interfaces de operação,</a:t>
            </a:r>
          </a:p>
          <a:p>
            <a:pPr marL="762000" lvl="1" indent="-285750">
              <a:buClr>
                <a:srgbClr val="000000"/>
              </a:buClr>
            </a:pPr>
            <a:r>
              <a:rPr lang="pt-BR" sz="2000" smtClean="0">
                <a:solidFill>
                  <a:srgbClr val="000000"/>
                </a:solidFill>
              </a:rPr>
              <a:t>sensores de processos, </a:t>
            </a:r>
          </a:p>
          <a:p>
            <a:pPr marL="762000" lvl="1" indent="-285750">
              <a:buClr>
                <a:srgbClr val="000000"/>
              </a:buClr>
            </a:pPr>
            <a:r>
              <a:rPr lang="pt-BR" sz="2000" smtClean="0">
                <a:solidFill>
                  <a:srgbClr val="000000"/>
                </a:solidFill>
              </a:rPr>
              <a:t>leitores de código de barras,</a:t>
            </a:r>
          </a:p>
          <a:p>
            <a:pPr marL="762000" lvl="1" indent="-285750">
              <a:buClr>
                <a:srgbClr val="000000"/>
              </a:buClr>
            </a:pPr>
            <a:r>
              <a:rPr lang="pt-BR" sz="2000" smtClean="0">
                <a:solidFill>
                  <a:srgbClr val="000000"/>
                </a:solidFill>
              </a:rPr>
              <a:t>variadores de frequência, </a:t>
            </a:r>
          </a:p>
          <a:p>
            <a:pPr marL="762000" lvl="1" indent="-285750">
              <a:buClr>
                <a:srgbClr val="000000"/>
              </a:buClr>
            </a:pPr>
            <a:r>
              <a:rPr lang="pt-BR" sz="2000" smtClean="0">
                <a:solidFill>
                  <a:srgbClr val="000000"/>
                </a:solidFill>
              </a:rPr>
              <a:t>motores de partida,</a:t>
            </a:r>
          </a:p>
          <a:p>
            <a:pPr marL="762000" lvl="1" indent="-285750">
              <a:buClr>
                <a:srgbClr val="000000"/>
              </a:buClr>
            </a:pPr>
            <a:r>
              <a:rPr lang="pt-BR" sz="2000" smtClean="0">
                <a:solidFill>
                  <a:srgbClr val="000000"/>
                </a:solidFill>
              </a:rPr>
              <a:t>válvulas solenóides</a:t>
            </a:r>
            <a:endParaRPr lang="pt-BR" sz="2000" b="1" smtClean="0">
              <a:solidFill>
                <a:srgbClr val="00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idx="4294967295"/>
          </p:nvPr>
        </p:nvSpPr>
        <p:spPr>
          <a:xfrm>
            <a:off x="203200" y="127000"/>
            <a:ext cx="7594600" cy="495300"/>
          </a:xfrm>
        </p:spPr>
        <p:txBody>
          <a:bodyPr/>
          <a:lstStyle/>
          <a:p>
            <a:pPr>
              <a:defRPr/>
            </a:pPr>
            <a:r>
              <a:rPr lang="pt-BR" sz="2800" smtClean="0">
                <a:solidFill>
                  <a:srgbClr val="000000"/>
                </a:solidFill>
              </a:rPr>
              <a:t>Especificações da rede DeviceNet</a:t>
            </a:r>
          </a:p>
        </p:txBody>
      </p:sp>
      <p:sp>
        <p:nvSpPr>
          <p:cNvPr id="34818" name="Rectangle 3"/>
          <p:cNvSpPr>
            <a:spLocks noGrp="1" noChangeArrowheads="1"/>
          </p:cNvSpPr>
          <p:nvPr>
            <p:ph type="body" idx="4294967295"/>
          </p:nvPr>
        </p:nvSpPr>
        <p:spPr>
          <a:xfrm>
            <a:off x="384175" y="1411288"/>
            <a:ext cx="8229600" cy="4525962"/>
          </a:xfrm>
        </p:spPr>
        <p:txBody>
          <a:bodyPr/>
          <a:lstStyle/>
          <a:p>
            <a:pPr>
              <a:lnSpc>
                <a:spcPct val="125000"/>
              </a:lnSpc>
              <a:buClrTx/>
              <a:buSzPct val="100000"/>
              <a:buFont typeface="Arial" charset="0"/>
              <a:buChar char="•"/>
            </a:pPr>
            <a:r>
              <a:rPr lang="en-US" sz="2200" smtClean="0"/>
              <a:t>Projetado para sinais simples</a:t>
            </a:r>
          </a:p>
          <a:p>
            <a:pPr>
              <a:lnSpc>
                <a:spcPct val="125000"/>
              </a:lnSpc>
              <a:buClrTx/>
              <a:buSzPct val="100000"/>
              <a:buFont typeface="Arial" charset="0"/>
              <a:buChar char="•"/>
            </a:pPr>
            <a:r>
              <a:rPr lang="en-US" sz="2200" smtClean="0"/>
              <a:t>Até 64 instrumentos</a:t>
            </a:r>
          </a:p>
          <a:p>
            <a:pPr>
              <a:lnSpc>
                <a:spcPct val="125000"/>
              </a:lnSpc>
              <a:buClrTx/>
              <a:buSzPct val="100000"/>
              <a:buFont typeface="Arial" charset="0"/>
              <a:buChar char="•"/>
            </a:pPr>
            <a:r>
              <a:rPr lang="en-US" sz="2200" smtClean="0"/>
              <a:t>Cabos par-trançado ou fibra</a:t>
            </a:r>
          </a:p>
          <a:p>
            <a:pPr>
              <a:lnSpc>
                <a:spcPct val="125000"/>
              </a:lnSpc>
              <a:buClrTx/>
              <a:buSzPct val="100000"/>
              <a:buFont typeface="Arial" charset="0"/>
              <a:buChar char="•"/>
            </a:pPr>
            <a:r>
              <a:rPr lang="en-US" sz="2200" smtClean="0"/>
              <a:t>Cabos até 500m</a:t>
            </a:r>
          </a:p>
          <a:p>
            <a:pPr>
              <a:lnSpc>
                <a:spcPct val="125000"/>
              </a:lnSpc>
              <a:buClrTx/>
              <a:buSzPct val="100000"/>
              <a:buFont typeface="Arial" charset="0"/>
              <a:buChar char="•"/>
            </a:pPr>
            <a:r>
              <a:rPr lang="en-US" sz="2200" smtClean="0"/>
              <a:t>Topologia de barramento com derivações (bus with spurs)</a:t>
            </a:r>
          </a:p>
          <a:p>
            <a:pPr>
              <a:lnSpc>
                <a:spcPct val="125000"/>
              </a:lnSpc>
              <a:buClrTx/>
              <a:buSzPct val="100000"/>
              <a:buFont typeface="Arial" charset="0"/>
              <a:buChar char="•"/>
            </a:pPr>
            <a:r>
              <a:rPr lang="en-US" sz="2200" smtClean="0"/>
              <a:t>Cabos e conectores especiais</a:t>
            </a:r>
          </a:p>
          <a:p>
            <a:pPr>
              <a:lnSpc>
                <a:spcPct val="125000"/>
              </a:lnSpc>
              <a:buClrTx/>
              <a:buSzPct val="100000"/>
              <a:buFont typeface="Arial" charset="0"/>
              <a:buChar char="•"/>
            </a:pPr>
            <a:r>
              <a:rPr lang="pt-BR" sz="2200" smtClean="0"/>
              <a:t>Modelo Produtor/Consumidor – Qualquer device pode iniciar um processo de comunicação</a:t>
            </a:r>
          </a:p>
        </p:txBody>
      </p:sp>
      <p:pic>
        <p:nvPicPr>
          <p:cNvPr id="34819" name="Picture 4" descr="npo000056"/>
          <p:cNvPicPr>
            <a:picLocks noChangeAspect="1" noChangeArrowheads="1"/>
          </p:cNvPicPr>
          <p:nvPr/>
        </p:nvPicPr>
        <p:blipFill>
          <a:blip r:embed="rId3"/>
          <a:srcRect/>
          <a:stretch>
            <a:fillRect/>
          </a:stretch>
        </p:blipFill>
        <p:spPr bwMode="auto">
          <a:xfrm>
            <a:off x="5080000" y="1203325"/>
            <a:ext cx="3790950" cy="26336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idx="4294967295"/>
          </p:nvPr>
        </p:nvSpPr>
        <p:spPr>
          <a:xfrm>
            <a:off x="211138" y="128588"/>
            <a:ext cx="3444875" cy="557212"/>
          </a:xfrm>
        </p:spPr>
        <p:txBody>
          <a:bodyPr/>
          <a:lstStyle/>
          <a:p>
            <a:pPr>
              <a:defRPr/>
            </a:pPr>
            <a:r>
              <a:rPr lang="pt-BR" sz="2800" smtClean="0">
                <a:solidFill>
                  <a:srgbClr val="000000"/>
                </a:solidFill>
              </a:rPr>
              <a:t>Topologias</a:t>
            </a:r>
          </a:p>
        </p:txBody>
      </p:sp>
      <p:sp>
        <p:nvSpPr>
          <p:cNvPr id="36866" name="Rectangle 3"/>
          <p:cNvSpPr>
            <a:spLocks noGrp="1" noChangeArrowheads="1"/>
          </p:cNvSpPr>
          <p:nvPr>
            <p:ph type="body" idx="4294967295"/>
          </p:nvPr>
        </p:nvSpPr>
        <p:spPr>
          <a:xfrm>
            <a:off x="468313" y="1069975"/>
            <a:ext cx="8229600" cy="4525963"/>
          </a:xfrm>
        </p:spPr>
        <p:txBody>
          <a:bodyPr/>
          <a:lstStyle/>
          <a:p>
            <a:pPr>
              <a:spcBef>
                <a:spcPct val="0"/>
              </a:spcBef>
              <a:buFont typeface="Wingdings" pitchFamily="2" charset="2"/>
              <a:buNone/>
            </a:pPr>
            <a:r>
              <a:rPr lang="pt-BR" smtClean="0">
                <a:solidFill>
                  <a:srgbClr val="000000"/>
                </a:solidFill>
              </a:rPr>
              <a:t>A topologia da rede Devicenet é baseada em um tronco principal com ramificações </a:t>
            </a:r>
          </a:p>
        </p:txBody>
      </p:sp>
      <p:pic>
        <p:nvPicPr>
          <p:cNvPr id="36867" name="Picture 4" descr="topologia1"/>
          <p:cNvPicPr>
            <a:picLocks noChangeAspect="1" noChangeArrowheads="1"/>
          </p:cNvPicPr>
          <p:nvPr/>
        </p:nvPicPr>
        <p:blipFill>
          <a:blip r:embed="rId3"/>
          <a:srcRect/>
          <a:stretch>
            <a:fillRect/>
          </a:stretch>
        </p:blipFill>
        <p:spPr bwMode="auto">
          <a:xfrm>
            <a:off x="1403350" y="2365375"/>
            <a:ext cx="5705475" cy="2479675"/>
          </a:xfrm>
          <a:prstGeom prst="rect">
            <a:avLst/>
          </a:prstGeom>
          <a:noFill/>
          <a:ln w="9525" algn="ctr">
            <a:noFill/>
            <a:miter lim="800000"/>
            <a:headEnd/>
            <a:tailEnd/>
          </a:ln>
        </p:spPr>
      </p:pic>
      <p:sp>
        <p:nvSpPr>
          <p:cNvPr id="36868" name="Text Box 5"/>
          <p:cNvSpPr txBox="1">
            <a:spLocks noChangeArrowheads="1"/>
          </p:cNvSpPr>
          <p:nvPr/>
        </p:nvSpPr>
        <p:spPr bwMode="auto">
          <a:xfrm>
            <a:off x="1116013" y="4886325"/>
            <a:ext cx="7777162" cy="822325"/>
          </a:xfrm>
          <a:prstGeom prst="rect">
            <a:avLst/>
          </a:prstGeom>
          <a:solidFill>
            <a:schemeClr val="accent1"/>
          </a:solidFill>
          <a:ln w="9525" algn="ctr">
            <a:noFill/>
            <a:miter lim="800000"/>
            <a:headEnd/>
            <a:tailEnd/>
          </a:ln>
        </p:spPr>
        <p:txBody>
          <a:bodyPr>
            <a:spAutoFit/>
          </a:bodyPr>
          <a:lstStyle/>
          <a:p>
            <a:r>
              <a:rPr lang="pt-BR">
                <a:solidFill>
                  <a:schemeClr val="tx2"/>
                </a:solidFill>
                <a:latin typeface="Arial" charset="0"/>
              </a:rPr>
              <a:t>O tronco principal deve ser sempre terminado nas duas pontas com resistores de 121</a:t>
            </a:r>
            <a:r>
              <a:rPr lang="pt-BR">
                <a:solidFill>
                  <a:schemeClr val="tx2"/>
                </a:solidFill>
                <a:latin typeface="Arial" charset="0"/>
                <a:sym typeface="Symbol" pitchFamily="18" charset="2"/>
              </a:rPr>
              <a:t></a:t>
            </a:r>
            <a:r>
              <a:rPr lang="pt-BR">
                <a:solidFill>
                  <a:schemeClr val="tx2"/>
                </a:solidFill>
                <a:latin typeface="Arial" charset="0"/>
              </a:rPr>
              <a:t>, 1%, ¼ W. </a:t>
            </a:r>
          </a:p>
        </p:txBody>
      </p:sp>
      <p:pic>
        <p:nvPicPr>
          <p:cNvPr id="36869" name="Picture 6" descr="j0299125"/>
          <p:cNvPicPr>
            <a:picLocks noChangeAspect="1" noChangeArrowheads="1"/>
          </p:cNvPicPr>
          <p:nvPr/>
        </p:nvPicPr>
        <p:blipFill>
          <a:blip r:embed="rId4"/>
          <a:srcRect/>
          <a:stretch>
            <a:fillRect/>
          </a:stretch>
        </p:blipFill>
        <p:spPr bwMode="auto">
          <a:xfrm>
            <a:off x="250825" y="5245100"/>
            <a:ext cx="704850" cy="1157288"/>
          </a:xfrm>
          <a:prstGeom prst="rect">
            <a:avLst/>
          </a:prstGeom>
          <a:noFill/>
          <a:ln w="9525" algn="ctr">
            <a:noFill/>
            <a:miter lim="800000"/>
            <a:headEnd/>
            <a:tailEnd/>
          </a:ln>
        </p:spPr>
      </p:pic>
      <p:sp>
        <p:nvSpPr>
          <p:cNvPr id="36870" name="Rectangle 7"/>
          <p:cNvSpPr>
            <a:spLocks noChangeArrowheads="1"/>
          </p:cNvSpPr>
          <p:nvPr/>
        </p:nvSpPr>
        <p:spPr bwMode="auto">
          <a:xfrm>
            <a:off x="1116013" y="5894388"/>
            <a:ext cx="5942012" cy="360362"/>
          </a:xfrm>
          <a:prstGeom prst="rect">
            <a:avLst/>
          </a:prstGeom>
          <a:solidFill>
            <a:schemeClr val="accent1"/>
          </a:solidFill>
          <a:ln w="9525">
            <a:solidFill>
              <a:schemeClr val="tx1"/>
            </a:solidFill>
            <a:miter lim="800000"/>
            <a:headEnd/>
            <a:tailEnd/>
          </a:ln>
        </p:spPr>
        <p:txBody>
          <a:bodyPr wrap="none"/>
          <a:lstStyle/>
          <a:p>
            <a:pPr>
              <a:buClr>
                <a:schemeClr val="tx1"/>
              </a:buClr>
            </a:pPr>
            <a:r>
              <a:rPr lang="pt-BR" sz="2000" b="1">
                <a:solidFill>
                  <a:schemeClr val="tx2"/>
                </a:solidFill>
                <a:latin typeface="Arial Unicode MS" pitchFamily="34" charset="-128"/>
              </a:rPr>
              <a:t>Topologias em Estrela e anel não são permitidas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idx="4294967295"/>
          </p:nvPr>
        </p:nvSpPr>
        <p:spPr>
          <a:xfrm>
            <a:off x="207963" y="106363"/>
            <a:ext cx="4457700" cy="554037"/>
          </a:xfrm>
        </p:spPr>
        <p:txBody>
          <a:bodyPr/>
          <a:lstStyle/>
          <a:p>
            <a:pPr>
              <a:defRPr/>
            </a:pPr>
            <a:r>
              <a:rPr lang="pt-BR" sz="2800" smtClean="0">
                <a:solidFill>
                  <a:srgbClr val="000000"/>
                </a:solidFill>
              </a:rPr>
              <a:t>Cabos DeviceNet</a:t>
            </a:r>
          </a:p>
        </p:txBody>
      </p:sp>
      <p:sp>
        <p:nvSpPr>
          <p:cNvPr id="38914" name="Rectangle 3"/>
          <p:cNvSpPr>
            <a:spLocks noChangeArrowheads="1"/>
          </p:cNvSpPr>
          <p:nvPr/>
        </p:nvSpPr>
        <p:spPr bwMode="auto">
          <a:xfrm>
            <a:off x="250825" y="1412875"/>
            <a:ext cx="8640763" cy="701675"/>
          </a:xfrm>
          <a:prstGeom prst="rect">
            <a:avLst/>
          </a:prstGeom>
          <a:noFill/>
          <a:ln w="9525" algn="ctr">
            <a:noFill/>
            <a:miter lim="800000"/>
            <a:headEnd/>
            <a:tailEnd/>
          </a:ln>
        </p:spPr>
        <p:txBody>
          <a:bodyPr anchor="ctr">
            <a:spAutoFit/>
          </a:bodyPr>
          <a:lstStyle/>
          <a:p>
            <a:endParaRPr lang="pt-BR" sz="2000">
              <a:solidFill>
                <a:schemeClr val="tx2"/>
              </a:solidFill>
              <a:latin typeface="Arial" charset="0"/>
            </a:endParaRPr>
          </a:p>
          <a:p>
            <a:endParaRPr lang="pt-BR" sz="2000">
              <a:solidFill>
                <a:schemeClr val="tx2"/>
              </a:solidFill>
              <a:latin typeface="Arial" charset="0"/>
            </a:endParaRPr>
          </a:p>
        </p:txBody>
      </p:sp>
      <p:sp>
        <p:nvSpPr>
          <p:cNvPr id="38915" name="Rectangle 4"/>
          <p:cNvSpPr>
            <a:spLocks noChangeArrowheads="1"/>
          </p:cNvSpPr>
          <p:nvPr/>
        </p:nvSpPr>
        <p:spPr bwMode="auto">
          <a:xfrm>
            <a:off x="498475" y="982663"/>
            <a:ext cx="5741988" cy="822325"/>
          </a:xfrm>
          <a:prstGeom prst="rect">
            <a:avLst/>
          </a:prstGeom>
          <a:noFill/>
          <a:ln w="9525" algn="ctr">
            <a:noFill/>
            <a:miter lim="800000"/>
            <a:headEnd/>
            <a:tailEnd/>
          </a:ln>
        </p:spPr>
        <p:txBody>
          <a:bodyPr anchor="ctr">
            <a:spAutoFit/>
          </a:bodyPr>
          <a:lstStyle/>
          <a:p>
            <a:r>
              <a:rPr lang="pt-BR">
                <a:solidFill>
                  <a:srgbClr val="000000"/>
                </a:solidFill>
                <a:latin typeface="Arial" charset="0"/>
              </a:rPr>
              <a:t>São 4 tipos de cabos padronizados: </a:t>
            </a:r>
          </a:p>
          <a:p>
            <a:r>
              <a:rPr lang="pt-BR">
                <a:solidFill>
                  <a:srgbClr val="000000"/>
                </a:solidFill>
                <a:latin typeface="Arial" charset="0"/>
              </a:rPr>
              <a:t>cabo redondo grosso, fino, médio e flat.</a:t>
            </a:r>
          </a:p>
        </p:txBody>
      </p:sp>
      <p:sp>
        <p:nvSpPr>
          <p:cNvPr id="38916" name="Rectangle 5"/>
          <p:cNvSpPr>
            <a:spLocks noChangeArrowheads="1"/>
          </p:cNvSpPr>
          <p:nvPr/>
        </p:nvSpPr>
        <p:spPr bwMode="auto">
          <a:xfrm>
            <a:off x="1547813" y="5245100"/>
            <a:ext cx="6421437" cy="762000"/>
          </a:xfrm>
          <a:prstGeom prst="rect">
            <a:avLst/>
          </a:prstGeom>
          <a:solidFill>
            <a:schemeClr val="accent1"/>
          </a:solidFill>
          <a:ln w="9525" algn="ctr">
            <a:noFill/>
            <a:miter lim="800000"/>
            <a:headEnd/>
            <a:tailEnd/>
          </a:ln>
        </p:spPr>
        <p:txBody>
          <a:bodyPr>
            <a:spAutoFit/>
          </a:bodyPr>
          <a:lstStyle/>
          <a:p>
            <a:r>
              <a:rPr lang="pt-BR" sz="2000">
                <a:solidFill>
                  <a:schemeClr val="tx2"/>
                </a:solidFill>
                <a:latin typeface="Arial" charset="0"/>
              </a:rPr>
              <a:t>Mais Utilizado: cabo grosso para o tronco.</a:t>
            </a:r>
          </a:p>
          <a:p>
            <a:r>
              <a:rPr lang="pt-BR" sz="2000">
                <a:solidFill>
                  <a:schemeClr val="tx2"/>
                </a:solidFill>
                <a:latin typeface="Arial" charset="0"/>
              </a:rPr>
              <a:t>                         cabo fino para as derivações</a:t>
            </a:r>
            <a:r>
              <a:rPr lang="pt-BR">
                <a:solidFill>
                  <a:schemeClr val="tx2"/>
                </a:solidFill>
                <a:latin typeface="Arial" charset="0"/>
              </a:rPr>
              <a:t>.</a:t>
            </a:r>
          </a:p>
        </p:txBody>
      </p:sp>
      <p:pic>
        <p:nvPicPr>
          <p:cNvPr id="38917" name="Picture 6" descr="j0299125"/>
          <p:cNvPicPr>
            <a:picLocks noChangeAspect="1" noChangeArrowheads="1"/>
          </p:cNvPicPr>
          <p:nvPr/>
        </p:nvPicPr>
        <p:blipFill>
          <a:blip r:embed="rId3"/>
          <a:srcRect/>
          <a:stretch>
            <a:fillRect/>
          </a:stretch>
        </p:blipFill>
        <p:spPr bwMode="auto">
          <a:xfrm>
            <a:off x="611188" y="5029200"/>
            <a:ext cx="704850" cy="1157288"/>
          </a:xfrm>
          <a:prstGeom prst="rect">
            <a:avLst/>
          </a:prstGeom>
          <a:noFill/>
          <a:ln w="9525" algn="ctr">
            <a:noFill/>
            <a:miter lim="800000"/>
            <a:headEnd/>
            <a:tailEnd/>
          </a:ln>
        </p:spPr>
      </p:pic>
      <p:graphicFrame>
        <p:nvGraphicFramePr>
          <p:cNvPr id="981042" name="Group 50"/>
          <p:cNvGraphicFramePr>
            <a:graphicFrameLocks noGrp="1"/>
          </p:cNvGraphicFramePr>
          <p:nvPr>
            <p:ph idx="4294967295"/>
          </p:nvPr>
        </p:nvGraphicFramePr>
        <p:xfrm>
          <a:off x="539750" y="2636838"/>
          <a:ext cx="8188325" cy="1609725"/>
        </p:xfrm>
        <a:graphic>
          <a:graphicData uri="http://schemas.openxmlformats.org/drawingml/2006/table">
            <a:tbl>
              <a:tblPr/>
              <a:tblGrid>
                <a:gridCol w="1144588"/>
                <a:gridCol w="1073150"/>
                <a:gridCol w="1073150"/>
                <a:gridCol w="1092200"/>
                <a:gridCol w="720725"/>
                <a:gridCol w="1579562"/>
                <a:gridCol w="1504950"/>
              </a:tblGrid>
              <a:tr h="601663">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Tipo </a:t>
                      </a:r>
                    </a:p>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de cabo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E6D"/>
                    </a:solid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Bitola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E6D"/>
                    </a:solid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Bitola </a:t>
                      </a:r>
                    </a:p>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dreno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E6D"/>
                    </a:solid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Bitola </a:t>
                      </a:r>
                    </a:p>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comum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E6D"/>
                    </a:solid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I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E6D"/>
                    </a:solid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Dim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E6D"/>
                    </a:solid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1" i="0" u="none" strike="noStrike" cap="none" normalizeH="0" baseline="0" smtClean="0">
                          <a:ln>
                            <a:noFill/>
                          </a:ln>
                          <a:solidFill>
                            <a:srgbClr val="000000"/>
                          </a:solidFill>
                          <a:effectLst/>
                          <a:latin typeface="Arial" pitchFamily="34" charset="0"/>
                        </a:rPr>
                        <a:t>Resist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E6D"/>
                    </a:solidFill>
                  </a:tcPr>
                </a:tc>
              </a:tr>
              <a:tr h="290513">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Grosso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15AWG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18AWG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18AWG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8A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12,5mm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0,015Ω/m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Fino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22AWG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22AWG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24AWG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3A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7,0mm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0,069Ω/m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Flat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16AWG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16AWG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8A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5,3x19,3mm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600" b="0" i="0" u="none" strike="noStrike" cap="none" normalizeH="0" baseline="0" smtClean="0">
                          <a:ln>
                            <a:noFill/>
                          </a:ln>
                          <a:solidFill>
                            <a:srgbClr val="000000"/>
                          </a:solidFill>
                          <a:effectLst/>
                          <a:latin typeface="Arial" pitchFamily="34" charset="0"/>
                        </a:rPr>
                        <a:t>0,019Ω/m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60" name="Picture 51"/>
          <p:cNvPicPr>
            <a:picLocks noChangeAspect="1" noChangeArrowheads="1"/>
          </p:cNvPicPr>
          <p:nvPr/>
        </p:nvPicPr>
        <p:blipFill>
          <a:blip r:embed="rId4"/>
          <a:srcRect/>
          <a:stretch>
            <a:fillRect/>
          </a:stretch>
        </p:blipFill>
        <p:spPr bwMode="auto">
          <a:xfrm>
            <a:off x="6137275" y="671513"/>
            <a:ext cx="2795588" cy="164147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idx="4294967295"/>
          </p:nvPr>
        </p:nvSpPr>
        <p:spPr>
          <a:xfrm>
            <a:off x="195263" y="103188"/>
            <a:ext cx="7383462" cy="869950"/>
          </a:xfrm>
        </p:spPr>
        <p:txBody>
          <a:bodyPr/>
          <a:lstStyle/>
          <a:p>
            <a:pPr>
              <a:defRPr/>
            </a:pPr>
            <a:r>
              <a:rPr lang="pt-BR" sz="2800" smtClean="0">
                <a:solidFill>
                  <a:srgbClr val="000000"/>
                </a:solidFill>
              </a:rPr>
              <a:t>Comprimentos máximos </a:t>
            </a:r>
            <a:br>
              <a:rPr lang="pt-BR" sz="2800" smtClean="0">
                <a:solidFill>
                  <a:srgbClr val="000000"/>
                </a:solidFill>
              </a:rPr>
            </a:br>
            <a:r>
              <a:rPr lang="pt-BR" sz="2800" smtClean="0">
                <a:solidFill>
                  <a:srgbClr val="000000"/>
                </a:solidFill>
              </a:rPr>
              <a:t>dos cabos </a:t>
            </a:r>
          </a:p>
        </p:txBody>
      </p:sp>
      <p:graphicFrame>
        <p:nvGraphicFramePr>
          <p:cNvPr id="983043" name="Group 3"/>
          <p:cNvGraphicFramePr>
            <a:graphicFrameLocks noGrp="1"/>
          </p:cNvGraphicFramePr>
          <p:nvPr/>
        </p:nvGraphicFramePr>
        <p:xfrm>
          <a:off x="495300" y="3527425"/>
          <a:ext cx="8280400" cy="2351088"/>
        </p:xfrm>
        <a:graphic>
          <a:graphicData uri="http://schemas.openxmlformats.org/drawingml/2006/table">
            <a:tbl>
              <a:tblPr/>
              <a:tblGrid>
                <a:gridCol w="1655763"/>
                <a:gridCol w="1655762"/>
                <a:gridCol w="1657350"/>
                <a:gridCol w="1655763"/>
                <a:gridCol w="1655762"/>
              </a:tblGrid>
              <a:tr h="336550">
                <a:tc rowSpan="2">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dirty="0" smtClean="0">
                          <a:ln>
                            <a:noFill/>
                          </a:ln>
                          <a:solidFill>
                            <a:schemeClr val="bg1"/>
                          </a:solidFill>
                          <a:effectLst/>
                          <a:latin typeface="Arial" pitchFamily="34" charset="0"/>
                        </a:rPr>
                        <a:t>Tipo de cabo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bg1"/>
                          </a:solidFill>
                          <a:effectLst/>
                          <a:latin typeface="Arial" pitchFamily="34" charset="0"/>
                        </a:rPr>
                        <a:t>Função do cabo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bg1"/>
                          </a:solidFill>
                          <a:effectLst/>
                          <a:latin typeface="Arial" pitchFamily="34" charset="0"/>
                        </a:rPr>
                        <a:t>Taxa de transmissão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pt-BR"/>
                    </a:p>
                  </a:txBody>
                  <a:tcPr/>
                </a:tc>
                <a:tc hMerge="1">
                  <a:txBody>
                    <a:bodyPr/>
                    <a:lstStyle/>
                    <a:p>
                      <a:endParaRPr lang="pt-BR"/>
                    </a:p>
                  </a:txBody>
                  <a:tcPr/>
                </a:tc>
              </a:tr>
              <a:tr h="334963">
                <a:tc vMerge="1">
                  <a:txBody>
                    <a:bodyPr/>
                    <a:lstStyle/>
                    <a:p>
                      <a:endParaRPr lang="pt-BR"/>
                    </a:p>
                  </a:txBody>
                  <a:tcPr/>
                </a:tc>
                <a:tc vMerge="1">
                  <a:txBody>
                    <a:bodyPr/>
                    <a:lstStyle/>
                    <a:p>
                      <a:endParaRPr lang="pt-BR"/>
                    </a:p>
                  </a:txBody>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bg1"/>
                          </a:solidFill>
                          <a:effectLst/>
                          <a:latin typeface="Arial" pitchFamily="34" charset="0"/>
                        </a:rPr>
                        <a:t>125 Kbits/s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bg1"/>
                          </a:solidFill>
                          <a:effectLst/>
                          <a:latin typeface="Arial" pitchFamily="34" charset="0"/>
                        </a:rPr>
                        <a:t>250 Kbits/s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bg1"/>
                          </a:solidFill>
                          <a:effectLst/>
                          <a:latin typeface="Arial" pitchFamily="34" charset="0"/>
                        </a:rPr>
                        <a:t>500 Kbits/s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34963">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Grosso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Tronco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500m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250m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100m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dirty="0" smtClean="0">
                          <a:ln>
                            <a:noFill/>
                          </a:ln>
                          <a:solidFill>
                            <a:schemeClr val="tx1"/>
                          </a:solidFill>
                          <a:effectLst/>
                          <a:latin typeface="Arial" pitchFamily="34" charset="0"/>
                        </a:rPr>
                        <a:t>Fino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Tronco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100m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r>
              <a:tr h="336550">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Flat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Tronco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380m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200m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75m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Fino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Derivação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6m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r>
              <a:tr h="336550">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Fino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 Derivações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156m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78m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chemeClr val="tx1"/>
                          </a:solidFill>
                          <a:effectLst/>
                          <a:latin typeface="Arial" pitchFamily="34" charset="0"/>
                        </a:rPr>
                        <a:t>39m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08" name="Text Box 49"/>
          <p:cNvSpPr txBox="1">
            <a:spLocks noChangeArrowheads="1"/>
          </p:cNvSpPr>
          <p:nvPr/>
        </p:nvSpPr>
        <p:spPr bwMode="auto">
          <a:xfrm>
            <a:off x="350838" y="1149350"/>
            <a:ext cx="8569325" cy="1917700"/>
          </a:xfrm>
          <a:prstGeom prst="rect">
            <a:avLst/>
          </a:prstGeom>
          <a:noFill/>
          <a:ln w="9525" algn="ctr">
            <a:noFill/>
            <a:miter lim="800000"/>
            <a:headEnd/>
            <a:tailEnd/>
          </a:ln>
        </p:spPr>
        <p:txBody>
          <a:bodyPr>
            <a:spAutoFit/>
          </a:bodyPr>
          <a:lstStyle/>
          <a:p>
            <a:pPr>
              <a:buFontTx/>
              <a:buChar char="•"/>
            </a:pPr>
            <a:r>
              <a:rPr lang="pt-BR">
                <a:solidFill>
                  <a:srgbClr val="000000"/>
                </a:solidFill>
                <a:latin typeface="Arial" charset="0"/>
              </a:rPr>
              <a:t> Ramificação na rede não pode ser maior que 6 m </a:t>
            </a:r>
          </a:p>
          <a:p>
            <a:pPr>
              <a:buFontTx/>
              <a:buChar char="•"/>
            </a:pPr>
            <a:endParaRPr lang="pt-BR">
              <a:solidFill>
                <a:srgbClr val="000000"/>
              </a:solidFill>
              <a:latin typeface="Arial" charset="0"/>
            </a:endParaRPr>
          </a:p>
          <a:p>
            <a:pPr>
              <a:buFontTx/>
              <a:buChar char="•"/>
            </a:pPr>
            <a:r>
              <a:rPr lang="pt-BR">
                <a:solidFill>
                  <a:srgbClr val="000000"/>
                </a:solidFill>
                <a:latin typeface="Arial" charset="0"/>
              </a:rPr>
              <a:t> A soma dos comprimentos de todas as ramificações deve ser menor que o máximo permitido para a taxa de comunicação desejada.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idx="4294967295"/>
          </p:nvPr>
        </p:nvSpPr>
        <p:spPr>
          <a:xfrm>
            <a:off x="1114425" y="1114425"/>
            <a:ext cx="7850188" cy="488950"/>
          </a:xfrm>
        </p:spPr>
        <p:txBody>
          <a:bodyPr/>
          <a:lstStyle/>
          <a:p>
            <a:pPr>
              <a:defRPr/>
            </a:pPr>
            <a:r>
              <a:rPr lang="pt-BR" sz="2400" smtClean="0">
                <a:latin typeface="Architecture" pitchFamily="34" charset="0"/>
              </a:rPr>
              <a:t>Sistemas Transacionais e Sistemas de Apoio à Decisão</a:t>
            </a:r>
            <a:endParaRPr lang="en-US" sz="2400" smtClean="0">
              <a:latin typeface="Architecture" pitchFamily="34" charset="0"/>
            </a:endParaRPr>
          </a:p>
        </p:txBody>
      </p:sp>
      <p:grpSp>
        <p:nvGrpSpPr>
          <p:cNvPr id="7170" name="Group 3"/>
          <p:cNvGrpSpPr>
            <a:grpSpLocks/>
          </p:cNvGrpSpPr>
          <p:nvPr/>
        </p:nvGrpSpPr>
        <p:grpSpPr bwMode="auto">
          <a:xfrm>
            <a:off x="1187450" y="1844675"/>
            <a:ext cx="7412038" cy="4105275"/>
            <a:chOff x="748" y="1162"/>
            <a:chExt cx="4669" cy="2586"/>
          </a:xfrm>
        </p:grpSpPr>
        <p:sp>
          <p:nvSpPr>
            <p:cNvPr id="7173" name="Rectangle 4"/>
            <p:cNvSpPr>
              <a:spLocks noChangeArrowheads="1"/>
            </p:cNvSpPr>
            <p:nvPr/>
          </p:nvSpPr>
          <p:spPr bwMode="auto">
            <a:xfrm>
              <a:off x="1066" y="1372"/>
              <a:ext cx="816" cy="852"/>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Bookman Old Style" pitchFamily="18" charset="0"/>
                  <a:ea typeface="MS Mincho" pitchFamily="49" charset="-128"/>
                </a:rPr>
                <a:t>Asset</a:t>
              </a:r>
            </a:p>
            <a:p>
              <a:pPr algn="ctr" eaLnBrk="0" hangingPunct="0"/>
              <a:r>
                <a:rPr kumimoji="1" lang="en-US" altLang="ja-JP" sz="1400" b="1">
                  <a:solidFill>
                    <a:srgbClr val="F1114C"/>
                  </a:solidFill>
                  <a:latin typeface="Bookman Old Style" pitchFamily="18" charset="0"/>
                  <a:ea typeface="MS Mincho" pitchFamily="49" charset="-128"/>
                </a:rPr>
                <a:t>Management</a:t>
              </a:r>
            </a:p>
          </p:txBody>
        </p:sp>
        <p:sp>
          <p:nvSpPr>
            <p:cNvPr id="7174" name="Rectangle 5"/>
            <p:cNvSpPr>
              <a:spLocks noChangeArrowheads="1"/>
            </p:cNvSpPr>
            <p:nvPr/>
          </p:nvSpPr>
          <p:spPr bwMode="auto">
            <a:xfrm>
              <a:off x="1383" y="2596"/>
              <a:ext cx="1217" cy="716"/>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Bookman Old Style" pitchFamily="18" charset="0"/>
                  <a:ea typeface="MS Mincho" pitchFamily="49" charset="-128"/>
                </a:rPr>
                <a:t>Safety Management</a:t>
              </a:r>
            </a:p>
          </p:txBody>
        </p:sp>
        <p:sp>
          <p:nvSpPr>
            <p:cNvPr id="7175" name="Rectangle 6"/>
            <p:cNvSpPr>
              <a:spLocks noChangeArrowheads="1"/>
            </p:cNvSpPr>
            <p:nvPr/>
          </p:nvSpPr>
          <p:spPr bwMode="auto">
            <a:xfrm>
              <a:off x="2701" y="2601"/>
              <a:ext cx="2318" cy="756"/>
            </a:xfrm>
            <a:prstGeom prst="rect">
              <a:avLst/>
            </a:prstGeom>
            <a:gradFill rotWithShape="0">
              <a:gsLst>
                <a:gs pos="0">
                  <a:srgbClr val="008000"/>
                </a:gs>
                <a:gs pos="50000">
                  <a:srgbClr val="FFFFFF"/>
                </a:gs>
                <a:gs pos="100000">
                  <a:srgbClr val="008000"/>
                </a:gs>
              </a:gsLst>
              <a:lin ang="5400000" scaled="1"/>
            </a:gradFill>
            <a:ln w="12700">
              <a:solidFill>
                <a:schemeClr val="tx1"/>
              </a:solidFill>
              <a:miter lim="800000"/>
              <a:headEnd/>
              <a:tailEnd/>
            </a:ln>
          </p:spPr>
          <p:txBody>
            <a:bodyPr wrap="none" lIns="92075" tIns="46038" rIns="92075" bIns="46038" anchor="ctr"/>
            <a:lstStyle/>
            <a:p>
              <a:pPr algn="ctr" eaLnBrk="0" hangingPunct="0"/>
              <a:r>
                <a:rPr kumimoji="1" lang="en-US" altLang="ja-JP" sz="1800" b="1">
                  <a:solidFill>
                    <a:srgbClr val="F1114C"/>
                  </a:solidFill>
                  <a:latin typeface="Bookman Old Style" pitchFamily="18" charset="0"/>
                  <a:ea typeface="MS Mincho" pitchFamily="49" charset="-128"/>
                </a:rPr>
                <a:t>Control Execution</a:t>
              </a:r>
            </a:p>
          </p:txBody>
        </p:sp>
        <p:sp>
          <p:nvSpPr>
            <p:cNvPr id="7176" name="Rectangle 7"/>
            <p:cNvSpPr>
              <a:spLocks noChangeArrowheads="1"/>
            </p:cNvSpPr>
            <p:nvPr/>
          </p:nvSpPr>
          <p:spPr bwMode="auto">
            <a:xfrm>
              <a:off x="1383" y="1162"/>
              <a:ext cx="3529" cy="287"/>
            </a:xfrm>
            <a:prstGeom prst="rect">
              <a:avLst/>
            </a:prstGeom>
            <a:gradFill rotWithShape="0">
              <a:gsLst>
                <a:gs pos="0">
                  <a:srgbClr val="666699"/>
                </a:gs>
                <a:gs pos="50000">
                  <a:srgbClr val="FFFFFF"/>
                </a:gs>
                <a:gs pos="100000">
                  <a:srgbClr val="666699"/>
                </a:gs>
              </a:gsLst>
              <a:lin ang="5400000" scaled="1"/>
            </a:gradFill>
            <a:ln w="12700">
              <a:solidFill>
                <a:schemeClr val="tx1"/>
              </a:solidFill>
              <a:miter lim="800000"/>
              <a:headEnd/>
              <a:tailEnd/>
            </a:ln>
          </p:spPr>
          <p:txBody>
            <a:bodyPr wrap="none" lIns="92075" tIns="46038" rIns="92075" bIns="46038" anchor="ctr"/>
            <a:lstStyle/>
            <a:p>
              <a:pPr algn="ctr" eaLnBrk="0" hangingPunct="0"/>
              <a:r>
                <a:rPr kumimoji="1" lang="en-US" altLang="ja-JP" sz="1800" b="1">
                  <a:solidFill>
                    <a:srgbClr val="F1114C"/>
                  </a:solidFill>
                  <a:latin typeface="AvantGarde"/>
                  <a:ea typeface="MS Mincho" pitchFamily="49" charset="-128"/>
                </a:rPr>
                <a:t>ERP (Enterprise Resource Planning)</a:t>
              </a:r>
            </a:p>
          </p:txBody>
        </p:sp>
        <p:sp>
          <p:nvSpPr>
            <p:cNvPr id="7177" name="Rectangle 8"/>
            <p:cNvSpPr>
              <a:spLocks noChangeArrowheads="1"/>
            </p:cNvSpPr>
            <p:nvPr/>
          </p:nvSpPr>
          <p:spPr bwMode="auto">
            <a:xfrm>
              <a:off x="2049" y="1735"/>
              <a:ext cx="2831" cy="382"/>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800" b="1">
                  <a:solidFill>
                    <a:srgbClr val="F1114C"/>
                  </a:solidFill>
                  <a:latin typeface="Comic Sans MS" pitchFamily="66" charset="0"/>
                  <a:ea typeface="MS Mincho" pitchFamily="49" charset="-128"/>
                </a:rPr>
                <a:t>MES (Manufacturing Execution System)</a:t>
              </a:r>
            </a:p>
          </p:txBody>
        </p:sp>
        <p:sp>
          <p:nvSpPr>
            <p:cNvPr id="7178" name="Rectangle 9"/>
            <p:cNvSpPr>
              <a:spLocks noChangeArrowheads="1"/>
            </p:cNvSpPr>
            <p:nvPr/>
          </p:nvSpPr>
          <p:spPr bwMode="auto">
            <a:xfrm>
              <a:off x="1063" y="3470"/>
              <a:ext cx="3140" cy="171"/>
            </a:xfrm>
            <a:prstGeom prst="rect">
              <a:avLst/>
            </a:prstGeom>
            <a:gradFill rotWithShape="0">
              <a:gsLst>
                <a:gs pos="0">
                  <a:srgbClr val="008000"/>
                </a:gs>
                <a:gs pos="50000">
                  <a:srgbClr val="FFFFFF"/>
                </a:gs>
                <a:gs pos="100000">
                  <a:srgbClr val="008000"/>
                </a:gs>
              </a:gsLst>
              <a:lin ang="5400000" scaled="1"/>
            </a:gradFill>
            <a:ln w="12700">
              <a:solidFill>
                <a:schemeClr val="tx1"/>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Bookman Old Style" pitchFamily="18" charset="0"/>
                  <a:ea typeface="MS Mincho" pitchFamily="49" charset="-128"/>
                </a:rPr>
                <a:t>Sensors, Actuators, Analyzers, ...</a:t>
              </a:r>
            </a:p>
          </p:txBody>
        </p:sp>
        <p:grpSp>
          <p:nvGrpSpPr>
            <p:cNvPr id="7179" name="Group 10"/>
            <p:cNvGrpSpPr>
              <a:grpSpLocks/>
            </p:cNvGrpSpPr>
            <p:nvPr/>
          </p:nvGrpSpPr>
          <p:grpSpPr bwMode="auto">
            <a:xfrm>
              <a:off x="4298" y="3207"/>
              <a:ext cx="514" cy="431"/>
              <a:chOff x="4542" y="3442"/>
              <a:chExt cx="662" cy="614"/>
            </a:xfrm>
          </p:grpSpPr>
          <p:sp>
            <p:nvSpPr>
              <p:cNvPr id="7192" name="AutoShape 11"/>
              <p:cNvSpPr>
                <a:spLocks noChangeArrowheads="1"/>
              </p:cNvSpPr>
              <p:nvPr/>
            </p:nvSpPr>
            <p:spPr bwMode="auto">
              <a:xfrm>
                <a:off x="4830" y="3442"/>
                <a:ext cx="299" cy="292"/>
              </a:xfrm>
              <a:prstGeom prst="cube">
                <a:avLst>
                  <a:gd name="adj" fmla="val 24995"/>
                </a:avLst>
              </a:prstGeom>
              <a:gradFill rotWithShape="0">
                <a:gsLst>
                  <a:gs pos="0">
                    <a:srgbClr val="666699"/>
                  </a:gs>
                  <a:gs pos="50000">
                    <a:srgbClr val="FFFFFF"/>
                  </a:gs>
                  <a:gs pos="100000">
                    <a:srgbClr val="666699"/>
                  </a:gs>
                </a:gsLst>
                <a:lin ang="5400000" scaled="1"/>
              </a:gradFill>
              <a:ln w="12700">
                <a:solidFill>
                  <a:schemeClr val="tx1"/>
                </a:solidFill>
                <a:miter lim="800000"/>
                <a:headEnd/>
                <a:tailEnd/>
              </a:ln>
            </p:spPr>
            <p:txBody>
              <a:bodyPr wrap="none" anchor="ctr"/>
              <a:lstStyle/>
              <a:p>
                <a:pPr algn="ctr" eaLnBrk="0" hangingPunct="0"/>
                <a:endParaRPr lang="pt-BR"/>
              </a:p>
            </p:txBody>
          </p:sp>
          <p:sp>
            <p:nvSpPr>
              <p:cNvPr id="7193" name="AutoShape 12"/>
              <p:cNvSpPr>
                <a:spLocks noChangeArrowheads="1"/>
              </p:cNvSpPr>
              <p:nvPr/>
            </p:nvSpPr>
            <p:spPr bwMode="auto">
              <a:xfrm>
                <a:off x="4905" y="3514"/>
                <a:ext cx="299" cy="291"/>
              </a:xfrm>
              <a:prstGeom prst="cube">
                <a:avLst>
                  <a:gd name="adj" fmla="val 24995"/>
                </a:avLst>
              </a:prstGeom>
              <a:gradFill rotWithShape="0">
                <a:gsLst>
                  <a:gs pos="0">
                    <a:srgbClr val="666699"/>
                  </a:gs>
                  <a:gs pos="50000">
                    <a:srgbClr val="FFFFFF"/>
                  </a:gs>
                  <a:gs pos="100000">
                    <a:srgbClr val="666699"/>
                  </a:gs>
                </a:gsLst>
                <a:lin ang="5400000" scaled="1"/>
              </a:gradFill>
              <a:ln w="12700">
                <a:solidFill>
                  <a:schemeClr val="tx1"/>
                </a:solidFill>
                <a:miter lim="800000"/>
                <a:headEnd/>
                <a:tailEnd/>
              </a:ln>
            </p:spPr>
            <p:txBody>
              <a:bodyPr wrap="none" anchor="ctr"/>
              <a:lstStyle/>
              <a:p>
                <a:pPr algn="ctr" eaLnBrk="0" hangingPunct="0"/>
                <a:endParaRPr lang="pt-BR"/>
              </a:p>
            </p:txBody>
          </p:sp>
          <p:sp>
            <p:nvSpPr>
              <p:cNvPr id="7194" name="AutoShape 13"/>
              <p:cNvSpPr>
                <a:spLocks noChangeArrowheads="1"/>
              </p:cNvSpPr>
              <p:nvPr/>
            </p:nvSpPr>
            <p:spPr bwMode="auto">
              <a:xfrm>
                <a:off x="4741" y="3633"/>
                <a:ext cx="299" cy="290"/>
              </a:xfrm>
              <a:prstGeom prst="cube">
                <a:avLst>
                  <a:gd name="adj" fmla="val 24995"/>
                </a:avLst>
              </a:prstGeom>
              <a:gradFill rotWithShape="0">
                <a:gsLst>
                  <a:gs pos="0">
                    <a:srgbClr val="666699"/>
                  </a:gs>
                  <a:gs pos="50000">
                    <a:srgbClr val="FFFFFF"/>
                  </a:gs>
                  <a:gs pos="100000">
                    <a:srgbClr val="666699"/>
                  </a:gs>
                </a:gsLst>
                <a:lin ang="5400000" scaled="1"/>
              </a:gradFill>
              <a:ln w="12700">
                <a:solidFill>
                  <a:schemeClr val="tx1"/>
                </a:solidFill>
                <a:miter lim="800000"/>
                <a:headEnd/>
                <a:tailEnd/>
              </a:ln>
            </p:spPr>
            <p:txBody>
              <a:bodyPr wrap="none" anchor="ctr"/>
              <a:lstStyle/>
              <a:p>
                <a:pPr algn="ctr" eaLnBrk="0" hangingPunct="0"/>
                <a:endParaRPr lang="pt-BR"/>
              </a:p>
            </p:txBody>
          </p:sp>
          <p:sp>
            <p:nvSpPr>
              <p:cNvPr id="7195" name="AutoShape 14"/>
              <p:cNvSpPr>
                <a:spLocks noChangeArrowheads="1"/>
              </p:cNvSpPr>
              <p:nvPr/>
            </p:nvSpPr>
            <p:spPr bwMode="auto">
              <a:xfrm>
                <a:off x="4542" y="3765"/>
                <a:ext cx="299" cy="291"/>
              </a:xfrm>
              <a:prstGeom prst="cube">
                <a:avLst>
                  <a:gd name="adj" fmla="val 24995"/>
                </a:avLst>
              </a:prstGeom>
              <a:gradFill rotWithShape="0">
                <a:gsLst>
                  <a:gs pos="0">
                    <a:srgbClr val="666699"/>
                  </a:gs>
                  <a:gs pos="50000">
                    <a:srgbClr val="FFFFFF"/>
                  </a:gs>
                  <a:gs pos="100000">
                    <a:srgbClr val="666699"/>
                  </a:gs>
                </a:gsLst>
                <a:lin ang="5400000" scaled="1"/>
              </a:gradFill>
              <a:ln w="12700">
                <a:solidFill>
                  <a:schemeClr val="tx1"/>
                </a:solidFill>
                <a:miter lim="800000"/>
                <a:headEnd/>
                <a:tailEnd/>
              </a:ln>
            </p:spPr>
            <p:txBody>
              <a:bodyPr wrap="none" anchor="ctr"/>
              <a:lstStyle/>
              <a:p>
                <a:pPr algn="ctr" eaLnBrk="0" hangingPunct="0"/>
                <a:endParaRPr lang="pt-BR"/>
              </a:p>
            </p:txBody>
          </p:sp>
        </p:grpSp>
        <p:sp>
          <p:nvSpPr>
            <p:cNvPr id="7180" name="Rectangle 15"/>
            <p:cNvSpPr>
              <a:spLocks noChangeArrowheads="1"/>
            </p:cNvSpPr>
            <p:nvPr/>
          </p:nvSpPr>
          <p:spPr bwMode="auto">
            <a:xfrm>
              <a:off x="4050" y="1549"/>
              <a:ext cx="1323" cy="212"/>
            </a:xfrm>
            <a:prstGeom prst="rect">
              <a:avLst/>
            </a:prstGeom>
            <a:noFill/>
            <a:ln w="9525">
              <a:noFill/>
              <a:miter lim="800000"/>
              <a:headEnd/>
              <a:tailEnd/>
            </a:ln>
          </p:spPr>
          <p:txBody>
            <a:bodyPr wrap="none" lIns="92075" tIns="46038" rIns="92075" bIns="46038">
              <a:spAutoFit/>
            </a:bodyPr>
            <a:lstStyle/>
            <a:p>
              <a:pPr algn="ctr" defTabSz="762000" eaLnBrk="0" hangingPunct="0"/>
              <a:r>
                <a:rPr kumimoji="1" lang="en-US" altLang="ja-JP" sz="1600" b="1" i="1">
                  <a:solidFill>
                    <a:srgbClr val="003300"/>
                  </a:solidFill>
                  <a:latin typeface="AvantGarde"/>
                  <a:ea typeface="MS PGothic"/>
                  <a:cs typeface="MS PGothic"/>
                </a:rPr>
                <a:t>BUSINESS DOMAIN</a:t>
              </a:r>
            </a:p>
          </p:txBody>
        </p:sp>
        <p:sp>
          <p:nvSpPr>
            <p:cNvPr id="7181" name="Rectangle 16"/>
            <p:cNvSpPr>
              <a:spLocks noChangeArrowheads="1"/>
            </p:cNvSpPr>
            <p:nvPr/>
          </p:nvSpPr>
          <p:spPr bwMode="auto">
            <a:xfrm>
              <a:off x="4114" y="2250"/>
              <a:ext cx="1303" cy="212"/>
            </a:xfrm>
            <a:prstGeom prst="rect">
              <a:avLst/>
            </a:prstGeom>
            <a:noFill/>
            <a:ln w="9525">
              <a:noFill/>
              <a:miter lim="800000"/>
              <a:headEnd/>
              <a:tailEnd/>
            </a:ln>
          </p:spPr>
          <p:txBody>
            <a:bodyPr wrap="none" lIns="92075" tIns="46038" rIns="92075" bIns="46038">
              <a:spAutoFit/>
            </a:bodyPr>
            <a:lstStyle/>
            <a:p>
              <a:pPr algn="ctr" defTabSz="762000" eaLnBrk="0" hangingPunct="0"/>
              <a:r>
                <a:rPr kumimoji="1" lang="en-US" altLang="ja-JP" sz="1600" b="1" i="1">
                  <a:solidFill>
                    <a:srgbClr val="003300"/>
                  </a:solidFill>
                  <a:latin typeface="AvantGarde"/>
                  <a:ea typeface="MS PGothic"/>
                  <a:cs typeface="MS PGothic"/>
                </a:rPr>
                <a:t>CONTROL DOMAIN</a:t>
              </a:r>
            </a:p>
          </p:txBody>
        </p:sp>
        <p:sp>
          <p:nvSpPr>
            <p:cNvPr id="7182" name="Rectangle 17"/>
            <p:cNvSpPr>
              <a:spLocks noChangeArrowheads="1"/>
            </p:cNvSpPr>
            <p:nvPr/>
          </p:nvSpPr>
          <p:spPr bwMode="auto">
            <a:xfrm>
              <a:off x="1903" y="1426"/>
              <a:ext cx="1133" cy="331"/>
            </a:xfrm>
            <a:prstGeom prst="rect">
              <a:avLst/>
            </a:prstGeom>
            <a:gradFill rotWithShape="0">
              <a:gsLst>
                <a:gs pos="0">
                  <a:srgbClr val="666699"/>
                </a:gs>
                <a:gs pos="50000">
                  <a:srgbClr val="FFFFFF"/>
                </a:gs>
                <a:gs pos="100000">
                  <a:srgbClr val="666699"/>
                </a:gs>
              </a:gsLst>
              <a:lin ang="5400000" scaled="1"/>
            </a:gradFill>
            <a:ln w="12700">
              <a:solidFill>
                <a:schemeClr val="tx1"/>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AvantGarde"/>
                  <a:ea typeface="MS Mincho" pitchFamily="49" charset="-128"/>
                </a:rPr>
                <a:t>Production Planning</a:t>
              </a:r>
            </a:p>
          </p:txBody>
        </p:sp>
        <p:sp>
          <p:nvSpPr>
            <p:cNvPr id="7183" name="Rectangle 18"/>
            <p:cNvSpPr>
              <a:spLocks noChangeArrowheads="1"/>
            </p:cNvSpPr>
            <p:nvPr/>
          </p:nvSpPr>
          <p:spPr bwMode="auto">
            <a:xfrm>
              <a:off x="2317" y="2059"/>
              <a:ext cx="970" cy="252"/>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Comic Sans MS" pitchFamily="66" charset="0"/>
                  <a:ea typeface="MS Mincho" pitchFamily="49" charset="-128"/>
                </a:rPr>
                <a:t>Scheduling</a:t>
              </a:r>
            </a:p>
          </p:txBody>
        </p:sp>
        <p:sp>
          <p:nvSpPr>
            <p:cNvPr id="7184" name="Oval 19"/>
            <p:cNvSpPr>
              <a:spLocks noChangeArrowheads="1"/>
            </p:cNvSpPr>
            <p:nvPr/>
          </p:nvSpPr>
          <p:spPr bwMode="auto">
            <a:xfrm>
              <a:off x="2233" y="2393"/>
              <a:ext cx="1708" cy="452"/>
            </a:xfrm>
            <a:prstGeom prst="ellipse">
              <a:avLst/>
            </a:prstGeom>
            <a:gradFill rotWithShape="0">
              <a:gsLst>
                <a:gs pos="0">
                  <a:srgbClr val="FFFF00"/>
                </a:gs>
                <a:gs pos="50000">
                  <a:srgbClr val="FFFFFF"/>
                </a:gs>
                <a:gs pos="100000">
                  <a:srgbClr val="FFFF00"/>
                </a:gs>
              </a:gsLst>
              <a:lin ang="5400000" scaled="1"/>
            </a:gradFill>
            <a:ln w="12700">
              <a:solidFill>
                <a:srgbClr val="FF6600"/>
              </a:solidFill>
              <a:round/>
              <a:headEnd/>
              <a:tailEnd/>
            </a:ln>
          </p:spPr>
          <p:txBody>
            <a:bodyPr wrap="none" lIns="92075" tIns="46038" rIns="92075" bIns="46038" anchor="ctr"/>
            <a:lstStyle/>
            <a:p>
              <a:pPr algn="ctr" eaLnBrk="0" hangingPunct="0"/>
              <a:r>
                <a:rPr kumimoji="1" lang="en-US" altLang="ja-JP" sz="1400" b="1">
                  <a:solidFill>
                    <a:srgbClr val="F1114C"/>
                  </a:solidFill>
                  <a:latin typeface="Comic Sans MS" pitchFamily="66" charset="0"/>
                  <a:ea typeface="MS Mincho" pitchFamily="49" charset="-128"/>
                </a:rPr>
                <a:t>Modeling</a:t>
              </a:r>
            </a:p>
          </p:txBody>
        </p:sp>
        <p:sp>
          <p:nvSpPr>
            <p:cNvPr id="7185" name="Rectangle 20"/>
            <p:cNvSpPr>
              <a:spLocks noChangeArrowheads="1"/>
            </p:cNvSpPr>
            <p:nvPr/>
          </p:nvSpPr>
          <p:spPr bwMode="auto">
            <a:xfrm>
              <a:off x="3115" y="2258"/>
              <a:ext cx="970" cy="227"/>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Comic Sans MS" pitchFamily="66" charset="0"/>
                  <a:ea typeface="MS Mincho" pitchFamily="49" charset="-128"/>
                </a:rPr>
                <a:t>Simulation</a:t>
              </a:r>
            </a:p>
          </p:txBody>
        </p:sp>
        <p:sp>
          <p:nvSpPr>
            <p:cNvPr id="7186" name="Rectangle 21"/>
            <p:cNvSpPr>
              <a:spLocks noChangeArrowheads="1"/>
            </p:cNvSpPr>
            <p:nvPr/>
          </p:nvSpPr>
          <p:spPr bwMode="auto">
            <a:xfrm>
              <a:off x="3691" y="2439"/>
              <a:ext cx="970" cy="226"/>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Comic Sans MS" pitchFamily="66" charset="0"/>
                  <a:ea typeface="MS Mincho" pitchFamily="49" charset="-128"/>
                </a:rPr>
                <a:t>Optimization</a:t>
              </a:r>
            </a:p>
          </p:txBody>
        </p:sp>
        <p:sp>
          <p:nvSpPr>
            <p:cNvPr id="7187" name="Rectangle 22"/>
            <p:cNvSpPr>
              <a:spLocks noChangeArrowheads="1"/>
            </p:cNvSpPr>
            <p:nvPr/>
          </p:nvSpPr>
          <p:spPr bwMode="auto">
            <a:xfrm>
              <a:off x="3907" y="2634"/>
              <a:ext cx="1060" cy="201"/>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Comic Sans MS" pitchFamily="66" charset="0"/>
                  <a:ea typeface="MS Mincho" pitchFamily="49" charset="-128"/>
                </a:rPr>
                <a:t>Advanced Control</a:t>
              </a:r>
            </a:p>
          </p:txBody>
        </p:sp>
        <p:sp>
          <p:nvSpPr>
            <p:cNvPr id="7188" name="Rectangle 23"/>
            <p:cNvSpPr>
              <a:spLocks noChangeArrowheads="1"/>
            </p:cNvSpPr>
            <p:nvPr/>
          </p:nvSpPr>
          <p:spPr bwMode="auto">
            <a:xfrm>
              <a:off x="4571" y="3556"/>
              <a:ext cx="773" cy="192"/>
            </a:xfrm>
            <a:prstGeom prst="rect">
              <a:avLst/>
            </a:prstGeom>
            <a:noFill/>
            <a:ln w="9525">
              <a:noFill/>
              <a:miter lim="800000"/>
              <a:headEnd/>
              <a:tailEnd/>
            </a:ln>
          </p:spPr>
          <p:txBody>
            <a:bodyPr wrap="none" lIns="92075" tIns="46038" rIns="92075" bIns="46038">
              <a:spAutoFit/>
            </a:bodyPr>
            <a:lstStyle/>
            <a:p>
              <a:pPr algn="ctr" eaLnBrk="0" hangingPunct="0"/>
              <a:r>
                <a:rPr kumimoji="1" lang="en-US" altLang="ja-JP" sz="1400" b="1">
                  <a:solidFill>
                    <a:srgbClr val="003300"/>
                  </a:solidFill>
                  <a:latin typeface="AvantGarde"/>
                  <a:ea typeface="MS Mincho" pitchFamily="49" charset="-128"/>
                </a:rPr>
                <a:t>Subsystems</a:t>
              </a:r>
            </a:p>
          </p:txBody>
        </p:sp>
        <p:sp>
          <p:nvSpPr>
            <p:cNvPr id="7189" name="Rectangle 24"/>
            <p:cNvSpPr>
              <a:spLocks noChangeArrowheads="1"/>
            </p:cNvSpPr>
            <p:nvPr/>
          </p:nvSpPr>
          <p:spPr bwMode="auto">
            <a:xfrm>
              <a:off x="748" y="1952"/>
              <a:ext cx="798" cy="838"/>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AvantGarde"/>
                  <a:ea typeface="MS Mincho" pitchFamily="49" charset="-128"/>
                </a:rPr>
                <a:t>Maintenance</a:t>
              </a:r>
            </a:p>
            <a:p>
              <a:pPr algn="ctr" eaLnBrk="0" hangingPunct="0"/>
              <a:r>
                <a:rPr kumimoji="1" lang="en-US" altLang="ja-JP" sz="1400" b="1">
                  <a:solidFill>
                    <a:srgbClr val="F1114C"/>
                  </a:solidFill>
                  <a:latin typeface="AvantGarde"/>
                  <a:ea typeface="MS Mincho" pitchFamily="49" charset="-128"/>
                </a:rPr>
                <a:t>Management</a:t>
              </a:r>
            </a:p>
          </p:txBody>
        </p:sp>
        <p:sp>
          <p:nvSpPr>
            <p:cNvPr id="7190" name="Rectangle 25"/>
            <p:cNvSpPr>
              <a:spLocks noChangeArrowheads="1"/>
            </p:cNvSpPr>
            <p:nvPr/>
          </p:nvSpPr>
          <p:spPr bwMode="auto">
            <a:xfrm>
              <a:off x="1519" y="2267"/>
              <a:ext cx="1270" cy="284"/>
            </a:xfrm>
            <a:prstGeom prst="rect">
              <a:avLst/>
            </a:prstGeom>
            <a:gradFill rotWithShape="0">
              <a:gsLst>
                <a:gs pos="0">
                  <a:srgbClr val="FFFF00"/>
                </a:gs>
                <a:gs pos="50000">
                  <a:srgbClr val="FFFFFF"/>
                </a:gs>
                <a:gs pos="100000">
                  <a:srgbClr val="FFFF00"/>
                </a:gs>
              </a:gsLst>
              <a:lin ang="5400000" scaled="1"/>
            </a:gradFill>
            <a:ln w="12700">
              <a:solidFill>
                <a:srgbClr val="FF6600"/>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Comic Sans MS" pitchFamily="66" charset="0"/>
                  <a:ea typeface="MS Mincho" pitchFamily="49" charset="-128"/>
                </a:rPr>
                <a:t>Operation</a:t>
              </a:r>
              <a:r>
                <a:rPr kumimoji="1" lang="en-US" altLang="ja-JP" sz="1400" b="1">
                  <a:latin typeface="Comic Sans MS" pitchFamily="66" charset="0"/>
                  <a:ea typeface="MS Mincho" pitchFamily="49" charset="-128"/>
                </a:rPr>
                <a:t> </a:t>
              </a:r>
              <a:r>
                <a:rPr kumimoji="1" lang="en-US" altLang="ja-JP" sz="1400" b="1">
                  <a:solidFill>
                    <a:srgbClr val="F1114C"/>
                  </a:solidFill>
                  <a:latin typeface="Comic Sans MS" pitchFamily="66" charset="0"/>
                  <a:ea typeface="MS Mincho" pitchFamily="49" charset="-128"/>
                </a:rPr>
                <a:t>Assistance</a:t>
              </a:r>
            </a:p>
          </p:txBody>
        </p:sp>
        <p:sp>
          <p:nvSpPr>
            <p:cNvPr id="7191" name="Rectangle 26"/>
            <p:cNvSpPr>
              <a:spLocks noChangeArrowheads="1"/>
            </p:cNvSpPr>
            <p:nvPr/>
          </p:nvSpPr>
          <p:spPr bwMode="auto">
            <a:xfrm>
              <a:off x="1015" y="3316"/>
              <a:ext cx="3139" cy="171"/>
            </a:xfrm>
            <a:prstGeom prst="rect">
              <a:avLst/>
            </a:prstGeom>
            <a:gradFill rotWithShape="0">
              <a:gsLst>
                <a:gs pos="0">
                  <a:srgbClr val="008000"/>
                </a:gs>
                <a:gs pos="50000">
                  <a:srgbClr val="FFFFFF"/>
                </a:gs>
                <a:gs pos="100000">
                  <a:srgbClr val="008000"/>
                </a:gs>
              </a:gsLst>
              <a:lin ang="5400000" scaled="1"/>
            </a:gradFill>
            <a:ln w="12700">
              <a:solidFill>
                <a:schemeClr val="tx1"/>
              </a:solidFill>
              <a:miter lim="800000"/>
              <a:headEnd/>
              <a:tailEnd/>
            </a:ln>
          </p:spPr>
          <p:txBody>
            <a:bodyPr wrap="none" lIns="92075" tIns="46038" rIns="92075" bIns="46038" anchor="ctr"/>
            <a:lstStyle/>
            <a:p>
              <a:pPr algn="ctr" eaLnBrk="0" hangingPunct="0"/>
              <a:r>
                <a:rPr kumimoji="1" lang="en-US" altLang="ja-JP" sz="1400" b="1">
                  <a:solidFill>
                    <a:srgbClr val="F1114C"/>
                  </a:solidFill>
                  <a:latin typeface="Bookman Old Style" pitchFamily="18" charset="0"/>
                  <a:ea typeface="MS Mincho" pitchFamily="49" charset="-128"/>
                </a:rPr>
                <a:t>Field Communication</a:t>
              </a:r>
            </a:p>
          </p:txBody>
        </p:sp>
      </p:grpSp>
      <p:sp>
        <p:nvSpPr>
          <p:cNvPr id="7171" name="Text Box 27"/>
          <p:cNvSpPr txBox="1">
            <a:spLocks noChangeArrowheads="1"/>
          </p:cNvSpPr>
          <p:nvPr/>
        </p:nvSpPr>
        <p:spPr bwMode="auto">
          <a:xfrm>
            <a:off x="5783263" y="6583363"/>
            <a:ext cx="3360737" cy="274637"/>
          </a:xfrm>
          <a:prstGeom prst="rect">
            <a:avLst/>
          </a:prstGeom>
          <a:noFill/>
          <a:ln w="9525">
            <a:noFill/>
            <a:miter lim="800000"/>
            <a:headEnd/>
            <a:tailEnd/>
          </a:ln>
        </p:spPr>
        <p:txBody>
          <a:bodyPr wrap="none">
            <a:spAutoFit/>
          </a:bodyPr>
          <a:lstStyle/>
          <a:p>
            <a:pPr algn="ctr" eaLnBrk="0" hangingPunct="0"/>
            <a:r>
              <a:rPr lang="en-US" sz="1200">
                <a:latin typeface="Tahoma" pitchFamily="34" charset="0"/>
              </a:rPr>
              <a:t>Cortesia: Eng. Song-USP/Eng. Ronaldo-Cenibra</a:t>
            </a:r>
          </a:p>
        </p:txBody>
      </p:sp>
      <p:sp>
        <p:nvSpPr>
          <p:cNvPr id="1034268" name="Rectangle 28"/>
          <p:cNvSpPr>
            <a:spLocks noChangeArrowheads="1"/>
          </p:cNvSpPr>
          <p:nvPr/>
        </p:nvSpPr>
        <p:spPr bwMode="auto">
          <a:xfrm>
            <a:off x="215900" y="114300"/>
            <a:ext cx="6551613" cy="603250"/>
          </a:xfrm>
          <a:prstGeom prst="rect">
            <a:avLst/>
          </a:prstGeom>
          <a:noFill/>
          <a:ln w="9525">
            <a:noFill/>
            <a:miter lim="800000"/>
            <a:headEnd/>
            <a:tailEnd/>
          </a:ln>
          <a:effectLst/>
        </p:spPr>
        <p:txBody>
          <a:bodyPr anchor="ctr"/>
          <a:lstStyle/>
          <a:p>
            <a:pPr eaLnBrk="0" hangingPunct="0">
              <a:lnSpc>
                <a:spcPct val="85000"/>
              </a:lnSpc>
              <a:defRPr/>
            </a:pPr>
            <a:r>
              <a:rPr lang="en-US" sz="2800" b="1" i="1" dirty="0">
                <a:solidFill>
                  <a:srgbClr val="000000"/>
                </a:solidFill>
                <a:effectLst>
                  <a:outerShdw blurRad="38100" dist="38100" dir="2700000" algn="tl">
                    <a:srgbClr val="C0C0C0"/>
                  </a:outerShdw>
                </a:effectLst>
                <a:latin typeface="Arial" charset="0"/>
                <a:cs typeface="+mn-cs"/>
              </a:rPr>
              <a:t>DCS - Estado </a:t>
            </a:r>
            <a:r>
              <a:rPr lang="en-US" sz="2800" b="1" i="1" dirty="0" err="1">
                <a:solidFill>
                  <a:srgbClr val="000000"/>
                </a:solidFill>
                <a:effectLst>
                  <a:outerShdw blurRad="38100" dist="38100" dir="2700000" algn="tl">
                    <a:srgbClr val="C0C0C0"/>
                  </a:outerShdw>
                </a:effectLst>
                <a:latin typeface="Arial" charset="0"/>
                <a:cs typeface="+mn-cs"/>
              </a:rPr>
              <a:t>Atual</a:t>
            </a:r>
            <a:endParaRPr lang="en-US" sz="2800" b="1" i="1" dirty="0">
              <a:solidFill>
                <a:srgbClr val="000000"/>
              </a:solidFill>
              <a:effectLst>
                <a:outerShdw blurRad="38100" dist="38100" dir="2700000" algn="tl">
                  <a:srgbClr val="C0C0C0"/>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idx="4294967295"/>
          </p:nvPr>
        </p:nvSpPr>
        <p:spPr>
          <a:xfrm>
            <a:off x="187325" y="122238"/>
            <a:ext cx="6562725" cy="500062"/>
          </a:xfrm>
        </p:spPr>
        <p:txBody>
          <a:bodyPr/>
          <a:lstStyle/>
          <a:p>
            <a:pPr>
              <a:defRPr/>
            </a:pPr>
            <a:r>
              <a:rPr lang="pt-BR" sz="2800" smtClean="0">
                <a:solidFill>
                  <a:srgbClr val="000000"/>
                </a:solidFill>
              </a:rPr>
              <a:t>Exemplo de rede Devicenet</a:t>
            </a:r>
          </a:p>
        </p:txBody>
      </p:sp>
      <p:pic>
        <p:nvPicPr>
          <p:cNvPr id="43010" name="Picture 3" descr="npo0003d1"/>
          <p:cNvPicPr>
            <a:picLocks noChangeAspect="1" noChangeArrowheads="1"/>
          </p:cNvPicPr>
          <p:nvPr/>
        </p:nvPicPr>
        <p:blipFill>
          <a:blip r:embed="rId2"/>
          <a:srcRect/>
          <a:stretch>
            <a:fillRect/>
          </a:stretch>
        </p:blipFill>
        <p:spPr bwMode="auto">
          <a:xfrm>
            <a:off x="323850" y="1125538"/>
            <a:ext cx="8459788" cy="52959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4" name="Rectangle 4"/>
          <p:cNvSpPr>
            <a:spLocks noGrp="1" noChangeArrowheads="1"/>
          </p:cNvSpPr>
          <p:nvPr>
            <p:ph type="title" idx="4294967295"/>
          </p:nvPr>
        </p:nvSpPr>
        <p:spPr>
          <a:xfrm>
            <a:off x="219075" y="128588"/>
            <a:ext cx="5187950" cy="509587"/>
          </a:xfrm>
        </p:spPr>
        <p:txBody>
          <a:bodyPr/>
          <a:lstStyle/>
          <a:p>
            <a:pPr>
              <a:defRPr/>
            </a:pPr>
            <a:r>
              <a:rPr lang="en-US" sz="2800" smtClean="0">
                <a:solidFill>
                  <a:srgbClr val="000000"/>
                </a:solidFill>
              </a:rPr>
              <a:t>Aplicações DeviceNet</a:t>
            </a:r>
          </a:p>
        </p:txBody>
      </p:sp>
      <p:sp>
        <p:nvSpPr>
          <p:cNvPr id="44034" name="Rectangle 10"/>
          <p:cNvSpPr>
            <a:spLocks noGrp="1" noChangeArrowheads="1"/>
          </p:cNvSpPr>
          <p:nvPr>
            <p:ph type="body" idx="4294967295"/>
          </p:nvPr>
        </p:nvSpPr>
        <p:spPr>
          <a:xfrm>
            <a:off x="466725" y="3478213"/>
            <a:ext cx="4371975" cy="2794000"/>
          </a:xfrm>
        </p:spPr>
        <p:txBody>
          <a:bodyPr/>
          <a:lstStyle/>
          <a:p>
            <a:pPr>
              <a:buClr>
                <a:srgbClr val="000000"/>
              </a:buClr>
              <a:buSzTx/>
              <a:buFontTx/>
              <a:buChar char="•"/>
            </a:pPr>
            <a:r>
              <a:rPr lang="en-US" sz="2400" smtClean="0"/>
              <a:t>Aplicações Hospitalares</a:t>
            </a:r>
          </a:p>
          <a:p>
            <a:pPr>
              <a:buClr>
                <a:srgbClr val="000000"/>
              </a:buClr>
              <a:buSzTx/>
              <a:buFontTx/>
              <a:buChar char="•"/>
            </a:pPr>
            <a:r>
              <a:rPr lang="en-US" sz="2400" smtClean="0"/>
              <a:t>Solda Robótica</a:t>
            </a:r>
          </a:p>
        </p:txBody>
      </p:sp>
      <p:pic>
        <p:nvPicPr>
          <p:cNvPr id="44035" name="Picture 6" descr="device_net"/>
          <p:cNvPicPr>
            <a:picLocks noChangeAspect="1" noChangeArrowheads="1"/>
          </p:cNvPicPr>
          <p:nvPr/>
        </p:nvPicPr>
        <p:blipFill>
          <a:blip r:embed="rId2"/>
          <a:srcRect/>
          <a:stretch>
            <a:fillRect/>
          </a:stretch>
        </p:blipFill>
        <p:spPr bwMode="auto">
          <a:xfrm>
            <a:off x="1333500" y="1101725"/>
            <a:ext cx="5448300" cy="1771650"/>
          </a:xfrm>
          <a:prstGeom prst="rect">
            <a:avLst/>
          </a:prstGeom>
          <a:noFill/>
          <a:ln w="9525" algn="ctr">
            <a:noFill/>
            <a:miter lim="800000"/>
            <a:headEnd/>
            <a:tailEnd/>
          </a:ln>
        </p:spPr>
      </p:pic>
      <p:pic>
        <p:nvPicPr>
          <p:cNvPr id="44036" name="Picture 8" descr="Device_net_2"/>
          <p:cNvPicPr>
            <a:picLocks noChangeAspect="1" noChangeArrowheads="1"/>
          </p:cNvPicPr>
          <p:nvPr/>
        </p:nvPicPr>
        <p:blipFill>
          <a:blip r:embed="rId3"/>
          <a:srcRect/>
          <a:stretch>
            <a:fillRect/>
          </a:stretch>
        </p:blipFill>
        <p:spPr bwMode="auto">
          <a:xfrm>
            <a:off x="4941888" y="2962275"/>
            <a:ext cx="4127500" cy="32226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924" name="Rectangle 722"/>
          <p:cNvSpPr>
            <a:spLocks noChangeArrowheads="1"/>
          </p:cNvSpPr>
          <p:nvPr/>
        </p:nvSpPr>
        <p:spPr bwMode="auto">
          <a:xfrm>
            <a:off x="212725" y="115888"/>
            <a:ext cx="6819900" cy="454025"/>
          </a:xfrm>
          <a:prstGeom prst="rect">
            <a:avLst/>
          </a:prstGeom>
          <a:noFill/>
          <a:ln w="12700">
            <a:noFill/>
            <a:miter lim="800000"/>
            <a:headEnd/>
            <a:tailEnd/>
          </a:ln>
        </p:spPr>
        <p:txBody>
          <a:bodyPr lIns="90488" tIns="44450" rIns="90488" bIns="44450">
            <a:spAutoFit/>
          </a:bodyPr>
          <a:lstStyle/>
          <a:p>
            <a:pPr defTabSz="762000" eaLnBrk="0" hangingPunct="0">
              <a:defRPr/>
            </a:pPr>
            <a:r>
              <a:rPr lang="en-US" b="1" i="1">
                <a:solidFill>
                  <a:srgbClr val="000000"/>
                </a:solidFill>
                <a:effectLst>
                  <a:outerShdw blurRad="38100" dist="38100" dir="2700000" algn="tl">
                    <a:srgbClr val="C0C0C0"/>
                  </a:outerShdw>
                </a:effectLst>
                <a:latin typeface="Arial" pitchFamily="34" charset="0"/>
                <a:cs typeface="+mn-cs"/>
              </a:rPr>
              <a:t>PROFIBUS - Comunicação Transparente</a:t>
            </a:r>
          </a:p>
        </p:txBody>
      </p:sp>
      <p:pic>
        <p:nvPicPr>
          <p:cNvPr id="45058" name="Imagem 718" descr="PROFIBUS.gif"/>
          <p:cNvPicPr>
            <a:picLocks noChangeAspect="1"/>
          </p:cNvPicPr>
          <p:nvPr/>
        </p:nvPicPr>
        <p:blipFill>
          <a:blip r:embed="rId3"/>
          <a:srcRect/>
          <a:stretch>
            <a:fillRect/>
          </a:stretch>
        </p:blipFill>
        <p:spPr bwMode="auto">
          <a:xfrm>
            <a:off x="385763" y="709613"/>
            <a:ext cx="8372475" cy="543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2195513" y="3141663"/>
            <a:ext cx="3240087" cy="1366837"/>
          </a:xfrm>
          <a:prstGeom prst="rect">
            <a:avLst/>
          </a:prstGeom>
          <a:solidFill>
            <a:srgbClr val="FFCC99"/>
          </a:solidFill>
          <a:ln w="9525">
            <a:solidFill>
              <a:schemeClr val="tx1"/>
            </a:solidFill>
            <a:miter lim="800000"/>
            <a:headEnd/>
            <a:tailEnd/>
          </a:ln>
        </p:spPr>
        <p:txBody>
          <a:bodyPr wrap="none" anchor="ctr"/>
          <a:lstStyle/>
          <a:p>
            <a:pPr algn="ctr" eaLnBrk="0" hangingPunct="0"/>
            <a:endParaRPr lang="pt-BR"/>
          </a:p>
        </p:txBody>
      </p:sp>
      <p:sp>
        <p:nvSpPr>
          <p:cNvPr id="47106" name="Rectangle 3"/>
          <p:cNvSpPr>
            <a:spLocks noChangeArrowheads="1"/>
          </p:cNvSpPr>
          <p:nvPr/>
        </p:nvSpPr>
        <p:spPr bwMode="auto">
          <a:xfrm>
            <a:off x="8315325" y="2384425"/>
            <a:ext cx="76200" cy="685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47107" name="Picture 84" descr="npo0000a6"/>
          <p:cNvPicPr>
            <a:picLocks noChangeAspect="1" noChangeArrowheads="1"/>
          </p:cNvPicPr>
          <p:nvPr/>
        </p:nvPicPr>
        <p:blipFill>
          <a:blip r:embed="rId3"/>
          <a:srcRect/>
          <a:stretch>
            <a:fillRect/>
          </a:stretch>
        </p:blipFill>
        <p:spPr bwMode="auto">
          <a:xfrm>
            <a:off x="7812088" y="2062163"/>
            <a:ext cx="1143000" cy="800100"/>
          </a:xfrm>
          <a:prstGeom prst="rect">
            <a:avLst/>
          </a:prstGeom>
          <a:noFill/>
          <a:ln w="9525" algn="ctr">
            <a:noFill/>
            <a:miter lim="800000"/>
            <a:headEnd/>
            <a:tailEnd/>
          </a:ln>
        </p:spPr>
      </p:pic>
      <p:sp>
        <p:nvSpPr>
          <p:cNvPr id="47108" name="Text Box 5"/>
          <p:cNvSpPr txBox="1">
            <a:spLocks noChangeArrowheads="1"/>
          </p:cNvSpPr>
          <p:nvPr/>
        </p:nvSpPr>
        <p:spPr bwMode="auto">
          <a:xfrm>
            <a:off x="4511675" y="5457825"/>
            <a:ext cx="457200" cy="274638"/>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H1</a:t>
            </a:r>
            <a:endParaRPr lang="pt-BR" sz="1200" b="1" i="1">
              <a:latin typeface="Arial" charset="0"/>
            </a:endParaRPr>
          </a:p>
        </p:txBody>
      </p:sp>
      <p:sp>
        <p:nvSpPr>
          <p:cNvPr id="47109" name="Text Box 6"/>
          <p:cNvSpPr txBox="1">
            <a:spLocks noChangeArrowheads="1"/>
          </p:cNvSpPr>
          <p:nvPr/>
        </p:nvSpPr>
        <p:spPr bwMode="auto">
          <a:xfrm>
            <a:off x="658813" y="5314950"/>
            <a:ext cx="457200" cy="274638"/>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H1</a:t>
            </a:r>
            <a:endParaRPr lang="pt-BR" sz="1200" b="1" i="1">
              <a:latin typeface="Arial" charset="0"/>
            </a:endParaRPr>
          </a:p>
        </p:txBody>
      </p:sp>
      <p:sp>
        <p:nvSpPr>
          <p:cNvPr id="47110" name="Text Box 7"/>
          <p:cNvSpPr txBox="1">
            <a:spLocks noChangeArrowheads="1"/>
          </p:cNvSpPr>
          <p:nvPr/>
        </p:nvSpPr>
        <p:spPr bwMode="auto">
          <a:xfrm>
            <a:off x="684213" y="5589588"/>
            <a:ext cx="381000" cy="396875"/>
          </a:xfrm>
          <a:prstGeom prst="rect">
            <a:avLst/>
          </a:prstGeom>
          <a:noFill/>
          <a:ln w="9525">
            <a:noFill/>
            <a:miter lim="800000"/>
            <a:headEnd/>
            <a:tailEnd/>
          </a:ln>
        </p:spPr>
        <p:txBody>
          <a:bodyPr>
            <a:spAutoFit/>
          </a:bodyPr>
          <a:lstStyle/>
          <a:p>
            <a:pPr>
              <a:buFont typeface="Wingdings" pitchFamily="2" charset="2"/>
              <a:buNone/>
            </a:pPr>
            <a:r>
              <a:rPr lang="pt-BR" sz="2000">
                <a:latin typeface="Arial" charset="0"/>
                <a:sym typeface="Wingdings 2" pitchFamily="18" charset="2"/>
              </a:rPr>
              <a:t></a:t>
            </a:r>
            <a:endParaRPr lang="pt-BR" sz="2000">
              <a:latin typeface="Arial" charset="0"/>
            </a:endParaRPr>
          </a:p>
        </p:txBody>
      </p:sp>
      <p:sp>
        <p:nvSpPr>
          <p:cNvPr id="47111" name="Text Box 8"/>
          <p:cNvSpPr txBox="1">
            <a:spLocks noChangeArrowheads="1"/>
          </p:cNvSpPr>
          <p:nvPr/>
        </p:nvSpPr>
        <p:spPr bwMode="auto">
          <a:xfrm>
            <a:off x="4740275" y="5534025"/>
            <a:ext cx="381000" cy="396875"/>
          </a:xfrm>
          <a:prstGeom prst="rect">
            <a:avLst/>
          </a:prstGeom>
          <a:noFill/>
          <a:ln w="9525">
            <a:noFill/>
            <a:miter lim="800000"/>
            <a:headEnd/>
            <a:tailEnd/>
          </a:ln>
        </p:spPr>
        <p:txBody>
          <a:bodyPr>
            <a:spAutoFit/>
          </a:bodyPr>
          <a:lstStyle/>
          <a:p>
            <a:pPr>
              <a:buFont typeface="Wingdings" pitchFamily="2" charset="2"/>
              <a:buNone/>
            </a:pPr>
            <a:r>
              <a:rPr lang="pt-BR" sz="2000">
                <a:latin typeface="Arial" charset="0"/>
                <a:sym typeface="Wingdings 2" pitchFamily="18" charset="2"/>
              </a:rPr>
              <a:t></a:t>
            </a:r>
            <a:endParaRPr lang="pt-BR" sz="2000">
              <a:latin typeface="Arial" charset="0"/>
            </a:endParaRPr>
          </a:p>
        </p:txBody>
      </p:sp>
      <p:sp>
        <p:nvSpPr>
          <p:cNvPr id="47112" name="Text Box 9"/>
          <p:cNvSpPr txBox="1">
            <a:spLocks noChangeArrowheads="1"/>
          </p:cNvSpPr>
          <p:nvPr/>
        </p:nvSpPr>
        <p:spPr bwMode="auto">
          <a:xfrm>
            <a:off x="8459788" y="5381625"/>
            <a:ext cx="381000" cy="396875"/>
          </a:xfrm>
          <a:prstGeom prst="rect">
            <a:avLst/>
          </a:prstGeom>
          <a:noFill/>
          <a:ln w="9525">
            <a:noFill/>
            <a:miter lim="800000"/>
            <a:headEnd/>
            <a:tailEnd/>
          </a:ln>
        </p:spPr>
        <p:txBody>
          <a:bodyPr>
            <a:spAutoFit/>
          </a:bodyPr>
          <a:lstStyle/>
          <a:p>
            <a:pPr>
              <a:buFont typeface="Wingdings" pitchFamily="2" charset="2"/>
              <a:buNone/>
            </a:pPr>
            <a:r>
              <a:rPr lang="pt-BR" sz="2000">
                <a:latin typeface="Arial" charset="0"/>
                <a:sym typeface="Wingdings 2" pitchFamily="18" charset="2"/>
              </a:rPr>
              <a:t></a:t>
            </a:r>
          </a:p>
        </p:txBody>
      </p:sp>
      <p:sp>
        <p:nvSpPr>
          <p:cNvPr id="47113" name="Text Box 10"/>
          <p:cNvSpPr txBox="1">
            <a:spLocks noChangeArrowheads="1"/>
          </p:cNvSpPr>
          <p:nvPr/>
        </p:nvSpPr>
        <p:spPr bwMode="auto">
          <a:xfrm>
            <a:off x="8675688" y="5248275"/>
            <a:ext cx="457200" cy="274638"/>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H1</a:t>
            </a:r>
            <a:endParaRPr lang="pt-BR" sz="1200" b="1" i="1">
              <a:latin typeface="Arial" charset="0"/>
            </a:endParaRPr>
          </a:p>
        </p:txBody>
      </p:sp>
      <p:pic>
        <p:nvPicPr>
          <p:cNvPr id="47114" name="Picture 11" descr="npo0000a8"/>
          <p:cNvPicPr>
            <a:picLocks noChangeAspect="1" noChangeArrowheads="1"/>
          </p:cNvPicPr>
          <p:nvPr/>
        </p:nvPicPr>
        <p:blipFill>
          <a:blip r:embed="rId4"/>
          <a:srcRect/>
          <a:stretch>
            <a:fillRect/>
          </a:stretch>
        </p:blipFill>
        <p:spPr bwMode="auto">
          <a:xfrm>
            <a:off x="5865813" y="4941888"/>
            <a:ext cx="381000" cy="315912"/>
          </a:xfrm>
          <a:prstGeom prst="rect">
            <a:avLst/>
          </a:prstGeom>
          <a:noFill/>
          <a:ln w="9525" algn="ctr">
            <a:noFill/>
            <a:miter lim="800000"/>
            <a:headEnd/>
            <a:tailEnd/>
          </a:ln>
        </p:spPr>
      </p:pic>
      <p:sp>
        <p:nvSpPr>
          <p:cNvPr id="47115" name="Text Box 12"/>
          <p:cNvSpPr txBox="1">
            <a:spLocks noChangeArrowheads="1"/>
          </p:cNvSpPr>
          <p:nvPr/>
        </p:nvSpPr>
        <p:spPr bwMode="auto">
          <a:xfrm>
            <a:off x="5688013" y="5446713"/>
            <a:ext cx="609600" cy="274637"/>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BS</a:t>
            </a:r>
            <a:endParaRPr lang="pt-BR" sz="1200" b="1" i="1">
              <a:latin typeface="Arial" charset="0"/>
            </a:endParaRPr>
          </a:p>
        </p:txBody>
      </p:sp>
      <p:sp>
        <p:nvSpPr>
          <p:cNvPr id="47116" name="Rectangle 13"/>
          <p:cNvSpPr>
            <a:spLocks noChangeArrowheads="1"/>
          </p:cNvSpPr>
          <p:nvPr/>
        </p:nvSpPr>
        <p:spPr bwMode="auto">
          <a:xfrm>
            <a:off x="2576513" y="4772025"/>
            <a:ext cx="76200" cy="7620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17" name="Rectangle 14"/>
          <p:cNvSpPr>
            <a:spLocks noChangeArrowheads="1"/>
          </p:cNvSpPr>
          <p:nvPr/>
        </p:nvSpPr>
        <p:spPr bwMode="auto">
          <a:xfrm rot="-5400000">
            <a:off x="1758156" y="4745832"/>
            <a:ext cx="79375" cy="1655762"/>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18" name="Rectangle 15"/>
          <p:cNvSpPr>
            <a:spLocks noChangeArrowheads="1"/>
          </p:cNvSpPr>
          <p:nvPr/>
        </p:nvSpPr>
        <p:spPr bwMode="auto">
          <a:xfrm>
            <a:off x="2682875" y="4772025"/>
            <a:ext cx="76200" cy="838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19" name="Rectangle 16"/>
          <p:cNvSpPr>
            <a:spLocks noChangeArrowheads="1"/>
          </p:cNvSpPr>
          <p:nvPr/>
        </p:nvSpPr>
        <p:spPr bwMode="auto">
          <a:xfrm rot="-5400000">
            <a:off x="3597275" y="4619625"/>
            <a:ext cx="76200" cy="19050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20" name="Rectangle 17"/>
          <p:cNvSpPr>
            <a:spLocks noChangeArrowheads="1"/>
          </p:cNvSpPr>
          <p:nvPr/>
        </p:nvSpPr>
        <p:spPr bwMode="auto">
          <a:xfrm>
            <a:off x="2835275" y="4772025"/>
            <a:ext cx="76200" cy="6858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21" name="Rectangle 18"/>
          <p:cNvSpPr>
            <a:spLocks noChangeArrowheads="1"/>
          </p:cNvSpPr>
          <p:nvPr/>
        </p:nvSpPr>
        <p:spPr bwMode="auto">
          <a:xfrm>
            <a:off x="2682875" y="3497263"/>
            <a:ext cx="98425" cy="1084262"/>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47122" name="Picture 19" descr="npo0000aa"/>
          <p:cNvPicPr>
            <a:picLocks noChangeAspect="1" noChangeArrowheads="1"/>
          </p:cNvPicPr>
          <p:nvPr/>
        </p:nvPicPr>
        <p:blipFill>
          <a:blip r:embed="rId5"/>
          <a:srcRect/>
          <a:stretch>
            <a:fillRect/>
          </a:stretch>
        </p:blipFill>
        <p:spPr bwMode="auto">
          <a:xfrm>
            <a:off x="2444750" y="4552950"/>
            <a:ext cx="542925" cy="609600"/>
          </a:xfrm>
          <a:prstGeom prst="rect">
            <a:avLst/>
          </a:prstGeom>
          <a:noFill/>
          <a:ln w="9525" algn="ctr">
            <a:noFill/>
            <a:miter lim="800000"/>
            <a:headEnd/>
            <a:tailEnd/>
          </a:ln>
        </p:spPr>
      </p:pic>
      <p:sp>
        <p:nvSpPr>
          <p:cNvPr id="47123" name="Rectangle 20"/>
          <p:cNvSpPr>
            <a:spLocks noChangeArrowheads="1"/>
          </p:cNvSpPr>
          <p:nvPr/>
        </p:nvSpPr>
        <p:spPr bwMode="auto">
          <a:xfrm rot="-5400000">
            <a:off x="5768975" y="2447925"/>
            <a:ext cx="76200" cy="59436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47124" name="Picture 21" descr="npo0000ac"/>
          <p:cNvPicPr>
            <a:picLocks noChangeAspect="1" noChangeArrowheads="1"/>
          </p:cNvPicPr>
          <p:nvPr/>
        </p:nvPicPr>
        <p:blipFill>
          <a:blip r:embed="rId6"/>
          <a:srcRect/>
          <a:stretch>
            <a:fillRect/>
          </a:stretch>
        </p:blipFill>
        <p:spPr bwMode="auto">
          <a:xfrm>
            <a:off x="5640388" y="5178425"/>
            <a:ext cx="223837" cy="496888"/>
          </a:xfrm>
          <a:prstGeom prst="rect">
            <a:avLst/>
          </a:prstGeom>
          <a:noFill/>
          <a:ln w="9525" algn="ctr">
            <a:noFill/>
            <a:miter lim="800000"/>
            <a:headEnd/>
            <a:tailEnd/>
          </a:ln>
        </p:spPr>
      </p:pic>
      <p:sp>
        <p:nvSpPr>
          <p:cNvPr id="47125" name="Rectangle 22"/>
          <p:cNvSpPr>
            <a:spLocks noChangeArrowheads="1"/>
          </p:cNvSpPr>
          <p:nvPr/>
        </p:nvSpPr>
        <p:spPr bwMode="auto">
          <a:xfrm>
            <a:off x="1052513" y="55340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26" name="Rectangle 23"/>
          <p:cNvSpPr>
            <a:spLocks noChangeArrowheads="1"/>
          </p:cNvSpPr>
          <p:nvPr/>
        </p:nvSpPr>
        <p:spPr bwMode="auto">
          <a:xfrm>
            <a:off x="1738313" y="55340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27" name="Rectangle 24"/>
          <p:cNvSpPr>
            <a:spLocks noChangeArrowheads="1"/>
          </p:cNvSpPr>
          <p:nvPr/>
        </p:nvSpPr>
        <p:spPr bwMode="auto">
          <a:xfrm>
            <a:off x="2271713" y="55340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28" name="Rectangle 25"/>
          <p:cNvSpPr>
            <a:spLocks noChangeArrowheads="1"/>
          </p:cNvSpPr>
          <p:nvPr/>
        </p:nvSpPr>
        <p:spPr bwMode="auto">
          <a:xfrm>
            <a:off x="3140075" y="56102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29" name="Rectangle 26"/>
          <p:cNvSpPr>
            <a:spLocks noChangeArrowheads="1"/>
          </p:cNvSpPr>
          <p:nvPr/>
        </p:nvSpPr>
        <p:spPr bwMode="auto">
          <a:xfrm>
            <a:off x="3749675" y="55340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30" name="Rectangle 27"/>
          <p:cNvSpPr>
            <a:spLocks noChangeArrowheads="1"/>
          </p:cNvSpPr>
          <p:nvPr/>
        </p:nvSpPr>
        <p:spPr bwMode="auto">
          <a:xfrm>
            <a:off x="4283075" y="55340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47131" name="Picture 28" descr="npo0000ae"/>
          <p:cNvPicPr>
            <a:picLocks noChangeAspect="1" noChangeArrowheads="1"/>
          </p:cNvPicPr>
          <p:nvPr/>
        </p:nvPicPr>
        <p:blipFill>
          <a:blip r:embed="rId7"/>
          <a:srcRect/>
          <a:stretch>
            <a:fillRect/>
          </a:stretch>
        </p:blipFill>
        <p:spPr bwMode="auto">
          <a:xfrm>
            <a:off x="4086225" y="5765800"/>
            <a:ext cx="577850" cy="890588"/>
          </a:xfrm>
          <a:prstGeom prst="rect">
            <a:avLst/>
          </a:prstGeom>
          <a:noFill/>
          <a:ln w="9525" algn="ctr">
            <a:noFill/>
            <a:miter lim="800000"/>
            <a:headEnd/>
            <a:tailEnd/>
          </a:ln>
        </p:spPr>
      </p:pic>
      <p:pic>
        <p:nvPicPr>
          <p:cNvPr id="47132" name="Picture 29" descr="npo0000af"/>
          <p:cNvPicPr>
            <a:picLocks noChangeAspect="1" noChangeArrowheads="1"/>
          </p:cNvPicPr>
          <p:nvPr/>
        </p:nvPicPr>
        <p:blipFill>
          <a:blip r:embed="rId8"/>
          <a:srcRect/>
          <a:stretch>
            <a:fillRect/>
          </a:stretch>
        </p:blipFill>
        <p:spPr bwMode="auto">
          <a:xfrm>
            <a:off x="2943225" y="5842000"/>
            <a:ext cx="390525" cy="608013"/>
          </a:xfrm>
          <a:prstGeom prst="rect">
            <a:avLst/>
          </a:prstGeom>
          <a:noFill/>
          <a:ln w="9525" algn="ctr">
            <a:noFill/>
            <a:miter lim="800000"/>
            <a:headEnd/>
            <a:tailEnd/>
          </a:ln>
        </p:spPr>
      </p:pic>
      <p:pic>
        <p:nvPicPr>
          <p:cNvPr id="47133" name="Picture 30" descr="npo0000b1"/>
          <p:cNvPicPr>
            <a:picLocks noChangeAspect="1" noChangeArrowheads="1"/>
          </p:cNvPicPr>
          <p:nvPr/>
        </p:nvPicPr>
        <p:blipFill>
          <a:blip r:embed="rId9"/>
          <a:srcRect/>
          <a:stretch>
            <a:fillRect/>
          </a:stretch>
        </p:blipFill>
        <p:spPr bwMode="auto">
          <a:xfrm>
            <a:off x="3594100" y="5842000"/>
            <a:ext cx="339725" cy="346075"/>
          </a:xfrm>
          <a:prstGeom prst="rect">
            <a:avLst/>
          </a:prstGeom>
          <a:noFill/>
          <a:ln w="9525" algn="ctr">
            <a:noFill/>
            <a:miter lim="800000"/>
            <a:headEnd/>
            <a:tailEnd/>
          </a:ln>
        </p:spPr>
      </p:pic>
      <p:pic>
        <p:nvPicPr>
          <p:cNvPr id="47134" name="Picture 31" descr="npo0000b4"/>
          <p:cNvPicPr>
            <a:picLocks noChangeAspect="1" noChangeArrowheads="1"/>
          </p:cNvPicPr>
          <p:nvPr/>
        </p:nvPicPr>
        <p:blipFill>
          <a:blip r:embed="rId7"/>
          <a:srcRect/>
          <a:stretch>
            <a:fillRect/>
          </a:stretch>
        </p:blipFill>
        <p:spPr bwMode="auto">
          <a:xfrm>
            <a:off x="2074863" y="5765800"/>
            <a:ext cx="577850" cy="890588"/>
          </a:xfrm>
          <a:prstGeom prst="rect">
            <a:avLst/>
          </a:prstGeom>
          <a:noFill/>
          <a:ln w="9525" algn="ctr">
            <a:noFill/>
            <a:miter lim="800000"/>
            <a:headEnd/>
            <a:tailEnd/>
          </a:ln>
        </p:spPr>
      </p:pic>
      <p:pic>
        <p:nvPicPr>
          <p:cNvPr id="47135" name="Picture 32" descr="npo0000b5"/>
          <p:cNvPicPr>
            <a:picLocks noChangeAspect="1" noChangeArrowheads="1"/>
          </p:cNvPicPr>
          <p:nvPr/>
        </p:nvPicPr>
        <p:blipFill>
          <a:blip r:embed="rId8"/>
          <a:srcRect/>
          <a:stretch>
            <a:fillRect/>
          </a:stretch>
        </p:blipFill>
        <p:spPr bwMode="auto">
          <a:xfrm>
            <a:off x="900113" y="5842000"/>
            <a:ext cx="390525" cy="608013"/>
          </a:xfrm>
          <a:prstGeom prst="rect">
            <a:avLst/>
          </a:prstGeom>
          <a:noFill/>
          <a:ln w="9525" algn="ctr">
            <a:noFill/>
            <a:miter lim="800000"/>
            <a:headEnd/>
            <a:tailEnd/>
          </a:ln>
        </p:spPr>
      </p:pic>
      <p:pic>
        <p:nvPicPr>
          <p:cNvPr id="47136" name="Picture 33" descr="npo0000b7"/>
          <p:cNvPicPr>
            <a:picLocks noChangeAspect="1" noChangeArrowheads="1"/>
          </p:cNvPicPr>
          <p:nvPr/>
        </p:nvPicPr>
        <p:blipFill>
          <a:blip r:embed="rId9"/>
          <a:srcRect/>
          <a:stretch>
            <a:fillRect/>
          </a:stretch>
        </p:blipFill>
        <p:spPr bwMode="auto">
          <a:xfrm>
            <a:off x="1550988" y="5842000"/>
            <a:ext cx="339725" cy="346075"/>
          </a:xfrm>
          <a:prstGeom prst="rect">
            <a:avLst/>
          </a:prstGeom>
          <a:noFill/>
          <a:ln w="9525" algn="ctr">
            <a:noFill/>
            <a:miter lim="800000"/>
            <a:headEnd/>
            <a:tailEnd/>
          </a:ln>
        </p:spPr>
      </p:pic>
      <p:sp>
        <p:nvSpPr>
          <p:cNvPr id="47137" name="Rectangle 34"/>
          <p:cNvSpPr>
            <a:spLocks noChangeArrowheads="1"/>
          </p:cNvSpPr>
          <p:nvPr/>
        </p:nvSpPr>
        <p:spPr bwMode="auto">
          <a:xfrm>
            <a:off x="7088188" y="54578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38" name="Rectangle 35"/>
          <p:cNvSpPr>
            <a:spLocks noChangeArrowheads="1"/>
          </p:cNvSpPr>
          <p:nvPr/>
        </p:nvSpPr>
        <p:spPr bwMode="auto">
          <a:xfrm>
            <a:off x="7697788" y="53816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39" name="Rectangle 36"/>
          <p:cNvSpPr>
            <a:spLocks noChangeArrowheads="1"/>
          </p:cNvSpPr>
          <p:nvPr/>
        </p:nvSpPr>
        <p:spPr bwMode="auto">
          <a:xfrm>
            <a:off x="8231188" y="5381625"/>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47140" name="Picture 37" descr="npo0000ba"/>
          <p:cNvPicPr>
            <a:picLocks noChangeAspect="1" noChangeArrowheads="1"/>
          </p:cNvPicPr>
          <p:nvPr/>
        </p:nvPicPr>
        <p:blipFill>
          <a:blip r:embed="rId7"/>
          <a:srcRect/>
          <a:stretch>
            <a:fillRect/>
          </a:stretch>
        </p:blipFill>
        <p:spPr bwMode="auto">
          <a:xfrm>
            <a:off x="8002588" y="5599113"/>
            <a:ext cx="577850" cy="890587"/>
          </a:xfrm>
          <a:prstGeom prst="rect">
            <a:avLst/>
          </a:prstGeom>
          <a:noFill/>
          <a:ln w="9525" algn="ctr">
            <a:noFill/>
            <a:miter lim="800000"/>
            <a:headEnd/>
            <a:tailEnd/>
          </a:ln>
        </p:spPr>
      </p:pic>
      <p:pic>
        <p:nvPicPr>
          <p:cNvPr id="47141" name="Picture 38" descr="npo0000bb"/>
          <p:cNvPicPr>
            <a:picLocks noChangeAspect="1" noChangeArrowheads="1"/>
          </p:cNvPicPr>
          <p:nvPr/>
        </p:nvPicPr>
        <p:blipFill>
          <a:blip r:embed="rId8"/>
          <a:srcRect/>
          <a:stretch>
            <a:fillRect/>
          </a:stretch>
        </p:blipFill>
        <p:spPr bwMode="auto">
          <a:xfrm>
            <a:off x="6859588" y="5675313"/>
            <a:ext cx="390525" cy="608012"/>
          </a:xfrm>
          <a:prstGeom prst="rect">
            <a:avLst/>
          </a:prstGeom>
          <a:noFill/>
          <a:ln w="9525" algn="ctr">
            <a:noFill/>
            <a:miter lim="800000"/>
            <a:headEnd/>
            <a:tailEnd/>
          </a:ln>
        </p:spPr>
      </p:pic>
      <p:pic>
        <p:nvPicPr>
          <p:cNvPr id="47142" name="Picture 157" descr="npo0000be"/>
          <p:cNvPicPr>
            <a:picLocks noChangeAspect="1" noChangeArrowheads="1"/>
          </p:cNvPicPr>
          <p:nvPr/>
        </p:nvPicPr>
        <p:blipFill>
          <a:blip r:embed="rId10"/>
          <a:srcRect/>
          <a:stretch>
            <a:fillRect/>
          </a:stretch>
        </p:blipFill>
        <p:spPr bwMode="auto">
          <a:xfrm>
            <a:off x="1068388" y="3502025"/>
            <a:ext cx="1066800" cy="400050"/>
          </a:xfrm>
          <a:prstGeom prst="rect">
            <a:avLst/>
          </a:prstGeom>
          <a:noFill/>
          <a:ln w="9525" algn="ctr">
            <a:noFill/>
            <a:miter lim="800000"/>
            <a:headEnd/>
            <a:tailEnd/>
          </a:ln>
        </p:spPr>
      </p:pic>
      <p:pic>
        <p:nvPicPr>
          <p:cNvPr id="47143" name="Picture 122" descr="npo0000bf"/>
          <p:cNvPicPr>
            <a:picLocks noChangeAspect="1" noChangeArrowheads="1"/>
          </p:cNvPicPr>
          <p:nvPr/>
        </p:nvPicPr>
        <p:blipFill>
          <a:blip r:embed="rId11"/>
          <a:srcRect/>
          <a:stretch>
            <a:fillRect/>
          </a:stretch>
        </p:blipFill>
        <p:spPr bwMode="auto">
          <a:xfrm>
            <a:off x="3660775" y="3357563"/>
            <a:ext cx="1371600" cy="301625"/>
          </a:xfrm>
          <a:prstGeom prst="rect">
            <a:avLst/>
          </a:prstGeom>
          <a:noFill/>
          <a:ln w="9525" algn="ctr">
            <a:noFill/>
            <a:miter lim="800000"/>
            <a:headEnd/>
            <a:tailEnd/>
          </a:ln>
        </p:spPr>
      </p:pic>
      <p:pic>
        <p:nvPicPr>
          <p:cNvPr id="47144" name="Picture 123" descr="npo0000c0"/>
          <p:cNvPicPr>
            <a:picLocks noChangeAspect="1" noChangeArrowheads="1"/>
          </p:cNvPicPr>
          <p:nvPr/>
        </p:nvPicPr>
        <p:blipFill>
          <a:blip r:embed="rId12"/>
          <a:srcRect/>
          <a:stretch>
            <a:fillRect/>
          </a:stretch>
        </p:blipFill>
        <p:spPr bwMode="auto">
          <a:xfrm>
            <a:off x="1041400" y="5159375"/>
            <a:ext cx="1371600" cy="293688"/>
          </a:xfrm>
          <a:prstGeom prst="rect">
            <a:avLst/>
          </a:prstGeom>
          <a:noFill/>
          <a:ln w="9525" algn="ctr">
            <a:noFill/>
            <a:miter lim="800000"/>
            <a:headEnd/>
            <a:tailEnd/>
          </a:ln>
        </p:spPr>
      </p:pic>
      <p:sp>
        <p:nvSpPr>
          <p:cNvPr id="47145" name="Rectangle 42"/>
          <p:cNvSpPr>
            <a:spLocks noChangeArrowheads="1"/>
          </p:cNvSpPr>
          <p:nvPr/>
        </p:nvSpPr>
        <p:spPr bwMode="auto">
          <a:xfrm rot="-5400000">
            <a:off x="3940175" y="2552700"/>
            <a:ext cx="76200" cy="24384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46" name="Rectangle 43"/>
          <p:cNvSpPr>
            <a:spLocks noChangeArrowheads="1"/>
          </p:cNvSpPr>
          <p:nvPr/>
        </p:nvSpPr>
        <p:spPr bwMode="auto">
          <a:xfrm>
            <a:off x="3808413" y="3789363"/>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47" name="Rectangle 44"/>
          <p:cNvSpPr>
            <a:spLocks noChangeArrowheads="1"/>
          </p:cNvSpPr>
          <p:nvPr/>
        </p:nvSpPr>
        <p:spPr bwMode="auto">
          <a:xfrm>
            <a:off x="4341813" y="3789363"/>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47148" name="Rectangle 45"/>
          <p:cNvSpPr>
            <a:spLocks noChangeArrowheads="1"/>
          </p:cNvSpPr>
          <p:nvPr/>
        </p:nvSpPr>
        <p:spPr bwMode="auto">
          <a:xfrm>
            <a:off x="4875213" y="3789363"/>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47149" name="Picture 46" descr="npo0000c2"/>
          <p:cNvPicPr>
            <a:picLocks noChangeAspect="1" noChangeArrowheads="1"/>
          </p:cNvPicPr>
          <p:nvPr/>
        </p:nvPicPr>
        <p:blipFill>
          <a:blip r:embed="rId13"/>
          <a:srcRect/>
          <a:stretch>
            <a:fillRect/>
          </a:stretch>
        </p:blipFill>
        <p:spPr bwMode="auto">
          <a:xfrm>
            <a:off x="3732213" y="3971925"/>
            <a:ext cx="325437" cy="463550"/>
          </a:xfrm>
          <a:prstGeom prst="rect">
            <a:avLst/>
          </a:prstGeom>
          <a:noFill/>
          <a:ln w="9525" algn="ctr">
            <a:noFill/>
            <a:miter lim="800000"/>
            <a:headEnd/>
            <a:tailEnd/>
          </a:ln>
        </p:spPr>
      </p:pic>
      <p:pic>
        <p:nvPicPr>
          <p:cNvPr id="47150" name="Picture 47" descr="npo0000c4"/>
          <p:cNvPicPr>
            <a:picLocks noChangeAspect="1" noChangeArrowheads="1"/>
          </p:cNvPicPr>
          <p:nvPr/>
        </p:nvPicPr>
        <p:blipFill>
          <a:blip r:embed="rId13"/>
          <a:srcRect/>
          <a:stretch>
            <a:fillRect/>
          </a:stretch>
        </p:blipFill>
        <p:spPr bwMode="auto">
          <a:xfrm>
            <a:off x="4775200" y="3971925"/>
            <a:ext cx="325438" cy="463550"/>
          </a:xfrm>
          <a:prstGeom prst="rect">
            <a:avLst/>
          </a:prstGeom>
          <a:noFill/>
          <a:ln w="9525" algn="ctr">
            <a:noFill/>
            <a:miter lim="800000"/>
            <a:headEnd/>
            <a:tailEnd/>
          </a:ln>
        </p:spPr>
      </p:pic>
      <p:pic>
        <p:nvPicPr>
          <p:cNvPr id="47151" name="Picture 48" descr="npo0000c6"/>
          <p:cNvPicPr>
            <a:picLocks noChangeAspect="1" noChangeArrowheads="1"/>
          </p:cNvPicPr>
          <p:nvPr/>
        </p:nvPicPr>
        <p:blipFill>
          <a:blip r:embed="rId13"/>
          <a:srcRect/>
          <a:stretch>
            <a:fillRect/>
          </a:stretch>
        </p:blipFill>
        <p:spPr bwMode="auto">
          <a:xfrm>
            <a:off x="4265613" y="3971925"/>
            <a:ext cx="325437" cy="463550"/>
          </a:xfrm>
          <a:prstGeom prst="rect">
            <a:avLst/>
          </a:prstGeom>
          <a:noFill/>
          <a:ln w="9525" algn="ctr">
            <a:noFill/>
            <a:miter lim="800000"/>
            <a:headEnd/>
            <a:tailEnd/>
          </a:ln>
        </p:spPr>
      </p:pic>
      <p:pic>
        <p:nvPicPr>
          <p:cNvPr id="47152" name="Picture 49" descr="npo0000c7"/>
          <p:cNvPicPr>
            <a:picLocks noChangeAspect="1" noChangeArrowheads="1"/>
          </p:cNvPicPr>
          <p:nvPr/>
        </p:nvPicPr>
        <p:blipFill>
          <a:blip r:embed="rId9"/>
          <a:srcRect/>
          <a:stretch>
            <a:fillRect/>
          </a:stretch>
        </p:blipFill>
        <p:spPr bwMode="auto">
          <a:xfrm>
            <a:off x="7586663" y="5686425"/>
            <a:ext cx="339725" cy="346075"/>
          </a:xfrm>
          <a:prstGeom prst="rect">
            <a:avLst/>
          </a:prstGeom>
          <a:noFill/>
          <a:ln w="9525" algn="ctr">
            <a:noFill/>
            <a:miter lim="800000"/>
            <a:headEnd/>
            <a:tailEnd/>
          </a:ln>
        </p:spPr>
      </p:pic>
      <p:sp>
        <p:nvSpPr>
          <p:cNvPr id="47153" name="AutoShape 50"/>
          <p:cNvSpPr>
            <a:spLocks noChangeArrowheads="1"/>
          </p:cNvSpPr>
          <p:nvPr/>
        </p:nvSpPr>
        <p:spPr bwMode="auto">
          <a:xfrm>
            <a:off x="6756400" y="4676775"/>
            <a:ext cx="2305050" cy="2065338"/>
          </a:xfrm>
          <a:prstGeom prst="octagon">
            <a:avLst>
              <a:gd name="adj" fmla="val 29287"/>
            </a:avLst>
          </a:prstGeom>
          <a:solidFill>
            <a:srgbClr val="00CCFF">
              <a:alpha val="50195"/>
            </a:srgbClr>
          </a:solidFill>
          <a:ln w="9525">
            <a:noFill/>
            <a:miter lim="800000"/>
            <a:headEnd/>
            <a:tailEnd/>
          </a:ln>
        </p:spPr>
        <p:txBody>
          <a:bodyPr anchor="ctr">
            <a:spAutoFit/>
          </a:bodyPr>
          <a:lstStyle/>
          <a:p>
            <a:pPr algn="ctr" eaLnBrk="0" hangingPunct="0"/>
            <a:endParaRPr lang="pt-BR"/>
          </a:p>
        </p:txBody>
      </p:sp>
      <p:pic>
        <p:nvPicPr>
          <p:cNvPr id="47154" name="Picture 51" descr="npo0000ca"/>
          <p:cNvPicPr>
            <a:picLocks noChangeAspect="1" noChangeArrowheads="1"/>
          </p:cNvPicPr>
          <p:nvPr/>
        </p:nvPicPr>
        <p:blipFill>
          <a:blip r:embed="rId14"/>
          <a:srcRect/>
          <a:stretch>
            <a:fillRect/>
          </a:stretch>
        </p:blipFill>
        <p:spPr bwMode="auto">
          <a:xfrm>
            <a:off x="7332663" y="6381750"/>
            <a:ext cx="381000" cy="315913"/>
          </a:xfrm>
          <a:prstGeom prst="rect">
            <a:avLst/>
          </a:prstGeom>
          <a:noFill/>
          <a:ln w="9525" algn="ctr">
            <a:noFill/>
            <a:miter lim="800000"/>
            <a:headEnd/>
            <a:tailEnd/>
          </a:ln>
        </p:spPr>
      </p:pic>
      <p:sp>
        <p:nvSpPr>
          <p:cNvPr id="47155" name="Rectangle 52"/>
          <p:cNvSpPr>
            <a:spLocks noChangeArrowheads="1"/>
          </p:cNvSpPr>
          <p:nvPr/>
        </p:nvSpPr>
        <p:spPr bwMode="auto">
          <a:xfrm>
            <a:off x="7519988" y="2854325"/>
            <a:ext cx="76200" cy="177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47156" name="Picture 104" descr="npo0000cb"/>
          <p:cNvPicPr>
            <a:picLocks noChangeAspect="1" noChangeArrowheads="1"/>
          </p:cNvPicPr>
          <p:nvPr/>
        </p:nvPicPr>
        <p:blipFill>
          <a:blip r:embed="rId15"/>
          <a:srcRect/>
          <a:stretch>
            <a:fillRect/>
          </a:stretch>
        </p:blipFill>
        <p:spPr bwMode="auto">
          <a:xfrm>
            <a:off x="7270750" y="2459038"/>
            <a:ext cx="685800" cy="466725"/>
          </a:xfrm>
          <a:prstGeom prst="rect">
            <a:avLst/>
          </a:prstGeom>
          <a:noFill/>
          <a:ln w="9525" algn="ctr">
            <a:noFill/>
            <a:miter lim="800000"/>
            <a:headEnd/>
            <a:tailEnd/>
          </a:ln>
        </p:spPr>
      </p:pic>
      <p:sp>
        <p:nvSpPr>
          <p:cNvPr id="47157" name="Text Box 54"/>
          <p:cNvSpPr txBox="1">
            <a:spLocks noChangeArrowheads="1"/>
          </p:cNvSpPr>
          <p:nvPr/>
        </p:nvSpPr>
        <p:spPr bwMode="auto">
          <a:xfrm>
            <a:off x="6659563" y="1990725"/>
            <a:ext cx="1676400" cy="457200"/>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Estação</a:t>
            </a:r>
          </a:p>
          <a:p>
            <a:pPr algn="ctr">
              <a:buFont typeface="Wingdings" pitchFamily="2" charset="2"/>
              <a:buNone/>
            </a:pPr>
            <a:r>
              <a:rPr lang="pt-BR" sz="1200" b="1">
                <a:latin typeface="Arial" charset="0"/>
              </a:rPr>
              <a:t> Engenharia</a:t>
            </a:r>
            <a:endParaRPr lang="pt-BR" sz="1200" b="1" i="1">
              <a:latin typeface="Arial" charset="0"/>
            </a:endParaRPr>
          </a:p>
        </p:txBody>
      </p:sp>
      <p:pic>
        <p:nvPicPr>
          <p:cNvPr id="47158" name="Picture 35" descr="npo0000cd"/>
          <p:cNvPicPr>
            <a:picLocks noChangeAspect="1" noChangeArrowheads="1"/>
          </p:cNvPicPr>
          <p:nvPr/>
        </p:nvPicPr>
        <p:blipFill>
          <a:blip r:embed="rId16"/>
          <a:srcRect/>
          <a:stretch>
            <a:fillRect/>
          </a:stretch>
        </p:blipFill>
        <p:spPr bwMode="auto">
          <a:xfrm>
            <a:off x="2339975" y="1628775"/>
            <a:ext cx="838200" cy="468313"/>
          </a:xfrm>
          <a:prstGeom prst="rect">
            <a:avLst/>
          </a:prstGeom>
          <a:noFill/>
          <a:ln w="9525" algn="ctr">
            <a:noFill/>
            <a:miter lim="800000"/>
            <a:headEnd/>
            <a:tailEnd/>
          </a:ln>
        </p:spPr>
      </p:pic>
      <p:sp>
        <p:nvSpPr>
          <p:cNvPr id="47159" name="Text Box 56"/>
          <p:cNvSpPr txBox="1">
            <a:spLocks noChangeArrowheads="1"/>
          </p:cNvSpPr>
          <p:nvPr/>
        </p:nvSpPr>
        <p:spPr bwMode="auto">
          <a:xfrm>
            <a:off x="3706813" y="2062163"/>
            <a:ext cx="1752600" cy="457200"/>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Estação </a:t>
            </a:r>
          </a:p>
          <a:p>
            <a:pPr algn="ctr">
              <a:buFont typeface="Wingdings" pitchFamily="2" charset="2"/>
              <a:buNone/>
            </a:pPr>
            <a:r>
              <a:rPr lang="pt-BR" sz="1200" b="1">
                <a:latin typeface="Arial" charset="0"/>
              </a:rPr>
              <a:t>Manutenção</a:t>
            </a:r>
            <a:endParaRPr lang="pt-BR" sz="1200" b="1" i="1">
              <a:latin typeface="Arial" charset="0"/>
            </a:endParaRPr>
          </a:p>
        </p:txBody>
      </p:sp>
      <p:pic>
        <p:nvPicPr>
          <p:cNvPr id="47160" name="Picture 106" descr="npo0000cf"/>
          <p:cNvPicPr>
            <a:picLocks noChangeAspect="1" noChangeArrowheads="1"/>
          </p:cNvPicPr>
          <p:nvPr/>
        </p:nvPicPr>
        <p:blipFill>
          <a:blip r:embed="rId17"/>
          <a:srcRect/>
          <a:stretch>
            <a:fillRect/>
          </a:stretch>
        </p:blipFill>
        <p:spPr bwMode="auto">
          <a:xfrm>
            <a:off x="3779838" y="1700213"/>
            <a:ext cx="533400" cy="373062"/>
          </a:xfrm>
          <a:prstGeom prst="rect">
            <a:avLst/>
          </a:prstGeom>
          <a:noFill/>
          <a:ln w="9525" algn="ctr">
            <a:noFill/>
            <a:miter lim="800000"/>
            <a:headEnd/>
            <a:tailEnd/>
          </a:ln>
        </p:spPr>
      </p:pic>
      <p:pic>
        <p:nvPicPr>
          <p:cNvPr id="47161" name="Picture 4" descr="npo0000d1"/>
          <p:cNvPicPr>
            <a:picLocks noChangeAspect="1" noChangeArrowheads="1"/>
          </p:cNvPicPr>
          <p:nvPr/>
        </p:nvPicPr>
        <p:blipFill>
          <a:blip r:embed="rId18"/>
          <a:srcRect/>
          <a:stretch>
            <a:fillRect/>
          </a:stretch>
        </p:blipFill>
        <p:spPr bwMode="auto">
          <a:xfrm>
            <a:off x="4356100" y="1628775"/>
            <a:ext cx="838200" cy="446088"/>
          </a:xfrm>
          <a:prstGeom prst="rect">
            <a:avLst/>
          </a:prstGeom>
          <a:noFill/>
          <a:ln w="9525" algn="ctr">
            <a:noFill/>
            <a:miter lim="800000"/>
            <a:headEnd/>
            <a:tailEnd/>
          </a:ln>
        </p:spPr>
      </p:pic>
      <p:sp>
        <p:nvSpPr>
          <p:cNvPr id="47162" name="Line 59"/>
          <p:cNvSpPr>
            <a:spLocks noChangeShapeType="1"/>
          </p:cNvSpPr>
          <p:nvPr/>
        </p:nvSpPr>
        <p:spPr bwMode="auto">
          <a:xfrm>
            <a:off x="2555875" y="2998788"/>
            <a:ext cx="0" cy="287337"/>
          </a:xfrm>
          <a:prstGeom prst="line">
            <a:avLst/>
          </a:prstGeom>
          <a:noFill/>
          <a:ln w="63500">
            <a:solidFill>
              <a:srgbClr val="3399FF"/>
            </a:solidFill>
            <a:round/>
            <a:headEnd/>
            <a:tailEnd/>
          </a:ln>
        </p:spPr>
        <p:txBody>
          <a:bodyPr anchor="ctr">
            <a:spAutoFit/>
          </a:bodyPr>
          <a:lstStyle/>
          <a:p>
            <a:endParaRPr lang="pt-BR"/>
          </a:p>
        </p:txBody>
      </p:sp>
      <p:sp>
        <p:nvSpPr>
          <p:cNvPr id="47163" name="Rectangle 60"/>
          <p:cNvSpPr>
            <a:spLocks noChangeArrowheads="1"/>
          </p:cNvSpPr>
          <p:nvPr/>
        </p:nvSpPr>
        <p:spPr bwMode="auto">
          <a:xfrm>
            <a:off x="900113" y="2976563"/>
            <a:ext cx="8088312" cy="93662"/>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47164" name="Picture 125" descr="npo0000d3"/>
          <p:cNvPicPr>
            <a:picLocks noChangeAspect="1" noChangeArrowheads="1"/>
          </p:cNvPicPr>
          <p:nvPr/>
        </p:nvPicPr>
        <p:blipFill>
          <a:blip r:embed="rId19"/>
          <a:srcRect/>
          <a:stretch>
            <a:fillRect/>
          </a:stretch>
        </p:blipFill>
        <p:spPr bwMode="auto">
          <a:xfrm>
            <a:off x="7956550" y="1630363"/>
            <a:ext cx="754063" cy="447675"/>
          </a:xfrm>
          <a:prstGeom prst="rect">
            <a:avLst/>
          </a:prstGeom>
          <a:noFill/>
          <a:ln w="9525" algn="ctr">
            <a:noFill/>
            <a:miter lim="800000"/>
            <a:headEnd/>
            <a:tailEnd/>
          </a:ln>
        </p:spPr>
      </p:pic>
      <p:pic>
        <p:nvPicPr>
          <p:cNvPr id="47165" name="Picture 126" descr="npo0000d4"/>
          <p:cNvPicPr>
            <a:picLocks noChangeAspect="1" noChangeArrowheads="1"/>
          </p:cNvPicPr>
          <p:nvPr/>
        </p:nvPicPr>
        <p:blipFill>
          <a:blip r:embed="rId20"/>
          <a:srcRect/>
          <a:stretch>
            <a:fillRect/>
          </a:stretch>
        </p:blipFill>
        <p:spPr bwMode="auto">
          <a:xfrm>
            <a:off x="3881438" y="2565400"/>
            <a:ext cx="381000" cy="295275"/>
          </a:xfrm>
          <a:prstGeom prst="rect">
            <a:avLst/>
          </a:prstGeom>
          <a:noFill/>
          <a:ln w="9525" algn="ctr">
            <a:noFill/>
            <a:miter lim="800000"/>
            <a:headEnd/>
            <a:tailEnd/>
          </a:ln>
        </p:spPr>
      </p:pic>
      <p:sp>
        <p:nvSpPr>
          <p:cNvPr id="47166" name="Rectangle 63"/>
          <p:cNvSpPr>
            <a:spLocks noChangeArrowheads="1"/>
          </p:cNvSpPr>
          <p:nvPr/>
        </p:nvSpPr>
        <p:spPr bwMode="auto">
          <a:xfrm>
            <a:off x="5380038" y="2384425"/>
            <a:ext cx="76200" cy="685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47167" name="Picture 110" descr="npo0000d6"/>
          <p:cNvPicPr>
            <a:picLocks noChangeAspect="1" noChangeArrowheads="1"/>
          </p:cNvPicPr>
          <p:nvPr/>
        </p:nvPicPr>
        <p:blipFill>
          <a:blip r:embed="rId3"/>
          <a:srcRect/>
          <a:stretch>
            <a:fillRect/>
          </a:stretch>
        </p:blipFill>
        <p:spPr bwMode="auto">
          <a:xfrm>
            <a:off x="4859338" y="2060575"/>
            <a:ext cx="1143000" cy="800100"/>
          </a:xfrm>
          <a:prstGeom prst="rect">
            <a:avLst/>
          </a:prstGeom>
          <a:noFill/>
          <a:ln w="9525" algn="ctr">
            <a:noFill/>
            <a:miter lim="800000"/>
            <a:headEnd/>
            <a:tailEnd/>
          </a:ln>
        </p:spPr>
      </p:pic>
      <p:sp>
        <p:nvSpPr>
          <p:cNvPr id="47168" name="Rectangle 65"/>
          <p:cNvSpPr>
            <a:spLocks noChangeArrowheads="1"/>
          </p:cNvSpPr>
          <p:nvPr/>
        </p:nvSpPr>
        <p:spPr bwMode="auto">
          <a:xfrm>
            <a:off x="4584700" y="2854325"/>
            <a:ext cx="76200" cy="177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47169" name="Picture 111" descr="npo0000d7"/>
          <p:cNvPicPr>
            <a:picLocks noChangeAspect="1" noChangeArrowheads="1"/>
          </p:cNvPicPr>
          <p:nvPr/>
        </p:nvPicPr>
        <p:blipFill>
          <a:blip r:embed="rId15"/>
          <a:srcRect/>
          <a:stretch>
            <a:fillRect/>
          </a:stretch>
        </p:blipFill>
        <p:spPr bwMode="auto">
          <a:xfrm>
            <a:off x="4335463" y="2459038"/>
            <a:ext cx="685800" cy="466725"/>
          </a:xfrm>
          <a:prstGeom prst="rect">
            <a:avLst/>
          </a:prstGeom>
          <a:noFill/>
          <a:ln w="9525" algn="ctr">
            <a:noFill/>
            <a:miter lim="800000"/>
            <a:headEnd/>
            <a:tailEnd/>
          </a:ln>
        </p:spPr>
      </p:pic>
      <p:sp>
        <p:nvSpPr>
          <p:cNvPr id="47170" name="Text Box 67"/>
          <p:cNvSpPr txBox="1">
            <a:spLocks noChangeArrowheads="1"/>
          </p:cNvSpPr>
          <p:nvPr/>
        </p:nvSpPr>
        <p:spPr bwMode="auto">
          <a:xfrm>
            <a:off x="658813" y="2036763"/>
            <a:ext cx="1752600" cy="457200"/>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Estação </a:t>
            </a:r>
          </a:p>
          <a:p>
            <a:pPr algn="ctr">
              <a:buFont typeface="Wingdings" pitchFamily="2" charset="2"/>
              <a:buNone/>
            </a:pPr>
            <a:r>
              <a:rPr lang="pt-BR" sz="1200" b="1">
                <a:latin typeface="Arial" charset="0"/>
              </a:rPr>
              <a:t>Operação</a:t>
            </a:r>
            <a:endParaRPr lang="pt-BR" sz="1200" b="1" i="1">
              <a:latin typeface="Arial" charset="0"/>
            </a:endParaRPr>
          </a:p>
        </p:txBody>
      </p:sp>
      <p:sp>
        <p:nvSpPr>
          <p:cNvPr id="47171" name="Rectangle 68"/>
          <p:cNvSpPr>
            <a:spLocks noChangeArrowheads="1"/>
          </p:cNvSpPr>
          <p:nvPr/>
        </p:nvSpPr>
        <p:spPr bwMode="auto">
          <a:xfrm>
            <a:off x="2787650" y="2384425"/>
            <a:ext cx="76200" cy="685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47172" name="Picture 27" descr="npo0000d9"/>
          <p:cNvPicPr>
            <a:picLocks noChangeAspect="1" noChangeArrowheads="1"/>
          </p:cNvPicPr>
          <p:nvPr/>
        </p:nvPicPr>
        <p:blipFill>
          <a:blip r:embed="rId21"/>
          <a:srcRect/>
          <a:stretch>
            <a:fillRect/>
          </a:stretch>
        </p:blipFill>
        <p:spPr bwMode="auto">
          <a:xfrm>
            <a:off x="2284413" y="2062163"/>
            <a:ext cx="1143000" cy="800100"/>
          </a:xfrm>
          <a:prstGeom prst="rect">
            <a:avLst/>
          </a:prstGeom>
          <a:noFill/>
          <a:ln w="9525" algn="ctr">
            <a:noFill/>
            <a:miter lim="800000"/>
            <a:headEnd/>
            <a:tailEnd/>
          </a:ln>
        </p:spPr>
      </p:pic>
      <p:sp>
        <p:nvSpPr>
          <p:cNvPr id="47173" name="Rectangle 70"/>
          <p:cNvSpPr>
            <a:spLocks noChangeArrowheads="1"/>
          </p:cNvSpPr>
          <p:nvPr/>
        </p:nvSpPr>
        <p:spPr bwMode="auto">
          <a:xfrm>
            <a:off x="1992313" y="2854325"/>
            <a:ext cx="76200" cy="177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47174" name="Picture 113" descr="npo0000da"/>
          <p:cNvPicPr>
            <a:picLocks noChangeAspect="1" noChangeArrowheads="1"/>
          </p:cNvPicPr>
          <p:nvPr/>
        </p:nvPicPr>
        <p:blipFill>
          <a:blip r:embed="rId15"/>
          <a:srcRect/>
          <a:stretch>
            <a:fillRect/>
          </a:stretch>
        </p:blipFill>
        <p:spPr bwMode="auto">
          <a:xfrm>
            <a:off x="1743075" y="2459038"/>
            <a:ext cx="685800" cy="466725"/>
          </a:xfrm>
          <a:prstGeom prst="rect">
            <a:avLst/>
          </a:prstGeom>
          <a:noFill/>
          <a:ln w="9525" algn="ctr">
            <a:noFill/>
            <a:miter lim="800000"/>
            <a:headEnd/>
            <a:tailEnd/>
          </a:ln>
        </p:spPr>
      </p:pic>
      <p:sp>
        <p:nvSpPr>
          <p:cNvPr id="47175" name="Rectangle 72"/>
          <p:cNvSpPr>
            <a:spLocks noChangeArrowheads="1"/>
          </p:cNvSpPr>
          <p:nvPr/>
        </p:nvSpPr>
        <p:spPr bwMode="auto">
          <a:xfrm>
            <a:off x="1076325" y="2817813"/>
            <a:ext cx="76200" cy="177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47176" name="Picture 12" descr="npo0000db"/>
          <p:cNvPicPr>
            <a:picLocks noChangeAspect="1" noChangeArrowheads="1"/>
          </p:cNvPicPr>
          <p:nvPr/>
        </p:nvPicPr>
        <p:blipFill>
          <a:blip r:embed="rId15"/>
          <a:srcRect/>
          <a:stretch>
            <a:fillRect/>
          </a:stretch>
        </p:blipFill>
        <p:spPr bwMode="auto">
          <a:xfrm>
            <a:off x="827088" y="2422525"/>
            <a:ext cx="685800" cy="466725"/>
          </a:xfrm>
          <a:prstGeom prst="rect">
            <a:avLst/>
          </a:prstGeom>
          <a:noFill/>
          <a:ln w="9525" algn="ctr">
            <a:noFill/>
            <a:miter lim="800000"/>
            <a:headEnd/>
            <a:tailEnd/>
          </a:ln>
        </p:spPr>
      </p:pic>
      <p:sp>
        <p:nvSpPr>
          <p:cNvPr id="872522" name="Rectangle 74"/>
          <p:cNvSpPr>
            <a:spLocks noChangeAspect="1" noChangeArrowheads="1"/>
          </p:cNvSpPr>
          <p:nvPr/>
        </p:nvSpPr>
        <p:spPr bwMode="auto">
          <a:xfrm>
            <a:off x="192088" y="115888"/>
            <a:ext cx="7956550" cy="609600"/>
          </a:xfrm>
          <a:prstGeom prst="rect">
            <a:avLst/>
          </a:prstGeom>
          <a:noFill/>
          <a:ln w="9525">
            <a:noFill/>
            <a:miter lim="800000"/>
            <a:headEnd/>
            <a:tailEnd/>
          </a:ln>
          <a:effectLst/>
        </p:spPr>
        <p:txBody>
          <a:bodyPr anchor="ctr"/>
          <a:lstStyle/>
          <a:p>
            <a:pPr>
              <a:defRPr/>
            </a:pPr>
            <a:r>
              <a:rPr lang="pt-BR" sz="2800" b="1" i="1" dirty="0">
                <a:solidFill>
                  <a:srgbClr val="000000"/>
                </a:solidFill>
                <a:effectLst>
                  <a:outerShdw blurRad="38100" dist="38100" dir="2700000" algn="tl">
                    <a:srgbClr val="C0C0C0"/>
                  </a:outerShdw>
                </a:effectLst>
                <a:latin typeface="Arial" pitchFamily="34" charset="0"/>
                <a:cs typeface="+mn-cs"/>
              </a:rPr>
              <a:t>Arquitetura – PROFIBUS DP</a:t>
            </a:r>
          </a:p>
        </p:txBody>
      </p:sp>
      <p:pic>
        <p:nvPicPr>
          <p:cNvPr id="47178" name="Picture 137" descr="npo0000dd"/>
          <p:cNvPicPr>
            <a:picLocks noChangeAspect="1" noChangeArrowheads="1"/>
          </p:cNvPicPr>
          <p:nvPr/>
        </p:nvPicPr>
        <p:blipFill>
          <a:blip r:embed="rId22"/>
          <a:srcRect/>
          <a:stretch>
            <a:fillRect/>
          </a:stretch>
        </p:blipFill>
        <p:spPr bwMode="auto">
          <a:xfrm>
            <a:off x="2301875" y="3201988"/>
            <a:ext cx="914400" cy="466725"/>
          </a:xfrm>
          <a:prstGeom prst="rect">
            <a:avLst/>
          </a:prstGeom>
          <a:noFill/>
          <a:ln w="9525" algn="ctr">
            <a:noFill/>
            <a:miter lim="800000"/>
            <a:headEnd/>
            <a:tailEnd/>
          </a:ln>
        </p:spPr>
      </p:pic>
      <p:sp>
        <p:nvSpPr>
          <p:cNvPr id="47179" name="Rectangle 76"/>
          <p:cNvSpPr>
            <a:spLocks noChangeArrowheads="1"/>
          </p:cNvSpPr>
          <p:nvPr/>
        </p:nvSpPr>
        <p:spPr bwMode="auto">
          <a:xfrm>
            <a:off x="5364163" y="1628775"/>
            <a:ext cx="574675" cy="71438"/>
          </a:xfrm>
          <a:prstGeom prst="rect">
            <a:avLst/>
          </a:prstGeom>
          <a:solidFill>
            <a:srgbClr val="000000"/>
          </a:solidFill>
          <a:ln w="9525">
            <a:noFill/>
            <a:miter lim="800000"/>
            <a:headEnd/>
            <a:tailEnd/>
          </a:ln>
        </p:spPr>
        <p:txBody>
          <a:bodyPr anchor="ctr">
            <a:spAutoFit/>
          </a:bodyPr>
          <a:lstStyle/>
          <a:p>
            <a:pPr algn="ctr" eaLnBrk="0" hangingPunct="0"/>
            <a:endParaRPr lang="pt-BR"/>
          </a:p>
        </p:txBody>
      </p:sp>
      <p:sp>
        <p:nvSpPr>
          <p:cNvPr id="47180" name="Rectangle 77"/>
          <p:cNvSpPr>
            <a:spLocks noChangeArrowheads="1"/>
          </p:cNvSpPr>
          <p:nvPr/>
        </p:nvSpPr>
        <p:spPr bwMode="auto">
          <a:xfrm>
            <a:off x="5364163" y="1700213"/>
            <a:ext cx="76200" cy="460375"/>
          </a:xfrm>
          <a:prstGeom prst="rect">
            <a:avLst/>
          </a:prstGeom>
          <a:solidFill>
            <a:schemeClr val="tx2"/>
          </a:solidFill>
          <a:ln w="9525">
            <a:noFill/>
            <a:miter lim="800000"/>
            <a:headEnd/>
            <a:tailEnd/>
          </a:ln>
        </p:spPr>
        <p:txBody>
          <a:bodyPr anchor="ctr">
            <a:spAutoFit/>
          </a:bodyPr>
          <a:lstStyle/>
          <a:p>
            <a:pPr algn="ctr" eaLnBrk="0" hangingPunct="0"/>
            <a:endParaRPr lang="pt-BR"/>
          </a:p>
        </p:txBody>
      </p:sp>
      <p:sp>
        <p:nvSpPr>
          <p:cNvPr id="47181" name="Text Box 78"/>
          <p:cNvSpPr txBox="1">
            <a:spLocks noChangeArrowheads="1"/>
          </p:cNvSpPr>
          <p:nvPr/>
        </p:nvSpPr>
        <p:spPr bwMode="auto">
          <a:xfrm>
            <a:off x="5148263" y="744538"/>
            <a:ext cx="1676400" cy="274637"/>
          </a:xfrm>
          <a:prstGeom prst="rect">
            <a:avLst/>
          </a:prstGeom>
          <a:noFill/>
          <a:ln w="9525">
            <a:noFill/>
            <a:miter lim="800000"/>
            <a:headEnd/>
            <a:tailEnd/>
          </a:ln>
        </p:spPr>
        <p:txBody>
          <a:bodyPr>
            <a:spAutoFit/>
          </a:bodyPr>
          <a:lstStyle/>
          <a:p>
            <a:pPr algn="ctr">
              <a:buFont typeface="Wingdings" pitchFamily="2" charset="2"/>
              <a:buNone/>
            </a:pPr>
            <a:r>
              <a:rPr lang="pt-BR" sz="1200" b="1" i="1">
                <a:latin typeface="Arial" charset="0"/>
              </a:rPr>
              <a:t>Internet Firewall</a:t>
            </a:r>
          </a:p>
        </p:txBody>
      </p:sp>
      <p:pic>
        <p:nvPicPr>
          <p:cNvPr id="47182" name="Picture 378" descr="npo0000de"/>
          <p:cNvPicPr>
            <a:picLocks noChangeAspect="1" noChangeArrowheads="1"/>
          </p:cNvPicPr>
          <p:nvPr/>
        </p:nvPicPr>
        <p:blipFill>
          <a:blip r:embed="rId23"/>
          <a:srcRect/>
          <a:stretch>
            <a:fillRect/>
          </a:stretch>
        </p:blipFill>
        <p:spPr bwMode="auto">
          <a:xfrm>
            <a:off x="6423025" y="1117600"/>
            <a:ext cx="381000" cy="295275"/>
          </a:xfrm>
          <a:prstGeom prst="rect">
            <a:avLst/>
          </a:prstGeom>
          <a:noFill/>
          <a:ln w="9525" algn="ctr">
            <a:noFill/>
            <a:miter lim="800000"/>
            <a:headEnd/>
            <a:tailEnd/>
          </a:ln>
        </p:spPr>
      </p:pic>
      <p:sp>
        <p:nvSpPr>
          <p:cNvPr id="47183" name="Rectangle 80"/>
          <p:cNvSpPr>
            <a:spLocks noChangeArrowheads="1"/>
          </p:cNvSpPr>
          <p:nvPr/>
        </p:nvSpPr>
        <p:spPr bwMode="auto">
          <a:xfrm>
            <a:off x="6802438" y="1455738"/>
            <a:ext cx="73025" cy="244475"/>
          </a:xfrm>
          <a:prstGeom prst="rect">
            <a:avLst/>
          </a:prstGeom>
          <a:solidFill>
            <a:schemeClr val="tx2"/>
          </a:solidFill>
          <a:ln w="9525">
            <a:noFill/>
            <a:miter lim="800000"/>
            <a:headEnd/>
            <a:tailEnd/>
          </a:ln>
        </p:spPr>
        <p:txBody>
          <a:bodyPr anchor="ctr">
            <a:spAutoFit/>
          </a:bodyPr>
          <a:lstStyle/>
          <a:p>
            <a:pPr algn="ctr" eaLnBrk="0" hangingPunct="0"/>
            <a:endParaRPr lang="pt-BR"/>
          </a:p>
        </p:txBody>
      </p:sp>
      <p:pic>
        <p:nvPicPr>
          <p:cNvPr id="47184" name="Picture 373" descr="npo0000e0"/>
          <p:cNvPicPr>
            <a:picLocks noChangeAspect="1" noChangeArrowheads="1"/>
          </p:cNvPicPr>
          <p:nvPr/>
        </p:nvPicPr>
        <p:blipFill>
          <a:blip r:embed="rId24"/>
          <a:srcRect/>
          <a:stretch>
            <a:fillRect/>
          </a:stretch>
        </p:blipFill>
        <p:spPr bwMode="auto">
          <a:xfrm>
            <a:off x="5722938" y="981075"/>
            <a:ext cx="673100" cy="1171575"/>
          </a:xfrm>
          <a:prstGeom prst="rect">
            <a:avLst/>
          </a:prstGeom>
          <a:noFill/>
          <a:ln w="9525" algn="ctr">
            <a:noFill/>
            <a:miter lim="800000"/>
            <a:headEnd/>
            <a:tailEnd/>
          </a:ln>
        </p:spPr>
      </p:pic>
      <p:pic>
        <p:nvPicPr>
          <p:cNvPr id="47185" name="Picture 374" descr="npo0000e2">
            <a:hlinkClick r:id="rId25"/>
          </p:cNvPr>
          <p:cNvPicPr>
            <a:picLocks noChangeAspect="1" noChangeArrowheads="1"/>
          </p:cNvPicPr>
          <p:nvPr/>
        </p:nvPicPr>
        <p:blipFill>
          <a:blip r:embed="rId26"/>
          <a:srcRect/>
          <a:stretch>
            <a:fillRect/>
          </a:stretch>
        </p:blipFill>
        <p:spPr bwMode="auto">
          <a:xfrm>
            <a:off x="6515100" y="1052513"/>
            <a:ext cx="762000" cy="617537"/>
          </a:xfrm>
          <a:prstGeom prst="rect">
            <a:avLst/>
          </a:prstGeom>
          <a:noFill/>
          <a:ln w="9525" algn="ctr">
            <a:noFill/>
            <a:miter lim="800000"/>
            <a:headEnd/>
            <a:tailEnd/>
          </a:ln>
        </p:spPr>
      </p:pic>
      <p:sp>
        <p:nvSpPr>
          <p:cNvPr id="47186" name="Rectangle 83"/>
          <p:cNvSpPr>
            <a:spLocks noChangeArrowheads="1"/>
          </p:cNvSpPr>
          <p:nvPr/>
        </p:nvSpPr>
        <p:spPr bwMode="auto">
          <a:xfrm>
            <a:off x="6084888" y="1628775"/>
            <a:ext cx="790575" cy="71438"/>
          </a:xfrm>
          <a:prstGeom prst="rect">
            <a:avLst/>
          </a:prstGeom>
          <a:solidFill>
            <a:srgbClr val="000000"/>
          </a:solidFill>
          <a:ln w="9525">
            <a:noFill/>
            <a:miter lim="800000"/>
            <a:headEnd/>
            <a:tailEnd/>
          </a:ln>
        </p:spPr>
        <p:txBody>
          <a:bodyPr anchor="ctr">
            <a:spAutoFit/>
          </a:bodyPr>
          <a:lstStyle/>
          <a:p>
            <a:pPr algn="ctr" eaLnBrk="0" hangingPunct="0"/>
            <a:endParaRPr lang="pt-B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17500" y="4376738"/>
            <a:ext cx="8551863" cy="1938337"/>
          </a:xfrm>
          <a:prstGeom prst="rect">
            <a:avLst/>
          </a:prstGeom>
          <a:noFill/>
          <a:ln w="12700" algn="ctr">
            <a:noFill/>
            <a:miter lim="800000"/>
            <a:headEnd/>
            <a:tailEnd/>
          </a:ln>
        </p:spPr>
        <p:txBody>
          <a:bodyPr>
            <a:spAutoFit/>
          </a:bodyPr>
          <a:lstStyle/>
          <a:p>
            <a:pPr marL="457200" indent="-457200" eaLnBrk="0" hangingPunct="0">
              <a:spcBef>
                <a:spcPct val="25000"/>
              </a:spcBef>
              <a:buFont typeface="Arial" pitchFamily="34" charset="0"/>
              <a:buChar char="•"/>
              <a:defRPr/>
            </a:pPr>
            <a:r>
              <a:rPr lang="pt-BR" sz="2000" dirty="0">
                <a:latin typeface="+mn-lt"/>
                <a:cs typeface="+mn-cs"/>
              </a:rPr>
              <a:t> Cabo Par-trançado com 2 fios e uma blindagem somente para sinal,</a:t>
            </a:r>
          </a:p>
          <a:p>
            <a:pPr marL="457200" indent="-457200" eaLnBrk="0" hangingPunct="0">
              <a:spcBef>
                <a:spcPct val="25000"/>
              </a:spcBef>
              <a:buFontTx/>
              <a:buChar char="•"/>
              <a:defRPr/>
            </a:pPr>
            <a:r>
              <a:rPr lang="pt-BR" sz="2000" dirty="0">
                <a:latin typeface="+mn-lt"/>
                <a:cs typeface="+mn-cs"/>
              </a:rPr>
              <a:t> Até 128 dispositivos divididos em 4 segmentos com repetidores,</a:t>
            </a:r>
          </a:p>
          <a:p>
            <a:pPr marL="457200" indent="-457200" eaLnBrk="0" hangingPunct="0">
              <a:spcBef>
                <a:spcPct val="25000"/>
              </a:spcBef>
              <a:buFontTx/>
              <a:buChar char="•"/>
              <a:defRPr/>
            </a:pPr>
            <a:r>
              <a:rPr lang="pt-BR" sz="2000" dirty="0">
                <a:latin typeface="+mn-lt"/>
                <a:cs typeface="+mn-cs"/>
              </a:rPr>
              <a:t> Velocidades ajustáveis de 9.600 a 12 </a:t>
            </a:r>
            <a:r>
              <a:rPr lang="pt-BR" sz="2000" dirty="0" err="1">
                <a:latin typeface="+mn-lt"/>
                <a:cs typeface="+mn-cs"/>
              </a:rPr>
              <a:t>Mbits</a:t>
            </a:r>
            <a:r>
              <a:rPr lang="pt-BR" sz="2000" dirty="0">
                <a:latin typeface="+mn-lt"/>
                <a:cs typeface="+mn-cs"/>
              </a:rPr>
              <a:t>/s</a:t>
            </a:r>
          </a:p>
          <a:p>
            <a:pPr marL="457200" indent="-457200" eaLnBrk="0" hangingPunct="0">
              <a:spcBef>
                <a:spcPct val="25000"/>
              </a:spcBef>
              <a:buFontTx/>
              <a:buChar char="•"/>
              <a:defRPr/>
            </a:pPr>
            <a:r>
              <a:rPr lang="pt-BR" sz="2000" dirty="0">
                <a:latin typeface="+mn-lt"/>
                <a:cs typeface="+mn-cs"/>
              </a:rPr>
              <a:t> De 100 a 1.200m conforme a velocidade;</a:t>
            </a:r>
          </a:p>
          <a:p>
            <a:pPr marL="457200" indent="-457200" eaLnBrk="0" hangingPunct="0">
              <a:spcBef>
                <a:spcPct val="25000"/>
              </a:spcBef>
              <a:buFontTx/>
              <a:buChar char="•"/>
              <a:defRPr/>
            </a:pPr>
            <a:r>
              <a:rPr lang="pt-BR" sz="2000" dirty="0">
                <a:latin typeface="+mn-lt"/>
                <a:cs typeface="+mn-cs"/>
              </a:rPr>
              <a:t>Sistema de comunicação mestre - escravo.</a:t>
            </a:r>
          </a:p>
        </p:txBody>
      </p:sp>
      <p:sp>
        <p:nvSpPr>
          <p:cNvPr id="22531" name="Text Box 3"/>
          <p:cNvSpPr txBox="1">
            <a:spLocks noChangeArrowheads="1"/>
          </p:cNvSpPr>
          <p:nvPr/>
        </p:nvSpPr>
        <p:spPr bwMode="auto">
          <a:xfrm>
            <a:off x="169863" y="115888"/>
            <a:ext cx="6264275" cy="461962"/>
          </a:xfrm>
          <a:prstGeom prst="rect">
            <a:avLst/>
          </a:prstGeom>
          <a:noFill/>
          <a:ln w="12700" algn="ctr">
            <a:noFill/>
            <a:miter lim="800000"/>
            <a:headEnd/>
            <a:tailEnd/>
          </a:ln>
        </p:spPr>
        <p:txBody>
          <a:bodyPr>
            <a:spAutoFit/>
          </a:bodyPr>
          <a:lstStyle/>
          <a:p>
            <a:pPr eaLnBrk="0" hangingPunct="0">
              <a:spcBef>
                <a:spcPct val="50000"/>
              </a:spcBef>
              <a:defRPr/>
            </a:pPr>
            <a:r>
              <a:rPr lang="pt-BR" b="1" dirty="0" err="1">
                <a:solidFill>
                  <a:srgbClr val="000000"/>
                </a:solidFill>
                <a:effectLst>
                  <a:outerShdw blurRad="38100" dist="38100" dir="2700000" algn="tl">
                    <a:srgbClr val="000000">
                      <a:alpha val="43137"/>
                    </a:srgbClr>
                  </a:outerShdw>
                </a:effectLst>
                <a:latin typeface="+mj-lt"/>
                <a:cs typeface="+mn-cs"/>
              </a:rPr>
              <a:t>Profibus</a:t>
            </a:r>
            <a:r>
              <a:rPr lang="pt-BR" b="1" dirty="0">
                <a:solidFill>
                  <a:srgbClr val="000000"/>
                </a:solidFill>
                <a:effectLst>
                  <a:outerShdw blurRad="38100" dist="38100" dir="2700000" algn="tl">
                    <a:srgbClr val="000000">
                      <a:alpha val="43137"/>
                    </a:srgbClr>
                  </a:outerShdw>
                </a:effectLst>
                <a:latin typeface="+mj-lt"/>
                <a:cs typeface="+mn-cs"/>
              </a:rPr>
              <a:t> - DP (</a:t>
            </a:r>
            <a:r>
              <a:rPr lang="pt-BR" b="1" dirty="0" err="1">
                <a:solidFill>
                  <a:srgbClr val="000000"/>
                </a:solidFill>
                <a:effectLst>
                  <a:outerShdw blurRad="38100" dist="38100" dir="2700000" algn="tl">
                    <a:srgbClr val="000000">
                      <a:alpha val="43137"/>
                    </a:srgbClr>
                  </a:outerShdw>
                </a:effectLst>
                <a:latin typeface="+mj-lt"/>
                <a:cs typeface="+mn-cs"/>
              </a:rPr>
              <a:t>Descentralized</a:t>
            </a:r>
            <a:r>
              <a:rPr lang="pt-BR" b="1" dirty="0">
                <a:solidFill>
                  <a:srgbClr val="000000"/>
                </a:solidFill>
                <a:effectLst>
                  <a:outerShdw blurRad="38100" dist="38100" dir="2700000" algn="tl">
                    <a:srgbClr val="000000">
                      <a:alpha val="43137"/>
                    </a:srgbClr>
                  </a:outerShdw>
                </a:effectLst>
                <a:latin typeface="+mj-lt"/>
                <a:cs typeface="+mn-cs"/>
              </a:rPr>
              <a:t> </a:t>
            </a:r>
            <a:r>
              <a:rPr lang="pt-BR" b="1" dirty="0" err="1">
                <a:solidFill>
                  <a:srgbClr val="000000"/>
                </a:solidFill>
                <a:effectLst>
                  <a:outerShdw blurRad="38100" dist="38100" dir="2700000" algn="tl">
                    <a:srgbClr val="000000">
                      <a:alpha val="43137"/>
                    </a:srgbClr>
                  </a:outerShdw>
                </a:effectLst>
                <a:latin typeface="+mj-lt"/>
                <a:cs typeface="+mn-cs"/>
              </a:rPr>
              <a:t>Peripheria</a:t>
            </a:r>
            <a:r>
              <a:rPr lang="pt-BR" b="1" dirty="0">
                <a:solidFill>
                  <a:srgbClr val="000000"/>
                </a:solidFill>
                <a:effectLst>
                  <a:outerShdw blurRad="38100" dist="38100" dir="2700000" algn="tl">
                    <a:srgbClr val="000000">
                      <a:alpha val="43137"/>
                    </a:srgbClr>
                  </a:outerShdw>
                </a:effectLst>
                <a:latin typeface="+mj-lt"/>
                <a:cs typeface="+mn-cs"/>
              </a:rPr>
              <a:t>) </a:t>
            </a:r>
          </a:p>
        </p:txBody>
      </p:sp>
      <p:pic>
        <p:nvPicPr>
          <p:cNvPr id="49155" name="Picture 5" descr="FIG9"/>
          <p:cNvPicPr>
            <a:picLocks noChangeAspect="1" noChangeArrowheads="1"/>
          </p:cNvPicPr>
          <p:nvPr/>
        </p:nvPicPr>
        <p:blipFill>
          <a:blip r:embed="rId3"/>
          <a:srcRect/>
          <a:stretch>
            <a:fillRect/>
          </a:stretch>
        </p:blipFill>
        <p:spPr bwMode="auto">
          <a:xfrm>
            <a:off x="900113" y="765175"/>
            <a:ext cx="7343775" cy="3332163"/>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55575" y="115888"/>
            <a:ext cx="6264275" cy="457200"/>
          </a:xfrm>
          <a:prstGeom prst="rect">
            <a:avLst/>
          </a:prstGeom>
          <a:noFill/>
          <a:ln w="12700" algn="ctr">
            <a:noFill/>
            <a:miter lim="800000"/>
            <a:headEnd/>
            <a:tailEnd/>
          </a:ln>
        </p:spPr>
        <p:txBody>
          <a:bodyPr>
            <a:spAutoFit/>
          </a:bodyPr>
          <a:lstStyle/>
          <a:p>
            <a:pPr algn="ctr" eaLnBrk="0" hangingPunct="0">
              <a:spcBef>
                <a:spcPct val="50000"/>
              </a:spcBef>
              <a:defRPr/>
            </a:pPr>
            <a:r>
              <a:rPr lang="pt-BR" b="1" dirty="0" err="1">
                <a:solidFill>
                  <a:srgbClr val="000000"/>
                </a:solidFill>
                <a:effectLst>
                  <a:outerShdw blurRad="38100" dist="38100" dir="2700000" algn="tl">
                    <a:srgbClr val="000000">
                      <a:alpha val="43137"/>
                    </a:srgbClr>
                  </a:outerShdw>
                </a:effectLst>
                <a:latin typeface="+mj-lt"/>
                <a:cs typeface="+mn-cs"/>
              </a:rPr>
              <a:t>Profibus</a:t>
            </a:r>
            <a:r>
              <a:rPr lang="pt-BR" b="1" dirty="0">
                <a:solidFill>
                  <a:srgbClr val="000000"/>
                </a:solidFill>
                <a:effectLst>
                  <a:outerShdw blurRad="38100" dist="38100" dir="2700000" algn="tl">
                    <a:srgbClr val="000000">
                      <a:alpha val="43137"/>
                    </a:srgbClr>
                  </a:outerShdw>
                </a:effectLst>
                <a:latin typeface="+mj-lt"/>
                <a:cs typeface="+mn-cs"/>
              </a:rPr>
              <a:t> - DP (</a:t>
            </a:r>
            <a:r>
              <a:rPr lang="pt-BR" b="1" dirty="0" err="1">
                <a:solidFill>
                  <a:srgbClr val="000000"/>
                </a:solidFill>
                <a:effectLst>
                  <a:outerShdw blurRad="38100" dist="38100" dir="2700000" algn="tl">
                    <a:srgbClr val="000000">
                      <a:alpha val="43137"/>
                    </a:srgbClr>
                  </a:outerShdw>
                </a:effectLst>
                <a:latin typeface="+mj-lt"/>
                <a:cs typeface="+mn-cs"/>
              </a:rPr>
              <a:t>Descentralized</a:t>
            </a:r>
            <a:r>
              <a:rPr lang="pt-BR" b="1" dirty="0">
                <a:solidFill>
                  <a:srgbClr val="000000"/>
                </a:solidFill>
                <a:effectLst>
                  <a:outerShdw blurRad="38100" dist="38100" dir="2700000" algn="tl">
                    <a:srgbClr val="000000">
                      <a:alpha val="43137"/>
                    </a:srgbClr>
                  </a:outerShdw>
                </a:effectLst>
                <a:latin typeface="+mj-lt"/>
                <a:cs typeface="+mn-cs"/>
              </a:rPr>
              <a:t> </a:t>
            </a:r>
            <a:r>
              <a:rPr lang="pt-BR" b="1" dirty="0" err="1">
                <a:solidFill>
                  <a:srgbClr val="000000"/>
                </a:solidFill>
                <a:effectLst>
                  <a:outerShdw blurRad="38100" dist="38100" dir="2700000" algn="tl">
                    <a:srgbClr val="000000">
                      <a:alpha val="43137"/>
                    </a:srgbClr>
                  </a:outerShdw>
                </a:effectLst>
                <a:latin typeface="+mj-lt"/>
                <a:cs typeface="+mn-cs"/>
              </a:rPr>
              <a:t>Peripheria</a:t>
            </a:r>
            <a:r>
              <a:rPr lang="pt-BR" b="1" dirty="0">
                <a:solidFill>
                  <a:srgbClr val="000000"/>
                </a:solidFill>
                <a:effectLst>
                  <a:outerShdw blurRad="38100" dist="38100" dir="2700000" algn="tl">
                    <a:srgbClr val="000000">
                      <a:alpha val="43137"/>
                    </a:srgbClr>
                  </a:outerShdw>
                </a:effectLst>
                <a:latin typeface="+mj-lt"/>
                <a:cs typeface="+mn-cs"/>
              </a:rPr>
              <a:t>) </a:t>
            </a:r>
          </a:p>
        </p:txBody>
      </p:sp>
      <p:pic>
        <p:nvPicPr>
          <p:cNvPr id="51202" name="Picture 4" descr="FIG9"/>
          <p:cNvPicPr>
            <a:picLocks noChangeAspect="1" noChangeArrowheads="1"/>
          </p:cNvPicPr>
          <p:nvPr/>
        </p:nvPicPr>
        <p:blipFill>
          <a:blip r:embed="rId3"/>
          <a:srcRect/>
          <a:stretch>
            <a:fillRect/>
          </a:stretch>
        </p:blipFill>
        <p:spPr bwMode="auto">
          <a:xfrm>
            <a:off x="900113" y="765175"/>
            <a:ext cx="7343775" cy="3332163"/>
          </a:xfrm>
          <a:prstGeom prst="rect">
            <a:avLst/>
          </a:prstGeom>
          <a:noFill/>
          <a:ln w="9525" algn="ctr">
            <a:noFill/>
            <a:miter lim="800000"/>
            <a:headEnd/>
            <a:tailEnd/>
          </a:ln>
        </p:spPr>
      </p:pic>
      <p:sp>
        <p:nvSpPr>
          <p:cNvPr id="817155" name="Rectangle 3"/>
          <p:cNvSpPr>
            <a:spLocks noChangeArrowheads="1"/>
          </p:cNvSpPr>
          <p:nvPr/>
        </p:nvSpPr>
        <p:spPr bwMode="auto">
          <a:xfrm>
            <a:off x="292100" y="4295775"/>
            <a:ext cx="7885113" cy="2301875"/>
          </a:xfrm>
          <a:prstGeom prst="rect">
            <a:avLst/>
          </a:prstGeom>
          <a:noFill/>
          <a:ln w="9525">
            <a:noFill/>
            <a:miter lim="800000"/>
            <a:headEnd/>
            <a:tailEnd/>
          </a:ln>
        </p:spPr>
        <p:txBody>
          <a:bodyPr lIns="90488" tIns="44450" rIns="90488" bIns="44450"/>
          <a:lstStyle/>
          <a:p>
            <a:pPr marL="342900" indent="-342900" defTabSz="762000" eaLnBrk="0" hangingPunct="0">
              <a:spcBef>
                <a:spcPct val="20000"/>
              </a:spcBef>
              <a:buClr>
                <a:schemeClr val="tx1"/>
              </a:buClr>
              <a:buFontTx/>
              <a:buChar char="•"/>
              <a:defRPr/>
            </a:pPr>
            <a:r>
              <a:rPr lang="pt-BR" sz="2000" dirty="0">
                <a:solidFill>
                  <a:srgbClr val="002060"/>
                </a:solidFill>
                <a:latin typeface="+mn-lt"/>
                <a:cs typeface="+mn-cs"/>
              </a:rPr>
              <a:t>Compatível com os principais fabricantes de </a:t>
            </a:r>
            <a:r>
              <a:rPr lang="pt-BR" sz="2000" dirty="0" err="1">
                <a:solidFill>
                  <a:srgbClr val="002060"/>
                </a:solidFill>
                <a:latin typeface="+mn-lt"/>
                <a:cs typeface="+mn-cs"/>
              </a:rPr>
              <a:t>PLC's</a:t>
            </a:r>
            <a:r>
              <a:rPr lang="pt-BR" sz="2000" dirty="0">
                <a:solidFill>
                  <a:srgbClr val="002060"/>
                </a:solidFill>
                <a:latin typeface="+mn-lt"/>
                <a:cs typeface="+mn-cs"/>
              </a:rPr>
              <a:t> e </a:t>
            </a:r>
            <a:r>
              <a:rPr lang="pt-BR" sz="2000" dirty="0" err="1">
                <a:solidFill>
                  <a:srgbClr val="002060"/>
                </a:solidFill>
                <a:latin typeface="+mn-lt"/>
                <a:cs typeface="+mn-cs"/>
              </a:rPr>
              <a:t>DCS's</a:t>
            </a:r>
            <a:endParaRPr lang="pt-BR" sz="2000" dirty="0">
              <a:solidFill>
                <a:srgbClr val="002060"/>
              </a:solidFill>
              <a:latin typeface="+mn-lt"/>
              <a:cs typeface="+mn-cs"/>
            </a:endParaRPr>
          </a:p>
          <a:p>
            <a:pPr marL="342900" indent="-342900" defTabSz="762000" eaLnBrk="0" hangingPunct="0">
              <a:spcBef>
                <a:spcPct val="20000"/>
              </a:spcBef>
              <a:buClr>
                <a:schemeClr val="tx1"/>
              </a:buClr>
              <a:buFontTx/>
              <a:buChar char="•"/>
              <a:defRPr/>
            </a:pPr>
            <a:r>
              <a:rPr lang="pt-BR" sz="2000" dirty="0">
                <a:solidFill>
                  <a:srgbClr val="002060"/>
                </a:solidFill>
                <a:latin typeface="+mn-lt"/>
                <a:cs typeface="+mn-cs"/>
              </a:rPr>
              <a:t>Comunicação cíclica e acíclica. </a:t>
            </a:r>
          </a:p>
          <a:p>
            <a:pPr marL="342900" indent="-342900" defTabSz="762000" eaLnBrk="0" hangingPunct="0">
              <a:spcBef>
                <a:spcPct val="20000"/>
              </a:spcBef>
              <a:buClr>
                <a:schemeClr val="tx1"/>
              </a:buClr>
              <a:buFontTx/>
              <a:buChar char="•"/>
              <a:defRPr/>
            </a:pPr>
            <a:r>
              <a:rPr lang="pt-BR" sz="2000" dirty="0">
                <a:solidFill>
                  <a:srgbClr val="002060"/>
                </a:solidFill>
                <a:latin typeface="+mn-lt"/>
                <a:cs typeface="+mn-cs"/>
              </a:rPr>
              <a:t>Comunicação Mono e </a:t>
            </a:r>
            <a:r>
              <a:rPr lang="pt-BR" sz="2000" dirty="0" err="1">
                <a:solidFill>
                  <a:srgbClr val="002060"/>
                </a:solidFill>
                <a:latin typeface="+mn-lt"/>
                <a:cs typeface="+mn-cs"/>
              </a:rPr>
              <a:t>multi-mestre</a:t>
            </a:r>
            <a:endParaRPr lang="pt-BR" sz="2000" dirty="0">
              <a:solidFill>
                <a:srgbClr val="002060"/>
              </a:solidFill>
              <a:latin typeface="+mn-lt"/>
              <a:cs typeface="+mn-cs"/>
            </a:endParaRPr>
          </a:p>
          <a:p>
            <a:pPr marL="342900" indent="-342900" defTabSz="762000" eaLnBrk="0" hangingPunct="0">
              <a:spcBef>
                <a:spcPct val="20000"/>
              </a:spcBef>
              <a:buClr>
                <a:schemeClr val="tx1"/>
              </a:buClr>
              <a:buFontTx/>
              <a:buChar char="•"/>
              <a:defRPr/>
            </a:pPr>
            <a:r>
              <a:rPr lang="pt-BR" sz="2000" dirty="0">
                <a:latin typeface="+mn-lt"/>
                <a:cs typeface="+mn-cs"/>
              </a:rPr>
              <a:t>Transmissão 1 </a:t>
            </a:r>
            <a:r>
              <a:rPr lang="pt-BR" sz="2000" dirty="0" err="1">
                <a:latin typeface="+mn-lt"/>
                <a:cs typeface="+mn-cs"/>
              </a:rPr>
              <a:t>kByte</a:t>
            </a:r>
            <a:r>
              <a:rPr lang="pt-BR" sz="2000" dirty="0">
                <a:latin typeface="+mn-lt"/>
                <a:cs typeface="+mn-cs"/>
              </a:rPr>
              <a:t> de entrada e saída de dados em até 2 </a:t>
            </a:r>
            <a:r>
              <a:rPr lang="pt-BR" sz="2000" dirty="0" err="1">
                <a:latin typeface="+mn-lt"/>
                <a:cs typeface="+mn-cs"/>
              </a:rPr>
              <a:t>ms</a:t>
            </a:r>
            <a:r>
              <a:rPr lang="pt-BR" sz="2000" dirty="0">
                <a:latin typeface="+mn-lt"/>
                <a:cs typeface="+mn-cs"/>
              </a:rPr>
              <a:t>;</a:t>
            </a:r>
            <a:endParaRPr lang="pt-BR" sz="2000" dirty="0">
              <a:solidFill>
                <a:srgbClr val="002060"/>
              </a:solidFill>
              <a:latin typeface="+mn-lt"/>
              <a:cs typeface="+mn-cs"/>
            </a:endParaRPr>
          </a:p>
          <a:p>
            <a:pPr marL="342900" indent="-342900" defTabSz="762000" eaLnBrk="0" hangingPunct="0">
              <a:spcBef>
                <a:spcPct val="20000"/>
              </a:spcBef>
              <a:buClr>
                <a:schemeClr val="tx1"/>
              </a:buClr>
              <a:buFontTx/>
              <a:buChar char="•"/>
              <a:defRPr/>
            </a:pPr>
            <a:r>
              <a:rPr lang="pt-BR" sz="2000" dirty="0">
                <a:solidFill>
                  <a:srgbClr val="002060"/>
                </a:solidFill>
                <a:latin typeface="+mn-lt"/>
                <a:cs typeface="+mn-cs"/>
              </a:rPr>
              <a:t>Até 244 bytes de entrada e saída por estação.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7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7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7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7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5"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idx="4294967295"/>
          </p:nvPr>
        </p:nvSpPr>
        <p:spPr>
          <a:xfrm>
            <a:off x="179388" y="120650"/>
            <a:ext cx="4752975" cy="460375"/>
          </a:xfrm>
        </p:spPr>
        <p:txBody>
          <a:bodyPr/>
          <a:lstStyle/>
          <a:p>
            <a:pPr>
              <a:defRPr/>
            </a:pPr>
            <a:r>
              <a:rPr lang="en-US" sz="2800" smtClean="0">
                <a:solidFill>
                  <a:srgbClr val="000000"/>
                </a:solidFill>
              </a:rPr>
              <a:t>Aplicações Profibus DP</a:t>
            </a:r>
          </a:p>
        </p:txBody>
      </p:sp>
      <p:sp>
        <p:nvSpPr>
          <p:cNvPr id="53250" name="Rectangle 3"/>
          <p:cNvSpPr>
            <a:spLocks noGrp="1" noChangeArrowheads="1"/>
          </p:cNvSpPr>
          <p:nvPr>
            <p:ph type="body" idx="4294967295"/>
          </p:nvPr>
        </p:nvSpPr>
        <p:spPr>
          <a:xfrm>
            <a:off x="406400" y="1206500"/>
            <a:ext cx="8547100" cy="4546600"/>
          </a:xfrm>
        </p:spPr>
        <p:txBody>
          <a:bodyPr/>
          <a:lstStyle/>
          <a:p>
            <a:pPr>
              <a:buClrTx/>
              <a:buSzPct val="100000"/>
              <a:buFont typeface="Arial" charset="0"/>
              <a:buChar char="•"/>
            </a:pPr>
            <a:r>
              <a:rPr lang="en-US" smtClean="0">
                <a:solidFill>
                  <a:srgbClr val="000000"/>
                </a:solidFill>
              </a:rPr>
              <a:t>Partida de Motores</a:t>
            </a:r>
          </a:p>
          <a:p>
            <a:pPr>
              <a:buClrTx/>
              <a:buSzPct val="100000"/>
              <a:buFont typeface="Arial" charset="0"/>
              <a:buChar char="•"/>
            </a:pPr>
            <a:r>
              <a:rPr lang="en-US" smtClean="0">
                <a:solidFill>
                  <a:srgbClr val="000000"/>
                </a:solidFill>
              </a:rPr>
              <a:t>Variadores de Frequência  </a:t>
            </a:r>
          </a:p>
          <a:p>
            <a:pPr>
              <a:buClrTx/>
              <a:buSzPct val="100000"/>
              <a:buFont typeface="Arial" charset="0"/>
              <a:buChar char="•"/>
            </a:pPr>
            <a:r>
              <a:rPr lang="en-US" smtClean="0">
                <a:solidFill>
                  <a:srgbClr val="000000"/>
                </a:solidFill>
              </a:rPr>
              <a:t>Balanças </a:t>
            </a:r>
          </a:p>
          <a:p>
            <a:pPr>
              <a:lnSpc>
                <a:spcPct val="110000"/>
              </a:lnSpc>
              <a:buClrTx/>
              <a:buSzPct val="100000"/>
              <a:buFont typeface="Arial" charset="0"/>
              <a:buChar char="•"/>
            </a:pPr>
            <a:r>
              <a:rPr lang="en-US" smtClean="0">
                <a:solidFill>
                  <a:srgbClr val="000000"/>
                </a:solidFill>
              </a:rPr>
              <a:t>Controle Discreto de Válvulas </a:t>
            </a:r>
          </a:p>
          <a:p>
            <a:pPr>
              <a:lnSpc>
                <a:spcPct val="110000"/>
              </a:lnSpc>
              <a:buClrTx/>
              <a:buSzPct val="100000"/>
              <a:buFont typeface="Arial" charset="0"/>
              <a:buChar char="•"/>
            </a:pPr>
            <a:r>
              <a:rPr lang="en-US" smtClean="0">
                <a:solidFill>
                  <a:srgbClr val="000000"/>
                </a:solidFill>
              </a:rPr>
              <a:t>E/S em Zone 1</a:t>
            </a:r>
          </a:p>
          <a:p>
            <a:pPr>
              <a:lnSpc>
                <a:spcPct val="110000"/>
              </a:lnSpc>
            </a:pPr>
            <a:endParaRPr lang="en-US" smtClean="0">
              <a:solidFill>
                <a:srgbClr val="000000"/>
              </a:solidFill>
            </a:endParaRPr>
          </a:p>
          <a:p>
            <a:pPr>
              <a:lnSpc>
                <a:spcPct val="110000"/>
              </a:lnSpc>
            </a:pPr>
            <a:endParaRPr lang="en-US" smtClean="0">
              <a:solidFill>
                <a:srgbClr val="000000"/>
              </a:solidFill>
            </a:endParaRPr>
          </a:p>
        </p:txBody>
      </p:sp>
      <p:pic>
        <p:nvPicPr>
          <p:cNvPr id="53251" name="Picture 4" descr="npo0000e4"/>
          <p:cNvPicPr>
            <a:picLocks noChangeAspect="1" noChangeArrowheads="1"/>
          </p:cNvPicPr>
          <p:nvPr/>
        </p:nvPicPr>
        <p:blipFill>
          <a:blip r:embed="rId3"/>
          <a:srcRect/>
          <a:stretch>
            <a:fillRect/>
          </a:stretch>
        </p:blipFill>
        <p:spPr bwMode="auto">
          <a:xfrm>
            <a:off x="6597650" y="1092200"/>
            <a:ext cx="1123950" cy="1073150"/>
          </a:xfrm>
          <a:prstGeom prst="rect">
            <a:avLst/>
          </a:prstGeom>
          <a:noFill/>
          <a:ln w="9525" algn="ctr">
            <a:noFill/>
            <a:miter lim="800000"/>
            <a:headEnd/>
            <a:tailEnd/>
          </a:ln>
        </p:spPr>
      </p:pic>
      <p:pic>
        <p:nvPicPr>
          <p:cNvPr id="53252" name="Picture 5" descr="npo0000e6"/>
          <p:cNvPicPr>
            <a:picLocks noChangeAspect="1" noChangeArrowheads="1"/>
          </p:cNvPicPr>
          <p:nvPr/>
        </p:nvPicPr>
        <p:blipFill>
          <a:blip r:embed="rId4"/>
          <a:srcRect/>
          <a:stretch>
            <a:fillRect/>
          </a:stretch>
        </p:blipFill>
        <p:spPr bwMode="auto">
          <a:xfrm>
            <a:off x="6688138" y="3290888"/>
            <a:ext cx="1282700" cy="962025"/>
          </a:xfrm>
          <a:prstGeom prst="rect">
            <a:avLst/>
          </a:prstGeom>
          <a:noFill/>
          <a:ln w="9525" algn="ctr">
            <a:noFill/>
            <a:miter lim="800000"/>
            <a:headEnd/>
            <a:tailEnd/>
          </a:ln>
        </p:spPr>
      </p:pic>
      <p:pic>
        <p:nvPicPr>
          <p:cNvPr id="53253" name="Picture 6" descr="npo0000e8"/>
          <p:cNvPicPr>
            <a:picLocks noChangeAspect="1" noChangeArrowheads="1"/>
          </p:cNvPicPr>
          <p:nvPr/>
        </p:nvPicPr>
        <p:blipFill>
          <a:blip r:embed="rId5"/>
          <a:srcRect/>
          <a:stretch>
            <a:fillRect/>
          </a:stretch>
        </p:blipFill>
        <p:spPr bwMode="auto">
          <a:xfrm>
            <a:off x="6946900" y="2379663"/>
            <a:ext cx="838200" cy="896937"/>
          </a:xfrm>
          <a:prstGeom prst="rect">
            <a:avLst/>
          </a:prstGeom>
          <a:noFill/>
          <a:ln w="9525" algn="ctr">
            <a:noFill/>
            <a:miter lim="800000"/>
            <a:headEnd/>
            <a:tailEnd/>
          </a:ln>
        </p:spPr>
      </p:pic>
      <p:pic>
        <p:nvPicPr>
          <p:cNvPr id="53254" name="Picture 7" descr="npo0000ea"/>
          <p:cNvPicPr>
            <a:picLocks noChangeAspect="1" noChangeArrowheads="1"/>
          </p:cNvPicPr>
          <p:nvPr/>
        </p:nvPicPr>
        <p:blipFill>
          <a:blip r:embed="rId6"/>
          <a:srcRect/>
          <a:stretch>
            <a:fillRect/>
          </a:stretch>
        </p:blipFill>
        <p:spPr bwMode="auto">
          <a:xfrm>
            <a:off x="6199188" y="4278313"/>
            <a:ext cx="2144712" cy="90328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idx="4294967295"/>
          </p:nvPr>
        </p:nvSpPr>
        <p:spPr>
          <a:xfrm>
            <a:off x="214313" y="115888"/>
            <a:ext cx="7921625" cy="711200"/>
          </a:xfrm>
        </p:spPr>
        <p:txBody>
          <a:bodyPr anchor="ctr"/>
          <a:lstStyle/>
          <a:p>
            <a:pPr>
              <a:defRPr/>
            </a:pPr>
            <a:r>
              <a:rPr lang="pt-BR" sz="2800" smtClean="0">
                <a:solidFill>
                  <a:srgbClr val="000000"/>
                </a:solidFill>
              </a:rPr>
              <a:t>Comunicação Multi Mestre</a:t>
            </a:r>
            <a:br>
              <a:rPr lang="pt-BR" sz="2800" smtClean="0">
                <a:solidFill>
                  <a:srgbClr val="000000"/>
                </a:solidFill>
              </a:rPr>
            </a:br>
            <a:r>
              <a:rPr lang="pt-BR" sz="2800" smtClean="0">
                <a:solidFill>
                  <a:srgbClr val="000000"/>
                </a:solidFill>
              </a:rPr>
              <a:t>Passagem de “token”</a:t>
            </a:r>
          </a:p>
        </p:txBody>
      </p:sp>
      <p:sp>
        <p:nvSpPr>
          <p:cNvPr id="55298" name="Line 3"/>
          <p:cNvSpPr>
            <a:spLocks noChangeShapeType="1"/>
          </p:cNvSpPr>
          <p:nvPr/>
        </p:nvSpPr>
        <p:spPr bwMode="auto">
          <a:xfrm flipH="1">
            <a:off x="6973888" y="2466975"/>
            <a:ext cx="0" cy="533400"/>
          </a:xfrm>
          <a:prstGeom prst="line">
            <a:avLst/>
          </a:prstGeom>
          <a:noFill/>
          <a:ln w="50799">
            <a:solidFill>
              <a:srgbClr val="CC0066"/>
            </a:solidFill>
            <a:round/>
            <a:headEnd type="none" w="sm" len="sm"/>
            <a:tailEnd type="none" w="sm" len="sm"/>
          </a:ln>
        </p:spPr>
        <p:txBody>
          <a:bodyPr wrap="none" anchor="ctr"/>
          <a:lstStyle/>
          <a:p>
            <a:endParaRPr lang="pt-BR"/>
          </a:p>
        </p:txBody>
      </p:sp>
      <p:sp>
        <p:nvSpPr>
          <p:cNvPr id="55299" name="Line 4"/>
          <p:cNvSpPr>
            <a:spLocks noChangeShapeType="1"/>
          </p:cNvSpPr>
          <p:nvPr/>
        </p:nvSpPr>
        <p:spPr bwMode="auto">
          <a:xfrm flipV="1">
            <a:off x="2824163" y="2974975"/>
            <a:ext cx="5353050" cy="7938"/>
          </a:xfrm>
          <a:prstGeom prst="line">
            <a:avLst/>
          </a:prstGeom>
          <a:noFill/>
          <a:ln w="50799">
            <a:solidFill>
              <a:srgbClr val="CC0066"/>
            </a:solidFill>
            <a:round/>
            <a:headEnd type="none" w="sm" len="sm"/>
            <a:tailEnd type="none" w="sm" len="sm"/>
          </a:ln>
        </p:spPr>
        <p:txBody>
          <a:bodyPr wrap="none" anchor="ctr"/>
          <a:lstStyle/>
          <a:p>
            <a:endParaRPr lang="pt-BR"/>
          </a:p>
        </p:txBody>
      </p:sp>
      <p:sp>
        <p:nvSpPr>
          <p:cNvPr id="55300" name="Line 5"/>
          <p:cNvSpPr>
            <a:spLocks noChangeShapeType="1"/>
          </p:cNvSpPr>
          <p:nvPr/>
        </p:nvSpPr>
        <p:spPr bwMode="auto">
          <a:xfrm>
            <a:off x="5145088" y="2544763"/>
            <a:ext cx="0" cy="457200"/>
          </a:xfrm>
          <a:prstGeom prst="line">
            <a:avLst/>
          </a:prstGeom>
          <a:noFill/>
          <a:ln w="50799">
            <a:solidFill>
              <a:srgbClr val="CC0066"/>
            </a:solidFill>
            <a:round/>
            <a:headEnd type="none" w="sm" len="sm"/>
            <a:tailEnd type="none" w="sm" len="sm"/>
          </a:ln>
        </p:spPr>
        <p:txBody>
          <a:bodyPr wrap="none" anchor="ctr"/>
          <a:lstStyle/>
          <a:p>
            <a:endParaRPr lang="pt-BR"/>
          </a:p>
        </p:txBody>
      </p:sp>
      <p:sp>
        <p:nvSpPr>
          <p:cNvPr id="55301" name="Line 6"/>
          <p:cNvSpPr>
            <a:spLocks noChangeShapeType="1"/>
          </p:cNvSpPr>
          <p:nvPr/>
        </p:nvSpPr>
        <p:spPr bwMode="auto">
          <a:xfrm flipV="1">
            <a:off x="3878263" y="2982913"/>
            <a:ext cx="0" cy="457200"/>
          </a:xfrm>
          <a:prstGeom prst="line">
            <a:avLst/>
          </a:prstGeom>
          <a:noFill/>
          <a:ln w="50799">
            <a:solidFill>
              <a:srgbClr val="CC0066"/>
            </a:solidFill>
            <a:round/>
            <a:headEnd type="none" w="sm" len="sm"/>
            <a:tailEnd type="none" w="sm" len="sm"/>
          </a:ln>
        </p:spPr>
        <p:txBody>
          <a:bodyPr wrap="none" anchor="ctr"/>
          <a:lstStyle/>
          <a:p>
            <a:endParaRPr lang="pt-BR"/>
          </a:p>
        </p:txBody>
      </p:sp>
      <p:sp>
        <p:nvSpPr>
          <p:cNvPr id="55302" name="Line 7"/>
          <p:cNvSpPr>
            <a:spLocks noChangeShapeType="1"/>
          </p:cNvSpPr>
          <p:nvPr/>
        </p:nvSpPr>
        <p:spPr bwMode="auto">
          <a:xfrm flipV="1">
            <a:off x="8108950" y="2982913"/>
            <a:ext cx="0" cy="527050"/>
          </a:xfrm>
          <a:prstGeom prst="line">
            <a:avLst/>
          </a:prstGeom>
          <a:noFill/>
          <a:ln w="50799">
            <a:solidFill>
              <a:srgbClr val="CC0066"/>
            </a:solidFill>
            <a:round/>
            <a:headEnd type="none" w="sm" len="sm"/>
            <a:tailEnd type="none" w="sm" len="sm"/>
          </a:ln>
        </p:spPr>
        <p:txBody>
          <a:bodyPr wrap="none" anchor="ctr"/>
          <a:lstStyle/>
          <a:p>
            <a:endParaRPr lang="pt-BR"/>
          </a:p>
        </p:txBody>
      </p:sp>
      <p:sp>
        <p:nvSpPr>
          <p:cNvPr id="821256" name="Freeform 8"/>
          <p:cNvSpPr>
            <a:spLocks/>
          </p:cNvSpPr>
          <p:nvPr/>
        </p:nvSpPr>
        <p:spPr bwMode="auto">
          <a:xfrm>
            <a:off x="4111625" y="2551113"/>
            <a:ext cx="704850" cy="2101850"/>
          </a:xfrm>
          <a:custGeom>
            <a:avLst/>
            <a:gdLst/>
            <a:ahLst/>
            <a:cxnLst>
              <a:cxn ang="0">
                <a:pos x="0" y="557"/>
              </a:cxn>
              <a:cxn ang="0">
                <a:pos x="0" y="153"/>
              </a:cxn>
              <a:cxn ang="0">
                <a:pos x="480" y="153"/>
              </a:cxn>
              <a:cxn ang="0">
                <a:pos x="480" y="0"/>
              </a:cxn>
            </a:cxnLst>
            <a:rect l="0" t="0" r="r" b="b"/>
            <a:pathLst>
              <a:path w="481" h="558">
                <a:moveTo>
                  <a:pt x="0" y="557"/>
                </a:moveTo>
                <a:lnTo>
                  <a:pt x="0" y="153"/>
                </a:lnTo>
                <a:lnTo>
                  <a:pt x="480" y="153"/>
                </a:lnTo>
                <a:lnTo>
                  <a:pt x="480" y="0"/>
                </a:lnTo>
              </a:path>
            </a:pathLst>
          </a:custGeom>
          <a:noFill/>
          <a:ln w="57150" cap="rnd" cmpd="sng">
            <a:solidFill>
              <a:srgbClr val="FFFF00"/>
            </a:solidFill>
            <a:prstDash val="solid"/>
            <a:round/>
            <a:headEnd type="stealth" w="med" len="lg"/>
            <a:tailEnd type="none" w="sm" len="sm"/>
          </a:ln>
          <a:effectLst>
            <a:outerShdw dist="17961" dir="2700000" algn="ctr" rotWithShape="0">
              <a:srgbClr val="000000"/>
            </a:outerShdw>
          </a:effectLst>
        </p:spPr>
        <p:txBody>
          <a:bodyPr/>
          <a:lstStyle/>
          <a:p>
            <a:pPr eaLnBrk="0" hangingPunct="0">
              <a:defRPr/>
            </a:pPr>
            <a:endParaRPr lang="en-US" sz="3200" b="1">
              <a:solidFill>
                <a:srgbClr val="000000"/>
              </a:solidFill>
              <a:cs typeface="+mn-cs"/>
            </a:endParaRPr>
          </a:p>
        </p:txBody>
      </p:sp>
      <p:sp>
        <p:nvSpPr>
          <p:cNvPr id="821257" name="Freeform 9"/>
          <p:cNvSpPr>
            <a:spLocks/>
          </p:cNvSpPr>
          <p:nvPr/>
        </p:nvSpPr>
        <p:spPr bwMode="auto">
          <a:xfrm>
            <a:off x="4287838" y="2551113"/>
            <a:ext cx="704850" cy="1873250"/>
          </a:xfrm>
          <a:custGeom>
            <a:avLst/>
            <a:gdLst/>
            <a:ahLst/>
            <a:cxnLst>
              <a:cxn ang="0">
                <a:pos x="0" y="546"/>
              </a:cxn>
              <a:cxn ang="0">
                <a:pos x="0" y="208"/>
              </a:cxn>
              <a:cxn ang="0">
                <a:pos x="480" y="208"/>
              </a:cxn>
              <a:cxn ang="0">
                <a:pos x="480" y="0"/>
              </a:cxn>
            </a:cxnLst>
            <a:rect l="0" t="0" r="r" b="b"/>
            <a:pathLst>
              <a:path w="481" h="547">
                <a:moveTo>
                  <a:pt x="0" y="546"/>
                </a:moveTo>
                <a:lnTo>
                  <a:pt x="0" y="208"/>
                </a:lnTo>
                <a:lnTo>
                  <a:pt x="480" y="208"/>
                </a:lnTo>
                <a:lnTo>
                  <a:pt x="480" y="0"/>
                </a:lnTo>
              </a:path>
            </a:pathLst>
          </a:custGeom>
          <a:noFill/>
          <a:ln w="57150" cap="rnd" cmpd="sng">
            <a:solidFill>
              <a:schemeClr val="folHlink"/>
            </a:solidFill>
            <a:prstDash val="solid"/>
            <a:round/>
            <a:headEnd type="none" w="sm" len="sm"/>
            <a:tailEnd type="stealth" w="med" len="lg"/>
          </a:ln>
          <a:effectLst>
            <a:outerShdw dist="17961" dir="2700000" algn="ctr" rotWithShape="0">
              <a:srgbClr val="000000"/>
            </a:outerShdw>
          </a:effectLst>
        </p:spPr>
        <p:txBody>
          <a:bodyPr/>
          <a:lstStyle/>
          <a:p>
            <a:pPr eaLnBrk="0" hangingPunct="0">
              <a:defRPr/>
            </a:pPr>
            <a:endParaRPr lang="en-US" sz="3200" b="1">
              <a:solidFill>
                <a:srgbClr val="000000"/>
              </a:solidFill>
              <a:cs typeface="+mn-cs"/>
            </a:endParaRPr>
          </a:p>
        </p:txBody>
      </p:sp>
      <p:sp>
        <p:nvSpPr>
          <p:cNvPr id="821258" name="Freeform 10"/>
          <p:cNvSpPr>
            <a:spLocks/>
          </p:cNvSpPr>
          <p:nvPr/>
        </p:nvSpPr>
        <p:spPr bwMode="auto">
          <a:xfrm>
            <a:off x="5341938" y="2551113"/>
            <a:ext cx="704850" cy="868362"/>
          </a:xfrm>
          <a:custGeom>
            <a:avLst/>
            <a:gdLst/>
            <a:ahLst/>
            <a:cxnLst>
              <a:cxn ang="0">
                <a:pos x="480" y="546"/>
              </a:cxn>
              <a:cxn ang="0">
                <a:pos x="480" y="208"/>
              </a:cxn>
              <a:cxn ang="0">
                <a:pos x="0" y="208"/>
              </a:cxn>
              <a:cxn ang="0">
                <a:pos x="0" y="0"/>
              </a:cxn>
            </a:cxnLst>
            <a:rect l="0" t="0" r="r" b="b"/>
            <a:pathLst>
              <a:path w="481" h="547">
                <a:moveTo>
                  <a:pt x="480" y="546"/>
                </a:moveTo>
                <a:lnTo>
                  <a:pt x="480" y="208"/>
                </a:lnTo>
                <a:lnTo>
                  <a:pt x="0" y="208"/>
                </a:lnTo>
                <a:lnTo>
                  <a:pt x="0" y="0"/>
                </a:lnTo>
              </a:path>
            </a:pathLst>
          </a:custGeom>
          <a:noFill/>
          <a:ln w="57150" cap="rnd" cmpd="sng">
            <a:solidFill>
              <a:schemeClr val="folHlink"/>
            </a:solidFill>
            <a:prstDash val="solid"/>
            <a:round/>
            <a:headEnd type="none" w="sm" len="sm"/>
            <a:tailEnd type="stealth" w="med" len="lg"/>
          </a:ln>
          <a:effectLst>
            <a:outerShdw dist="17961" dir="2700000" algn="ctr" rotWithShape="0">
              <a:srgbClr val="000000"/>
            </a:outerShdw>
          </a:effectLst>
        </p:spPr>
        <p:txBody>
          <a:bodyPr/>
          <a:lstStyle/>
          <a:p>
            <a:pPr eaLnBrk="0" hangingPunct="0">
              <a:defRPr/>
            </a:pPr>
            <a:endParaRPr lang="en-US" sz="3200" b="1">
              <a:solidFill>
                <a:srgbClr val="000000"/>
              </a:solidFill>
              <a:cs typeface="+mn-cs"/>
            </a:endParaRPr>
          </a:p>
        </p:txBody>
      </p:sp>
      <p:sp>
        <p:nvSpPr>
          <p:cNvPr id="821259" name="Freeform 11"/>
          <p:cNvSpPr>
            <a:spLocks/>
          </p:cNvSpPr>
          <p:nvPr/>
        </p:nvSpPr>
        <p:spPr bwMode="auto">
          <a:xfrm>
            <a:off x="7308850" y="2551113"/>
            <a:ext cx="704850" cy="885825"/>
          </a:xfrm>
          <a:custGeom>
            <a:avLst/>
            <a:gdLst/>
            <a:ahLst/>
            <a:cxnLst>
              <a:cxn ang="0">
                <a:pos x="480" y="557"/>
              </a:cxn>
              <a:cxn ang="0">
                <a:pos x="480" y="153"/>
              </a:cxn>
              <a:cxn ang="0">
                <a:pos x="0" y="153"/>
              </a:cxn>
              <a:cxn ang="0">
                <a:pos x="0" y="0"/>
              </a:cxn>
            </a:cxnLst>
            <a:rect l="0" t="0" r="r" b="b"/>
            <a:pathLst>
              <a:path w="481" h="558">
                <a:moveTo>
                  <a:pt x="480" y="557"/>
                </a:moveTo>
                <a:lnTo>
                  <a:pt x="480" y="153"/>
                </a:lnTo>
                <a:lnTo>
                  <a:pt x="0" y="153"/>
                </a:lnTo>
                <a:lnTo>
                  <a:pt x="0" y="0"/>
                </a:lnTo>
              </a:path>
            </a:pathLst>
          </a:custGeom>
          <a:noFill/>
          <a:ln w="57150" cap="rnd" cmpd="sng">
            <a:solidFill>
              <a:srgbClr val="FF3300"/>
            </a:solidFill>
            <a:prstDash val="solid"/>
            <a:round/>
            <a:headEnd type="stealth" w="med" len="lg"/>
            <a:tailEnd type="none" w="sm" len="sm"/>
          </a:ln>
          <a:effectLst>
            <a:outerShdw dist="17961" dir="2700000" algn="ctr" rotWithShape="0">
              <a:srgbClr val="000000"/>
            </a:outerShdw>
          </a:effectLst>
        </p:spPr>
        <p:txBody>
          <a:bodyPr/>
          <a:lstStyle/>
          <a:p>
            <a:pPr eaLnBrk="0" hangingPunct="0">
              <a:defRPr/>
            </a:pPr>
            <a:endParaRPr lang="en-US" sz="3200" b="1">
              <a:solidFill>
                <a:srgbClr val="000000"/>
              </a:solidFill>
              <a:cs typeface="+mn-cs"/>
            </a:endParaRPr>
          </a:p>
        </p:txBody>
      </p:sp>
      <p:sp>
        <p:nvSpPr>
          <p:cNvPr id="821260" name="Freeform 12"/>
          <p:cNvSpPr>
            <a:spLocks/>
          </p:cNvSpPr>
          <p:nvPr/>
        </p:nvSpPr>
        <p:spPr bwMode="auto">
          <a:xfrm>
            <a:off x="7178675" y="2551113"/>
            <a:ext cx="704850" cy="868362"/>
          </a:xfrm>
          <a:custGeom>
            <a:avLst/>
            <a:gdLst/>
            <a:ahLst/>
            <a:cxnLst>
              <a:cxn ang="0">
                <a:pos x="480" y="546"/>
              </a:cxn>
              <a:cxn ang="0">
                <a:pos x="480" y="208"/>
              </a:cxn>
              <a:cxn ang="0">
                <a:pos x="0" y="208"/>
              </a:cxn>
              <a:cxn ang="0">
                <a:pos x="0" y="0"/>
              </a:cxn>
            </a:cxnLst>
            <a:rect l="0" t="0" r="r" b="b"/>
            <a:pathLst>
              <a:path w="481" h="547">
                <a:moveTo>
                  <a:pt x="480" y="546"/>
                </a:moveTo>
                <a:lnTo>
                  <a:pt x="480" y="208"/>
                </a:lnTo>
                <a:lnTo>
                  <a:pt x="0" y="208"/>
                </a:lnTo>
                <a:lnTo>
                  <a:pt x="0" y="0"/>
                </a:lnTo>
              </a:path>
            </a:pathLst>
          </a:custGeom>
          <a:noFill/>
          <a:ln w="57150" cap="rnd" cmpd="sng">
            <a:solidFill>
              <a:schemeClr val="folHlink"/>
            </a:solidFill>
            <a:prstDash val="solid"/>
            <a:round/>
            <a:headEnd type="none" w="sm" len="sm"/>
            <a:tailEnd type="stealth" w="med" len="lg"/>
          </a:ln>
          <a:effectLst>
            <a:outerShdw dist="17961" dir="2700000" algn="ctr" rotWithShape="0">
              <a:srgbClr val="000000"/>
            </a:outerShdw>
          </a:effectLst>
        </p:spPr>
        <p:txBody>
          <a:bodyPr/>
          <a:lstStyle/>
          <a:p>
            <a:pPr eaLnBrk="0" hangingPunct="0">
              <a:defRPr/>
            </a:pPr>
            <a:endParaRPr lang="en-US" sz="3200" b="1">
              <a:solidFill>
                <a:srgbClr val="000000"/>
              </a:solidFill>
              <a:cs typeface="+mn-cs"/>
            </a:endParaRPr>
          </a:p>
        </p:txBody>
      </p:sp>
      <p:sp>
        <p:nvSpPr>
          <p:cNvPr id="55308" name="Text Box 13"/>
          <p:cNvSpPr txBox="1">
            <a:spLocks noChangeArrowheads="1"/>
          </p:cNvSpPr>
          <p:nvPr/>
        </p:nvSpPr>
        <p:spPr bwMode="auto">
          <a:xfrm>
            <a:off x="3595688" y="1446213"/>
            <a:ext cx="2005012" cy="396875"/>
          </a:xfrm>
          <a:prstGeom prst="rect">
            <a:avLst/>
          </a:prstGeom>
          <a:noFill/>
          <a:ln w="9525">
            <a:noFill/>
            <a:miter lim="800000"/>
            <a:headEnd/>
            <a:tailEnd/>
          </a:ln>
        </p:spPr>
        <p:txBody>
          <a:bodyPr wrap="none" lIns="92075" tIns="46038" rIns="92075" bIns="46038">
            <a:spAutoFit/>
          </a:bodyPr>
          <a:lstStyle/>
          <a:p>
            <a:pPr defTabSz="762000" eaLnBrk="0" hangingPunct="0">
              <a:spcBef>
                <a:spcPct val="20000"/>
              </a:spcBef>
            </a:pPr>
            <a:r>
              <a:rPr lang="pt-BR" sz="2000" b="1">
                <a:solidFill>
                  <a:srgbClr val="000000"/>
                </a:solidFill>
                <a:latin typeface="Arial" charset="0"/>
              </a:rPr>
              <a:t>PLC / DCS / PC</a:t>
            </a:r>
          </a:p>
        </p:txBody>
      </p:sp>
      <p:sp>
        <p:nvSpPr>
          <p:cNvPr id="55309" name="Text Box 14"/>
          <p:cNvSpPr txBox="1">
            <a:spLocks noChangeArrowheads="1"/>
          </p:cNvSpPr>
          <p:nvPr/>
        </p:nvSpPr>
        <p:spPr bwMode="auto">
          <a:xfrm>
            <a:off x="6454775" y="1268413"/>
            <a:ext cx="1819275" cy="396875"/>
          </a:xfrm>
          <a:prstGeom prst="rect">
            <a:avLst/>
          </a:prstGeom>
          <a:noFill/>
          <a:ln w="9525">
            <a:noFill/>
            <a:miter lim="800000"/>
            <a:headEnd/>
            <a:tailEnd/>
          </a:ln>
        </p:spPr>
        <p:txBody>
          <a:bodyPr wrap="none" lIns="92075" tIns="46038" rIns="92075" bIns="46038">
            <a:spAutoFit/>
          </a:bodyPr>
          <a:lstStyle/>
          <a:p>
            <a:pPr defTabSz="762000" eaLnBrk="0" hangingPunct="0">
              <a:spcBef>
                <a:spcPct val="20000"/>
              </a:spcBef>
            </a:pPr>
            <a:r>
              <a:rPr lang="pt-BR" sz="2000" b="1">
                <a:solidFill>
                  <a:srgbClr val="000000"/>
                </a:solidFill>
                <a:latin typeface="Arial" charset="0"/>
              </a:rPr>
              <a:t>Industrial PC </a:t>
            </a:r>
          </a:p>
        </p:txBody>
      </p:sp>
      <p:grpSp>
        <p:nvGrpSpPr>
          <p:cNvPr id="2" name="Group 15"/>
          <p:cNvGrpSpPr>
            <a:grpSpLocks/>
          </p:cNvGrpSpPr>
          <p:nvPr/>
        </p:nvGrpSpPr>
        <p:grpSpPr bwMode="auto">
          <a:xfrm>
            <a:off x="5145088" y="2451100"/>
            <a:ext cx="1970087" cy="473075"/>
            <a:chOff x="2160" y="2246"/>
            <a:chExt cx="1344" cy="298"/>
          </a:xfrm>
        </p:grpSpPr>
        <p:grpSp>
          <p:nvGrpSpPr>
            <p:cNvPr id="55363" name="Group 16"/>
            <p:cNvGrpSpPr>
              <a:grpSpLocks/>
            </p:cNvGrpSpPr>
            <p:nvPr/>
          </p:nvGrpSpPr>
          <p:grpSpPr bwMode="auto">
            <a:xfrm>
              <a:off x="2160" y="2352"/>
              <a:ext cx="1344" cy="192"/>
              <a:chOff x="2208" y="2304"/>
              <a:chExt cx="1344" cy="192"/>
            </a:xfrm>
          </p:grpSpPr>
          <p:sp>
            <p:nvSpPr>
              <p:cNvPr id="821265" name="Line 17"/>
              <p:cNvSpPr>
                <a:spLocks noChangeShapeType="1"/>
              </p:cNvSpPr>
              <p:nvPr/>
            </p:nvSpPr>
            <p:spPr bwMode="auto">
              <a:xfrm>
                <a:off x="2208" y="2304"/>
                <a:ext cx="0" cy="192"/>
              </a:xfrm>
              <a:prstGeom prst="line">
                <a:avLst/>
              </a:prstGeom>
              <a:noFill/>
              <a:ln w="57150">
                <a:solidFill>
                  <a:srgbClr val="00FF00"/>
                </a:solidFill>
                <a:round/>
                <a:headEnd/>
                <a:tailEn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sp>
            <p:nvSpPr>
              <p:cNvPr id="821266" name="Line 18"/>
              <p:cNvSpPr>
                <a:spLocks noChangeShapeType="1"/>
              </p:cNvSpPr>
              <p:nvPr/>
            </p:nvSpPr>
            <p:spPr bwMode="auto">
              <a:xfrm>
                <a:off x="2208" y="2496"/>
                <a:ext cx="1344" cy="0"/>
              </a:xfrm>
              <a:prstGeom prst="line">
                <a:avLst/>
              </a:prstGeom>
              <a:noFill/>
              <a:ln w="57150">
                <a:solidFill>
                  <a:srgbClr val="00FF00"/>
                </a:solidFill>
                <a:round/>
                <a:headEnd/>
                <a:tailEn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sp>
            <p:nvSpPr>
              <p:cNvPr id="821267" name="Line 19"/>
              <p:cNvSpPr>
                <a:spLocks noChangeShapeType="1"/>
              </p:cNvSpPr>
              <p:nvPr/>
            </p:nvSpPr>
            <p:spPr bwMode="auto">
              <a:xfrm flipV="1">
                <a:off x="3552" y="2304"/>
                <a:ext cx="0" cy="192"/>
              </a:xfrm>
              <a:prstGeom prst="line">
                <a:avLst/>
              </a:prstGeom>
              <a:noFill/>
              <a:ln w="57150">
                <a:solidFill>
                  <a:srgbClr val="00FF00"/>
                </a:solidFill>
                <a:round/>
                <a:headEnd/>
                <a:tailEnd type="triangle" w="med" len="me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grpSp>
        <p:sp>
          <p:nvSpPr>
            <p:cNvPr id="821268" name="Text Box 20"/>
            <p:cNvSpPr txBox="1">
              <a:spLocks noChangeArrowheads="1"/>
            </p:cNvSpPr>
            <p:nvPr/>
          </p:nvSpPr>
          <p:spPr bwMode="auto">
            <a:xfrm>
              <a:off x="2731" y="2246"/>
              <a:ext cx="495" cy="212"/>
            </a:xfrm>
            <a:prstGeom prst="rect">
              <a:avLst/>
            </a:prstGeom>
            <a:noFill/>
            <a:ln w="9525">
              <a:noFill/>
              <a:miter lim="800000"/>
              <a:headEnd/>
              <a:tailEnd/>
            </a:ln>
            <a:effectLst/>
          </p:spPr>
          <p:txBody>
            <a:bodyPr wrap="none">
              <a:spAutoFit/>
            </a:bodyPr>
            <a:lstStyle/>
            <a:p>
              <a:pPr algn="ctr" defTabSz="762000" eaLnBrk="0" hangingPunct="0">
                <a:defRPr/>
              </a:pPr>
              <a:r>
                <a:rPr lang="en-US" sz="1600" b="1">
                  <a:solidFill>
                    <a:srgbClr val="000000"/>
                  </a:solidFill>
                  <a:effectLst>
                    <a:outerShdw blurRad="38100" dist="38100" dir="2700000" algn="tl">
                      <a:srgbClr val="C0C0C0"/>
                    </a:outerShdw>
                  </a:effectLst>
                  <a:latin typeface="Arial" charset="0"/>
                  <a:cs typeface="+mn-cs"/>
                </a:rPr>
                <a:t>token</a:t>
              </a:r>
              <a:endParaRPr lang="pt-PT" sz="1600" b="1">
                <a:solidFill>
                  <a:srgbClr val="000000"/>
                </a:solidFill>
                <a:effectLst>
                  <a:outerShdw blurRad="38100" dist="38100" dir="2700000" algn="tl">
                    <a:srgbClr val="C0C0C0"/>
                  </a:outerShdw>
                </a:effectLst>
                <a:latin typeface="Arial" charset="0"/>
                <a:cs typeface="+mn-cs"/>
              </a:endParaRPr>
            </a:p>
          </p:txBody>
        </p:sp>
      </p:grpSp>
      <p:grpSp>
        <p:nvGrpSpPr>
          <p:cNvPr id="4" name="Group 21"/>
          <p:cNvGrpSpPr>
            <a:grpSpLocks/>
          </p:cNvGrpSpPr>
          <p:nvPr/>
        </p:nvGrpSpPr>
        <p:grpSpPr bwMode="auto">
          <a:xfrm>
            <a:off x="5426075" y="2543175"/>
            <a:ext cx="1970088" cy="396875"/>
            <a:chOff x="2352" y="2304"/>
            <a:chExt cx="1344" cy="250"/>
          </a:xfrm>
        </p:grpSpPr>
        <p:grpSp>
          <p:nvGrpSpPr>
            <p:cNvPr id="55358" name="Group 22"/>
            <p:cNvGrpSpPr>
              <a:grpSpLocks/>
            </p:cNvGrpSpPr>
            <p:nvPr/>
          </p:nvGrpSpPr>
          <p:grpSpPr bwMode="auto">
            <a:xfrm>
              <a:off x="2352" y="2304"/>
              <a:ext cx="1344" cy="192"/>
              <a:chOff x="2304" y="2400"/>
              <a:chExt cx="1344" cy="192"/>
            </a:xfrm>
          </p:grpSpPr>
          <p:sp>
            <p:nvSpPr>
              <p:cNvPr id="821271" name="Line 23"/>
              <p:cNvSpPr>
                <a:spLocks noChangeShapeType="1"/>
              </p:cNvSpPr>
              <p:nvPr/>
            </p:nvSpPr>
            <p:spPr bwMode="auto">
              <a:xfrm>
                <a:off x="2304" y="2400"/>
                <a:ext cx="0" cy="192"/>
              </a:xfrm>
              <a:prstGeom prst="line">
                <a:avLst/>
              </a:prstGeom>
              <a:noFill/>
              <a:ln w="57150">
                <a:solidFill>
                  <a:srgbClr val="00FF00"/>
                </a:solidFill>
                <a:round/>
                <a:headEnd type="triangle" w="med" len="med"/>
                <a:tailEn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sp>
            <p:nvSpPr>
              <p:cNvPr id="821272" name="Line 24"/>
              <p:cNvSpPr>
                <a:spLocks noChangeShapeType="1"/>
              </p:cNvSpPr>
              <p:nvPr/>
            </p:nvSpPr>
            <p:spPr bwMode="auto">
              <a:xfrm>
                <a:off x="2304" y="2592"/>
                <a:ext cx="1344" cy="0"/>
              </a:xfrm>
              <a:prstGeom prst="line">
                <a:avLst/>
              </a:prstGeom>
              <a:noFill/>
              <a:ln w="57150">
                <a:solidFill>
                  <a:srgbClr val="00FF00"/>
                </a:solidFill>
                <a:round/>
                <a:headEnd/>
                <a:tailEn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sp>
            <p:nvSpPr>
              <p:cNvPr id="821273" name="Line 25"/>
              <p:cNvSpPr>
                <a:spLocks noChangeShapeType="1"/>
              </p:cNvSpPr>
              <p:nvPr/>
            </p:nvSpPr>
            <p:spPr bwMode="auto">
              <a:xfrm flipV="1">
                <a:off x="3648" y="2400"/>
                <a:ext cx="0" cy="192"/>
              </a:xfrm>
              <a:prstGeom prst="line">
                <a:avLst/>
              </a:prstGeom>
              <a:noFill/>
              <a:ln w="57150">
                <a:solidFill>
                  <a:srgbClr val="00FF00"/>
                </a:solidFill>
                <a:round/>
                <a:headEnd/>
                <a:tailEn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grpSp>
        <p:sp>
          <p:nvSpPr>
            <p:cNvPr id="821274" name="Text Box 26"/>
            <p:cNvSpPr txBox="1">
              <a:spLocks noChangeArrowheads="1"/>
            </p:cNvSpPr>
            <p:nvPr/>
          </p:nvSpPr>
          <p:spPr bwMode="auto">
            <a:xfrm>
              <a:off x="2826" y="2342"/>
              <a:ext cx="495" cy="212"/>
            </a:xfrm>
            <a:prstGeom prst="rect">
              <a:avLst/>
            </a:prstGeom>
            <a:noFill/>
            <a:ln w="9525">
              <a:noFill/>
              <a:miter lim="800000"/>
              <a:headEnd/>
              <a:tailEnd/>
            </a:ln>
            <a:effectLst/>
          </p:spPr>
          <p:txBody>
            <a:bodyPr wrap="none">
              <a:spAutoFit/>
            </a:bodyPr>
            <a:lstStyle/>
            <a:p>
              <a:pPr algn="ctr" defTabSz="762000" eaLnBrk="0" hangingPunct="0">
                <a:defRPr/>
              </a:pPr>
              <a:r>
                <a:rPr lang="en-US" sz="1600" b="1">
                  <a:solidFill>
                    <a:srgbClr val="000000"/>
                  </a:solidFill>
                  <a:effectLst>
                    <a:outerShdw blurRad="38100" dist="38100" dir="2700000" algn="tl">
                      <a:srgbClr val="C0C0C0"/>
                    </a:outerShdw>
                  </a:effectLst>
                  <a:latin typeface="Arial" charset="0"/>
                  <a:cs typeface="+mn-cs"/>
                </a:rPr>
                <a:t>token</a:t>
              </a:r>
              <a:endParaRPr lang="pt-PT" sz="1600" b="1">
                <a:solidFill>
                  <a:srgbClr val="000000"/>
                </a:solidFill>
                <a:effectLst>
                  <a:outerShdw blurRad="38100" dist="38100" dir="2700000" algn="tl">
                    <a:srgbClr val="C0C0C0"/>
                  </a:outerShdw>
                </a:effectLst>
                <a:latin typeface="Arial" charset="0"/>
                <a:cs typeface="+mn-cs"/>
              </a:endParaRPr>
            </a:p>
          </p:txBody>
        </p:sp>
      </p:grpSp>
      <p:grpSp>
        <p:nvGrpSpPr>
          <p:cNvPr id="6" name="Group 27"/>
          <p:cNvGrpSpPr>
            <a:grpSpLocks/>
          </p:cNvGrpSpPr>
          <p:nvPr/>
        </p:nvGrpSpPr>
        <p:grpSpPr bwMode="auto">
          <a:xfrm>
            <a:off x="5356225" y="2466975"/>
            <a:ext cx="1970088" cy="396875"/>
            <a:chOff x="2304" y="2400"/>
            <a:chExt cx="1344" cy="250"/>
          </a:xfrm>
        </p:grpSpPr>
        <p:grpSp>
          <p:nvGrpSpPr>
            <p:cNvPr id="55353" name="Group 28"/>
            <p:cNvGrpSpPr>
              <a:grpSpLocks/>
            </p:cNvGrpSpPr>
            <p:nvPr/>
          </p:nvGrpSpPr>
          <p:grpSpPr bwMode="auto">
            <a:xfrm>
              <a:off x="2304" y="2400"/>
              <a:ext cx="1344" cy="192"/>
              <a:chOff x="2304" y="2400"/>
              <a:chExt cx="1344" cy="192"/>
            </a:xfrm>
          </p:grpSpPr>
          <p:sp>
            <p:nvSpPr>
              <p:cNvPr id="821277" name="Line 29"/>
              <p:cNvSpPr>
                <a:spLocks noChangeShapeType="1"/>
              </p:cNvSpPr>
              <p:nvPr/>
            </p:nvSpPr>
            <p:spPr bwMode="auto">
              <a:xfrm>
                <a:off x="2304" y="2400"/>
                <a:ext cx="0" cy="192"/>
              </a:xfrm>
              <a:prstGeom prst="line">
                <a:avLst/>
              </a:prstGeom>
              <a:noFill/>
              <a:ln w="57150">
                <a:solidFill>
                  <a:srgbClr val="00FF00"/>
                </a:solidFill>
                <a:round/>
                <a:headEnd type="triangle" w="med" len="med"/>
                <a:tailEn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sp>
            <p:nvSpPr>
              <p:cNvPr id="821278" name="Line 30"/>
              <p:cNvSpPr>
                <a:spLocks noChangeShapeType="1"/>
              </p:cNvSpPr>
              <p:nvPr/>
            </p:nvSpPr>
            <p:spPr bwMode="auto">
              <a:xfrm>
                <a:off x="2304" y="2592"/>
                <a:ext cx="1344" cy="0"/>
              </a:xfrm>
              <a:prstGeom prst="line">
                <a:avLst/>
              </a:prstGeom>
              <a:noFill/>
              <a:ln w="57150">
                <a:solidFill>
                  <a:srgbClr val="00FF00"/>
                </a:solidFill>
                <a:round/>
                <a:headEnd/>
                <a:tailEn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sp>
            <p:nvSpPr>
              <p:cNvPr id="821279" name="Line 31"/>
              <p:cNvSpPr>
                <a:spLocks noChangeShapeType="1"/>
              </p:cNvSpPr>
              <p:nvPr/>
            </p:nvSpPr>
            <p:spPr bwMode="auto">
              <a:xfrm flipV="1">
                <a:off x="3648" y="2400"/>
                <a:ext cx="0" cy="192"/>
              </a:xfrm>
              <a:prstGeom prst="line">
                <a:avLst/>
              </a:prstGeom>
              <a:noFill/>
              <a:ln w="57150">
                <a:solidFill>
                  <a:srgbClr val="00FF00"/>
                </a:solidFill>
                <a:round/>
                <a:headEnd/>
                <a:tailEnd/>
              </a:ln>
              <a:effectLst>
                <a:outerShdw dist="35921" dir="2700000" algn="ctr" rotWithShape="0">
                  <a:schemeClr val="bg2"/>
                </a:outerShdw>
              </a:effectLst>
            </p:spPr>
            <p:txBody>
              <a:bodyPr wrap="none" anchor="ctr"/>
              <a:lstStyle/>
              <a:p>
                <a:pPr eaLnBrk="0" hangingPunct="0">
                  <a:defRPr/>
                </a:pPr>
                <a:endParaRPr lang="en-US" sz="3200" b="1">
                  <a:solidFill>
                    <a:srgbClr val="000000"/>
                  </a:solidFill>
                  <a:cs typeface="+mn-cs"/>
                </a:endParaRPr>
              </a:p>
            </p:txBody>
          </p:sp>
        </p:grpSp>
        <p:sp>
          <p:nvSpPr>
            <p:cNvPr id="821280" name="Text Box 32"/>
            <p:cNvSpPr txBox="1">
              <a:spLocks noChangeArrowheads="1"/>
            </p:cNvSpPr>
            <p:nvPr/>
          </p:nvSpPr>
          <p:spPr bwMode="auto">
            <a:xfrm>
              <a:off x="2922" y="2438"/>
              <a:ext cx="495" cy="212"/>
            </a:xfrm>
            <a:prstGeom prst="rect">
              <a:avLst/>
            </a:prstGeom>
            <a:noFill/>
            <a:ln w="9525">
              <a:noFill/>
              <a:miter lim="800000"/>
              <a:headEnd/>
              <a:tailEnd/>
            </a:ln>
            <a:effectLst/>
          </p:spPr>
          <p:txBody>
            <a:bodyPr wrap="none">
              <a:spAutoFit/>
            </a:bodyPr>
            <a:lstStyle/>
            <a:p>
              <a:pPr algn="ctr" defTabSz="762000" eaLnBrk="0" hangingPunct="0">
                <a:defRPr/>
              </a:pPr>
              <a:r>
                <a:rPr lang="en-US" sz="1600" b="1">
                  <a:solidFill>
                    <a:srgbClr val="000000"/>
                  </a:solidFill>
                  <a:effectLst>
                    <a:outerShdw blurRad="38100" dist="38100" dir="2700000" algn="tl">
                      <a:srgbClr val="C0C0C0"/>
                    </a:outerShdw>
                  </a:effectLst>
                  <a:latin typeface="Arial" charset="0"/>
                  <a:cs typeface="+mn-cs"/>
                </a:rPr>
                <a:t>token</a:t>
              </a:r>
              <a:endParaRPr lang="pt-PT" sz="1600" b="1">
                <a:solidFill>
                  <a:srgbClr val="000000"/>
                </a:solidFill>
                <a:effectLst>
                  <a:outerShdw blurRad="38100" dist="38100" dir="2700000" algn="tl">
                    <a:srgbClr val="C0C0C0"/>
                  </a:outerShdw>
                </a:effectLst>
                <a:latin typeface="Arial" charset="0"/>
                <a:cs typeface="+mn-cs"/>
              </a:endParaRPr>
            </a:p>
          </p:txBody>
        </p:sp>
      </p:grpSp>
      <p:sp>
        <p:nvSpPr>
          <p:cNvPr id="821281" name="Freeform 33"/>
          <p:cNvSpPr>
            <a:spLocks/>
          </p:cNvSpPr>
          <p:nvPr/>
        </p:nvSpPr>
        <p:spPr bwMode="auto">
          <a:xfrm>
            <a:off x="4259263" y="2519363"/>
            <a:ext cx="2792412" cy="2101850"/>
          </a:xfrm>
          <a:custGeom>
            <a:avLst/>
            <a:gdLst/>
            <a:ahLst/>
            <a:cxnLst>
              <a:cxn ang="0">
                <a:pos x="0" y="557"/>
              </a:cxn>
              <a:cxn ang="0">
                <a:pos x="0" y="153"/>
              </a:cxn>
              <a:cxn ang="0">
                <a:pos x="480" y="153"/>
              </a:cxn>
              <a:cxn ang="0">
                <a:pos x="480" y="0"/>
              </a:cxn>
            </a:cxnLst>
            <a:rect l="0" t="0" r="r" b="b"/>
            <a:pathLst>
              <a:path w="481" h="558">
                <a:moveTo>
                  <a:pt x="0" y="557"/>
                </a:moveTo>
                <a:lnTo>
                  <a:pt x="0" y="153"/>
                </a:lnTo>
                <a:lnTo>
                  <a:pt x="480" y="153"/>
                </a:lnTo>
                <a:lnTo>
                  <a:pt x="480" y="0"/>
                </a:lnTo>
              </a:path>
            </a:pathLst>
          </a:custGeom>
          <a:noFill/>
          <a:ln w="57150" cap="rnd" cmpd="sng">
            <a:solidFill>
              <a:srgbClr val="FF3300"/>
            </a:solidFill>
            <a:prstDash val="solid"/>
            <a:round/>
            <a:headEnd type="stealth" w="med" len="lg"/>
            <a:tailEnd type="none" w="sm" len="sm"/>
          </a:ln>
          <a:effectLst>
            <a:outerShdw dist="17961" dir="2700000" algn="ctr" rotWithShape="0">
              <a:srgbClr val="000000"/>
            </a:outerShdw>
          </a:effectLst>
        </p:spPr>
        <p:txBody>
          <a:bodyPr/>
          <a:lstStyle/>
          <a:p>
            <a:pPr eaLnBrk="0" hangingPunct="0">
              <a:defRPr/>
            </a:pPr>
            <a:endParaRPr lang="en-US" sz="3200" b="1">
              <a:solidFill>
                <a:srgbClr val="000000"/>
              </a:solidFill>
              <a:cs typeface="+mn-cs"/>
            </a:endParaRPr>
          </a:p>
        </p:txBody>
      </p:sp>
      <p:sp>
        <p:nvSpPr>
          <p:cNvPr id="821282" name="Freeform 34"/>
          <p:cNvSpPr>
            <a:spLocks/>
          </p:cNvSpPr>
          <p:nvPr/>
        </p:nvSpPr>
        <p:spPr bwMode="auto">
          <a:xfrm>
            <a:off x="4429125" y="2543175"/>
            <a:ext cx="2686050" cy="2060575"/>
          </a:xfrm>
          <a:custGeom>
            <a:avLst/>
            <a:gdLst/>
            <a:ahLst/>
            <a:cxnLst>
              <a:cxn ang="0">
                <a:pos x="0" y="546"/>
              </a:cxn>
              <a:cxn ang="0">
                <a:pos x="0" y="208"/>
              </a:cxn>
              <a:cxn ang="0">
                <a:pos x="480" y="208"/>
              </a:cxn>
              <a:cxn ang="0">
                <a:pos x="480" y="0"/>
              </a:cxn>
            </a:cxnLst>
            <a:rect l="0" t="0" r="r" b="b"/>
            <a:pathLst>
              <a:path w="481" h="547">
                <a:moveTo>
                  <a:pt x="0" y="546"/>
                </a:moveTo>
                <a:lnTo>
                  <a:pt x="0" y="208"/>
                </a:lnTo>
                <a:lnTo>
                  <a:pt x="480" y="208"/>
                </a:lnTo>
                <a:lnTo>
                  <a:pt x="480" y="0"/>
                </a:lnTo>
              </a:path>
            </a:pathLst>
          </a:custGeom>
          <a:noFill/>
          <a:ln w="57150" cap="rnd" cmpd="sng">
            <a:solidFill>
              <a:schemeClr val="folHlink"/>
            </a:solidFill>
            <a:prstDash val="solid"/>
            <a:round/>
            <a:headEnd type="none" w="sm" len="sm"/>
            <a:tailEnd type="stealth" w="med" len="lg"/>
          </a:ln>
          <a:effectLst>
            <a:outerShdw dist="17961" dir="2700000" algn="ctr" rotWithShape="0">
              <a:srgbClr val="000000"/>
            </a:outerShdw>
          </a:effectLst>
        </p:spPr>
        <p:txBody>
          <a:bodyPr/>
          <a:lstStyle/>
          <a:p>
            <a:pPr eaLnBrk="0" hangingPunct="0">
              <a:defRPr/>
            </a:pPr>
            <a:endParaRPr lang="en-US" sz="3200" b="1">
              <a:solidFill>
                <a:srgbClr val="000000"/>
              </a:solidFill>
              <a:cs typeface="+mn-cs"/>
            </a:endParaRPr>
          </a:p>
        </p:txBody>
      </p:sp>
      <p:pic>
        <p:nvPicPr>
          <p:cNvPr id="55315" name="Picture 35" descr="dfi_transp"/>
          <p:cNvPicPr>
            <a:picLocks noChangeAspect="1" noChangeArrowheads="1"/>
          </p:cNvPicPr>
          <p:nvPr/>
        </p:nvPicPr>
        <p:blipFill>
          <a:blip r:embed="rId3"/>
          <a:srcRect/>
          <a:stretch>
            <a:fillRect/>
          </a:stretch>
        </p:blipFill>
        <p:spPr bwMode="auto">
          <a:xfrm>
            <a:off x="4400550" y="1735138"/>
            <a:ext cx="1828800" cy="784225"/>
          </a:xfrm>
          <a:prstGeom prst="rect">
            <a:avLst/>
          </a:prstGeom>
          <a:noFill/>
          <a:ln w="9525" algn="ctr">
            <a:noFill/>
            <a:miter lim="800000"/>
            <a:headEnd/>
            <a:tailEnd/>
          </a:ln>
        </p:spPr>
      </p:pic>
      <p:pic>
        <p:nvPicPr>
          <p:cNvPr id="55316" name="Picture 36" descr="dellworkstation4"/>
          <p:cNvPicPr>
            <a:picLocks noChangeAspect="1" noChangeArrowheads="1"/>
          </p:cNvPicPr>
          <p:nvPr/>
        </p:nvPicPr>
        <p:blipFill>
          <a:blip r:embed="rId4"/>
          <a:srcRect/>
          <a:stretch>
            <a:fillRect/>
          </a:stretch>
        </p:blipFill>
        <p:spPr bwMode="auto">
          <a:xfrm>
            <a:off x="6770688" y="1554163"/>
            <a:ext cx="1101725" cy="963612"/>
          </a:xfrm>
          <a:prstGeom prst="rect">
            <a:avLst/>
          </a:prstGeom>
          <a:noFill/>
          <a:ln w="9525" algn="ctr">
            <a:noFill/>
            <a:miter lim="800000"/>
            <a:headEnd/>
            <a:tailEnd/>
          </a:ln>
        </p:spPr>
      </p:pic>
      <p:sp>
        <p:nvSpPr>
          <p:cNvPr id="55317" name="Line 37"/>
          <p:cNvSpPr>
            <a:spLocks noChangeShapeType="1"/>
          </p:cNvSpPr>
          <p:nvPr/>
        </p:nvSpPr>
        <p:spPr bwMode="auto">
          <a:xfrm flipV="1">
            <a:off x="3255963" y="4819650"/>
            <a:ext cx="0" cy="415925"/>
          </a:xfrm>
          <a:prstGeom prst="line">
            <a:avLst/>
          </a:prstGeom>
          <a:noFill/>
          <a:ln w="25400">
            <a:solidFill>
              <a:srgbClr val="114FFB"/>
            </a:solidFill>
            <a:round/>
            <a:headEnd/>
            <a:tailEnd/>
          </a:ln>
        </p:spPr>
        <p:txBody>
          <a:bodyPr wrap="none" anchor="ctr"/>
          <a:lstStyle/>
          <a:p>
            <a:endParaRPr lang="pt-BR"/>
          </a:p>
        </p:txBody>
      </p:sp>
      <p:sp>
        <p:nvSpPr>
          <p:cNvPr id="55318" name="Rectangle 38"/>
          <p:cNvSpPr>
            <a:spLocks noChangeArrowheads="1"/>
          </p:cNvSpPr>
          <p:nvPr/>
        </p:nvSpPr>
        <p:spPr bwMode="auto">
          <a:xfrm>
            <a:off x="3521075" y="3709988"/>
            <a:ext cx="50800" cy="74612"/>
          </a:xfrm>
          <a:prstGeom prst="rect">
            <a:avLst/>
          </a:prstGeom>
          <a:solidFill>
            <a:srgbClr val="00FFFF"/>
          </a:solidFill>
          <a:ln w="12700">
            <a:noFill/>
            <a:miter lim="800000"/>
            <a:headEnd/>
            <a:tailEnd/>
          </a:ln>
        </p:spPr>
        <p:txBody>
          <a:bodyPr wrap="none" anchor="ctr"/>
          <a:lstStyle/>
          <a:p>
            <a:pPr eaLnBrk="0" hangingPunct="0"/>
            <a:endParaRPr lang="pt-BR" sz="3200" b="1">
              <a:solidFill>
                <a:srgbClr val="000000"/>
              </a:solidFill>
            </a:endParaRPr>
          </a:p>
        </p:txBody>
      </p:sp>
      <p:sp>
        <p:nvSpPr>
          <p:cNvPr id="55319" name="Freeform 39"/>
          <p:cNvSpPr>
            <a:spLocks/>
          </p:cNvSpPr>
          <p:nvPr/>
        </p:nvSpPr>
        <p:spPr bwMode="auto">
          <a:xfrm>
            <a:off x="3711575" y="3608388"/>
            <a:ext cx="1588" cy="468312"/>
          </a:xfrm>
          <a:custGeom>
            <a:avLst/>
            <a:gdLst>
              <a:gd name="T0" fmla="*/ 0 w 1"/>
              <a:gd name="T1" fmla="*/ 0 h 295"/>
              <a:gd name="T2" fmla="*/ 0 w 1"/>
              <a:gd name="T3" fmla="*/ 2147483647 h 295"/>
              <a:gd name="T4" fmla="*/ 0 60000 65536"/>
              <a:gd name="T5" fmla="*/ 0 60000 65536"/>
              <a:gd name="T6" fmla="*/ 0 w 1"/>
              <a:gd name="T7" fmla="*/ 0 h 295"/>
              <a:gd name="T8" fmla="*/ 1 w 1"/>
              <a:gd name="T9" fmla="*/ 295 h 295"/>
            </a:gdLst>
            <a:ahLst/>
            <a:cxnLst>
              <a:cxn ang="T4">
                <a:pos x="T0" y="T1"/>
              </a:cxn>
              <a:cxn ang="T5">
                <a:pos x="T2" y="T3"/>
              </a:cxn>
            </a:cxnLst>
            <a:rect l="T6" t="T7" r="T8" b="T9"/>
            <a:pathLst>
              <a:path w="1" h="295">
                <a:moveTo>
                  <a:pt x="0" y="0"/>
                </a:moveTo>
                <a:lnTo>
                  <a:pt x="0" y="294"/>
                </a:lnTo>
              </a:path>
            </a:pathLst>
          </a:custGeom>
          <a:noFill/>
          <a:ln w="12700" cap="rnd">
            <a:solidFill>
              <a:srgbClr val="CCCCCC"/>
            </a:solidFill>
            <a:round/>
            <a:headEnd/>
            <a:tailEnd/>
          </a:ln>
        </p:spPr>
        <p:txBody>
          <a:bodyPr/>
          <a:lstStyle/>
          <a:p>
            <a:endParaRPr lang="pt-BR"/>
          </a:p>
        </p:txBody>
      </p:sp>
      <p:sp>
        <p:nvSpPr>
          <p:cNvPr id="55320" name="Freeform 40"/>
          <p:cNvSpPr>
            <a:spLocks/>
          </p:cNvSpPr>
          <p:nvPr/>
        </p:nvSpPr>
        <p:spPr bwMode="auto">
          <a:xfrm>
            <a:off x="3767138" y="3667125"/>
            <a:ext cx="1587" cy="31750"/>
          </a:xfrm>
          <a:custGeom>
            <a:avLst/>
            <a:gdLst>
              <a:gd name="T0" fmla="*/ 0 w 1"/>
              <a:gd name="T1" fmla="*/ 0 h 20"/>
              <a:gd name="T2" fmla="*/ 0 w 1"/>
              <a:gd name="T3" fmla="*/ 2147483647 h 20"/>
              <a:gd name="T4" fmla="*/ 0 60000 65536"/>
              <a:gd name="T5" fmla="*/ 0 60000 65536"/>
              <a:gd name="T6" fmla="*/ 0 w 1"/>
              <a:gd name="T7" fmla="*/ 0 h 20"/>
              <a:gd name="T8" fmla="*/ 1 w 1"/>
              <a:gd name="T9" fmla="*/ 20 h 20"/>
            </a:gdLst>
            <a:ahLst/>
            <a:cxnLst>
              <a:cxn ang="T4">
                <a:pos x="T0" y="T1"/>
              </a:cxn>
              <a:cxn ang="T5">
                <a:pos x="T2" y="T3"/>
              </a:cxn>
            </a:cxnLst>
            <a:rect l="T6" t="T7" r="T8" b="T9"/>
            <a:pathLst>
              <a:path w="1" h="20">
                <a:moveTo>
                  <a:pt x="0" y="0"/>
                </a:moveTo>
                <a:lnTo>
                  <a:pt x="0" y="19"/>
                </a:lnTo>
              </a:path>
            </a:pathLst>
          </a:custGeom>
          <a:noFill/>
          <a:ln w="12700" cap="rnd">
            <a:solidFill>
              <a:srgbClr val="CCCCCC"/>
            </a:solidFill>
            <a:round/>
            <a:headEnd/>
            <a:tailEnd/>
          </a:ln>
        </p:spPr>
        <p:txBody>
          <a:bodyPr/>
          <a:lstStyle/>
          <a:p>
            <a:endParaRPr lang="pt-BR"/>
          </a:p>
        </p:txBody>
      </p:sp>
      <p:sp>
        <p:nvSpPr>
          <p:cNvPr id="55321" name="Freeform 41"/>
          <p:cNvSpPr>
            <a:spLocks/>
          </p:cNvSpPr>
          <p:nvPr/>
        </p:nvSpPr>
        <p:spPr bwMode="auto">
          <a:xfrm>
            <a:off x="3767138" y="3667125"/>
            <a:ext cx="1587" cy="31750"/>
          </a:xfrm>
          <a:custGeom>
            <a:avLst/>
            <a:gdLst>
              <a:gd name="T0" fmla="*/ 0 w 1"/>
              <a:gd name="T1" fmla="*/ 0 h 20"/>
              <a:gd name="T2" fmla="*/ 0 w 1"/>
              <a:gd name="T3" fmla="*/ 2147483647 h 20"/>
              <a:gd name="T4" fmla="*/ 0 60000 65536"/>
              <a:gd name="T5" fmla="*/ 0 60000 65536"/>
              <a:gd name="T6" fmla="*/ 0 w 1"/>
              <a:gd name="T7" fmla="*/ 0 h 20"/>
              <a:gd name="T8" fmla="*/ 1 w 1"/>
              <a:gd name="T9" fmla="*/ 20 h 20"/>
            </a:gdLst>
            <a:ahLst/>
            <a:cxnLst>
              <a:cxn ang="T4">
                <a:pos x="T0" y="T1"/>
              </a:cxn>
              <a:cxn ang="T5">
                <a:pos x="T2" y="T3"/>
              </a:cxn>
            </a:cxnLst>
            <a:rect l="T6" t="T7" r="T8" b="T9"/>
            <a:pathLst>
              <a:path w="1" h="20">
                <a:moveTo>
                  <a:pt x="0" y="0"/>
                </a:moveTo>
                <a:lnTo>
                  <a:pt x="0" y="19"/>
                </a:lnTo>
              </a:path>
            </a:pathLst>
          </a:custGeom>
          <a:noFill/>
          <a:ln w="12700" cap="rnd">
            <a:solidFill>
              <a:srgbClr val="CCCCCC"/>
            </a:solidFill>
            <a:round/>
            <a:headEnd/>
            <a:tailEnd/>
          </a:ln>
        </p:spPr>
        <p:txBody>
          <a:bodyPr/>
          <a:lstStyle/>
          <a:p>
            <a:endParaRPr lang="pt-BR"/>
          </a:p>
        </p:txBody>
      </p:sp>
      <p:sp>
        <p:nvSpPr>
          <p:cNvPr id="55322" name="Freeform 42"/>
          <p:cNvSpPr>
            <a:spLocks/>
          </p:cNvSpPr>
          <p:nvPr/>
        </p:nvSpPr>
        <p:spPr bwMode="auto">
          <a:xfrm>
            <a:off x="3767138" y="3683000"/>
            <a:ext cx="1587" cy="28575"/>
          </a:xfrm>
          <a:custGeom>
            <a:avLst/>
            <a:gdLst>
              <a:gd name="T0" fmla="*/ 0 w 1"/>
              <a:gd name="T1" fmla="*/ 0 h 18"/>
              <a:gd name="T2" fmla="*/ 0 w 1"/>
              <a:gd name="T3" fmla="*/ 2147483647 h 18"/>
              <a:gd name="T4" fmla="*/ 0 60000 65536"/>
              <a:gd name="T5" fmla="*/ 0 60000 65536"/>
              <a:gd name="T6" fmla="*/ 0 w 1"/>
              <a:gd name="T7" fmla="*/ 0 h 18"/>
              <a:gd name="T8" fmla="*/ 1 w 1"/>
              <a:gd name="T9" fmla="*/ 18 h 18"/>
            </a:gdLst>
            <a:ahLst/>
            <a:cxnLst>
              <a:cxn ang="T4">
                <a:pos x="T0" y="T1"/>
              </a:cxn>
              <a:cxn ang="T5">
                <a:pos x="T2" y="T3"/>
              </a:cxn>
            </a:cxnLst>
            <a:rect l="T6" t="T7" r="T8" b="T9"/>
            <a:pathLst>
              <a:path w="1" h="18">
                <a:moveTo>
                  <a:pt x="0" y="0"/>
                </a:moveTo>
                <a:lnTo>
                  <a:pt x="0" y="17"/>
                </a:lnTo>
              </a:path>
            </a:pathLst>
          </a:custGeom>
          <a:noFill/>
          <a:ln w="12700" cap="rnd">
            <a:solidFill>
              <a:srgbClr val="CCCCCC"/>
            </a:solidFill>
            <a:round/>
            <a:headEnd/>
            <a:tailEnd/>
          </a:ln>
        </p:spPr>
        <p:txBody>
          <a:bodyPr/>
          <a:lstStyle/>
          <a:p>
            <a:endParaRPr lang="pt-BR"/>
          </a:p>
        </p:txBody>
      </p:sp>
      <p:sp>
        <p:nvSpPr>
          <p:cNvPr id="55323" name="Freeform 43"/>
          <p:cNvSpPr>
            <a:spLocks/>
          </p:cNvSpPr>
          <p:nvPr/>
        </p:nvSpPr>
        <p:spPr bwMode="auto">
          <a:xfrm>
            <a:off x="3767138" y="3683000"/>
            <a:ext cx="1587" cy="42863"/>
          </a:xfrm>
          <a:custGeom>
            <a:avLst/>
            <a:gdLst>
              <a:gd name="T0" fmla="*/ 0 w 1"/>
              <a:gd name="T1" fmla="*/ 0 h 27"/>
              <a:gd name="T2" fmla="*/ 0 w 1"/>
              <a:gd name="T3" fmla="*/ 2147483647 h 27"/>
              <a:gd name="T4" fmla="*/ 0 w 1"/>
              <a:gd name="T5" fmla="*/ 2147483647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17"/>
                </a:lnTo>
                <a:lnTo>
                  <a:pt x="0" y="26"/>
                </a:lnTo>
              </a:path>
            </a:pathLst>
          </a:custGeom>
          <a:noFill/>
          <a:ln w="12700" cap="rnd">
            <a:solidFill>
              <a:srgbClr val="CCCCCC"/>
            </a:solidFill>
            <a:round/>
            <a:headEnd/>
            <a:tailEnd/>
          </a:ln>
        </p:spPr>
        <p:txBody>
          <a:bodyPr/>
          <a:lstStyle/>
          <a:p>
            <a:endParaRPr lang="pt-BR"/>
          </a:p>
        </p:txBody>
      </p:sp>
      <p:sp>
        <p:nvSpPr>
          <p:cNvPr id="55324" name="Freeform 44"/>
          <p:cNvSpPr>
            <a:spLocks/>
          </p:cNvSpPr>
          <p:nvPr/>
        </p:nvSpPr>
        <p:spPr bwMode="auto">
          <a:xfrm>
            <a:off x="3767138" y="3709988"/>
            <a:ext cx="1587" cy="47625"/>
          </a:xfrm>
          <a:custGeom>
            <a:avLst/>
            <a:gdLst>
              <a:gd name="T0" fmla="*/ 0 w 1"/>
              <a:gd name="T1" fmla="*/ 0 h 30"/>
              <a:gd name="T2" fmla="*/ 0 w 1"/>
              <a:gd name="T3" fmla="*/ 2147483647 h 30"/>
              <a:gd name="T4" fmla="*/ 0 w 1"/>
              <a:gd name="T5" fmla="*/ 2147483647 h 30"/>
              <a:gd name="T6" fmla="*/ 0 60000 65536"/>
              <a:gd name="T7" fmla="*/ 0 60000 65536"/>
              <a:gd name="T8" fmla="*/ 0 60000 65536"/>
              <a:gd name="T9" fmla="*/ 0 w 1"/>
              <a:gd name="T10" fmla="*/ 0 h 30"/>
              <a:gd name="T11" fmla="*/ 1 w 1"/>
              <a:gd name="T12" fmla="*/ 30 h 30"/>
            </a:gdLst>
            <a:ahLst/>
            <a:cxnLst>
              <a:cxn ang="T6">
                <a:pos x="T0" y="T1"/>
              </a:cxn>
              <a:cxn ang="T7">
                <a:pos x="T2" y="T3"/>
              </a:cxn>
              <a:cxn ang="T8">
                <a:pos x="T4" y="T5"/>
              </a:cxn>
            </a:cxnLst>
            <a:rect l="T9" t="T10" r="T11" b="T12"/>
            <a:pathLst>
              <a:path w="1" h="30">
                <a:moveTo>
                  <a:pt x="0" y="0"/>
                </a:moveTo>
                <a:lnTo>
                  <a:pt x="0" y="10"/>
                </a:lnTo>
                <a:lnTo>
                  <a:pt x="0" y="29"/>
                </a:lnTo>
              </a:path>
            </a:pathLst>
          </a:custGeom>
          <a:noFill/>
          <a:ln w="12700" cap="rnd">
            <a:solidFill>
              <a:srgbClr val="CCCCCC"/>
            </a:solidFill>
            <a:round/>
            <a:headEnd/>
            <a:tailEnd/>
          </a:ln>
        </p:spPr>
        <p:txBody>
          <a:bodyPr/>
          <a:lstStyle/>
          <a:p>
            <a:endParaRPr lang="pt-BR"/>
          </a:p>
        </p:txBody>
      </p:sp>
      <p:sp>
        <p:nvSpPr>
          <p:cNvPr id="55325" name="Freeform 45"/>
          <p:cNvSpPr>
            <a:spLocks/>
          </p:cNvSpPr>
          <p:nvPr/>
        </p:nvSpPr>
        <p:spPr bwMode="auto">
          <a:xfrm>
            <a:off x="3767138" y="3724275"/>
            <a:ext cx="1587" cy="33338"/>
          </a:xfrm>
          <a:custGeom>
            <a:avLst/>
            <a:gdLst>
              <a:gd name="T0" fmla="*/ 0 w 1"/>
              <a:gd name="T1" fmla="*/ 0 h 21"/>
              <a:gd name="T2" fmla="*/ 0 w 1"/>
              <a:gd name="T3" fmla="*/ 2147483647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lnTo>
                  <a:pt x="0" y="20"/>
                </a:lnTo>
              </a:path>
            </a:pathLst>
          </a:custGeom>
          <a:noFill/>
          <a:ln w="12700" cap="rnd">
            <a:solidFill>
              <a:srgbClr val="CCCCCC"/>
            </a:solidFill>
            <a:round/>
            <a:headEnd/>
            <a:tailEnd/>
          </a:ln>
        </p:spPr>
        <p:txBody>
          <a:bodyPr/>
          <a:lstStyle/>
          <a:p>
            <a:endParaRPr lang="pt-BR"/>
          </a:p>
        </p:txBody>
      </p:sp>
      <p:sp>
        <p:nvSpPr>
          <p:cNvPr id="55326" name="Freeform 46"/>
          <p:cNvSpPr>
            <a:spLocks/>
          </p:cNvSpPr>
          <p:nvPr/>
        </p:nvSpPr>
        <p:spPr bwMode="auto">
          <a:xfrm>
            <a:off x="3767138" y="3756025"/>
            <a:ext cx="1587" cy="26988"/>
          </a:xfrm>
          <a:custGeom>
            <a:avLst/>
            <a:gdLst>
              <a:gd name="T0" fmla="*/ 0 w 1"/>
              <a:gd name="T1" fmla="*/ 0 h 17"/>
              <a:gd name="T2" fmla="*/ 0 w 1"/>
              <a:gd name="T3" fmla="*/ 2147483647 h 17"/>
              <a:gd name="T4" fmla="*/ 0 60000 65536"/>
              <a:gd name="T5" fmla="*/ 0 60000 65536"/>
              <a:gd name="T6" fmla="*/ 0 w 1"/>
              <a:gd name="T7" fmla="*/ 0 h 17"/>
              <a:gd name="T8" fmla="*/ 1 w 1"/>
              <a:gd name="T9" fmla="*/ 17 h 17"/>
            </a:gdLst>
            <a:ahLst/>
            <a:cxnLst>
              <a:cxn ang="T4">
                <a:pos x="T0" y="T1"/>
              </a:cxn>
              <a:cxn ang="T5">
                <a:pos x="T2" y="T3"/>
              </a:cxn>
            </a:cxnLst>
            <a:rect l="T6" t="T7" r="T8" b="T9"/>
            <a:pathLst>
              <a:path w="1" h="17">
                <a:moveTo>
                  <a:pt x="0" y="0"/>
                </a:moveTo>
                <a:lnTo>
                  <a:pt x="0" y="16"/>
                </a:lnTo>
              </a:path>
            </a:pathLst>
          </a:custGeom>
          <a:noFill/>
          <a:ln w="12700" cap="rnd">
            <a:solidFill>
              <a:srgbClr val="CCCCCC"/>
            </a:solidFill>
            <a:round/>
            <a:headEnd/>
            <a:tailEnd/>
          </a:ln>
        </p:spPr>
        <p:txBody>
          <a:bodyPr/>
          <a:lstStyle/>
          <a:p>
            <a:endParaRPr lang="pt-BR"/>
          </a:p>
        </p:txBody>
      </p:sp>
      <p:sp>
        <p:nvSpPr>
          <p:cNvPr id="55327" name="Freeform 47"/>
          <p:cNvSpPr>
            <a:spLocks/>
          </p:cNvSpPr>
          <p:nvPr/>
        </p:nvSpPr>
        <p:spPr bwMode="auto">
          <a:xfrm>
            <a:off x="3767138" y="3756025"/>
            <a:ext cx="1587" cy="30163"/>
          </a:xfrm>
          <a:custGeom>
            <a:avLst/>
            <a:gdLst>
              <a:gd name="T0" fmla="*/ 0 w 1"/>
              <a:gd name="T1" fmla="*/ 0 h 19"/>
              <a:gd name="T2" fmla="*/ 0 w 1"/>
              <a:gd name="T3" fmla="*/ 2147483647 h 19"/>
              <a:gd name="T4" fmla="*/ 0 w 1"/>
              <a:gd name="T5" fmla="*/ 2147483647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0"/>
                </a:moveTo>
                <a:lnTo>
                  <a:pt x="0" y="10"/>
                </a:lnTo>
                <a:lnTo>
                  <a:pt x="0" y="18"/>
                </a:lnTo>
              </a:path>
            </a:pathLst>
          </a:custGeom>
          <a:noFill/>
          <a:ln w="12700" cap="rnd">
            <a:solidFill>
              <a:srgbClr val="CCCCCC"/>
            </a:solidFill>
            <a:round/>
            <a:headEnd/>
            <a:tailEnd/>
          </a:ln>
        </p:spPr>
        <p:txBody>
          <a:bodyPr/>
          <a:lstStyle/>
          <a:p>
            <a:endParaRPr lang="pt-BR"/>
          </a:p>
        </p:txBody>
      </p:sp>
      <p:sp>
        <p:nvSpPr>
          <p:cNvPr id="55328" name="Freeform 48"/>
          <p:cNvSpPr>
            <a:spLocks/>
          </p:cNvSpPr>
          <p:nvPr/>
        </p:nvSpPr>
        <p:spPr bwMode="auto">
          <a:xfrm>
            <a:off x="3767138" y="3765550"/>
            <a:ext cx="1587" cy="33338"/>
          </a:xfrm>
          <a:custGeom>
            <a:avLst/>
            <a:gdLst>
              <a:gd name="T0" fmla="*/ 0 w 1"/>
              <a:gd name="T1" fmla="*/ 0 h 21"/>
              <a:gd name="T2" fmla="*/ 0 w 1"/>
              <a:gd name="T3" fmla="*/ 2147483647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lnTo>
                  <a:pt x="0" y="20"/>
                </a:lnTo>
              </a:path>
            </a:pathLst>
          </a:custGeom>
          <a:noFill/>
          <a:ln w="12700" cap="rnd">
            <a:solidFill>
              <a:srgbClr val="CCCCCC"/>
            </a:solidFill>
            <a:round/>
            <a:headEnd/>
            <a:tailEnd/>
          </a:ln>
        </p:spPr>
        <p:txBody>
          <a:bodyPr/>
          <a:lstStyle/>
          <a:p>
            <a:endParaRPr lang="pt-BR"/>
          </a:p>
        </p:txBody>
      </p:sp>
      <p:sp>
        <p:nvSpPr>
          <p:cNvPr id="55329" name="Line 49"/>
          <p:cNvSpPr>
            <a:spLocks noChangeShapeType="1"/>
          </p:cNvSpPr>
          <p:nvPr/>
        </p:nvSpPr>
        <p:spPr bwMode="auto">
          <a:xfrm>
            <a:off x="3359150" y="3738563"/>
            <a:ext cx="114300" cy="0"/>
          </a:xfrm>
          <a:prstGeom prst="line">
            <a:avLst/>
          </a:prstGeom>
          <a:noFill/>
          <a:ln w="25400">
            <a:solidFill>
              <a:srgbClr val="000000"/>
            </a:solidFill>
            <a:round/>
            <a:headEnd/>
            <a:tailEnd/>
          </a:ln>
        </p:spPr>
        <p:txBody>
          <a:bodyPr wrap="none" anchor="ctr"/>
          <a:lstStyle/>
          <a:p>
            <a:endParaRPr lang="pt-BR"/>
          </a:p>
        </p:txBody>
      </p:sp>
      <p:sp>
        <p:nvSpPr>
          <p:cNvPr id="55330" name="Line 50"/>
          <p:cNvSpPr>
            <a:spLocks noChangeShapeType="1"/>
          </p:cNvSpPr>
          <p:nvPr/>
        </p:nvSpPr>
        <p:spPr bwMode="auto">
          <a:xfrm>
            <a:off x="3359150" y="3852863"/>
            <a:ext cx="114300" cy="0"/>
          </a:xfrm>
          <a:prstGeom prst="line">
            <a:avLst/>
          </a:prstGeom>
          <a:noFill/>
          <a:ln w="25400">
            <a:solidFill>
              <a:srgbClr val="000000"/>
            </a:solidFill>
            <a:round/>
            <a:headEnd/>
            <a:tailEnd/>
          </a:ln>
        </p:spPr>
        <p:txBody>
          <a:bodyPr wrap="none" anchor="ctr"/>
          <a:lstStyle/>
          <a:p>
            <a:endParaRPr lang="pt-BR"/>
          </a:p>
        </p:txBody>
      </p:sp>
      <p:sp>
        <p:nvSpPr>
          <p:cNvPr id="55331" name="Line 51"/>
          <p:cNvSpPr>
            <a:spLocks noChangeShapeType="1"/>
          </p:cNvSpPr>
          <p:nvPr/>
        </p:nvSpPr>
        <p:spPr bwMode="auto">
          <a:xfrm flipV="1">
            <a:off x="3903663" y="4057650"/>
            <a:ext cx="0" cy="781050"/>
          </a:xfrm>
          <a:prstGeom prst="line">
            <a:avLst/>
          </a:prstGeom>
          <a:noFill/>
          <a:ln w="25400">
            <a:solidFill>
              <a:srgbClr val="114FFB"/>
            </a:solidFill>
            <a:round/>
            <a:headEnd/>
            <a:tailEnd/>
          </a:ln>
        </p:spPr>
        <p:txBody>
          <a:bodyPr wrap="none" anchor="ctr"/>
          <a:lstStyle/>
          <a:p>
            <a:endParaRPr lang="pt-BR"/>
          </a:p>
        </p:txBody>
      </p:sp>
      <p:sp>
        <p:nvSpPr>
          <p:cNvPr id="55332" name="Line 52"/>
          <p:cNvSpPr>
            <a:spLocks noChangeShapeType="1"/>
          </p:cNvSpPr>
          <p:nvPr/>
        </p:nvSpPr>
        <p:spPr bwMode="auto">
          <a:xfrm>
            <a:off x="3903663" y="4221163"/>
            <a:ext cx="0" cy="168275"/>
          </a:xfrm>
          <a:prstGeom prst="line">
            <a:avLst/>
          </a:prstGeom>
          <a:noFill/>
          <a:ln w="25400">
            <a:solidFill>
              <a:srgbClr val="114FFB"/>
            </a:solidFill>
            <a:round/>
            <a:headEnd/>
            <a:tailEnd type="triangle" w="med" len="med"/>
          </a:ln>
        </p:spPr>
        <p:txBody>
          <a:bodyPr wrap="none" anchor="ctr"/>
          <a:lstStyle/>
          <a:p>
            <a:endParaRPr lang="pt-BR"/>
          </a:p>
        </p:txBody>
      </p:sp>
      <p:sp>
        <p:nvSpPr>
          <p:cNvPr id="55333" name="Line 53"/>
          <p:cNvSpPr>
            <a:spLocks noChangeShapeType="1"/>
          </p:cNvSpPr>
          <p:nvPr/>
        </p:nvSpPr>
        <p:spPr bwMode="auto">
          <a:xfrm flipV="1">
            <a:off x="4541838" y="4805363"/>
            <a:ext cx="0" cy="304800"/>
          </a:xfrm>
          <a:prstGeom prst="line">
            <a:avLst/>
          </a:prstGeom>
          <a:noFill/>
          <a:ln w="25400">
            <a:solidFill>
              <a:srgbClr val="114FFB"/>
            </a:solidFill>
            <a:round/>
            <a:headEnd/>
            <a:tailEnd/>
          </a:ln>
        </p:spPr>
        <p:txBody>
          <a:bodyPr wrap="none" anchor="ctr"/>
          <a:lstStyle/>
          <a:p>
            <a:endParaRPr lang="pt-BR"/>
          </a:p>
        </p:txBody>
      </p:sp>
      <p:sp>
        <p:nvSpPr>
          <p:cNvPr id="55334" name="Rectangle 54"/>
          <p:cNvSpPr>
            <a:spLocks noChangeArrowheads="1"/>
          </p:cNvSpPr>
          <p:nvPr/>
        </p:nvSpPr>
        <p:spPr bwMode="auto">
          <a:xfrm>
            <a:off x="2290763" y="4149725"/>
            <a:ext cx="1295400" cy="444500"/>
          </a:xfrm>
          <a:prstGeom prst="rect">
            <a:avLst/>
          </a:prstGeom>
          <a:noFill/>
          <a:ln w="12700">
            <a:noFill/>
            <a:miter lim="800000"/>
            <a:headEnd/>
            <a:tailEnd/>
          </a:ln>
        </p:spPr>
        <p:txBody>
          <a:bodyPr lIns="79375" tIns="39688" rIns="79375" bIns="39688">
            <a:spAutoFit/>
          </a:bodyPr>
          <a:lstStyle/>
          <a:p>
            <a:pPr algn="ctr" defTabSz="785813"/>
            <a:r>
              <a:rPr lang="en-US" sz="1200" b="1">
                <a:solidFill>
                  <a:srgbClr val="114FFB"/>
                </a:solidFill>
                <a:latin typeface="Arial" charset="0"/>
              </a:rPr>
              <a:t>Profibus-PA</a:t>
            </a:r>
          </a:p>
          <a:p>
            <a:pPr algn="ctr" defTabSz="785813"/>
            <a:r>
              <a:rPr lang="en-US" sz="1200" b="1">
                <a:solidFill>
                  <a:srgbClr val="114FFB"/>
                </a:solidFill>
                <a:latin typeface="Arial" charset="0"/>
              </a:rPr>
              <a:t>31.25 kbit/s</a:t>
            </a:r>
          </a:p>
        </p:txBody>
      </p:sp>
      <p:sp>
        <p:nvSpPr>
          <p:cNvPr id="55335" name="Rectangle 55"/>
          <p:cNvSpPr>
            <a:spLocks noChangeArrowheads="1"/>
          </p:cNvSpPr>
          <p:nvPr/>
        </p:nvSpPr>
        <p:spPr bwMode="auto">
          <a:xfrm>
            <a:off x="2916238" y="3692525"/>
            <a:ext cx="417512" cy="231775"/>
          </a:xfrm>
          <a:prstGeom prst="rect">
            <a:avLst/>
          </a:prstGeom>
          <a:noFill/>
          <a:ln w="12700">
            <a:noFill/>
            <a:miter lim="800000"/>
            <a:headEnd/>
            <a:tailEnd/>
          </a:ln>
        </p:spPr>
        <p:txBody>
          <a:bodyPr wrap="none" lIns="79375" tIns="39688" rIns="79375" bIns="39688">
            <a:spAutoFit/>
          </a:bodyPr>
          <a:lstStyle/>
          <a:p>
            <a:pPr defTabSz="785813"/>
            <a:r>
              <a:rPr lang="en-US" sz="1000" b="1">
                <a:solidFill>
                  <a:srgbClr val="000000"/>
                </a:solidFill>
                <a:latin typeface="Arial" charset="0"/>
              </a:rPr>
              <a:t>24 V</a:t>
            </a:r>
          </a:p>
        </p:txBody>
      </p:sp>
      <p:pic>
        <p:nvPicPr>
          <p:cNvPr id="55336" name="Picture 56" descr="3_cy_b"/>
          <p:cNvPicPr>
            <a:picLocks noChangeAspect="1" noChangeArrowheads="1"/>
          </p:cNvPicPr>
          <p:nvPr/>
        </p:nvPicPr>
        <p:blipFill>
          <a:blip r:embed="rId5"/>
          <a:srcRect/>
          <a:stretch>
            <a:fillRect/>
          </a:stretch>
        </p:blipFill>
        <p:spPr bwMode="auto">
          <a:xfrm>
            <a:off x="3444875" y="3387725"/>
            <a:ext cx="595313" cy="762000"/>
          </a:xfrm>
          <a:prstGeom prst="rect">
            <a:avLst/>
          </a:prstGeom>
          <a:solidFill>
            <a:schemeClr val="tx2"/>
          </a:solidFill>
          <a:ln w="9525" algn="ctr">
            <a:solidFill>
              <a:schemeClr val="tx1"/>
            </a:solidFill>
            <a:miter lim="800000"/>
            <a:headEnd/>
            <a:tailEnd/>
          </a:ln>
        </p:spPr>
      </p:pic>
      <p:pic>
        <p:nvPicPr>
          <p:cNvPr id="55337" name="Picture 57" descr="FRONT"/>
          <p:cNvPicPr>
            <a:picLocks noChangeAspect="1" noChangeArrowheads="1"/>
          </p:cNvPicPr>
          <p:nvPr/>
        </p:nvPicPr>
        <p:blipFill>
          <a:blip r:embed="rId6"/>
          <a:srcRect/>
          <a:stretch>
            <a:fillRect/>
          </a:stretch>
        </p:blipFill>
        <p:spPr bwMode="auto">
          <a:xfrm>
            <a:off x="2852738" y="5033963"/>
            <a:ext cx="701675" cy="731837"/>
          </a:xfrm>
          <a:prstGeom prst="rect">
            <a:avLst/>
          </a:prstGeom>
          <a:noFill/>
          <a:ln w="9525" algn="ctr">
            <a:solidFill>
              <a:schemeClr val="tx1"/>
            </a:solidFill>
            <a:miter lim="800000"/>
            <a:headEnd/>
            <a:tailEnd/>
          </a:ln>
        </p:spPr>
      </p:pic>
      <p:sp>
        <p:nvSpPr>
          <p:cNvPr id="55338" name="Line 58"/>
          <p:cNvSpPr>
            <a:spLocks noChangeShapeType="1"/>
          </p:cNvSpPr>
          <p:nvPr/>
        </p:nvSpPr>
        <p:spPr bwMode="auto">
          <a:xfrm flipV="1">
            <a:off x="2290763" y="4805363"/>
            <a:ext cx="0" cy="415925"/>
          </a:xfrm>
          <a:prstGeom prst="line">
            <a:avLst/>
          </a:prstGeom>
          <a:noFill/>
          <a:ln w="25400">
            <a:solidFill>
              <a:srgbClr val="114FFB"/>
            </a:solidFill>
            <a:round/>
            <a:headEnd/>
            <a:tailEnd/>
          </a:ln>
        </p:spPr>
        <p:txBody>
          <a:bodyPr wrap="none" anchor="ctr"/>
          <a:lstStyle/>
          <a:p>
            <a:endParaRPr lang="pt-BR"/>
          </a:p>
        </p:txBody>
      </p:sp>
      <p:sp>
        <p:nvSpPr>
          <p:cNvPr id="55339" name="Oval 59"/>
          <p:cNvSpPr>
            <a:spLocks noChangeArrowheads="1"/>
          </p:cNvSpPr>
          <p:nvPr/>
        </p:nvSpPr>
        <p:spPr bwMode="auto">
          <a:xfrm>
            <a:off x="3757613" y="5167313"/>
            <a:ext cx="46037" cy="49212"/>
          </a:xfrm>
          <a:prstGeom prst="ellipse">
            <a:avLst/>
          </a:prstGeom>
          <a:solidFill>
            <a:srgbClr val="000000"/>
          </a:solidFill>
          <a:ln w="12700">
            <a:solidFill>
              <a:srgbClr val="000000"/>
            </a:solidFill>
            <a:round/>
            <a:headEnd/>
            <a:tailEnd/>
          </a:ln>
        </p:spPr>
        <p:txBody>
          <a:bodyPr wrap="none" anchor="ctr"/>
          <a:lstStyle/>
          <a:p>
            <a:pPr eaLnBrk="0" hangingPunct="0"/>
            <a:endParaRPr lang="pt-BR" sz="3200" b="1">
              <a:solidFill>
                <a:srgbClr val="000000"/>
              </a:solidFill>
            </a:endParaRPr>
          </a:p>
        </p:txBody>
      </p:sp>
      <p:sp>
        <p:nvSpPr>
          <p:cNvPr id="55340" name="Oval 60"/>
          <p:cNvSpPr>
            <a:spLocks noChangeArrowheads="1"/>
          </p:cNvSpPr>
          <p:nvPr/>
        </p:nvSpPr>
        <p:spPr bwMode="auto">
          <a:xfrm>
            <a:off x="3910013" y="5184775"/>
            <a:ext cx="46037" cy="49213"/>
          </a:xfrm>
          <a:prstGeom prst="ellipse">
            <a:avLst/>
          </a:prstGeom>
          <a:solidFill>
            <a:srgbClr val="000000"/>
          </a:solidFill>
          <a:ln w="12700">
            <a:solidFill>
              <a:srgbClr val="000000"/>
            </a:solidFill>
            <a:round/>
            <a:headEnd/>
            <a:tailEnd/>
          </a:ln>
        </p:spPr>
        <p:txBody>
          <a:bodyPr wrap="none" anchor="ctr"/>
          <a:lstStyle/>
          <a:p>
            <a:pPr eaLnBrk="0" hangingPunct="0"/>
            <a:endParaRPr lang="pt-BR" sz="3200" b="1">
              <a:solidFill>
                <a:srgbClr val="000000"/>
              </a:solidFill>
            </a:endParaRPr>
          </a:p>
        </p:txBody>
      </p:sp>
      <p:pic>
        <p:nvPicPr>
          <p:cNvPr id="55341" name="Picture 61" descr="Ld-301"/>
          <p:cNvPicPr>
            <a:picLocks noChangeAspect="1" noChangeArrowheads="1"/>
          </p:cNvPicPr>
          <p:nvPr/>
        </p:nvPicPr>
        <p:blipFill>
          <a:blip r:embed="rId7"/>
          <a:srcRect/>
          <a:stretch>
            <a:fillRect/>
          </a:stretch>
        </p:blipFill>
        <p:spPr bwMode="auto">
          <a:xfrm>
            <a:off x="4198938" y="4957763"/>
            <a:ext cx="549275" cy="830262"/>
          </a:xfrm>
          <a:prstGeom prst="rect">
            <a:avLst/>
          </a:prstGeom>
          <a:noFill/>
          <a:ln w="9525" algn="ctr">
            <a:solidFill>
              <a:schemeClr val="tx1"/>
            </a:solidFill>
            <a:miter lim="800000"/>
            <a:headEnd/>
            <a:tailEnd/>
          </a:ln>
        </p:spPr>
      </p:pic>
      <p:pic>
        <p:nvPicPr>
          <p:cNvPr id="55342" name="Picture 62" descr="npo0000a0"/>
          <p:cNvPicPr>
            <a:picLocks noChangeAspect="1" noChangeArrowheads="1"/>
          </p:cNvPicPr>
          <p:nvPr/>
        </p:nvPicPr>
        <p:blipFill>
          <a:blip r:embed="rId8"/>
          <a:srcRect/>
          <a:stretch>
            <a:fillRect/>
          </a:stretch>
        </p:blipFill>
        <p:spPr bwMode="auto">
          <a:xfrm>
            <a:off x="2009775" y="4902200"/>
            <a:ext cx="682625" cy="1100138"/>
          </a:xfrm>
          <a:prstGeom prst="rect">
            <a:avLst/>
          </a:prstGeom>
          <a:noFill/>
          <a:ln w="9525" algn="ctr">
            <a:solidFill>
              <a:schemeClr val="tx1"/>
            </a:solidFill>
            <a:miter lim="800000"/>
            <a:headEnd/>
            <a:tailEnd/>
          </a:ln>
        </p:spPr>
      </p:pic>
      <p:sp>
        <p:nvSpPr>
          <p:cNvPr id="55343" name="Line 63"/>
          <p:cNvSpPr>
            <a:spLocks noChangeShapeType="1"/>
          </p:cNvSpPr>
          <p:nvPr/>
        </p:nvSpPr>
        <p:spPr bwMode="auto">
          <a:xfrm>
            <a:off x="2290763" y="4805363"/>
            <a:ext cx="2251075" cy="0"/>
          </a:xfrm>
          <a:prstGeom prst="line">
            <a:avLst/>
          </a:prstGeom>
          <a:noFill/>
          <a:ln w="28575">
            <a:solidFill>
              <a:srgbClr val="0000FF"/>
            </a:solidFill>
            <a:round/>
            <a:headEnd/>
            <a:tailEnd/>
          </a:ln>
        </p:spPr>
        <p:txBody>
          <a:bodyPr/>
          <a:lstStyle/>
          <a:p>
            <a:endParaRPr lang="pt-BR"/>
          </a:p>
        </p:txBody>
      </p:sp>
      <p:sp>
        <p:nvSpPr>
          <p:cNvPr id="55344" name="Text Box 64"/>
          <p:cNvSpPr txBox="1">
            <a:spLocks noChangeArrowheads="1"/>
          </p:cNvSpPr>
          <p:nvPr/>
        </p:nvSpPr>
        <p:spPr bwMode="auto">
          <a:xfrm>
            <a:off x="7519988" y="4424363"/>
            <a:ext cx="647700" cy="274637"/>
          </a:xfrm>
          <a:prstGeom prst="rect">
            <a:avLst/>
          </a:prstGeom>
          <a:noFill/>
          <a:ln w="1588">
            <a:noFill/>
            <a:miter lim="800000"/>
            <a:headEnd/>
            <a:tailEnd/>
          </a:ln>
        </p:spPr>
        <p:txBody>
          <a:bodyPr wrap="none">
            <a:spAutoFit/>
          </a:bodyPr>
          <a:lstStyle/>
          <a:p>
            <a:pPr algn="ctr" defTabSz="762000" eaLnBrk="0" hangingPunct="0">
              <a:spcBef>
                <a:spcPct val="20000"/>
              </a:spcBef>
            </a:pPr>
            <a:r>
              <a:rPr lang="pt-BR" sz="1200" b="1">
                <a:solidFill>
                  <a:srgbClr val="000000"/>
                </a:solidFill>
                <a:latin typeface="Arial" charset="0"/>
              </a:rPr>
              <a:t>Drives</a:t>
            </a:r>
          </a:p>
        </p:txBody>
      </p:sp>
      <p:pic>
        <p:nvPicPr>
          <p:cNvPr id="55345" name="Picture 65" descr="npo0000a2"/>
          <p:cNvPicPr>
            <a:picLocks noChangeArrowheads="1"/>
          </p:cNvPicPr>
          <p:nvPr/>
        </p:nvPicPr>
        <p:blipFill>
          <a:blip r:embed="rId9"/>
          <a:srcRect/>
          <a:stretch>
            <a:fillRect/>
          </a:stretch>
        </p:blipFill>
        <p:spPr bwMode="auto">
          <a:xfrm>
            <a:off x="7415213" y="3509963"/>
            <a:ext cx="776287" cy="839787"/>
          </a:xfrm>
          <a:prstGeom prst="rect">
            <a:avLst/>
          </a:prstGeom>
          <a:noFill/>
          <a:ln w="12700" algn="ctr">
            <a:solidFill>
              <a:schemeClr val="tx1"/>
            </a:solidFill>
            <a:miter lim="800000"/>
            <a:headEnd/>
            <a:tailEnd/>
          </a:ln>
        </p:spPr>
      </p:pic>
      <p:pic>
        <p:nvPicPr>
          <p:cNvPr id="55346" name="Picture 66" descr="npo0000a4"/>
          <p:cNvPicPr>
            <a:picLocks noChangeArrowheads="1"/>
          </p:cNvPicPr>
          <p:nvPr/>
        </p:nvPicPr>
        <p:blipFill>
          <a:blip r:embed="rId10"/>
          <a:srcRect/>
          <a:stretch>
            <a:fillRect/>
          </a:stretch>
        </p:blipFill>
        <p:spPr bwMode="auto">
          <a:xfrm>
            <a:off x="5737225" y="3509963"/>
            <a:ext cx="1246188" cy="787400"/>
          </a:xfrm>
          <a:prstGeom prst="rect">
            <a:avLst/>
          </a:prstGeom>
          <a:solidFill>
            <a:schemeClr val="tx2"/>
          </a:solidFill>
          <a:ln w="12700" algn="ctr">
            <a:solidFill>
              <a:schemeClr val="tx1"/>
            </a:solidFill>
            <a:miter lim="800000"/>
            <a:headEnd/>
            <a:tailEnd/>
          </a:ln>
        </p:spPr>
      </p:pic>
      <p:sp>
        <p:nvSpPr>
          <p:cNvPr id="55347" name="Text Box 67"/>
          <p:cNvSpPr txBox="1">
            <a:spLocks noChangeArrowheads="1"/>
          </p:cNvSpPr>
          <p:nvPr/>
        </p:nvSpPr>
        <p:spPr bwMode="auto">
          <a:xfrm>
            <a:off x="5880100" y="4405313"/>
            <a:ext cx="957263" cy="241300"/>
          </a:xfrm>
          <a:prstGeom prst="rect">
            <a:avLst/>
          </a:prstGeom>
          <a:noFill/>
          <a:ln w="9525">
            <a:noFill/>
            <a:miter lim="800000"/>
            <a:headEnd/>
            <a:tailEnd/>
          </a:ln>
        </p:spPr>
        <p:txBody>
          <a:bodyPr wrap="none" lIns="75749" tIns="37874" rIns="75749" bIns="37874">
            <a:spAutoFit/>
          </a:bodyPr>
          <a:lstStyle/>
          <a:p>
            <a:pPr defTabSz="631825" eaLnBrk="0" hangingPunct="0">
              <a:lnSpc>
                <a:spcPct val="90000"/>
              </a:lnSpc>
            </a:pPr>
            <a:r>
              <a:rPr lang="en-US" sz="1200" b="1">
                <a:solidFill>
                  <a:srgbClr val="000000"/>
                </a:solidFill>
                <a:latin typeface="Arial" charset="0"/>
              </a:rPr>
              <a:t>I/O Remota</a:t>
            </a:r>
          </a:p>
        </p:txBody>
      </p:sp>
      <p:sp>
        <p:nvSpPr>
          <p:cNvPr id="55348" name="Line 68"/>
          <p:cNvSpPr>
            <a:spLocks noChangeShapeType="1"/>
          </p:cNvSpPr>
          <p:nvPr/>
        </p:nvSpPr>
        <p:spPr bwMode="auto">
          <a:xfrm flipV="1">
            <a:off x="6440488" y="2976563"/>
            <a:ext cx="0" cy="527050"/>
          </a:xfrm>
          <a:prstGeom prst="line">
            <a:avLst/>
          </a:prstGeom>
          <a:noFill/>
          <a:ln w="50799">
            <a:solidFill>
              <a:srgbClr val="CC0066"/>
            </a:solidFill>
            <a:round/>
            <a:headEnd type="none" w="sm" len="sm"/>
            <a:tailEnd type="none" w="sm" len="sm"/>
          </a:ln>
        </p:spPr>
        <p:txBody>
          <a:bodyPr wrap="none" anchor="ctr"/>
          <a:lstStyle/>
          <a:p>
            <a:endParaRPr lang="pt-BR"/>
          </a:p>
        </p:txBody>
      </p:sp>
      <p:sp>
        <p:nvSpPr>
          <p:cNvPr id="55349" name="Text Box 69"/>
          <p:cNvSpPr txBox="1">
            <a:spLocks noChangeArrowheads="1"/>
          </p:cNvSpPr>
          <p:nvPr/>
        </p:nvSpPr>
        <p:spPr bwMode="auto">
          <a:xfrm>
            <a:off x="2994025" y="5870575"/>
            <a:ext cx="1374775" cy="242888"/>
          </a:xfrm>
          <a:prstGeom prst="rect">
            <a:avLst/>
          </a:prstGeom>
          <a:noFill/>
          <a:ln w="9525">
            <a:noFill/>
            <a:miter lim="800000"/>
            <a:headEnd/>
            <a:tailEnd/>
          </a:ln>
        </p:spPr>
        <p:txBody>
          <a:bodyPr wrap="none" lIns="75749" tIns="37874" rIns="75749" bIns="37874">
            <a:spAutoFit/>
          </a:bodyPr>
          <a:lstStyle/>
          <a:p>
            <a:pPr defTabSz="631825" eaLnBrk="0" hangingPunct="0">
              <a:lnSpc>
                <a:spcPct val="90000"/>
              </a:lnSpc>
            </a:pPr>
            <a:r>
              <a:rPr lang="en-US" sz="1200" b="1">
                <a:solidFill>
                  <a:srgbClr val="000000"/>
                </a:solidFill>
                <a:latin typeface="Arial" charset="0"/>
              </a:rPr>
              <a:t>Equipamento PA</a:t>
            </a:r>
          </a:p>
        </p:txBody>
      </p:sp>
      <p:sp>
        <p:nvSpPr>
          <p:cNvPr id="821318" name="Freeform 70"/>
          <p:cNvSpPr>
            <a:spLocks/>
          </p:cNvSpPr>
          <p:nvPr/>
        </p:nvSpPr>
        <p:spPr bwMode="auto">
          <a:xfrm>
            <a:off x="5472113" y="2551113"/>
            <a:ext cx="704850" cy="885825"/>
          </a:xfrm>
          <a:custGeom>
            <a:avLst/>
            <a:gdLst/>
            <a:ahLst/>
            <a:cxnLst>
              <a:cxn ang="0">
                <a:pos x="480" y="557"/>
              </a:cxn>
              <a:cxn ang="0">
                <a:pos x="480" y="153"/>
              </a:cxn>
              <a:cxn ang="0">
                <a:pos x="0" y="153"/>
              </a:cxn>
              <a:cxn ang="0">
                <a:pos x="0" y="0"/>
              </a:cxn>
            </a:cxnLst>
            <a:rect l="0" t="0" r="r" b="b"/>
            <a:pathLst>
              <a:path w="481" h="558">
                <a:moveTo>
                  <a:pt x="480" y="557"/>
                </a:moveTo>
                <a:lnTo>
                  <a:pt x="480" y="153"/>
                </a:lnTo>
                <a:lnTo>
                  <a:pt x="0" y="153"/>
                </a:lnTo>
                <a:lnTo>
                  <a:pt x="0" y="0"/>
                </a:lnTo>
              </a:path>
            </a:pathLst>
          </a:custGeom>
          <a:noFill/>
          <a:ln w="57150" cap="rnd" cmpd="sng">
            <a:solidFill>
              <a:srgbClr val="FFFF00"/>
            </a:solidFill>
            <a:prstDash val="solid"/>
            <a:round/>
            <a:headEnd type="stealth" w="med" len="lg"/>
            <a:tailEnd type="none" w="sm" len="sm"/>
          </a:ln>
          <a:effectLst>
            <a:outerShdw dist="17961" dir="2700000" algn="ctr" rotWithShape="0">
              <a:srgbClr val="000000"/>
            </a:outerShdw>
          </a:effectLst>
        </p:spPr>
        <p:txBody>
          <a:bodyPr/>
          <a:lstStyle/>
          <a:p>
            <a:pPr eaLnBrk="0" hangingPunct="0">
              <a:defRPr/>
            </a:pPr>
            <a:endParaRPr lang="en-US" sz="3200" b="1">
              <a:solidFill>
                <a:srgbClr val="000000"/>
              </a:solidFill>
              <a:cs typeface="+mn-cs"/>
            </a:endParaRPr>
          </a:p>
        </p:txBody>
      </p:sp>
      <p:sp>
        <p:nvSpPr>
          <p:cNvPr id="55351" name="Rectangle 71"/>
          <p:cNvSpPr>
            <a:spLocks noChangeArrowheads="1"/>
          </p:cNvSpPr>
          <p:nvPr/>
        </p:nvSpPr>
        <p:spPr bwMode="auto">
          <a:xfrm>
            <a:off x="1547813" y="1838325"/>
            <a:ext cx="2478087" cy="939800"/>
          </a:xfrm>
          <a:prstGeom prst="rect">
            <a:avLst/>
          </a:prstGeom>
          <a:noFill/>
          <a:ln w="12700">
            <a:noFill/>
            <a:miter lim="800000"/>
            <a:headEnd/>
            <a:tailEnd/>
          </a:ln>
        </p:spPr>
        <p:txBody>
          <a:bodyPr lIns="90488" tIns="44450" rIns="90488" bIns="44450">
            <a:spAutoFit/>
          </a:bodyPr>
          <a:lstStyle/>
          <a:p>
            <a:pPr defTabSz="762000" eaLnBrk="0" hangingPunct="0"/>
            <a:r>
              <a:rPr lang="en-US" sz="1400">
                <a:solidFill>
                  <a:srgbClr val="000000"/>
                </a:solidFill>
                <a:latin typeface="Arial" charset="0"/>
              </a:rPr>
              <a:t>Muitos masters podem acessar os escravos para funções de leitura, Velocidade até 12Mbps</a:t>
            </a:r>
          </a:p>
        </p:txBody>
      </p:sp>
      <p:sp>
        <p:nvSpPr>
          <p:cNvPr id="55352" name="Rectangle 72"/>
          <p:cNvSpPr>
            <a:spLocks noChangeArrowheads="1"/>
          </p:cNvSpPr>
          <p:nvPr/>
        </p:nvSpPr>
        <p:spPr bwMode="auto">
          <a:xfrm>
            <a:off x="4900613" y="4879975"/>
            <a:ext cx="3352800" cy="1001713"/>
          </a:xfrm>
          <a:prstGeom prst="rect">
            <a:avLst/>
          </a:prstGeom>
          <a:noFill/>
          <a:ln w="12700">
            <a:noFill/>
            <a:miter lim="800000"/>
            <a:headEnd/>
            <a:tailEnd/>
          </a:ln>
        </p:spPr>
        <p:txBody>
          <a:bodyPr lIns="90488" tIns="44450" rIns="90488" bIns="44450">
            <a:spAutoFit/>
          </a:bodyPr>
          <a:lstStyle/>
          <a:p>
            <a:pPr defTabSz="762000" eaLnBrk="0" hangingPunct="0"/>
            <a:r>
              <a:rPr lang="en-US" sz="1200" b="1">
                <a:solidFill>
                  <a:srgbClr val="000000"/>
                </a:solidFill>
                <a:latin typeface="Arial" charset="0"/>
              </a:rPr>
              <a:t>Um sistema Multi-master consiste de:</a:t>
            </a:r>
          </a:p>
          <a:p>
            <a:pPr defTabSz="762000" eaLnBrk="0" hangingPunct="0"/>
            <a:r>
              <a:rPr lang="en-US" sz="1200" b="1">
                <a:solidFill>
                  <a:srgbClr val="000000"/>
                </a:solidFill>
                <a:latin typeface="Arial" charset="0"/>
              </a:rPr>
              <a:t>   - múltiplos mestres (classe 1 ou 2)</a:t>
            </a:r>
          </a:p>
          <a:p>
            <a:pPr defTabSz="762000" eaLnBrk="0" hangingPunct="0"/>
            <a:r>
              <a:rPr lang="en-US" sz="1200" b="1">
                <a:solidFill>
                  <a:srgbClr val="000000"/>
                </a:solidFill>
                <a:latin typeface="Arial" charset="0"/>
              </a:rPr>
              <a:t>   - 1 a 124 DP-Escravos no máximo. </a:t>
            </a:r>
          </a:p>
          <a:p>
            <a:pPr defTabSz="762000" eaLnBrk="0" hangingPunct="0"/>
            <a:r>
              <a:rPr lang="en-US" sz="1200" b="1">
                <a:solidFill>
                  <a:srgbClr val="000000"/>
                </a:solidFill>
                <a:latin typeface="Arial" charset="0"/>
              </a:rPr>
              <a:t>   - max. de 126 dispositivos no mesmo battamento</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21256"/>
                                        </p:tgtEl>
                                        <p:attrNameLst>
                                          <p:attrName>style.visibility</p:attrName>
                                        </p:attrNameLst>
                                      </p:cBhvr>
                                      <p:to>
                                        <p:strVal val="visible"/>
                                      </p:to>
                                    </p:set>
                                    <p:animEffect transition="in" filter="strips(downLeft)">
                                      <p:cBhvr>
                                        <p:cTn id="12" dur="500"/>
                                        <p:tgtEl>
                                          <p:spTgt spid="821256"/>
                                        </p:tgtEl>
                                      </p:cBhvr>
                                    </p:animEffect>
                                  </p:childTnLst>
                                  <p:subTnLst>
                                    <p:set>
                                      <p:cBhvr override="childStyle">
                                        <p:cTn dur="1" fill="hold" display="0" masterRel="nextClick" afterEffect="1"/>
                                        <p:tgtEl>
                                          <p:spTgt spid="82125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821257"/>
                                        </p:tgtEl>
                                        <p:attrNameLst>
                                          <p:attrName>style.visibility</p:attrName>
                                        </p:attrNameLst>
                                      </p:cBhvr>
                                      <p:to>
                                        <p:strVal val="visible"/>
                                      </p:to>
                                    </p:set>
                                    <p:animEffect transition="in" filter="strips(upRight)">
                                      <p:cBhvr>
                                        <p:cTn id="17" dur="500"/>
                                        <p:tgtEl>
                                          <p:spTgt spid="821257"/>
                                        </p:tgtEl>
                                      </p:cBhvr>
                                    </p:animEffect>
                                  </p:childTnLst>
                                  <p:subTnLst>
                                    <p:set>
                                      <p:cBhvr override="childStyle">
                                        <p:cTn dur="1" fill="hold" display="0" masterRel="nextClick" afterEffect="1"/>
                                        <p:tgtEl>
                                          <p:spTgt spid="82125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821318"/>
                                        </p:tgtEl>
                                        <p:attrNameLst>
                                          <p:attrName>style.visibility</p:attrName>
                                        </p:attrNameLst>
                                      </p:cBhvr>
                                      <p:to>
                                        <p:strVal val="visible"/>
                                      </p:to>
                                    </p:set>
                                    <p:animEffect transition="in" filter="strips(downRight)">
                                      <p:cBhvr>
                                        <p:cTn id="22" dur="500"/>
                                        <p:tgtEl>
                                          <p:spTgt spid="821318"/>
                                        </p:tgtEl>
                                      </p:cBhvr>
                                    </p:animEffect>
                                  </p:childTnLst>
                                  <p:subTnLst>
                                    <p:set>
                                      <p:cBhvr override="childStyle">
                                        <p:cTn dur="1" fill="hold" display="0" masterRel="nextClick" afterEffect="1"/>
                                        <p:tgtEl>
                                          <p:spTgt spid="8213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821258"/>
                                        </p:tgtEl>
                                        <p:attrNameLst>
                                          <p:attrName>style.visibility</p:attrName>
                                        </p:attrNameLst>
                                      </p:cBhvr>
                                      <p:to>
                                        <p:strVal val="visible"/>
                                      </p:to>
                                    </p:set>
                                    <p:animEffect transition="in" filter="strips(upLeft)">
                                      <p:cBhvr>
                                        <p:cTn id="27" dur="500"/>
                                        <p:tgtEl>
                                          <p:spTgt spid="821258"/>
                                        </p:tgtEl>
                                      </p:cBhvr>
                                    </p:animEffect>
                                  </p:childTnLst>
                                  <p:subTnLst>
                                    <p:set>
                                      <p:cBhvr override="childStyle">
                                        <p:cTn dur="1" fill="hold" display="0" masterRel="nextClick" afterEffect="1"/>
                                        <p:tgtEl>
                                          <p:spTgt spid="82125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821281"/>
                                        </p:tgtEl>
                                        <p:attrNameLst>
                                          <p:attrName>style.visibility</p:attrName>
                                        </p:attrNameLst>
                                      </p:cBhvr>
                                      <p:to>
                                        <p:strVal val="visible"/>
                                      </p:to>
                                    </p:set>
                                    <p:animEffect transition="in" filter="strips(downLeft)">
                                      <p:cBhvr>
                                        <p:cTn id="37" dur="500"/>
                                        <p:tgtEl>
                                          <p:spTgt spid="821281"/>
                                        </p:tgtEl>
                                      </p:cBhvr>
                                    </p:animEffect>
                                  </p:childTnLst>
                                  <p:subTnLst>
                                    <p:set>
                                      <p:cBhvr override="childStyle">
                                        <p:cTn dur="1" fill="hold" display="0" masterRel="nextClick" afterEffect="1"/>
                                        <p:tgtEl>
                                          <p:spTgt spid="821281"/>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821282"/>
                                        </p:tgtEl>
                                        <p:attrNameLst>
                                          <p:attrName>style.visibility</p:attrName>
                                        </p:attrNameLst>
                                      </p:cBhvr>
                                      <p:to>
                                        <p:strVal val="visible"/>
                                      </p:to>
                                    </p:set>
                                    <p:animEffect transition="in" filter="strips(upRight)">
                                      <p:cBhvr>
                                        <p:cTn id="42" dur="500"/>
                                        <p:tgtEl>
                                          <p:spTgt spid="821282"/>
                                        </p:tgtEl>
                                      </p:cBhvr>
                                    </p:animEffect>
                                  </p:childTnLst>
                                  <p:subTnLst>
                                    <p:set>
                                      <p:cBhvr override="childStyle">
                                        <p:cTn dur="1" fill="hold" display="0" masterRel="nextClick" afterEffect="1"/>
                                        <p:tgtEl>
                                          <p:spTgt spid="82128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821259"/>
                                        </p:tgtEl>
                                        <p:attrNameLst>
                                          <p:attrName>style.visibility</p:attrName>
                                        </p:attrNameLst>
                                      </p:cBhvr>
                                      <p:to>
                                        <p:strVal val="visible"/>
                                      </p:to>
                                    </p:set>
                                    <p:animEffect transition="in" filter="strips(downRight)">
                                      <p:cBhvr>
                                        <p:cTn id="47" dur="500"/>
                                        <p:tgtEl>
                                          <p:spTgt spid="821259"/>
                                        </p:tgtEl>
                                      </p:cBhvr>
                                    </p:animEffect>
                                  </p:childTnLst>
                                  <p:subTnLst>
                                    <p:set>
                                      <p:cBhvr override="childStyle">
                                        <p:cTn dur="1" fill="hold" display="0" masterRel="nextClick" afterEffect="1"/>
                                        <p:tgtEl>
                                          <p:spTgt spid="821259"/>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8" presetClass="entr" presetSubtype="9" fill="hold" nodeType="clickEffect">
                                  <p:stCondLst>
                                    <p:cond delay="0"/>
                                  </p:stCondLst>
                                  <p:childTnLst>
                                    <p:set>
                                      <p:cBhvr>
                                        <p:cTn id="51" dur="1" fill="hold">
                                          <p:stCondLst>
                                            <p:cond delay="0"/>
                                          </p:stCondLst>
                                        </p:cTn>
                                        <p:tgtEl>
                                          <p:spTgt spid="821260"/>
                                        </p:tgtEl>
                                        <p:attrNameLst>
                                          <p:attrName>style.visibility</p:attrName>
                                        </p:attrNameLst>
                                      </p:cBhvr>
                                      <p:to>
                                        <p:strVal val="visible"/>
                                      </p:to>
                                    </p:set>
                                    <p:animEffect transition="in" filter="strips(upLeft)">
                                      <p:cBhvr>
                                        <p:cTn id="52" dur="500"/>
                                        <p:tgtEl>
                                          <p:spTgt spid="821260"/>
                                        </p:tgtEl>
                                      </p:cBhvr>
                                    </p:animEffect>
                                  </p:childTnLst>
                                  <p:subTnLst>
                                    <p:set>
                                      <p:cBhvr override="childStyle">
                                        <p:cTn dur="1" fill="hold" display="0" masterRel="nextClick" afterEffect="1"/>
                                        <p:tgtEl>
                                          <p:spTgt spid="82126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strips(downLeft)">
                                      <p:cBhvr>
                                        <p:cTn id="5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ChangeAspect="1" noChangeArrowheads="1"/>
          </p:cNvSpPr>
          <p:nvPr/>
        </p:nvSpPr>
        <p:spPr bwMode="auto">
          <a:xfrm>
            <a:off x="228600" y="153988"/>
            <a:ext cx="6481763" cy="898525"/>
          </a:xfrm>
          <a:prstGeom prst="rect">
            <a:avLst/>
          </a:prstGeom>
          <a:noFill/>
          <a:ln w="9525">
            <a:noFill/>
            <a:miter lim="800000"/>
            <a:headEnd/>
            <a:tailEnd/>
          </a:ln>
          <a:effectLst/>
        </p:spPr>
        <p:txBody>
          <a:bodyPr anchor="ctr"/>
          <a:lstStyle/>
          <a:p>
            <a:pPr>
              <a:defRPr/>
            </a:pPr>
            <a:r>
              <a:rPr lang="en-US" b="1" i="1">
                <a:solidFill>
                  <a:srgbClr val="000000"/>
                </a:solidFill>
                <a:effectLst>
                  <a:outerShdw blurRad="38100" dist="38100" dir="2700000" algn="tl">
                    <a:srgbClr val="C0C0C0"/>
                  </a:outerShdw>
                </a:effectLst>
                <a:latin typeface="Arial" pitchFamily="34" charset="0"/>
                <a:cs typeface="+mn-cs"/>
              </a:rPr>
              <a:t>PROFIBUS-DP: </a:t>
            </a:r>
          </a:p>
          <a:p>
            <a:pPr>
              <a:defRPr/>
            </a:pPr>
            <a:r>
              <a:rPr lang="en-US" b="1" i="1">
                <a:solidFill>
                  <a:srgbClr val="000000"/>
                </a:solidFill>
                <a:effectLst>
                  <a:outerShdw blurRad="38100" dist="38100" dir="2700000" algn="tl">
                    <a:srgbClr val="C0C0C0"/>
                  </a:outerShdw>
                </a:effectLst>
                <a:latin typeface="Arial" pitchFamily="34" charset="0"/>
                <a:cs typeface="+mn-cs"/>
              </a:rPr>
              <a:t>Distâncias Max. Permitidas </a:t>
            </a:r>
            <a:endParaRPr lang="pt-BR" b="1" i="1">
              <a:solidFill>
                <a:srgbClr val="000000"/>
              </a:solidFill>
              <a:effectLst>
                <a:outerShdw blurRad="38100" dist="38100" dir="2700000" algn="tl">
                  <a:srgbClr val="C0C0C0"/>
                </a:outerShdw>
              </a:effectLst>
              <a:latin typeface="Arial" pitchFamily="34" charset="0"/>
              <a:cs typeface="+mn-cs"/>
            </a:endParaRPr>
          </a:p>
        </p:txBody>
      </p:sp>
      <p:sp>
        <p:nvSpPr>
          <p:cNvPr id="880643" name="Rectangle 3"/>
          <p:cNvSpPr>
            <a:spLocks noChangeArrowheads="1"/>
          </p:cNvSpPr>
          <p:nvPr/>
        </p:nvSpPr>
        <p:spPr bwMode="auto">
          <a:xfrm>
            <a:off x="714375" y="1217613"/>
            <a:ext cx="7993063" cy="1752600"/>
          </a:xfrm>
          <a:prstGeom prst="rect">
            <a:avLst/>
          </a:prstGeom>
          <a:noFill/>
          <a:ln w="9525">
            <a:noFill/>
            <a:miter lim="800000"/>
            <a:headEnd/>
            <a:tailEnd/>
          </a:ln>
        </p:spPr>
        <p:txBody>
          <a:bodyPr/>
          <a:lstStyle/>
          <a:p>
            <a:pPr marL="457200" indent="-457200" eaLnBrk="0" hangingPunct="0">
              <a:lnSpc>
                <a:spcPct val="90000"/>
              </a:lnSpc>
              <a:spcBef>
                <a:spcPct val="30000"/>
              </a:spcBef>
              <a:spcAft>
                <a:spcPct val="30000"/>
              </a:spcAft>
              <a:buClr>
                <a:srgbClr val="000000"/>
              </a:buClr>
              <a:buFontTx/>
              <a:buChar char="•"/>
            </a:pPr>
            <a:r>
              <a:rPr lang="pt-BR" sz="2000">
                <a:solidFill>
                  <a:srgbClr val="000000"/>
                </a:solidFill>
                <a:latin typeface="Arial" charset="0"/>
              </a:rPr>
              <a:t>Verificação das distâncias máximas permitidas</a:t>
            </a:r>
            <a:r>
              <a:rPr lang="en-US" sz="2000">
                <a:solidFill>
                  <a:srgbClr val="000000"/>
                </a:solidFill>
                <a:latin typeface="Arial" charset="0"/>
              </a:rPr>
              <a:t> </a:t>
            </a:r>
            <a:endParaRPr lang="pt-BR" sz="2000">
              <a:solidFill>
                <a:srgbClr val="000000"/>
              </a:solidFill>
              <a:latin typeface="Arial" charset="0"/>
            </a:endParaRPr>
          </a:p>
          <a:p>
            <a:pPr marL="1041400" lvl="1" indent="-469900" eaLnBrk="0" hangingPunct="0">
              <a:lnSpc>
                <a:spcPct val="90000"/>
              </a:lnSpc>
              <a:spcBef>
                <a:spcPct val="30000"/>
              </a:spcBef>
              <a:spcAft>
                <a:spcPct val="30000"/>
              </a:spcAft>
              <a:buClr>
                <a:schemeClr val="bg2"/>
              </a:buClr>
              <a:buFontTx/>
              <a:buChar char="–"/>
            </a:pPr>
            <a:r>
              <a:rPr lang="pt-BR" sz="2000">
                <a:solidFill>
                  <a:srgbClr val="000000"/>
                </a:solidFill>
                <a:latin typeface="Arial" charset="0"/>
              </a:rPr>
              <a:t>Distâncias limites dependem do tipo do cabo assim como da taxa de comunicação</a:t>
            </a:r>
            <a:r>
              <a:rPr lang="en-US" sz="2000">
                <a:solidFill>
                  <a:srgbClr val="000000"/>
                </a:solidFill>
                <a:latin typeface="Arial" charset="0"/>
              </a:rPr>
              <a:t>;</a:t>
            </a:r>
          </a:p>
          <a:p>
            <a:pPr marL="1041400" lvl="1" indent="-469900" eaLnBrk="0" hangingPunct="0">
              <a:lnSpc>
                <a:spcPct val="90000"/>
              </a:lnSpc>
              <a:spcBef>
                <a:spcPct val="30000"/>
              </a:spcBef>
              <a:spcAft>
                <a:spcPct val="30000"/>
              </a:spcAft>
              <a:buClr>
                <a:schemeClr val="bg2"/>
              </a:buClr>
              <a:buFontTx/>
              <a:buChar char="–"/>
            </a:pPr>
            <a:r>
              <a:rPr lang="en-US" sz="2000">
                <a:solidFill>
                  <a:srgbClr val="000000"/>
                </a:solidFill>
                <a:latin typeface="Arial" charset="0"/>
              </a:rPr>
              <a:t>Expansível até 10km com uso de repetidores ou 80km com fibra Ótica</a:t>
            </a:r>
          </a:p>
          <a:p>
            <a:pPr marL="1041400" lvl="1" indent="-469900" eaLnBrk="0" hangingPunct="0">
              <a:lnSpc>
                <a:spcPct val="90000"/>
              </a:lnSpc>
              <a:spcBef>
                <a:spcPct val="30000"/>
              </a:spcBef>
              <a:spcAft>
                <a:spcPct val="30000"/>
              </a:spcAft>
              <a:buClr>
                <a:schemeClr val="bg2"/>
              </a:buClr>
              <a:buFontTx/>
              <a:buChar char="–"/>
            </a:pPr>
            <a:r>
              <a:rPr lang="en-US" sz="2000">
                <a:solidFill>
                  <a:srgbClr val="000000"/>
                </a:solidFill>
                <a:latin typeface="Arial" charset="0"/>
              </a:rPr>
              <a:t>32 estações por segmento</a:t>
            </a:r>
            <a:endParaRPr lang="pt-BR" sz="2000">
              <a:solidFill>
                <a:srgbClr val="000000"/>
              </a:solidFill>
              <a:latin typeface="Arial" charset="0"/>
            </a:endParaRPr>
          </a:p>
          <a:p>
            <a:pPr marL="1041400" lvl="1" indent="-469900" eaLnBrk="0" hangingPunct="0">
              <a:lnSpc>
                <a:spcPct val="90000"/>
              </a:lnSpc>
              <a:spcBef>
                <a:spcPct val="30000"/>
              </a:spcBef>
              <a:spcAft>
                <a:spcPct val="30000"/>
              </a:spcAft>
              <a:buClr>
                <a:schemeClr val="bg2"/>
              </a:buClr>
            </a:pPr>
            <a:endParaRPr lang="en-US" sz="2000">
              <a:solidFill>
                <a:srgbClr val="000000"/>
              </a:solidFill>
              <a:latin typeface="Arial" charset="0"/>
            </a:endParaRPr>
          </a:p>
        </p:txBody>
      </p:sp>
      <p:graphicFrame>
        <p:nvGraphicFramePr>
          <p:cNvPr id="880693" name="Group 53"/>
          <p:cNvGraphicFramePr>
            <a:graphicFrameLocks noGrp="1"/>
          </p:cNvGraphicFramePr>
          <p:nvPr/>
        </p:nvGraphicFramePr>
        <p:xfrm>
          <a:off x="903288" y="3762375"/>
          <a:ext cx="7488237" cy="1928813"/>
        </p:xfrm>
        <a:graphic>
          <a:graphicData uri="http://schemas.openxmlformats.org/drawingml/2006/table">
            <a:tbl>
              <a:tblPr/>
              <a:tblGrid>
                <a:gridCol w="2608262"/>
                <a:gridCol w="668338"/>
                <a:gridCol w="668337"/>
                <a:gridCol w="728663"/>
                <a:gridCol w="727075"/>
                <a:gridCol w="571500"/>
                <a:gridCol w="728662"/>
                <a:gridCol w="787400"/>
              </a:tblGrid>
              <a:tr h="596900">
                <a:tc>
                  <a:txBody>
                    <a:bodyPr/>
                    <a:lstStyle/>
                    <a:p>
                      <a:pPr marL="457200" marR="0" lvl="0" indent="-457200" algn="l"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Baud rate (kbit/s)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93.75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187.5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500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1500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457200" marR="0" lvl="0" indent="-457200" algn="l"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Comprimento Total (m) </a:t>
                      </a:r>
                    </a:p>
                    <a:p>
                      <a:pPr marL="457200" marR="0" lvl="0" indent="-457200" algn="l"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ou Segmento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457200" marR="0" lvl="0" indent="-457200" algn="l"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Tronco Máximo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500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500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900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967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193.4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457200" marR="0" lvl="0" indent="-457200" algn="l"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Ramos (Spur) Máximo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500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500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0" indent="-457200" algn="ctr" defTabSz="914400" rtl="0" eaLnBrk="0" fontAlgn="base" latinLnBrk="0" hangingPunct="0">
                        <a:lnSpc>
                          <a:spcPct val="90000"/>
                        </a:lnSpc>
                        <a:spcBef>
                          <a:spcPct val="0"/>
                        </a:spcBef>
                        <a:spcAft>
                          <a:spcPct val="30000"/>
                        </a:spcAft>
                        <a:buClr>
                          <a:schemeClr val="bg2"/>
                        </a:buClr>
                        <a:buSzPct val="80000"/>
                        <a:buFont typeface="Wingdings" pitchFamily="2" charset="2"/>
                        <a:buNone/>
                        <a:tabLst/>
                      </a:pPr>
                      <a:r>
                        <a:rPr kumimoji="0" lang="pt-BR"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7394" name="Text Box 31"/>
          <p:cNvSpPr txBox="1">
            <a:spLocks noChangeArrowheads="1"/>
          </p:cNvSpPr>
          <p:nvPr/>
        </p:nvSpPr>
        <p:spPr bwMode="auto">
          <a:xfrm>
            <a:off x="1768475" y="5830888"/>
            <a:ext cx="6477000" cy="641350"/>
          </a:xfrm>
          <a:prstGeom prst="rect">
            <a:avLst/>
          </a:prstGeom>
          <a:noFill/>
          <a:ln w="9525">
            <a:noFill/>
            <a:miter lim="800000"/>
            <a:headEnd/>
            <a:tailEnd/>
          </a:ln>
        </p:spPr>
        <p:txBody>
          <a:bodyPr>
            <a:spAutoFit/>
          </a:bodyPr>
          <a:lstStyle/>
          <a:p>
            <a:pPr algn="ctr" eaLnBrk="0" hangingPunct="0"/>
            <a:r>
              <a:rPr lang="en-US" sz="1800">
                <a:solidFill>
                  <a:srgbClr val="000000"/>
                </a:solidFill>
                <a:latin typeface="Arial" charset="0"/>
              </a:rPr>
              <a:t>Nota: Distâncias </a:t>
            </a:r>
            <a:r>
              <a:rPr lang="pt-BR" sz="1800">
                <a:solidFill>
                  <a:srgbClr val="000000"/>
                </a:solidFill>
                <a:latin typeface="Arial" charset="0"/>
              </a:rPr>
              <a:t>basedas em velocidade de transmissão utilizando cabo </a:t>
            </a:r>
            <a:r>
              <a:rPr lang="en-US" sz="1800">
                <a:solidFill>
                  <a:srgbClr val="000000"/>
                </a:solidFill>
                <a:latin typeface="Arial" charset="0"/>
              </a:rPr>
              <a:t>type A e comunicação RS485.</a:t>
            </a:r>
            <a:endParaRPr lang="pt-PT" sz="180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500"/>
                                  </p:stCondLst>
                                  <p:childTnLst>
                                    <p:set>
                                      <p:cBhvr>
                                        <p:cTn id="6" dur="1" fill="hold">
                                          <p:stCondLst>
                                            <p:cond delay="0"/>
                                          </p:stCondLst>
                                        </p:cTn>
                                        <p:tgtEl>
                                          <p:spTgt spid="880643">
                                            <p:txEl>
                                              <p:pRg st="0" end="0"/>
                                            </p:txEl>
                                          </p:spTgt>
                                        </p:tgtEl>
                                        <p:attrNameLst>
                                          <p:attrName>style.visibility</p:attrName>
                                        </p:attrNameLst>
                                      </p:cBhvr>
                                      <p:to>
                                        <p:strVal val="visible"/>
                                      </p:to>
                                    </p:set>
                                    <p:anim calcmode="lin" valueType="num">
                                      <p:cBhvr>
                                        <p:cTn id="7" dur="500" decel="50000" fill="hold">
                                          <p:stCondLst>
                                            <p:cond delay="0"/>
                                          </p:stCondLst>
                                        </p:cTn>
                                        <p:tgtEl>
                                          <p:spTgt spid="88064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8064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8064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8064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8064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8064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8064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806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80643">
                                            <p:txEl>
                                              <p:pRg st="1" end="1"/>
                                            </p:txEl>
                                          </p:spTgt>
                                        </p:tgtEl>
                                        <p:attrNameLst>
                                          <p:attrName>style.visibility</p:attrName>
                                        </p:attrNameLst>
                                      </p:cBhvr>
                                      <p:to>
                                        <p:strVal val="visible"/>
                                      </p:to>
                                    </p:set>
                                    <p:anim calcmode="lin" valueType="num">
                                      <p:cBhvr>
                                        <p:cTn id="19" dur="1000" fill="hold"/>
                                        <p:tgtEl>
                                          <p:spTgt spid="88064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88064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88064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880643">
                                            <p:txEl>
                                              <p:pRg st="2" end="2"/>
                                            </p:txEl>
                                          </p:spTgt>
                                        </p:tgtEl>
                                        <p:attrNameLst>
                                          <p:attrName>style.visibility</p:attrName>
                                        </p:attrNameLst>
                                      </p:cBhvr>
                                      <p:to>
                                        <p:strVal val="visible"/>
                                      </p:to>
                                    </p:set>
                                    <p:anim calcmode="lin" valueType="num">
                                      <p:cBhvr>
                                        <p:cTn id="26" dur="1000" fill="hold"/>
                                        <p:tgtEl>
                                          <p:spTgt spid="88064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88064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88064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880643">
                                            <p:txEl>
                                              <p:pRg st="3" end="3"/>
                                            </p:txEl>
                                          </p:spTgt>
                                        </p:tgtEl>
                                        <p:attrNameLst>
                                          <p:attrName>style.visibility</p:attrName>
                                        </p:attrNameLst>
                                      </p:cBhvr>
                                      <p:to>
                                        <p:strVal val="visible"/>
                                      </p:to>
                                    </p:set>
                                    <p:anim calcmode="lin" valueType="num">
                                      <p:cBhvr>
                                        <p:cTn id="33" dur="1000" fill="hold"/>
                                        <p:tgtEl>
                                          <p:spTgt spid="88064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88064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880643">
                                            <p:txEl>
                                              <p:pRg st="3" end="3"/>
                                            </p:txEl>
                                          </p:spTgt>
                                        </p:tgtEl>
                                      </p:cBhvr>
                                    </p:animEffect>
                                  </p:childTnLst>
                                </p:cTn>
                              </p:par>
                            </p:childTnLst>
                          </p:cTn>
                        </p:par>
                        <p:par>
                          <p:cTn id="36" fill="hold">
                            <p:stCondLst>
                              <p:cond delay="1000"/>
                            </p:stCondLst>
                            <p:childTnLst>
                              <p:par>
                                <p:cTn id="37" presetID="9" presetClass="entr" presetSubtype="0" fill="hold" nodeType="afterEffect">
                                  <p:stCondLst>
                                    <p:cond delay="1000"/>
                                  </p:stCondLst>
                                  <p:childTnLst>
                                    <p:set>
                                      <p:cBhvr>
                                        <p:cTn id="38" dur="1" fill="hold">
                                          <p:stCondLst>
                                            <p:cond delay="0"/>
                                          </p:stCondLst>
                                        </p:cTn>
                                        <p:tgtEl>
                                          <p:spTgt spid="880693"/>
                                        </p:tgtEl>
                                        <p:attrNameLst>
                                          <p:attrName>style.visibility</p:attrName>
                                        </p:attrNameLst>
                                      </p:cBhvr>
                                      <p:to>
                                        <p:strVal val="visible"/>
                                      </p:to>
                                    </p:set>
                                    <p:animEffect transition="in" filter="dissolve">
                                      <p:cBhvr>
                                        <p:cTn id="39" dur="500"/>
                                        <p:tgtEl>
                                          <p:spTgt spid="880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4" name="Rectangle 4"/>
          <p:cNvSpPr>
            <a:spLocks noGrp="1" noChangeArrowheads="1"/>
          </p:cNvSpPr>
          <p:nvPr>
            <p:ph type="title" idx="4294967295"/>
          </p:nvPr>
        </p:nvSpPr>
        <p:spPr>
          <a:xfrm>
            <a:off x="219075" y="152400"/>
            <a:ext cx="7594600" cy="815975"/>
          </a:xfrm>
        </p:spPr>
        <p:txBody>
          <a:bodyPr/>
          <a:lstStyle/>
          <a:p>
            <a:pPr>
              <a:defRPr/>
            </a:pPr>
            <a:r>
              <a:rPr lang="en-US" sz="2800" smtClean="0">
                <a:solidFill>
                  <a:srgbClr val="000000"/>
                </a:solidFill>
              </a:rPr>
              <a:t>PROFIBUS-DP: Aplicações</a:t>
            </a:r>
            <a:br>
              <a:rPr lang="en-US" sz="2800" smtClean="0">
                <a:solidFill>
                  <a:srgbClr val="000000"/>
                </a:solidFill>
              </a:rPr>
            </a:br>
            <a:endParaRPr lang="en-US" sz="2800" smtClean="0">
              <a:solidFill>
                <a:srgbClr val="000000"/>
              </a:solidFill>
            </a:endParaRPr>
          </a:p>
        </p:txBody>
      </p:sp>
      <p:pic>
        <p:nvPicPr>
          <p:cNvPr id="59394" name="Picture 8" descr="npo0000ec"/>
          <p:cNvPicPr>
            <a:picLocks noChangeAspect="1" noChangeArrowheads="1"/>
          </p:cNvPicPr>
          <p:nvPr/>
        </p:nvPicPr>
        <p:blipFill>
          <a:blip r:embed="rId2"/>
          <a:srcRect/>
          <a:stretch>
            <a:fillRect/>
          </a:stretch>
        </p:blipFill>
        <p:spPr bwMode="auto">
          <a:xfrm>
            <a:off x="815975" y="1558925"/>
            <a:ext cx="4878388" cy="2867025"/>
          </a:xfrm>
          <a:prstGeom prst="rect">
            <a:avLst/>
          </a:prstGeom>
          <a:noFill/>
          <a:ln w="9525" algn="ctr">
            <a:noFill/>
            <a:miter lim="800000"/>
            <a:headEnd/>
            <a:tailEnd/>
          </a:ln>
        </p:spPr>
      </p:pic>
      <p:pic>
        <p:nvPicPr>
          <p:cNvPr id="59395" name="Picture 9" descr="npo0000ee"/>
          <p:cNvPicPr>
            <a:picLocks noChangeAspect="1" noChangeArrowheads="1"/>
          </p:cNvPicPr>
          <p:nvPr/>
        </p:nvPicPr>
        <p:blipFill>
          <a:blip r:embed="rId3"/>
          <a:srcRect/>
          <a:stretch>
            <a:fillRect/>
          </a:stretch>
        </p:blipFill>
        <p:spPr bwMode="auto">
          <a:xfrm>
            <a:off x="6115050" y="1560513"/>
            <a:ext cx="2311400" cy="1943100"/>
          </a:xfrm>
          <a:prstGeom prst="rect">
            <a:avLst/>
          </a:prstGeom>
          <a:noFill/>
          <a:ln w="9525" algn="ctr">
            <a:noFill/>
            <a:miter lim="800000"/>
            <a:headEnd/>
            <a:tailEnd/>
          </a:ln>
        </p:spPr>
      </p:pic>
      <p:pic>
        <p:nvPicPr>
          <p:cNvPr id="59396" name="Picture 11" descr="npo0000f0"/>
          <p:cNvPicPr>
            <a:picLocks noChangeAspect="1" noChangeArrowheads="1"/>
          </p:cNvPicPr>
          <p:nvPr/>
        </p:nvPicPr>
        <p:blipFill>
          <a:blip r:embed="rId4"/>
          <a:srcRect/>
          <a:stretch>
            <a:fillRect/>
          </a:stretch>
        </p:blipFill>
        <p:spPr bwMode="auto">
          <a:xfrm>
            <a:off x="6005513" y="4276725"/>
            <a:ext cx="2784475" cy="2097088"/>
          </a:xfrm>
          <a:prstGeom prst="rect">
            <a:avLst/>
          </a:prstGeom>
          <a:noFill/>
          <a:ln w="9525" algn="ctr">
            <a:noFill/>
            <a:miter lim="800000"/>
            <a:headEnd/>
            <a:tailEnd/>
          </a:ln>
        </p:spPr>
      </p:pic>
      <p:sp>
        <p:nvSpPr>
          <p:cNvPr id="59397" name="Text Box 12"/>
          <p:cNvSpPr txBox="1">
            <a:spLocks noChangeArrowheads="1"/>
          </p:cNvSpPr>
          <p:nvPr/>
        </p:nvSpPr>
        <p:spPr bwMode="auto">
          <a:xfrm>
            <a:off x="1757363" y="5230813"/>
            <a:ext cx="1987550" cy="519112"/>
          </a:xfrm>
          <a:prstGeom prst="rect">
            <a:avLst/>
          </a:prstGeom>
          <a:noFill/>
          <a:ln w="9525">
            <a:noFill/>
            <a:miter lim="800000"/>
            <a:headEnd/>
            <a:tailEnd/>
          </a:ln>
        </p:spPr>
        <p:txBody>
          <a:bodyPr wrap="none">
            <a:spAutoFit/>
          </a:bodyPr>
          <a:lstStyle/>
          <a:p>
            <a:pPr algn="ctr" eaLnBrk="0" hangingPunct="0"/>
            <a:r>
              <a:rPr lang="en-US" sz="2800">
                <a:solidFill>
                  <a:srgbClr val="000000"/>
                </a:solidFill>
                <a:latin typeface="Arial" charset="0"/>
              </a:rPr>
              <a:t>Cervejarias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ChangeArrowheads="1"/>
          </p:cNvSpPr>
          <p:nvPr>
            <p:ph type="title" idx="4294967295"/>
          </p:nvPr>
        </p:nvSpPr>
        <p:spPr>
          <a:xfrm>
            <a:off x="193675" y="163513"/>
            <a:ext cx="7429500" cy="574675"/>
          </a:xfrm>
          <a:effectLst>
            <a:outerShdw dist="35921" dir="2700000" algn="ctr" rotWithShape="0">
              <a:schemeClr val="bg2"/>
            </a:outerShdw>
          </a:effectLst>
        </p:spPr>
        <p:txBody>
          <a:bodyPr/>
          <a:lstStyle/>
          <a:p>
            <a:pPr>
              <a:defRPr/>
            </a:pPr>
            <a:r>
              <a:rPr lang="pt-BR" altLang="ja-JP" sz="2400" dirty="0" smtClean="0">
                <a:solidFill>
                  <a:srgbClr val="000000"/>
                </a:solidFill>
                <a:effectLst/>
                <a:ea typeface="ＭＳ Ｐゴシック" pitchFamily="34" charset="-128"/>
              </a:rPr>
              <a:t>Benefícios para o Usuário – Economia no Ciclo de vida da Planta</a:t>
            </a:r>
          </a:p>
        </p:txBody>
      </p:sp>
      <p:sp>
        <p:nvSpPr>
          <p:cNvPr id="8194" name="Rectangle 3"/>
          <p:cNvSpPr>
            <a:spLocks noGrp="1" noChangeArrowheads="1"/>
          </p:cNvSpPr>
          <p:nvPr>
            <p:ph type="body" idx="4294967295"/>
          </p:nvPr>
        </p:nvSpPr>
        <p:spPr>
          <a:xfrm>
            <a:off x="500063" y="2884488"/>
            <a:ext cx="4032250" cy="3384550"/>
          </a:xfrm>
          <a:solidFill>
            <a:schemeClr val="bg1"/>
          </a:solidFill>
        </p:spPr>
        <p:txBody>
          <a:bodyPr/>
          <a:lstStyle/>
          <a:p>
            <a:pPr marL="0" indent="0">
              <a:lnSpc>
                <a:spcPct val="120000"/>
              </a:lnSpc>
              <a:buClr>
                <a:schemeClr val="tx1"/>
              </a:buClr>
              <a:buSzTx/>
              <a:buFontTx/>
              <a:buChar char="•"/>
            </a:pPr>
            <a:r>
              <a:rPr lang="pt-BR" altLang="ja-JP" sz="1600" b="1" smtClean="0">
                <a:ea typeface="MS PGothic"/>
                <a:cs typeface="MS PGothic"/>
              </a:rPr>
              <a:t> Economia com Cabos e Painéis</a:t>
            </a:r>
          </a:p>
          <a:p>
            <a:pPr marL="0" indent="0">
              <a:lnSpc>
                <a:spcPct val="120000"/>
              </a:lnSpc>
              <a:buClr>
                <a:schemeClr val="tx1"/>
              </a:buClr>
              <a:buSzTx/>
              <a:buFontTx/>
              <a:buChar char="•"/>
            </a:pPr>
            <a:r>
              <a:rPr lang="pt-BR" altLang="ja-JP" sz="1600" b="1" smtClean="0">
                <a:ea typeface="MS PGothic"/>
                <a:cs typeface="MS PGothic"/>
              </a:rPr>
              <a:t> Redução no número de instrumentos (Controle no Campo)   </a:t>
            </a:r>
          </a:p>
          <a:p>
            <a:pPr marL="0" indent="0">
              <a:lnSpc>
                <a:spcPct val="120000"/>
              </a:lnSpc>
              <a:buClr>
                <a:schemeClr val="tx1"/>
              </a:buClr>
              <a:buSzTx/>
              <a:buFontTx/>
              <a:buChar char="•"/>
            </a:pPr>
            <a:r>
              <a:rPr lang="pt-BR" altLang="ja-JP" sz="1600" b="1" smtClean="0">
                <a:ea typeface="MS PGothic"/>
                <a:cs typeface="MS PGothic"/>
              </a:rPr>
              <a:t> Segurança Intrínsica - FISCO/FNICO</a:t>
            </a:r>
          </a:p>
          <a:p>
            <a:pPr marL="0" indent="0">
              <a:lnSpc>
                <a:spcPct val="120000"/>
              </a:lnSpc>
              <a:buClr>
                <a:schemeClr val="tx1"/>
              </a:buClr>
              <a:buSzTx/>
              <a:buFontTx/>
              <a:buChar char="•"/>
            </a:pPr>
            <a:r>
              <a:rPr lang="pt-BR" altLang="ja-JP" sz="1600" b="1" smtClean="0">
                <a:ea typeface="MS PGothic"/>
                <a:cs typeface="MS PGothic"/>
              </a:rPr>
              <a:t> Engenharia</a:t>
            </a:r>
          </a:p>
          <a:p>
            <a:pPr marL="0" indent="0">
              <a:lnSpc>
                <a:spcPct val="120000"/>
              </a:lnSpc>
              <a:buClr>
                <a:schemeClr val="tx1"/>
              </a:buClr>
              <a:buSzTx/>
              <a:buFontTx/>
              <a:buChar char="•"/>
            </a:pPr>
            <a:r>
              <a:rPr lang="pt-BR" altLang="ja-JP" sz="1600" b="1" smtClean="0">
                <a:ea typeface="MS PGothic"/>
                <a:cs typeface="MS PGothic"/>
              </a:rPr>
              <a:t> TAF/TAC</a:t>
            </a:r>
          </a:p>
          <a:p>
            <a:pPr marL="0" indent="0">
              <a:lnSpc>
                <a:spcPct val="120000"/>
              </a:lnSpc>
              <a:buClr>
                <a:schemeClr val="tx1"/>
              </a:buClr>
              <a:buSzTx/>
              <a:buFontTx/>
              <a:buChar char="•"/>
            </a:pPr>
            <a:r>
              <a:rPr lang="pt-BR" altLang="ja-JP" sz="1600" b="1" smtClean="0">
                <a:ea typeface="MS PGothic"/>
                <a:cs typeface="MS PGothic"/>
              </a:rPr>
              <a:t> Consequente Redução da Área do Sistema (Hardware/Painéis)</a:t>
            </a:r>
          </a:p>
        </p:txBody>
      </p:sp>
      <p:grpSp>
        <p:nvGrpSpPr>
          <p:cNvPr id="8195" name="Group 4"/>
          <p:cNvGrpSpPr>
            <a:grpSpLocks/>
          </p:cNvGrpSpPr>
          <p:nvPr/>
        </p:nvGrpSpPr>
        <p:grpSpPr bwMode="auto">
          <a:xfrm>
            <a:off x="615950" y="939800"/>
            <a:ext cx="7705725" cy="1366838"/>
            <a:chOff x="454" y="871"/>
            <a:chExt cx="4608" cy="588"/>
          </a:xfrm>
        </p:grpSpPr>
        <p:sp>
          <p:nvSpPr>
            <p:cNvPr id="8200" name="Rectangle 5"/>
            <p:cNvSpPr>
              <a:spLocks noChangeArrowheads="1"/>
            </p:cNvSpPr>
            <p:nvPr/>
          </p:nvSpPr>
          <p:spPr bwMode="auto">
            <a:xfrm>
              <a:off x="582" y="884"/>
              <a:ext cx="2400" cy="128"/>
            </a:xfrm>
            <a:prstGeom prst="rect">
              <a:avLst/>
            </a:prstGeom>
            <a:noFill/>
            <a:ln w="9525">
              <a:noFill/>
              <a:miter lim="800000"/>
              <a:headEnd/>
              <a:tailEnd/>
            </a:ln>
          </p:spPr>
          <p:txBody>
            <a:bodyPr/>
            <a:lstStyle/>
            <a:p>
              <a:pPr marL="457200" indent="-457200" algn="ctr" eaLnBrk="0" hangingPunct="0">
                <a:lnSpc>
                  <a:spcPct val="90000"/>
                </a:lnSpc>
                <a:spcBef>
                  <a:spcPct val="30000"/>
                </a:spcBef>
                <a:spcAft>
                  <a:spcPct val="30000"/>
                </a:spcAft>
                <a:buClr>
                  <a:schemeClr val="bg2"/>
                </a:buClr>
                <a:buSzPct val="80000"/>
                <a:buFont typeface="Wingdings" pitchFamily="2" charset="2"/>
                <a:buChar char="à"/>
              </a:pPr>
              <a:r>
                <a:rPr lang="pt-BR" altLang="ja-JP" sz="1200" b="1">
                  <a:latin typeface="Arial" charset="0"/>
                  <a:ea typeface="MS PGothic"/>
                  <a:cs typeface="MS PGothic"/>
                </a:rPr>
                <a:t>Economia de Custo no ciclo de vida da planta</a:t>
              </a:r>
            </a:p>
          </p:txBody>
        </p:sp>
        <p:sp>
          <p:nvSpPr>
            <p:cNvPr id="8201" name="Line 6"/>
            <p:cNvSpPr>
              <a:spLocks noChangeShapeType="1"/>
            </p:cNvSpPr>
            <p:nvPr/>
          </p:nvSpPr>
          <p:spPr bwMode="auto">
            <a:xfrm>
              <a:off x="942" y="1173"/>
              <a:ext cx="3504" cy="0"/>
            </a:xfrm>
            <a:prstGeom prst="line">
              <a:avLst/>
            </a:prstGeom>
            <a:noFill/>
            <a:ln w="28575">
              <a:solidFill>
                <a:schemeClr val="bg2"/>
              </a:solidFill>
              <a:round/>
              <a:headEnd/>
              <a:tailEnd type="triangle" w="med" len="med"/>
            </a:ln>
          </p:spPr>
          <p:txBody>
            <a:bodyPr/>
            <a:lstStyle/>
            <a:p>
              <a:endParaRPr lang="pt-BR"/>
            </a:p>
          </p:txBody>
        </p:sp>
        <p:sp>
          <p:nvSpPr>
            <p:cNvPr id="8202" name="Rectangle 7"/>
            <p:cNvSpPr>
              <a:spLocks noChangeArrowheads="1"/>
            </p:cNvSpPr>
            <p:nvPr/>
          </p:nvSpPr>
          <p:spPr bwMode="auto">
            <a:xfrm>
              <a:off x="2182" y="1090"/>
              <a:ext cx="720" cy="163"/>
            </a:xfrm>
            <a:prstGeom prst="rect">
              <a:avLst/>
            </a:prstGeom>
            <a:solidFill>
              <a:schemeClr val="bg1"/>
            </a:solidFill>
            <a:ln w="28575">
              <a:solidFill>
                <a:schemeClr val="bg2"/>
              </a:solidFill>
              <a:miter lim="800000"/>
              <a:headEnd/>
              <a:tailEnd/>
            </a:ln>
          </p:spPr>
          <p:txBody>
            <a:bodyPr wrap="none" anchor="ctr"/>
            <a:lstStyle/>
            <a:p>
              <a:pPr algn="ctr" eaLnBrk="0" hangingPunct="0"/>
              <a:endParaRPr lang="pt-BR"/>
            </a:p>
          </p:txBody>
        </p:sp>
        <p:sp>
          <p:nvSpPr>
            <p:cNvPr id="8203" name="Rectangle 8"/>
            <p:cNvSpPr>
              <a:spLocks noChangeArrowheads="1"/>
            </p:cNvSpPr>
            <p:nvPr/>
          </p:nvSpPr>
          <p:spPr bwMode="auto">
            <a:xfrm>
              <a:off x="1462" y="1090"/>
              <a:ext cx="485" cy="165"/>
            </a:xfrm>
            <a:prstGeom prst="rect">
              <a:avLst/>
            </a:prstGeom>
            <a:solidFill>
              <a:schemeClr val="bg1"/>
            </a:solidFill>
            <a:ln w="28575">
              <a:solidFill>
                <a:schemeClr val="bg2"/>
              </a:solidFill>
              <a:miter lim="800000"/>
              <a:headEnd/>
              <a:tailEnd/>
            </a:ln>
          </p:spPr>
          <p:txBody>
            <a:bodyPr wrap="none" anchor="ctr"/>
            <a:lstStyle/>
            <a:p>
              <a:pPr algn="ctr" eaLnBrk="0" hangingPunct="0"/>
              <a:endParaRPr lang="pt-BR"/>
            </a:p>
          </p:txBody>
        </p:sp>
        <p:sp>
          <p:nvSpPr>
            <p:cNvPr id="8204" name="Text Box 9"/>
            <p:cNvSpPr txBox="1">
              <a:spLocks noChangeArrowheads="1"/>
            </p:cNvSpPr>
            <p:nvPr/>
          </p:nvSpPr>
          <p:spPr bwMode="auto">
            <a:xfrm>
              <a:off x="2222" y="1085"/>
              <a:ext cx="768" cy="98"/>
            </a:xfrm>
            <a:prstGeom prst="rect">
              <a:avLst/>
            </a:prstGeom>
            <a:noFill/>
            <a:ln w="9525">
              <a:noFill/>
              <a:miter lim="800000"/>
              <a:headEnd/>
              <a:tailEnd/>
            </a:ln>
          </p:spPr>
          <p:txBody>
            <a:bodyPr>
              <a:spAutoFit/>
            </a:bodyPr>
            <a:lstStyle/>
            <a:p>
              <a:pPr algn="ctr" eaLnBrk="0" hangingPunct="0">
                <a:spcBef>
                  <a:spcPct val="50000"/>
                </a:spcBef>
              </a:pPr>
              <a:r>
                <a:rPr kumimoji="1" lang="pt-BR" altLang="ja-JP" sz="900" b="1">
                  <a:latin typeface="Arial" charset="0"/>
                  <a:ea typeface="MS PGothic"/>
                  <a:cs typeface="MS PGothic"/>
                </a:rPr>
                <a:t>TAF, TAC</a:t>
              </a:r>
            </a:p>
          </p:txBody>
        </p:sp>
        <p:sp>
          <p:nvSpPr>
            <p:cNvPr id="8205" name="Oval 10"/>
            <p:cNvSpPr>
              <a:spLocks noChangeArrowheads="1"/>
            </p:cNvSpPr>
            <p:nvPr/>
          </p:nvSpPr>
          <p:spPr bwMode="auto">
            <a:xfrm>
              <a:off x="3190" y="968"/>
              <a:ext cx="768" cy="407"/>
            </a:xfrm>
            <a:prstGeom prst="ellipse">
              <a:avLst/>
            </a:prstGeom>
            <a:solidFill>
              <a:schemeClr val="bg1"/>
            </a:solidFill>
            <a:ln w="28575">
              <a:solidFill>
                <a:schemeClr val="bg2"/>
              </a:solidFill>
              <a:round/>
              <a:headEnd/>
              <a:tailEnd/>
            </a:ln>
          </p:spPr>
          <p:txBody>
            <a:bodyPr wrap="none" anchor="ctr"/>
            <a:lstStyle/>
            <a:p>
              <a:pPr algn="ctr" eaLnBrk="0" hangingPunct="0"/>
              <a:endParaRPr lang="pt-BR"/>
            </a:p>
          </p:txBody>
        </p:sp>
        <p:sp>
          <p:nvSpPr>
            <p:cNvPr id="8206" name="Rectangle 11"/>
            <p:cNvSpPr>
              <a:spLocks noChangeArrowheads="1"/>
            </p:cNvSpPr>
            <p:nvPr/>
          </p:nvSpPr>
          <p:spPr bwMode="auto">
            <a:xfrm>
              <a:off x="3290" y="1294"/>
              <a:ext cx="476" cy="165"/>
            </a:xfrm>
            <a:prstGeom prst="rect">
              <a:avLst/>
            </a:prstGeom>
            <a:solidFill>
              <a:schemeClr val="bg1"/>
            </a:solidFill>
            <a:ln w="28575">
              <a:solidFill>
                <a:schemeClr val="bg2"/>
              </a:solidFill>
              <a:miter lim="800000"/>
              <a:headEnd/>
              <a:tailEnd/>
            </a:ln>
          </p:spPr>
          <p:txBody>
            <a:bodyPr wrap="none" anchor="ctr"/>
            <a:lstStyle/>
            <a:p>
              <a:pPr algn="ctr" eaLnBrk="0" hangingPunct="0"/>
              <a:endParaRPr lang="pt-BR"/>
            </a:p>
          </p:txBody>
        </p:sp>
        <p:sp>
          <p:nvSpPr>
            <p:cNvPr id="8207" name="Rectangle 12"/>
            <p:cNvSpPr>
              <a:spLocks noChangeArrowheads="1"/>
            </p:cNvSpPr>
            <p:nvPr/>
          </p:nvSpPr>
          <p:spPr bwMode="auto">
            <a:xfrm>
              <a:off x="3382" y="927"/>
              <a:ext cx="384" cy="165"/>
            </a:xfrm>
            <a:prstGeom prst="rect">
              <a:avLst/>
            </a:prstGeom>
            <a:solidFill>
              <a:schemeClr val="bg1"/>
            </a:solidFill>
            <a:ln w="28575">
              <a:solidFill>
                <a:schemeClr val="bg2"/>
              </a:solidFill>
              <a:miter lim="800000"/>
              <a:headEnd/>
              <a:tailEnd/>
            </a:ln>
          </p:spPr>
          <p:txBody>
            <a:bodyPr wrap="none" anchor="ctr"/>
            <a:lstStyle/>
            <a:p>
              <a:pPr algn="ctr" eaLnBrk="0" hangingPunct="0"/>
              <a:endParaRPr lang="pt-BR"/>
            </a:p>
          </p:txBody>
        </p:sp>
        <p:sp>
          <p:nvSpPr>
            <p:cNvPr id="8208" name="Rectangle 13"/>
            <p:cNvSpPr>
              <a:spLocks noChangeArrowheads="1"/>
            </p:cNvSpPr>
            <p:nvPr/>
          </p:nvSpPr>
          <p:spPr bwMode="auto">
            <a:xfrm>
              <a:off x="4438" y="1089"/>
              <a:ext cx="384" cy="164"/>
            </a:xfrm>
            <a:prstGeom prst="rect">
              <a:avLst/>
            </a:prstGeom>
            <a:solidFill>
              <a:schemeClr val="bg1"/>
            </a:solidFill>
            <a:ln w="28575">
              <a:solidFill>
                <a:schemeClr val="bg2"/>
              </a:solidFill>
              <a:miter lim="800000"/>
              <a:headEnd/>
              <a:tailEnd/>
            </a:ln>
          </p:spPr>
          <p:txBody>
            <a:bodyPr wrap="none" anchor="ctr"/>
            <a:lstStyle/>
            <a:p>
              <a:pPr algn="ctr" eaLnBrk="0" hangingPunct="0"/>
              <a:endParaRPr lang="pt-BR"/>
            </a:p>
          </p:txBody>
        </p:sp>
        <p:sp>
          <p:nvSpPr>
            <p:cNvPr id="8209" name="Rectangle 14"/>
            <p:cNvSpPr>
              <a:spLocks noChangeArrowheads="1"/>
            </p:cNvSpPr>
            <p:nvPr/>
          </p:nvSpPr>
          <p:spPr bwMode="auto">
            <a:xfrm>
              <a:off x="694" y="1089"/>
              <a:ext cx="384" cy="164"/>
            </a:xfrm>
            <a:prstGeom prst="rect">
              <a:avLst/>
            </a:prstGeom>
            <a:solidFill>
              <a:schemeClr val="bg1"/>
            </a:solidFill>
            <a:ln w="28575">
              <a:solidFill>
                <a:schemeClr val="bg2"/>
              </a:solidFill>
              <a:miter lim="800000"/>
              <a:headEnd/>
              <a:tailEnd/>
            </a:ln>
          </p:spPr>
          <p:txBody>
            <a:bodyPr wrap="none" anchor="ctr"/>
            <a:lstStyle/>
            <a:p>
              <a:pPr algn="ctr" eaLnBrk="0" hangingPunct="0"/>
              <a:endParaRPr lang="pt-BR"/>
            </a:p>
          </p:txBody>
        </p:sp>
        <p:sp>
          <p:nvSpPr>
            <p:cNvPr id="8210" name="Text Box 15"/>
            <p:cNvSpPr txBox="1">
              <a:spLocks noChangeArrowheads="1"/>
            </p:cNvSpPr>
            <p:nvPr/>
          </p:nvSpPr>
          <p:spPr bwMode="auto">
            <a:xfrm>
              <a:off x="4434" y="1087"/>
              <a:ext cx="429" cy="98"/>
            </a:xfrm>
            <a:prstGeom prst="rect">
              <a:avLst/>
            </a:prstGeom>
            <a:noFill/>
            <a:ln w="9525">
              <a:noFill/>
              <a:miter lim="800000"/>
              <a:headEnd/>
              <a:tailEnd/>
            </a:ln>
          </p:spPr>
          <p:txBody>
            <a:bodyPr>
              <a:spAutoFit/>
            </a:bodyPr>
            <a:lstStyle/>
            <a:p>
              <a:pPr algn="ctr" eaLnBrk="0" hangingPunct="0">
                <a:spcBef>
                  <a:spcPct val="50000"/>
                </a:spcBef>
              </a:pPr>
              <a:r>
                <a:rPr kumimoji="1" lang="pt-BR" altLang="ja-JP" sz="900" b="1">
                  <a:latin typeface="Arial" charset="0"/>
                  <a:ea typeface="MS PGothic"/>
                  <a:cs typeface="MS PGothic"/>
                </a:rPr>
                <a:t>Troca</a:t>
              </a:r>
              <a:endParaRPr kumimoji="1" lang="pt-BR" altLang="ja-JP" sz="900" b="1">
                <a:solidFill>
                  <a:srgbClr val="009900"/>
                </a:solidFill>
                <a:latin typeface="Arial" charset="0"/>
                <a:ea typeface="MS PGothic"/>
                <a:cs typeface="MS PGothic"/>
              </a:endParaRPr>
            </a:p>
          </p:txBody>
        </p:sp>
        <p:sp>
          <p:nvSpPr>
            <p:cNvPr id="8211" name="Text Box 16"/>
            <p:cNvSpPr txBox="1">
              <a:spLocks noChangeArrowheads="1"/>
            </p:cNvSpPr>
            <p:nvPr/>
          </p:nvSpPr>
          <p:spPr bwMode="auto">
            <a:xfrm>
              <a:off x="3352" y="929"/>
              <a:ext cx="466" cy="98"/>
            </a:xfrm>
            <a:prstGeom prst="rect">
              <a:avLst/>
            </a:prstGeom>
            <a:noFill/>
            <a:ln w="9525">
              <a:noFill/>
              <a:miter lim="800000"/>
              <a:headEnd/>
              <a:tailEnd/>
            </a:ln>
          </p:spPr>
          <p:txBody>
            <a:bodyPr>
              <a:spAutoFit/>
            </a:bodyPr>
            <a:lstStyle/>
            <a:p>
              <a:pPr algn="ctr" eaLnBrk="0" hangingPunct="0">
                <a:spcBef>
                  <a:spcPct val="50000"/>
                </a:spcBef>
              </a:pPr>
              <a:r>
                <a:rPr kumimoji="1" lang="pt-BR" altLang="ja-JP" sz="900" b="1">
                  <a:latin typeface="Arial" charset="0"/>
                  <a:ea typeface="MS PGothic"/>
                  <a:cs typeface="MS PGothic"/>
                </a:rPr>
                <a:t>Operação</a:t>
              </a:r>
            </a:p>
          </p:txBody>
        </p:sp>
        <p:sp>
          <p:nvSpPr>
            <p:cNvPr id="8212" name="Text Box 17"/>
            <p:cNvSpPr txBox="1">
              <a:spLocks noChangeArrowheads="1"/>
            </p:cNvSpPr>
            <p:nvPr/>
          </p:nvSpPr>
          <p:spPr bwMode="auto">
            <a:xfrm>
              <a:off x="3256" y="1289"/>
              <a:ext cx="558" cy="98"/>
            </a:xfrm>
            <a:prstGeom prst="rect">
              <a:avLst/>
            </a:prstGeom>
            <a:noFill/>
            <a:ln w="9525">
              <a:noFill/>
              <a:miter lim="800000"/>
              <a:headEnd/>
              <a:tailEnd/>
            </a:ln>
          </p:spPr>
          <p:txBody>
            <a:bodyPr>
              <a:spAutoFit/>
            </a:bodyPr>
            <a:lstStyle/>
            <a:p>
              <a:pPr algn="ctr" eaLnBrk="0" hangingPunct="0">
                <a:spcBef>
                  <a:spcPct val="50000"/>
                </a:spcBef>
              </a:pPr>
              <a:r>
                <a:rPr kumimoji="1" lang="pt-BR" altLang="ja-JP" sz="900" b="1">
                  <a:latin typeface="Arial" charset="0"/>
                  <a:ea typeface="MS PGothic"/>
                  <a:cs typeface="MS PGothic"/>
                </a:rPr>
                <a:t>Manutenção</a:t>
              </a:r>
            </a:p>
          </p:txBody>
        </p:sp>
        <p:sp>
          <p:nvSpPr>
            <p:cNvPr id="8213" name="Text Box 18"/>
            <p:cNvSpPr txBox="1">
              <a:spLocks noChangeArrowheads="1"/>
            </p:cNvSpPr>
            <p:nvPr/>
          </p:nvSpPr>
          <p:spPr bwMode="auto">
            <a:xfrm>
              <a:off x="1456" y="1092"/>
              <a:ext cx="531" cy="99"/>
            </a:xfrm>
            <a:prstGeom prst="rect">
              <a:avLst/>
            </a:prstGeom>
            <a:noFill/>
            <a:ln w="9525">
              <a:noFill/>
              <a:miter lim="800000"/>
              <a:headEnd/>
              <a:tailEnd/>
            </a:ln>
          </p:spPr>
          <p:txBody>
            <a:bodyPr>
              <a:spAutoFit/>
            </a:bodyPr>
            <a:lstStyle/>
            <a:p>
              <a:pPr algn="ctr" eaLnBrk="0" hangingPunct="0">
                <a:spcBef>
                  <a:spcPct val="50000"/>
                </a:spcBef>
              </a:pPr>
              <a:r>
                <a:rPr kumimoji="1" lang="pt-BR" altLang="ja-JP" sz="900" b="1">
                  <a:latin typeface="Arial" charset="0"/>
                  <a:ea typeface="MS PGothic"/>
                  <a:cs typeface="MS PGothic"/>
                </a:rPr>
                <a:t>Instalação</a:t>
              </a:r>
            </a:p>
          </p:txBody>
        </p:sp>
        <p:sp>
          <p:nvSpPr>
            <p:cNvPr id="8214" name="Text Box 19"/>
            <p:cNvSpPr txBox="1">
              <a:spLocks noChangeArrowheads="1"/>
            </p:cNvSpPr>
            <p:nvPr/>
          </p:nvSpPr>
          <p:spPr bwMode="auto">
            <a:xfrm>
              <a:off x="706" y="1085"/>
              <a:ext cx="432" cy="98"/>
            </a:xfrm>
            <a:prstGeom prst="rect">
              <a:avLst/>
            </a:prstGeom>
            <a:noFill/>
            <a:ln w="9525">
              <a:noFill/>
              <a:miter lim="800000"/>
              <a:headEnd/>
              <a:tailEnd/>
            </a:ln>
          </p:spPr>
          <p:txBody>
            <a:bodyPr>
              <a:spAutoFit/>
            </a:bodyPr>
            <a:lstStyle/>
            <a:p>
              <a:pPr algn="ctr" eaLnBrk="0" hangingPunct="0">
                <a:spcBef>
                  <a:spcPct val="50000"/>
                </a:spcBef>
              </a:pPr>
              <a:r>
                <a:rPr kumimoji="1" lang="pt-BR" altLang="ja-JP" sz="900" b="1">
                  <a:latin typeface="Arial" charset="0"/>
                  <a:ea typeface="MS PGothic"/>
                  <a:cs typeface="MS PGothic"/>
                </a:rPr>
                <a:t>Projeto</a:t>
              </a:r>
            </a:p>
          </p:txBody>
        </p:sp>
        <p:sp>
          <p:nvSpPr>
            <p:cNvPr id="8215" name="Line 20"/>
            <p:cNvSpPr>
              <a:spLocks noChangeShapeType="1"/>
            </p:cNvSpPr>
            <p:nvPr/>
          </p:nvSpPr>
          <p:spPr bwMode="auto">
            <a:xfrm rot="6993903">
              <a:off x="3777" y="1315"/>
              <a:ext cx="41" cy="48"/>
            </a:xfrm>
            <a:prstGeom prst="line">
              <a:avLst/>
            </a:prstGeom>
            <a:noFill/>
            <a:ln w="9525">
              <a:solidFill>
                <a:schemeClr val="tx1"/>
              </a:solidFill>
              <a:round/>
              <a:headEnd/>
              <a:tailEnd type="triangle" w="med" len="med"/>
            </a:ln>
          </p:spPr>
          <p:txBody>
            <a:bodyPr/>
            <a:lstStyle/>
            <a:p>
              <a:endParaRPr lang="pt-BR"/>
            </a:p>
          </p:txBody>
        </p:sp>
        <p:sp>
          <p:nvSpPr>
            <p:cNvPr id="8216" name="Line 21"/>
            <p:cNvSpPr>
              <a:spLocks noChangeShapeType="1"/>
            </p:cNvSpPr>
            <p:nvPr/>
          </p:nvSpPr>
          <p:spPr bwMode="auto">
            <a:xfrm rot="1981432" flipV="1">
              <a:off x="3338" y="982"/>
              <a:ext cx="48" cy="40"/>
            </a:xfrm>
            <a:prstGeom prst="line">
              <a:avLst/>
            </a:prstGeom>
            <a:noFill/>
            <a:ln w="9525">
              <a:solidFill>
                <a:schemeClr val="tx1"/>
              </a:solidFill>
              <a:round/>
              <a:headEnd/>
              <a:tailEnd type="triangle" w="med" len="med"/>
            </a:ln>
          </p:spPr>
          <p:txBody>
            <a:bodyPr/>
            <a:lstStyle/>
            <a:p>
              <a:endParaRPr lang="pt-BR"/>
            </a:p>
          </p:txBody>
        </p:sp>
        <p:sp>
          <p:nvSpPr>
            <p:cNvPr id="8217" name="Freeform 22"/>
            <p:cNvSpPr>
              <a:spLocks/>
            </p:cNvSpPr>
            <p:nvPr/>
          </p:nvSpPr>
          <p:spPr bwMode="auto">
            <a:xfrm>
              <a:off x="454" y="871"/>
              <a:ext cx="4608" cy="301"/>
            </a:xfrm>
            <a:custGeom>
              <a:avLst/>
              <a:gdLst>
                <a:gd name="T0" fmla="*/ 4368 w 4608"/>
                <a:gd name="T1" fmla="*/ 8 h 432"/>
                <a:gd name="T2" fmla="*/ 4608 w 4608"/>
                <a:gd name="T3" fmla="*/ 8 h 432"/>
                <a:gd name="T4" fmla="*/ 4608 w 4608"/>
                <a:gd name="T5" fmla="*/ 0 h 432"/>
                <a:gd name="T6" fmla="*/ 0 w 4608"/>
                <a:gd name="T7" fmla="*/ 0 h 432"/>
                <a:gd name="T8" fmla="*/ 0 w 4608"/>
                <a:gd name="T9" fmla="*/ 8 h 432"/>
                <a:gd name="T10" fmla="*/ 240 w 4608"/>
                <a:gd name="T11" fmla="*/ 8 h 432"/>
                <a:gd name="T12" fmla="*/ 0 60000 65536"/>
                <a:gd name="T13" fmla="*/ 0 60000 65536"/>
                <a:gd name="T14" fmla="*/ 0 60000 65536"/>
                <a:gd name="T15" fmla="*/ 0 60000 65536"/>
                <a:gd name="T16" fmla="*/ 0 60000 65536"/>
                <a:gd name="T17" fmla="*/ 0 60000 65536"/>
                <a:gd name="T18" fmla="*/ 0 w 4608"/>
                <a:gd name="T19" fmla="*/ 0 h 432"/>
                <a:gd name="T20" fmla="*/ 4608 w 460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608" h="432">
                  <a:moveTo>
                    <a:pt x="4368" y="432"/>
                  </a:moveTo>
                  <a:lnTo>
                    <a:pt x="4608" y="432"/>
                  </a:lnTo>
                  <a:lnTo>
                    <a:pt x="4608" y="0"/>
                  </a:lnTo>
                  <a:lnTo>
                    <a:pt x="0" y="0"/>
                  </a:lnTo>
                  <a:lnTo>
                    <a:pt x="0" y="432"/>
                  </a:lnTo>
                  <a:lnTo>
                    <a:pt x="240" y="432"/>
                  </a:lnTo>
                </a:path>
              </a:pathLst>
            </a:custGeom>
            <a:noFill/>
            <a:ln w="28575">
              <a:solidFill>
                <a:schemeClr val="bg2"/>
              </a:solidFill>
              <a:round/>
              <a:headEnd/>
              <a:tailEnd type="triangle" w="med" len="med"/>
            </a:ln>
          </p:spPr>
          <p:txBody>
            <a:bodyPr/>
            <a:lstStyle/>
            <a:p>
              <a:endParaRPr lang="pt-BR"/>
            </a:p>
          </p:txBody>
        </p:sp>
        <p:sp>
          <p:nvSpPr>
            <p:cNvPr id="8218" name="Line 23"/>
            <p:cNvSpPr>
              <a:spLocks noChangeShapeType="1"/>
            </p:cNvSpPr>
            <p:nvPr/>
          </p:nvSpPr>
          <p:spPr bwMode="auto">
            <a:xfrm>
              <a:off x="1414" y="1172"/>
              <a:ext cx="48" cy="0"/>
            </a:xfrm>
            <a:prstGeom prst="line">
              <a:avLst/>
            </a:prstGeom>
            <a:noFill/>
            <a:ln w="9525">
              <a:solidFill>
                <a:schemeClr val="tx1"/>
              </a:solidFill>
              <a:round/>
              <a:headEnd/>
              <a:tailEnd type="triangle" w="med" len="med"/>
            </a:ln>
          </p:spPr>
          <p:txBody>
            <a:bodyPr/>
            <a:lstStyle/>
            <a:p>
              <a:endParaRPr lang="pt-BR"/>
            </a:p>
          </p:txBody>
        </p:sp>
        <p:sp>
          <p:nvSpPr>
            <p:cNvPr id="8219" name="Line 24"/>
            <p:cNvSpPr>
              <a:spLocks noChangeShapeType="1"/>
            </p:cNvSpPr>
            <p:nvPr/>
          </p:nvSpPr>
          <p:spPr bwMode="auto">
            <a:xfrm>
              <a:off x="2134" y="1173"/>
              <a:ext cx="48" cy="0"/>
            </a:xfrm>
            <a:prstGeom prst="line">
              <a:avLst/>
            </a:prstGeom>
            <a:noFill/>
            <a:ln w="9525">
              <a:solidFill>
                <a:schemeClr val="tx1"/>
              </a:solidFill>
              <a:round/>
              <a:headEnd/>
              <a:tailEnd type="triangle" w="med" len="med"/>
            </a:ln>
          </p:spPr>
          <p:txBody>
            <a:bodyPr/>
            <a:lstStyle/>
            <a:p>
              <a:endParaRPr lang="pt-BR"/>
            </a:p>
          </p:txBody>
        </p:sp>
        <p:sp>
          <p:nvSpPr>
            <p:cNvPr id="8220" name="Line 25"/>
            <p:cNvSpPr>
              <a:spLocks noChangeShapeType="1"/>
            </p:cNvSpPr>
            <p:nvPr/>
          </p:nvSpPr>
          <p:spPr bwMode="auto">
            <a:xfrm>
              <a:off x="3142" y="1172"/>
              <a:ext cx="48" cy="0"/>
            </a:xfrm>
            <a:prstGeom prst="line">
              <a:avLst/>
            </a:prstGeom>
            <a:noFill/>
            <a:ln w="9525">
              <a:solidFill>
                <a:schemeClr val="tx1"/>
              </a:solidFill>
              <a:round/>
              <a:headEnd/>
              <a:tailEnd type="triangle" w="med" len="med"/>
            </a:ln>
          </p:spPr>
          <p:txBody>
            <a:bodyPr/>
            <a:lstStyle/>
            <a:p>
              <a:endParaRPr lang="pt-BR"/>
            </a:p>
          </p:txBody>
        </p:sp>
      </p:grpSp>
      <p:grpSp>
        <p:nvGrpSpPr>
          <p:cNvPr id="8196" name="Group 26"/>
          <p:cNvGrpSpPr>
            <a:grpSpLocks/>
          </p:cNvGrpSpPr>
          <p:nvPr/>
        </p:nvGrpSpPr>
        <p:grpSpPr bwMode="auto">
          <a:xfrm>
            <a:off x="500063" y="2400300"/>
            <a:ext cx="7993062" cy="381000"/>
            <a:chOff x="528" y="1912"/>
            <a:chExt cx="4648" cy="240"/>
          </a:xfrm>
        </p:grpSpPr>
        <p:sp>
          <p:nvSpPr>
            <p:cNvPr id="8198" name="Rectangle 27"/>
            <p:cNvSpPr>
              <a:spLocks noChangeArrowheads="1"/>
            </p:cNvSpPr>
            <p:nvPr/>
          </p:nvSpPr>
          <p:spPr bwMode="auto">
            <a:xfrm>
              <a:off x="2861" y="1912"/>
              <a:ext cx="2315" cy="240"/>
            </a:xfrm>
            <a:prstGeom prst="rect">
              <a:avLst/>
            </a:prstGeom>
            <a:gradFill rotWithShape="0">
              <a:gsLst>
                <a:gs pos="0">
                  <a:srgbClr val="A0CC74"/>
                </a:gs>
                <a:gs pos="50000">
                  <a:srgbClr val="FFFFFF"/>
                </a:gs>
                <a:gs pos="100000">
                  <a:srgbClr val="A0CC74"/>
                </a:gs>
              </a:gsLst>
              <a:lin ang="0" scaled="1"/>
            </a:gradFill>
            <a:ln w="28575">
              <a:solidFill>
                <a:schemeClr val="bg2"/>
              </a:solidFill>
              <a:miter lim="800000"/>
              <a:headEnd/>
              <a:tailEnd/>
            </a:ln>
          </p:spPr>
          <p:txBody>
            <a:bodyPr wrap="none" anchor="ctr"/>
            <a:lstStyle/>
            <a:p>
              <a:pPr algn="ctr" eaLnBrk="0" hangingPunct="0">
                <a:lnSpc>
                  <a:spcPct val="90000"/>
                </a:lnSpc>
                <a:spcBef>
                  <a:spcPct val="20000"/>
                </a:spcBef>
                <a:buFont typeface="Wingdings" pitchFamily="2" charset="2"/>
                <a:buNone/>
              </a:pPr>
              <a:r>
                <a:rPr kumimoji="1" lang="pt-BR" altLang="ja-JP" sz="1400" b="1">
                  <a:latin typeface="Arial" charset="0"/>
                  <a:ea typeface="MS PGothic"/>
                  <a:cs typeface="MS PGothic"/>
                </a:rPr>
                <a:t>Economia OPEX</a:t>
              </a:r>
              <a:endParaRPr kumimoji="1" lang="pt-BR" altLang="ja-JP" sz="900">
                <a:latin typeface="Arial" charset="0"/>
                <a:ea typeface="MS PGothic"/>
                <a:cs typeface="MS PGothic"/>
              </a:endParaRPr>
            </a:p>
          </p:txBody>
        </p:sp>
        <p:sp>
          <p:nvSpPr>
            <p:cNvPr id="8199" name="Rectangle 28"/>
            <p:cNvSpPr>
              <a:spLocks noChangeArrowheads="1"/>
            </p:cNvSpPr>
            <p:nvPr/>
          </p:nvSpPr>
          <p:spPr bwMode="auto">
            <a:xfrm>
              <a:off x="528" y="1912"/>
              <a:ext cx="2341" cy="240"/>
            </a:xfrm>
            <a:prstGeom prst="rect">
              <a:avLst/>
            </a:prstGeom>
            <a:gradFill rotWithShape="0">
              <a:gsLst>
                <a:gs pos="0">
                  <a:srgbClr val="969696"/>
                </a:gs>
                <a:gs pos="50000">
                  <a:srgbClr val="FFFFFF"/>
                </a:gs>
                <a:gs pos="100000">
                  <a:srgbClr val="969696"/>
                </a:gs>
              </a:gsLst>
              <a:lin ang="0" scaled="1"/>
            </a:gradFill>
            <a:ln w="28575">
              <a:solidFill>
                <a:schemeClr val="bg2"/>
              </a:solidFill>
              <a:miter lim="800000"/>
              <a:headEnd/>
              <a:tailEnd/>
            </a:ln>
          </p:spPr>
          <p:txBody>
            <a:bodyPr wrap="none" anchor="ctr"/>
            <a:lstStyle/>
            <a:p>
              <a:pPr algn="ctr" eaLnBrk="0" hangingPunct="0"/>
              <a:r>
                <a:rPr kumimoji="1" lang="pt-BR" altLang="ja-JP" sz="1400" b="1">
                  <a:latin typeface="Arial" charset="0"/>
                  <a:ea typeface="MS PGothic"/>
                  <a:cs typeface="MS PGothic"/>
                </a:rPr>
                <a:t>Economia CAPEX</a:t>
              </a:r>
            </a:p>
          </p:txBody>
        </p:sp>
      </p:grpSp>
      <p:sp>
        <p:nvSpPr>
          <p:cNvPr id="8197" name="Rectangle 29"/>
          <p:cNvSpPr>
            <a:spLocks noChangeArrowheads="1"/>
          </p:cNvSpPr>
          <p:nvPr/>
        </p:nvSpPr>
        <p:spPr bwMode="auto">
          <a:xfrm>
            <a:off x="4459288" y="2813050"/>
            <a:ext cx="4213225" cy="3257550"/>
          </a:xfrm>
          <a:prstGeom prst="rect">
            <a:avLst/>
          </a:prstGeom>
          <a:noFill/>
          <a:ln w="9525">
            <a:noFill/>
            <a:miter lim="800000"/>
            <a:headEnd/>
            <a:tailEnd/>
          </a:ln>
        </p:spPr>
        <p:txBody>
          <a:bodyPr/>
          <a:lstStyle/>
          <a:p>
            <a:pPr algn="ctr" eaLnBrk="0" hangingPunct="0">
              <a:lnSpc>
                <a:spcPct val="110000"/>
              </a:lnSpc>
              <a:spcBef>
                <a:spcPct val="30000"/>
              </a:spcBef>
              <a:spcAft>
                <a:spcPct val="30000"/>
              </a:spcAft>
              <a:buClr>
                <a:schemeClr val="tx1"/>
              </a:buClr>
              <a:buFontTx/>
              <a:buChar char="•"/>
            </a:pPr>
            <a:r>
              <a:rPr lang="pt-BR" altLang="ja-JP" sz="1600" b="1">
                <a:latin typeface="Arial" charset="0"/>
                <a:ea typeface="MS PGothic"/>
                <a:cs typeface="MS PGothic"/>
              </a:rPr>
              <a:t> Expande a visão do operador	</a:t>
            </a:r>
          </a:p>
          <a:p>
            <a:pPr algn="ctr" eaLnBrk="0" hangingPunct="0">
              <a:lnSpc>
                <a:spcPct val="110000"/>
              </a:lnSpc>
              <a:spcBef>
                <a:spcPct val="30000"/>
              </a:spcBef>
              <a:spcAft>
                <a:spcPct val="30000"/>
              </a:spcAft>
              <a:buClr>
                <a:schemeClr val="tx1"/>
              </a:buClr>
              <a:buFontTx/>
              <a:buChar char="•"/>
            </a:pPr>
            <a:r>
              <a:rPr lang="pt-BR" altLang="ja-JP" sz="1600" b="1">
                <a:latin typeface="Arial" charset="0"/>
                <a:ea typeface="MS PGothic"/>
                <a:cs typeface="MS PGothic"/>
              </a:rPr>
              <a:t> Tempo de parada reduzido pelo diagnostico da gestão de ativos</a:t>
            </a:r>
          </a:p>
          <a:p>
            <a:pPr algn="ctr" eaLnBrk="0" hangingPunct="0">
              <a:lnSpc>
                <a:spcPct val="110000"/>
              </a:lnSpc>
              <a:spcBef>
                <a:spcPct val="30000"/>
              </a:spcBef>
              <a:spcAft>
                <a:spcPct val="30000"/>
              </a:spcAft>
              <a:buClr>
                <a:schemeClr val="tx1"/>
              </a:buClr>
              <a:buFontTx/>
              <a:buChar char="•"/>
            </a:pPr>
            <a:r>
              <a:rPr lang="pt-BR" altLang="ja-JP" sz="1600" b="1">
                <a:latin typeface="Arial" charset="0"/>
                <a:ea typeface="MS PGothic"/>
                <a:cs typeface="MS PGothic"/>
              </a:rPr>
              <a:t> Melhoria do trabalho de manutenção </a:t>
            </a:r>
            <a:r>
              <a:rPr lang="ja-JP" altLang="pt-BR" sz="1600" b="1">
                <a:latin typeface="Arial" charset="0"/>
                <a:ea typeface="MS PGothic"/>
                <a:cs typeface="MS PGothic"/>
              </a:rPr>
              <a:t>　</a:t>
            </a:r>
          </a:p>
          <a:p>
            <a:pPr algn="ctr" eaLnBrk="0" hangingPunct="0">
              <a:lnSpc>
                <a:spcPct val="110000"/>
              </a:lnSpc>
              <a:spcBef>
                <a:spcPct val="30000"/>
              </a:spcBef>
              <a:spcAft>
                <a:spcPct val="30000"/>
              </a:spcAft>
              <a:buClr>
                <a:schemeClr val="tx1"/>
              </a:buClr>
              <a:buFontTx/>
              <a:buChar char="•"/>
            </a:pPr>
            <a:r>
              <a:rPr lang="pt-BR" altLang="ja-JP" sz="1600" b="1">
                <a:latin typeface="Arial" charset="0"/>
                <a:ea typeface="MS PGothic"/>
                <a:cs typeface="MS PGothic"/>
              </a:rPr>
              <a:t> Trabalho de manutenção remota, Trabalho de manutenção automática</a:t>
            </a:r>
          </a:p>
          <a:p>
            <a:pPr algn="ctr" eaLnBrk="0" hangingPunct="0">
              <a:lnSpc>
                <a:spcPct val="110000"/>
              </a:lnSpc>
              <a:spcBef>
                <a:spcPct val="30000"/>
              </a:spcBef>
              <a:spcAft>
                <a:spcPct val="30000"/>
              </a:spcAft>
              <a:buClr>
                <a:schemeClr val="tx1"/>
              </a:buClr>
              <a:buFontTx/>
              <a:buChar char="•"/>
            </a:pPr>
            <a:r>
              <a:rPr lang="pt-BR" altLang="ja-JP" sz="1600" b="1">
                <a:latin typeface="Arial" charset="0"/>
                <a:ea typeface="MS PGothic"/>
                <a:cs typeface="MS PGothic"/>
              </a:rPr>
              <a:t> Aplicações de diagnóstico</a:t>
            </a:r>
          </a:p>
          <a:p>
            <a:pPr algn="ctr" eaLnBrk="0" hangingPunct="0">
              <a:lnSpc>
                <a:spcPct val="110000"/>
              </a:lnSpc>
              <a:spcBef>
                <a:spcPct val="30000"/>
              </a:spcBef>
              <a:spcAft>
                <a:spcPct val="30000"/>
              </a:spcAft>
              <a:buClr>
                <a:schemeClr val="tx1"/>
              </a:buClr>
              <a:buFontTx/>
              <a:buChar char="•"/>
            </a:pPr>
            <a:r>
              <a:rPr lang="pt-BR" altLang="ja-JP" sz="1600" b="1">
                <a:latin typeface="Arial" charset="0"/>
                <a:ea typeface="MS PGothic"/>
                <a:cs typeface="MS PGothic"/>
              </a:rPr>
              <a:t> Menor  número de instrumentos a serem checados</a:t>
            </a:r>
          </a:p>
          <a:p>
            <a:pPr algn="ctr" eaLnBrk="0" hangingPunct="0">
              <a:lnSpc>
                <a:spcPct val="110000"/>
              </a:lnSpc>
              <a:spcBef>
                <a:spcPct val="30000"/>
              </a:spcBef>
              <a:spcAft>
                <a:spcPct val="30000"/>
              </a:spcAft>
              <a:buClr>
                <a:schemeClr val="tx1"/>
              </a:buClr>
              <a:buFontTx/>
              <a:buChar char="•"/>
            </a:pPr>
            <a:r>
              <a:rPr lang="pt-BR" altLang="ja-JP" sz="1600" b="1">
                <a:latin typeface="Arial" charset="0"/>
                <a:ea typeface="MS PGothic"/>
                <a:cs typeface="MS PGothic"/>
              </a:rPr>
              <a:t> Download de alterações de software em instrumentos de campo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npo0000f2"/>
          <p:cNvPicPr>
            <a:picLocks noChangeAspect="1" noChangeArrowheads="1"/>
          </p:cNvPicPr>
          <p:nvPr/>
        </p:nvPicPr>
        <p:blipFill>
          <a:blip r:embed="rId3"/>
          <a:srcRect/>
          <a:stretch>
            <a:fillRect/>
          </a:stretch>
        </p:blipFill>
        <p:spPr bwMode="auto">
          <a:xfrm>
            <a:off x="3732213" y="4403725"/>
            <a:ext cx="325437" cy="463550"/>
          </a:xfrm>
          <a:prstGeom prst="rect">
            <a:avLst/>
          </a:prstGeom>
          <a:noFill/>
          <a:ln w="9525" algn="ctr">
            <a:noFill/>
            <a:miter lim="800000"/>
            <a:headEnd/>
            <a:tailEnd/>
          </a:ln>
        </p:spPr>
      </p:pic>
      <p:pic>
        <p:nvPicPr>
          <p:cNvPr id="60418" name="Picture 3" descr="npo0000f4"/>
          <p:cNvPicPr>
            <a:picLocks noChangeAspect="1" noChangeArrowheads="1"/>
          </p:cNvPicPr>
          <p:nvPr/>
        </p:nvPicPr>
        <p:blipFill>
          <a:blip r:embed="rId3"/>
          <a:srcRect/>
          <a:stretch>
            <a:fillRect/>
          </a:stretch>
        </p:blipFill>
        <p:spPr bwMode="auto">
          <a:xfrm>
            <a:off x="4775200" y="4403725"/>
            <a:ext cx="325438" cy="463550"/>
          </a:xfrm>
          <a:prstGeom prst="rect">
            <a:avLst/>
          </a:prstGeom>
          <a:noFill/>
          <a:ln w="9525" algn="ctr">
            <a:noFill/>
            <a:miter lim="800000"/>
            <a:headEnd/>
            <a:tailEnd/>
          </a:ln>
        </p:spPr>
      </p:pic>
      <p:pic>
        <p:nvPicPr>
          <p:cNvPr id="60419" name="Picture 88" descr="npo0000f6"/>
          <p:cNvPicPr>
            <a:picLocks noChangeAspect="1" noChangeArrowheads="1"/>
          </p:cNvPicPr>
          <p:nvPr/>
        </p:nvPicPr>
        <p:blipFill>
          <a:blip r:embed="rId3"/>
          <a:srcRect/>
          <a:stretch>
            <a:fillRect/>
          </a:stretch>
        </p:blipFill>
        <p:spPr bwMode="auto">
          <a:xfrm>
            <a:off x="4265613" y="4403725"/>
            <a:ext cx="325437" cy="463550"/>
          </a:xfrm>
          <a:prstGeom prst="rect">
            <a:avLst/>
          </a:prstGeom>
          <a:noFill/>
          <a:ln w="9525" algn="ctr">
            <a:noFill/>
            <a:miter lim="800000"/>
            <a:headEnd/>
            <a:tailEnd/>
          </a:ln>
        </p:spPr>
      </p:pic>
      <p:sp>
        <p:nvSpPr>
          <p:cNvPr id="60420" name="Rectangle 5"/>
          <p:cNvSpPr>
            <a:spLocks noChangeArrowheads="1"/>
          </p:cNvSpPr>
          <p:nvPr/>
        </p:nvSpPr>
        <p:spPr bwMode="auto">
          <a:xfrm>
            <a:off x="684213" y="4292600"/>
            <a:ext cx="8388350" cy="2376488"/>
          </a:xfrm>
          <a:prstGeom prst="rect">
            <a:avLst/>
          </a:prstGeom>
          <a:solidFill>
            <a:srgbClr val="FFCC99"/>
          </a:solidFill>
          <a:ln w="9525">
            <a:solidFill>
              <a:schemeClr val="tx1"/>
            </a:solidFill>
            <a:miter lim="800000"/>
            <a:headEnd/>
            <a:tailEnd/>
          </a:ln>
        </p:spPr>
        <p:txBody>
          <a:bodyPr wrap="none" anchor="ctr"/>
          <a:lstStyle/>
          <a:p>
            <a:pPr algn="ctr" eaLnBrk="0" hangingPunct="0"/>
            <a:endParaRPr lang="pt-BR"/>
          </a:p>
        </p:txBody>
      </p:sp>
      <p:sp>
        <p:nvSpPr>
          <p:cNvPr id="60421" name="Rectangle 6"/>
          <p:cNvSpPr>
            <a:spLocks noChangeArrowheads="1"/>
          </p:cNvSpPr>
          <p:nvPr/>
        </p:nvSpPr>
        <p:spPr bwMode="auto">
          <a:xfrm>
            <a:off x="8315325" y="2384425"/>
            <a:ext cx="76200" cy="685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60422" name="Picture 89" descr="npo0000f8"/>
          <p:cNvPicPr>
            <a:picLocks noChangeAspect="1" noChangeArrowheads="1"/>
          </p:cNvPicPr>
          <p:nvPr/>
        </p:nvPicPr>
        <p:blipFill>
          <a:blip r:embed="rId4"/>
          <a:srcRect/>
          <a:stretch>
            <a:fillRect/>
          </a:stretch>
        </p:blipFill>
        <p:spPr bwMode="auto">
          <a:xfrm>
            <a:off x="7812088" y="2062163"/>
            <a:ext cx="1143000" cy="800100"/>
          </a:xfrm>
          <a:prstGeom prst="rect">
            <a:avLst/>
          </a:prstGeom>
          <a:noFill/>
          <a:ln w="9525" algn="ctr">
            <a:noFill/>
            <a:miter lim="800000"/>
            <a:headEnd/>
            <a:tailEnd/>
          </a:ln>
        </p:spPr>
      </p:pic>
      <p:sp>
        <p:nvSpPr>
          <p:cNvPr id="60423" name="Text Box 8"/>
          <p:cNvSpPr txBox="1">
            <a:spLocks noChangeArrowheads="1"/>
          </p:cNvSpPr>
          <p:nvPr/>
        </p:nvSpPr>
        <p:spPr bwMode="auto">
          <a:xfrm>
            <a:off x="4511675" y="5384800"/>
            <a:ext cx="457200" cy="274638"/>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H1</a:t>
            </a:r>
            <a:endParaRPr lang="pt-BR" sz="1200" b="1" i="1">
              <a:latin typeface="Arial" charset="0"/>
            </a:endParaRPr>
          </a:p>
        </p:txBody>
      </p:sp>
      <p:sp>
        <p:nvSpPr>
          <p:cNvPr id="60424" name="Text Box 9"/>
          <p:cNvSpPr txBox="1">
            <a:spLocks noChangeArrowheads="1"/>
          </p:cNvSpPr>
          <p:nvPr/>
        </p:nvSpPr>
        <p:spPr bwMode="auto">
          <a:xfrm>
            <a:off x="658813" y="5241925"/>
            <a:ext cx="457200" cy="274638"/>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H1</a:t>
            </a:r>
            <a:endParaRPr lang="pt-BR" sz="1200" b="1" i="1">
              <a:latin typeface="Arial" charset="0"/>
            </a:endParaRPr>
          </a:p>
        </p:txBody>
      </p:sp>
      <p:sp>
        <p:nvSpPr>
          <p:cNvPr id="60425" name="Text Box 10"/>
          <p:cNvSpPr txBox="1">
            <a:spLocks noChangeArrowheads="1"/>
          </p:cNvSpPr>
          <p:nvPr/>
        </p:nvSpPr>
        <p:spPr bwMode="auto">
          <a:xfrm>
            <a:off x="684213" y="5516563"/>
            <a:ext cx="381000" cy="396875"/>
          </a:xfrm>
          <a:prstGeom prst="rect">
            <a:avLst/>
          </a:prstGeom>
          <a:noFill/>
          <a:ln w="9525">
            <a:noFill/>
            <a:miter lim="800000"/>
            <a:headEnd/>
            <a:tailEnd/>
          </a:ln>
        </p:spPr>
        <p:txBody>
          <a:bodyPr>
            <a:spAutoFit/>
          </a:bodyPr>
          <a:lstStyle/>
          <a:p>
            <a:pPr>
              <a:buFont typeface="Wingdings" pitchFamily="2" charset="2"/>
              <a:buNone/>
            </a:pPr>
            <a:r>
              <a:rPr lang="pt-BR" sz="2000">
                <a:latin typeface="Arial" charset="0"/>
                <a:sym typeface="Wingdings 2" pitchFamily="18" charset="2"/>
              </a:rPr>
              <a:t></a:t>
            </a:r>
            <a:endParaRPr lang="pt-BR" sz="2000">
              <a:latin typeface="Arial" charset="0"/>
            </a:endParaRPr>
          </a:p>
        </p:txBody>
      </p:sp>
      <p:sp>
        <p:nvSpPr>
          <p:cNvPr id="60426" name="Text Box 11"/>
          <p:cNvSpPr txBox="1">
            <a:spLocks noChangeArrowheads="1"/>
          </p:cNvSpPr>
          <p:nvPr/>
        </p:nvSpPr>
        <p:spPr bwMode="auto">
          <a:xfrm>
            <a:off x="4740275" y="5461000"/>
            <a:ext cx="381000" cy="396875"/>
          </a:xfrm>
          <a:prstGeom prst="rect">
            <a:avLst/>
          </a:prstGeom>
          <a:noFill/>
          <a:ln w="9525">
            <a:noFill/>
            <a:miter lim="800000"/>
            <a:headEnd/>
            <a:tailEnd/>
          </a:ln>
        </p:spPr>
        <p:txBody>
          <a:bodyPr>
            <a:spAutoFit/>
          </a:bodyPr>
          <a:lstStyle/>
          <a:p>
            <a:pPr>
              <a:buFont typeface="Wingdings" pitchFamily="2" charset="2"/>
              <a:buNone/>
            </a:pPr>
            <a:r>
              <a:rPr lang="pt-BR" sz="2000">
                <a:latin typeface="Arial" charset="0"/>
                <a:sym typeface="Wingdings 2" pitchFamily="18" charset="2"/>
              </a:rPr>
              <a:t></a:t>
            </a:r>
            <a:endParaRPr lang="pt-BR" sz="2000">
              <a:latin typeface="Arial" charset="0"/>
            </a:endParaRPr>
          </a:p>
        </p:txBody>
      </p:sp>
      <p:sp>
        <p:nvSpPr>
          <p:cNvPr id="60427" name="Text Box 12"/>
          <p:cNvSpPr txBox="1">
            <a:spLocks noChangeArrowheads="1"/>
          </p:cNvSpPr>
          <p:nvPr/>
        </p:nvSpPr>
        <p:spPr bwMode="auto">
          <a:xfrm>
            <a:off x="8459788" y="5308600"/>
            <a:ext cx="381000" cy="396875"/>
          </a:xfrm>
          <a:prstGeom prst="rect">
            <a:avLst/>
          </a:prstGeom>
          <a:noFill/>
          <a:ln w="9525">
            <a:noFill/>
            <a:miter lim="800000"/>
            <a:headEnd/>
            <a:tailEnd/>
          </a:ln>
        </p:spPr>
        <p:txBody>
          <a:bodyPr>
            <a:spAutoFit/>
          </a:bodyPr>
          <a:lstStyle/>
          <a:p>
            <a:pPr>
              <a:buFont typeface="Wingdings" pitchFamily="2" charset="2"/>
              <a:buNone/>
            </a:pPr>
            <a:r>
              <a:rPr lang="pt-BR" sz="2000">
                <a:latin typeface="Arial" charset="0"/>
                <a:sym typeface="Wingdings 2" pitchFamily="18" charset="2"/>
              </a:rPr>
              <a:t></a:t>
            </a:r>
          </a:p>
        </p:txBody>
      </p:sp>
      <p:sp>
        <p:nvSpPr>
          <p:cNvPr id="60428" name="Text Box 13"/>
          <p:cNvSpPr txBox="1">
            <a:spLocks noChangeArrowheads="1"/>
          </p:cNvSpPr>
          <p:nvPr/>
        </p:nvSpPr>
        <p:spPr bwMode="auto">
          <a:xfrm>
            <a:off x="8675688" y="5175250"/>
            <a:ext cx="457200" cy="274638"/>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H1</a:t>
            </a:r>
            <a:endParaRPr lang="pt-BR" sz="1200" b="1" i="1">
              <a:latin typeface="Arial" charset="0"/>
            </a:endParaRPr>
          </a:p>
        </p:txBody>
      </p:sp>
      <p:pic>
        <p:nvPicPr>
          <p:cNvPr id="60429" name="Picture 14" descr="npo0000fa"/>
          <p:cNvPicPr>
            <a:picLocks noChangeAspect="1" noChangeArrowheads="1"/>
          </p:cNvPicPr>
          <p:nvPr/>
        </p:nvPicPr>
        <p:blipFill>
          <a:blip r:embed="rId5"/>
          <a:srcRect/>
          <a:stretch>
            <a:fillRect/>
          </a:stretch>
        </p:blipFill>
        <p:spPr bwMode="auto">
          <a:xfrm>
            <a:off x="5891213" y="4919663"/>
            <a:ext cx="381000" cy="315912"/>
          </a:xfrm>
          <a:prstGeom prst="rect">
            <a:avLst/>
          </a:prstGeom>
          <a:noFill/>
          <a:ln w="9525" algn="ctr">
            <a:noFill/>
            <a:miter lim="800000"/>
            <a:headEnd/>
            <a:tailEnd/>
          </a:ln>
        </p:spPr>
      </p:pic>
      <p:sp>
        <p:nvSpPr>
          <p:cNvPr id="60430" name="Text Box 15"/>
          <p:cNvSpPr txBox="1">
            <a:spLocks noChangeArrowheads="1"/>
          </p:cNvSpPr>
          <p:nvPr/>
        </p:nvSpPr>
        <p:spPr bwMode="auto">
          <a:xfrm>
            <a:off x="5688013" y="5373688"/>
            <a:ext cx="609600" cy="274637"/>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BS</a:t>
            </a:r>
            <a:endParaRPr lang="pt-BR" sz="1200" b="1" i="1">
              <a:latin typeface="Arial" charset="0"/>
            </a:endParaRPr>
          </a:p>
        </p:txBody>
      </p:sp>
      <p:sp>
        <p:nvSpPr>
          <p:cNvPr id="60431" name="Rectangle 16"/>
          <p:cNvSpPr>
            <a:spLocks noChangeArrowheads="1"/>
          </p:cNvSpPr>
          <p:nvPr/>
        </p:nvSpPr>
        <p:spPr bwMode="auto">
          <a:xfrm>
            <a:off x="2576513" y="4699000"/>
            <a:ext cx="76200" cy="7620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32" name="Rectangle 17"/>
          <p:cNvSpPr>
            <a:spLocks noChangeArrowheads="1"/>
          </p:cNvSpPr>
          <p:nvPr/>
        </p:nvSpPr>
        <p:spPr bwMode="auto">
          <a:xfrm rot="-5400000">
            <a:off x="1758156" y="4672807"/>
            <a:ext cx="79375" cy="1655762"/>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33" name="Rectangle 18"/>
          <p:cNvSpPr>
            <a:spLocks noChangeArrowheads="1"/>
          </p:cNvSpPr>
          <p:nvPr/>
        </p:nvSpPr>
        <p:spPr bwMode="auto">
          <a:xfrm>
            <a:off x="2682875" y="4699000"/>
            <a:ext cx="76200" cy="838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34" name="Rectangle 19"/>
          <p:cNvSpPr>
            <a:spLocks noChangeArrowheads="1"/>
          </p:cNvSpPr>
          <p:nvPr/>
        </p:nvSpPr>
        <p:spPr bwMode="auto">
          <a:xfrm rot="-5400000">
            <a:off x="3597275" y="4546600"/>
            <a:ext cx="76200" cy="19050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35" name="Rectangle 20"/>
          <p:cNvSpPr>
            <a:spLocks noChangeArrowheads="1"/>
          </p:cNvSpPr>
          <p:nvPr/>
        </p:nvSpPr>
        <p:spPr bwMode="auto">
          <a:xfrm>
            <a:off x="2835275" y="4699000"/>
            <a:ext cx="76200" cy="6858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36" name="Rectangle 21"/>
          <p:cNvSpPr>
            <a:spLocks noChangeArrowheads="1"/>
          </p:cNvSpPr>
          <p:nvPr/>
        </p:nvSpPr>
        <p:spPr bwMode="auto">
          <a:xfrm>
            <a:off x="2682875" y="3497263"/>
            <a:ext cx="88900" cy="9398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60437" name="Picture 22" descr="npo0000fc"/>
          <p:cNvPicPr>
            <a:picLocks noChangeAspect="1" noChangeArrowheads="1"/>
          </p:cNvPicPr>
          <p:nvPr/>
        </p:nvPicPr>
        <p:blipFill>
          <a:blip r:embed="rId6"/>
          <a:srcRect/>
          <a:stretch>
            <a:fillRect/>
          </a:stretch>
        </p:blipFill>
        <p:spPr bwMode="auto">
          <a:xfrm>
            <a:off x="2444750" y="4394200"/>
            <a:ext cx="542925" cy="609600"/>
          </a:xfrm>
          <a:prstGeom prst="rect">
            <a:avLst/>
          </a:prstGeom>
          <a:noFill/>
          <a:ln w="9525" algn="ctr">
            <a:noFill/>
            <a:miter lim="800000"/>
            <a:headEnd/>
            <a:tailEnd/>
          </a:ln>
        </p:spPr>
      </p:pic>
      <p:sp>
        <p:nvSpPr>
          <p:cNvPr id="60438" name="Rectangle 23"/>
          <p:cNvSpPr>
            <a:spLocks noChangeArrowheads="1"/>
          </p:cNvSpPr>
          <p:nvPr/>
        </p:nvSpPr>
        <p:spPr bwMode="auto">
          <a:xfrm rot="-5400000">
            <a:off x="5768975" y="2374900"/>
            <a:ext cx="76200" cy="59436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60439" name="Picture 24" descr="npo0000fe"/>
          <p:cNvPicPr>
            <a:picLocks noChangeAspect="1" noChangeArrowheads="1"/>
          </p:cNvPicPr>
          <p:nvPr/>
        </p:nvPicPr>
        <p:blipFill>
          <a:blip r:embed="rId7"/>
          <a:srcRect/>
          <a:stretch>
            <a:fillRect/>
          </a:stretch>
        </p:blipFill>
        <p:spPr bwMode="auto">
          <a:xfrm>
            <a:off x="5640388" y="5105400"/>
            <a:ext cx="223837" cy="496888"/>
          </a:xfrm>
          <a:prstGeom prst="rect">
            <a:avLst/>
          </a:prstGeom>
          <a:noFill/>
          <a:ln w="9525" algn="ctr">
            <a:noFill/>
            <a:miter lim="800000"/>
            <a:headEnd/>
            <a:tailEnd/>
          </a:ln>
        </p:spPr>
      </p:pic>
      <p:sp>
        <p:nvSpPr>
          <p:cNvPr id="60440" name="Rectangle 25"/>
          <p:cNvSpPr>
            <a:spLocks noChangeArrowheads="1"/>
          </p:cNvSpPr>
          <p:nvPr/>
        </p:nvSpPr>
        <p:spPr bwMode="auto">
          <a:xfrm>
            <a:off x="1052513" y="54610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41" name="Rectangle 26"/>
          <p:cNvSpPr>
            <a:spLocks noChangeArrowheads="1"/>
          </p:cNvSpPr>
          <p:nvPr/>
        </p:nvSpPr>
        <p:spPr bwMode="auto">
          <a:xfrm>
            <a:off x="1738313" y="54610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42" name="Rectangle 27"/>
          <p:cNvSpPr>
            <a:spLocks noChangeArrowheads="1"/>
          </p:cNvSpPr>
          <p:nvPr/>
        </p:nvSpPr>
        <p:spPr bwMode="auto">
          <a:xfrm>
            <a:off x="2271713" y="54610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43" name="Rectangle 28"/>
          <p:cNvSpPr>
            <a:spLocks noChangeArrowheads="1"/>
          </p:cNvSpPr>
          <p:nvPr/>
        </p:nvSpPr>
        <p:spPr bwMode="auto">
          <a:xfrm>
            <a:off x="3140075" y="55372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44" name="Rectangle 29"/>
          <p:cNvSpPr>
            <a:spLocks noChangeArrowheads="1"/>
          </p:cNvSpPr>
          <p:nvPr/>
        </p:nvSpPr>
        <p:spPr bwMode="auto">
          <a:xfrm>
            <a:off x="3749675" y="54610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45" name="Rectangle 30"/>
          <p:cNvSpPr>
            <a:spLocks noChangeArrowheads="1"/>
          </p:cNvSpPr>
          <p:nvPr/>
        </p:nvSpPr>
        <p:spPr bwMode="auto">
          <a:xfrm>
            <a:off x="4283075" y="54610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60446" name="Picture 31" descr="npo000100"/>
          <p:cNvPicPr>
            <a:picLocks noChangeAspect="1" noChangeArrowheads="1"/>
          </p:cNvPicPr>
          <p:nvPr/>
        </p:nvPicPr>
        <p:blipFill>
          <a:blip r:embed="rId8"/>
          <a:srcRect/>
          <a:stretch>
            <a:fillRect/>
          </a:stretch>
        </p:blipFill>
        <p:spPr bwMode="auto">
          <a:xfrm>
            <a:off x="4086225" y="5692775"/>
            <a:ext cx="577850" cy="890588"/>
          </a:xfrm>
          <a:prstGeom prst="rect">
            <a:avLst/>
          </a:prstGeom>
          <a:noFill/>
          <a:ln w="9525" algn="ctr">
            <a:noFill/>
            <a:miter lim="800000"/>
            <a:headEnd/>
            <a:tailEnd/>
          </a:ln>
        </p:spPr>
      </p:pic>
      <p:pic>
        <p:nvPicPr>
          <p:cNvPr id="60447" name="Picture 32" descr="npo000101"/>
          <p:cNvPicPr>
            <a:picLocks noChangeAspect="1" noChangeArrowheads="1"/>
          </p:cNvPicPr>
          <p:nvPr/>
        </p:nvPicPr>
        <p:blipFill>
          <a:blip r:embed="rId9"/>
          <a:srcRect/>
          <a:stretch>
            <a:fillRect/>
          </a:stretch>
        </p:blipFill>
        <p:spPr bwMode="auto">
          <a:xfrm>
            <a:off x="2943225" y="5768975"/>
            <a:ext cx="390525" cy="608013"/>
          </a:xfrm>
          <a:prstGeom prst="rect">
            <a:avLst/>
          </a:prstGeom>
          <a:noFill/>
          <a:ln w="9525" algn="ctr">
            <a:noFill/>
            <a:miter lim="800000"/>
            <a:headEnd/>
            <a:tailEnd/>
          </a:ln>
        </p:spPr>
      </p:pic>
      <p:pic>
        <p:nvPicPr>
          <p:cNvPr id="60448" name="Picture 33" descr="npo000103"/>
          <p:cNvPicPr>
            <a:picLocks noChangeAspect="1" noChangeArrowheads="1"/>
          </p:cNvPicPr>
          <p:nvPr/>
        </p:nvPicPr>
        <p:blipFill>
          <a:blip r:embed="rId10"/>
          <a:srcRect/>
          <a:stretch>
            <a:fillRect/>
          </a:stretch>
        </p:blipFill>
        <p:spPr bwMode="auto">
          <a:xfrm>
            <a:off x="3594100" y="5768975"/>
            <a:ext cx="339725" cy="346075"/>
          </a:xfrm>
          <a:prstGeom prst="rect">
            <a:avLst/>
          </a:prstGeom>
          <a:noFill/>
          <a:ln w="9525" algn="ctr">
            <a:noFill/>
            <a:miter lim="800000"/>
            <a:headEnd/>
            <a:tailEnd/>
          </a:ln>
        </p:spPr>
      </p:pic>
      <p:pic>
        <p:nvPicPr>
          <p:cNvPr id="60449" name="Picture 34" descr="npo000106"/>
          <p:cNvPicPr>
            <a:picLocks noChangeAspect="1" noChangeArrowheads="1"/>
          </p:cNvPicPr>
          <p:nvPr/>
        </p:nvPicPr>
        <p:blipFill>
          <a:blip r:embed="rId11"/>
          <a:srcRect/>
          <a:stretch>
            <a:fillRect/>
          </a:stretch>
        </p:blipFill>
        <p:spPr bwMode="auto">
          <a:xfrm>
            <a:off x="2074863" y="5692775"/>
            <a:ext cx="577850" cy="890588"/>
          </a:xfrm>
          <a:prstGeom prst="rect">
            <a:avLst/>
          </a:prstGeom>
          <a:noFill/>
          <a:ln w="9525" algn="ctr">
            <a:noFill/>
            <a:miter lim="800000"/>
            <a:headEnd/>
            <a:tailEnd/>
          </a:ln>
        </p:spPr>
      </p:pic>
      <p:pic>
        <p:nvPicPr>
          <p:cNvPr id="60450" name="Picture 97" descr="npo000107"/>
          <p:cNvPicPr>
            <a:picLocks noChangeAspect="1" noChangeArrowheads="1"/>
          </p:cNvPicPr>
          <p:nvPr/>
        </p:nvPicPr>
        <p:blipFill>
          <a:blip r:embed="rId9"/>
          <a:srcRect/>
          <a:stretch>
            <a:fillRect/>
          </a:stretch>
        </p:blipFill>
        <p:spPr bwMode="auto">
          <a:xfrm>
            <a:off x="900113" y="5768975"/>
            <a:ext cx="390525" cy="608013"/>
          </a:xfrm>
          <a:prstGeom prst="rect">
            <a:avLst/>
          </a:prstGeom>
          <a:noFill/>
          <a:ln w="9525" algn="ctr">
            <a:noFill/>
            <a:miter lim="800000"/>
            <a:headEnd/>
            <a:tailEnd/>
          </a:ln>
        </p:spPr>
      </p:pic>
      <p:pic>
        <p:nvPicPr>
          <p:cNvPr id="60451" name="Picture 36" descr="npo000109"/>
          <p:cNvPicPr>
            <a:picLocks noChangeAspect="1" noChangeArrowheads="1"/>
          </p:cNvPicPr>
          <p:nvPr/>
        </p:nvPicPr>
        <p:blipFill>
          <a:blip r:embed="rId10"/>
          <a:srcRect/>
          <a:stretch>
            <a:fillRect/>
          </a:stretch>
        </p:blipFill>
        <p:spPr bwMode="auto">
          <a:xfrm>
            <a:off x="1550988" y="5768975"/>
            <a:ext cx="339725" cy="346075"/>
          </a:xfrm>
          <a:prstGeom prst="rect">
            <a:avLst/>
          </a:prstGeom>
          <a:noFill/>
          <a:ln w="9525" algn="ctr">
            <a:noFill/>
            <a:miter lim="800000"/>
            <a:headEnd/>
            <a:tailEnd/>
          </a:ln>
        </p:spPr>
      </p:pic>
      <p:sp>
        <p:nvSpPr>
          <p:cNvPr id="60452" name="Rectangle 37"/>
          <p:cNvSpPr>
            <a:spLocks noChangeArrowheads="1"/>
          </p:cNvSpPr>
          <p:nvPr/>
        </p:nvSpPr>
        <p:spPr bwMode="auto">
          <a:xfrm>
            <a:off x="7088188" y="53848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53" name="Rectangle 38"/>
          <p:cNvSpPr>
            <a:spLocks noChangeArrowheads="1"/>
          </p:cNvSpPr>
          <p:nvPr/>
        </p:nvSpPr>
        <p:spPr bwMode="auto">
          <a:xfrm>
            <a:off x="7697788" y="53086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54" name="Rectangle 39"/>
          <p:cNvSpPr>
            <a:spLocks noChangeArrowheads="1"/>
          </p:cNvSpPr>
          <p:nvPr/>
        </p:nvSpPr>
        <p:spPr bwMode="auto">
          <a:xfrm>
            <a:off x="8231188" y="5308600"/>
            <a:ext cx="76200" cy="4572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60455" name="Picture 40" descr="npo00010c"/>
          <p:cNvPicPr>
            <a:picLocks noChangeAspect="1" noChangeArrowheads="1"/>
          </p:cNvPicPr>
          <p:nvPr/>
        </p:nvPicPr>
        <p:blipFill>
          <a:blip r:embed="rId11"/>
          <a:srcRect/>
          <a:stretch>
            <a:fillRect/>
          </a:stretch>
        </p:blipFill>
        <p:spPr bwMode="auto">
          <a:xfrm>
            <a:off x="8002588" y="5526088"/>
            <a:ext cx="577850" cy="890587"/>
          </a:xfrm>
          <a:prstGeom prst="rect">
            <a:avLst/>
          </a:prstGeom>
          <a:noFill/>
          <a:ln w="9525" algn="ctr">
            <a:noFill/>
            <a:miter lim="800000"/>
            <a:headEnd/>
            <a:tailEnd/>
          </a:ln>
        </p:spPr>
      </p:pic>
      <p:pic>
        <p:nvPicPr>
          <p:cNvPr id="60456" name="Picture 41" descr="npo00010d"/>
          <p:cNvPicPr>
            <a:picLocks noChangeAspect="1" noChangeArrowheads="1"/>
          </p:cNvPicPr>
          <p:nvPr/>
        </p:nvPicPr>
        <p:blipFill>
          <a:blip r:embed="rId9"/>
          <a:srcRect/>
          <a:stretch>
            <a:fillRect/>
          </a:stretch>
        </p:blipFill>
        <p:spPr bwMode="auto">
          <a:xfrm>
            <a:off x="6859588" y="5602288"/>
            <a:ext cx="390525" cy="608012"/>
          </a:xfrm>
          <a:prstGeom prst="rect">
            <a:avLst/>
          </a:prstGeom>
          <a:noFill/>
          <a:ln w="9525" algn="ctr">
            <a:noFill/>
            <a:miter lim="800000"/>
            <a:headEnd/>
            <a:tailEnd/>
          </a:ln>
        </p:spPr>
      </p:pic>
      <p:pic>
        <p:nvPicPr>
          <p:cNvPr id="60457" name="Picture 157" descr="npo000110"/>
          <p:cNvPicPr>
            <a:picLocks noChangeAspect="1" noChangeArrowheads="1"/>
          </p:cNvPicPr>
          <p:nvPr/>
        </p:nvPicPr>
        <p:blipFill>
          <a:blip r:embed="rId12"/>
          <a:srcRect/>
          <a:stretch>
            <a:fillRect/>
          </a:stretch>
        </p:blipFill>
        <p:spPr bwMode="auto">
          <a:xfrm>
            <a:off x="1068388" y="3502025"/>
            <a:ext cx="1066800" cy="400050"/>
          </a:xfrm>
          <a:prstGeom prst="rect">
            <a:avLst/>
          </a:prstGeom>
          <a:noFill/>
          <a:ln w="9525" algn="ctr">
            <a:noFill/>
            <a:miter lim="800000"/>
            <a:headEnd/>
            <a:tailEnd/>
          </a:ln>
        </p:spPr>
      </p:pic>
      <p:pic>
        <p:nvPicPr>
          <p:cNvPr id="60458" name="Picture 122" descr="npo000111"/>
          <p:cNvPicPr>
            <a:picLocks noChangeAspect="1" noChangeArrowheads="1"/>
          </p:cNvPicPr>
          <p:nvPr/>
        </p:nvPicPr>
        <p:blipFill>
          <a:blip r:embed="rId13"/>
          <a:srcRect/>
          <a:stretch>
            <a:fillRect/>
          </a:stretch>
        </p:blipFill>
        <p:spPr bwMode="auto">
          <a:xfrm>
            <a:off x="3660775" y="3502025"/>
            <a:ext cx="1371600" cy="301625"/>
          </a:xfrm>
          <a:prstGeom prst="rect">
            <a:avLst/>
          </a:prstGeom>
          <a:noFill/>
          <a:ln w="9525" algn="ctr">
            <a:noFill/>
            <a:miter lim="800000"/>
            <a:headEnd/>
            <a:tailEnd/>
          </a:ln>
        </p:spPr>
      </p:pic>
      <p:pic>
        <p:nvPicPr>
          <p:cNvPr id="60459" name="Picture 123" descr="npo000112"/>
          <p:cNvPicPr>
            <a:picLocks noChangeAspect="1" noChangeArrowheads="1"/>
          </p:cNvPicPr>
          <p:nvPr/>
        </p:nvPicPr>
        <p:blipFill>
          <a:blip r:embed="rId14"/>
          <a:srcRect/>
          <a:stretch>
            <a:fillRect/>
          </a:stretch>
        </p:blipFill>
        <p:spPr bwMode="auto">
          <a:xfrm>
            <a:off x="1041400" y="5086350"/>
            <a:ext cx="1371600" cy="293688"/>
          </a:xfrm>
          <a:prstGeom prst="rect">
            <a:avLst/>
          </a:prstGeom>
          <a:noFill/>
          <a:ln w="9525" algn="ctr">
            <a:noFill/>
            <a:miter lim="800000"/>
            <a:headEnd/>
            <a:tailEnd/>
          </a:ln>
        </p:spPr>
      </p:pic>
      <p:sp>
        <p:nvSpPr>
          <p:cNvPr id="60460" name="Rectangle 45"/>
          <p:cNvSpPr>
            <a:spLocks noChangeArrowheads="1"/>
          </p:cNvSpPr>
          <p:nvPr/>
        </p:nvSpPr>
        <p:spPr bwMode="auto">
          <a:xfrm rot="-5400000">
            <a:off x="3940175" y="2768600"/>
            <a:ext cx="76200" cy="24384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61" name="Rectangle 46"/>
          <p:cNvSpPr>
            <a:spLocks noChangeArrowheads="1"/>
          </p:cNvSpPr>
          <p:nvPr/>
        </p:nvSpPr>
        <p:spPr bwMode="auto">
          <a:xfrm>
            <a:off x="3808413" y="4005263"/>
            <a:ext cx="69850" cy="215900"/>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62" name="Rectangle 47"/>
          <p:cNvSpPr>
            <a:spLocks noChangeArrowheads="1"/>
          </p:cNvSpPr>
          <p:nvPr/>
        </p:nvSpPr>
        <p:spPr bwMode="auto">
          <a:xfrm>
            <a:off x="4356100" y="4005263"/>
            <a:ext cx="71438" cy="287337"/>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463" name="Rectangle 48"/>
          <p:cNvSpPr>
            <a:spLocks noChangeArrowheads="1"/>
          </p:cNvSpPr>
          <p:nvPr/>
        </p:nvSpPr>
        <p:spPr bwMode="auto">
          <a:xfrm>
            <a:off x="4875213" y="4005263"/>
            <a:ext cx="69850" cy="71437"/>
          </a:xfrm>
          <a:prstGeom prst="rect">
            <a:avLst/>
          </a:prstGeom>
          <a:solidFill>
            <a:srgbClr val="9900FF"/>
          </a:solidFill>
          <a:ln w="9525">
            <a:noFill/>
            <a:miter lim="800000"/>
            <a:headEnd/>
            <a:tailEnd/>
          </a:ln>
        </p:spPr>
        <p:txBody>
          <a:bodyPr anchor="ctr">
            <a:spAutoFit/>
          </a:bodyPr>
          <a:lstStyle/>
          <a:p>
            <a:pPr algn="ctr" eaLnBrk="0" hangingPunct="0"/>
            <a:endParaRPr lang="pt-BR"/>
          </a:p>
        </p:txBody>
      </p:sp>
      <p:pic>
        <p:nvPicPr>
          <p:cNvPr id="60464" name="Picture 49" descr="npo000113"/>
          <p:cNvPicPr>
            <a:picLocks noChangeAspect="1" noChangeArrowheads="1"/>
          </p:cNvPicPr>
          <p:nvPr/>
        </p:nvPicPr>
        <p:blipFill>
          <a:blip r:embed="rId10"/>
          <a:srcRect/>
          <a:stretch>
            <a:fillRect/>
          </a:stretch>
        </p:blipFill>
        <p:spPr bwMode="auto">
          <a:xfrm>
            <a:off x="7586663" y="5613400"/>
            <a:ext cx="339725" cy="346075"/>
          </a:xfrm>
          <a:prstGeom prst="rect">
            <a:avLst/>
          </a:prstGeom>
          <a:noFill/>
          <a:ln w="9525" algn="ctr">
            <a:noFill/>
            <a:miter lim="800000"/>
            <a:headEnd/>
            <a:tailEnd/>
          </a:ln>
        </p:spPr>
      </p:pic>
      <p:sp>
        <p:nvSpPr>
          <p:cNvPr id="60465" name="AutoShape 50"/>
          <p:cNvSpPr>
            <a:spLocks noChangeArrowheads="1"/>
          </p:cNvSpPr>
          <p:nvPr/>
        </p:nvSpPr>
        <p:spPr bwMode="auto">
          <a:xfrm>
            <a:off x="6756400" y="5011738"/>
            <a:ext cx="2136775" cy="1512887"/>
          </a:xfrm>
          <a:prstGeom prst="octagon">
            <a:avLst>
              <a:gd name="adj" fmla="val 29287"/>
            </a:avLst>
          </a:prstGeom>
          <a:solidFill>
            <a:srgbClr val="00CCFF">
              <a:alpha val="50195"/>
            </a:srgbClr>
          </a:solidFill>
          <a:ln w="9525">
            <a:noFill/>
            <a:miter lim="800000"/>
            <a:headEnd/>
            <a:tailEnd/>
          </a:ln>
        </p:spPr>
        <p:txBody>
          <a:bodyPr anchor="ctr">
            <a:spAutoFit/>
          </a:bodyPr>
          <a:lstStyle/>
          <a:p>
            <a:pPr algn="ctr" eaLnBrk="0" hangingPunct="0"/>
            <a:endParaRPr lang="pt-BR"/>
          </a:p>
        </p:txBody>
      </p:sp>
      <p:pic>
        <p:nvPicPr>
          <p:cNvPr id="60466" name="Picture 51" descr="npo000116"/>
          <p:cNvPicPr>
            <a:picLocks noChangeAspect="1" noChangeArrowheads="1"/>
          </p:cNvPicPr>
          <p:nvPr/>
        </p:nvPicPr>
        <p:blipFill>
          <a:blip r:embed="rId15"/>
          <a:srcRect/>
          <a:stretch>
            <a:fillRect/>
          </a:stretch>
        </p:blipFill>
        <p:spPr bwMode="auto">
          <a:xfrm>
            <a:off x="7332663" y="6126163"/>
            <a:ext cx="381000" cy="315912"/>
          </a:xfrm>
          <a:prstGeom prst="rect">
            <a:avLst/>
          </a:prstGeom>
          <a:noFill/>
          <a:ln w="9525" algn="ctr">
            <a:noFill/>
            <a:miter lim="800000"/>
            <a:headEnd/>
            <a:tailEnd/>
          </a:ln>
        </p:spPr>
      </p:pic>
      <p:sp>
        <p:nvSpPr>
          <p:cNvPr id="60467" name="Rectangle 52"/>
          <p:cNvSpPr>
            <a:spLocks noChangeArrowheads="1"/>
          </p:cNvSpPr>
          <p:nvPr/>
        </p:nvSpPr>
        <p:spPr bwMode="auto">
          <a:xfrm>
            <a:off x="7519988" y="2854325"/>
            <a:ext cx="76200" cy="177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60468" name="Picture 106" descr="npo000117"/>
          <p:cNvPicPr>
            <a:picLocks noChangeAspect="1" noChangeArrowheads="1"/>
          </p:cNvPicPr>
          <p:nvPr/>
        </p:nvPicPr>
        <p:blipFill>
          <a:blip r:embed="rId16"/>
          <a:srcRect/>
          <a:stretch>
            <a:fillRect/>
          </a:stretch>
        </p:blipFill>
        <p:spPr bwMode="auto">
          <a:xfrm>
            <a:off x="7270750" y="2459038"/>
            <a:ext cx="685800" cy="466725"/>
          </a:xfrm>
          <a:prstGeom prst="rect">
            <a:avLst/>
          </a:prstGeom>
          <a:noFill/>
          <a:ln w="9525" algn="ctr">
            <a:noFill/>
            <a:miter lim="800000"/>
            <a:headEnd/>
            <a:tailEnd/>
          </a:ln>
        </p:spPr>
      </p:pic>
      <p:sp>
        <p:nvSpPr>
          <p:cNvPr id="60469" name="Text Box 54"/>
          <p:cNvSpPr txBox="1">
            <a:spLocks noChangeArrowheads="1"/>
          </p:cNvSpPr>
          <p:nvPr/>
        </p:nvSpPr>
        <p:spPr bwMode="auto">
          <a:xfrm>
            <a:off x="6659563" y="1990725"/>
            <a:ext cx="1676400" cy="457200"/>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Estação</a:t>
            </a:r>
          </a:p>
          <a:p>
            <a:pPr algn="ctr">
              <a:buFont typeface="Wingdings" pitchFamily="2" charset="2"/>
              <a:buNone/>
            </a:pPr>
            <a:r>
              <a:rPr lang="pt-BR" sz="1200" b="1">
                <a:latin typeface="Arial" charset="0"/>
              </a:rPr>
              <a:t> Engenharia</a:t>
            </a:r>
            <a:endParaRPr lang="pt-BR" sz="1200" b="1" i="1">
              <a:latin typeface="Arial" charset="0"/>
            </a:endParaRPr>
          </a:p>
        </p:txBody>
      </p:sp>
      <p:pic>
        <p:nvPicPr>
          <p:cNvPr id="60470" name="Picture 35" descr="npo000119"/>
          <p:cNvPicPr>
            <a:picLocks noChangeAspect="1" noChangeArrowheads="1"/>
          </p:cNvPicPr>
          <p:nvPr/>
        </p:nvPicPr>
        <p:blipFill>
          <a:blip r:embed="rId17"/>
          <a:srcRect/>
          <a:stretch>
            <a:fillRect/>
          </a:stretch>
        </p:blipFill>
        <p:spPr bwMode="auto">
          <a:xfrm>
            <a:off x="2339975" y="1628775"/>
            <a:ext cx="838200" cy="468313"/>
          </a:xfrm>
          <a:prstGeom prst="rect">
            <a:avLst/>
          </a:prstGeom>
          <a:noFill/>
          <a:ln w="9525" algn="ctr">
            <a:noFill/>
            <a:miter lim="800000"/>
            <a:headEnd/>
            <a:tailEnd/>
          </a:ln>
        </p:spPr>
      </p:pic>
      <p:sp>
        <p:nvSpPr>
          <p:cNvPr id="60471" name="Text Box 56"/>
          <p:cNvSpPr txBox="1">
            <a:spLocks noChangeArrowheads="1"/>
          </p:cNvSpPr>
          <p:nvPr/>
        </p:nvSpPr>
        <p:spPr bwMode="auto">
          <a:xfrm>
            <a:off x="3706813" y="2062163"/>
            <a:ext cx="1752600" cy="457200"/>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Estação </a:t>
            </a:r>
          </a:p>
          <a:p>
            <a:pPr algn="ctr">
              <a:buFont typeface="Wingdings" pitchFamily="2" charset="2"/>
              <a:buNone/>
            </a:pPr>
            <a:r>
              <a:rPr lang="pt-BR" sz="1200" b="1">
                <a:latin typeface="Arial" charset="0"/>
              </a:rPr>
              <a:t>Manutenção</a:t>
            </a:r>
            <a:endParaRPr lang="pt-BR" sz="1200" b="1" i="1">
              <a:latin typeface="Arial" charset="0"/>
            </a:endParaRPr>
          </a:p>
        </p:txBody>
      </p:sp>
      <p:pic>
        <p:nvPicPr>
          <p:cNvPr id="60472" name="Picture 108" descr="npo00011b"/>
          <p:cNvPicPr>
            <a:picLocks noChangeAspect="1" noChangeArrowheads="1"/>
          </p:cNvPicPr>
          <p:nvPr/>
        </p:nvPicPr>
        <p:blipFill>
          <a:blip r:embed="rId18"/>
          <a:srcRect/>
          <a:stretch>
            <a:fillRect/>
          </a:stretch>
        </p:blipFill>
        <p:spPr bwMode="auto">
          <a:xfrm>
            <a:off x="3779838" y="1700213"/>
            <a:ext cx="533400" cy="373062"/>
          </a:xfrm>
          <a:prstGeom prst="rect">
            <a:avLst/>
          </a:prstGeom>
          <a:noFill/>
          <a:ln w="9525" algn="ctr">
            <a:noFill/>
            <a:miter lim="800000"/>
            <a:headEnd/>
            <a:tailEnd/>
          </a:ln>
        </p:spPr>
      </p:pic>
      <p:pic>
        <p:nvPicPr>
          <p:cNvPr id="60473" name="Picture 4" descr="npo00011d"/>
          <p:cNvPicPr>
            <a:picLocks noChangeAspect="1" noChangeArrowheads="1"/>
          </p:cNvPicPr>
          <p:nvPr/>
        </p:nvPicPr>
        <p:blipFill>
          <a:blip r:embed="rId19"/>
          <a:srcRect/>
          <a:stretch>
            <a:fillRect/>
          </a:stretch>
        </p:blipFill>
        <p:spPr bwMode="auto">
          <a:xfrm>
            <a:off x="4356100" y="1628775"/>
            <a:ext cx="838200" cy="446088"/>
          </a:xfrm>
          <a:prstGeom prst="rect">
            <a:avLst/>
          </a:prstGeom>
          <a:noFill/>
          <a:ln w="9525" algn="ctr">
            <a:noFill/>
            <a:miter lim="800000"/>
            <a:headEnd/>
            <a:tailEnd/>
          </a:ln>
        </p:spPr>
      </p:pic>
      <p:sp>
        <p:nvSpPr>
          <p:cNvPr id="60474" name="Line 59"/>
          <p:cNvSpPr>
            <a:spLocks noChangeShapeType="1"/>
          </p:cNvSpPr>
          <p:nvPr/>
        </p:nvSpPr>
        <p:spPr bwMode="auto">
          <a:xfrm>
            <a:off x="2555875" y="2998788"/>
            <a:ext cx="0" cy="287337"/>
          </a:xfrm>
          <a:prstGeom prst="line">
            <a:avLst/>
          </a:prstGeom>
          <a:noFill/>
          <a:ln w="63500">
            <a:solidFill>
              <a:srgbClr val="3399FF"/>
            </a:solidFill>
            <a:round/>
            <a:headEnd/>
            <a:tailEnd/>
          </a:ln>
        </p:spPr>
        <p:txBody>
          <a:bodyPr anchor="ctr">
            <a:spAutoFit/>
          </a:bodyPr>
          <a:lstStyle/>
          <a:p>
            <a:endParaRPr lang="pt-BR"/>
          </a:p>
        </p:txBody>
      </p:sp>
      <p:sp>
        <p:nvSpPr>
          <p:cNvPr id="60475" name="Rectangle 60"/>
          <p:cNvSpPr>
            <a:spLocks noChangeArrowheads="1"/>
          </p:cNvSpPr>
          <p:nvPr/>
        </p:nvSpPr>
        <p:spPr bwMode="auto">
          <a:xfrm>
            <a:off x="900113" y="2976563"/>
            <a:ext cx="8088312" cy="93662"/>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60476" name="Picture 125" descr="npo00011f"/>
          <p:cNvPicPr>
            <a:picLocks noChangeAspect="1" noChangeArrowheads="1"/>
          </p:cNvPicPr>
          <p:nvPr/>
        </p:nvPicPr>
        <p:blipFill>
          <a:blip r:embed="rId20"/>
          <a:srcRect/>
          <a:stretch>
            <a:fillRect/>
          </a:stretch>
        </p:blipFill>
        <p:spPr bwMode="auto">
          <a:xfrm>
            <a:off x="7956550" y="1630363"/>
            <a:ext cx="754063" cy="447675"/>
          </a:xfrm>
          <a:prstGeom prst="rect">
            <a:avLst/>
          </a:prstGeom>
          <a:noFill/>
          <a:ln w="9525" algn="ctr">
            <a:noFill/>
            <a:miter lim="800000"/>
            <a:headEnd/>
            <a:tailEnd/>
          </a:ln>
        </p:spPr>
      </p:pic>
      <p:pic>
        <p:nvPicPr>
          <p:cNvPr id="60477" name="Picture 126" descr="npo000120"/>
          <p:cNvPicPr>
            <a:picLocks noChangeAspect="1" noChangeArrowheads="1"/>
          </p:cNvPicPr>
          <p:nvPr/>
        </p:nvPicPr>
        <p:blipFill>
          <a:blip r:embed="rId21"/>
          <a:srcRect/>
          <a:stretch>
            <a:fillRect/>
          </a:stretch>
        </p:blipFill>
        <p:spPr bwMode="auto">
          <a:xfrm>
            <a:off x="3881438" y="2565400"/>
            <a:ext cx="381000" cy="295275"/>
          </a:xfrm>
          <a:prstGeom prst="rect">
            <a:avLst/>
          </a:prstGeom>
          <a:noFill/>
          <a:ln w="9525" algn="ctr">
            <a:noFill/>
            <a:miter lim="800000"/>
            <a:headEnd/>
            <a:tailEnd/>
          </a:ln>
        </p:spPr>
      </p:pic>
      <p:sp>
        <p:nvSpPr>
          <p:cNvPr id="60478" name="Rectangle 63"/>
          <p:cNvSpPr>
            <a:spLocks noChangeArrowheads="1"/>
          </p:cNvSpPr>
          <p:nvPr/>
        </p:nvSpPr>
        <p:spPr bwMode="auto">
          <a:xfrm>
            <a:off x="5380038" y="2384425"/>
            <a:ext cx="76200" cy="685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60479" name="Picture 112" descr="npo000122"/>
          <p:cNvPicPr>
            <a:picLocks noChangeAspect="1" noChangeArrowheads="1"/>
          </p:cNvPicPr>
          <p:nvPr/>
        </p:nvPicPr>
        <p:blipFill>
          <a:blip r:embed="rId22"/>
          <a:srcRect/>
          <a:stretch>
            <a:fillRect/>
          </a:stretch>
        </p:blipFill>
        <p:spPr bwMode="auto">
          <a:xfrm>
            <a:off x="4859338" y="2060575"/>
            <a:ext cx="1143000" cy="800100"/>
          </a:xfrm>
          <a:prstGeom prst="rect">
            <a:avLst/>
          </a:prstGeom>
          <a:noFill/>
          <a:ln w="9525" algn="ctr">
            <a:noFill/>
            <a:miter lim="800000"/>
            <a:headEnd/>
            <a:tailEnd/>
          </a:ln>
        </p:spPr>
      </p:pic>
      <p:sp>
        <p:nvSpPr>
          <p:cNvPr id="60480" name="Rectangle 65"/>
          <p:cNvSpPr>
            <a:spLocks noChangeArrowheads="1"/>
          </p:cNvSpPr>
          <p:nvPr/>
        </p:nvSpPr>
        <p:spPr bwMode="auto">
          <a:xfrm>
            <a:off x="4584700" y="2854325"/>
            <a:ext cx="76200" cy="177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60481" name="Picture 113" descr="npo000123"/>
          <p:cNvPicPr>
            <a:picLocks noChangeAspect="1" noChangeArrowheads="1"/>
          </p:cNvPicPr>
          <p:nvPr/>
        </p:nvPicPr>
        <p:blipFill>
          <a:blip r:embed="rId16"/>
          <a:srcRect/>
          <a:stretch>
            <a:fillRect/>
          </a:stretch>
        </p:blipFill>
        <p:spPr bwMode="auto">
          <a:xfrm>
            <a:off x="4335463" y="2459038"/>
            <a:ext cx="685800" cy="466725"/>
          </a:xfrm>
          <a:prstGeom prst="rect">
            <a:avLst/>
          </a:prstGeom>
          <a:noFill/>
          <a:ln w="9525" algn="ctr">
            <a:noFill/>
            <a:miter lim="800000"/>
            <a:headEnd/>
            <a:tailEnd/>
          </a:ln>
        </p:spPr>
      </p:pic>
      <p:sp>
        <p:nvSpPr>
          <p:cNvPr id="60482" name="Text Box 67"/>
          <p:cNvSpPr txBox="1">
            <a:spLocks noChangeArrowheads="1"/>
          </p:cNvSpPr>
          <p:nvPr/>
        </p:nvSpPr>
        <p:spPr bwMode="auto">
          <a:xfrm>
            <a:off x="658813" y="2036763"/>
            <a:ext cx="1752600" cy="457200"/>
          </a:xfrm>
          <a:prstGeom prst="rect">
            <a:avLst/>
          </a:prstGeom>
          <a:noFill/>
          <a:ln w="9525">
            <a:noFill/>
            <a:miter lim="800000"/>
            <a:headEnd/>
            <a:tailEnd/>
          </a:ln>
        </p:spPr>
        <p:txBody>
          <a:bodyPr>
            <a:spAutoFit/>
          </a:bodyPr>
          <a:lstStyle/>
          <a:p>
            <a:pPr algn="ctr">
              <a:buFont typeface="Wingdings" pitchFamily="2" charset="2"/>
              <a:buNone/>
            </a:pPr>
            <a:r>
              <a:rPr lang="pt-BR" sz="1200" b="1">
                <a:latin typeface="Arial" charset="0"/>
              </a:rPr>
              <a:t>Estação </a:t>
            </a:r>
          </a:p>
          <a:p>
            <a:pPr algn="ctr">
              <a:buFont typeface="Wingdings" pitchFamily="2" charset="2"/>
              <a:buNone/>
            </a:pPr>
            <a:r>
              <a:rPr lang="pt-BR" sz="1200" b="1">
                <a:latin typeface="Arial" charset="0"/>
              </a:rPr>
              <a:t>Operação</a:t>
            </a:r>
            <a:endParaRPr lang="pt-BR" sz="1200" b="1" i="1">
              <a:latin typeface="Arial" charset="0"/>
            </a:endParaRPr>
          </a:p>
        </p:txBody>
      </p:sp>
      <p:sp>
        <p:nvSpPr>
          <p:cNvPr id="60483" name="Rectangle 68"/>
          <p:cNvSpPr>
            <a:spLocks noChangeArrowheads="1"/>
          </p:cNvSpPr>
          <p:nvPr/>
        </p:nvSpPr>
        <p:spPr bwMode="auto">
          <a:xfrm>
            <a:off x="2787650" y="2384425"/>
            <a:ext cx="76200" cy="685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60484" name="Picture 27" descr="npo000125"/>
          <p:cNvPicPr>
            <a:picLocks noChangeAspect="1" noChangeArrowheads="1"/>
          </p:cNvPicPr>
          <p:nvPr/>
        </p:nvPicPr>
        <p:blipFill>
          <a:blip r:embed="rId22"/>
          <a:srcRect/>
          <a:stretch>
            <a:fillRect/>
          </a:stretch>
        </p:blipFill>
        <p:spPr bwMode="auto">
          <a:xfrm>
            <a:off x="2284413" y="2062163"/>
            <a:ext cx="1143000" cy="800100"/>
          </a:xfrm>
          <a:prstGeom prst="rect">
            <a:avLst/>
          </a:prstGeom>
          <a:noFill/>
          <a:ln w="9525" algn="ctr">
            <a:noFill/>
            <a:miter lim="800000"/>
            <a:headEnd/>
            <a:tailEnd/>
          </a:ln>
        </p:spPr>
      </p:pic>
      <p:sp>
        <p:nvSpPr>
          <p:cNvPr id="60485" name="Rectangle 70"/>
          <p:cNvSpPr>
            <a:spLocks noChangeArrowheads="1"/>
          </p:cNvSpPr>
          <p:nvPr/>
        </p:nvSpPr>
        <p:spPr bwMode="auto">
          <a:xfrm>
            <a:off x="1992313" y="2854325"/>
            <a:ext cx="76200" cy="177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60486" name="Picture 115" descr="npo000126"/>
          <p:cNvPicPr>
            <a:picLocks noChangeAspect="1" noChangeArrowheads="1"/>
          </p:cNvPicPr>
          <p:nvPr/>
        </p:nvPicPr>
        <p:blipFill>
          <a:blip r:embed="rId16"/>
          <a:srcRect/>
          <a:stretch>
            <a:fillRect/>
          </a:stretch>
        </p:blipFill>
        <p:spPr bwMode="auto">
          <a:xfrm>
            <a:off x="1743075" y="2459038"/>
            <a:ext cx="685800" cy="466725"/>
          </a:xfrm>
          <a:prstGeom prst="rect">
            <a:avLst/>
          </a:prstGeom>
          <a:noFill/>
          <a:ln w="9525" algn="ctr">
            <a:noFill/>
            <a:miter lim="800000"/>
            <a:headEnd/>
            <a:tailEnd/>
          </a:ln>
        </p:spPr>
      </p:pic>
      <p:sp>
        <p:nvSpPr>
          <p:cNvPr id="60487" name="Rectangle 72"/>
          <p:cNvSpPr>
            <a:spLocks noChangeArrowheads="1"/>
          </p:cNvSpPr>
          <p:nvPr/>
        </p:nvSpPr>
        <p:spPr bwMode="auto">
          <a:xfrm>
            <a:off x="1076325" y="2817813"/>
            <a:ext cx="76200" cy="177800"/>
          </a:xfrm>
          <a:prstGeom prst="rect">
            <a:avLst/>
          </a:prstGeom>
          <a:solidFill>
            <a:srgbClr val="0099CC"/>
          </a:solidFill>
          <a:ln w="9525">
            <a:noFill/>
            <a:miter lim="800000"/>
            <a:headEnd/>
            <a:tailEnd/>
          </a:ln>
        </p:spPr>
        <p:txBody>
          <a:bodyPr anchor="ctr">
            <a:spAutoFit/>
          </a:bodyPr>
          <a:lstStyle/>
          <a:p>
            <a:pPr algn="ctr" eaLnBrk="0" hangingPunct="0"/>
            <a:endParaRPr lang="pt-BR"/>
          </a:p>
        </p:txBody>
      </p:sp>
      <p:pic>
        <p:nvPicPr>
          <p:cNvPr id="60488" name="Picture 12" descr="npo000127"/>
          <p:cNvPicPr>
            <a:picLocks noChangeAspect="1" noChangeArrowheads="1"/>
          </p:cNvPicPr>
          <p:nvPr/>
        </p:nvPicPr>
        <p:blipFill>
          <a:blip r:embed="rId16"/>
          <a:srcRect/>
          <a:stretch>
            <a:fillRect/>
          </a:stretch>
        </p:blipFill>
        <p:spPr bwMode="auto">
          <a:xfrm>
            <a:off x="827088" y="2422525"/>
            <a:ext cx="685800" cy="466725"/>
          </a:xfrm>
          <a:prstGeom prst="rect">
            <a:avLst/>
          </a:prstGeom>
          <a:noFill/>
          <a:ln w="9525" algn="ctr">
            <a:noFill/>
            <a:miter lim="800000"/>
            <a:headEnd/>
            <a:tailEnd/>
          </a:ln>
        </p:spPr>
      </p:pic>
      <p:sp>
        <p:nvSpPr>
          <p:cNvPr id="882762" name="Rectangle 74"/>
          <p:cNvSpPr>
            <a:spLocks noChangeAspect="1" noChangeArrowheads="1"/>
          </p:cNvSpPr>
          <p:nvPr/>
        </p:nvSpPr>
        <p:spPr bwMode="auto">
          <a:xfrm>
            <a:off x="192088" y="115888"/>
            <a:ext cx="7740650" cy="609600"/>
          </a:xfrm>
          <a:prstGeom prst="rect">
            <a:avLst/>
          </a:prstGeom>
          <a:noFill/>
          <a:ln w="9525">
            <a:noFill/>
            <a:miter lim="800000"/>
            <a:headEnd/>
            <a:tailEnd/>
          </a:ln>
          <a:effectLst/>
        </p:spPr>
        <p:txBody>
          <a:bodyPr anchor="ctr"/>
          <a:lstStyle/>
          <a:p>
            <a:pPr>
              <a:defRPr/>
            </a:pPr>
            <a:r>
              <a:rPr lang="pt-BR" sz="2800" b="1" i="1">
                <a:solidFill>
                  <a:srgbClr val="000000"/>
                </a:solidFill>
                <a:effectLst>
                  <a:outerShdw blurRad="38100" dist="38100" dir="2700000" algn="tl">
                    <a:srgbClr val="C0C0C0"/>
                  </a:outerShdw>
                </a:effectLst>
                <a:latin typeface="Arial" pitchFamily="34" charset="0"/>
                <a:cs typeface="+mn-cs"/>
              </a:rPr>
              <a:t>Arquitetura – PROFIBUS PA</a:t>
            </a:r>
          </a:p>
        </p:txBody>
      </p:sp>
      <p:pic>
        <p:nvPicPr>
          <p:cNvPr id="60490" name="Picture 137" descr="npo000129"/>
          <p:cNvPicPr>
            <a:picLocks noChangeAspect="1" noChangeArrowheads="1"/>
          </p:cNvPicPr>
          <p:nvPr/>
        </p:nvPicPr>
        <p:blipFill>
          <a:blip r:embed="rId23"/>
          <a:srcRect/>
          <a:stretch>
            <a:fillRect/>
          </a:stretch>
        </p:blipFill>
        <p:spPr bwMode="auto">
          <a:xfrm>
            <a:off x="2301875" y="3201988"/>
            <a:ext cx="914400" cy="466725"/>
          </a:xfrm>
          <a:prstGeom prst="rect">
            <a:avLst/>
          </a:prstGeom>
          <a:noFill/>
          <a:ln w="9525" algn="ctr">
            <a:noFill/>
            <a:miter lim="800000"/>
            <a:headEnd/>
            <a:tailEnd/>
          </a:ln>
        </p:spPr>
      </p:pic>
      <p:sp>
        <p:nvSpPr>
          <p:cNvPr id="60491" name="Rectangle 76"/>
          <p:cNvSpPr>
            <a:spLocks noChangeArrowheads="1"/>
          </p:cNvSpPr>
          <p:nvPr/>
        </p:nvSpPr>
        <p:spPr bwMode="auto">
          <a:xfrm>
            <a:off x="5364163" y="1628775"/>
            <a:ext cx="574675" cy="71438"/>
          </a:xfrm>
          <a:prstGeom prst="rect">
            <a:avLst/>
          </a:prstGeom>
          <a:solidFill>
            <a:srgbClr val="000000"/>
          </a:solidFill>
          <a:ln w="9525">
            <a:noFill/>
            <a:miter lim="800000"/>
            <a:headEnd/>
            <a:tailEnd/>
          </a:ln>
        </p:spPr>
        <p:txBody>
          <a:bodyPr anchor="ctr">
            <a:spAutoFit/>
          </a:bodyPr>
          <a:lstStyle/>
          <a:p>
            <a:pPr algn="ctr" eaLnBrk="0" hangingPunct="0"/>
            <a:endParaRPr lang="pt-BR"/>
          </a:p>
        </p:txBody>
      </p:sp>
      <p:sp>
        <p:nvSpPr>
          <p:cNvPr id="60492" name="Rectangle 77"/>
          <p:cNvSpPr>
            <a:spLocks noChangeArrowheads="1"/>
          </p:cNvSpPr>
          <p:nvPr/>
        </p:nvSpPr>
        <p:spPr bwMode="auto">
          <a:xfrm>
            <a:off x="5364163" y="1700213"/>
            <a:ext cx="76200" cy="460375"/>
          </a:xfrm>
          <a:prstGeom prst="rect">
            <a:avLst/>
          </a:prstGeom>
          <a:solidFill>
            <a:schemeClr val="tx2"/>
          </a:solidFill>
          <a:ln w="9525">
            <a:noFill/>
            <a:miter lim="800000"/>
            <a:headEnd/>
            <a:tailEnd/>
          </a:ln>
        </p:spPr>
        <p:txBody>
          <a:bodyPr anchor="ctr">
            <a:spAutoFit/>
          </a:bodyPr>
          <a:lstStyle/>
          <a:p>
            <a:pPr algn="ctr" eaLnBrk="0" hangingPunct="0"/>
            <a:endParaRPr lang="pt-BR"/>
          </a:p>
        </p:txBody>
      </p:sp>
      <p:sp>
        <p:nvSpPr>
          <p:cNvPr id="60493" name="Text Box 78"/>
          <p:cNvSpPr txBox="1">
            <a:spLocks noChangeArrowheads="1"/>
          </p:cNvSpPr>
          <p:nvPr/>
        </p:nvSpPr>
        <p:spPr bwMode="auto">
          <a:xfrm>
            <a:off x="5148263" y="836613"/>
            <a:ext cx="1676400" cy="274637"/>
          </a:xfrm>
          <a:prstGeom prst="rect">
            <a:avLst/>
          </a:prstGeom>
          <a:noFill/>
          <a:ln w="9525">
            <a:noFill/>
            <a:miter lim="800000"/>
            <a:headEnd/>
            <a:tailEnd/>
          </a:ln>
        </p:spPr>
        <p:txBody>
          <a:bodyPr>
            <a:spAutoFit/>
          </a:bodyPr>
          <a:lstStyle/>
          <a:p>
            <a:pPr algn="ctr">
              <a:buFont typeface="Wingdings" pitchFamily="2" charset="2"/>
              <a:buNone/>
            </a:pPr>
            <a:r>
              <a:rPr lang="pt-BR" sz="1200" b="1" i="1">
                <a:latin typeface="Arial" charset="0"/>
              </a:rPr>
              <a:t>Internet Firewall</a:t>
            </a:r>
          </a:p>
        </p:txBody>
      </p:sp>
      <p:pic>
        <p:nvPicPr>
          <p:cNvPr id="60494" name="Picture 378" descr="npo00012a"/>
          <p:cNvPicPr>
            <a:picLocks noChangeAspect="1" noChangeArrowheads="1"/>
          </p:cNvPicPr>
          <p:nvPr/>
        </p:nvPicPr>
        <p:blipFill>
          <a:blip r:embed="rId24"/>
          <a:srcRect/>
          <a:stretch>
            <a:fillRect/>
          </a:stretch>
        </p:blipFill>
        <p:spPr bwMode="auto">
          <a:xfrm>
            <a:off x="6423025" y="1117600"/>
            <a:ext cx="381000" cy="295275"/>
          </a:xfrm>
          <a:prstGeom prst="rect">
            <a:avLst/>
          </a:prstGeom>
          <a:noFill/>
          <a:ln w="9525" algn="ctr">
            <a:noFill/>
            <a:miter lim="800000"/>
            <a:headEnd/>
            <a:tailEnd/>
          </a:ln>
        </p:spPr>
      </p:pic>
      <p:sp>
        <p:nvSpPr>
          <p:cNvPr id="60495" name="Rectangle 80"/>
          <p:cNvSpPr>
            <a:spLocks noChangeArrowheads="1"/>
          </p:cNvSpPr>
          <p:nvPr/>
        </p:nvSpPr>
        <p:spPr bwMode="auto">
          <a:xfrm>
            <a:off x="6802438" y="1455738"/>
            <a:ext cx="73025" cy="244475"/>
          </a:xfrm>
          <a:prstGeom prst="rect">
            <a:avLst/>
          </a:prstGeom>
          <a:solidFill>
            <a:schemeClr val="tx2"/>
          </a:solidFill>
          <a:ln w="9525">
            <a:noFill/>
            <a:miter lim="800000"/>
            <a:headEnd/>
            <a:tailEnd/>
          </a:ln>
        </p:spPr>
        <p:txBody>
          <a:bodyPr anchor="ctr">
            <a:spAutoFit/>
          </a:bodyPr>
          <a:lstStyle/>
          <a:p>
            <a:pPr algn="ctr" eaLnBrk="0" hangingPunct="0"/>
            <a:endParaRPr lang="pt-BR"/>
          </a:p>
        </p:txBody>
      </p:sp>
      <p:pic>
        <p:nvPicPr>
          <p:cNvPr id="60496" name="Picture 373" descr="npo00012c"/>
          <p:cNvPicPr>
            <a:picLocks noChangeAspect="1" noChangeArrowheads="1"/>
          </p:cNvPicPr>
          <p:nvPr/>
        </p:nvPicPr>
        <p:blipFill>
          <a:blip r:embed="rId25"/>
          <a:srcRect/>
          <a:stretch>
            <a:fillRect/>
          </a:stretch>
        </p:blipFill>
        <p:spPr bwMode="auto">
          <a:xfrm>
            <a:off x="5722938" y="981075"/>
            <a:ext cx="673100" cy="1171575"/>
          </a:xfrm>
          <a:prstGeom prst="rect">
            <a:avLst/>
          </a:prstGeom>
          <a:noFill/>
          <a:ln w="9525" algn="ctr">
            <a:noFill/>
            <a:miter lim="800000"/>
            <a:headEnd/>
            <a:tailEnd/>
          </a:ln>
        </p:spPr>
      </p:pic>
      <p:pic>
        <p:nvPicPr>
          <p:cNvPr id="60497" name="Picture 374" descr="npo00012e">
            <a:hlinkClick r:id="rId26"/>
          </p:cNvPr>
          <p:cNvPicPr>
            <a:picLocks noChangeAspect="1" noChangeArrowheads="1"/>
          </p:cNvPicPr>
          <p:nvPr/>
        </p:nvPicPr>
        <p:blipFill>
          <a:blip r:embed="rId27"/>
          <a:srcRect/>
          <a:stretch>
            <a:fillRect/>
          </a:stretch>
        </p:blipFill>
        <p:spPr bwMode="auto">
          <a:xfrm>
            <a:off x="6515100" y="1052513"/>
            <a:ext cx="762000" cy="617537"/>
          </a:xfrm>
          <a:prstGeom prst="rect">
            <a:avLst/>
          </a:prstGeom>
          <a:noFill/>
          <a:ln w="9525" algn="ctr">
            <a:noFill/>
            <a:miter lim="800000"/>
            <a:headEnd/>
            <a:tailEnd/>
          </a:ln>
        </p:spPr>
      </p:pic>
      <p:sp>
        <p:nvSpPr>
          <p:cNvPr id="60498" name="Rectangle 83"/>
          <p:cNvSpPr>
            <a:spLocks noChangeArrowheads="1"/>
          </p:cNvSpPr>
          <p:nvPr/>
        </p:nvSpPr>
        <p:spPr bwMode="auto">
          <a:xfrm>
            <a:off x="6084888" y="1628775"/>
            <a:ext cx="790575" cy="71438"/>
          </a:xfrm>
          <a:prstGeom prst="rect">
            <a:avLst/>
          </a:prstGeom>
          <a:solidFill>
            <a:srgbClr val="000000"/>
          </a:solidFill>
          <a:ln w="9525">
            <a:noFill/>
            <a:miter lim="800000"/>
            <a:headEnd/>
            <a:tailEnd/>
          </a:ln>
        </p:spPr>
        <p:txBody>
          <a:bodyPr anchor="ctr">
            <a:spAutoFit/>
          </a:bodyPr>
          <a:lstStyle/>
          <a:p>
            <a:pPr algn="ctr" eaLnBrk="0" hangingPunct="0"/>
            <a:endParaRPr lang="pt-BR"/>
          </a:p>
        </p:txBody>
      </p:sp>
      <p:sp>
        <p:nvSpPr>
          <p:cNvPr id="60499" name="Rectangle 84"/>
          <p:cNvSpPr>
            <a:spLocks noChangeArrowheads="1"/>
          </p:cNvSpPr>
          <p:nvPr/>
        </p:nvSpPr>
        <p:spPr bwMode="auto">
          <a:xfrm>
            <a:off x="3811588" y="4010025"/>
            <a:ext cx="71437" cy="287338"/>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
        <p:nvSpPr>
          <p:cNvPr id="60500" name="Rectangle 85"/>
          <p:cNvSpPr>
            <a:spLocks noChangeArrowheads="1"/>
          </p:cNvSpPr>
          <p:nvPr/>
        </p:nvSpPr>
        <p:spPr bwMode="auto">
          <a:xfrm>
            <a:off x="4876800" y="4005263"/>
            <a:ext cx="71438" cy="287337"/>
          </a:xfrm>
          <a:prstGeom prst="rect">
            <a:avLst/>
          </a:prstGeom>
          <a:solidFill>
            <a:srgbClr val="9900FF"/>
          </a:solidFill>
          <a:ln w="9525">
            <a:noFill/>
            <a:miter lim="800000"/>
            <a:headEnd/>
            <a:tailEnd/>
          </a:ln>
        </p:spPr>
        <p:txBody>
          <a:bodyPr anchor="ctr">
            <a:spAutoFit/>
          </a:bodyPr>
          <a:lstStyle/>
          <a:p>
            <a:pPr algn="ctr" eaLnBrk="0" hangingPunct="0"/>
            <a:endParaRPr lang="pt-B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ChangeArrowheads="1"/>
          </p:cNvSpPr>
          <p:nvPr/>
        </p:nvSpPr>
        <p:spPr bwMode="auto">
          <a:xfrm>
            <a:off x="714375" y="842963"/>
            <a:ext cx="8116888" cy="5616575"/>
          </a:xfrm>
          <a:prstGeom prst="rect">
            <a:avLst/>
          </a:prstGeom>
          <a:noFill/>
          <a:ln w="9525">
            <a:noFill/>
            <a:miter lim="800000"/>
            <a:headEnd/>
            <a:tailEnd/>
          </a:ln>
        </p:spPr>
        <p:txBody>
          <a:bodyPr anchor="ctr">
            <a:spAutoFit/>
          </a:bodyPr>
          <a:lstStyle/>
          <a:p>
            <a:pPr eaLnBrk="0" hangingPunct="0">
              <a:lnSpc>
                <a:spcPct val="110000"/>
              </a:lnSpc>
              <a:buFontTx/>
              <a:buChar char="•"/>
            </a:pPr>
            <a:r>
              <a:rPr lang="en-US" sz="2200">
                <a:solidFill>
                  <a:srgbClr val="000000"/>
                </a:solidFill>
                <a:latin typeface="Arial" charset="0"/>
              </a:rPr>
              <a:t> É um protocolo de comunicação dedicado a Automação de Processos e otimizado para dispositivos de campo. </a:t>
            </a:r>
          </a:p>
          <a:p>
            <a:pPr eaLnBrk="0" hangingPunct="0">
              <a:lnSpc>
                <a:spcPct val="110000"/>
              </a:lnSpc>
              <a:buFontTx/>
              <a:buChar char="•"/>
            </a:pPr>
            <a:endParaRPr lang="en-US" sz="2200">
              <a:solidFill>
                <a:srgbClr val="000000"/>
              </a:solidFill>
              <a:latin typeface="Arial" charset="0"/>
            </a:endParaRPr>
          </a:p>
          <a:p>
            <a:pPr eaLnBrk="0" hangingPunct="0">
              <a:lnSpc>
                <a:spcPct val="110000"/>
              </a:lnSpc>
              <a:buFontTx/>
              <a:buChar char="•"/>
            </a:pPr>
            <a:r>
              <a:rPr lang="en-US" sz="2200">
                <a:solidFill>
                  <a:srgbClr val="000000"/>
                </a:solidFill>
                <a:latin typeface="Arial" charset="0"/>
              </a:rPr>
              <a:t> Transmissores, Válvulas, Atuadores, Convertersores, etc</a:t>
            </a:r>
          </a:p>
          <a:p>
            <a:pPr eaLnBrk="0" hangingPunct="0">
              <a:lnSpc>
                <a:spcPct val="110000"/>
              </a:lnSpc>
              <a:buFontTx/>
              <a:buChar char="•"/>
            </a:pPr>
            <a:endParaRPr lang="en-US" sz="2200">
              <a:solidFill>
                <a:srgbClr val="000000"/>
              </a:solidFill>
              <a:latin typeface="Arial" charset="0"/>
            </a:endParaRPr>
          </a:p>
          <a:p>
            <a:pPr eaLnBrk="0" hangingPunct="0">
              <a:lnSpc>
                <a:spcPct val="110000"/>
              </a:lnSpc>
              <a:buFontTx/>
              <a:buChar char="•"/>
            </a:pPr>
            <a:r>
              <a:rPr lang="en-US" sz="2200">
                <a:solidFill>
                  <a:srgbClr val="000000"/>
                </a:solidFill>
                <a:latin typeface="Arial" charset="0"/>
              </a:rPr>
              <a:t> Internconectado e alimentado pelo barramento </a:t>
            </a:r>
            <a:br>
              <a:rPr lang="en-US" sz="2200">
                <a:solidFill>
                  <a:srgbClr val="000000"/>
                </a:solidFill>
                <a:latin typeface="Arial" charset="0"/>
              </a:rPr>
            </a:br>
            <a:endParaRPr lang="en-US" sz="2200">
              <a:solidFill>
                <a:srgbClr val="000000"/>
              </a:solidFill>
              <a:latin typeface="Arial" charset="0"/>
            </a:endParaRPr>
          </a:p>
          <a:p>
            <a:pPr eaLnBrk="0" hangingPunct="0">
              <a:lnSpc>
                <a:spcPct val="110000"/>
              </a:lnSpc>
              <a:buFontTx/>
              <a:buChar char="•"/>
            </a:pPr>
            <a:r>
              <a:rPr lang="en-US" sz="2200">
                <a:solidFill>
                  <a:srgbClr val="000000"/>
                </a:solidFill>
                <a:latin typeface="Arial" charset="0"/>
              </a:rPr>
              <a:t> Cada dispositivo de campo tem um endereço físico e único no barramento. </a:t>
            </a:r>
            <a:br>
              <a:rPr lang="en-US" sz="2200">
                <a:solidFill>
                  <a:srgbClr val="000000"/>
                </a:solidFill>
                <a:latin typeface="Arial" charset="0"/>
              </a:rPr>
            </a:br>
            <a:endParaRPr lang="en-US" sz="2200">
              <a:solidFill>
                <a:srgbClr val="000000"/>
              </a:solidFill>
              <a:latin typeface="Arial" charset="0"/>
            </a:endParaRPr>
          </a:p>
          <a:p>
            <a:pPr eaLnBrk="0" hangingPunct="0">
              <a:lnSpc>
                <a:spcPct val="110000"/>
              </a:lnSpc>
              <a:buFontTx/>
              <a:buChar char="•"/>
            </a:pPr>
            <a:r>
              <a:rPr lang="en-US" sz="2200">
                <a:solidFill>
                  <a:srgbClr val="000000"/>
                </a:solidFill>
                <a:latin typeface="Arial" charset="0"/>
              </a:rPr>
              <a:t> A aplicação em áreas  classificadas (zonas 0, 1 e 2) em modo Intrisincamente Seguro  (ia/ib).</a:t>
            </a:r>
          </a:p>
          <a:p>
            <a:pPr eaLnBrk="0" hangingPunct="0">
              <a:lnSpc>
                <a:spcPct val="110000"/>
              </a:lnSpc>
              <a:buFontTx/>
              <a:buChar char="•"/>
            </a:pPr>
            <a:endParaRPr lang="en-US" sz="2200">
              <a:solidFill>
                <a:srgbClr val="000000"/>
              </a:solidFill>
              <a:latin typeface="Arial" charset="0"/>
            </a:endParaRPr>
          </a:p>
          <a:p>
            <a:pPr eaLnBrk="0" hangingPunct="0">
              <a:lnSpc>
                <a:spcPct val="110000"/>
              </a:lnSpc>
              <a:buFontTx/>
              <a:buChar char="•"/>
            </a:pPr>
            <a:r>
              <a:rPr lang="en-US" sz="2200">
                <a:solidFill>
                  <a:srgbClr val="000000"/>
                </a:solidFill>
                <a:latin typeface="Arial" charset="0"/>
              </a:rPr>
              <a:t> Mesmas características físicas (elétricas) do protocolo FF</a:t>
            </a:r>
          </a:p>
          <a:p>
            <a:pPr eaLnBrk="0" hangingPunct="0">
              <a:lnSpc>
                <a:spcPct val="110000"/>
              </a:lnSpc>
              <a:buFontTx/>
              <a:buChar char="•"/>
            </a:pPr>
            <a:endParaRPr lang="en-US" sz="2200">
              <a:solidFill>
                <a:srgbClr val="000000"/>
              </a:solidFill>
              <a:latin typeface="Arial" charset="0"/>
            </a:endParaRPr>
          </a:p>
        </p:txBody>
      </p:sp>
      <p:sp>
        <p:nvSpPr>
          <p:cNvPr id="436227" name="Text Box 3"/>
          <p:cNvSpPr txBox="1">
            <a:spLocks noChangeArrowheads="1"/>
          </p:cNvSpPr>
          <p:nvPr/>
        </p:nvSpPr>
        <p:spPr bwMode="auto">
          <a:xfrm>
            <a:off x="200025" y="163513"/>
            <a:ext cx="3816350" cy="519112"/>
          </a:xfrm>
          <a:prstGeom prst="rect">
            <a:avLst/>
          </a:prstGeom>
          <a:noFill/>
          <a:ln w="12700">
            <a:noFill/>
            <a:miter lim="800000"/>
            <a:headEnd/>
            <a:tailEnd/>
          </a:ln>
          <a:effectLst/>
        </p:spPr>
        <p:txBody>
          <a:bodyPr>
            <a:spAutoFit/>
          </a:bodyPr>
          <a:lstStyle/>
          <a:p>
            <a:pPr eaLnBrk="0" hangingPunct="0">
              <a:defRPr/>
            </a:pPr>
            <a:r>
              <a:rPr lang="en-US" sz="2800" b="1" i="1">
                <a:solidFill>
                  <a:srgbClr val="000000"/>
                </a:solidFill>
                <a:effectLst>
                  <a:outerShdw blurRad="38100" dist="38100" dir="2700000" algn="tl">
                    <a:srgbClr val="C0C0C0"/>
                  </a:outerShdw>
                </a:effectLst>
                <a:latin typeface="Arial" pitchFamily="34" charset="0"/>
                <a:cs typeface="+mn-cs"/>
              </a:rPr>
              <a:t>PROFIBUS - PA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6226"/>
                                        </p:tgtEl>
                                        <p:attrNameLst>
                                          <p:attrName>style.visibility</p:attrName>
                                        </p:attrNameLst>
                                      </p:cBhvr>
                                      <p:to>
                                        <p:strVal val="visible"/>
                                      </p:to>
                                    </p:set>
                                    <p:animEffect transition="in" filter="blinds(horizontal)">
                                      <p:cBhvr>
                                        <p:cTn id="7" dur="500"/>
                                        <p:tgtEl>
                                          <p:spTgt spid="436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ChangeArrowheads="1"/>
          </p:cNvSpPr>
          <p:nvPr/>
        </p:nvSpPr>
        <p:spPr bwMode="auto">
          <a:xfrm>
            <a:off x="973138" y="1289050"/>
            <a:ext cx="7704137" cy="1006475"/>
          </a:xfrm>
          <a:prstGeom prst="rect">
            <a:avLst/>
          </a:prstGeom>
          <a:noFill/>
          <a:ln w="12700">
            <a:noFill/>
            <a:miter lim="800000"/>
            <a:headEnd/>
            <a:tailEnd/>
          </a:ln>
        </p:spPr>
        <p:txBody>
          <a:bodyPr>
            <a:spAutoFit/>
          </a:bodyPr>
          <a:lstStyle/>
          <a:p>
            <a:pPr eaLnBrk="0" hangingPunct="0"/>
            <a:r>
              <a:rPr lang="en-US" sz="2000">
                <a:solidFill>
                  <a:srgbClr val="000000"/>
                </a:solidFill>
                <a:latin typeface="Arial" charset="0"/>
              </a:rPr>
              <a:t>• Dispositivos usados para traduzir as características físicas</a:t>
            </a:r>
          </a:p>
          <a:p>
            <a:pPr eaLnBrk="0" hangingPunct="0"/>
            <a:r>
              <a:rPr lang="en-US" sz="2000">
                <a:solidFill>
                  <a:srgbClr val="000000"/>
                </a:solidFill>
                <a:latin typeface="Arial" charset="0"/>
              </a:rPr>
              <a:t>entre PROFIBUS DP (RS485) e o PROFIBUS PA : H1 </a:t>
            </a:r>
          </a:p>
          <a:p>
            <a:pPr eaLnBrk="0" hangingPunct="0"/>
            <a:r>
              <a:rPr lang="en-US" sz="2000">
                <a:solidFill>
                  <a:srgbClr val="000000"/>
                </a:solidFill>
                <a:latin typeface="Arial" charset="0"/>
              </a:rPr>
              <a:t>(31,25kbits/s);</a:t>
            </a:r>
          </a:p>
        </p:txBody>
      </p:sp>
      <p:sp>
        <p:nvSpPr>
          <p:cNvPr id="452611" name="Rectangle 3"/>
          <p:cNvSpPr>
            <a:spLocks noChangeArrowheads="1"/>
          </p:cNvSpPr>
          <p:nvPr/>
        </p:nvSpPr>
        <p:spPr bwMode="auto">
          <a:xfrm>
            <a:off x="973138" y="2614613"/>
            <a:ext cx="7920037" cy="701675"/>
          </a:xfrm>
          <a:prstGeom prst="rect">
            <a:avLst/>
          </a:prstGeom>
          <a:noFill/>
          <a:ln w="12700">
            <a:noFill/>
            <a:miter lim="800000"/>
            <a:headEnd/>
            <a:tailEnd/>
          </a:ln>
        </p:spPr>
        <p:txBody>
          <a:bodyPr>
            <a:spAutoFit/>
          </a:bodyPr>
          <a:lstStyle/>
          <a:p>
            <a:pPr eaLnBrk="0" hangingPunct="0"/>
            <a:r>
              <a:rPr lang="en-US" sz="2000">
                <a:solidFill>
                  <a:srgbClr val="000000"/>
                </a:solidFill>
                <a:latin typeface="Arial" charset="0"/>
              </a:rPr>
              <a:t>• Eles são transparentes para os mestres e não tem endereço no lado Profibus DP;</a:t>
            </a:r>
          </a:p>
        </p:txBody>
      </p:sp>
      <p:sp>
        <p:nvSpPr>
          <p:cNvPr id="452612" name="Rectangle 4"/>
          <p:cNvSpPr>
            <a:spLocks noChangeArrowheads="1"/>
          </p:cNvSpPr>
          <p:nvPr/>
        </p:nvSpPr>
        <p:spPr bwMode="auto">
          <a:xfrm>
            <a:off x="973138" y="3636963"/>
            <a:ext cx="7775575" cy="1006475"/>
          </a:xfrm>
          <a:prstGeom prst="rect">
            <a:avLst/>
          </a:prstGeom>
          <a:noFill/>
          <a:ln w="12700">
            <a:noFill/>
            <a:miter lim="800000"/>
            <a:headEnd/>
            <a:tailEnd/>
          </a:ln>
        </p:spPr>
        <p:txBody>
          <a:bodyPr>
            <a:spAutoFit/>
          </a:bodyPr>
          <a:lstStyle/>
          <a:p>
            <a:pPr eaLnBrk="0" hangingPunct="0"/>
            <a:r>
              <a:rPr lang="en-US" sz="2000">
                <a:solidFill>
                  <a:srgbClr val="000000"/>
                </a:solidFill>
                <a:latin typeface="Arial" charset="0"/>
              </a:rPr>
              <a:t>•  Eles atendem aplicações intrinsecamente seguras(Ex) e </a:t>
            </a:r>
          </a:p>
          <a:p>
            <a:pPr eaLnBrk="0" hangingPunct="0"/>
            <a:r>
              <a:rPr lang="en-US" sz="2000">
                <a:solidFill>
                  <a:srgbClr val="000000"/>
                </a:solidFill>
                <a:latin typeface="Arial" charset="0"/>
              </a:rPr>
              <a:t>(Non-Ex), definindo e limitando o máximo numero de </a:t>
            </a:r>
          </a:p>
          <a:p>
            <a:pPr eaLnBrk="0" hangingPunct="0"/>
            <a:r>
              <a:rPr lang="en-US" sz="2000">
                <a:solidFill>
                  <a:srgbClr val="000000"/>
                </a:solidFill>
                <a:latin typeface="Arial" charset="0"/>
              </a:rPr>
              <a:t>equipamentos em cada segmento PA;</a:t>
            </a:r>
          </a:p>
        </p:txBody>
      </p:sp>
      <p:sp>
        <p:nvSpPr>
          <p:cNvPr id="452613" name="Rectangle 5"/>
          <p:cNvSpPr>
            <a:spLocks noChangeArrowheads="1"/>
          </p:cNvSpPr>
          <p:nvPr/>
        </p:nvSpPr>
        <p:spPr bwMode="auto">
          <a:xfrm>
            <a:off x="973138" y="4962525"/>
            <a:ext cx="6140450" cy="396875"/>
          </a:xfrm>
          <a:prstGeom prst="rect">
            <a:avLst/>
          </a:prstGeom>
          <a:noFill/>
          <a:ln w="12700">
            <a:noFill/>
            <a:miter lim="800000"/>
            <a:headEnd/>
            <a:tailEnd/>
          </a:ln>
        </p:spPr>
        <p:txBody>
          <a:bodyPr>
            <a:spAutoFit/>
          </a:bodyPr>
          <a:lstStyle/>
          <a:p>
            <a:pPr eaLnBrk="0" hangingPunct="0">
              <a:spcBef>
                <a:spcPct val="50000"/>
              </a:spcBef>
            </a:pPr>
            <a:r>
              <a:rPr lang="en-US" sz="2000">
                <a:solidFill>
                  <a:srgbClr val="000000"/>
                </a:solidFill>
                <a:latin typeface="Arial" charset="0"/>
              </a:rPr>
              <a:t>•  Eles são alimentados por 24VDC;</a:t>
            </a:r>
          </a:p>
        </p:txBody>
      </p:sp>
      <p:sp>
        <p:nvSpPr>
          <p:cNvPr id="452614" name="Rectangle 6"/>
          <p:cNvSpPr>
            <a:spLocks noChangeArrowheads="1"/>
          </p:cNvSpPr>
          <p:nvPr/>
        </p:nvSpPr>
        <p:spPr bwMode="auto">
          <a:xfrm>
            <a:off x="973138" y="5680075"/>
            <a:ext cx="7416800" cy="701675"/>
          </a:xfrm>
          <a:prstGeom prst="rect">
            <a:avLst/>
          </a:prstGeom>
          <a:noFill/>
          <a:ln w="12700">
            <a:noFill/>
            <a:miter lim="800000"/>
            <a:headEnd/>
            <a:tailEnd/>
          </a:ln>
        </p:spPr>
        <p:txBody>
          <a:bodyPr>
            <a:spAutoFit/>
          </a:bodyPr>
          <a:lstStyle/>
          <a:p>
            <a:pPr eaLnBrk="0" hangingPunct="0">
              <a:spcBef>
                <a:spcPct val="50000"/>
              </a:spcBef>
            </a:pPr>
            <a:r>
              <a:rPr lang="en-US" sz="2000">
                <a:solidFill>
                  <a:srgbClr val="000000"/>
                </a:solidFill>
                <a:latin typeface="Arial" charset="0"/>
              </a:rPr>
              <a:t>•  Exemplos: Acopladores Pepperl+Fuchs (93.75 kbits/s) SK2 (12Mbits/s) e Siemens (45.45 kbits/s).</a:t>
            </a:r>
          </a:p>
        </p:txBody>
      </p:sp>
      <p:sp>
        <p:nvSpPr>
          <p:cNvPr id="64518" name="Text Box 8"/>
          <p:cNvSpPr txBox="1">
            <a:spLocks noChangeArrowheads="1"/>
          </p:cNvSpPr>
          <p:nvPr/>
        </p:nvSpPr>
        <p:spPr bwMode="auto">
          <a:xfrm>
            <a:off x="2093913" y="668338"/>
            <a:ext cx="4638675" cy="457200"/>
          </a:xfrm>
          <a:prstGeom prst="rect">
            <a:avLst/>
          </a:prstGeom>
          <a:noFill/>
          <a:ln w="9525">
            <a:noFill/>
            <a:miter lim="800000"/>
            <a:headEnd/>
            <a:tailEnd/>
          </a:ln>
        </p:spPr>
        <p:txBody>
          <a:bodyPr wrap="none">
            <a:spAutoFit/>
          </a:bodyPr>
          <a:lstStyle/>
          <a:p>
            <a:pPr algn="ctr"/>
            <a:r>
              <a:rPr lang="en-US" b="1">
                <a:solidFill>
                  <a:srgbClr val="000000"/>
                </a:solidFill>
                <a:latin typeface="Arial" charset="0"/>
              </a:rPr>
              <a:t>ACOPLADORES (COUPLERS):</a:t>
            </a:r>
            <a:endParaRPr lang="pt-BR" b="1">
              <a:solidFill>
                <a:srgbClr val="000000"/>
              </a:solidFill>
              <a:latin typeface="Arial" charset="0"/>
            </a:endParaRPr>
          </a:p>
        </p:txBody>
      </p:sp>
      <p:sp>
        <p:nvSpPr>
          <p:cNvPr id="452617" name="Text Box 9"/>
          <p:cNvSpPr txBox="1">
            <a:spLocks noChangeArrowheads="1"/>
          </p:cNvSpPr>
          <p:nvPr/>
        </p:nvSpPr>
        <p:spPr bwMode="auto">
          <a:xfrm>
            <a:off x="228600" y="104775"/>
            <a:ext cx="6985000" cy="519113"/>
          </a:xfrm>
          <a:prstGeom prst="rect">
            <a:avLst/>
          </a:prstGeom>
          <a:noFill/>
          <a:ln w="9525">
            <a:noFill/>
            <a:miter lim="800000"/>
            <a:headEnd/>
            <a:tailEnd/>
          </a:ln>
          <a:effectLst/>
        </p:spPr>
        <p:txBody>
          <a:bodyPr anchor="ctr">
            <a:spAutoFit/>
          </a:bodyPr>
          <a:lstStyle/>
          <a:p>
            <a:pPr eaLnBrk="0" hangingPunct="0">
              <a:defRPr/>
            </a:pPr>
            <a:r>
              <a:rPr lang="en-US" sz="2800" b="1" i="1">
                <a:solidFill>
                  <a:srgbClr val="000000"/>
                </a:solidFill>
                <a:effectLst>
                  <a:outerShdw blurRad="38100" dist="38100" dir="2700000" algn="tl">
                    <a:srgbClr val="C0C0C0"/>
                  </a:outerShdw>
                </a:effectLst>
                <a:latin typeface="Arial" pitchFamily="34" charset="0"/>
                <a:cs typeface="+mn-cs"/>
              </a:rPr>
              <a:t>Elementos da Rede PROFIBUS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2610"/>
                                        </p:tgtEl>
                                        <p:attrNameLst>
                                          <p:attrName>style.visibility</p:attrName>
                                        </p:attrNameLst>
                                      </p:cBhvr>
                                      <p:to>
                                        <p:strVal val="visible"/>
                                      </p:to>
                                    </p:set>
                                    <p:animEffect transition="in" filter="blinds(horizontal)">
                                      <p:cBhvr>
                                        <p:cTn id="7" dur="500"/>
                                        <p:tgtEl>
                                          <p:spTgt spid="4526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2611"/>
                                        </p:tgtEl>
                                        <p:attrNameLst>
                                          <p:attrName>style.visibility</p:attrName>
                                        </p:attrNameLst>
                                      </p:cBhvr>
                                      <p:to>
                                        <p:strVal val="visible"/>
                                      </p:to>
                                    </p:set>
                                    <p:animEffect transition="in" filter="dissolve">
                                      <p:cBhvr>
                                        <p:cTn id="12" dur="500"/>
                                        <p:tgtEl>
                                          <p:spTgt spid="452611"/>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452612"/>
                                        </p:tgtEl>
                                        <p:attrNameLst>
                                          <p:attrName>style.visibility</p:attrName>
                                        </p:attrNameLst>
                                      </p:cBhvr>
                                      <p:to>
                                        <p:strVal val="visible"/>
                                      </p:to>
                                    </p:set>
                                    <p:anim calcmode="lin" valueType="num">
                                      <p:cBhvr>
                                        <p:cTn id="17" dur="1000" fill="hold"/>
                                        <p:tgtEl>
                                          <p:spTgt spid="452612"/>
                                        </p:tgtEl>
                                        <p:attrNameLst>
                                          <p:attrName>ppt_w</p:attrName>
                                        </p:attrNameLst>
                                      </p:cBhvr>
                                      <p:tavLst>
                                        <p:tav tm="0">
                                          <p:val>
                                            <p:fltVal val="0"/>
                                          </p:val>
                                        </p:tav>
                                        <p:tav tm="100000">
                                          <p:val>
                                            <p:strVal val="#ppt_w"/>
                                          </p:val>
                                        </p:tav>
                                      </p:tavLst>
                                    </p:anim>
                                    <p:anim calcmode="lin" valueType="num">
                                      <p:cBhvr>
                                        <p:cTn id="18" dur="1000" fill="hold"/>
                                        <p:tgtEl>
                                          <p:spTgt spid="452612"/>
                                        </p:tgtEl>
                                        <p:attrNameLst>
                                          <p:attrName>ppt_h</p:attrName>
                                        </p:attrNameLst>
                                      </p:cBhvr>
                                      <p:tavLst>
                                        <p:tav tm="0">
                                          <p:val>
                                            <p:fltVal val="0"/>
                                          </p:val>
                                        </p:tav>
                                        <p:tav tm="100000">
                                          <p:val>
                                            <p:strVal val="#ppt_h"/>
                                          </p:val>
                                        </p:tav>
                                      </p:tavLst>
                                    </p:anim>
                                    <p:anim calcmode="lin" valueType="num">
                                      <p:cBhvr>
                                        <p:cTn id="19" dur="1000" fill="hold"/>
                                        <p:tgtEl>
                                          <p:spTgt spid="45261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526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452613"/>
                                        </p:tgtEl>
                                        <p:attrNameLst>
                                          <p:attrName>style.visibility</p:attrName>
                                        </p:attrNameLst>
                                      </p:cBhvr>
                                      <p:to>
                                        <p:strVal val="visible"/>
                                      </p:to>
                                    </p:set>
                                    <p:anim calcmode="lin" valueType="num">
                                      <p:cBhvr>
                                        <p:cTn id="25" dur="500" fill="hold"/>
                                        <p:tgtEl>
                                          <p:spTgt spid="452613"/>
                                        </p:tgtEl>
                                        <p:attrNameLst>
                                          <p:attrName>ppt_x</p:attrName>
                                        </p:attrNameLst>
                                      </p:cBhvr>
                                      <p:tavLst>
                                        <p:tav tm="0">
                                          <p:val>
                                            <p:strVal val="#ppt_x-#ppt_w/2"/>
                                          </p:val>
                                        </p:tav>
                                        <p:tav tm="100000">
                                          <p:val>
                                            <p:strVal val="#ppt_x"/>
                                          </p:val>
                                        </p:tav>
                                      </p:tavLst>
                                    </p:anim>
                                    <p:anim calcmode="lin" valueType="num">
                                      <p:cBhvr>
                                        <p:cTn id="26" dur="500" fill="hold"/>
                                        <p:tgtEl>
                                          <p:spTgt spid="452613"/>
                                        </p:tgtEl>
                                        <p:attrNameLst>
                                          <p:attrName>ppt_y</p:attrName>
                                        </p:attrNameLst>
                                      </p:cBhvr>
                                      <p:tavLst>
                                        <p:tav tm="0">
                                          <p:val>
                                            <p:strVal val="#ppt_y"/>
                                          </p:val>
                                        </p:tav>
                                        <p:tav tm="100000">
                                          <p:val>
                                            <p:strVal val="#ppt_y"/>
                                          </p:val>
                                        </p:tav>
                                      </p:tavLst>
                                    </p:anim>
                                    <p:anim calcmode="lin" valueType="num">
                                      <p:cBhvr>
                                        <p:cTn id="27" dur="500" fill="hold"/>
                                        <p:tgtEl>
                                          <p:spTgt spid="452613"/>
                                        </p:tgtEl>
                                        <p:attrNameLst>
                                          <p:attrName>ppt_w</p:attrName>
                                        </p:attrNameLst>
                                      </p:cBhvr>
                                      <p:tavLst>
                                        <p:tav tm="0">
                                          <p:val>
                                            <p:fltVal val="0"/>
                                          </p:val>
                                        </p:tav>
                                        <p:tav tm="100000">
                                          <p:val>
                                            <p:strVal val="#ppt_w"/>
                                          </p:val>
                                        </p:tav>
                                      </p:tavLst>
                                    </p:anim>
                                    <p:anim calcmode="lin" valueType="num">
                                      <p:cBhvr>
                                        <p:cTn id="28" dur="500" fill="hold"/>
                                        <p:tgtEl>
                                          <p:spTgt spid="452613"/>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 fill="hold" grpId="0" nodeType="clickEffect">
                                  <p:stCondLst>
                                    <p:cond delay="0"/>
                                  </p:stCondLst>
                                  <p:childTnLst>
                                    <p:set>
                                      <p:cBhvr>
                                        <p:cTn id="32" dur="1" fill="hold">
                                          <p:stCondLst>
                                            <p:cond delay="0"/>
                                          </p:stCondLst>
                                        </p:cTn>
                                        <p:tgtEl>
                                          <p:spTgt spid="452614"/>
                                        </p:tgtEl>
                                        <p:attrNameLst>
                                          <p:attrName>style.visibility</p:attrName>
                                        </p:attrNameLst>
                                      </p:cBhvr>
                                      <p:to>
                                        <p:strVal val="visible"/>
                                      </p:to>
                                    </p:set>
                                    <p:anim calcmode="lin" valueType="num">
                                      <p:cBhvr>
                                        <p:cTn id="33" dur="500" fill="hold"/>
                                        <p:tgtEl>
                                          <p:spTgt spid="452614"/>
                                        </p:tgtEl>
                                        <p:attrNameLst>
                                          <p:attrName>ppt_x</p:attrName>
                                        </p:attrNameLst>
                                      </p:cBhvr>
                                      <p:tavLst>
                                        <p:tav tm="0">
                                          <p:val>
                                            <p:strVal val="#ppt_x"/>
                                          </p:val>
                                        </p:tav>
                                        <p:tav tm="100000">
                                          <p:val>
                                            <p:strVal val="#ppt_x"/>
                                          </p:val>
                                        </p:tav>
                                      </p:tavLst>
                                    </p:anim>
                                    <p:anim calcmode="lin" valueType="num">
                                      <p:cBhvr>
                                        <p:cTn id="34" dur="500" fill="hold"/>
                                        <p:tgtEl>
                                          <p:spTgt spid="452614"/>
                                        </p:tgtEl>
                                        <p:attrNameLst>
                                          <p:attrName>ppt_y</p:attrName>
                                        </p:attrNameLst>
                                      </p:cBhvr>
                                      <p:tavLst>
                                        <p:tav tm="0">
                                          <p:val>
                                            <p:strVal val="#ppt_y-#ppt_h/2"/>
                                          </p:val>
                                        </p:tav>
                                        <p:tav tm="100000">
                                          <p:val>
                                            <p:strVal val="#ppt_y"/>
                                          </p:val>
                                        </p:tav>
                                      </p:tavLst>
                                    </p:anim>
                                    <p:anim calcmode="lin" valueType="num">
                                      <p:cBhvr>
                                        <p:cTn id="35" dur="500" fill="hold"/>
                                        <p:tgtEl>
                                          <p:spTgt spid="452614"/>
                                        </p:tgtEl>
                                        <p:attrNameLst>
                                          <p:attrName>ppt_w</p:attrName>
                                        </p:attrNameLst>
                                      </p:cBhvr>
                                      <p:tavLst>
                                        <p:tav tm="0">
                                          <p:val>
                                            <p:strVal val="#ppt_w"/>
                                          </p:val>
                                        </p:tav>
                                        <p:tav tm="100000">
                                          <p:val>
                                            <p:strVal val="#ppt_w"/>
                                          </p:val>
                                        </p:tav>
                                      </p:tavLst>
                                    </p:anim>
                                    <p:anim calcmode="lin" valueType="num">
                                      <p:cBhvr>
                                        <p:cTn id="36" dur="500" fill="hold"/>
                                        <p:tgtEl>
                                          <p:spTgt spid="452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autoUpdateAnimBg="0"/>
      <p:bldP spid="452611" grpId="0" autoUpdateAnimBg="0"/>
      <p:bldP spid="452612" grpId="0" autoUpdateAnimBg="0"/>
      <p:bldP spid="452613" grpId="0" autoUpdateAnimBg="0"/>
      <p:bldP spid="45261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2740025" y="1484313"/>
            <a:ext cx="4784725" cy="4648200"/>
          </a:xfrm>
          <a:prstGeom prst="rect">
            <a:avLst/>
          </a:prstGeom>
          <a:solidFill>
            <a:srgbClr val="FFFFFF"/>
          </a:solidFill>
          <a:ln w="19050">
            <a:solidFill>
              <a:srgbClr val="0000CC"/>
            </a:solidFill>
            <a:miter lim="800000"/>
            <a:headEnd/>
            <a:tailEnd/>
          </a:ln>
        </p:spPr>
        <p:txBody>
          <a:bodyPr wrap="none" anchor="ctr"/>
          <a:lstStyle/>
          <a:p>
            <a:pPr eaLnBrk="0" hangingPunct="0"/>
            <a:endParaRPr lang="pt-BR" sz="3200" b="1">
              <a:solidFill>
                <a:srgbClr val="000000"/>
              </a:solidFill>
            </a:endParaRPr>
          </a:p>
        </p:txBody>
      </p:sp>
      <p:grpSp>
        <p:nvGrpSpPr>
          <p:cNvPr id="66562" name="Group 3"/>
          <p:cNvGrpSpPr>
            <a:grpSpLocks/>
          </p:cNvGrpSpPr>
          <p:nvPr/>
        </p:nvGrpSpPr>
        <p:grpSpPr bwMode="auto">
          <a:xfrm>
            <a:off x="3862388" y="1660525"/>
            <a:ext cx="1263650" cy="1346200"/>
            <a:chOff x="394" y="1650"/>
            <a:chExt cx="810" cy="918"/>
          </a:xfrm>
        </p:grpSpPr>
        <p:sp>
          <p:nvSpPr>
            <p:cNvPr id="66615" name="Line 4"/>
            <p:cNvSpPr>
              <a:spLocks noChangeShapeType="1"/>
            </p:cNvSpPr>
            <p:nvPr/>
          </p:nvSpPr>
          <p:spPr bwMode="auto">
            <a:xfrm flipV="1">
              <a:off x="792" y="2308"/>
              <a:ext cx="1" cy="260"/>
            </a:xfrm>
            <a:prstGeom prst="line">
              <a:avLst/>
            </a:prstGeom>
            <a:noFill/>
            <a:ln w="0">
              <a:solidFill>
                <a:srgbClr val="000000"/>
              </a:solidFill>
              <a:round/>
              <a:headEnd/>
              <a:tailEnd/>
            </a:ln>
          </p:spPr>
          <p:txBody>
            <a:bodyPr/>
            <a:lstStyle/>
            <a:p>
              <a:endParaRPr lang="pt-BR"/>
            </a:p>
          </p:txBody>
        </p:sp>
        <p:sp>
          <p:nvSpPr>
            <p:cNvPr id="66616" name="Freeform 5"/>
            <p:cNvSpPr>
              <a:spLocks/>
            </p:cNvSpPr>
            <p:nvPr/>
          </p:nvSpPr>
          <p:spPr bwMode="auto">
            <a:xfrm>
              <a:off x="688" y="2124"/>
              <a:ext cx="1" cy="71"/>
            </a:xfrm>
            <a:custGeom>
              <a:avLst/>
              <a:gdLst>
                <a:gd name="T0" fmla="*/ 0 w 1"/>
                <a:gd name="T1" fmla="*/ 0 h 71"/>
                <a:gd name="T2" fmla="*/ 0 w 1"/>
                <a:gd name="T3" fmla="*/ 68 h 71"/>
                <a:gd name="T4" fmla="*/ 0 w 1"/>
                <a:gd name="T5" fmla="*/ 71 h 71"/>
                <a:gd name="T6" fmla="*/ 0 60000 65536"/>
                <a:gd name="T7" fmla="*/ 0 60000 65536"/>
                <a:gd name="T8" fmla="*/ 0 60000 65536"/>
                <a:gd name="T9" fmla="*/ 0 w 1"/>
                <a:gd name="T10" fmla="*/ 0 h 71"/>
                <a:gd name="T11" fmla="*/ 1 w 1"/>
                <a:gd name="T12" fmla="*/ 71 h 71"/>
              </a:gdLst>
              <a:ahLst/>
              <a:cxnLst>
                <a:cxn ang="T6">
                  <a:pos x="T0" y="T1"/>
                </a:cxn>
                <a:cxn ang="T7">
                  <a:pos x="T2" y="T3"/>
                </a:cxn>
                <a:cxn ang="T8">
                  <a:pos x="T4" y="T5"/>
                </a:cxn>
              </a:cxnLst>
              <a:rect l="T9" t="T10" r="T11" b="T12"/>
              <a:pathLst>
                <a:path w="1" h="71">
                  <a:moveTo>
                    <a:pt x="0" y="0"/>
                  </a:moveTo>
                  <a:lnTo>
                    <a:pt x="0" y="68"/>
                  </a:lnTo>
                  <a:lnTo>
                    <a:pt x="0" y="71"/>
                  </a:lnTo>
                </a:path>
              </a:pathLst>
            </a:custGeom>
            <a:noFill/>
            <a:ln w="0">
              <a:solidFill>
                <a:srgbClr val="000000"/>
              </a:solidFill>
              <a:round/>
              <a:headEnd/>
              <a:tailEnd/>
            </a:ln>
          </p:spPr>
          <p:txBody>
            <a:bodyPr/>
            <a:lstStyle/>
            <a:p>
              <a:endParaRPr lang="pt-BR"/>
            </a:p>
          </p:txBody>
        </p:sp>
        <p:sp>
          <p:nvSpPr>
            <p:cNvPr id="66617" name="Freeform 6"/>
            <p:cNvSpPr>
              <a:spLocks/>
            </p:cNvSpPr>
            <p:nvPr/>
          </p:nvSpPr>
          <p:spPr bwMode="auto">
            <a:xfrm>
              <a:off x="500" y="2130"/>
              <a:ext cx="591" cy="34"/>
            </a:xfrm>
            <a:custGeom>
              <a:avLst/>
              <a:gdLst>
                <a:gd name="T0" fmla="*/ 0 w 591"/>
                <a:gd name="T1" fmla="*/ 34 h 34"/>
                <a:gd name="T2" fmla="*/ 301 w 591"/>
                <a:gd name="T3" fmla="*/ 34 h 34"/>
                <a:gd name="T4" fmla="*/ 301 w 591"/>
                <a:gd name="T5" fmla="*/ 21 h 34"/>
                <a:gd name="T6" fmla="*/ 330 w 591"/>
                <a:gd name="T7" fmla="*/ 21 h 34"/>
                <a:gd name="T8" fmla="*/ 330 w 591"/>
                <a:gd name="T9" fmla="*/ 34 h 34"/>
                <a:gd name="T10" fmla="*/ 468 w 591"/>
                <a:gd name="T11" fmla="*/ 34 h 34"/>
                <a:gd name="T12" fmla="*/ 468 w 591"/>
                <a:gd name="T13" fmla="*/ 21 h 34"/>
                <a:gd name="T14" fmla="*/ 490 w 591"/>
                <a:gd name="T15" fmla="*/ 21 h 34"/>
                <a:gd name="T16" fmla="*/ 490 w 591"/>
                <a:gd name="T17" fmla="*/ 34 h 34"/>
                <a:gd name="T18" fmla="*/ 537 w 591"/>
                <a:gd name="T19" fmla="*/ 34 h 34"/>
                <a:gd name="T20" fmla="*/ 537 w 591"/>
                <a:gd name="T21" fmla="*/ 0 h 34"/>
                <a:gd name="T22" fmla="*/ 560 w 591"/>
                <a:gd name="T23" fmla="*/ 0 h 34"/>
                <a:gd name="T24" fmla="*/ 560 w 591"/>
                <a:gd name="T25" fmla="*/ 34 h 34"/>
                <a:gd name="T26" fmla="*/ 585 w 591"/>
                <a:gd name="T27" fmla="*/ 34 h 34"/>
                <a:gd name="T28" fmla="*/ 591 w 591"/>
                <a:gd name="T29" fmla="*/ 3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1"/>
                <a:gd name="T46" fmla="*/ 0 h 34"/>
                <a:gd name="T47" fmla="*/ 591 w 591"/>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1" h="34">
                  <a:moveTo>
                    <a:pt x="0" y="34"/>
                  </a:moveTo>
                  <a:lnTo>
                    <a:pt x="301" y="34"/>
                  </a:lnTo>
                  <a:lnTo>
                    <a:pt x="301" y="21"/>
                  </a:lnTo>
                  <a:lnTo>
                    <a:pt x="330" y="21"/>
                  </a:lnTo>
                  <a:lnTo>
                    <a:pt x="330" y="34"/>
                  </a:lnTo>
                  <a:lnTo>
                    <a:pt x="468" y="34"/>
                  </a:lnTo>
                  <a:lnTo>
                    <a:pt x="468" y="21"/>
                  </a:lnTo>
                  <a:lnTo>
                    <a:pt x="490" y="21"/>
                  </a:lnTo>
                  <a:lnTo>
                    <a:pt x="490" y="34"/>
                  </a:lnTo>
                  <a:lnTo>
                    <a:pt x="537" y="34"/>
                  </a:lnTo>
                  <a:lnTo>
                    <a:pt x="537" y="0"/>
                  </a:lnTo>
                  <a:lnTo>
                    <a:pt x="560" y="0"/>
                  </a:lnTo>
                  <a:lnTo>
                    <a:pt x="560" y="34"/>
                  </a:lnTo>
                  <a:lnTo>
                    <a:pt x="585" y="34"/>
                  </a:lnTo>
                  <a:lnTo>
                    <a:pt x="591" y="34"/>
                  </a:lnTo>
                </a:path>
              </a:pathLst>
            </a:custGeom>
            <a:noFill/>
            <a:ln w="0">
              <a:solidFill>
                <a:srgbClr val="000000"/>
              </a:solidFill>
              <a:round/>
              <a:headEnd/>
              <a:tailEnd/>
            </a:ln>
          </p:spPr>
          <p:txBody>
            <a:bodyPr/>
            <a:lstStyle/>
            <a:p>
              <a:endParaRPr lang="pt-BR"/>
            </a:p>
          </p:txBody>
        </p:sp>
        <p:sp>
          <p:nvSpPr>
            <p:cNvPr id="66618" name="Rectangle 7"/>
            <p:cNvSpPr>
              <a:spLocks noChangeArrowheads="1"/>
            </p:cNvSpPr>
            <p:nvPr/>
          </p:nvSpPr>
          <p:spPr bwMode="auto">
            <a:xfrm>
              <a:off x="802" y="2151"/>
              <a:ext cx="24" cy="18"/>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66619" name="Freeform 8"/>
            <p:cNvSpPr>
              <a:spLocks/>
            </p:cNvSpPr>
            <p:nvPr/>
          </p:nvSpPr>
          <p:spPr bwMode="auto">
            <a:xfrm>
              <a:off x="1037" y="2155"/>
              <a:ext cx="23" cy="9"/>
            </a:xfrm>
            <a:custGeom>
              <a:avLst/>
              <a:gdLst>
                <a:gd name="T0" fmla="*/ 23 w 23"/>
                <a:gd name="T1" fmla="*/ 9 h 9"/>
                <a:gd name="T2" fmla="*/ 19 w 23"/>
                <a:gd name="T3" fmla="*/ 0 h 9"/>
                <a:gd name="T4" fmla="*/ 1 w 23"/>
                <a:gd name="T5" fmla="*/ 0 h 9"/>
                <a:gd name="T6" fmla="*/ 0 w 23"/>
                <a:gd name="T7" fmla="*/ 0 h 9"/>
                <a:gd name="T8" fmla="*/ 0 60000 65536"/>
                <a:gd name="T9" fmla="*/ 0 60000 65536"/>
                <a:gd name="T10" fmla="*/ 0 60000 65536"/>
                <a:gd name="T11" fmla="*/ 0 60000 65536"/>
                <a:gd name="T12" fmla="*/ 0 w 23"/>
                <a:gd name="T13" fmla="*/ 0 h 9"/>
                <a:gd name="T14" fmla="*/ 23 w 23"/>
                <a:gd name="T15" fmla="*/ 9 h 9"/>
              </a:gdLst>
              <a:ahLst/>
              <a:cxnLst>
                <a:cxn ang="T8">
                  <a:pos x="T0" y="T1"/>
                </a:cxn>
                <a:cxn ang="T9">
                  <a:pos x="T2" y="T3"/>
                </a:cxn>
                <a:cxn ang="T10">
                  <a:pos x="T4" y="T5"/>
                </a:cxn>
                <a:cxn ang="T11">
                  <a:pos x="T6" y="T7"/>
                </a:cxn>
              </a:cxnLst>
              <a:rect l="T12" t="T13" r="T14" b="T15"/>
              <a:pathLst>
                <a:path w="23" h="9">
                  <a:moveTo>
                    <a:pt x="23" y="9"/>
                  </a:moveTo>
                  <a:lnTo>
                    <a:pt x="19" y="0"/>
                  </a:lnTo>
                  <a:lnTo>
                    <a:pt x="1" y="0"/>
                  </a:lnTo>
                  <a:lnTo>
                    <a:pt x="0" y="0"/>
                  </a:lnTo>
                </a:path>
              </a:pathLst>
            </a:custGeom>
            <a:noFill/>
            <a:ln w="0">
              <a:solidFill>
                <a:srgbClr val="000000"/>
              </a:solidFill>
              <a:round/>
              <a:headEnd/>
              <a:tailEnd/>
            </a:ln>
          </p:spPr>
          <p:txBody>
            <a:bodyPr/>
            <a:lstStyle/>
            <a:p>
              <a:endParaRPr lang="pt-BR"/>
            </a:p>
          </p:txBody>
        </p:sp>
        <p:sp>
          <p:nvSpPr>
            <p:cNvPr id="66620" name="Freeform 9"/>
            <p:cNvSpPr>
              <a:spLocks/>
            </p:cNvSpPr>
            <p:nvPr/>
          </p:nvSpPr>
          <p:spPr bwMode="auto">
            <a:xfrm>
              <a:off x="1037" y="2136"/>
              <a:ext cx="15" cy="19"/>
            </a:xfrm>
            <a:custGeom>
              <a:avLst/>
              <a:gdLst>
                <a:gd name="T0" fmla="*/ 15 w 15"/>
                <a:gd name="T1" fmla="*/ 19 h 19"/>
                <a:gd name="T2" fmla="*/ 15 w 15"/>
                <a:gd name="T3" fmla="*/ 0 h 19"/>
                <a:gd name="T4" fmla="*/ 1 w 15"/>
                <a:gd name="T5" fmla="*/ 0 h 19"/>
                <a:gd name="T6" fmla="*/ 0 w 15"/>
                <a:gd name="T7" fmla="*/ 0 h 19"/>
                <a:gd name="T8" fmla="*/ 0 60000 65536"/>
                <a:gd name="T9" fmla="*/ 0 60000 65536"/>
                <a:gd name="T10" fmla="*/ 0 60000 65536"/>
                <a:gd name="T11" fmla="*/ 0 60000 65536"/>
                <a:gd name="T12" fmla="*/ 0 w 15"/>
                <a:gd name="T13" fmla="*/ 0 h 19"/>
                <a:gd name="T14" fmla="*/ 15 w 15"/>
                <a:gd name="T15" fmla="*/ 19 h 19"/>
              </a:gdLst>
              <a:ahLst/>
              <a:cxnLst>
                <a:cxn ang="T8">
                  <a:pos x="T0" y="T1"/>
                </a:cxn>
                <a:cxn ang="T9">
                  <a:pos x="T2" y="T3"/>
                </a:cxn>
                <a:cxn ang="T10">
                  <a:pos x="T4" y="T5"/>
                </a:cxn>
                <a:cxn ang="T11">
                  <a:pos x="T6" y="T7"/>
                </a:cxn>
              </a:cxnLst>
              <a:rect l="T12" t="T13" r="T14" b="T15"/>
              <a:pathLst>
                <a:path w="15" h="19">
                  <a:moveTo>
                    <a:pt x="15" y="19"/>
                  </a:moveTo>
                  <a:lnTo>
                    <a:pt x="15" y="0"/>
                  </a:lnTo>
                  <a:lnTo>
                    <a:pt x="1" y="0"/>
                  </a:lnTo>
                  <a:lnTo>
                    <a:pt x="0" y="0"/>
                  </a:lnTo>
                </a:path>
              </a:pathLst>
            </a:custGeom>
            <a:noFill/>
            <a:ln w="0">
              <a:solidFill>
                <a:srgbClr val="000000"/>
              </a:solidFill>
              <a:round/>
              <a:headEnd/>
              <a:tailEnd/>
            </a:ln>
          </p:spPr>
          <p:txBody>
            <a:bodyPr/>
            <a:lstStyle/>
            <a:p>
              <a:endParaRPr lang="pt-BR"/>
            </a:p>
          </p:txBody>
        </p:sp>
        <p:sp>
          <p:nvSpPr>
            <p:cNvPr id="66621" name="Line 10"/>
            <p:cNvSpPr>
              <a:spLocks noChangeShapeType="1"/>
            </p:cNvSpPr>
            <p:nvPr/>
          </p:nvSpPr>
          <p:spPr bwMode="auto">
            <a:xfrm>
              <a:off x="918" y="2174"/>
              <a:ext cx="1" cy="13"/>
            </a:xfrm>
            <a:prstGeom prst="line">
              <a:avLst/>
            </a:prstGeom>
            <a:noFill/>
            <a:ln w="0">
              <a:solidFill>
                <a:srgbClr val="000000"/>
              </a:solidFill>
              <a:round/>
              <a:headEnd/>
              <a:tailEnd/>
            </a:ln>
          </p:spPr>
          <p:txBody>
            <a:bodyPr/>
            <a:lstStyle/>
            <a:p>
              <a:endParaRPr lang="pt-BR"/>
            </a:p>
          </p:txBody>
        </p:sp>
        <p:sp>
          <p:nvSpPr>
            <p:cNvPr id="66622" name="Line 11"/>
            <p:cNvSpPr>
              <a:spLocks noChangeShapeType="1"/>
            </p:cNvSpPr>
            <p:nvPr/>
          </p:nvSpPr>
          <p:spPr bwMode="auto">
            <a:xfrm>
              <a:off x="927" y="2174"/>
              <a:ext cx="1" cy="13"/>
            </a:xfrm>
            <a:prstGeom prst="line">
              <a:avLst/>
            </a:prstGeom>
            <a:noFill/>
            <a:ln w="0">
              <a:solidFill>
                <a:srgbClr val="000000"/>
              </a:solidFill>
              <a:round/>
              <a:headEnd/>
              <a:tailEnd/>
            </a:ln>
          </p:spPr>
          <p:txBody>
            <a:bodyPr/>
            <a:lstStyle/>
            <a:p>
              <a:endParaRPr lang="pt-BR"/>
            </a:p>
          </p:txBody>
        </p:sp>
        <p:sp>
          <p:nvSpPr>
            <p:cNvPr id="66623" name="Line 12"/>
            <p:cNvSpPr>
              <a:spLocks noChangeShapeType="1"/>
            </p:cNvSpPr>
            <p:nvPr/>
          </p:nvSpPr>
          <p:spPr bwMode="auto">
            <a:xfrm>
              <a:off x="939" y="2174"/>
              <a:ext cx="1" cy="13"/>
            </a:xfrm>
            <a:prstGeom prst="line">
              <a:avLst/>
            </a:prstGeom>
            <a:noFill/>
            <a:ln w="0">
              <a:solidFill>
                <a:srgbClr val="000000"/>
              </a:solidFill>
              <a:round/>
              <a:headEnd/>
              <a:tailEnd/>
            </a:ln>
          </p:spPr>
          <p:txBody>
            <a:bodyPr/>
            <a:lstStyle/>
            <a:p>
              <a:endParaRPr lang="pt-BR"/>
            </a:p>
          </p:txBody>
        </p:sp>
        <p:sp>
          <p:nvSpPr>
            <p:cNvPr id="66624" name="Line 13"/>
            <p:cNvSpPr>
              <a:spLocks noChangeShapeType="1"/>
            </p:cNvSpPr>
            <p:nvPr/>
          </p:nvSpPr>
          <p:spPr bwMode="auto">
            <a:xfrm>
              <a:off x="949" y="2174"/>
              <a:ext cx="1" cy="13"/>
            </a:xfrm>
            <a:prstGeom prst="line">
              <a:avLst/>
            </a:prstGeom>
            <a:noFill/>
            <a:ln w="0">
              <a:solidFill>
                <a:srgbClr val="000000"/>
              </a:solidFill>
              <a:round/>
              <a:headEnd/>
              <a:tailEnd/>
            </a:ln>
          </p:spPr>
          <p:txBody>
            <a:bodyPr/>
            <a:lstStyle/>
            <a:p>
              <a:endParaRPr lang="pt-BR"/>
            </a:p>
          </p:txBody>
        </p:sp>
        <p:sp>
          <p:nvSpPr>
            <p:cNvPr id="66625" name="Line 14"/>
            <p:cNvSpPr>
              <a:spLocks noChangeShapeType="1"/>
            </p:cNvSpPr>
            <p:nvPr/>
          </p:nvSpPr>
          <p:spPr bwMode="auto">
            <a:xfrm>
              <a:off x="961" y="2174"/>
              <a:ext cx="1" cy="13"/>
            </a:xfrm>
            <a:prstGeom prst="line">
              <a:avLst/>
            </a:prstGeom>
            <a:noFill/>
            <a:ln w="0">
              <a:solidFill>
                <a:srgbClr val="000000"/>
              </a:solidFill>
              <a:round/>
              <a:headEnd/>
              <a:tailEnd/>
            </a:ln>
          </p:spPr>
          <p:txBody>
            <a:bodyPr/>
            <a:lstStyle/>
            <a:p>
              <a:endParaRPr lang="pt-BR"/>
            </a:p>
          </p:txBody>
        </p:sp>
        <p:sp>
          <p:nvSpPr>
            <p:cNvPr id="66626" name="Freeform 15"/>
            <p:cNvSpPr>
              <a:spLocks/>
            </p:cNvSpPr>
            <p:nvPr/>
          </p:nvSpPr>
          <p:spPr bwMode="auto">
            <a:xfrm>
              <a:off x="619" y="2082"/>
              <a:ext cx="348" cy="1"/>
            </a:xfrm>
            <a:custGeom>
              <a:avLst/>
              <a:gdLst>
                <a:gd name="T0" fmla="*/ 0 w 348"/>
                <a:gd name="T1" fmla="*/ 0 h 1"/>
                <a:gd name="T2" fmla="*/ 346 w 348"/>
                <a:gd name="T3" fmla="*/ 0 h 1"/>
                <a:gd name="T4" fmla="*/ 348 w 348"/>
                <a:gd name="T5" fmla="*/ 0 h 1"/>
                <a:gd name="T6" fmla="*/ 0 60000 65536"/>
                <a:gd name="T7" fmla="*/ 0 60000 65536"/>
                <a:gd name="T8" fmla="*/ 0 60000 65536"/>
                <a:gd name="T9" fmla="*/ 0 w 348"/>
                <a:gd name="T10" fmla="*/ 0 h 1"/>
                <a:gd name="T11" fmla="*/ 348 w 348"/>
                <a:gd name="T12" fmla="*/ 1 h 1"/>
              </a:gdLst>
              <a:ahLst/>
              <a:cxnLst>
                <a:cxn ang="T6">
                  <a:pos x="T0" y="T1"/>
                </a:cxn>
                <a:cxn ang="T7">
                  <a:pos x="T2" y="T3"/>
                </a:cxn>
                <a:cxn ang="T8">
                  <a:pos x="T4" y="T5"/>
                </a:cxn>
              </a:cxnLst>
              <a:rect l="T9" t="T10" r="T11" b="T12"/>
              <a:pathLst>
                <a:path w="348" h="1">
                  <a:moveTo>
                    <a:pt x="0" y="0"/>
                  </a:moveTo>
                  <a:lnTo>
                    <a:pt x="346" y="0"/>
                  </a:lnTo>
                  <a:lnTo>
                    <a:pt x="348" y="0"/>
                  </a:lnTo>
                </a:path>
              </a:pathLst>
            </a:custGeom>
            <a:noFill/>
            <a:ln w="0">
              <a:solidFill>
                <a:srgbClr val="000000"/>
              </a:solidFill>
              <a:round/>
              <a:headEnd/>
              <a:tailEnd/>
            </a:ln>
          </p:spPr>
          <p:txBody>
            <a:bodyPr/>
            <a:lstStyle/>
            <a:p>
              <a:endParaRPr lang="pt-BR"/>
            </a:p>
          </p:txBody>
        </p:sp>
        <p:sp>
          <p:nvSpPr>
            <p:cNvPr id="66627" name="Line 16"/>
            <p:cNvSpPr>
              <a:spLocks noChangeShapeType="1"/>
            </p:cNvSpPr>
            <p:nvPr/>
          </p:nvSpPr>
          <p:spPr bwMode="auto">
            <a:xfrm>
              <a:off x="632" y="2075"/>
              <a:ext cx="43" cy="1"/>
            </a:xfrm>
            <a:prstGeom prst="line">
              <a:avLst/>
            </a:prstGeom>
            <a:noFill/>
            <a:ln w="0">
              <a:solidFill>
                <a:srgbClr val="000000"/>
              </a:solidFill>
              <a:round/>
              <a:headEnd/>
              <a:tailEnd/>
            </a:ln>
          </p:spPr>
          <p:txBody>
            <a:bodyPr/>
            <a:lstStyle/>
            <a:p>
              <a:endParaRPr lang="pt-BR"/>
            </a:p>
          </p:txBody>
        </p:sp>
        <p:sp>
          <p:nvSpPr>
            <p:cNvPr id="66628" name="Freeform 17"/>
            <p:cNvSpPr>
              <a:spLocks/>
            </p:cNvSpPr>
            <p:nvPr/>
          </p:nvSpPr>
          <p:spPr bwMode="auto">
            <a:xfrm>
              <a:off x="1003" y="2124"/>
              <a:ext cx="1" cy="71"/>
            </a:xfrm>
            <a:custGeom>
              <a:avLst/>
              <a:gdLst>
                <a:gd name="T0" fmla="*/ 0 w 1"/>
                <a:gd name="T1" fmla="*/ 0 h 71"/>
                <a:gd name="T2" fmla="*/ 0 w 1"/>
                <a:gd name="T3" fmla="*/ 68 h 71"/>
                <a:gd name="T4" fmla="*/ 0 w 1"/>
                <a:gd name="T5" fmla="*/ 71 h 71"/>
                <a:gd name="T6" fmla="*/ 0 60000 65536"/>
                <a:gd name="T7" fmla="*/ 0 60000 65536"/>
                <a:gd name="T8" fmla="*/ 0 60000 65536"/>
                <a:gd name="T9" fmla="*/ 0 w 1"/>
                <a:gd name="T10" fmla="*/ 0 h 71"/>
                <a:gd name="T11" fmla="*/ 1 w 1"/>
                <a:gd name="T12" fmla="*/ 71 h 71"/>
              </a:gdLst>
              <a:ahLst/>
              <a:cxnLst>
                <a:cxn ang="T6">
                  <a:pos x="T0" y="T1"/>
                </a:cxn>
                <a:cxn ang="T7">
                  <a:pos x="T2" y="T3"/>
                </a:cxn>
                <a:cxn ang="T8">
                  <a:pos x="T4" y="T5"/>
                </a:cxn>
              </a:cxnLst>
              <a:rect l="T9" t="T10" r="T11" b="T12"/>
              <a:pathLst>
                <a:path w="1" h="71">
                  <a:moveTo>
                    <a:pt x="0" y="0"/>
                  </a:moveTo>
                  <a:lnTo>
                    <a:pt x="0" y="68"/>
                  </a:lnTo>
                  <a:lnTo>
                    <a:pt x="0" y="71"/>
                  </a:lnTo>
                </a:path>
              </a:pathLst>
            </a:custGeom>
            <a:noFill/>
            <a:ln w="0">
              <a:solidFill>
                <a:srgbClr val="000000"/>
              </a:solidFill>
              <a:round/>
              <a:headEnd/>
              <a:tailEnd/>
            </a:ln>
          </p:spPr>
          <p:txBody>
            <a:bodyPr/>
            <a:lstStyle/>
            <a:p>
              <a:endParaRPr lang="pt-BR"/>
            </a:p>
          </p:txBody>
        </p:sp>
        <p:sp>
          <p:nvSpPr>
            <p:cNvPr id="66629" name="Line 18"/>
            <p:cNvSpPr>
              <a:spLocks noChangeShapeType="1"/>
            </p:cNvSpPr>
            <p:nvPr/>
          </p:nvSpPr>
          <p:spPr bwMode="auto">
            <a:xfrm>
              <a:off x="843" y="2124"/>
              <a:ext cx="1" cy="71"/>
            </a:xfrm>
            <a:prstGeom prst="line">
              <a:avLst/>
            </a:prstGeom>
            <a:noFill/>
            <a:ln w="0">
              <a:solidFill>
                <a:srgbClr val="000000"/>
              </a:solidFill>
              <a:round/>
              <a:headEnd/>
              <a:tailEnd/>
            </a:ln>
          </p:spPr>
          <p:txBody>
            <a:bodyPr/>
            <a:lstStyle/>
            <a:p>
              <a:endParaRPr lang="pt-BR"/>
            </a:p>
          </p:txBody>
        </p:sp>
        <p:sp>
          <p:nvSpPr>
            <p:cNvPr id="66630" name="Freeform 19"/>
            <p:cNvSpPr>
              <a:spLocks/>
            </p:cNvSpPr>
            <p:nvPr/>
          </p:nvSpPr>
          <p:spPr bwMode="auto">
            <a:xfrm>
              <a:off x="459" y="2219"/>
              <a:ext cx="450" cy="46"/>
            </a:xfrm>
            <a:custGeom>
              <a:avLst/>
              <a:gdLst>
                <a:gd name="T0" fmla="*/ 16 w 450"/>
                <a:gd name="T1" fmla="*/ 2 h 46"/>
                <a:gd name="T2" fmla="*/ 439 w 450"/>
                <a:gd name="T3" fmla="*/ 2 h 46"/>
                <a:gd name="T4" fmla="*/ 450 w 450"/>
                <a:gd name="T5" fmla="*/ 46 h 46"/>
                <a:gd name="T6" fmla="*/ 0 w 450"/>
                <a:gd name="T7" fmla="*/ 46 h 46"/>
                <a:gd name="T8" fmla="*/ 16 w 450"/>
                <a:gd name="T9" fmla="*/ 0 h 46"/>
                <a:gd name="T10" fmla="*/ 0 60000 65536"/>
                <a:gd name="T11" fmla="*/ 0 60000 65536"/>
                <a:gd name="T12" fmla="*/ 0 60000 65536"/>
                <a:gd name="T13" fmla="*/ 0 60000 65536"/>
                <a:gd name="T14" fmla="*/ 0 60000 65536"/>
                <a:gd name="T15" fmla="*/ 0 w 450"/>
                <a:gd name="T16" fmla="*/ 0 h 46"/>
                <a:gd name="T17" fmla="*/ 450 w 450"/>
                <a:gd name="T18" fmla="*/ 46 h 46"/>
              </a:gdLst>
              <a:ahLst/>
              <a:cxnLst>
                <a:cxn ang="T10">
                  <a:pos x="T0" y="T1"/>
                </a:cxn>
                <a:cxn ang="T11">
                  <a:pos x="T2" y="T3"/>
                </a:cxn>
                <a:cxn ang="T12">
                  <a:pos x="T4" y="T5"/>
                </a:cxn>
                <a:cxn ang="T13">
                  <a:pos x="T6" y="T7"/>
                </a:cxn>
                <a:cxn ang="T14">
                  <a:pos x="T8" y="T9"/>
                </a:cxn>
              </a:cxnLst>
              <a:rect l="T15" t="T16" r="T17" b="T18"/>
              <a:pathLst>
                <a:path w="450" h="46">
                  <a:moveTo>
                    <a:pt x="16" y="2"/>
                  </a:moveTo>
                  <a:lnTo>
                    <a:pt x="439" y="2"/>
                  </a:lnTo>
                  <a:lnTo>
                    <a:pt x="450" y="46"/>
                  </a:lnTo>
                  <a:lnTo>
                    <a:pt x="0" y="46"/>
                  </a:lnTo>
                  <a:lnTo>
                    <a:pt x="16" y="0"/>
                  </a:lnTo>
                </a:path>
              </a:pathLst>
            </a:custGeom>
            <a:noFill/>
            <a:ln w="0">
              <a:solidFill>
                <a:srgbClr val="000000"/>
              </a:solidFill>
              <a:round/>
              <a:headEnd/>
              <a:tailEnd/>
            </a:ln>
          </p:spPr>
          <p:txBody>
            <a:bodyPr/>
            <a:lstStyle/>
            <a:p>
              <a:endParaRPr lang="pt-BR"/>
            </a:p>
          </p:txBody>
        </p:sp>
        <p:sp>
          <p:nvSpPr>
            <p:cNvPr id="66631" name="Freeform 20"/>
            <p:cNvSpPr>
              <a:spLocks/>
            </p:cNvSpPr>
            <p:nvPr/>
          </p:nvSpPr>
          <p:spPr bwMode="auto">
            <a:xfrm>
              <a:off x="473" y="2231"/>
              <a:ext cx="426" cy="1"/>
            </a:xfrm>
            <a:custGeom>
              <a:avLst/>
              <a:gdLst>
                <a:gd name="T0" fmla="*/ 0 w 426"/>
                <a:gd name="T1" fmla="*/ 0 h 1"/>
                <a:gd name="T2" fmla="*/ 425 w 426"/>
                <a:gd name="T3" fmla="*/ 0 h 1"/>
                <a:gd name="T4" fmla="*/ 426 w 426"/>
                <a:gd name="T5" fmla="*/ 0 h 1"/>
                <a:gd name="T6" fmla="*/ 0 60000 65536"/>
                <a:gd name="T7" fmla="*/ 0 60000 65536"/>
                <a:gd name="T8" fmla="*/ 0 60000 65536"/>
                <a:gd name="T9" fmla="*/ 0 w 426"/>
                <a:gd name="T10" fmla="*/ 0 h 1"/>
                <a:gd name="T11" fmla="*/ 426 w 426"/>
                <a:gd name="T12" fmla="*/ 1 h 1"/>
              </a:gdLst>
              <a:ahLst/>
              <a:cxnLst>
                <a:cxn ang="T6">
                  <a:pos x="T0" y="T1"/>
                </a:cxn>
                <a:cxn ang="T7">
                  <a:pos x="T2" y="T3"/>
                </a:cxn>
                <a:cxn ang="T8">
                  <a:pos x="T4" y="T5"/>
                </a:cxn>
              </a:cxnLst>
              <a:rect l="T9" t="T10" r="T11" b="T12"/>
              <a:pathLst>
                <a:path w="426" h="1">
                  <a:moveTo>
                    <a:pt x="0" y="0"/>
                  </a:moveTo>
                  <a:lnTo>
                    <a:pt x="425" y="0"/>
                  </a:lnTo>
                  <a:lnTo>
                    <a:pt x="426" y="0"/>
                  </a:lnTo>
                </a:path>
              </a:pathLst>
            </a:custGeom>
            <a:noFill/>
            <a:ln w="0">
              <a:solidFill>
                <a:srgbClr val="000000"/>
              </a:solidFill>
              <a:round/>
              <a:headEnd/>
              <a:tailEnd/>
            </a:ln>
          </p:spPr>
          <p:txBody>
            <a:bodyPr/>
            <a:lstStyle/>
            <a:p>
              <a:endParaRPr lang="pt-BR"/>
            </a:p>
          </p:txBody>
        </p:sp>
        <p:sp>
          <p:nvSpPr>
            <p:cNvPr id="66632" name="Line 21"/>
            <p:cNvSpPr>
              <a:spLocks noChangeShapeType="1"/>
            </p:cNvSpPr>
            <p:nvPr/>
          </p:nvSpPr>
          <p:spPr bwMode="auto">
            <a:xfrm>
              <a:off x="465" y="2241"/>
              <a:ext cx="438" cy="1"/>
            </a:xfrm>
            <a:prstGeom prst="line">
              <a:avLst/>
            </a:prstGeom>
            <a:noFill/>
            <a:ln w="0">
              <a:solidFill>
                <a:srgbClr val="000000"/>
              </a:solidFill>
              <a:round/>
              <a:headEnd/>
              <a:tailEnd/>
            </a:ln>
          </p:spPr>
          <p:txBody>
            <a:bodyPr/>
            <a:lstStyle/>
            <a:p>
              <a:endParaRPr lang="pt-BR"/>
            </a:p>
          </p:txBody>
        </p:sp>
        <p:sp>
          <p:nvSpPr>
            <p:cNvPr id="66633" name="Freeform 22"/>
            <p:cNvSpPr>
              <a:spLocks/>
            </p:cNvSpPr>
            <p:nvPr/>
          </p:nvSpPr>
          <p:spPr bwMode="auto">
            <a:xfrm>
              <a:off x="463" y="2255"/>
              <a:ext cx="443" cy="1"/>
            </a:xfrm>
            <a:custGeom>
              <a:avLst/>
              <a:gdLst>
                <a:gd name="T0" fmla="*/ 0 w 443"/>
                <a:gd name="T1" fmla="*/ 0 h 1"/>
                <a:gd name="T2" fmla="*/ 440 w 443"/>
                <a:gd name="T3" fmla="*/ 0 h 1"/>
                <a:gd name="T4" fmla="*/ 443 w 443"/>
                <a:gd name="T5" fmla="*/ 0 h 1"/>
                <a:gd name="T6" fmla="*/ 0 60000 65536"/>
                <a:gd name="T7" fmla="*/ 0 60000 65536"/>
                <a:gd name="T8" fmla="*/ 0 60000 65536"/>
                <a:gd name="T9" fmla="*/ 0 w 443"/>
                <a:gd name="T10" fmla="*/ 0 h 1"/>
                <a:gd name="T11" fmla="*/ 443 w 443"/>
                <a:gd name="T12" fmla="*/ 1 h 1"/>
              </a:gdLst>
              <a:ahLst/>
              <a:cxnLst>
                <a:cxn ang="T6">
                  <a:pos x="T0" y="T1"/>
                </a:cxn>
                <a:cxn ang="T7">
                  <a:pos x="T2" y="T3"/>
                </a:cxn>
                <a:cxn ang="T8">
                  <a:pos x="T4" y="T5"/>
                </a:cxn>
              </a:cxnLst>
              <a:rect l="T9" t="T10" r="T11" b="T12"/>
              <a:pathLst>
                <a:path w="443" h="1">
                  <a:moveTo>
                    <a:pt x="0" y="0"/>
                  </a:moveTo>
                  <a:lnTo>
                    <a:pt x="440" y="0"/>
                  </a:lnTo>
                  <a:lnTo>
                    <a:pt x="443" y="0"/>
                  </a:lnTo>
                </a:path>
              </a:pathLst>
            </a:custGeom>
            <a:noFill/>
            <a:ln w="0">
              <a:solidFill>
                <a:srgbClr val="000000"/>
              </a:solidFill>
              <a:round/>
              <a:headEnd/>
              <a:tailEnd/>
            </a:ln>
          </p:spPr>
          <p:txBody>
            <a:bodyPr/>
            <a:lstStyle/>
            <a:p>
              <a:endParaRPr lang="pt-BR"/>
            </a:p>
          </p:txBody>
        </p:sp>
        <p:sp>
          <p:nvSpPr>
            <p:cNvPr id="66634" name="Freeform 23"/>
            <p:cNvSpPr>
              <a:spLocks/>
            </p:cNvSpPr>
            <p:nvPr/>
          </p:nvSpPr>
          <p:spPr bwMode="auto">
            <a:xfrm>
              <a:off x="1022" y="2229"/>
              <a:ext cx="127" cy="43"/>
            </a:xfrm>
            <a:custGeom>
              <a:avLst/>
              <a:gdLst>
                <a:gd name="T0" fmla="*/ 0 w 127"/>
                <a:gd name="T1" fmla="*/ 0 h 43"/>
                <a:gd name="T2" fmla="*/ 112 w 127"/>
                <a:gd name="T3" fmla="*/ 0 h 43"/>
                <a:gd name="T4" fmla="*/ 127 w 127"/>
                <a:gd name="T5" fmla="*/ 43 h 43"/>
                <a:gd name="T6" fmla="*/ 16 w 127"/>
                <a:gd name="T7" fmla="*/ 43 h 43"/>
                <a:gd name="T8" fmla="*/ 15 w 127"/>
                <a:gd name="T9" fmla="*/ 43 h 43"/>
                <a:gd name="T10" fmla="*/ 0 w 127"/>
                <a:gd name="T11" fmla="*/ 0 h 43"/>
                <a:gd name="T12" fmla="*/ 0 60000 65536"/>
                <a:gd name="T13" fmla="*/ 0 60000 65536"/>
                <a:gd name="T14" fmla="*/ 0 60000 65536"/>
                <a:gd name="T15" fmla="*/ 0 60000 65536"/>
                <a:gd name="T16" fmla="*/ 0 60000 65536"/>
                <a:gd name="T17" fmla="*/ 0 60000 65536"/>
                <a:gd name="T18" fmla="*/ 0 w 127"/>
                <a:gd name="T19" fmla="*/ 0 h 43"/>
                <a:gd name="T20" fmla="*/ 127 w 12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27" h="43">
                  <a:moveTo>
                    <a:pt x="0" y="0"/>
                  </a:moveTo>
                  <a:lnTo>
                    <a:pt x="112" y="0"/>
                  </a:lnTo>
                  <a:lnTo>
                    <a:pt x="127" y="43"/>
                  </a:lnTo>
                  <a:lnTo>
                    <a:pt x="16" y="43"/>
                  </a:lnTo>
                  <a:lnTo>
                    <a:pt x="15" y="43"/>
                  </a:lnTo>
                  <a:lnTo>
                    <a:pt x="0" y="0"/>
                  </a:lnTo>
                </a:path>
              </a:pathLst>
            </a:custGeom>
            <a:noFill/>
            <a:ln w="0">
              <a:solidFill>
                <a:srgbClr val="000000"/>
              </a:solidFill>
              <a:round/>
              <a:headEnd/>
              <a:tailEnd/>
            </a:ln>
          </p:spPr>
          <p:txBody>
            <a:bodyPr/>
            <a:lstStyle/>
            <a:p>
              <a:endParaRPr lang="pt-BR"/>
            </a:p>
          </p:txBody>
        </p:sp>
        <p:sp>
          <p:nvSpPr>
            <p:cNvPr id="66635" name="Line 24"/>
            <p:cNvSpPr>
              <a:spLocks noChangeShapeType="1"/>
            </p:cNvSpPr>
            <p:nvPr/>
          </p:nvSpPr>
          <p:spPr bwMode="auto">
            <a:xfrm>
              <a:off x="920" y="2219"/>
              <a:ext cx="77" cy="1"/>
            </a:xfrm>
            <a:prstGeom prst="line">
              <a:avLst/>
            </a:prstGeom>
            <a:noFill/>
            <a:ln w="0">
              <a:solidFill>
                <a:srgbClr val="000000"/>
              </a:solidFill>
              <a:round/>
              <a:headEnd/>
              <a:tailEnd/>
            </a:ln>
          </p:spPr>
          <p:txBody>
            <a:bodyPr/>
            <a:lstStyle/>
            <a:p>
              <a:endParaRPr lang="pt-BR"/>
            </a:p>
          </p:txBody>
        </p:sp>
        <p:sp>
          <p:nvSpPr>
            <p:cNvPr id="66636" name="Line 25"/>
            <p:cNvSpPr>
              <a:spLocks noChangeShapeType="1"/>
            </p:cNvSpPr>
            <p:nvPr/>
          </p:nvSpPr>
          <p:spPr bwMode="auto">
            <a:xfrm>
              <a:off x="924" y="2229"/>
              <a:ext cx="78" cy="1"/>
            </a:xfrm>
            <a:prstGeom prst="line">
              <a:avLst/>
            </a:prstGeom>
            <a:noFill/>
            <a:ln w="0">
              <a:solidFill>
                <a:srgbClr val="000000"/>
              </a:solidFill>
              <a:round/>
              <a:headEnd/>
              <a:tailEnd/>
            </a:ln>
          </p:spPr>
          <p:txBody>
            <a:bodyPr/>
            <a:lstStyle/>
            <a:p>
              <a:endParaRPr lang="pt-BR"/>
            </a:p>
          </p:txBody>
        </p:sp>
        <p:sp>
          <p:nvSpPr>
            <p:cNvPr id="66637" name="Line 26"/>
            <p:cNvSpPr>
              <a:spLocks noChangeShapeType="1"/>
            </p:cNvSpPr>
            <p:nvPr/>
          </p:nvSpPr>
          <p:spPr bwMode="auto">
            <a:xfrm>
              <a:off x="927" y="2241"/>
              <a:ext cx="78" cy="1"/>
            </a:xfrm>
            <a:prstGeom prst="line">
              <a:avLst/>
            </a:prstGeom>
            <a:noFill/>
            <a:ln w="0">
              <a:solidFill>
                <a:srgbClr val="000000"/>
              </a:solidFill>
              <a:round/>
              <a:headEnd/>
              <a:tailEnd/>
            </a:ln>
          </p:spPr>
          <p:txBody>
            <a:bodyPr/>
            <a:lstStyle/>
            <a:p>
              <a:endParaRPr lang="pt-BR"/>
            </a:p>
          </p:txBody>
        </p:sp>
        <p:sp>
          <p:nvSpPr>
            <p:cNvPr id="66638" name="Freeform 27"/>
            <p:cNvSpPr>
              <a:spLocks/>
            </p:cNvSpPr>
            <p:nvPr/>
          </p:nvSpPr>
          <p:spPr bwMode="auto">
            <a:xfrm>
              <a:off x="933" y="2265"/>
              <a:ext cx="79" cy="1"/>
            </a:xfrm>
            <a:custGeom>
              <a:avLst/>
              <a:gdLst>
                <a:gd name="T0" fmla="*/ 0 w 79"/>
                <a:gd name="T1" fmla="*/ 0 h 1"/>
                <a:gd name="T2" fmla="*/ 78 w 79"/>
                <a:gd name="T3" fmla="*/ 0 h 1"/>
                <a:gd name="T4" fmla="*/ 79 w 79"/>
                <a:gd name="T5" fmla="*/ 0 h 1"/>
                <a:gd name="T6" fmla="*/ 0 60000 65536"/>
                <a:gd name="T7" fmla="*/ 0 60000 65536"/>
                <a:gd name="T8" fmla="*/ 0 60000 65536"/>
                <a:gd name="T9" fmla="*/ 0 w 79"/>
                <a:gd name="T10" fmla="*/ 0 h 1"/>
                <a:gd name="T11" fmla="*/ 79 w 79"/>
                <a:gd name="T12" fmla="*/ 1 h 1"/>
              </a:gdLst>
              <a:ahLst/>
              <a:cxnLst>
                <a:cxn ang="T6">
                  <a:pos x="T0" y="T1"/>
                </a:cxn>
                <a:cxn ang="T7">
                  <a:pos x="T2" y="T3"/>
                </a:cxn>
                <a:cxn ang="T8">
                  <a:pos x="T4" y="T5"/>
                </a:cxn>
              </a:cxnLst>
              <a:rect l="T9" t="T10" r="T11" b="T12"/>
              <a:pathLst>
                <a:path w="79" h="1">
                  <a:moveTo>
                    <a:pt x="0" y="0"/>
                  </a:moveTo>
                  <a:lnTo>
                    <a:pt x="78" y="0"/>
                  </a:lnTo>
                  <a:lnTo>
                    <a:pt x="79" y="0"/>
                  </a:lnTo>
                </a:path>
              </a:pathLst>
            </a:custGeom>
            <a:noFill/>
            <a:ln w="0">
              <a:solidFill>
                <a:srgbClr val="000000"/>
              </a:solidFill>
              <a:round/>
              <a:headEnd/>
              <a:tailEnd/>
            </a:ln>
          </p:spPr>
          <p:txBody>
            <a:bodyPr/>
            <a:lstStyle/>
            <a:p>
              <a:endParaRPr lang="pt-BR"/>
            </a:p>
          </p:txBody>
        </p:sp>
        <p:sp>
          <p:nvSpPr>
            <p:cNvPr id="66639" name="Freeform 28"/>
            <p:cNvSpPr>
              <a:spLocks/>
            </p:cNvSpPr>
            <p:nvPr/>
          </p:nvSpPr>
          <p:spPr bwMode="auto">
            <a:xfrm>
              <a:off x="475" y="2212"/>
              <a:ext cx="25" cy="9"/>
            </a:xfrm>
            <a:custGeom>
              <a:avLst/>
              <a:gdLst>
                <a:gd name="T0" fmla="*/ 0 w 25"/>
                <a:gd name="T1" fmla="*/ 7 h 9"/>
                <a:gd name="T2" fmla="*/ 6 w 25"/>
                <a:gd name="T3" fmla="*/ 0 h 9"/>
                <a:gd name="T4" fmla="*/ 25 w 25"/>
                <a:gd name="T5" fmla="*/ 0 h 9"/>
                <a:gd name="T6" fmla="*/ 25 w 25"/>
                <a:gd name="T7" fmla="*/ 9 h 9"/>
                <a:gd name="T8" fmla="*/ 0 60000 65536"/>
                <a:gd name="T9" fmla="*/ 0 60000 65536"/>
                <a:gd name="T10" fmla="*/ 0 60000 65536"/>
                <a:gd name="T11" fmla="*/ 0 60000 65536"/>
                <a:gd name="T12" fmla="*/ 0 w 25"/>
                <a:gd name="T13" fmla="*/ 0 h 9"/>
                <a:gd name="T14" fmla="*/ 25 w 25"/>
                <a:gd name="T15" fmla="*/ 9 h 9"/>
              </a:gdLst>
              <a:ahLst/>
              <a:cxnLst>
                <a:cxn ang="T8">
                  <a:pos x="T0" y="T1"/>
                </a:cxn>
                <a:cxn ang="T9">
                  <a:pos x="T2" y="T3"/>
                </a:cxn>
                <a:cxn ang="T10">
                  <a:pos x="T4" y="T5"/>
                </a:cxn>
                <a:cxn ang="T11">
                  <a:pos x="T6" y="T7"/>
                </a:cxn>
              </a:cxnLst>
              <a:rect l="T12" t="T13" r="T14" b="T15"/>
              <a:pathLst>
                <a:path w="25" h="9">
                  <a:moveTo>
                    <a:pt x="0" y="7"/>
                  </a:moveTo>
                  <a:lnTo>
                    <a:pt x="6" y="0"/>
                  </a:lnTo>
                  <a:lnTo>
                    <a:pt x="25" y="0"/>
                  </a:lnTo>
                  <a:lnTo>
                    <a:pt x="25" y="9"/>
                  </a:lnTo>
                </a:path>
              </a:pathLst>
            </a:custGeom>
            <a:noFill/>
            <a:ln w="0">
              <a:solidFill>
                <a:srgbClr val="000000"/>
              </a:solidFill>
              <a:round/>
              <a:headEnd/>
              <a:tailEnd/>
            </a:ln>
          </p:spPr>
          <p:txBody>
            <a:bodyPr/>
            <a:lstStyle/>
            <a:p>
              <a:endParaRPr lang="pt-BR"/>
            </a:p>
          </p:txBody>
        </p:sp>
        <p:sp>
          <p:nvSpPr>
            <p:cNvPr id="66640" name="Freeform 29"/>
            <p:cNvSpPr>
              <a:spLocks/>
            </p:cNvSpPr>
            <p:nvPr/>
          </p:nvSpPr>
          <p:spPr bwMode="auto">
            <a:xfrm>
              <a:off x="454" y="2265"/>
              <a:ext cx="27" cy="19"/>
            </a:xfrm>
            <a:custGeom>
              <a:avLst/>
              <a:gdLst>
                <a:gd name="T0" fmla="*/ 5 w 27"/>
                <a:gd name="T1" fmla="*/ 0 h 19"/>
                <a:gd name="T2" fmla="*/ 0 w 27"/>
                <a:gd name="T3" fmla="*/ 7 h 19"/>
                <a:gd name="T4" fmla="*/ 0 w 27"/>
                <a:gd name="T5" fmla="*/ 19 h 19"/>
                <a:gd name="T6" fmla="*/ 22 w 27"/>
                <a:gd name="T7" fmla="*/ 19 h 19"/>
                <a:gd name="T8" fmla="*/ 22 w 27"/>
                <a:gd name="T9" fmla="*/ 7 h 19"/>
                <a:gd name="T10" fmla="*/ 27 w 27"/>
                <a:gd name="T11" fmla="*/ 0 h 19"/>
                <a:gd name="T12" fmla="*/ 0 60000 65536"/>
                <a:gd name="T13" fmla="*/ 0 60000 65536"/>
                <a:gd name="T14" fmla="*/ 0 60000 65536"/>
                <a:gd name="T15" fmla="*/ 0 60000 65536"/>
                <a:gd name="T16" fmla="*/ 0 60000 65536"/>
                <a:gd name="T17" fmla="*/ 0 60000 65536"/>
                <a:gd name="T18" fmla="*/ 0 w 27"/>
                <a:gd name="T19" fmla="*/ 0 h 19"/>
                <a:gd name="T20" fmla="*/ 27 w 2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7" h="19">
                  <a:moveTo>
                    <a:pt x="5" y="0"/>
                  </a:moveTo>
                  <a:lnTo>
                    <a:pt x="0" y="7"/>
                  </a:lnTo>
                  <a:lnTo>
                    <a:pt x="0" y="19"/>
                  </a:lnTo>
                  <a:lnTo>
                    <a:pt x="22" y="19"/>
                  </a:lnTo>
                  <a:lnTo>
                    <a:pt x="22" y="7"/>
                  </a:lnTo>
                  <a:lnTo>
                    <a:pt x="27" y="0"/>
                  </a:lnTo>
                </a:path>
              </a:pathLst>
            </a:custGeom>
            <a:noFill/>
            <a:ln w="0">
              <a:solidFill>
                <a:srgbClr val="000000"/>
              </a:solidFill>
              <a:round/>
              <a:headEnd/>
              <a:tailEnd/>
            </a:ln>
          </p:spPr>
          <p:txBody>
            <a:bodyPr/>
            <a:lstStyle/>
            <a:p>
              <a:endParaRPr lang="pt-BR"/>
            </a:p>
          </p:txBody>
        </p:sp>
        <p:sp>
          <p:nvSpPr>
            <p:cNvPr id="66641" name="Freeform 30"/>
            <p:cNvSpPr>
              <a:spLocks/>
            </p:cNvSpPr>
            <p:nvPr/>
          </p:nvSpPr>
          <p:spPr bwMode="auto">
            <a:xfrm>
              <a:off x="481" y="2279"/>
              <a:ext cx="41" cy="1"/>
            </a:xfrm>
            <a:custGeom>
              <a:avLst/>
              <a:gdLst>
                <a:gd name="T0" fmla="*/ 0 w 41"/>
                <a:gd name="T1" fmla="*/ 0 h 1"/>
                <a:gd name="T2" fmla="*/ 39 w 41"/>
                <a:gd name="T3" fmla="*/ 0 h 1"/>
                <a:gd name="T4" fmla="*/ 41 w 41"/>
                <a:gd name="T5" fmla="*/ 0 h 1"/>
                <a:gd name="T6" fmla="*/ 0 60000 65536"/>
                <a:gd name="T7" fmla="*/ 0 60000 65536"/>
                <a:gd name="T8" fmla="*/ 0 60000 65536"/>
                <a:gd name="T9" fmla="*/ 0 w 41"/>
                <a:gd name="T10" fmla="*/ 0 h 1"/>
                <a:gd name="T11" fmla="*/ 41 w 41"/>
                <a:gd name="T12" fmla="*/ 1 h 1"/>
              </a:gdLst>
              <a:ahLst/>
              <a:cxnLst>
                <a:cxn ang="T6">
                  <a:pos x="T0" y="T1"/>
                </a:cxn>
                <a:cxn ang="T7">
                  <a:pos x="T2" y="T3"/>
                </a:cxn>
                <a:cxn ang="T8">
                  <a:pos x="T4" y="T5"/>
                </a:cxn>
              </a:cxnLst>
              <a:rect l="T9" t="T10" r="T11" b="T12"/>
              <a:pathLst>
                <a:path w="41" h="1">
                  <a:moveTo>
                    <a:pt x="0" y="0"/>
                  </a:moveTo>
                  <a:lnTo>
                    <a:pt x="39" y="0"/>
                  </a:lnTo>
                  <a:lnTo>
                    <a:pt x="41" y="0"/>
                  </a:lnTo>
                </a:path>
              </a:pathLst>
            </a:custGeom>
            <a:noFill/>
            <a:ln w="0">
              <a:solidFill>
                <a:srgbClr val="000000"/>
              </a:solidFill>
              <a:round/>
              <a:headEnd/>
              <a:tailEnd/>
            </a:ln>
          </p:spPr>
          <p:txBody>
            <a:bodyPr/>
            <a:lstStyle/>
            <a:p>
              <a:endParaRPr lang="pt-BR"/>
            </a:p>
          </p:txBody>
        </p:sp>
        <p:sp>
          <p:nvSpPr>
            <p:cNvPr id="66642" name="Freeform 31"/>
            <p:cNvSpPr>
              <a:spLocks/>
            </p:cNvSpPr>
            <p:nvPr/>
          </p:nvSpPr>
          <p:spPr bwMode="auto">
            <a:xfrm>
              <a:off x="830" y="2265"/>
              <a:ext cx="82" cy="11"/>
            </a:xfrm>
            <a:custGeom>
              <a:avLst/>
              <a:gdLst>
                <a:gd name="T0" fmla="*/ 0 w 82"/>
                <a:gd name="T1" fmla="*/ 11 h 11"/>
                <a:gd name="T2" fmla="*/ 32 w 82"/>
                <a:gd name="T3" fmla="*/ 11 h 11"/>
                <a:gd name="T4" fmla="*/ 34 w 82"/>
                <a:gd name="T5" fmla="*/ 0 h 11"/>
                <a:gd name="T6" fmla="*/ 37 w 82"/>
                <a:gd name="T7" fmla="*/ 9 h 11"/>
                <a:gd name="T8" fmla="*/ 82 w 82"/>
                <a:gd name="T9" fmla="*/ 9 h 11"/>
                <a:gd name="T10" fmla="*/ 79 w 82"/>
                <a:gd name="T11" fmla="*/ 0 h 11"/>
                <a:gd name="T12" fmla="*/ 0 60000 65536"/>
                <a:gd name="T13" fmla="*/ 0 60000 65536"/>
                <a:gd name="T14" fmla="*/ 0 60000 65536"/>
                <a:gd name="T15" fmla="*/ 0 60000 65536"/>
                <a:gd name="T16" fmla="*/ 0 60000 65536"/>
                <a:gd name="T17" fmla="*/ 0 60000 65536"/>
                <a:gd name="T18" fmla="*/ 0 w 82"/>
                <a:gd name="T19" fmla="*/ 0 h 11"/>
                <a:gd name="T20" fmla="*/ 82 w 8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2" h="11">
                  <a:moveTo>
                    <a:pt x="0" y="11"/>
                  </a:moveTo>
                  <a:lnTo>
                    <a:pt x="32" y="11"/>
                  </a:lnTo>
                  <a:lnTo>
                    <a:pt x="34" y="0"/>
                  </a:lnTo>
                  <a:lnTo>
                    <a:pt x="37" y="9"/>
                  </a:lnTo>
                  <a:lnTo>
                    <a:pt x="82" y="9"/>
                  </a:lnTo>
                  <a:lnTo>
                    <a:pt x="79" y="0"/>
                  </a:lnTo>
                </a:path>
              </a:pathLst>
            </a:custGeom>
            <a:noFill/>
            <a:ln w="0">
              <a:solidFill>
                <a:srgbClr val="000000"/>
              </a:solidFill>
              <a:round/>
              <a:headEnd/>
              <a:tailEnd/>
            </a:ln>
          </p:spPr>
          <p:txBody>
            <a:bodyPr/>
            <a:lstStyle/>
            <a:p>
              <a:endParaRPr lang="pt-BR"/>
            </a:p>
          </p:txBody>
        </p:sp>
        <p:sp>
          <p:nvSpPr>
            <p:cNvPr id="66643" name="Freeform 32"/>
            <p:cNvSpPr>
              <a:spLocks/>
            </p:cNvSpPr>
            <p:nvPr/>
          </p:nvSpPr>
          <p:spPr bwMode="auto">
            <a:xfrm>
              <a:off x="862" y="2274"/>
              <a:ext cx="50" cy="10"/>
            </a:xfrm>
            <a:custGeom>
              <a:avLst/>
              <a:gdLst>
                <a:gd name="T0" fmla="*/ 50 w 50"/>
                <a:gd name="T1" fmla="*/ 0 h 10"/>
                <a:gd name="T2" fmla="*/ 50 w 50"/>
                <a:gd name="T3" fmla="*/ 10 h 10"/>
                <a:gd name="T4" fmla="*/ 5 w 50"/>
                <a:gd name="T5" fmla="*/ 10 h 10"/>
                <a:gd name="T6" fmla="*/ 2 w 50"/>
                <a:gd name="T7" fmla="*/ 10 h 10"/>
                <a:gd name="T8" fmla="*/ 0 w 50"/>
                <a:gd name="T9" fmla="*/ 2 h 10"/>
                <a:gd name="T10" fmla="*/ 0 60000 65536"/>
                <a:gd name="T11" fmla="*/ 0 60000 65536"/>
                <a:gd name="T12" fmla="*/ 0 60000 65536"/>
                <a:gd name="T13" fmla="*/ 0 60000 65536"/>
                <a:gd name="T14" fmla="*/ 0 60000 65536"/>
                <a:gd name="T15" fmla="*/ 0 w 50"/>
                <a:gd name="T16" fmla="*/ 0 h 10"/>
                <a:gd name="T17" fmla="*/ 50 w 50"/>
                <a:gd name="T18" fmla="*/ 10 h 10"/>
              </a:gdLst>
              <a:ahLst/>
              <a:cxnLst>
                <a:cxn ang="T10">
                  <a:pos x="T0" y="T1"/>
                </a:cxn>
                <a:cxn ang="T11">
                  <a:pos x="T2" y="T3"/>
                </a:cxn>
                <a:cxn ang="T12">
                  <a:pos x="T4" y="T5"/>
                </a:cxn>
                <a:cxn ang="T13">
                  <a:pos x="T6" y="T7"/>
                </a:cxn>
                <a:cxn ang="T14">
                  <a:pos x="T8" y="T9"/>
                </a:cxn>
              </a:cxnLst>
              <a:rect l="T15" t="T16" r="T17" b="T18"/>
              <a:pathLst>
                <a:path w="50" h="10">
                  <a:moveTo>
                    <a:pt x="50" y="0"/>
                  </a:moveTo>
                  <a:lnTo>
                    <a:pt x="50" y="10"/>
                  </a:lnTo>
                  <a:lnTo>
                    <a:pt x="5" y="10"/>
                  </a:lnTo>
                  <a:lnTo>
                    <a:pt x="2" y="10"/>
                  </a:lnTo>
                  <a:lnTo>
                    <a:pt x="0" y="2"/>
                  </a:lnTo>
                </a:path>
              </a:pathLst>
            </a:custGeom>
            <a:noFill/>
            <a:ln w="0">
              <a:solidFill>
                <a:srgbClr val="000000"/>
              </a:solidFill>
              <a:round/>
              <a:headEnd/>
              <a:tailEnd/>
            </a:ln>
          </p:spPr>
          <p:txBody>
            <a:bodyPr/>
            <a:lstStyle/>
            <a:p>
              <a:endParaRPr lang="pt-BR"/>
            </a:p>
          </p:txBody>
        </p:sp>
        <p:sp>
          <p:nvSpPr>
            <p:cNvPr id="66644" name="Freeform 33"/>
            <p:cNvSpPr>
              <a:spLocks/>
            </p:cNvSpPr>
            <p:nvPr/>
          </p:nvSpPr>
          <p:spPr bwMode="auto">
            <a:xfrm>
              <a:off x="864" y="2274"/>
              <a:ext cx="3" cy="10"/>
            </a:xfrm>
            <a:custGeom>
              <a:avLst/>
              <a:gdLst>
                <a:gd name="T0" fmla="*/ 3 w 3"/>
                <a:gd name="T1" fmla="*/ 0 h 10"/>
                <a:gd name="T2" fmla="*/ 3 w 3"/>
                <a:gd name="T3" fmla="*/ 9 h 10"/>
                <a:gd name="T4" fmla="*/ 0 w 3"/>
                <a:gd name="T5" fmla="*/ 1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3" y="0"/>
                  </a:moveTo>
                  <a:lnTo>
                    <a:pt x="3" y="9"/>
                  </a:lnTo>
                  <a:lnTo>
                    <a:pt x="0" y="10"/>
                  </a:lnTo>
                </a:path>
              </a:pathLst>
            </a:custGeom>
            <a:noFill/>
            <a:ln w="0">
              <a:solidFill>
                <a:srgbClr val="000000"/>
              </a:solidFill>
              <a:round/>
              <a:headEnd/>
              <a:tailEnd/>
            </a:ln>
          </p:spPr>
          <p:txBody>
            <a:bodyPr/>
            <a:lstStyle/>
            <a:p>
              <a:endParaRPr lang="pt-BR"/>
            </a:p>
          </p:txBody>
        </p:sp>
        <p:sp>
          <p:nvSpPr>
            <p:cNvPr id="66645" name="Line 34"/>
            <p:cNvSpPr>
              <a:spLocks noChangeShapeType="1"/>
            </p:cNvSpPr>
            <p:nvPr/>
          </p:nvSpPr>
          <p:spPr bwMode="auto">
            <a:xfrm flipH="1">
              <a:off x="522" y="2274"/>
              <a:ext cx="308" cy="1"/>
            </a:xfrm>
            <a:prstGeom prst="line">
              <a:avLst/>
            </a:prstGeom>
            <a:noFill/>
            <a:ln w="0">
              <a:solidFill>
                <a:srgbClr val="000000"/>
              </a:solidFill>
              <a:round/>
              <a:headEnd/>
              <a:tailEnd/>
            </a:ln>
          </p:spPr>
          <p:txBody>
            <a:bodyPr/>
            <a:lstStyle/>
            <a:p>
              <a:endParaRPr lang="pt-BR"/>
            </a:p>
          </p:txBody>
        </p:sp>
        <p:sp>
          <p:nvSpPr>
            <p:cNvPr id="66646" name="Freeform 35"/>
            <p:cNvSpPr>
              <a:spLocks/>
            </p:cNvSpPr>
            <p:nvPr/>
          </p:nvSpPr>
          <p:spPr bwMode="auto">
            <a:xfrm>
              <a:off x="795" y="2212"/>
              <a:ext cx="104" cy="9"/>
            </a:xfrm>
            <a:custGeom>
              <a:avLst/>
              <a:gdLst>
                <a:gd name="T0" fmla="*/ 4 w 104"/>
                <a:gd name="T1" fmla="*/ 9 h 9"/>
                <a:gd name="T2" fmla="*/ 0 w 104"/>
                <a:gd name="T3" fmla="*/ 0 h 9"/>
                <a:gd name="T4" fmla="*/ 100 w 104"/>
                <a:gd name="T5" fmla="*/ 0 h 9"/>
                <a:gd name="T6" fmla="*/ 104 w 104"/>
                <a:gd name="T7" fmla="*/ 9 h 9"/>
                <a:gd name="T8" fmla="*/ 0 60000 65536"/>
                <a:gd name="T9" fmla="*/ 0 60000 65536"/>
                <a:gd name="T10" fmla="*/ 0 60000 65536"/>
                <a:gd name="T11" fmla="*/ 0 60000 65536"/>
                <a:gd name="T12" fmla="*/ 0 w 104"/>
                <a:gd name="T13" fmla="*/ 0 h 9"/>
                <a:gd name="T14" fmla="*/ 104 w 104"/>
                <a:gd name="T15" fmla="*/ 9 h 9"/>
              </a:gdLst>
              <a:ahLst/>
              <a:cxnLst>
                <a:cxn ang="T8">
                  <a:pos x="T0" y="T1"/>
                </a:cxn>
                <a:cxn ang="T9">
                  <a:pos x="T2" y="T3"/>
                </a:cxn>
                <a:cxn ang="T10">
                  <a:pos x="T4" y="T5"/>
                </a:cxn>
                <a:cxn ang="T11">
                  <a:pos x="T6" y="T7"/>
                </a:cxn>
              </a:cxnLst>
              <a:rect l="T12" t="T13" r="T14" b="T15"/>
              <a:pathLst>
                <a:path w="104" h="9">
                  <a:moveTo>
                    <a:pt x="4" y="9"/>
                  </a:moveTo>
                  <a:lnTo>
                    <a:pt x="0" y="0"/>
                  </a:lnTo>
                  <a:lnTo>
                    <a:pt x="100" y="0"/>
                  </a:lnTo>
                  <a:lnTo>
                    <a:pt x="104" y="9"/>
                  </a:lnTo>
                </a:path>
              </a:pathLst>
            </a:custGeom>
            <a:noFill/>
            <a:ln w="0">
              <a:solidFill>
                <a:srgbClr val="000000"/>
              </a:solidFill>
              <a:round/>
              <a:headEnd/>
              <a:tailEnd/>
            </a:ln>
          </p:spPr>
          <p:txBody>
            <a:bodyPr/>
            <a:lstStyle/>
            <a:p>
              <a:endParaRPr lang="pt-BR"/>
            </a:p>
          </p:txBody>
        </p:sp>
        <p:sp>
          <p:nvSpPr>
            <p:cNvPr id="66647" name="Line 36"/>
            <p:cNvSpPr>
              <a:spLocks noChangeShapeType="1"/>
            </p:cNvSpPr>
            <p:nvPr/>
          </p:nvSpPr>
          <p:spPr bwMode="auto">
            <a:xfrm flipH="1">
              <a:off x="1021" y="2229"/>
              <a:ext cx="1" cy="1"/>
            </a:xfrm>
            <a:prstGeom prst="line">
              <a:avLst/>
            </a:prstGeom>
            <a:noFill/>
            <a:ln w="0">
              <a:solidFill>
                <a:srgbClr val="000000"/>
              </a:solidFill>
              <a:round/>
              <a:headEnd/>
              <a:tailEnd/>
            </a:ln>
          </p:spPr>
          <p:txBody>
            <a:bodyPr/>
            <a:lstStyle/>
            <a:p>
              <a:endParaRPr lang="pt-BR"/>
            </a:p>
          </p:txBody>
        </p:sp>
        <p:sp>
          <p:nvSpPr>
            <p:cNvPr id="66648" name="Line 37"/>
            <p:cNvSpPr>
              <a:spLocks noChangeShapeType="1"/>
            </p:cNvSpPr>
            <p:nvPr/>
          </p:nvSpPr>
          <p:spPr bwMode="auto">
            <a:xfrm>
              <a:off x="1052" y="2208"/>
              <a:ext cx="6" cy="21"/>
            </a:xfrm>
            <a:prstGeom prst="line">
              <a:avLst/>
            </a:prstGeom>
            <a:noFill/>
            <a:ln w="0">
              <a:solidFill>
                <a:srgbClr val="000000"/>
              </a:solidFill>
              <a:round/>
              <a:headEnd/>
              <a:tailEnd/>
            </a:ln>
          </p:spPr>
          <p:txBody>
            <a:bodyPr/>
            <a:lstStyle/>
            <a:p>
              <a:endParaRPr lang="pt-BR"/>
            </a:p>
          </p:txBody>
        </p:sp>
        <p:sp>
          <p:nvSpPr>
            <p:cNvPr id="66649" name="Line 38"/>
            <p:cNvSpPr>
              <a:spLocks noChangeShapeType="1"/>
            </p:cNvSpPr>
            <p:nvPr/>
          </p:nvSpPr>
          <p:spPr bwMode="auto">
            <a:xfrm>
              <a:off x="1085" y="2208"/>
              <a:ext cx="9" cy="19"/>
            </a:xfrm>
            <a:prstGeom prst="line">
              <a:avLst/>
            </a:prstGeom>
            <a:noFill/>
            <a:ln w="0">
              <a:solidFill>
                <a:srgbClr val="000000"/>
              </a:solidFill>
              <a:round/>
              <a:headEnd/>
              <a:tailEnd/>
            </a:ln>
          </p:spPr>
          <p:txBody>
            <a:bodyPr/>
            <a:lstStyle/>
            <a:p>
              <a:endParaRPr lang="pt-BR"/>
            </a:p>
          </p:txBody>
        </p:sp>
        <p:sp>
          <p:nvSpPr>
            <p:cNvPr id="66650" name="Line 39"/>
            <p:cNvSpPr>
              <a:spLocks noChangeShapeType="1"/>
            </p:cNvSpPr>
            <p:nvPr/>
          </p:nvSpPr>
          <p:spPr bwMode="auto">
            <a:xfrm flipV="1">
              <a:off x="1037" y="2274"/>
              <a:ext cx="1" cy="10"/>
            </a:xfrm>
            <a:prstGeom prst="line">
              <a:avLst/>
            </a:prstGeom>
            <a:noFill/>
            <a:ln w="0">
              <a:solidFill>
                <a:srgbClr val="000000"/>
              </a:solidFill>
              <a:round/>
              <a:headEnd/>
              <a:tailEnd/>
            </a:ln>
          </p:spPr>
          <p:txBody>
            <a:bodyPr/>
            <a:lstStyle/>
            <a:p>
              <a:endParaRPr lang="pt-BR"/>
            </a:p>
          </p:txBody>
        </p:sp>
        <p:sp>
          <p:nvSpPr>
            <p:cNvPr id="66651" name="Line 40"/>
            <p:cNvSpPr>
              <a:spLocks noChangeShapeType="1"/>
            </p:cNvSpPr>
            <p:nvPr/>
          </p:nvSpPr>
          <p:spPr bwMode="auto">
            <a:xfrm flipH="1">
              <a:off x="493" y="2221"/>
              <a:ext cx="4" cy="10"/>
            </a:xfrm>
            <a:prstGeom prst="line">
              <a:avLst/>
            </a:prstGeom>
            <a:noFill/>
            <a:ln w="0">
              <a:solidFill>
                <a:srgbClr val="000000"/>
              </a:solidFill>
              <a:round/>
              <a:headEnd/>
              <a:tailEnd/>
            </a:ln>
          </p:spPr>
          <p:txBody>
            <a:bodyPr/>
            <a:lstStyle/>
            <a:p>
              <a:endParaRPr lang="pt-BR"/>
            </a:p>
          </p:txBody>
        </p:sp>
        <p:sp>
          <p:nvSpPr>
            <p:cNvPr id="66652" name="Freeform 41"/>
            <p:cNvSpPr>
              <a:spLocks/>
            </p:cNvSpPr>
            <p:nvPr/>
          </p:nvSpPr>
          <p:spPr bwMode="auto">
            <a:xfrm>
              <a:off x="541" y="2265"/>
              <a:ext cx="6" cy="19"/>
            </a:xfrm>
            <a:custGeom>
              <a:avLst/>
              <a:gdLst>
                <a:gd name="T0" fmla="*/ 6 w 6"/>
                <a:gd name="T1" fmla="*/ 0 h 19"/>
                <a:gd name="T2" fmla="*/ 0 w 6"/>
                <a:gd name="T3" fmla="*/ 9 h 19"/>
                <a:gd name="T4" fmla="*/ 0 w 6"/>
                <a:gd name="T5" fmla="*/ 18 h 19"/>
                <a:gd name="T6" fmla="*/ 0 w 6"/>
                <a:gd name="T7" fmla="*/ 19 h 19"/>
                <a:gd name="T8" fmla="*/ 0 60000 65536"/>
                <a:gd name="T9" fmla="*/ 0 60000 65536"/>
                <a:gd name="T10" fmla="*/ 0 60000 65536"/>
                <a:gd name="T11" fmla="*/ 0 60000 65536"/>
                <a:gd name="T12" fmla="*/ 0 w 6"/>
                <a:gd name="T13" fmla="*/ 0 h 19"/>
                <a:gd name="T14" fmla="*/ 6 w 6"/>
                <a:gd name="T15" fmla="*/ 19 h 19"/>
              </a:gdLst>
              <a:ahLst/>
              <a:cxnLst>
                <a:cxn ang="T8">
                  <a:pos x="T0" y="T1"/>
                </a:cxn>
                <a:cxn ang="T9">
                  <a:pos x="T2" y="T3"/>
                </a:cxn>
                <a:cxn ang="T10">
                  <a:pos x="T4" y="T5"/>
                </a:cxn>
                <a:cxn ang="T11">
                  <a:pos x="T6" y="T7"/>
                </a:cxn>
              </a:cxnLst>
              <a:rect l="T12" t="T13" r="T14" b="T15"/>
              <a:pathLst>
                <a:path w="6" h="19">
                  <a:moveTo>
                    <a:pt x="6" y="0"/>
                  </a:moveTo>
                  <a:lnTo>
                    <a:pt x="0" y="9"/>
                  </a:lnTo>
                  <a:lnTo>
                    <a:pt x="0" y="18"/>
                  </a:lnTo>
                  <a:lnTo>
                    <a:pt x="0" y="19"/>
                  </a:lnTo>
                </a:path>
              </a:pathLst>
            </a:custGeom>
            <a:noFill/>
            <a:ln w="0">
              <a:solidFill>
                <a:srgbClr val="000000"/>
              </a:solidFill>
              <a:round/>
              <a:headEnd/>
              <a:tailEnd/>
            </a:ln>
          </p:spPr>
          <p:txBody>
            <a:bodyPr/>
            <a:lstStyle/>
            <a:p>
              <a:endParaRPr lang="pt-BR"/>
            </a:p>
          </p:txBody>
        </p:sp>
        <p:sp>
          <p:nvSpPr>
            <p:cNvPr id="66653" name="Freeform 42"/>
            <p:cNvSpPr>
              <a:spLocks/>
            </p:cNvSpPr>
            <p:nvPr/>
          </p:nvSpPr>
          <p:spPr bwMode="auto">
            <a:xfrm>
              <a:off x="802" y="2265"/>
              <a:ext cx="6" cy="19"/>
            </a:xfrm>
            <a:custGeom>
              <a:avLst/>
              <a:gdLst>
                <a:gd name="T0" fmla="*/ 0 w 6"/>
                <a:gd name="T1" fmla="*/ 0 h 19"/>
                <a:gd name="T2" fmla="*/ 6 w 6"/>
                <a:gd name="T3" fmla="*/ 9 h 19"/>
                <a:gd name="T4" fmla="*/ 6 w 6"/>
                <a:gd name="T5" fmla="*/ 19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6" y="9"/>
                  </a:lnTo>
                  <a:lnTo>
                    <a:pt x="6" y="19"/>
                  </a:lnTo>
                </a:path>
              </a:pathLst>
            </a:custGeom>
            <a:noFill/>
            <a:ln w="0">
              <a:solidFill>
                <a:srgbClr val="000000"/>
              </a:solidFill>
              <a:round/>
              <a:headEnd/>
              <a:tailEnd/>
            </a:ln>
          </p:spPr>
          <p:txBody>
            <a:bodyPr/>
            <a:lstStyle/>
            <a:p>
              <a:endParaRPr lang="pt-BR"/>
            </a:p>
          </p:txBody>
        </p:sp>
        <p:sp>
          <p:nvSpPr>
            <p:cNvPr id="66654" name="Freeform 43"/>
            <p:cNvSpPr>
              <a:spLocks/>
            </p:cNvSpPr>
            <p:nvPr/>
          </p:nvSpPr>
          <p:spPr bwMode="auto">
            <a:xfrm>
              <a:off x="1112" y="2229"/>
              <a:ext cx="13" cy="55"/>
            </a:xfrm>
            <a:custGeom>
              <a:avLst/>
              <a:gdLst>
                <a:gd name="T0" fmla="*/ 0 w 13"/>
                <a:gd name="T1" fmla="*/ 0 h 55"/>
                <a:gd name="T2" fmla="*/ 13 w 13"/>
                <a:gd name="T3" fmla="*/ 45 h 55"/>
                <a:gd name="T4" fmla="*/ 13 w 13"/>
                <a:gd name="T5" fmla="*/ 54 h 55"/>
                <a:gd name="T6" fmla="*/ 13 w 13"/>
                <a:gd name="T7" fmla="*/ 55 h 55"/>
                <a:gd name="T8" fmla="*/ 0 60000 65536"/>
                <a:gd name="T9" fmla="*/ 0 60000 65536"/>
                <a:gd name="T10" fmla="*/ 0 60000 65536"/>
                <a:gd name="T11" fmla="*/ 0 60000 65536"/>
                <a:gd name="T12" fmla="*/ 0 w 13"/>
                <a:gd name="T13" fmla="*/ 0 h 55"/>
                <a:gd name="T14" fmla="*/ 13 w 13"/>
                <a:gd name="T15" fmla="*/ 55 h 55"/>
              </a:gdLst>
              <a:ahLst/>
              <a:cxnLst>
                <a:cxn ang="T8">
                  <a:pos x="T0" y="T1"/>
                </a:cxn>
                <a:cxn ang="T9">
                  <a:pos x="T2" y="T3"/>
                </a:cxn>
                <a:cxn ang="T10">
                  <a:pos x="T4" y="T5"/>
                </a:cxn>
                <a:cxn ang="T11">
                  <a:pos x="T6" y="T7"/>
                </a:cxn>
              </a:cxnLst>
              <a:rect l="T12" t="T13" r="T14" b="T15"/>
              <a:pathLst>
                <a:path w="13" h="55">
                  <a:moveTo>
                    <a:pt x="0" y="0"/>
                  </a:moveTo>
                  <a:lnTo>
                    <a:pt x="13" y="45"/>
                  </a:lnTo>
                  <a:lnTo>
                    <a:pt x="13" y="54"/>
                  </a:lnTo>
                  <a:lnTo>
                    <a:pt x="13" y="55"/>
                  </a:lnTo>
                </a:path>
              </a:pathLst>
            </a:custGeom>
            <a:noFill/>
            <a:ln w="0">
              <a:solidFill>
                <a:srgbClr val="000000"/>
              </a:solidFill>
              <a:round/>
              <a:headEnd/>
              <a:tailEnd/>
            </a:ln>
          </p:spPr>
          <p:txBody>
            <a:bodyPr/>
            <a:lstStyle/>
            <a:p>
              <a:endParaRPr lang="pt-BR"/>
            </a:p>
          </p:txBody>
        </p:sp>
        <p:sp>
          <p:nvSpPr>
            <p:cNvPr id="66655" name="Freeform 44"/>
            <p:cNvSpPr>
              <a:spLocks/>
            </p:cNvSpPr>
            <p:nvPr/>
          </p:nvSpPr>
          <p:spPr bwMode="auto">
            <a:xfrm>
              <a:off x="1027" y="2241"/>
              <a:ext cx="107" cy="1"/>
            </a:xfrm>
            <a:custGeom>
              <a:avLst/>
              <a:gdLst>
                <a:gd name="T0" fmla="*/ 107 w 107"/>
                <a:gd name="T1" fmla="*/ 0 h 1"/>
                <a:gd name="T2" fmla="*/ 3 w 107"/>
                <a:gd name="T3" fmla="*/ 0 h 1"/>
                <a:gd name="T4" fmla="*/ 0 w 107"/>
                <a:gd name="T5" fmla="*/ 0 h 1"/>
                <a:gd name="T6" fmla="*/ 0 60000 65536"/>
                <a:gd name="T7" fmla="*/ 0 60000 65536"/>
                <a:gd name="T8" fmla="*/ 0 60000 65536"/>
                <a:gd name="T9" fmla="*/ 0 w 107"/>
                <a:gd name="T10" fmla="*/ 0 h 1"/>
                <a:gd name="T11" fmla="*/ 107 w 107"/>
                <a:gd name="T12" fmla="*/ 1 h 1"/>
              </a:gdLst>
              <a:ahLst/>
              <a:cxnLst>
                <a:cxn ang="T6">
                  <a:pos x="T0" y="T1"/>
                </a:cxn>
                <a:cxn ang="T7">
                  <a:pos x="T2" y="T3"/>
                </a:cxn>
                <a:cxn ang="T8">
                  <a:pos x="T4" y="T5"/>
                </a:cxn>
              </a:cxnLst>
              <a:rect l="T9" t="T10" r="T11" b="T12"/>
              <a:pathLst>
                <a:path w="107" h="1">
                  <a:moveTo>
                    <a:pt x="107" y="0"/>
                  </a:moveTo>
                  <a:lnTo>
                    <a:pt x="3" y="0"/>
                  </a:lnTo>
                  <a:lnTo>
                    <a:pt x="0" y="0"/>
                  </a:lnTo>
                </a:path>
              </a:pathLst>
            </a:custGeom>
            <a:noFill/>
            <a:ln w="0">
              <a:solidFill>
                <a:srgbClr val="000000"/>
              </a:solidFill>
              <a:round/>
              <a:headEnd/>
              <a:tailEnd/>
            </a:ln>
          </p:spPr>
          <p:txBody>
            <a:bodyPr/>
            <a:lstStyle/>
            <a:p>
              <a:endParaRPr lang="pt-BR"/>
            </a:p>
          </p:txBody>
        </p:sp>
        <p:sp>
          <p:nvSpPr>
            <p:cNvPr id="66656" name="Line 45"/>
            <p:cNvSpPr>
              <a:spLocks noChangeShapeType="1"/>
            </p:cNvSpPr>
            <p:nvPr/>
          </p:nvSpPr>
          <p:spPr bwMode="auto">
            <a:xfrm>
              <a:off x="1030" y="2255"/>
              <a:ext cx="89" cy="1"/>
            </a:xfrm>
            <a:prstGeom prst="line">
              <a:avLst/>
            </a:prstGeom>
            <a:noFill/>
            <a:ln w="0">
              <a:solidFill>
                <a:srgbClr val="000000"/>
              </a:solidFill>
              <a:round/>
              <a:headEnd/>
              <a:tailEnd/>
            </a:ln>
          </p:spPr>
          <p:txBody>
            <a:bodyPr/>
            <a:lstStyle/>
            <a:p>
              <a:endParaRPr lang="pt-BR"/>
            </a:p>
          </p:txBody>
        </p:sp>
        <p:sp>
          <p:nvSpPr>
            <p:cNvPr id="66657" name="Freeform 46"/>
            <p:cNvSpPr>
              <a:spLocks/>
            </p:cNvSpPr>
            <p:nvPr/>
          </p:nvSpPr>
          <p:spPr bwMode="auto">
            <a:xfrm>
              <a:off x="1034" y="2261"/>
              <a:ext cx="88" cy="1"/>
            </a:xfrm>
            <a:custGeom>
              <a:avLst/>
              <a:gdLst>
                <a:gd name="T0" fmla="*/ 0 w 88"/>
                <a:gd name="T1" fmla="*/ 0 h 1"/>
                <a:gd name="T2" fmla="*/ 85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0" y="0"/>
                  </a:moveTo>
                  <a:lnTo>
                    <a:pt x="85" y="0"/>
                  </a:lnTo>
                  <a:lnTo>
                    <a:pt x="88" y="0"/>
                  </a:lnTo>
                </a:path>
              </a:pathLst>
            </a:custGeom>
            <a:noFill/>
            <a:ln w="0">
              <a:solidFill>
                <a:srgbClr val="000000"/>
              </a:solidFill>
              <a:round/>
              <a:headEnd/>
              <a:tailEnd/>
            </a:ln>
          </p:spPr>
          <p:txBody>
            <a:bodyPr/>
            <a:lstStyle/>
            <a:p>
              <a:endParaRPr lang="pt-BR"/>
            </a:p>
          </p:txBody>
        </p:sp>
        <p:sp>
          <p:nvSpPr>
            <p:cNvPr id="66658" name="Freeform 47"/>
            <p:cNvSpPr>
              <a:spLocks/>
            </p:cNvSpPr>
            <p:nvPr/>
          </p:nvSpPr>
          <p:spPr bwMode="auto">
            <a:xfrm>
              <a:off x="1084" y="2229"/>
              <a:ext cx="12" cy="55"/>
            </a:xfrm>
            <a:custGeom>
              <a:avLst/>
              <a:gdLst>
                <a:gd name="T0" fmla="*/ 0 w 12"/>
                <a:gd name="T1" fmla="*/ 0 h 55"/>
                <a:gd name="T2" fmla="*/ 12 w 12"/>
                <a:gd name="T3" fmla="*/ 45 h 55"/>
                <a:gd name="T4" fmla="*/ 12 w 12"/>
                <a:gd name="T5" fmla="*/ 54 h 55"/>
                <a:gd name="T6" fmla="*/ 12 w 12"/>
                <a:gd name="T7" fmla="*/ 55 h 55"/>
                <a:gd name="T8" fmla="*/ 0 60000 65536"/>
                <a:gd name="T9" fmla="*/ 0 60000 65536"/>
                <a:gd name="T10" fmla="*/ 0 60000 65536"/>
                <a:gd name="T11" fmla="*/ 0 60000 65536"/>
                <a:gd name="T12" fmla="*/ 0 w 12"/>
                <a:gd name="T13" fmla="*/ 0 h 55"/>
                <a:gd name="T14" fmla="*/ 12 w 12"/>
                <a:gd name="T15" fmla="*/ 55 h 55"/>
              </a:gdLst>
              <a:ahLst/>
              <a:cxnLst>
                <a:cxn ang="T8">
                  <a:pos x="T0" y="T1"/>
                </a:cxn>
                <a:cxn ang="T9">
                  <a:pos x="T2" y="T3"/>
                </a:cxn>
                <a:cxn ang="T10">
                  <a:pos x="T4" y="T5"/>
                </a:cxn>
                <a:cxn ang="T11">
                  <a:pos x="T6" y="T7"/>
                </a:cxn>
              </a:cxnLst>
              <a:rect l="T12" t="T13" r="T14" b="T15"/>
              <a:pathLst>
                <a:path w="12" h="55">
                  <a:moveTo>
                    <a:pt x="0" y="0"/>
                  </a:moveTo>
                  <a:lnTo>
                    <a:pt x="12" y="45"/>
                  </a:lnTo>
                  <a:lnTo>
                    <a:pt x="12" y="54"/>
                  </a:lnTo>
                  <a:lnTo>
                    <a:pt x="12" y="55"/>
                  </a:lnTo>
                </a:path>
              </a:pathLst>
            </a:custGeom>
            <a:noFill/>
            <a:ln w="0">
              <a:solidFill>
                <a:srgbClr val="000000"/>
              </a:solidFill>
              <a:round/>
              <a:headEnd/>
              <a:tailEnd/>
            </a:ln>
          </p:spPr>
          <p:txBody>
            <a:bodyPr/>
            <a:lstStyle/>
            <a:p>
              <a:endParaRPr lang="pt-BR"/>
            </a:p>
          </p:txBody>
        </p:sp>
        <p:sp>
          <p:nvSpPr>
            <p:cNvPr id="66659" name="Line 48"/>
            <p:cNvSpPr>
              <a:spLocks noChangeShapeType="1"/>
            </p:cNvSpPr>
            <p:nvPr/>
          </p:nvSpPr>
          <p:spPr bwMode="auto">
            <a:xfrm>
              <a:off x="1056" y="2229"/>
              <a:ext cx="9" cy="32"/>
            </a:xfrm>
            <a:prstGeom prst="line">
              <a:avLst/>
            </a:prstGeom>
            <a:noFill/>
            <a:ln w="0">
              <a:solidFill>
                <a:srgbClr val="000000"/>
              </a:solidFill>
              <a:round/>
              <a:headEnd/>
              <a:tailEnd/>
            </a:ln>
          </p:spPr>
          <p:txBody>
            <a:bodyPr/>
            <a:lstStyle/>
            <a:p>
              <a:endParaRPr lang="pt-BR"/>
            </a:p>
          </p:txBody>
        </p:sp>
        <p:sp>
          <p:nvSpPr>
            <p:cNvPr id="66660" name="Line 49"/>
            <p:cNvSpPr>
              <a:spLocks noChangeShapeType="1"/>
            </p:cNvSpPr>
            <p:nvPr/>
          </p:nvSpPr>
          <p:spPr bwMode="auto">
            <a:xfrm>
              <a:off x="454" y="2272"/>
              <a:ext cx="22" cy="1"/>
            </a:xfrm>
            <a:prstGeom prst="line">
              <a:avLst/>
            </a:prstGeom>
            <a:noFill/>
            <a:ln w="0">
              <a:solidFill>
                <a:srgbClr val="000000"/>
              </a:solidFill>
              <a:round/>
              <a:headEnd/>
              <a:tailEnd/>
            </a:ln>
          </p:spPr>
          <p:txBody>
            <a:bodyPr/>
            <a:lstStyle/>
            <a:p>
              <a:endParaRPr lang="pt-BR"/>
            </a:p>
          </p:txBody>
        </p:sp>
        <p:sp>
          <p:nvSpPr>
            <p:cNvPr id="66661" name="Freeform 50"/>
            <p:cNvSpPr>
              <a:spLocks/>
            </p:cNvSpPr>
            <p:nvPr/>
          </p:nvSpPr>
          <p:spPr bwMode="auto">
            <a:xfrm>
              <a:off x="435" y="2212"/>
              <a:ext cx="33" cy="74"/>
            </a:xfrm>
            <a:custGeom>
              <a:avLst/>
              <a:gdLst>
                <a:gd name="T0" fmla="*/ 33 w 33"/>
                <a:gd name="T1" fmla="*/ 0 h 74"/>
                <a:gd name="T2" fmla="*/ 0 w 33"/>
                <a:gd name="T3" fmla="*/ 74 h 74"/>
                <a:gd name="T4" fmla="*/ 12 w 33"/>
                <a:gd name="T5" fmla="*/ 55 h 74"/>
                <a:gd name="T6" fmla="*/ 24 w 33"/>
                <a:gd name="T7" fmla="*/ 29 h 74"/>
                <a:gd name="T8" fmla="*/ 30 w 33"/>
                <a:gd name="T9" fmla="*/ 13 h 74"/>
                <a:gd name="T10" fmla="*/ 33 w 33"/>
                <a:gd name="T11" fmla="*/ 7 h 74"/>
                <a:gd name="T12" fmla="*/ 33 w 33"/>
                <a:gd name="T13" fmla="*/ 0 h 74"/>
                <a:gd name="T14" fmla="*/ 0 60000 65536"/>
                <a:gd name="T15" fmla="*/ 0 60000 65536"/>
                <a:gd name="T16" fmla="*/ 0 60000 65536"/>
                <a:gd name="T17" fmla="*/ 0 60000 65536"/>
                <a:gd name="T18" fmla="*/ 0 60000 65536"/>
                <a:gd name="T19" fmla="*/ 0 60000 65536"/>
                <a:gd name="T20" fmla="*/ 0 60000 65536"/>
                <a:gd name="T21" fmla="*/ 0 w 33"/>
                <a:gd name="T22" fmla="*/ 0 h 74"/>
                <a:gd name="T23" fmla="*/ 33 w 3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4">
                  <a:moveTo>
                    <a:pt x="33" y="0"/>
                  </a:moveTo>
                  <a:lnTo>
                    <a:pt x="0" y="74"/>
                  </a:lnTo>
                  <a:lnTo>
                    <a:pt x="12" y="55"/>
                  </a:lnTo>
                  <a:lnTo>
                    <a:pt x="24" y="29"/>
                  </a:lnTo>
                  <a:lnTo>
                    <a:pt x="30" y="13"/>
                  </a:lnTo>
                  <a:lnTo>
                    <a:pt x="33" y="7"/>
                  </a:lnTo>
                  <a:lnTo>
                    <a:pt x="33" y="0"/>
                  </a:lnTo>
                </a:path>
              </a:pathLst>
            </a:custGeom>
            <a:noFill/>
            <a:ln w="0">
              <a:solidFill>
                <a:srgbClr val="000000"/>
              </a:solidFill>
              <a:round/>
              <a:headEnd/>
              <a:tailEnd/>
            </a:ln>
          </p:spPr>
          <p:txBody>
            <a:bodyPr/>
            <a:lstStyle/>
            <a:p>
              <a:endParaRPr lang="pt-BR"/>
            </a:p>
          </p:txBody>
        </p:sp>
        <p:sp>
          <p:nvSpPr>
            <p:cNvPr id="66662" name="Freeform 51"/>
            <p:cNvSpPr>
              <a:spLocks/>
            </p:cNvSpPr>
            <p:nvPr/>
          </p:nvSpPr>
          <p:spPr bwMode="auto">
            <a:xfrm>
              <a:off x="1138" y="2212"/>
              <a:ext cx="34" cy="74"/>
            </a:xfrm>
            <a:custGeom>
              <a:avLst/>
              <a:gdLst>
                <a:gd name="T0" fmla="*/ 0 w 34"/>
                <a:gd name="T1" fmla="*/ 0 h 74"/>
                <a:gd name="T2" fmla="*/ 34 w 34"/>
                <a:gd name="T3" fmla="*/ 74 h 74"/>
                <a:gd name="T4" fmla="*/ 21 w 34"/>
                <a:gd name="T5" fmla="*/ 55 h 74"/>
                <a:gd name="T6" fmla="*/ 9 w 34"/>
                <a:gd name="T7" fmla="*/ 29 h 74"/>
                <a:gd name="T8" fmla="*/ 2 w 34"/>
                <a:gd name="T9" fmla="*/ 13 h 74"/>
                <a:gd name="T10" fmla="*/ 0 w 34"/>
                <a:gd name="T11" fmla="*/ 7 h 74"/>
                <a:gd name="T12" fmla="*/ 0 w 34"/>
                <a:gd name="T13" fmla="*/ 0 h 74"/>
                <a:gd name="T14" fmla="*/ 0 60000 65536"/>
                <a:gd name="T15" fmla="*/ 0 60000 65536"/>
                <a:gd name="T16" fmla="*/ 0 60000 65536"/>
                <a:gd name="T17" fmla="*/ 0 60000 65536"/>
                <a:gd name="T18" fmla="*/ 0 60000 65536"/>
                <a:gd name="T19" fmla="*/ 0 60000 65536"/>
                <a:gd name="T20" fmla="*/ 0 60000 65536"/>
                <a:gd name="T21" fmla="*/ 0 w 34"/>
                <a:gd name="T22" fmla="*/ 0 h 74"/>
                <a:gd name="T23" fmla="*/ 34 w 3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4">
                  <a:moveTo>
                    <a:pt x="0" y="0"/>
                  </a:moveTo>
                  <a:lnTo>
                    <a:pt x="34" y="74"/>
                  </a:lnTo>
                  <a:lnTo>
                    <a:pt x="21" y="55"/>
                  </a:lnTo>
                  <a:lnTo>
                    <a:pt x="9" y="29"/>
                  </a:lnTo>
                  <a:lnTo>
                    <a:pt x="2" y="13"/>
                  </a:lnTo>
                  <a:lnTo>
                    <a:pt x="0" y="7"/>
                  </a:lnTo>
                  <a:lnTo>
                    <a:pt x="0" y="0"/>
                  </a:lnTo>
                </a:path>
              </a:pathLst>
            </a:custGeom>
            <a:noFill/>
            <a:ln w="0">
              <a:solidFill>
                <a:srgbClr val="000000"/>
              </a:solidFill>
              <a:round/>
              <a:headEnd/>
              <a:tailEnd/>
            </a:ln>
          </p:spPr>
          <p:txBody>
            <a:bodyPr/>
            <a:lstStyle/>
            <a:p>
              <a:endParaRPr lang="pt-BR"/>
            </a:p>
          </p:txBody>
        </p:sp>
        <p:sp>
          <p:nvSpPr>
            <p:cNvPr id="66663" name="Freeform 52"/>
            <p:cNvSpPr>
              <a:spLocks/>
            </p:cNvSpPr>
            <p:nvPr/>
          </p:nvSpPr>
          <p:spPr bwMode="auto">
            <a:xfrm>
              <a:off x="1015" y="2208"/>
              <a:ext cx="113" cy="21"/>
            </a:xfrm>
            <a:custGeom>
              <a:avLst/>
              <a:gdLst>
                <a:gd name="T0" fmla="*/ 113 w 113"/>
                <a:gd name="T1" fmla="*/ 21 h 21"/>
                <a:gd name="T2" fmla="*/ 106 w 113"/>
                <a:gd name="T3" fmla="*/ 0 h 21"/>
                <a:gd name="T4" fmla="*/ 0 w 113"/>
                <a:gd name="T5" fmla="*/ 0 h 21"/>
                <a:gd name="T6" fmla="*/ 6 w 113"/>
                <a:gd name="T7" fmla="*/ 21 h 21"/>
                <a:gd name="T8" fmla="*/ 0 60000 65536"/>
                <a:gd name="T9" fmla="*/ 0 60000 65536"/>
                <a:gd name="T10" fmla="*/ 0 60000 65536"/>
                <a:gd name="T11" fmla="*/ 0 60000 65536"/>
                <a:gd name="T12" fmla="*/ 0 w 113"/>
                <a:gd name="T13" fmla="*/ 0 h 21"/>
                <a:gd name="T14" fmla="*/ 113 w 113"/>
                <a:gd name="T15" fmla="*/ 21 h 21"/>
              </a:gdLst>
              <a:ahLst/>
              <a:cxnLst>
                <a:cxn ang="T8">
                  <a:pos x="T0" y="T1"/>
                </a:cxn>
                <a:cxn ang="T9">
                  <a:pos x="T2" y="T3"/>
                </a:cxn>
                <a:cxn ang="T10">
                  <a:pos x="T4" y="T5"/>
                </a:cxn>
                <a:cxn ang="T11">
                  <a:pos x="T6" y="T7"/>
                </a:cxn>
              </a:cxnLst>
              <a:rect l="T12" t="T13" r="T14" b="T15"/>
              <a:pathLst>
                <a:path w="113" h="21">
                  <a:moveTo>
                    <a:pt x="113" y="21"/>
                  </a:moveTo>
                  <a:lnTo>
                    <a:pt x="106" y="0"/>
                  </a:lnTo>
                  <a:lnTo>
                    <a:pt x="0" y="0"/>
                  </a:lnTo>
                  <a:lnTo>
                    <a:pt x="6" y="21"/>
                  </a:lnTo>
                </a:path>
              </a:pathLst>
            </a:custGeom>
            <a:noFill/>
            <a:ln w="0">
              <a:solidFill>
                <a:srgbClr val="000000"/>
              </a:solidFill>
              <a:round/>
              <a:headEnd/>
              <a:tailEnd/>
            </a:ln>
          </p:spPr>
          <p:txBody>
            <a:bodyPr/>
            <a:lstStyle/>
            <a:p>
              <a:endParaRPr lang="pt-BR"/>
            </a:p>
          </p:txBody>
        </p:sp>
        <p:sp>
          <p:nvSpPr>
            <p:cNvPr id="66664" name="Freeform 53"/>
            <p:cNvSpPr>
              <a:spLocks/>
            </p:cNvSpPr>
            <p:nvPr/>
          </p:nvSpPr>
          <p:spPr bwMode="auto">
            <a:xfrm>
              <a:off x="1022" y="2229"/>
              <a:ext cx="127" cy="55"/>
            </a:xfrm>
            <a:custGeom>
              <a:avLst/>
              <a:gdLst>
                <a:gd name="T0" fmla="*/ 127 w 127"/>
                <a:gd name="T1" fmla="*/ 43 h 55"/>
                <a:gd name="T2" fmla="*/ 127 w 127"/>
                <a:gd name="T3" fmla="*/ 55 h 55"/>
                <a:gd name="T4" fmla="*/ 15 w 127"/>
                <a:gd name="T5" fmla="*/ 55 h 55"/>
                <a:gd name="T6" fmla="*/ 12 w 127"/>
                <a:gd name="T7" fmla="*/ 55 h 55"/>
                <a:gd name="T8" fmla="*/ 0 w 127"/>
                <a:gd name="T9" fmla="*/ 11 h 55"/>
                <a:gd name="T10" fmla="*/ 0 w 127"/>
                <a:gd name="T11" fmla="*/ 0 h 55"/>
                <a:gd name="T12" fmla="*/ 0 60000 65536"/>
                <a:gd name="T13" fmla="*/ 0 60000 65536"/>
                <a:gd name="T14" fmla="*/ 0 60000 65536"/>
                <a:gd name="T15" fmla="*/ 0 60000 65536"/>
                <a:gd name="T16" fmla="*/ 0 60000 65536"/>
                <a:gd name="T17" fmla="*/ 0 60000 65536"/>
                <a:gd name="T18" fmla="*/ 0 w 127"/>
                <a:gd name="T19" fmla="*/ 0 h 55"/>
                <a:gd name="T20" fmla="*/ 127 w 12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27" h="55">
                  <a:moveTo>
                    <a:pt x="127" y="43"/>
                  </a:moveTo>
                  <a:lnTo>
                    <a:pt x="127" y="55"/>
                  </a:lnTo>
                  <a:lnTo>
                    <a:pt x="15" y="55"/>
                  </a:lnTo>
                  <a:lnTo>
                    <a:pt x="12" y="55"/>
                  </a:lnTo>
                  <a:lnTo>
                    <a:pt x="0" y="11"/>
                  </a:lnTo>
                  <a:lnTo>
                    <a:pt x="0" y="0"/>
                  </a:lnTo>
                </a:path>
              </a:pathLst>
            </a:custGeom>
            <a:noFill/>
            <a:ln w="0">
              <a:solidFill>
                <a:srgbClr val="000000"/>
              </a:solidFill>
              <a:round/>
              <a:headEnd/>
              <a:tailEnd/>
            </a:ln>
          </p:spPr>
          <p:txBody>
            <a:bodyPr/>
            <a:lstStyle/>
            <a:p>
              <a:endParaRPr lang="pt-BR"/>
            </a:p>
          </p:txBody>
        </p:sp>
        <p:sp>
          <p:nvSpPr>
            <p:cNvPr id="66665" name="Freeform 54"/>
            <p:cNvSpPr>
              <a:spLocks/>
            </p:cNvSpPr>
            <p:nvPr/>
          </p:nvSpPr>
          <p:spPr bwMode="auto">
            <a:xfrm>
              <a:off x="476" y="2265"/>
              <a:ext cx="5" cy="19"/>
            </a:xfrm>
            <a:custGeom>
              <a:avLst/>
              <a:gdLst>
                <a:gd name="T0" fmla="*/ 5 w 5"/>
                <a:gd name="T1" fmla="*/ 0 h 19"/>
                <a:gd name="T2" fmla="*/ 5 w 5"/>
                <a:gd name="T3" fmla="*/ 14 h 19"/>
                <a:gd name="T4" fmla="*/ 0 w 5"/>
                <a:gd name="T5" fmla="*/ 19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0"/>
                  </a:moveTo>
                  <a:lnTo>
                    <a:pt x="5" y="14"/>
                  </a:lnTo>
                  <a:lnTo>
                    <a:pt x="0" y="19"/>
                  </a:lnTo>
                </a:path>
              </a:pathLst>
            </a:custGeom>
            <a:noFill/>
            <a:ln w="0">
              <a:solidFill>
                <a:srgbClr val="000000"/>
              </a:solidFill>
              <a:round/>
              <a:headEnd/>
              <a:tailEnd/>
            </a:ln>
          </p:spPr>
          <p:txBody>
            <a:bodyPr/>
            <a:lstStyle/>
            <a:p>
              <a:endParaRPr lang="pt-BR"/>
            </a:p>
          </p:txBody>
        </p:sp>
        <p:sp>
          <p:nvSpPr>
            <p:cNvPr id="66666" name="Freeform 55"/>
            <p:cNvSpPr>
              <a:spLocks/>
            </p:cNvSpPr>
            <p:nvPr/>
          </p:nvSpPr>
          <p:spPr bwMode="auto">
            <a:xfrm>
              <a:off x="522" y="2265"/>
              <a:ext cx="308" cy="19"/>
            </a:xfrm>
            <a:custGeom>
              <a:avLst/>
              <a:gdLst>
                <a:gd name="T0" fmla="*/ 4 w 308"/>
                <a:gd name="T1" fmla="*/ 0 h 19"/>
                <a:gd name="T2" fmla="*/ 0 w 308"/>
                <a:gd name="T3" fmla="*/ 9 h 19"/>
                <a:gd name="T4" fmla="*/ 0 w 308"/>
                <a:gd name="T5" fmla="*/ 19 h 19"/>
                <a:gd name="T6" fmla="*/ 305 w 308"/>
                <a:gd name="T7" fmla="*/ 19 h 19"/>
                <a:gd name="T8" fmla="*/ 308 w 308"/>
                <a:gd name="T9" fmla="*/ 19 h 19"/>
                <a:gd name="T10" fmla="*/ 308 w 308"/>
                <a:gd name="T11" fmla="*/ 9 h 19"/>
                <a:gd name="T12" fmla="*/ 304 w 308"/>
                <a:gd name="T13" fmla="*/ 0 h 19"/>
                <a:gd name="T14" fmla="*/ 0 60000 65536"/>
                <a:gd name="T15" fmla="*/ 0 60000 65536"/>
                <a:gd name="T16" fmla="*/ 0 60000 65536"/>
                <a:gd name="T17" fmla="*/ 0 60000 65536"/>
                <a:gd name="T18" fmla="*/ 0 60000 65536"/>
                <a:gd name="T19" fmla="*/ 0 60000 65536"/>
                <a:gd name="T20" fmla="*/ 0 60000 65536"/>
                <a:gd name="T21" fmla="*/ 0 w 308"/>
                <a:gd name="T22" fmla="*/ 0 h 19"/>
                <a:gd name="T23" fmla="*/ 308 w 30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19">
                  <a:moveTo>
                    <a:pt x="4" y="0"/>
                  </a:moveTo>
                  <a:lnTo>
                    <a:pt x="0" y="9"/>
                  </a:lnTo>
                  <a:lnTo>
                    <a:pt x="0" y="19"/>
                  </a:lnTo>
                  <a:lnTo>
                    <a:pt x="305" y="19"/>
                  </a:lnTo>
                  <a:lnTo>
                    <a:pt x="308" y="19"/>
                  </a:lnTo>
                  <a:lnTo>
                    <a:pt x="308" y="9"/>
                  </a:lnTo>
                  <a:lnTo>
                    <a:pt x="304" y="0"/>
                  </a:lnTo>
                </a:path>
              </a:pathLst>
            </a:custGeom>
            <a:noFill/>
            <a:ln w="0">
              <a:solidFill>
                <a:srgbClr val="000000"/>
              </a:solidFill>
              <a:round/>
              <a:headEnd/>
              <a:tailEnd/>
            </a:ln>
          </p:spPr>
          <p:txBody>
            <a:bodyPr/>
            <a:lstStyle/>
            <a:p>
              <a:endParaRPr lang="pt-BR"/>
            </a:p>
          </p:txBody>
        </p:sp>
        <p:sp>
          <p:nvSpPr>
            <p:cNvPr id="66667" name="Freeform 56"/>
            <p:cNvSpPr>
              <a:spLocks/>
            </p:cNvSpPr>
            <p:nvPr/>
          </p:nvSpPr>
          <p:spPr bwMode="auto">
            <a:xfrm>
              <a:off x="918" y="2208"/>
              <a:ext cx="87" cy="33"/>
            </a:xfrm>
            <a:custGeom>
              <a:avLst/>
              <a:gdLst>
                <a:gd name="T0" fmla="*/ 0 w 87"/>
                <a:gd name="T1" fmla="*/ 0 h 33"/>
                <a:gd name="T2" fmla="*/ 78 w 87"/>
                <a:gd name="T3" fmla="*/ 0 h 33"/>
                <a:gd name="T4" fmla="*/ 87 w 87"/>
                <a:gd name="T5" fmla="*/ 33 h 33"/>
                <a:gd name="T6" fmla="*/ 9 w 87"/>
                <a:gd name="T7" fmla="*/ 33 h 33"/>
                <a:gd name="T8" fmla="*/ 0 w 87"/>
                <a:gd name="T9" fmla="*/ 0 h 33"/>
                <a:gd name="T10" fmla="*/ 0 60000 65536"/>
                <a:gd name="T11" fmla="*/ 0 60000 65536"/>
                <a:gd name="T12" fmla="*/ 0 60000 65536"/>
                <a:gd name="T13" fmla="*/ 0 60000 65536"/>
                <a:gd name="T14" fmla="*/ 0 60000 65536"/>
                <a:gd name="T15" fmla="*/ 0 w 87"/>
                <a:gd name="T16" fmla="*/ 0 h 33"/>
                <a:gd name="T17" fmla="*/ 87 w 87"/>
                <a:gd name="T18" fmla="*/ 33 h 33"/>
              </a:gdLst>
              <a:ahLst/>
              <a:cxnLst>
                <a:cxn ang="T10">
                  <a:pos x="T0" y="T1"/>
                </a:cxn>
                <a:cxn ang="T11">
                  <a:pos x="T2" y="T3"/>
                </a:cxn>
                <a:cxn ang="T12">
                  <a:pos x="T4" y="T5"/>
                </a:cxn>
                <a:cxn ang="T13">
                  <a:pos x="T6" y="T7"/>
                </a:cxn>
                <a:cxn ang="T14">
                  <a:pos x="T8" y="T9"/>
                </a:cxn>
              </a:cxnLst>
              <a:rect l="T15" t="T16" r="T17" b="T18"/>
              <a:pathLst>
                <a:path w="87" h="33">
                  <a:moveTo>
                    <a:pt x="0" y="0"/>
                  </a:moveTo>
                  <a:lnTo>
                    <a:pt x="78" y="0"/>
                  </a:lnTo>
                  <a:lnTo>
                    <a:pt x="87" y="33"/>
                  </a:lnTo>
                  <a:lnTo>
                    <a:pt x="9" y="33"/>
                  </a:lnTo>
                  <a:lnTo>
                    <a:pt x="0" y="0"/>
                  </a:lnTo>
                </a:path>
              </a:pathLst>
            </a:custGeom>
            <a:noFill/>
            <a:ln w="0">
              <a:solidFill>
                <a:srgbClr val="000000"/>
              </a:solidFill>
              <a:round/>
              <a:headEnd/>
              <a:tailEnd/>
            </a:ln>
          </p:spPr>
          <p:txBody>
            <a:bodyPr/>
            <a:lstStyle/>
            <a:p>
              <a:endParaRPr lang="pt-BR"/>
            </a:p>
          </p:txBody>
        </p:sp>
        <p:sp>
          <p:nvSpPr>
            <p:cNvPr id="66668" name="Freeform 57"/>
            <p:cNvSpPr>
              <a:spLocks/>
            </p:cNvSpPr>
            <p:nvPr/>
          </p:nvSpPr>
          <p:spPr bwMode="auto">
            <a:xfrm>
              <a:off x="918" y="2208"/>
              <a:ext cx="7" cy="47"/>
            </a:xfrm>
            <a:custGeom>
              <a:avLst/>
              <a:gdLst>
                <a:gd name="T0" fmla="*/ 0 w 7"/>
                <a:gd name="T1" fmla="*/ 0 h 47"/>
                <a:gd name="T2" fmla="*/ 0 w 7"/>
                <a:gd name="T3" fmla="*/ 14 h 47"/>
                <a:gd name="T4" fmla="*/ 7 w 7"/>
                <a:gd name="T5" fmla="*/ 47 h 47"/>
                <a:gd name="T6" fmla="*/ 7 w 7"/>
                <a:gd name="T7" fmla="*/ 38 h 47"/>
                <a:gd name="T8" fmla="*/ 7 w 7"/>
                <a:gd name="T9" fmla="*/ 33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14"/>
                  </a:lnTo>
                  <a:lnTo>
                    <a:pt x="7" y="47"/>
                  </a:lnTo>
                  <a:lnTo>
                    <a:pt x="7" y="38"/>
                  </a:lnTo>
                  <a:lnTo>
                    <a:pt x="7" y="33"/>
                  </a:lnTo>
                </a:path>
              </a:pathLst>
            </a:custGeom>
            <a:noFill/>
            <a:ln w="0">
              <a:solidFill>
                <a:srgbClr val="000000"/>
              </a:solidFill>
              <a:round/>
              <a:headEnd/>
              <a:tailEnd/>
            </a:ln>
          </p:spPr>
          <p:txBody>
            <a:bodyPr/>
            <a:lstStyle/>
            <a:p>
              <a:endParaRPr lang="pt-BR"/>
            </a:p>
          </p:txBody>
        </p:sp>
        <p:sp>
          <p:nvSpPr>
            <p:cNvPr id="66669" name="Line 58"/>
            <p:cNvSpPr>
              <a:spLocks noChangeShapeType="1"/>
            </p:cNvSpPr>
            <p:nvPr/>
          </p:nvSpPr>
          <p:spPr bwMode="auto">
            <a:xfrm>
              <a:off x="939" y="2274"/>
              <a:ext cx="76" cy="1"/>
            </a:xfrm>
            <a:prstGeom prst="line">
              <a:avLst/>
            </a:prstGeom>
            <a:noFill/>
            <a:ln w="0">
              <a:solidFill>
                <a:srgbClr val="000000"/>
              </a:solidFill>
              <a:round/>
              <a:headEnd/>
              <a:tailEnd/>
            </a:ln>
          </p:spPr>
          <p:txBody>
            <a:bodyPr/>
            <a:lstStyle/>
            <a:p>
              <a:endParaRPr lang="pt-BR"/>
            </a:p>
          </p:txBody>
        </p:sp>
        <p:sp>
          <p:nvSpPr>
            <p:cNvPr id="66670" name="Freeform 59"/>
            <p:cNvSpPr>
              <a:spLocks/>
            </p:cNvSpPr>
            <p:nvPr/>
          </p:nvSpPr>
          <p:spPr bwMode="auto">
            <a:xfrm>
              <a:off x="933" y="2265"/>
              <a:ext cx="82" cy="19"/>
            </a:xfrm>
            <a:custGeom>
              <a:avLst/>
              <a:gdLst>
                <a:gd name="T0" fmla="*/ 0 w 82"/>
                <a:gd name="T1" fmla="*/ 0 h 19"/>
                <a:gd name="T2" fmla="*/ 0 w 82"/>
                <a:gd name="T3" fmla="*/ 11 h 19"/>
                <a:gd name="T4" fmla="*/ 3 w 82"/>
                <a:gd name="T5" fmla="*/ 19 h 19"/>
                <a:gd name="T6" fmla="*/ 82 w 82"/>
                <a:gd name="T7" fmla="*/ 19 h 19"/>
                <a:gd name="T8" fmla="*/ 82 w 82"/>
                <a:gd name="T9" fmla="*/ 11 h 19"/>
                <a:gd name="T10" fmla="*/ 82 w 82"/>
                <a:gd name="T11" fmla="*/ 9 h 19"/>
                <a:gd name="T12" fmla="*/ 79 w 82"/>
                <a:gd name="T13" fmla="*/ 0 h 19"/>
                <a:gd name="T14" fmla="*/ 0 60000 65536"/>
                <a:gd name="T15" fmla="*/ 0 60000 65536"/>
                <a:gd name="T16" fmla="*/ 0 60000 65536"/>
                <a:gd name="T17" fmla="*/ 0 60000 65536"/>
                <a:gd name="T18" fmla="*/ 0 60000 65536"/>
                <a:gd name="T19" fmla="*/ 0 60000 65536"/>
                <a:gd name="T20" fmla="*/ 0 60000 65536"/>
                <a:gd name="T21" fmla="*/ 0 w 82"/>
                <a:gd name="T22" fmla="*/ 0 h 19"/>
                <a:gd name="T23" fmla="*/ 82 w 8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19">
                  <a:moveTo>
                    <a:pt x="0" y="0"/>
                  </a:moveTo>
                  <a:lnTo>
                    <a:pt x="0" y="11"/>
                  </a:lnTo>
                  <a:lnTo>
                    <a:pt x="3" y="19"/>
                  </a:lnTo>
                  <a:lnTo>
                    <a:pt x="82" y="19"/>
                  </a:lnTo>
                  <a:lnTo>
                    <a:pt x="82" y="11"/>
                  </a:lnTo>
                  <a:lnTo>
                    <a:pt x="82" y="9"/>
                  </a:lnTo>
                  <a:lnTo>
                    <a:pt x="79" y="0"/>
                  </a:lnTo>
                </a:path>
              </a:pathLst>
            </a:custGeom>
            <a:noFill/>
            <a:ln w="0">
              <a:solidFill>
                <a:srgbClr val="000000"/>
              </a:solidFill>
              <a:round/>
              <a:headEnd/>
              <a:tailEnd/>
            </a:ln>
          </p:spPr>
          <p:txBody>
            <a:bodyPr/>
            <a:lstStyle/>
            <a:p>
              <a:endParaRPr lang="pt-BR"/>
            </a:p>
          </p:txBody>
        </p:sp>
        <p:sp>
          <p:nvSpPr>
            <p:cNvPr id="66671" name="Freeform 60"/>
            <p:cNvSpPr>
              <a:spLocks/>
            </p:cNvSpPr>
            <p:nvPr/>
          </p:nvSpPr>
          <p:spPr bwMode="auto">
            <a:xfrm>
              <a:off x="933" y="2265"/>
              <a:ext cx="3" cy="19"/>
            </a:xfrm>
            <a:custGeom>
              <a:avLst/>
              <a:gdLst>
                <a:gd name="T0" fmla="*/ 0 w 3"/>
                <a:gd name="T1" fmla="*/ 0 h 19"/>
                <a:gd name="T2" fmla="*/ 3 w 3"/>
                <a:gd name="T3" fmla="*/ 9 h 19"/>
                <a:gd name="T4" fmla="*/ 3 w 3"/>
                <a:gd name="T5" fmla="*/ 19 h 19"/>
                <a:gd name="T6" fmla="*/ 0 60000 65536"/>
                <a:gd name="T7" fmla="*/ 0 60000 65536"/>
                <a:gd name="T8" fmla="*/ 0 60000 65536"/>
                <a:gd name="T9" fmla="*/ 0 w 3"/>
                <a:gd name="T10" fmla="*/ 0 h 19"/>
                <a:gd name="T11" fmla="*/ 3 w 3"/>
                <a:gd name="T12" fmla="*/ 19 h 19"/>
              </a:gdLst>
              <a:ahLst/>
              <a:cxnLst>
                <a:cxn ang="T6">
                  <a:pos x="T0" y="T1"/>
                </a:cxn>
                <a:cxn ang="T7">
                  <a:pos x="T2" y="T3"/>
                </a:cxn>
                <a:cxn ang="T8">
                  <a:pos x="T4" y="T5"/>
                </a:cxn>
              </a:cxnLst>
              <a:rect l="T9" t="T10" r="T11" b="T12"/>
              <a:pathLst>
                <a:path w="3" h="19">
                  <a:moveTo>
                    <a:pt x="0" y="0"/>
                  </a:moveTo>
                  <a:lnTo>
                    <a:pt x="3" y="9"/>
                  </a:lnTo>
                  <a:lnTo>
                    <a:pt x="3" y="19"/>
                  </a:lnTo>
                </a:path>
              </a:pathLst>
            </a:custGeom>
            <a:noFill/>
            <a:ln w="0">
              <a:solidFill>
                <a:srgbClr val="000000"/>
              </a:solidFill>
              <a:round/>
              <a:headEnd/>
              <a:tailEnd/>
            </a:ln>
          </p:spPr>
          <p:txBody>
            <a:bodyPr/>
            <a:lstStyle/>
            <a:p>
              <a:endParaRPr lang="pt-BR"/>
            </a:p>
          </p:txBody>
        </p:sp>
        <p:sp>
          <p:nvSpPr>
            <p:cNvPr id="66672" name="Freeform 61"/>
            <p:cNvSpPr>
              <a:spLocks/>
            </p:cNvSpPr>
            <p:nvPr/>
          </p:nvSpPr>
          <p:spPr bwMode="auto">
            <a:xfrm>
              <a:off x="961" y="2256"/>
              <a:ext cx="28" cy="28"/>
            </a:xfrm>
            <a:custGeom>
              <a:avLst/>
              <a:gdLst>
                <a:gd name="T0" fmla="*/ 4 w 28"/>
                <a:gd name="T1" fmla="*/ 28 h 28"/>
                <a:gd name="T2" fmla="*/ 4 w 28"/>
                <a:gd name="T3" fmla="*/ 18 h 28"/>
                <a:gd name="T4" fmla="*/ 0 w 28"/>
                <a:gd name="T5" fmla="*/ 0 h 28"/>
                <a:gd name="T6" fmla="*/ 19 w 28"/>
                <a:gd name="T7" fmla="*/ 0 h 28"/>
                <a:gd name="T8" fmla="*/ 28 w 28"/>
                <a:gd name="T9" fmla="*/ 18 h 28"/>
                <a:gd name="T10" fmla="*/ 28 w 28"/>
                <a:gd name="T11" fmla="*/ 28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4" y="28"/>
                  </a:moveTo>
                  <a:lnTo>
                    <a:pt x="4" y="18"/>
                  </a:lnTo>
                  <a:lnTo>
                    <a:pt x="0" y="0"/>
                  </a:lnTo>
                  <a:lnTo>
                    <a:pt x="19" y="0"/>
                  </a:lnTo>
                  <a:lnTo>
                    <a:pt x="28" y="18"/>
                  </a:lnTo>
                  <a:lnTo>
                    <a:pt x="28" y="28"/>
                  </a:lnTo>
                </a:path>
              </a:pathLst>
            </a:custGeom>
            <a:noFill/>
            <a:ln w="0">
              <a:solidFill>
                <a:srgbClr val="000000"/>
              </a:solidFill>
              <a:round/>
              <a:headEnd/>
              <a:tailEnd/>
            </a:ln>
          </p:spPr>
          <p:txBody>
            <a:bodyPr/>
            <a:lstStyle/>
            <a:p>
              <a:endParaRPr lang="pt-BR"/>
            </a:p>
          </p:txBody>
        </p:sp>
        <p:sp>
          <p:nvSpPr>
            <p:cNvPr id="66673" name="Freeform 62"/>
            <p:cNvSpPr>
              <a:spLocks/>
            </p:cNvSpPr>
            <p:nvPr/>
          </p:nvSpPr>
          <p:spPr bwMode="auto">
            <a:xfrm>
              <a:off x="958" y="2256"/>
              <a:ext cx="3" cy="9"/>
            </a:xfrm>
            <a:custGeom>
              <a:avLst/>
              <a:gdLst>
                <a:gd name="T0" fmla="*/ 0 w 3"/>
                <a:gd name="T1" fmla="*/ 0 h 9"/>
                <a:gd name="T2" fmla="*/ 3 w 3"/>
                <a:gd name="T3" fmla="*/ 5 h 9"/>
                <a:gd name="T4" fmla="*/ 3 w 3"/>
                <a:gd name="T5" fmla="*/ 9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lnTo>
                    <a:pt x="3" y="5"/>
                  </a:lnTo>
                  <a:lnTo>
                    <a:pt x="3" y="9"/>
                  </a:lnTo>
                </a:path>
              </a:pathLst>
            </a:custGeom>
            <a:noFill/>
            <a:ln w="0">
              <a:solidFill>
                <a:srgbClr val="000000"/>
              </a:solidFill>
              <a:round/>
              <a:headEnd/>
              <a:tailEnd/>
            </a:ln>
          </p:spPr>
          <p:txBody>
            <a:bodyPr/>
            <a:lstStyle/>
            <a:p>
              <a:endParaRPr lang="pt-BR"/>
            </a:p>
          </p:txBody>
        </p:sp>
        <p:sp>
          <p:nvSpPr>
            <p:cNvPr id="66674" name="Freeform 63"/>
            <p:cNvSpPr>
              <a:spLocks/>
            </p:cNvSpPr>
            <p:nvPr/>
          </p:nvSpPr>
          <p:spPr bwMode="auto">
            <a:xfrm>
              <a:off x="925" y="2241"/>
              <a:ext cx="80" cy="14"/>
            </a:xfrm>
            <a:custGeom>
              <a:avLst/>
              <a:gdLst>
                <a:gd name="T0" fmla="*/ 0 w 80"/>
                <a:gd name="T1" fmla="*/ 14 h 14"/>
                <a:gd name="T2" fmla="*/ 80 w 80"/>
                <a:gd name="T3" fmla="*/ 14 h 14"/>
                <a:gd name="T4" fmla="*/ 80 w 80"/>
                <a:gd name="T5" fmla="*/ 5 h 14"/>
                <a:gd name="T6" fmla="*/ 80 w 80"/>
                <a:gd name="T7" fmla="*/ 0 h 14"/>
                <a:gd name="T8" fmla="*/ 0 60000 65536"/>
                <a:gd name="T9" fmla="*/ 0 60000 65536"/>
                <a:gd name="T10" fmla="*/ 0 60000 65536"/>
                <a:gd name="T11" fmla="*/ 0 60000 65536"/>
                <a:gd name="T12" fmla="*/ 0 w 80"/>
                <a:gd name="T13" fmla="*/ 0 h 14"/>
                <a:gd name="T14" fmla="*/ 80 w 80"/>
                <a:gd name="T15" fmla="*/ 14 h 14"/>
              </a:gdLst>
              <a:ahLst/>
              <a:cxnLst>
                <a:cxn ang="T8">
                  <a:pos x="T0" y="T1"/>
                </a:cxn>
                <a:cxn ang="T9">
                  <a:pos x="T2" y="T3"/>
                </a:cxn>
                <a:cxn ang="T10">
                  <a:pos x="T4" y="T5"/>
                </a:cxn>
                <a:cxn ang="T11">
                  <a:pos x="T6" y="T7"/>
                </a:cxn>
              </a:cxnLst>
              <a:rect l="T12" t="T13" r="T14" b="T15"/>
              <a:pathLst>
                <a:path w="80" h="14">
                  <a:moveTo>
                    <a:pt x="0" y="14"/>
                  </a:moveTo>
                  <a:lnTo>
                    <a:pt x="80" y="14"/>
                  </a:lnTo>
                  <a:lnTo>
                    <a:pt x="80" y="5"/>
                  </a:lnTo>
                  <a:lnTo>
                    <a:pt x="80" y="0"/>
                  </a:lnTo>
                </a:path>
              </a:pathLst>
            </a:custGeom>
            <a:noFill/>
            <a:ln w="0">
              <a:solidFill>
                <a:srgbClr val="000000"/>
              </a:solidFill>
              <a:round/>
              <a:headEnd/>
              <a:tailEnd/>
            </a:ln>
          </p:spPr>
          <p:txBody>
            <a:bodyPr/>
            <a:lstStyle/>
            <a:p>
              <a:endParaRPr lang="pt-BR"/>
            </a:p>
          </p:txBody>
        </p:sp>
        <p:sp>
          <p:nvSpPr>
            <p:cNvPr id="66675" name="Freeform 64"/>
            <p:cNvSpPr>
              <a:spLocks/>
            </p:cNvSpPr>
            <p:nvPr/>
          </p:nvSpPr>
          <p:spPr bwMode="auto">
            <a:xfrm>
              <a:off x="942" y="2208"/>
              <a:ext cx="11" cy="47"/>
            </a:xfrm>
            <a:custGeom>
              <a:avLst/>
              <a:gdLst>
                <a:gd name="T0" fmla="*/ 0 w 11"/>
                <a:gd name="T1" fmla="*/ 0 h 47"/>
                <a:gd name="T2" fmla="*/ 11 w 11"/>
                <a:gd name="T3" fmla="*/ 33 h 47"/>
                <a:gd name="T4" fmla="*/ 11 w 11"/>
                <a:gd name="T5" fmla="*/ 47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0"/>
                  </a:moveTo>
                  <a:lnTo>
                    <a:pt x="11" y="33"/>
                  </a:lnTo>
                  <a:lnTo>
                    <a:pt x="11" y="47"/>
                  </a:lnTo>
                </a:path>
              </a:pathLst>
            </a:custGeom>
            <a:noFill/>
            <a:ln w="0">
              <a:solidFill>
                <a:srgbClr val="000000"/>
              </a:solidFill>
              <a:round/>
              <a:headEnd/>
              <a:tailEnd/>
            </a:ln>
          </p:spPr>
          <p:txBody>
            <a:bodyPr/>
            <a:lstStyle/>
            <a:p>
              <a:endParaRPr lang="pt-BR"/>
            </a:p>
          </p:txBody>
        </p:sp>
        <p:sp>
          <p:nvSpPr>
            <p:cNvPr id="66676" name="Freeform 65"/>
            <p:cNvSpPr>
              <a:spLocks/>
            </p:cNvSpPr>
            <p:nvPr/>
          </p:nvSpPr>
          <p:spPr bwMode="auto">
            <a:xfrm>
              <a:off x="967" y="2208"/>
              <a:ext cx="8" cy="47"/>
            </a:xfrm>
            <a:custGeom>
              <a:avLst/>
              <a:gdLst>
                <a:gd name="T0" fmla="*/ 0 w 8"/>
                <a:gd name="T1" fmla="*/ 0 h 47"/>
                <a:gd name="T2" fmla="*/ 8 w 8"/>
                <a:gd name="T3" fmla="*/ 33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8" y="33"/>
                  </a:lnTo>
                  <a:lnTo>
                    <a:pt x="8" y="47"/>
                  </a:lnTo>
                </a:path>
              </a:pathLst>
            </a:custGeom>
            <a:noFill/>
            <a:ln w="0">
              <a:solidFill>
                <a:srgbClr val="000000"/>
              </a:solidFill>
              <a:round/>
              <a:headEnd/>
              <a:tailEnd/>
            </a:ln>
          </p:spPr>
          <p:txBody>
            <a:bodyPr/>
            <a:lstStyle/>
            <a:p>
              <a:endParaRPr lang="pt-BR"/>
            </a:p>
          </p:txBody>
        </p:sp>
        <p:sp>
          <p:nvSpPr>
            <p:cNvPr id="66677" name="Freeform 66"/>
            <p:cNvSpPr>
              <a:spLocks/>
            </p:cNvSpPr>
            <p:nvPr/>
          </p:nvSpPr>
          <p:spPr bwMode="auto">
            <a:xfrm>
              <a:off x="717" y="2043"/>
              <a:ext cx="1" cy="28"/>
            </a:xfrm>
            <a:custGeom>
              <a:avLst/>
              <a:gdLst>
                <a:gd name="T0" fmla="*/ 0 w 1"/>
                <a:gd name="T1" fmla="*/ 0 h 28"/>
                <a:gd name="T2" fmla="*/ 0 w 1"/>
                <a:gd name="T3" fmla="*/ 25 h 28"/>
                <a:gd name="T4" fmla="*/ 0 w 1"/>
                <a:gd name="T5" fmla="*/ 28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5"/>
                  </a:lnTo>
                  <a:lnTo>
                    <a:pt x="0" y="28"/>
                  </a:lnTo>
                </a:path>
              </a:pathLst>
            </a:custGeom>
            <a:noFill/>
            <a:ln w="0">
              <a:solidFill>
                <a:srgbClr val="000000"/>
              </a:solidFill>
              <a:round/>
              <a:headEnd/>
              <a:tailEnd/>
            </a:ln>
          </p:spPr>
          <p:txBody>
            <a:bodyPr/>
            <a:lstStyle/>
            <a:p>
              <a:endParaRPr lang="pt-BR"/>
            </a:p>
          </p:txBody>
        </p:sp>
        <p:sp>
          <p:nvSpPr>
            <p:cNvPr id="66678" name="Line 67"/>
            <p:cNvSpPr>
              <a:spLocks noChangeShapeType="1"/>
            </p:cNvSpPr>
            <p:nvPr/>
          </p:nvSpPr>
          <p:spPr bwMode="auto">
            <a:xfrm>
              <a:off x="870" y="2043"/>
              <a:ext cx="1" cy="25"/>
            </a:xfrm>
            <a:prstGeom prst="line">
              <a:avLst/>
            </a:prstGeom>
            <a:noFill/>
            <a:ln w="0">
              <a:solidFill>
                <a:srgbClr val="000000"/>
              </a:solidFill>
              <a:round/>
              <a:headEnd/>
              <a:tailEnd/>
            </a:ln>
          </p:spPr>
          <p:txBody>
            <a:bodyPr/>
            <a:lstStyle/>
            <a:p>
              <a:endParaRPr lang="pt-BR"/>
            </a:p>
          </p:txBody>
        </p:sp>
        <p:sp>
          <p:nvSpPr>
            <p:cNvPr id="66679" name="Freeform 68"/>
            <p:cNvSpPr>
              <a:spLocks/>
            </p:cNvSpPr>
            <p:nvPr/>
          </p:nvSpPr>
          <p:spPr bwMode="auto">
            <a:xfrm>
              <a:off x="683" y="2043"/>
              <a:ext cx="14" cy="16"/>
            </a:xfrm>
            <a:custGeom>
              <a:avLst/>
              <a:gdLst>
                <a:gd name="T0" fmla="*/ 0 w 14"/>
                <a:gd name="T1" fmla="*/ 0 h 16"/>
                <a:gd name="T2" fmla="*/ 0 w 14"/>
                <a:gd name="T3" fmla="*/ 12 h 16"/>
                <a:gd name="T4" fmla="*/ 0 w 14"/>
                <a:gd name="T5" fmla="*/ 16 h 16"/>
                <a:gd name="T6" fmla="*/ 5 w 14"/>
                <a:gd name="T7" fmla="*/ 16 h 16"/>
                <a:gd name="T8" fmla="*/ 9 w 14"/>
                <a:gd name="T9" fmla="*/ 16 h 16"/>
                <a:gd name="T10" fmla="*/ 11 w 14"/>
                <a:gd name="T11" fmla="*/ 16 h 16"/>
                <a:gd name="T12" fmla="*/ 14 w 14"/>
                <a:gd name="T13" fmla="*/ 16 h 16"/>
                <a:gd name="T14" fmla="*/ 14 w 14"/>
                <a:gd name="T15" fmla="*/ 15 h 16"/>
                <a:gd name="T16" fmla="*/ 14 w 14"/>
                <a:gd name="T17" fmla="*/ 12 h 16"/>
                <a:gd name="T18" fmla="*/ 14 w 14"/>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0" y="0"/>
                  </a:moveTo>
                  <a:lnTo>
                    <a:pt x="0" y="12"/>
                  </a:lnTo>
                  <a:lnTo>
                    <a:pt x="0" y="16"/>
                  </a:lnTo>
                  <a:lnTo>
                    <a:pt x="5" y="16"/>
                  </a:lnTo>
                  <a:lnTo>
                    <a:pt x="9" y="16"/>
                  </a:lnTo>
                  <a:lnTo>
                    <a:pt x="11" y="16"/>
                  </a:lnTo>
                  <a:lnTo>
                    <a:pt x="14" y="16"/>
                  </a:lnTo>
                  <a:lnTo>
                    <a:pt x="14" y="15"/>
                  </a:lnTo>
                  <a:lnTo>
                    <a:pt x="14" y="12"/>
                  </a:lnTo>
                  <a:lnTo>
                    <a:pt x="14" y="0"/>
                  </a:lnTo>
                </a:path>
              </a:pathLst>
            </a:custGeom>
            <a:noFill/>
            <a:ln w="0">
              <a:solidFill>
                <a:srgbClr val="000000"/>
              </a:solidFill>
              <a:round/>
              <a:headEnd/>
              <a:tailEnd/>
            </a:ln>
          </p:spPr>
          <p:txBody>
            <a:bodyPr/>
            <a:lstStyle/>
            <a:p>
              <a:endParaRPr lang="pt-BR"/>
            </a:p>
          </p:txBody>
        </p:sp>
        <p:sp>
          <p:nvSpPr>
            <p:cNvPr id="66680" name="Freeform 69"/>
            <p:cNvSpPr>
              <a:spLocks/>
            </p:cNvSpPr>
            <p:nvPr/>
          </p:nvSpPr>
          <p:spPr bwMode="auto">
            <a:xfrm>
              <a:off x="884" y="2043"/>
              <a:ext cx="15" cy="16"/>
            </a:xfrm>
            <a:custGeom>
              <a:avLst/>
              <a:gdLst>
                <a:gd name="T0" fmla="*/ 0 w 15"/>
                <a:gd name="T1" fmla="*/ 0 h 16"/>
                <a:gd name="T2" fmla="*/ 0 w 15"/>
                <a:gd name="T3" fmla="*/ 12 h 16"/>
                <a:gd name="T4" fmla="*/ 0 w 15"/>
                <a:gd name="T5" fmla="*/ 15 h 16"/>
                <a:gd name="T6" fmla="*/ 5 w 15"/>
                <a:gd name="T7" fmla="*/ 16 h 16"/>
                <a:gd name="T8" fmla="*/ 6 w 15"/>
                <a:gd name="T9" fmla="*/ 16 h 16"/>
                <a:gd name="T10" fmla="*/ 8 w 15"/>
                <a:gd name="T11" fmla="*/ 16 h 16"/>
                <a:gd name="T12" fmla="*/ 11 w 15"/>
                <a:gd name="T13" fmla="*/ 16 h 16"/>
                <a:gd name="T14" fmla="*/ 14 w 15"/>
                <a:gd name="T15" fmla="*/ 16 h 16"/>
                <a:gd name="T16" fmla="*/ 15 w 15"/>
                <a:gd name="T17" fmla="*/ 15 h 16"/>
                <a:gd name="T18" fmla="*/ 15 w 1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0" y="0"/>
                  </a:moveTo>
                  <a:lnTo>
                    <a:pt x="0" y="12"/>
                  </a:lnTo>
                  <a:lnTo>
                    <a:pt x="0" y="15"/>
                  </a:lnTo>
                  <a:lnTo>
                    <a:pt x="5" y="16"/>
                  </a:lnTo>
                  <a:lnTo>
                    <a:pt x="6" y="16"/>
                  </a:lnTo>
                  <a:lnTo>
                    <a:pt x="8" y="16"/>
                  </a:lnTo>
                  <a:lnTo>
                    <a:pt x="11" y="16"/>
                  </a:lnTo>
                  <a:lnTo>
                    <a:pt x="14" y="16"/>
                  </a:lnTo>
                  <a:lnTo>
                    <a:pt x="15" y="15"/>
                  </a:lnTo>
                  <a:lnTo>
                    <a:pt x="15" y="0"/>
                  </a:lnTo>
                </a:path>
              </a:pathLst>
            </a:custGeom>
            <a:noFill/>
            <a:ln w="0">
              <a:solidFill>
                <a:srgbClr val="000000"/>
              </a:solidFill>
              <a:round/>
              <a:headEnd/>
              <a:tailEnd/>
            </a:ln>
          </p:spPr>
          <p:txBody>
            <a:bodyPr/>
            <a:lstStyle/>
            <a:p>
              <a:endParaRPr lang="pt-BR"/>
            </a:p>
          </p:txBody>
        </p:sp>
        <p:sp>
          <p:nvSpPr>
            <p:cNvPr id="66681" name="Freeform 70"/>
            <p:cNvSpPr>
              <a:spLocks/>
            </p:cNvSpPr>
            <p:nvPr/>
          </p:nvSpPr>
          <p:spPr bwMode="auto">
            <a:xfrm>
              <a:off x="697" y="2054"/>
              <a:ext cx="20" cy="1"/>
            </a:xfrm>
            <a:custGeom>
              <a:avLst/>
              <a:gdLst>
                <a:gd name="T0" fmla="*/ 20 w 20"/>
                <a:gd name="T1" fmla="*/ 0 h 1"/>
                <a:gd name="T2" fmla="*/ 7 w 20"/>
                <a:gd name="T3" fmla="*/ 0 h 1"/>
                <a:gd name="T4" fmla="*/ 0 w 20"/>
                <a:gd name="T5" fmla="*/ 1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20" y="0"/>
                  </a:moveTo>
                  <a:lnTo>
                    <a:pt x="7" y="0"/>
                  </a:lnTo>
                  <a:lnTo>
                    <a:pt x="0" y="1"/>
                  </a:lnTo>
                </a:path>
              </a:pathLst>
            </a:custGeom>
            <a:noFill/>
            <a:ln w="0">
              <a:solidFill>
                <a:srgbClr val="000000"/>
              </a:solidFill>
              <a:round/>
              <a:headEnd/>
              <a:tailEnd/>
            </a:ln>
          </p:spPr>
          <p:txBody>
            <a:bodyPr/>
            <a:lstStyle/>
            <a:p>
              <a:endParaRPr lang="pt-BR"/>
            </a:p>
          </p:txBody>
        </p:sp>
        <p:sp>
          <p:nvSpPr>
            <p:cNvPr id="66682" name="Freeform 71"/>
            <p:cNvSpPr>
              <a:spLocks/>
            </p:cNvSpPr>
            <p:nvPr/>
          </p:nvSpPr>
          <p:spPr bwMode="auto">
            <a:xfrm>
              <a:off x="680" y="2058"/>
              <a:ext cx="223" cy="15"/>
            </a:xfrm>
            <a:custGeom>
              <a:avLst/>
              <a:gdLst>
                <a:gd name="T0" fmla="*/ 3 w 223"/>
                <a:gd name="T1" fmla="*/ 0 h 15"/>
                <a:gd name="T2" fmla="*/ 0 w 223"/>
                <a:gd name="T3" fmla="*/ 1 h 15"/>
                <a:gd name="T4" fmla="*/ 0 w 223"/>
                <a:gd name="T5" fmla="*/ 6 h 15"/>
                <a:gd name="T6" fmla="*/ 21 w 223"/>
                <a:gd name="T7" fmla="*/ 10 h 15"/>
                <a:gd name="T8" fmla="*/ 44 w 223"/>
                <a:gd name="T9" fmla="*/ 13 h 15"/>
                <a:gd name="T10" fmla="*/ 90 w 223"/>
                <a:gd name="T11" fmla="*/ 15 h 15"/>
                <a:gd name="T12" fmla="*/ 121 w 223"/>
                <a:gd name="T13" fmla="*/ 15 h 15"/>
                <a:gd name="T14" fmla="*/ 163 w 223"/>
                <a:gd name="T15" fmla="*/ 13 h 15"/>
                <a:gd name="T16" fmla="*/ 190 w 223"/>
                <a:gd name="T17" fmla="*/ 13 h 15"/>
                <a:gd name="T18" fmla="*/ 210 w 223"/>
                <a:gd name="T19" fmla="*/ 10 h 15"/>
                <a:gd name="T20" fmla="*/ 222 w 223"/>
                <a:gd name="T21" fmla="*/ 6 h 15"/>
                <a:gd name="T22" fmla="*/ 223 w 223"/>
                <a:gd name="T23" fmla="*/ 6 h 15"/>
                <a:gd name="T24" fmla="*/ 223 w 223"/>
                <a:gd name="T25" fmla="*/ 1 h 15"/>
                <a:gd name="T26" fmla="*/ 222 w 223"/>
                <a:gd name="T27" fmla="*/ 1 h 15"/>
                <a:gd name="T28" fmla="*/ 222 w 223"/>
                <a:gd name="T29" fmla="*/ 0 h 15"/>
                <a:gd name="T30" fmla="*/ 219 w 223"/>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3"/>
                <a:gd name="T49" fmla="*/ 0 h 15"/>
                <a:gd name="T50" fmla="*/ 223 w 22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3" h="15">
                  <a:moveTo>
                    <a:pt x="3" y="0"/>
                  </a:moveTo>
                  <a:lnTo>
                    <a:pt x="0" y="1"/>
                  </a:lnTo>
                  <a:lnTo>
                    <a:pt x="0" y="6"/>
                  </a:lnTo>
                  <a:lnTo>
                    <a:pt x="21" y="10"/>
                  </a:lnTo>
                  <a:lnTo>
                    <a:pt x="44" y="13"/>
                  </a:lnTo>
                  <a:lnTo>
                    <a:pt x="90" y="15"/>
                  </a:lnTo>
                  <a:lnTo>
                    <a:pt x="121" y="15"/>
                  </a:lnTo>
                  <a:lnTo>
                    <a:pt x="163" y="13"/>
                  </a:lnTo>
                  <a:lnTo>
                    <a:pt x="190" y="13"/>
                  </a:lnTo>
                  <a:lnTo>
                    <a:pt x="210" y="10"/>
                  </a:lnTo>
                  <a:lnTo>
                    <a:pt x="222" y="6"/>
                  </a:lnTo>
                  <a:lnTo>
                    <a:pt x="223" y="6"/>
                  </a:lnTo>
                  <a:lnTo>
                    <a:pt x="223" y="1"/>
                  </a:lnTo>
                  <a:lnTo>
                    <a:pt x="222" y="1"/>
                  </a:lnTo>
                  <a:lnTo>
                    <a:pt x="222" y="0"/>
                  </a:lnTo>
                  <a:lnTo>
                    <a:pt x="219" y="0"/>
                  </a:lnTo>
                </a:path>
              </a:pathLst>
            </a:custGeom>
            <a:noFill/>
            <a:ln w="0">
              <a:solidFill>
                <a:srgbClr val="000000"/>
              </a:solidFill>
              <a:round/>
              <a:headEnd/>
              <a:tailEnd/>
            </a:ln>
          </p:spPr>
          <p:txBody>
            <a:bodyPr/>
            <a:lstStyle/>
            <a:p>
              <a:endParaRPr lang="pt-BR"/>
            </a:p>
          </p:txBody>
        </p:sp>
        <p:sp>
          <p:nvSpPr>
            <p:cNvPr id="66683" name="Freeform 72"/>
            <p:cNvSpPr>
              <a:spLocks/>
            </p:cNvSpPr>
            <p:nvPr/>
          </p:nvSpPr>
          <p:spPr bwMode="auto">
            <a:xfrm>
              <a:off x="870" y="2054"/>
              <a:ext cx="14" cy="1"/>
            </a:xfrm>
            <a:custGeom>
              <a:avLst/>
              <a:gdLst>
                <a:gd name="T0" fmla="*/ 14 w 14"/>
                <a:gd name="T1" fmla="*/ 1 h 1"/>
                <a:gd name="T2" fmla="*/ 7 w 14"/>
                <a:gd name="T3" fmla="*/ 0 h 1"/>
                <a:gd name="T4" fmla="*/ 0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1"/>
                  </a:moveTo>
                  <a:lnTo>
                    <a:pt x="7" y="0"/>
                  </a:lnTo>
                  <a:lnTo>
                    <a:pt x="0" y="0"/>
                  </a:lnTo>
                </a:path>
              </a:pathLst>
            </a:custGeom>
            <a:noFill/>
            <a:ln w="0">
              <a:solidFill>
                <a:srgbClr val="000000"/>
              </a:solidFill>
              <a:round/>
              <a:headEnd/>
              <a:tailEnd/>
            </a:ln>
          </p:spPr>
          <p:txBody>
            <a:bodyPr/>
            <a:lstStyle/>
            <a:p>
              <a:endParaRPr lang="pt-BR"/>
            </a:p>
          </p:txBody>
        </p:sp>
        <p:sp>
          <p:nvSpPr>
            <p:cNvPr id="66684" name="Freeform 73"/>
            <p:cNvSpPr>
              <a:spLocks/>
            </p:cNvSpPr>
            <p:nvPr/>
          </p:nvSpPr>
          <p:spPr bwMode="auto">
            <a:xfrm>
              <a:off x="697" y="2047"/>
              <a:ext cx="20" cy="1"/>
            </a:xfrm>
            <a:custGeom>
              <a:avLst/>
              <a:gdLst>
                <a:gd name="T0" fmla="*/ 20 w 20"/>
                <a:gd name="T1" fmla="*/ 0 h 1"/>
                <a:gd name="T2" fmla="*/ 2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20" y="0"/>
                  </a:moveTo>
                  <a:lnTo>
                    <a:pt x="2" y="0"/>
                  </a:lnTo>
                  <a:lnTo>
                    <a:pt x="0" y="0"/>
                  </a:lnTo>
                </a:path>
              </a:pathLst>
            </a:custGeom>
            <a:noFill/>
            <a:ln w="0">
              <a:solidFill>
                <a:srgbClr val="000000"/>
              </a:solidFill>
              <a:round/>
              <a:headEnd/>
              <a:tailEnd/>
            </a:ln>
          </p:spPr>
          <p:txBody>
            <a:bodyPr/>
            <a:lstStyle/>
            <a:p>
              <a:endParaRPr lang="pt-BR"/>
            </a:p>
          </p:txBody>
        </p:sp>
        <p:sp>
          <p:nvSpPr>
            <p:cNvPr id="66685" name="Freeform 74"/>
            <p:cNvSpPr>
              <a:spLocks/>
            </p:cNvSpPr>
            <p:nvPr/>
          </p:nvSpPr>
          <p:spPr bwMode="auto">
            <a:xfrm>
              <a:off x="613" y="2047"/>
              <a:ext cx="361" cy="55"/>
            </a:xfrm>
            <a:custGeom>
              <a:avLst/>
              <a:gdLst>
                <a:gd name="T0" fmla="*/ 70 w 361"/>
                <a:gd name="T1" fmla="*/ 0 h 55"/>
                <a:gd name="T2" fmla="*/ 32 w 361"/>
                <a:gd name="T3" fmla="*/ 0 h 55"/>
                <a:gd name="T4" fmla="*/ 6 w 361"/>
                <a:gd name="T5" fmla="*/ 35 h 55"/>
                <a:gd name="T6" fmla="*/ 0 w 361"/>
                <a:gd name="T7" fmla="*/ 55 h 55"/>
                <a:gd name="T8" fmla="*/ 361 w 361"/>
                <a:gd name="T9" fmla="*/ 55 h 55"/>
                <a:gd name="T10" fmla="*/ 355 w 361"/>
                <a:gd name="T11" fmla="*/ 35 h 55"/>
                <a:gd name="T12" fmla="*/ 333 w 361"/>
                <a:gd name="T13" fmla="*/ 0 h 55"/>
                <a:gd name="T14" fmla="*/ 286 w 361"/>
                <a:gd name="T15" fmla="*/ 0 h 55"/>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55"/>
                <a:gd name="T26" fmla="*/ 361 w 361"/>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55">
                  <a:moveTo>
                    <a:pt x="70" y="0"/>
                  </a:moveTo>
                  <a:lnTo>
                    <a:pt x="32" y="0"/>
                  </a:lnTo>
                  <a:lnTo>
                    <a:pt x="6" y="35"/>
                  </a:lnTo>
                  <a:lnTo>
                    <a:pt x="0" y="55"/>
                  </a:lnTo>
                  <a:lnTo>
                    <a:pt x="361" y="55"/>
                  </a:lnTo>
                  <a:lnTo>
                    <a:pt x="355" y="35"/>
                  </a:lnTo>
                  <a:lnTo>
                    <a:pt x="333" y="0"/>
                  </a:lnTo>
                  <a:lnTo>
                    <a:pt x="286" y="0"/>
                  </a:lnTo>
                </a:path>
              </a:pathLst>
            </a:custGeom>
            <a:noFill/>
            <a:ln w="0">
              <a:solidFill>
                <a:srgbClr val="000000"/>
              </a:solidFill>
              <a:round/>
              <a:headEnd/>
              <a:tailEnd/>
            </a:ln>
          </p:spPr>
          <p:txBody>
            <a:bodyPr/>
            <a:lstStyle/>
            <a:p>
              <a:endParaRPr lang="pt-BR"/>
            </a:p>
          </p:txBody>
        </p:sp>
        <p:sp>
          <p:nvSpPr>
            <p:cNvPr id="66686" name="Freeform 75"/>
            <p:cNvSpPr>
              <a:spLocks/>
            </p:cNvSpPr>
            <p:nvPr/>
          </p:nvSpPr>
          <p:spPr bwMode="auto">
            <a:xfrm>
              <a:off x="870" y="2047"/>
              <a:ext cx="14" cy="1"/>
            </a:xfrm>
            <a:custGeom>
              <a:avLst/>
              <a:gdLst>
                <a:gd name="T0" fmla="*/ 14 w 14"/>
                <a:gd name="T1" fmla="*/ 0 h 1"/>
                <a:gd name="T2" fmla="*/ 1 w 14"/>
                <a:gd name="T3" fmla="*/ 0 h 1"/>
                <a:gd name="T4" fmla="*/ 0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0"/>
                  </a:moveTo>
                  <a:lnTo>
                    <a:pt x="1" y="0"/>
                  </a:lnTo>
                  <a:lnTo>
                    <a:pt x="0" y="0"/>
                  </a:lnTo>
                </a:path>
              </a:pathLst>
            </a:custGeom>
            <a:noFill/>
            <a:ln w="0">
              <a:solidFill>
                <a:srgbClr val="000000"/>
              </a:solidFill>
              <a:round/>
              <a:headEnd/>
              <a:tailEnd/>
            </a:ln>
          </p:spPr>
          <p:txBody>
            <a:bodyPr/>
            <a:lstStyle/>
            <a:p>
              <a:endParaRPr lang="pt-BR"/>
            </a:p>
          </p:txBody>
        </p:sp>
        <p:sp>
          <p:nvSpPr>
            <p:cNvPr id="66687" name="Freeform 76"/>
            <p:cNvSpPr>
              <a:spLocks/>
            </p:cNvSpPr>
            <p:nvPr/>
          </p:nvSpPr>
          <p:spPr bwMode="auto">
            <a:xfrm>
              <a:off x="493" y="2064"/>
              <a:ext cx="139" cy="136"/>
            </a:xfrm>
            <a:custGeom>
              <a:avLst/>
              <a:gdLst>
                <a:gd name="T0" fmla="*/ 0 w 139"/>
                <a:gd name="T1" fmla="*/ 136 h 136"/>
                <a:gd name="T2" fmla="*/ 0 w 139"/>
                <a:gd name="T3" fmla="*/ 53 h 136"/>
                <a:gd name="T4" fmla="*/ 48 w 139"/>
                <a:gd name="T5" fmla="*/ 0 h 136"/>
                <a:gd name="T6" fmla="*/ 139 w 139"/>
                <a:gd name="T7" fmla="*/ 0 h 136"/>
                <a:gd name="T8" fmla="*/ 0 60000 65536"/>
                <a:gd name="T9" fmla="*/ 0 60000 65536"/>
                <a:gd name="T10" fmla="*/ 0 60000 65536"/>
                <a:gd name="T11" fmla="*/ 0 60000 65536"/>
                <a:gd name="T12" fmla="*/ 0 w 139"/>
                <a:gd name="T13" fmla="*/ 0 h 136"/>
                <a:gd name="T14" fmla="*/ 139 w 139"/>
                <a:gd name="T15" fmla="*/ 136 h 136"/>
              </a:gdLst>
              <a:ahLst/>
              <a:cxnLst>
                <a:cxn ang="T8">
                  <a:pos x="T0" y="T1"/>
                </a:cxn>
                <a:cxn ang="T9">
                  <a:pos x="T2" y="T3"/>
                </a:cxn>
                <a:cxn ang="T10">
                  <a:pos x="T4" y="T5"/>
                </a:cxn>
                <a:cxn ang="T11">
                  <a:pos x="T6" y="T7"/>
                </a:cxn>
              </a:cxnLst>
              <a:rect l="T12" t="T13" r="T14" b="T15"/>
              <a:pathLst>
                <a:path w="139" h="136">
                  <a:moveTo>
                    <a:pt x="0" y="136"/>
                  </a:moveTo>
                  <a:lnTo>
                    <a:pt x="0" y="53"/>
                  </a:lnTo>
                  <a:lnTo>
                    <a:pt x="48" y="0"/>
                  </a:lnTo>
                  <a:lnTo>
                    <a:pt x="139" y="0"/>
                  </a:lnTo>
                </a:path>
              </a:pathLst>
            </a:custGeom>
            <a:noFill/>
            <a:ln w="0">
              <a:solidFill>
                <a:srgbClr val="000000"/>
              </a:solidFill>
              <a:round/>
              <a:headEnd/>
              <a:tailEnd/>
            </a:ln>
          </p:spPr>
          <p:txBody>
            <a:bodyPr/>
            <a:lstStyle/>
            <a:p>
              <a:endParaRPr lang="pt-BR"/>
            </a:p>
          </p:txBody>
        </p:sp>
        <p:sp>
          <p:nvSpPr>
            <p:cNvPr id="66688" name="Freeform 77"/>
            <p:cNvSpPr>
              <a:spLocks/>
            </p:cNvSpPr>
            <p:nvPr/>
          </p:nvSpPr>
          <p:spPr bwMode="auto">
            <a:xfrm>
              <a:off x="958" y="2064"/>
              <a:ext cx="144" cy="136"/>
            </a:xfrm>
            <a:custGeom>
              <a:avLst/>
              <a:gdLst>
                <a:gd name="T0" fmla="*/ 144 w 144"/>
                <a:gd name="T1" fmla="*/ 136 h 136"/>
                <a:gd name="T2" fmla="*/ 144 w 144"/>
                <a:gd name="T3" fmla="*/ 53 h 136"/>
                <a:gd name="T4" fmla="*/ 94 w 144"/>
                <a:gd name="T5" fmla="*/ 0 h 136"/>
                <a:gd name="T6" fmla="*/ 0 w 144"/>
                <a:gd name="T7" fmla="*/ 0 h 136"/>
                <a:gd name="T8" fmla="*/ 0 60000 65536"/>
                <a:gd name="T9" fmla="*/ 0 60000 65536"/>
                <a:gd name="T10" fmla="*/ 0 60000 65536"/>
                <a:gd name="T11" fmla="*/ 0 60000 65536"/>
                <a:gd name="T12" fmla="*/ 0 w 144"/>
                <a:gd name="T13" fmla="*/ 0 h 136"/>
                <a:gd name="T14" fmla="*/ 144 w 144"/>
                <a:gd name="T15" fmla="*/ 136 h 136"/>
              </a:gdLst>
              <a:ahLst/>
              <a:cxnLst>
                <a:cxn ang="T8">
                  <a:pos x="T0" y="T1"/>
                </a:cxn>
                <a:cxn ang="T9">
                  <a:pos x="T2" y="T3"/>
                </a:cxn>
                <a:cxn ang="T10">
                  <a:pos x="T4" y="T5"/>
                </a:cxn>
                <a:cxn ang="T11">
                  <a:pos x="T6" y="T7"/>
                </a:cxn>
              </a:cxnLst>
              <a:rect l="T12" t="T13" r="T14" b="T15"/>
              <a:pathLst>
                <a:path w="144" h="136">
                  <a:moveTo>
                    <a:pt x="144" y="136"/>
                  </a:moveTo>
                  <a:lnTo>
                    <a:pt x="144" y="53"/>
                  </a:lnTo>
                  <a:lnTo>
                    <a:pt x="94" y="0"/>
                  </a:lnTo>
                  <a:lnTo>
                    <a:pt x="0" y="0"/>
                  </a:lnTo>
                </a:path>
              </a:pathLst>
            </a:custGeom>
            <a:noFill/>
            <a:ln w="0">
              <a:solidFill>
                <a:srgbClr val="000000"/>
              </a:solidFill>
              <a:round/>
              <a:headEnd/>
              <a:tailEnd/>
            </a:ln>
          </p:spPr>
          <p:txBody>
            <a:bodyPr/>
            <a:lstStyle/>
            <a:p>
              <a:endParaRPr lang="pt-BR"/>
            </a:p>
          </p:txBody>
        </p:sp>
        <p:sp>
          <p:nvSpPr>
            <p:cNvPr id="66689" name="Freeform 78"/>
            <p:cNvSpPr>
              <a:spLocks/>
            </p:cNvSpPr>
            <p:nvPr/>
          </p:nvSpPr>
          <p:spPr bwMode="auto">
            <a:xfrm>
              <a:off x="493" y="2117"/>
              <a:ext cx="609" cy="1"/>
            </a:xfrm>
            <a:custGeom>
              <a:avLst/>
              <a:gdLst>
                <a:gd name="T0" fmla="*/ 0 w 609"/>
                <a:gd name="T1" fmla="*/ 0 h 1"/>
                <a:gd name="T2" fmla="*/ 603 w 609"/>
                <a:gd name="T3" fmla="*/ 0 h 1"/>
                <a:gd name="T4" fmla="*/ 609 w 609"/>
                <a:gd name="T5" fmla="*/ 0 h 1"/>
                <a:gd name="T6" fmla="*/ 0 60000 65536"/>
                <a:gd name="T7" fmla="*/ 0 60000 65536"/>
                <a:gd name="T8" fmla="*/ 0 60000 65536"/>
                <a:gd name="T9" fmla="*/ 0 w 609"/>
                <a:gd name="T10" fmla="*/ 0 h 1"/>
                <a:gd name="T11" fmla="*/ 609 w 609"/>
                <a:gd name="T12" fmla="*/ 1 h 1"/>
              </a:gdLst>
              <a:ahLst/>
              <a:cxnLst>
                <a:cxn ang="T6">
                  <a:pos x="T0" y="T1"/>
                </a:cxn>
                <a:cxn ang="T7">
                  <a:pos x="T2" y="T3"/>
                </a:cxn>
                <a:cxn ang="T8">
                  <a:pos x="T4" y="T5"/>
                </a:cxn>
              </a:cxnLst>
              <a:rect l="T9" t="T10" r="T11" b="T12"/>
              <a:pathLst>
                <a:path w="609" h="1">
                  <a:moveTo>
                    <a:pt x="0" y="0"/>
                  </a:moveTo>
                  <a:lnTo>
                    <a:pt x="603" y="0"/>
                  </a:lnTo>
                  <a:lnTo>
                    <a:pt x="609" y="0"/>
                  </a:lnTo>
                </a:path>
              </a:pathLst>
            </a:custGeom>
            <a:noFill/>
            <a:ln w="0">
              <a:solidFill>
                <a:srgbClr val="000000"/>
              </a:solidFill>
              <a:round/>
              <a:headEnd/>
              <a:tailEnd/>
            </a:ln>
          </p:spPr>
          <p:txBody>
            <a:bodyPr/>
            <a:lstStyle/>
            <a:p>
              <a:endParaRPr lang="pt-BR"/>
            </a:p>
          </p:txBody>
        </p:sp>
        <p:sp>
          <p:nvSpPr>
            <p:cNvPr id="66690" name="Freeform 79"/>
            <p:cNvSpPr>
              <a:spLocks/>
            </p:cNvSpPr>
            <p:nvPr/>
          </p:nvSpPr>
          <p:spPr bwMode="auto">
            <a:xfrm>
              <a:off x="576" y="1695"/>
              <a:ext cx="427" cy="292"/>
            </a:xfrm>
            <a:custGeom>
              <a:avLst/>
              <a:gdLst>
                <a:gd name="T0" fmla="*/ 0 w 427"/>
                <a:gd name="T1" fmla="*/ 277 h 292"/>
                <a:gd name="T2" fmla="*/ 0 w 427"/>
                <a:gd name="T3" fmla="*/ 12 h 292"/>
                <a:gd name="T4" fmla="*/ 0 w 427"/>
                <a:gd name="T5" fmla="*/ 7 h 292"/>
                <a:gd name="T6" fmla="*/ 2 w 427"/>
                <a:gd name="T7" fmla="*/ 3 h 292"/>
                <a:gd name="T8" fmla="*/ 8 w 427"/>
                <a:gd name="T9" fmla="*/ 1 h 292"/>
                <a:gd name="T10" fmla="*/ 9 w 427"/>
                <a:gd name="T11" fmla="*/ 1 h 292"/>
                <a:gd name="T12" fmla="*/ 13 w 427"/>
                <a:gd name="T13" fmla="*/ 0 h 292"/>
                <a:gd name="T14" fmla="*/ 16 w 427"/>
                <a:gd name="T15" fmla="*/ 0 h 292"/>
                <a:gd name="T16" fmla="*/ 408 w 427"/>
                <a:gd name="T17" fmla="*/ 0 h 292"/>
                <a:gd name="T18" fmla="*/ 414 w 427"/>
                <a:gd name="T19" fmla="*/ 0 h 292"/>
                <a:gd name="T20" fmla="*/ 420 w 427"/>
                <a:gd name="T21" fmla="*/ 1 h 292"/>
                <a:gd name="T22" fmla="*/ 421 w 427"/>
                <a:gd name="T23" fmla="*/ 3 h 292"/>
                <a:gd name="T24" fmla="*/ 426 w 427"/>
                <a:gd name="T25" fmla="*/ 5 h 292"/>
                <a:gd name="T26" fmla="*/ 426 w 427"/>
                <a:gd name="T27" fmla="*/ 7 h 292"/>
                <a:gd name="T28" fmla="*/ 427 w 427"/>
                <a:gd name="T29" fmla="*/ 9 h 292"/>
                <a:gd name="T30" fmla="*/ 427 w 427"/>
                <a:gd name="T31" fmla="*/ 274 h 292"/>
                <a:gd name="T32" fmla="*/ 427 w 427"/>
                <a:gd name="T33" fmla="*/ 280 h 292"/>
                <a:gd name="T34" fmla="*/ 426 w 427"/>
                <a:gd name="T35" fmla="*/ 281 h 292"/>
                <a:gd name="T36" fmla="*/ 421 w 427"/>
                <a:gd name="T37" fmla="*/ 285 h 292"/>
                <a:gd name="T38" fmla="*/ 420 w 427"/>
                <a:gd name="T39" fmla="*/ 288 h 292"/>
                <a:gd name="T40" fmla="*/ 418 w 427"/>
                <a:gd name="T41" fmla="*/ 289 h 292"/>
                <a:gd name="T42" fmla="*/ 413 w 427"/>
                <a:gd name="T43" fmla="*/ 289 h 292"/>
                <a:gd name="T44" fmla="*/ 408 w 427"/>
                <a:gd name="T45" fmla="*/ 292 h 292"/>
                <a:gd name="T46" fmla="*/ 21 w 427"/>
                <a:gd name="T47" fmla="*/ 292 h 292"/>
                <a:gd name="T48" fmla="*/ 16 w 427"/>
                <a:gd name="T49" fmla="*/ 292 h 292"/>
                <a:gd name="T50" fmla="*/ 13 w 427"/>
                <a:gd name="T51" fmla="*/ 289 h 292"/>
                <a:gd name="T52" fmla="*/ 8 w 427"/>
                <a:gd name="T53" fmla="*/ 289 h 292"/>
                <a:gd name="T54" fmla="*/ 5 w 427"/>
                <a:gd name="T55" fmla="*/ 288 h 292"/>
                <a:gd name="T56" fmla="*/ 2 w 427"/>
                <a:gd name="T57" fmla="*/ 285 h 292"/>
                <a:gd name="T58" fmla="*/ 0 w 427"/>
                <a:gd name="T59" fmla="*/ 284 h 292"/>
                <a:gd name="T60" fmla="*/ 0 w 427"/>
                <a:gd name="T61" fmla="*/ 281 h 292"/>
                <a:gd name="T62" fmla="*/ 0 w 427"/>
                <a:gd name="T63" fmla="*/ 27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292"/>
                <a:gd name="T98" fmla="*/ 427 w 427"/>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292">
                  <a:moveTo>
                    <a:pt x="0" y="277"/>
                  </a:moveTo>
                  <a:lnTo>
                    <a:pt x="0" y="12"/>
                  </a:lnTo>
                  <a:lnTo>
                    <a:pt x="0" y="7"/>
                  </a:lnTo>
                  <a:lnTo>
                    <a:pt x="2" y="3"/>
                  </a:lnTo>
                  <a:lnTo>
                    <a:pt x="8" y="1"/>
                  </a:lnTo>
                  <a:lnTo>
                    <a:pt x="9" y="1"/>
                  </a:lnTo>
                  <a:lnTo>
                    <a:pt x="13" y="0"/>
                  </a:lnTo>
                  <a:lnTo>
                    <a:pt x="16" y="0"/>
                  </a:lnTo>
                  <a:lnTo>
                    <a:pt x="408" y="0"/>
                  </a:lnTo>
                  <a:lnTo>
                    <a:pt x="414" y="0"/>
                  </a:lnTo>
                  <a:lnTo>
                    <a:pt x="420" y="1"/>
                  </a:lnTo>
                  <a:lnTo>
                    <a:pt x="421" y="3"/>
                  </a:lnTo>
                  <a:lnTo>
                    <a:pt x="426" y="5"/>
                  </a:lnTo>
                  <a:lnTo>
                    <a:pt x="426" y="7"/>
                  </a:lnTo>
                  <a:lnTo>
                    <a:pt x="427" y="9"/>
                  </a:lnTo>
                  <a:lnTo>
                    <a:pt x="427" y="274"/>
                  </a:lnTo>
                  <a:lnTo>
                    <a:pt x="427" y="280"/>
                  </a:lnTo>
                  <a:lnTo>
                    <a:pt x="426" y="281"/>
                  </a:lnTo>
                  <a:lnTo>
                    <a:pt x="421" y="285"/>
                  </a:lnTo>
                  <a:lnTo>
                    <a:pt x="420" y="288"/>
                  </a:lnTo>
                  <a:lnTo>
                    <a:pt x="418" y="289"/>
                  </a:lnTo>
                  <a:lnTo>
                    <a:pt x="413" y="289"/>
                  </a:lnTo>
                  <a:lnTo>
                    <a:pt x="408" y="292"/>
                  </a:lnTo>
                  <a:lnTo>
                    <a:pt x="21" y="292"/>
                  </a:lnTo>
                  <a:lnTo>
                    <a:pt x="16" y="292"/>
                  </a:lnTo>
                  <a:lnTo>
                    <a:pt x="13" y="289"/>
                  </a:lnTo>
                  <a:lnTo>
                    <a:pt x="8" y="289"/>
                  </a:lnTo>
                  <a:lnTo>
                    <a:pt x="5" y="288"/>
                  </a:lnTo>
                  <a:lnTo>
                    <a:pt x="2" y="285"/>
                  </a:lnTo>
                  <a:lnTo>
                    <a:pt x="0" y="284"/>
                  </a:lnTo>
                  <a:lnTo>
                    <a:pt x="0" y="281"/>
                  </a:lnTo>
                  <a:lnTo>
                    <a:pt x="0" y="277"/>
                  </a:lnTo>
                </a:path>
              </a:pathLst>
            </a:custGeom>
            <a:noFill/>
            <a:ln w="0">
              <a:solidFill>
                <a:srgbClr val="000000"/>
              </a:solidFill>
              <a:round/>
              <a:headEnd/>
              <a:tailEnd/>
            </a:ln>
          </p:spPr>
          <p:txBody>
            <a:bodyPr/>
            <a:lstStyle/>
            <a:p>
              <a:endParaRPr lang="pt-BR"/>
            </a:p>
          </p:txBody>
        </p:sp>
        <p:sp>
          <p:nvSpPr>
            <p:cNvPr id="66691" name="Rectangle 80"/>
            <p:cNvSpPr>
              <a:spLocks noChangeArrowheads="1"/>
            </p:cNvSpPr>
            <p:nvPr/>
          </p:nvSpPr>
          <p:spPr bwMode="auto">
            <a:xfrm>
              <a:off x="972" y="2006"/>
              <a:ext cx="12" cy="5"/>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66692" name="Freeform 81"/>
            <p:cNvSpPr>
              <a:spLocks/>
            </p:cNvSpPr>
            <p:nvPr/>
          </p:nvSpPr>
          <p:spPr bwMode="auto">
            <a:xfrm>
              <a:off x="534" y="1650"/>
              <a:ext cx="510" cy="376"/>
            </a:xfrm>
            <a:custGeom>
              <a:avLst/>
              <a:gdLst>
                <a:gd name="T0" fmla="*/ 0 w 510"/>
                <a:gd name="T1" fmla="*/ 361 h 376"/>
                <a:gd name="T2" fmla="*/ 0 w 510"/>
                <a:gd name="T3" fmla="*/ 15 h 376"/>
                <a:gd name="T4" fmla="*/ 3 w 510"/>
                <a:gd name="T5" fmla="*/ 12 h 376"/>
                <a:gd name="T6" fmla="*/ 4 w 510"/>
                <a:gd name="T7" fmla="*/ 6 h 376"/>
                <a:gd name="T8" fmla="*/ 7 w 510"/>
                <a:gd name="T9" fmla="*/ 6 h 376"/>
                <a:gd name="T10" fmla="*/ 13 w 510"/>
                <a:gd name="T11" fmla="*/ 2 h 376"/>
                <a:gd name="T12" fmla="*/ 14 w 510"/>
                <a:gd name="T13" fmla="*/ 0 h 376"/>
                <a:gd name="T14" fmla="*/ 19 w 510"/>
                <a:gd name="T15" fmla="*/ 0 h 376"/>
                <a:gd name="T16" fmla="*/ 491 w 510"/>
                <a:gd name="T17" fmla="*/ 0 h 376"/>
                <a:gd name="T18" fmla="*/ 497 w 510"/>
                <a:gd name="T19" fmla="*/ 2 h 376"/>
                <a:gd name="T20" fmla="*/ 503 w 510"/>
                <a:gd name="T21" fmla="*/ 6 h 376"/>
                <a:gd name="T22" fmla="*/ 506 w 510"/>
                <a:gd name="T23" fmla="*/ 6 h 376"/>
                <a:gd name="T24" fmla="*/ 506 w 510"/>
                <a:gd name="T25" fmla="*/ 7 h 376"/>
                <a:gd name="T26" fmla="*/ 510 w 510"/>
                <a:gd name="T27" fmla="*/ 14 h 376"/>
                <a:gd name="T28" fmla="*/ 510 w 510"/>
                <a:gd name="T29" fmla="*/ 15 h 376"/>
                <a:gd name="T30" fmla="*/ 510 w 510"/>
                <a:gd name="T31" fmla="*/ 359 h 376"/>
                <a:gd name="T32" fmla="*/ 510 w 510"/>
                <a:gd name="T33" fmla="*/ 363 h 376"/>
                <a:gd name="T34" fmla="*/ 510 w 510"/>
                <a:gd name="T35" fmla="*/ 370 h 376"/>
                <a:gd name="T36" fmla="*/ 504 w 510"/>
                <a:gd name="T37" fmla="*/ 372 h 376"/>
                <a:gd name="T38" fmla="*/ 500 w 510"/>
                <a:gd name="T39" fmla="*/ 375 h 376"/>
                <a:gd name="T40" fmla="*/ 496 w 510"/>
                <a:gd name="T41" fmla="*/ 376 h 376"/>
                <a:gd name="T42" fmla="*/ 493 w 510"/>
                <a:gd name="T43" fmla="*/ 376 h 376"/>
                <a:gd name="T44" fmla="*/ 19 w 510"/>
                <a:gd name="T45" fmla="*/ 376 h 376"/>
                <a:gd name="T46" fmla="*/ 13 w 510"/>
                <a:gd name="T47" fmla="*/ 376 h 376"/>
                <a:gd name="T48" fmla="*/ 7 w 510"/>
                <a:gd name="T49" fmla="*/ 375 h 376"/>
                <a:gd name="T50" fmla="*/ 4 w 510"/>
                <a:gd name="T51" fmla="*/ 372 h 376"/>
                <a:gd name="T52" fmla="*/ 3 w 510"/>
                <a:gd name="T53" fmla="*/ 370 h 376"/>
                <a:gd name="T54" fmla="*/ 3 w 510"/>
                <a:gd name="T55" fmla="*/ 366 h 376"/>
                <a:gd name="T56" fmla="*/ 0 w 510"/>
                <a:gd name="T57" fmla="*/ 359 h 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0"/>
                <a:gd name="T88" fmla="*/ 0 h 376"/>
                <a:gd name="T89" fmla="*/ 510 w 510"/>
                <a:gd name="T90" fmla="*/ 376 h 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0" h="376">
                  <a:moveTo>
                    <a:pt x="0" y="361"/>
                  </a:moveTo>
                  <a:lnTo>
                    <a:pt x="0" y="15"/>
                  </a:lnTo>
                  <a:lnTo>
                    <a:pt x="3" y="12"/>
                  </a:lnTo>
                  <a:lnTo>
                    <a:pt x="4" y="6"/>
                  </a:lnTo>
                  <a:lnTo>
                    <a:pt x="7" y="6"/>
                  </a:lnTo>
                  <a:lnTo>
                    <a:pt x="13" y="2"/>
                  </a:lnTo>
                  <a:lnTo>
                    <a:pt x="14" y="0"/>
                  </a:lnTo>
                  <a:lnTo>
                    <a:pt x="19" y="0"/>
                  </a:lnTo>
                  <a:lnTo>
                    <a:pt x="491" y="0"/>
                  </a:lnTo>
                  <a:lnTo>
                    <a:pt x="497" y="2"/>
                  </a:lnTo>
                  <a:lnTo>
                    <a:pt x="503" y="6"/>
                  </a:lnTo>
                  <a:lnTo>
                    <a:pt x="506" y="6"/>
                  </a:lnTo>
                  <a:lnTo>
                    <a:pt x="506" y="7"/>
                  </a:lnTo>
                  <a:lnTo>
                    <a:pt x="510" y="14"/>
                  </a:lnTo>
                  <a:lnTo>
                    <a:pt x="510" y="15"/>
                  </a:lnTo>
                  <a:lnTo>
                    <a:pt x="510" y="359"/>
                  </a:lnTo>
                  <a:lnTo>
                    <a:pt x="510" y="363"/>
                  </a:lnTo>
                  <a:lnTo>
                    <a:pt x="510" y="370"/>
                  </a:lnTo>
                  <a:lnTo>
                    <a:pt x="504" y="372"/>
                  </a:lnTo>
                  <a:lnTo>
                    <a:pt x="500" y="375"/>
                  </a:lnTo>
                  <a:lnTo>
                    <a:pt x="496" y="376"/>
                  </a:lnTo>
                  <a:lnTo>
                    <a:pt x="493" y="376"/>
                  </a:lnTo>
                  <a:lnTo>
                    <a:pt x="19" y="376"/>
                  </a:lnTo>
                  <a:lnTo>
                    <a:pt x="13" y="376"/>
                  </a:lnTo>
                  <a:lnTo>
                    <a:pt x="7" y="375"/>
                  </a:lnTo>
                  <a:lnTo>
                    <a:pt x="4" y="372"/>
                  </a:lnTo>
                  <a:lnTo>
                    <a:pt x="3" y="370"/>
                  </a:lnTo>
                  <a:lnTo>
                    <a:pt x="3" y="366"/>
                  </a:lnTo>
                  <a:lnTo>
                    <a:pt x="0" y="359"/>
                  </a:lnTo>
                </a:path>
              </a:pathLst>
            </a:custGeom>
            <a:noFill/>
            <a:ln w="0">
              <a:solidFill>
                <a:srgbClr val="000000"/>
              </a:solidFill>
              <a:round/>
              <a:headEnd/>
              <a:tailEnd/>
            </a:ln>
          </p:spPr>
          <p:txBody>
            <a:bodyPr/>
            <a:lstStyle/>
            <a:p>
              <a:endParaRPr lang="pt-BR"/>
            </a:p>
          </p:txBody>
        </p:sp>
        <p:sp>
          <p:nvSpPr>
            <p:cNvPr id="66693" name="Freeform 82"/>
            <p:cNvSpPr>
              <a:spLocks/>
            </p:cNvSpPr>
            <p:nvPr/>
          </p:nvSpPr>
          <p:spPr bwMode="auto">
            <a:xfrm>
              <a:off x="542" y="1656"/>
              <a:ext cx="495" cy="365"/>
            </a:xfrm>
            <a:custGeom>
              <a:avLst/>
              <a:gdLst>
                <a:gd name="T0" fmla="*/ 0 w 495"/>
                <a:gd name="T1" fmla="*/ 347 h 365"/>
                <a:gd name="T2" fmla="*/ 0 w 495"/>
                <a:gd name="T3" fmla="*/ 15 h 365"/>
                <a:gd name="T4" fmla="*/ 0 w 495"/>
                <a:gd name="T5" fmla="*/ 10 h 365"/>
                <a:gd name="T6" fmla="*/ 6 w 495"/>
                <a:gd name="T7" fmla="*/ 8 h 365"/>
                <a:gd name="T8" fmla="*/ 8 w 495"/>
                <a:gd name="T9" fmla="*/ 6 h 365"/>
                <a:gd name="T10" fmla="*/ 11 w 495"/>
                <a:gd name="T11" fmla="*/ 1 h 365"/>
                <a:gd name="T12" fmla="*/ 15 w 495"/>
                <a:gd name="T13" fmla="*/ 0 h 365"/>
                <a:gd name="T14" fmla="*/ 20 w 495"/>
                <a:gd name="T15" fmla="*/ 0 h 365"/>
                <a:gd name="T16" fmla="*/ 479 w 495"/>
                <a:gd name="T17" fmla="*/ 0 h 365"/>
                <a:gd name="T18" fmla="*/ 483 w 495"/>
                <a:gd name="T19" fmla="*/ 1 h 365"/>
                <a:gd name="T20" fmla="*/ 489 w 495"/>
                <a:gd name="T21" fmla="*/ 6 h 365"/>
                <a:gd name="T22" fmla="*/ 489 w 495"/>
                <a:gd name="T23" fmla="*/ 8 h 365"/>
                <a:gd name="T24" fmla="*/ 492 w 495"/>
                <a:gd name="T25" fmla="*/ 8 h 365"/>
                <a:gd name="T26" fmla="*/ 495 w 495"/>
                <a:gd name="T27" fmla="*/ 10 h 365"/>
                <a:gd name="T28" fmla="*/ 495 w 495"/>
                <a:gd name="T29" fmla="*/ 15 h 365"/>
                <a:gd name="T30" fmla="*/ 495 w 495"/>
                <a:gd name="T31" fmla="*/ 347 h 365"/>
                <a:gd name="T32" fmla="*/ 495 w 495"/>
                <a:gd name="T33" fmla="*/ 353 h 365"/>
                <a:gd name="T34" fmla="*/ 495 w 495"/>
                <a:gd name="T35" fmla="*/ 357 h 365"/>
                <a:gd name="T36" fmla="*/ 489 w 495"/>
                <a:gd name="T37" fmla="*/ 360 h 365"/>
                <a:gd name="T38" fmla="*/ 485 w 495"/>
                <a:gd name="T39" fmla="*/ 364 h 365"/>
                <a:gd name="T40" fmla="*/ 480 w 495"/>
                <a:gd name="T41" fmla="*/ 365 h 365"/>
                <a:gd name="T42" fmla="*/ 479 w 495"/>
                <a:gd name="T43" fmla="*/ 365 h 365"/>
                <a:gd name="T44" fmla="*/ 18 w 495"/>
                <a:gd name="T45" fmla="*/ 365 h 365"/>
                <a:gd name="T46" fmla="*/ 11 w 495"/>
                <a:gd name="T47" fmla="*/ 365 h 365"/>
                <a:gd name="T48" fmla="*/ 8 w 495"/>
                <a:gd name="T49" fmla="*/ 364 h 365"/>
                <a:gd name="T50" fmla="*/ 6 w 495"/>
                <a:gd name="T51" fmla="*/ 360 h 365"/>
                <a:gd name="T52" fmla="*/ 5 w 495"/>
                <a:gd name="T53" fmla="*/ 355 h 365"/>
                <a:gd name="T54" fmla="*/ 0 w 495"/>
                <a:gd name="T55" fmla="*/ 353 h 365"/>
                <a:gd name="T56" fmla="*/ 0 w 495"/>
                <a:gd name="T57" fmla="*/ 347 h 3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5"/>
                <a:gd name="T88" fmla="*/ 0 h 365"/>
                <a:gd name="T89" fmla="*/ 495 w 495"/>
                <a:gd name="T90" fmla="*/ 365 h 3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5" h="365">
                  <a:moveTo>
                    <a:pt x="0" y="347"/>
                  </a:moveTo>
                  <a:lnTo>
                    <a:pt x="0" y="15"/>
                  </a:lnTo>
                  <a:lnTo>
                    <a:pt x="0" y="10"/>
                  </a:lnTo>
                  <a:lnTo>
                    <a:pt x="6" y="8"/>
                  </a:lnTo>
                  <a:lnTo>
                    <a:pt x="8" y="6"/>
                  </a:lnTo>
                  <a:lnTo>
                    <a:pt x="11" y="1"/>
                  </a:lnTo>
                  <a:lnTo>
                    <a:pt x="15" y="0"/>
                  </a:lnTo>
                  <a:lnTo>
                    <a:pt x="20" y="0"/>
                  </a:lnTo>
                  <a:lnTo>
                    <a:pt x="479" y="0"/>
                  </a:lnTo>
                  <a:lnTo>
                    <a:pt x="483" y="1"/>
                  </a:lnTo>
                  <a:lnTo>
                    <a:pt x="489" y="6"/>
                  </a:lnTo>
                  <a:lnTo>
                    <a:pt x="489" y="8"/>
                  </a:lnTo>
                  <a:lnTo>
                    <a:pt x="492" y="8"/>
                  </a:lnTo>
                  <a:lnTo>
                    <a:pt x="495" y="10"/>
                  </a:lnTo>
                  <a:lnTo>
                    <a:pt x="495" y="15"/>
                  </a:lnTo>
                  <a:lnTo>
                    <a:pt x="495" y="347"/>
                  </a:lnTo>
                  <a:lnTo>
                    <a:pt x="495" y="353"/>
                  </a:lnTo>
                  <a:lnTo>
                    <a:pt x="495" y="357"/>
                  </a:lnTo>
                  <a:lnTo>
                    <a:pt x="489" y="360"/>
                  </a:lnTo>
                  <a:lnTo>
                    <a:pt x="485" y="364"/>
                  </a:lnTo>
                  <a:lnTo>
                    <a:pt x="480" y="365"/>
                  </a:lnTo>
                  <a:lnTo>
                    <a:pt x="479" y="365"/>
                  </a:lnTo>
                  <a:lnTo>
                    <a:pt x="18" y="365"/>
                  </a:lnTo>
                  <a:lnTo>
                    <a:pt x="11" y="365"/>
                  </a:lnTo>
                  <a:lnTo>
                    <a:pt x="8" y="364"/>
                  </a:lnTo>
                  <a:lnTo>
                    <a:pt x="6" y="360"/>
                  </a:lnTo>
                  <a:lnTo>
                    <a:pt x="5" y="355"/>
                  </a:lnTo>
                  <a:lnTo>
                    <a:pt x="0" y="353"/>
                  </a:lnTo>
                  <a:lnTo>
                    <a:pt x="0" y="347"/>
                  </a:lnTo>
                </a:path>
              </a:pathLst>
            </a:custGeom>
            <a:noFill/>
            <a:ln w="0">
              <a:solidFill>
                <a:srgbClr val="000000"/>
              </a:solidFill>
              <a:round/>
              <a:headEnd/>
              <a:tailEnd/>
            </a:ln>
          </p:spPr>
          <p:txBody>
            <a:bodyPr/>
            <a:lstStyle/>
            <a:p>
              <a:endParaRPr lang="pt-BR"/>
            </a:p>
          </p:txBody>
        </p:sp>
        <p:sp>
          <p:nvSpPr>
            <p:cNvPr id="66694" name="Freeform 83"/>
            <p:cNvSpPr>
              <a:spLocks/>
            </p:cNvSpPr>
            <p:nvPr/>
          </p:nvSpPr>
          <p:spPr bwMode="auto">
            <a:xfrm>
              <a:off x="500" y="2124"/>
              <a:ext cx="591" cy="71"/>
            </a:xfrm>
            <a:custGeom>
              <a:avLst/>
              <a:gdLst>
                <a:gd name="T0" fmla="*/ 0 w 591"/>
                <a:gd name="T1" fmla="*/ 0 h 71"/>
                <a:gd name="T2" fmla="*/ 591 w 591"/>
                <a:gd name="T3" fmla="*/ 0 h 71"/>
                <a:gd name="T4" fmla="*/ 591 w 591"/>
                <a:gd name="T5" fmla="*/ 68 h 71"/>
                <a:gd name="T6" fmla="*/ 591 w 591"/>
                <a:gd name="T7" fmla="*/ 71 h 71"/>
                <a:gd name="T8" fmla="*/ 1 w 591"/>
                <a:gd name="T9" fmla="*/ 71 h 71"/>
                <a:gd name="T10" fmla="*/ 0 w 591"/>
                <a:gd name="T11" fmla="*/ 71 h 71"/>
                <a:gd name="T12" fmla="*/ 0 w 591"/>
                <a:gd name="T13" fmla="*/ 3 h 71"/>
                <a:gd name="T14" fmla="*/ 0 w 59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91"/>
                <a:gd name="T25" fmla="*/ 0 h 71"/>
                <a:gd name="T26" fmla="*/ 591 w 59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1" h="71">
                  <a:moveTo>
                    <a:pt x="0" y="0"/>
                  </a:moveTo>
                  <a:lnTo>
                    <a:pt x="591" y="0"/>
                  </a:lnTo>
                  <a:lnTo>
                    <a:pt x="591" y="68"/>
                  </a:lnTo>
                  <a:lnTo>
                    <a:pt x="591" y="71"/>
                  </a:lnTo>
                  <a:lnTo>
                    <a:pt x="1" y="71"/>
                  </a:lnTo>
                  <a:lnTo>
                    <a:pt x="0" y="71"/>
                  </a:lnTo>
                  <a:lnTo>
                    <a:pt x="0" y="3"/>
                  </a:lnTo>
                  <a:lnTo>
                    <a:pt x="0" y="0"/>
                  </a:lnTo>
                </a:path>
              </a:pathLst>
            </a:custGeom>
            <a:noFill/>
            <a:ln w="0">
              <a:solidFill>
                <a:srgbClr val="000000"/>
              </a:solidFill>
              <a:round/>
              <a:headEnd/>
              <a:tailEnd/>
            </a:ln>
          </p:spPr>
          <p:txBody>
            <a:bodyPr/>
            <a:lstStyle/>
            <a:p>
              <a:endParaRPr lang="pt-BR"/>
            </a:p>
          </p:txBody>
        </p:sp>
        <p:sp>
          <p:nvSpPr>
            <p:cNvPr id="66695" name="Rectangle 84"/>
            <p:cNvSpPr>
              <a:spLocks noChangeArrowheads="1"/>
            </p:cNvSpPr>
            <p:nvPr/>
          </p:nvSpPr>
          <p:spPr bwMode="auto">
            <a:xfrm>
              <a:off x="699" y="2142"/>
              <a:ext cx="131" cy="3"/>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66696" name="Rectangle 85"/>
            <p:cNvSpPr>
              <a:spLocks noChangeArrowheads="1"/>
            </p:cNvSpPr>
            <p:nvPr/>
          </p:nvSpPr>
          <p:spPr bwMode="auto">
            <a:xfrm>
              <a:off x="739" y="2130"/>
              <a:ext cx="56" cy="12"/>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66697" name="Rectangle 86"/>
            <p:cNvSpPr>
              <a:spLocks noChangeArrowheads="1"/>
            </p:cNvSpPr>
            <p:nvPr/>
          </p:nvSpPr>
          <p:spPr bwMode="auto">
            <a:xfrm>
              <a:off x="739" y="2145"/>
              <a:ext cx="56" cy="10"/>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66698" name="Rectangle 87"/>
            <p:cNvSpPr>
              <a:spLocks noChangeArrowheads="1"/>
            </p:cNvSpPr>
            <p:nvPr/>
          </p:nvSpPr>
          <p:spPr bwMode="auto">
            <a:xfrm>
              <a:off x="699" y="2130"/>
              <a:ext cx="15" cy="4"/>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66699" name="Rectangle 88"/>
            <p:cNvSpPr>
              <a:spLocks noChangeArrowheads="1"/>
            </p:cNvSpPr>
            <p:nvPr/>
          </p:nvSpPr>
          <p:spPr bwMode="auto">
            <a:xfrm>
              <a:off x="972" y="2169"/>
              <a:ext cx="12" cy="5"/>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66700" name="Freeform 89"/>
            <p:cNvSpPr>
              <a:spLocks/>
            </p:cNvSpPr>
            <p:nvPr/>
          </p:nvSpPr>
          <p:spPr bwMode="auto">
            <a:xfrm>
              <a:off x="1072" y="2147"/>
              <a:ext cx="9" cy="8"/>
            </a:xfrm>
            <a:custGeom>
              <a:avLst/>
              <a:gdLst>
                <a:gd name="T0" fmla="*/ 0 w 9"/>
                <a:gd name="T1" fmla="*/ 4 h 8"/>
                <a:gd name="T2" fmla="*/ 0 w 9"/>
                <a:gd name="T3" fmla="*/ 3 h 8"/>
                <a:gd name="T4" fmla="*/ 3 w 9"/>
                <a:gd name="T5" fmla="*/ 0 h 8"/>
                <a:gd name="T6" fmla="*/ 6 w 9"/>
                <a:gd name="T7" fmla="*/ 0 h 8"/>
                <a:gd name="T8" fmla="*/ 8 w 9"/>
                <a:gd name="T9" fmla="*/ 0 h 8"/>
                <a:gd name="T10" fmla="*/ 8 w 9"/>
                <a:gd name="T11" fmla="*/ 3 h 8"/>
                <a:gd name="T12" fmla="*/ 9 w 9"/>
                <a:gd name="T13" fmla="*/ 4 h 8"/>
                <a:gd name="T14" fmla="*/ 9 w 9"/>
                <a:gd name="T15" fmla="*/ 6 h 8"/>
                <a:gd name="T16" fmla="*/ 8 w 9"/>
                <a:gd name="T17" fmla="*/ 6 h 8"/>
                <a:gd name="T18" fmla="*/ 8 w 9"/>
                <a:gd name="T19" fmla="*/ 8 h 8"/>
                <a:gd name="T20" fmla="*/ 6 w 9"/>
                <a:gd name="T21" fmla="*/ 8 h 8"/>
                <a:gd name="T22" fmla="*/ 3 w 9"/>
                <a:gd name="T23" fmla="*/ 8 h 8"/>
                <a:gd name="T24" fmla="*/ 0 w 9"/>
                <a:gd name="T25" fmla="*/ 8 h 8"/>
                <a:gd name="T26" fmla="*/ 0 w 9"/>
                <a:gd name="T27" fmla="*/ 6 h 8"/>
                <a:gd name="T28" fmla="*/ 0 w 9"/>
                <a:gd name="T29" fmla="*/ 4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0" y="4"/>
                  </a:moveTo>
                  <a:lnTo>
                    <a:pt x="0" y="3"/>
                  </a:lnTo>
                  <a:lnTo>
                    <a:pt x="3" y="0"/>
                  </a:lnTo>
                  <a:lnTo>
                    <a:pt x="6" y="0"/>
                  </a:lnTo>
                  <a:lnTo>
                    <a:pt x="8" y="0"/>
                  </a:lnTo>
                  <a:lnTo>
                    <a:pt x="8" y="3"/>
                  </a:lnTo>
                  <a:lnTo>
                    <a:pt x="9" y="4"/>
                  </a:lnTo>
                  <a:lnTo>
                    <a:pt x="9" y="6"/>
                  </a:lnTo>
                  <a:lnTo>
                    <a:pt x="8" y="6"/>
                  </a:lnTo>
                  <a:lnTo>
                    <a:pt x="8" y="8"/>
                  </a:lnTo>
                  <a:lnTo>
                    <a:pt x="6" y="8"/>
                  </a:lnTo>
                  <a:lnTo>
                    <a:pt x="3" y="8"/>
                  </a:lnTo>
                  <a:lnTo>
                    <a:pt x="0" y="8"/>
                  </a:lnTo>
                  <a:lnTo>
                    <a:pt x="0" y="6"/>
                  </a:lnTo>
                  <a:lnTo>
                    <a:pt x="0" y="4"/>
                  </a:lnTo>
                </a:path>
              </a:pathLst>
            </a:custGeom>
            <a:noFill/>
            <a:ln w="0">
              <a:solidFill>
                <a:srgbClr val="000000"/>
              </a:solidFill>
              <a:round/>
              <a:headEnd/>
              <a:tailEnd/>
            </a:ln>
          </p:spPr>
          <p:txBody>
            <a:bodyPr/>
            <a:lstStyle/>
            <a:p>
              <a:endParaRPr lang="pt-BR"/>
            </a:p>
          </p:txBody>
        </p:sp>
        <p:sp>
          <p:nvSpPr>
            <p:cNvPr id="66701" name="Freeform 90"/>
            <p:cNvSpPr>
              <a:spLocks/>
            </p:cNvSpPr>
            <p:nvPr/>
          </p:nvSpPr>
          <p:spPr bwMode="auto">
            <a:xfrm>
              <a:off x="394" y="2200"/>
              <a:ext cx="810" cy="110"/>
            </a:xfrm>
            <a:custGeom>
              <a:avLst/>
              <a:gdLst>
                <a:gd name="T0" fmla="*/ 54 w 810"/>
                <a:gd name="T1" fmla="*/ 0 h 110"/>
                <a:gd name="T2" fmla="*/ 755 w 810"/>
                <a:gd name="T3" fmla="*/ 0 h 110"/>
                <a:gd name="T4" fmla="*/ 760 w 810"/>
                <a:gd name="T5" fmla="*/ 3 h 110"/>
                <a:gd name="T6" fmla="*/ 762 w 810"/>
                <a:gd name="T7" fmla="*/ 3 h 110"/>
                <a:gd name="T8" fmla="*/ 809 w 810"/>
                <a:gd name="T9" fmla="*/ 97 h 110"/>
                <a:gd name="T10" fmla="*/ 810 w 810"/>
                <a:gd name="T11" fmla="*/ 101 h 110"/>
                <a:gd name="T12" fmla="*/ 810 w 810"/>
                <a:gd name="T13" fmla="*/ 102 h 110"/>
                <a:gd name="T14" fmla="*/ 810 w 810"/>
                <a:gd name="T15" fmla="*/ 106 h 110"/>
                <a:gd name="T16" fmla="*/ 809 w 810"/>
                <a:gd name="T17" fmla="*/ 110 h 110"/>
                <a:gd name="T18" fmla="*/ 806 w 810"/>
                <a:gd name="T19" fmla="*/ 110 h 110"/>
                <a:gd name="T20" fmla="*/ 6 w 810"/>
                <a:gd name="T21" fmla="*/ 110 h 110"/>
                <a:gd name="T22" fmla="*/ 2 w 810"/>
                <a:gd name="T23" fmla="*/ 110 h 110"/>
                <a:gd name="T24" fmla="*/ 0 w 810"/>
                <a:gd name="T25" fmla="*/ 106 h 110"/>
                <a:gd name="T26" fmla="*/ 0 w 810"/>
                <a:gd name="T27" fmla="*/ 105 h 110"/>
                <a:gd name="T28" fmla="*/ 0 w 810"/>
                <a:gd name="T29" fmla="*/ 101 h 110"/>
                <a:gd name="T30" fmla="*/ 6 w 810"/>
                <a:gd name="T31" fmla="*/ 93 h 110"/>
                <a:gd name="T32" fmla="*/ 46 w 810"/>
                <a:gd name="T33" fmla="*/ 8 h 110"/>
                <a:gd name="T34" fmla="*/ 49 w 810"/>
                <a:gd name="T35" fmla="*/ 7 h 110"/>
                <a:gd name="T36" fmla="*/ 50 w 810"/>
                <a:gd name="T37" fmla="*/ 3 h 110"/>
                <a:gd name="T38" fmla="*/ 53 w 810"/>
                <a:gd name="T39" fmla="*/ 0 h 110"/>
                <a:gd name="T40" fmla="*/ 54 w 810"/>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0"/>
                <a:gd name="T64" fmla="*/ 0 h 110"/>
                <a:gd name="T65" fmla="*/ 810 w 810"/>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0" h="110">
                  <a:moveTo>
                    <a:pt x="54" y="0"/>
                  </a:moveTo>
                  <a:lnTo>
                    <a:pt x="755" y="0"/>
                  </a:lnTo>
                  <a:lnTo>
                    <a:pt x="760" y="3"/>
                  </a:lnTo>
                  <a:lnTo>
                    <a:pt x="762" y="3"/>
                  </a:lnTo>
                  <a:lnTo>
                    <a:pt x="809" y="97"/>
                  </a:lnTo>
                  <a:lnTo>
                    <a:pt x="810" y="101"/>
                  </a:lnTo>
                  <a:lnTo>
                    <a:pt x="810" y="102"/>
                  </a:lnTo>
                  <a:lnTo>
                    <a:pt x="810" y="106"/>
                  </a:lnTo>
                  <a:lnTo>
                    <a:pt x="809" y="110"/>
                  </a:lnTo>
                  <a:lnTo>
                    <a:pt x="806" y="110"/>
                  </a:lnTo>
                  <a:lnTo>
                    <a:pt x="6" y="110"/>
                  </a:lnTo>
                  <a:lnTo>
                    <a:pt x="2" y="110"/>
                  </a:lnTo>
                  <a:lnTo>
                    <a:pt x="0" y="106"/>
                  </a:lnTo>
                  <a:lnTo>
                    <a:pt x="0" y="105"/>
                  </a:lnTo>
                  <a:lnTo>
                    <a:pt x="0" y="101"/>
                  </a:lnTo>
                  <a:lnTo>
                    <a:pt x="6" y="93"/>
                  </a:lnTo>
                  <a:lnTo>
                    <a:pt x="46" y="8"/>
                  </a:lnTo>
                  <a:lnTo>
                    <a:pt x="49" y="7"/>
                  </a:lnTo>
                  <a:lnTo>
                    <a:pt x="50" y="3"/>
                  </a:lnTo>
                  <a:lnTo>
                    <a:pt x="53" y="0"/>
                  </a:lnTo>
                  <a:lnTo>
                    <a:pt x="54" y="0"/>
                  </a:lnTo>
                </a:path>
              </a:pathLst>
            </a:custGeom>
            <a:noFill/>
            <a:ln w="0">
              <a:solidFill>
                <a:srgbClr val="000000"/>
              </a:solidFill>
              <a:round/>
              <a:headEnd/>
              <a:tailEnd/>
            </a:ln>
          </p:spPr>
          <p:txBody>
            <a:bodyPr/>
            <a:lstStyle/>
            <a:p>
              <a:endParaRPr lang="pt-BR"/>
            </a:p>
          </p:txBody>
        </p:sp>
        <p:sp>
          <p:nvSpPr>
            <p:cNvPr id="66702" name="Freeform 91"/>
            <p:cNvSpPr>
              <a:spLocks/>
            </p:cNvSpPr>
            <p:nvPr/>
          </p:nvSpPr>
          <p:spPr bwMode="auto">
            <a:xfrm>
              <a:off x="652" y="2026"/>
              <a:ext cx="275" cy="14"/>
            </a:xfrm>
            <a:custGeom>
              <a:avLst/>
              <a:gdLst>
                <a:gd name="T0" fmla="*/ 0 w 275"/>
                <a:gd name="T1" fmla="*/ 2 h 14"/>
                <a:gd name="T2" fmla="*/ 0 w 275"/>
                <a:gd name="T3" fmla="*/ 14 h 14"/>
                <a:gd name="T4" fmla="*/ 275 w 275"/>
                <a:gd name="T5" fmla="*/ 14 h 14"/>
                <a:gd name="T6" fmla="*/ 275 w 275"/>
                <a:gd name="T7" fmla="*/ 0 h 14"/>
                <a:gd name="T8" fmla="*/ 0 60000 65536"/>
                <a:gd name="T9" fmla="*/ 0 60000 65536"/>
                <a:gd name="T10" fmla="*/ 0 60000 65536"/>
                <a:gd name="T11" fmla="*/ 0 60000 65536"/>
                <a:gd name="T12" fmla="*/ 0 w 275"/>
                <a:gd name="T13" fmla="*/ 0 h 14"/>
                <a:gd name="T14" fmla="*/ 275 w 275"/>
                <a:gd name="T15" fmla="*/ 14 h 14"/>
              </a:gdLst>
              <a:ahLst/>
              <a:cxnLst>
                <a:cxn ang="T8">
                  <a:pos x="T0" y="T1"/>
                </a:cxn>
                <a:cxn ang="T9">
                  <a:pos x="T2" y="T3"/>
                </a:cxn>
                <a:cxn ang="T10">
                  <a:pos x="T4" y="T5"/>
                </a:cxn>
                <a:cxn ang="T11">
                  <a:pos x="T6" y="T7"/>
                </a:cxn>
              </a:cxnLst>
              <a:rect l="T12" t="T13" r="T14" b="T15"/>
              <a:pathLst>
                <a:path w="275" h="14">
                  <a:moveTo>
                    <a:pt x="0" y="2"/>
                  </a:moveTo>
                  <a:lnTo>
                    <a:pt x="0" y="14"/>
                  </a:lnTo>
                  <a:lnTo>
                    <a:pt x="275" y="14"/>
                  </a:lnTo>
                  <a:lnTo>
                    <a:pt x="275" y="0"/>
                  </a:lnTo>
                </a:path>
              </a:pathLst>
            </a:custGeom>
            <a:noFill/>
            <a:ln w="0">
              <a:solidFill>
                <a:srgbClr val="000000"/>
              </a:solidFill>
              <a:round/>
              <a:headEnd/>
              <a:tailEnd/>
            </a:ln>
          </p:spPr>
          <p:txBody>
            <a:bodyPr/>
            <a:lstStyle/>
            <a:p>
              <a:endParaRPr lang="pt-BR"/>
            </a:p>
          </p:txBody>
        </p:sp>
      </p:grpSp>
      <p:sp>
        <p:nvSpPr>
          <p:cNvPr id="66563" name="Rectangle 92"/>
          <p:cNvSpPr>
            <a:spLocks noChangeArrowheads="1"/>
          </p:cNvSpPr>
          <p:nvPr/>
        </p:nvSpPr>
        <p:spPr bwMode="auto">
          <a:xfrm>
            <a:off x="5003800" y="3063875"/>
            <a:ext cx="1093788" cy="182563"/>
          </a:xfrm>
          <a:prstGeom prst="rect">
            <a:avLst/>
          </a:prstGeom>
          <a:noFill/>
          <a:ln w="9525">
            <a:noFill/>
            <a:miter lim="800000"/>
            <a:headEnd/>
            <a:tailEnd/>
          </a:ln>
        </p:spPr>
        <p:txBody>
          <a:bodyPr wrap="none" lIns="0" tIns="0" rIns="0" bIns="0">
            <a:spAutoFit/>
          </a:bodyPr>
          <a:lstStyle/>
          <a:p>
            <a:pPr eaLnBrk="0" hangingPunct="0"/>
            <a:r>
              <a:rPr lang="pt-BR" sz="1200" b="1">
                <a:solidFill>
                  <a:srgbClr val="0000CC"/>
                </a:solidFill>
                <a:latin typeface="Arial" charset="0"/>
              </a:rPr>
              <a:t>PLC / DCS / PC</a:t>
            </a:r>
            <a:endParaRPr lang="pt-BR">
              <a:solidFill>
                <a:srgbClr val="0000CC"/>
              </a:solidFill>
              <a:latin typeface="Arial" charset="0"/>
            </a:endParaRPr>
          </a:p>
        </p:txBody>
      </p:sp>
      <p:grpSp>
        <p:nvGrpSpPr>
          <p:cNvPr id="66564" name="Group 93"/>
          <p:cNvGrpSpPr>
            <a:grpSpLocks/>
          </p:cNvGrpSpPr>
          <p:nvPr/>
        </p:nvGrpSpPr>
        <p:grpSpPr bwMode="auto">
          <a:xfrm>
            <a:off x="3779838" y="3856038"/>
            <a:ext cx="598487" cy="277812"/>
            <a:chOff x="2326" y="2779"/>
            <a:chExt cx="377" cy="175"/>
          </a:xfrm>
        </p:grpSpPr>
        <p:sp>
          <p:nvSpPr>
            <p:cNvPr id="66613" name="Rectangle 94"/>
            <p:cNvSpPr>
              <a:spLocks noChangeArrowheads="1"/>
            </p:cNvSpPr>
            <p:nvPr/>
          </p:nvSpPr>
          <p:spPr bwMode="auto">
            <a:xfrm>
              <a:off x="2373" y="2868"/>
              <a:ext cx="220" cy="86"/>
            </a:xfrm>
            <a:prstGeom prst="rect">
              <a:avLst/>
            </a:prstGeom>
            <a:noFill/>
            <a:ln w="9525">
              <a:noFill/>
              <a:miter lim="800000"/>
              <a:headEnd/>
              <a:tailEnd/>
            </a:ln>
          </p:spPr>
          <p:txBody>
            <a:bodyPr wrap="none" lIns="0" tIns="0" rIns="0" bIns="0">
              <a:spAutoFit/>
            </a:bodyPr>
            <a:lstStyle/>
            <a:p>
              <a:pPr eaLnBrk="0" hangingPunct="0"/>
              <a:r>
                <a:rPr lang="pt-BR" sz="900" b="1">
                  <a:solidFill>
                    <a:srgbClr val="0000CC"/>
                  </a:solidFill>
                  <a:latin typeface="Arial" charset="0"/>
                </a:rPr>
                <a:t>DP/PA</a:t>
              </a:r>
              <a:endParaRPr lang="pt-BR">
                <a:solidFill>
                  <a:srgbClr val="0000CC"/>
                </a:solidFill>
                <a:latin typeface="Arial" charset="0"/>
              </a:endParaRPr>
            </a:p>
          </p:txBody>
        </p:sp>
        <p:sp>
          <p:nvSpPr>
            <p:cNvPr id="66614" name="Rectangle 95"/>
            <p:cNvSpPr>
              <a:spLocks noChangeArrowheads="1"/>
            </p:cNvSpPr>
            <p:nvPr/>
          </p:nvSpPr>
          <p:spPr bwMode="auto">
            <a:xfrm>
              <a:off x="2326" y="2779"/>
              <a:ext cx="377" cy="87"/>
            </a:xfrm>
            <a:prstGeom prst="rect">
              <a:avLst/>
            </a:prstGeom>
            <a:noFill/>
            <a:ln w="9525">
              <a:noFill/>
              <a:miter lim="800000"/>
              <a:headEnd/>
              <a:tailEnd/>
            </a:ln>
          </p:spPr>
          <p:txBody>
            <a:bodyPr lIns="0" tIns="0" rIns="0" bIns="0">
              <a:spAutoFit/>
            </a:bodyPr>
            <a:lstStyle/>
            <a:p>
              <a:pPr eaLnBrk="0" hangingPunct="0"/>
              <a:r>
                <a:rPr lang="pt-BR" sz="900" b="1">
                  <a:solidFill>
                    <a:srgbClr val="0000CC"/>
                  </a:solidFill>
                  <a:latin typeface="Arial" charset="0"/>
                </a:rPr>
                <a:t>acoplador </a:t>
              </a:r>
              <a:endParaRPr lang="pt-BR">
                <a:solidFill>
                  <a:srgbClr val="0000CC"/>
                </a:solidFill>
                <a:latin typeface="Arial" charset="0"/>
              </a:endParaRPr>
            </a:p>
          </p:txBody>
        </p:sp>
      </p:grpSp>
      <p:pic>
        <p:nvPicPr>
          <p:cNvPr id="66565" name="Picture 96" descr="npo000130"/>
          <p:cNvPicPr>
            <a:picLocks noChangeAspect="1" noChangeArrowheads="1"/>
          </p:cNvPicPr>
          <p:nvPr/>
        </p:nvPicPr>
        <p:blipFill>
          <a:blip r:embed="rId3"/>
          <a:srcRect/>
          <a:stretch>
            <a:fillRect/>
          </a:stretch>
        </p:blipFill>
        <p:spPr bwMode="auto">
          <a:xfrm>
            <a:off x="3681413" y="2998788"/>
            <a:ext cx="1250950" cy="479425"/>
          </a:xfrm>
          <a:prstGeom prst="rect">
            <a:avLst/>
          </a:prstGeom>
          <a:noFill/>
          <a:ln w="9525" algn="ctr">
            <a:noFill/>
            <a:miter lim="800000"/>
            <a:headEnd/>
            <a:tailEnd/>
          </a:ln>
        </p:spPr>
      </p:pic>
      <p:sp>
        <p:nvSpPr>
          <p:cNvPr id="66566" name="Rectangle 97"/>
          <p:cNvSpPr>
            <a:spLocks noChangeArrowheads="1"/>
          </p:cNvSpPr>
          <p:nvPr/>
        </p:nvSpPr>
        <p:spPr bwMode="auto">
          <a:xfrm>
            <a:off x="3563938" y="4503738"/>
            <a:ext cx="1008062" cy="377825"/>
          </a:xfrm>
          <a:prstGeom prst="rect">
            <a:avLst/>
          </a:prstGeom>
          <a:noFill/>
          <a:ln w="12700">
            <a:noFill/>
            <a:miter lim="800000"/>
            <a:headEnd/>
            <a:tailEnd/>
          </a:ln>
        </p:spPr>
        <p:txBody>
          <a:bodyPr wrap="none" lIns="74612" tIns="36512" rIns="74612" bIns="36512">
            <a:spAutoFit/>
          </a:bodyPr>
          <a:lstStyle/>
          <a:p>
            <a:pPr algn="ctr" defTabSz="596900" eaLnBrk="0" hangingPunct="0"/>
            <a:r>
              <a:rPr lang="en-US" sz="1000">
                <a:solidFill>
                  <a:srgbClr val="0000CC"/>
                </a:solidFill>
                <a:latin typeface="Arial" charset="0"/>
              </a:rPr>
              <a:t>PROFIBUS-PA</a:t>
            </a:r>
          </a:p>
          <a:p>
            <a:pPr algn="ctr" defTabSz="596900" eaLnBrk="0" hangingPunct="0"/>
            <a:r>
              <a:rPr lang="en-US" sz="1000">
                <a:solidFill>
                  <a:srgbClr val="0000CC"/>
                </a:solidFill>
                <a:latin typeface="Arial" charset="0"/>
              </a:rPr>
              <a:t>31.25 kbit/s</a:t>
            </a:r>
          </a:p>
        </p:txBody>
      </p:sp>
      <p:sp>
        <p:nvSpPr>
          <p:cNvPr id="66567" name="Line 98"/>
          <p:cNvSpPr>
            <a:spLocks noChangeShapeType="1"/>
          </p:cNvSpPr>
          <p:nvPr/>
        </p:nvSpPr>
        <p:spPr bwMode="auto">
          <a:xfrm flipH="1">
            <a:off x="3638550" y="4899025"/>
            <a:ext cx="1122363" cy="0"/>
          </a:xfrm>
          <a:prstGeom prst="line">
            <a:avLst/>
          </a:prstGeom>
          <a:noFill/>
          <a:ln w="25400">
            <a:solidFill>
              <a:srgbClr val="0066CC"/>
            </a:solidFill>
            <a:round/>
            <a:headEnd/>
            <a:tailEnd/>
          </a:ln>
        </p:spPr>
        <p:txBody>
          <a:bodyPr wrap="none" anchor="ctr"/>
          <a:lstStyle/>
          <a:p>
            <a:endParaRPr lang="pt-BR"/>
          </a:p>
        </p:txBody>
      </p:sp>
      <p:sp>
        <p:nvSpPr>
          <p:cNvPr id="66568" name="Line 99"/>
          <p:cNvSpPr>
            <a:spLocks noChangeShapeType="1"/>
          </p:cNvSpPr>
          <p:nvPr/>
        </p:nvSpPr>
        <p:spPr bwMode="auto">
          <a:xfrm flipH="1" flipV="1">
            <a:off x="4756150" y="4337050"/>
            <a:ext cx="6350" cy="585788"/>
          </a:xfrm>
          <a:prstGeom prst="line">
            <a:avLst/>
          </a:prstGeom>
          <a:noFill/>
          <a:ln w="25400">
            <a:solidFill>
              <a:srgbClr val="0066CC"/>
            </a:solidFill>
            <a:round/>
            <a:headEnd/>
            <a:tailEnd/>
          </a:ln>
        </p:spPr>
        <p:txBody>
          <a:bodyPr wrap="none" anchor="ctr"/>
          <a:lstStyle/>
          <a:p>
            <a:endParaRPr lang="pt-BR"/>
          </a:p>
        </p:txBody>
      </p:sp>
      <p:sp>
        <p:nvSpPr>
          <p:cNvPr id="66569" name="Line 100"/>
          <p:cNvSpPr>
            <a:spLocks noChangeShapeType="1"/>
          </p:cNvSpPr>
          <p:nvPr/>
        </p:nvSpPr>
        <p:spPr bwMode="auto">
          <a:xfrm flipV="1">
            <a:off x="4760913" y="3421063"/>
            <a:ext cx="0" cy="492125"/>
          </a:xfrm>
          <a:prstGeom prst="line">
            <a:avLst/>
          </a:prstGeom>
          <a:noFill/>
          <a:ln w="25400">
            <a:solidFill>
              <a:srgbClr val="CC0066"/>
            </a:solidFill>
            <a:round/>
            <a:headEnd/>
            <a:tailEnd/>
          </a:ln>
        </p:spPr>
        <p:txBody>
          <a:bodyPr wrap="none" anchor="ctr"/>
          <a:lstStyle/>
          <a:p>
            <a:endParaRPr lang="pt-BR"/>
          </a:p>
        </p:txBody>
      </p:sp>
      <p:pic>
        <p:nvPicPr>
          <p:cNvPr id="66570" name="Picture 101"/>
          <p:cNvPicPr>
            <a:picLocks noChangeAspect="1" noChangeArrowheads="1"/>
          </p:cNvPicPr>
          <p:nvPr/>
        </p:nvPicPr>
        <p:blipFill>
          <a:blip r:embed="rId4"/>
          <a:srcRect/>
          <a:stretch>
            <a:fillRect/>
          </a:stretch>
        </p:blipFill>
        <p:spPr bwMode="auto">
          <a:xfrm>
            <a:off x="3454400" y="5111750"/>
            <a:ext cx="565150" cy="798513"/>
          </a:xfrm>
          <a:prstGeom prst="rect">
            <a:avLst/>
          </a:prstGeom>
          <a:noFill/>
          <a:ln w="12700" algn="ctr">
            <a:noFill/>
            <a:miter lim="800000"/>
            <a:headEnd/>
            <a:tailEnd/>
          </a:ln>
        </p:spPr>
      </p:pic>
      <p:pic>
        <p:nvPicPr>
          <p:cNvPr id="66571" name="Picture 102"/>
          <p:cNvPicPr>
            <a:picLocks noChangeAspect="1" noChangeArrowheads="1"/>
          </p:cNvPicPr>
          <p:nvPr/>
        </p:nvPicPr>
        <p:blipFill>
          <a:blip r:embed="rId5"/>
          <a:srcRect/>
          <a:stretch>
            <a:fillRect/>
          </a:stretch>
        </p:blipFill>
        <p:spPr bwMode="auto">
          <a:xfrm>
            <a:off x="5734050" y="5111750"/>
            <a:ext cx="534988" cy="482600"/>
          </a:xfrm>
          <a:prstGeom prst="rect">
            <a:avLst/>
          </a:prstGeom>
          <a:noFill/>
          <a:ln w="12700" algn="ctr">
            <a:noFill/>
            <a:miter lim="800000"/>
            <a:headEnd/>
            <a:tailEnd/>
          </a:ln>
        </p:spPr>
      </p:pic>
      <p:pic>
        <p:nvPicPr>
          <p:cNvPr id="66572" name="Picture 103"/>
          <p:cNvPicPr>
            <a:picLocks noChangeAspect="1" noChangeArrowheads="1"/>
          </p:cNvPicPr>
          <p:nvPr/>
        </p:nvPicPr>
        <p:blipFill>
          <a:blip r:embed="rId6"/>
          <a:srcRect/>
          <a:stretch>
            <a:fillRect/>
          </a:stretch>
        </p:blipFill>
        <p:spPr bwMode="auto">
          <a:xfrm>
            <a:off x="4462463" y="5040313"/>
            <a:ext cx="615950" cy="576262"/>
          </a:xfrm>
          <a:prstGeom prst="rect">
            <a:avLst/>
          </a:prstGeom>
          <a:noFill/>
          <a:ln w="12700" algn="ctr">
            <a:noFill/>
            <a:miter lim="800000"/>
            <a:headEnd/>
            <a:tailEnd/>
          </a:ln>
        </p:spPr>
      </p:pic>
      <p:sp>
        <p:nvSpPr>
          <p:cNvPr id="66573" name="Rectangle 104"/>
          <p:cNvSpPr>
            <a:spLocks noChangeArrowheads="1"/>
          </p:cNvSpPr>
          <p:nvPr/>
        </p:nvSpPr>
        <p:spPr bwMode="auto">
          <a:xfrm>
            <a:off x="5076825" y="5519738"/>
            <a:ext cx="754063" cy="301625"/>
          </a:xfrm>
          <a:prstGeom prst="rect">
            <a:avLst/>
          </a:prstGeom>
          <a:noFill/>
          <a:ln w="12700">
            <a:noFill/>
            <a:miter lim="800000"/>
            <a:headEnd/>
            <a:tailEnd/>
          </a:ln>
        </p:spPr>
        <p:txBody>
          <a:bodyPr wrap="none" lIns="74612" tIns="36512" rIns="74612" bIns="36512">
            <a:spAutoFit/>
          </a:bodyPr>
          <a:lstStyle/>
          <a:p>
            <a:pPr defTabSz="596900" eaLnBrk="0" hangingPunct="0"/>
            <a:r>
              <a:rPr lang="en-US" sz="1500" b="1">
                <a:solidFill>
                  <a:srgbClr val="6921DF"/>
                </a:solidFill>
                <a:latin typeface="Arial" charset="0"/>
              </a:rPr>
              <a:t>Slaves</a:t>
            </a:r>
            <a:endParaRPr lang="en-US" sz="1500" b="1">
              <a:solidFill>
                <a:srgbClr val="CCCCFF"/>
              </a:solidFill>
              <a:latin typeface="Arial" charset="0"/>
            </a:endParaRPr>
          </a:p>
        </p:txBody>
      </p:sp>
      <p:sp>
        <p:nvSpPr>
          <p:cNvPr id="66574" name="Line 105"/>
          <p:cNvSpPr>
            <a:spLocks noChangeShapeType="1"/>
          </p:cNvSpPr>
          <p:nvPr/>
        </p:nvSpPr>
        <p:spPr bwMode="auto">
          <a:xfrm flipV="1">
            <a:off x="3638550" y="4899025"/>
            <a:ext cx="0" cy="234950"/>
          </a:xfrm>
          <a:prstGeom prst="line">
            <a:avLst/>
          </a:prstGeom>
          <a:noFill/>
          <a:ln w="25400">
            <a:solidFill>
              <a:srgbClr val="0066CC"/>
            </a:solidFill>
            <a:round/>
            <a:headEnd/>
            <a:tailEnd/>
          </a:ln>
        </p:spPr>
        <p:txBody>
          <a:bodyPr wrap="none" anchor="ctr"/>
          <a:lstStyle/>
          <a:p>
            <a:endParaRPr lang="pt-BR"/>
          </a:p>
        </p:txBody>
      </p:sp>
      <p:sp>
        <p:nvSpPr>
          <p:cNvPr id="66575" name="Line 106"/>
          <p:cNvSpPr>
            <a:spLocks noChangeShapeType="1"/>
          </p:cNvSpPr>
          <p:nvPr/>
        </p:nvSpPr>
        <p:spPr bwMode="auto">
          <a:xfrm flipV="1">
            <a:off x="4760913" y="4829175"/>
            <a:ext cx="0" cy="304800"/>
          </a:xfrm>
          <a:prstGeom prst="line">
            <a:avLst/>
          </a:prstGeom>
          <a:noFill/>
          <a:ln w="25400">
            <a:solidFill>
              <a:srgbClr val="0066CC"/>
            </a:solidFill>
            <a:round/>
            <a:headEnd/>
            <a:tailEnd/>
          </a:ln>
        </p:spPr>
        <p:txBody>
          <a:bodyPr wrap="none" anchor="ctr"/>
          <a:lstStyle/>
          <a:p>
            <a:endParaRPr lang="pt-BR"/>
          </a:p>
        </p:txBody>
      </p:sp>
      <p:sp>
        <p:nvSpPr>
          <p:cNvPr id="66576" name="Line 107"/>
          <p:cNvSpPr>
            <a:spLocks noChangeShapeType="1"/>
          </p:cNvSpPr>
          <p:nvPr/>
        </p:nvSpPr>
        <p:spPr bwMode="auto">
          <a:xfrm flipV="1">
            <a:off x="6034088" y="4337050"/>
            <a:ext cx="0" cy="844550"/>
          </a:xfrm>
          <a:prstGeom prst="line">
            <a:avLst/>
          </a:prstGeom>
          <a:noFill/>
          <a:ln w="25400">
            <a:solidFill>
              <a:srgbClr val="0066CC"/>
            </a:solidFill>
            <a:round/>
            <a:headEnd/>
            <a:tailEnd/>
          </a:ln>
        </p:spPr>
        <p:txBody>
          <a:bodyPr wrap="none" anchor="ctr"/>
          <a:lstStyle/>
          <a:p>
            <a:endParaRPr lang="pt-BR"/>
          </a:p>
        </p:txBody>
      </p:sp>
      <p:sp>
        <p:nvSpPr>
          <p:cNvPr id="66577" name="Line 108"/>
          <p:cNvSpPr>
            <a:spLocks noChangeShapeType="1"/>
          </p:cNvSpPr>
          <p:nvPr/>
        </p:nvSpPr>
        <p:spPr bwMode="auto">
          <a:xfrm>
            <a:off x="5584825" y="3984625"/>
            <a:ext cx="223838" cy="0"/>
          </a:xfrm>
          <a:prstGeom prst="line">
            <a:avLst/>
          </a:prstGeom>
          <a:noFill/>
          <a:ln w="12700">
            <a:solidFill>
              <a:schemeClr val="tx1"/>
            </a:solidFill>
            <a:round/>
            <a:headEnd/>
            <a:tailEnd/>
          </a:ln>
        </p:spPr>
        <p:txBody>
          <a:bodyPr wrap="none" anchor="ctr"/>
          <a:lstStyle/>
          <a:p>
            <a:endParaRPr lang="pt-BR"/>
          </a:p>
        </p:txBody>
      </p:sp>
      <p:sp>
        <p:nvSpPr>
          <p:cNvPr id="66578" name="Line 109"/>
          <p:cNvSpPr>
            <a:spLocks noChangeShapeType="1"/>
          </p:cNvSpPr>
          <p:nvPr/>
        </p:nvSpPr>
        <p:spPr bwMode="auto">
          <a:xfrm>
            <a:off x="5584825" y="4124325"/>
            <a:ext cx="223838" cy="0"/>
          </a:xfrm>
          <a:prstGeom prst="line">
            <a:avLst/>
          </a:prstGeom>
          <a:noFill/>
          <a:ln w="12700">
            <a:solidFill>
              <a:schemeClr val="tx1"/>
            </a:solidFill>
            <a:round/>
            <a:headEnd/>
            <a:tailEnd/>
          </a:ln>
        </p:spPr>
        <p:txBody>
          <a:bodyPr wrap="none" anchor="ctr"/>
          <a:lstStyle/>
          <a:p>
            <a:endParaRPr lang="pt-BR"/>
          </a:p>
        </p:txBody>
      </p:sp>
      <p:sp>
        <p:nvSpPr>
          <p:cNvPr id="66579" name="Text Box 110"/>
          <p:cNvSpPr txBox="1">
            <a:spLocks noChangeArrowheads="1"/>
          </p:cNvSpPr>
          <p:nvPr/>
        </p:nvSpPr>
        <p:spPr bwMode="auto">
          <a:xfrm>
            <a:off x="5210175" y="3911600"/>
            <a:ext cx="407988" cy="244475"/>
          </a:xfrm>
          <a:prstGeom prst="rect">
            <a:avLst/>
          </a:prstGeom>
          <a:noFill/>
          <a:ln w="12700">
            <a:noFill/>
            <a:miter lim="800000"/>
            <a:headEnd/>
            <a:tailEnd/>
          </a:ln>
        </p:spPr>
        <p:txBody>
          <a:bodyPr wrap="none">
            <a:spAutoFit/>
          </a:bodyPr>
          <a:lstStyle/>
          <a:p>
            <a:pPr eaLnBrk="0" hangingPunct="0"/>
            <a:r>
              <a:rPr lang="en-US" sz="1000" b="1">
                <a:solidFill>
                  <a:srgbClr val="0000CC"/>
                </a:solidFill>
                <a:latin typeface="Arial" charset="0"/>
              </a:rPr>
              <a:t>24V</a:t>
            </a:r>
            <a:endParaRPr lang="en-US">
              <a:solidFill>
                <a:srgbClr val="0000CC"/>
              </a:solidFill>
              <a:latin typeface="Arial" charset="0"/>
            </a:endParaRPr>
          </a:p>
        </p:txBody>
      </p:sp>
      <p:sp>
        <p:nvSpPr>
          <p:cNvPr id="66580" name="Line 111"/>
          <p:cNvSpPr>
            <a:spLocks noChangeShapeType="1"/>
          </p:cNvSpPr>
          <p:nvPr/>
        </p:nvSpPr>
        <p:spPr bwMode="auto">
          <a:xfrm flipH="1">
            <a:off x="4760913" y="3773488"/>
            <a:ext cx="1273175" cy="0"/>
          </a:xfrm>
          <a:prstGeom prst="line">
            <a:avLst/>
          </a:prstGeom>
          <a:noFill/>
          <a:ln w="25400">
            <a:solidFill>
              <a:srgbClr val="CC0066"/>
            </a:solidFill>
            <a:round/>
            <a:headEnd/>
            <a:tailEnd/>
          </a:ln>
        </p:spPr>
        <p:txBody>
          <a:bodyPr wrap="none" anchor="ctr"/>
          <a:lstStyle/>
          <a:p>
            <a:endParaRPr lang="pt-BR"/>
          </a:p>
        </p:txBody>
      </p:sp>
      <p:sp>
        <p:nvSpPr>
          <p:cNvPr id="66581" name="Line 112"/>
          <p:cNvSpPr>
            <a:spLocks noChangeShapeType="1"/>
          </p:cNvSpPr>
          <p:nvPr/>
        </p:nvSpPr>
        <p:spPr bwMode="auto">
          <a:xfrm flipV="1">
            <a:off x="6034088" y="3773488"/>
            <a:ext cx="0" cy="139700"/>
          </a:xfrm>
          <a:prstGeom prst="line">
            <a:avLst/>
          </a:prstGeom>
          <a:noFill/>
          <a:ln w="25400">
            <a:solidFill>
              <a:srgbClr val="CC0066"/>
            </a:solidFill>
            <a:round/>
            <a:headEnd/>
            <a:tailEnd/>
          </a:ln>
        </p:spPr>
        <p:txBody>
          <a:bodyPr wrap="none" anchor="ctr"/>
          <a:lstStyle/>
          <a:p>
            <a:endParaRPr lang="pt-BR"/>
          </a:p>
        </p:txBody>
      </p:sp>
      <p:sp>
        <p:nvSpPr>
          <p:cNvPr id="66582" name="Rectangle 113"/>
          <p:cNvSpPr>
            <a:spLocks noChangeArrowheads="1"/>
          </p:cNvSpPr>
          <p:nvPr/>
        </p:nvSpPr>
        <p:spPr bwMode="auto">
          <a:xfrm>
            <a:off x="4860925" y="3352800"/>
            <a:ext cx="2376488" cy="346075"/>
          </a:xfrm>
          <a:prstGeom prst="rect">
            <a:avLst/>
          </a:prstGeom>
          <a:noFill/>
          <a:ln w="12700">
            <a:noFill/>
            <a:miter lim="800000"/>
            <a:headEnd/>
            <a:tailEnd/>
          </a:ln>
        </p:spPr>
        <p:txBody>
          <a:bodyPr lIns="74612" tIns="36512" rIns="74612" bIns="36512">
            <a:spAutoFit/>
          </a:bodyPr>
          <a:lstStyle/>
          <a:p>
            <a:pPr algn="ctr" defTabSz="596900" eaLnBrk="0" hangingPunct="0"/>
            <a:r>
              <a:rPr lang="en-US" sz="900" b="1">
                <a:solidFill>
                  <a:srgbClr val="0000CC"/>
                </a:solidFill>
                <a:latin typeface="Arial" charset="0"/>
              </a:rPr>
              <a:t>PROFIBUS-DP</a:t>
            </a:r>
          </a:p>
          <a:p>
            <a:pPr algn="ctr" defTabSz="596900" eaLnBrk="0" hangingPunct="0"/>
            <a:r>
              <a:rPr lang="en-US" sz="900" b="1">
                <a:solidFill>
                  <a:srgbClr val="0000CC"/>
                </a:solidFill>
                <a:latin typeface="Arial" charset="0"/>
              </a:rPr>
              <a:t>45.45 kbit/s ou 93.75 kbit/s SK2 12Mbit/s</a:t>
            </a:r>
          </a:p>
        </p:txBody>
      </p:sp>
      <p:sp>
        <p:nvSpPr>
          <p:cNvPr id="66583" name="Rectangle 114"/>
          <p:cNvSpPr>
            <a:spLocks noChangeArrowheads="1"/>
          </p:cNvSpPr>
          <p:nvPr/>
        </p:nvSpPr>
        <p:spPr bwMode="auto">
          <a:xfrm>
            <a:off x="4532313" y="2703513"/>
            <a:ext cx="2522537" cy="301625"/>
          </a:xfrm>
          <a:prstGeom prst="rect">
            <a:avLst/>
          </a:prstGeom>
          <a:noFill/>
          <a:ln w="12700">
            <a:noFill/>
            <a:miter lim="800000"/>
            <a:headEnd/>
            <a:tailEnd/>
          </a:ln>
        </p:spPr>
        <p:txBody>
          <a:bodyPr wrap="none" lIns="74612" tIns="36512" rIns="74612" bIns="36512">
            <a:spAutoFit/>
          </a:bodyPr>
          <a:lstStyle/>
          <a:p>
            <a:pPr defTabSz="596900" eaLnBrk="0" hangingPunct="0"/>
            <a:r>
              <a:rPr lang="en-US" sz="1500" b="1">
                <a:solidFill>
                  <a:srgbClr val="6921DF"/>
                </a:solidFill>
                <a:latin typeface="Arial" charset="0"/>
              </a:rPr>
              <a:t>Class 1 PROFIBUS Master</a:t>
            </a:r>
            <a:endParaRPr lang="en-US" sz="1500" b="1">
              <a:solidFill>
                <a:srgbClr val="CCCCFF"/>
              </a:solidFill>
              <a:latin typeface="Arial" charset="0"/>
            </a:endParaRPr>
          </a:p>
        </p:txBody>
      </p:sp>
      <p:sp>
        <p:nvSpPr>
          <p:cNvPr id="66584" name="Rectangle 115"/>
          <p:cNvSpPr>
            <a:spLocks noChangeArrowheads="1"/>
          </p:cNvSpPr>
          <p:nvPr/>
        </p:nvSpPr>
        <p:spPr bwMode="auto">
          <a:xfrm>
            <a:off x="928688" y="796925"/>
            <a:ext cx="5172075" cy="461963"/>
          </a:xfrm>
          <a:prstGeom prst="rect">
            <a:avLst/>
          </a:prstGeom>
          <a:noFill/>
          <a:ln w="9525">
            <a:noFill/>
            <a:miter lim="800000"/>
            <a:headEnd/>
            <a:tailEnd/>
          </a:ln>
        </p:spPr>
        <p:txBody>
          <a:bodyPr anchor="ctr">
            <a:spAutoFit/>
          </a:bodyPr>
          <a:lstStyle/>
          <a:p>
            <a:pPr algn="ctr" eaLnBrk="0" hangingPunct="0"/>
            <a:r>
              <a:rPr lang="en-US" b="1">
                <a:solidFill>
                  <a:srgbClr val="000000"/>
                </a:solidFill>
                <a:latin typeface="Arial" charset="0"/>
              </a:rPr>
              <a:t>Acopladores (COUPLERS</a:t>
            </a:r>
          </a:p>
        </p:txBody>
      </p:sp>
      <p:grpSp>
        <p:nvGrpSpPr>
          <p:cNvPr id="66585" name="Group 117"/>
          <p:cNvGrpSpPr>
            <a:grpSpLocks/>
          </p:cNvGrpSpPr>
          <p:nvPr/>
        </p:nvGrpSpPr>
        <p:grpSpPr bwMode="auto">
          <a:xfrm>
            <a:off x="3865563" y="3886200"/>
            <a:ext cx="1138237" cy="617538"/>
            <a:chOff x="2435" y="2448"/>
            <a:chExt cx="717" cy="389"/>
          </a:xfrm>
        </p:grpSpPr>
        <p:sp>
          <p:nvSpPr>
            <p:cNvPr id="66598" name="Rectangle 118"/>
            <p:cNvSpPr>
              <a:spLocks noChangeArrowheads="1"/>
            </p:cNvSpPr>
            <p:nvPr/>
          </p:nvSpPr>
          <p:spPr bwMode="auto">
            <a:xfrm>
              <a:off x="2827" y="2600"/>
              <a:ext cx="32" cy="38"/>
            </a:xfrm>
            <a:prstGeom prst="rect">
              <a:avLst/>
            </a:prstGeom>
            <a:solidFill>
              <a:srgbClr val="00FFFF"/>
            </a:solidFill>
            <a:ln w="12700">
              <a:noFill/>
              <a:miter lim="800000"/>
              <a:headEnd/>
              <a:tailEnd/>
            </a:ln>
          </p:spPr>
          <p:txBody>
            <a:bodyPr wrap="none" anchor="ctr"/>
            <a:lstStyle/>
            <a:p>
              <a:pPr eaLnBrk="0" hangingPunct="0"/>
              <a:endParaRPr lang="pt-BR" sz="3200" b="1">
                <a:solidFill>
                  <a:srgbClr val="000000"/>
                </a:solidFill>
              </a:endParaRPr>
            </a:p>
          </p:txBody>
        </p:sp>
        <p:sp>
          <p:nvSpPr>
            <p:cNvPr id="66599" name="Freeform 119"/>
            <p:cNvSpPr>
              <a:spLocks/>
            </p:cNvSpPr>
            <p:nvPr/>
          </p:nvSpPr>
          <p:spPr bwMode="auto">
            <a:xfrm>
              <a:off x="2947" y="2548"/>
              <a:ext cx="1" cy="239"/>
            </a:xfrm>
            <a:custGeom>
              <a:avLst/>
              <a:gdLst>
                <a:gd name="T0" fmla="*/ 0 w 1"/>
                <a:gd name="T1" fmla="*/ 0 h 295"/>
                <a:gd name="T2" fmla="*/ 0 w 1"/>
                <a:gd name="T3" fmla="*/ 12 h 295"/>
                <a:gd name="T4" fmla="*/ 0 60000 65536"/>
                <a:gd name="T5" fmla="*/ 0 60000 65536"/>
                <a:gd name="T6" fmla="*/ 0 w 1"/>
                <a:gd name="T7" fmla="*/ 0 h 295"/>
                <a:gd name="T8" fmla="*/ 1 w 1"/>
                <a:gd name="T9" fmla="*/ 295 h 295"/>
              </a:gdLst>
              <a:ahLst/>
              <a:cxnLst>
                <a:cxn ang="T4">
                  <a:pos x="T0" y="T1"/>
                </a:cxn>
                <a:cxn ang="T5">
                  <a:pos x="T2" y="T3"/>
                </a:cxn>
              </a:cxnLst>
              <a:rect l="T6" t="T7" r="T8" b="T9"/>
              <a:pathLst>
                <a:path w="1" h="295">
                  <a:moveTo>
                    <a:pt x="0" y="0"/>
                  </a:moveTo>
                  <a:lnTo>
                    <a:pt x="0" y="294"/>
                  </a:lnTo>
                </a:path>
              </a:pathLst>
            </a:custGeom>
            <a:noFill/>
            <a:ln w="12700" cap="rnd">
              <a:solidFill>
                <a:srgbClr val="CCCCCC"/>
              </a:solidFill>
              <a:round/>
              <a:headEnd/>
              <a:tailEnd/>
            </a:ln>
          </p:spPr>
          <p:txBody>
            <a:bodyPr/>
            <a:lstStyle/>
            <a:p>
              <a:endParaRPr lang="pt-BR"/>
            </a:p>
          </p:txBody>
        </p:sp>
        <p:sp>
          <p:nvSpPr>
            <p:cNvPr id="66600" name="Freeform 120"/>
            <p:cNvSpPr>
              <a:spLocks/>
            </p:cNvSpPr>
            <p:nvPr/>
          </p:nvSpPr>
          <p:spPr bwMode="auto">
            <a:xfrm>
              <a:off x="2982" y="2578"/>
              <a:ext cx="1" cy="16"/>
            </a:xfrm>
            <a:custGeom>
              <a:avLst/>
              <a:gdLst>
                <a:gd name="T0" fmla="*/ 0 w 1"/>
                <a:gd name="T1" fmla="*/ 0 h 20"/>
                <a:gd name="T2" fmla="*/ 0 w 1"/>
                <a:gd name="T3" fmla="*/ 2 h 20"/>
                <a:gd name="T4" fmla="*/ 0 60000 65536"/>
                <a:gd name="T5" fmla="*/ 0 60000 65536"/>
                <a:gd name="T6" fmla="*/ 0 w 1"/>
                <a:gd name="T7" fmla="*/ 0 h 20"/>
                <a:gd name="T8" fmla="*/ 1 w 1"/>
                <a:gd name="T9" fmla="*/ 20 h 20"/>
              </a:gdLst>
              <a:ahLst/>
              <a:cxnLst>
                <a:cxn ang="T4">
                  <a:pos x="T0" y="T1"/>
                </a:cxn>
                <a:cxn ang="T5">
                  <a:pos x="T2" y="T3"/>
                </a:cxn>
              </a:cxnLst>
              <a:rect l="T6" t="T7" r="T8" b="T9"/>
              <a:pathLst>
                <a:path w="1" h="20">
                  <a:moveTo>
                    <a:pt x="0" y="0"/>
                  </a:moveTo>
                  <a:lnTo>
                    <a:pt x="0" y="19"/>
                  </a:lnTo>
                </a:path>
              </a:pathLst>
            </a:custGeom>
            <a:noFill/>
            <a:ln w="12700" cap="rnd">
              <a:solidFill>
                <a:srgbClr val="CCCCCC"/>
              </a:solidFill>
              <a:round/>
              <a:headEnd/>
              <a:tailEnd/>
            </a:ln>
          </p:spPr>
          <p:txBody>
            <a:bodyPr/>
            <a:lstStyle/>
            <a:p>
              <a:endParaRPr lang="pt-BR"/>
            </a:p>
          </p:txBody>
        </p:sp>
        <p:sp>
          <p:nvSpPr>
            <p:cNvPr id="66601" name="Freeform 121"/>
            <p:cNvSpPr>
              <a:spLocks/>
            </p:cNvSpPr>
            <p:nvPr/>
          </p:nvSpPr>
          <p:spPr bwMode="auto">
            <a:xfrm>
              <a:off x="2982" y="2578"/>
              <a:ext cx="1" cy="16"/>
            </a:xfrm>
            <a:custGeom>
              <a:avLst/>
              <a:gdLst>
                <a:gd name="T0" fmla="*/ 0 w 1"/>
                <a:gd name="T1" fmla="*/ 0 h 20"/>
                <a:gd name="T2" fmla="*/ 0 w 1"/>
                <a:gd name="T3" fmla="*/ 2 h 20"/>
                <a:gd name="T4" fmla="*/ 0 60000 65536"/>
                <a:gd name="T5" fmla="*/ 0 60000 65536"/>
                <a:gd name="T6" fmla="*/ 0 w 1"/>
                <a:gd name="T7" fmla="*/ 0 h 20"/>
                <a:gd name="T8" fmla="*/ 1 w 1"/>
                <a:gd name="T9" fmla="*/ 20 h 20"/>
              </a:gdLst>
              <a:ahLst/>
              <a:cxnLst>
                <a:cxn ang="T4">
                  <a:pos x="T0" y="T1"/>
                </a:cxn>
                <a:cxn ang="T5">
                  <a:pos x="T2" y="T3"/>
                </a:cxn>
              </a:cxnLst>
              <a:rect l="T6" t="T7" r="T8" b="T9"/>
              <a:pathLst>
                <a:path w="1" h="20">
                  <a:moveTo>
                    <a:pt x="0" y="0"/>
                  </a:moveTo>
                  <a:lnTo>
                    <a:pt x="0" y="19"/>
                  </a:lnTo>
                </a:path>
              </a:pathLst>
            </a:custGeom>
            <a:noFill/>
            <a:ln w="12700" cap="rnd">
              <a:solidFill>
                <a:srgbClr val="CCCCCC"/>
              </a:solidFill>
              <a:round/>
              <a:headEnd/>
              <a:tailEnd/>
            </a:ln>
          </p:spPr>
          <p:txBody>
            <a:bodyPr/>
            <a:lstStyle/>
            <a:p>
              <a:endParaRPr lang="pt-BR"/>
            </a:p>
          </p:txBody>
        </p:sp>
        <p:sp>
          <p:nvSpPr>
            <p:cNvPr id="66602" name="Freeform 122"/>
            <p:cNvSpPr>
              <a:spLocks/>
            </p:cNvSpPr>
            <p:nvPr/>
          </p:nvSpPr>
          <p:spPr bwMode="auto">
            <a:xfrm>
              <a:off x="2982" y="2586"/>
              <a:ext cx="1" cy="14"/>
            </a:xfrm>
            <a:custGeom>
              <a:avLst/>
              <a:gdLst>
                <a:gd name="T0" fmla="*/ 0 w 1"/>
                <a:gd name="T1" fmla="*/ 0 h 18"/>
                <a:gd name="T2" fmla="*/ 0 w 1"/>
                <a:gd name="T3" fmla="*/ 2 h 18"/>
                <a:gd name="T4" fmla="*/ 0 60000 65536"/>
                <a:gd name="T5" fmla="*/ 0 60000 65536"/>
                <a:gd name="T6" fmla="*/ 0 w 1"/>
                <a:gd name="T7" fmla="*/ 0 h 18"/>
                <a:gd name="T8" fmla="*/ 1 w 1"/>
                <a:gd name="T9" fmla="*/ 18 h 18"/>
              </a:gdLst>
              <a:ahLst/>
              <a:cxnLst>
                <a:cxn ang="T4">
                  <a:pos x="T0" y="T1"/>
                </a:cxn>
                <a:cxn ang="T5">
                  <a:pos x="T2" y="T3"/>
                </a:cxn>
              </a:cxnLst>
              <a:rect l="T6" t="T7" r="T8" b="T9"/>
              <a:pathLst>
                <a:path w="1" h="18">
                  <a:moveTo>
                    <a:pt x="0" y="0"/>
                  </a:moveTo>
                  <a:lnTo>
                    <a:pt x="0" y="17"/>
                  </a:lnTo>
                </a:path>
              </a:pathLst>
            </a:custGeom>
            <a:noFill/>
            <a:ln w="12700" cap="rnd">
              <a:solidFill>
                <a:srgbClr val="CCCCCC"/>
              </a:solidFill>
              <a:round/>
              <a:headEnd/>
              <a:tailEnd/>
            </a:ln>
          </p:spPr>
          <p:txBody>
            <a:bodyPr/>
            <a:lstStyle/>
            <a:p>
              <a:endParaRPr lang="pt-BR"/>
            </a:p>
          </p:txBody>
        </p:sp>
        <p:sp>
          <p:nvSpPr>
            <p:cNvPr id="66603" name="Freeform 123"/>
            <p:cNvSpPr>
              <a:spLocks/>
            </p:cNvSpPr>
            <p:nvPr/>
          </p:nvSpPr>
          <p:spPr bwMode="auto">
            <a:xfrm>
              <a:off x="2982" y="2586"/>
              <a:ext cx="1" cy="22"/>
            </a:xfrm>
            <a:custGeom>
              <a:avLst/>
              <a:gdLst>
                <a:gd name="T0" fmla="*/ 0 w 1"/>
                <a:gd name="T1" fmla="*/ 0 h 27"/>
                <a:gd name="T2" fmla="*/ 0 w 1"/>
                <a:gd name="T3" fmla="*/ 2 h 27"/>
                <a:gd name="T4" fmla="*/ 0 w 1"/>
                <a:gd name="T5" fmla="*/ 2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17"/>
                  </a:lnTo>
                  <a:lnTo>
                    <a:pt x="0" y="26"/>
                  </a:lnTo>
                </a:path>
              </a:pathLst>
            </a:custGeom>
            <a:noFill/>
            <a:ln w="12700" cap="rnd">
              <a:solidFill>
                <a:srgbClr val="CCCCCC"/>
              </a:solidFill>
              <a:round/>
              <a:headEnd/>
              <a:tailEnd/>
            </a:ln>
          </p:spPr>
          <p:txBody>
            <a:bodyPr/>
            <a:lstStyle/>
            <a:p>
              <a:endParaRPr lang="pt-BR"/>
            </a:p>
          </p:txBody>
        </p:sp>
        <p:sp>
          <p:nvSpPr>
            <p:cNvPr id="66604" name="Freeform 124"/>
            <p:cNvSpPr>
              <a:spLocks/>
            </p:cNvSpPr>
            <p:nvPr/>
          </p:nvSpPr>
          <p:spPr bwMode="auto">
            <a:xfrm>
              <a:off x="2982" y="2600"/>
              <a:ext cx="1" cy="24"/>
            </a:xfrm>
            <a:custGeom>
              <a:avLst/>
              <a:gdLst>
                <a:gd name="T0" fmla="*/ 0 w 1"/>
                <a:gd name="T1" fmla="*/ 0 h 30"/>
                <a:gd name="T2" fmla="*/ 0 w 1"/>
                <a:gd name="T3" fmla="*/ 2 h 30"/>
                <a:gd name="T4" fmla="*/ 0 w 1"/>
                <a:gd name="T5" fmla="*/ 2 h 30"/>
                <a:gd name="T6" fmla="*/ 0 60000 65536"/>
                <a:gd name="T7" fmla="*/ 0 60000 65536"/>
                <a:gd name="T8" fmla="*/ 0 60000 65536"/>
                <a:gd name="T9" fmla="*/ 0 w 1"/>
                <a:gd name="T10" fmla="*/ 0 h 30"/>
                <a:gd name="T11" fmla="*/ 1 w 1"/>
                <a:gd name="T12" fmla="*/ 30 h 30"/>
              </a:gdLst>
              <a:ahLst/>
              <a:cxnLst>
                <a:cxn ang="T6">
                  <a:pos x="T0" y="T1"/>
                </a:cxn>
                <a:cxn ang="T7">
                  <a:pos x="T2" y="T3"/>
                </a:cxn>
                <a:cxn ang="T8">
                  <a:pos x="T4" y="T5"/>
                </a:cxn>
              </a:cxnLst>
              <a:rect l="T9" t="T10" r="T11" b="T12"/>
              <a:pathLst>
                <a:path w="1" h="30">
                  <a:moveTo>
                    <a:pt x="0" y="0"/>
                  </a:moveTo>
                  <a:lnTo>
                    <a:pt x="0" y="10"/>
                  </a:lnTo>
                  <a:lnTo>
                    <a:pt x="0" y="29"/>
                  </a:lnTo>
                </a:path>
              </a:pathLst>
            </a:custGeom>
            <a:noFill/>
            <a:ln w="12700" cap="rnd">
              <a:solidFill>
                <a:srgbClr val="CCCCCC"/>
              </a:solidFill>
              <a:round/>
              <a:headEnd/>
              <a:tailEnd/>
            </a:ln>
          </p:spPr>
          <p:txBody>
            <a:bodyPr/>
            <a:lstStyle/>
            <a:p>
              <a:endParaRPr lang="pt-BR"/>
            </a:p>
          </p:txBody>
        </p:sp>
        <p:sp>
          <p:nvSpPr>
            <p:cNvPr id="66605" name="Freeform 125"/>
            <p:cNvSpPr>
              <a:spLocks/>
            </p:cNvSpPr>
            <p:nvPr/>
          </p:nvSpPr>
          <p:spPr bwMode="auto">
            <a:xfrm>
              <a:off x="2982" y="2607"/>
              <a:ext cx="1" cy="17"/>
            </a:xfrm>
            <a:custGeom>
              <a:avLst/>
              <a:gdLst>
                <a:gd name="T0" fmla="*/ 0 w 1"/>
                <a:gd name="T1" fmla="*/ 0 h 21"/>
                <a:gd name="T2" fmla="*/ 0 w 1"/>
                <a:gd name="T3" fmla="*/ 2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lnTo>
                    <a:pt x="0" y="20"/>
                  </a:lnTo>
                </a:path>
              </a:pathLst>
            </a:custGeom>
            <a:noFill/>
            <a:ln w="12700" cap="rnd">
              <a:solidFill>
                <a:srgbClr val="CCCCCC"/>
              </a:solidFill>
              <a:round/>
              <a:headEnd/>
              <a:tailEnd/>
            </a:ln>
          </p:spPr>
          <p:txBody>
            <a:bodyPr/>
            <a:lstStyle/>
            <a:p>
              <a:endParaRPr lang="pt-BR"/>
            </a:p>
          </p:txBody>
        </p:sp>
        <p:sp>
          <p:nvSpPr>
            <p:cNvPr id="66606" name="Freeform 126"/>
            <p:cNvSpPr>
              <a:spLocks/>
            </p:cNvSpPr>
            <p:nvPr/>
          </p:nvSpPr>
          <p:spPr bwMode="auto">
            <a:xfrm>
              <a:off x="2982" y="2623"/>
              <a:ext cx="1" cy="14"/>
            </a:xfrm>
            <a:custGeom>
              <a:avLst/>
              <a:gdLst>
                <a:gd name="T0" fmla="*/ 0 w 1"/>
                <a:gd name="T1" fmla="*/ 0 h 17"/>
                <a:gd name="T2" fmla="*/ 0 w 1"/>
                <a:gd name="T3" fmla="*/ 2 h 17"/>
                <a:gd name="T4" fmla="*/ 0 60000 65536"/>
                <a:gd name="T5" fmla="*/ 0 60000 65536"/>
                <a:gd name="T6" fmla="*/ 0 w 1"/>
                <a:gd name="T7" fmla="*/ 0 h 17"/>
                <a:gd name="T8" fmla="*/ 1 w 1"/>
                <a:gd name="T9" fmla="*/ 17 h 17"/>
              </a:gdLst>
              <a:ahLst/>
              <a:cxnLst>
                <a:cxn ang="T4">
                  <a:pos x="T0" y="T1"/>
                </a:cxn>
                <a:cxn ang="T5">
                  <a:pos x="T2" y="T3"/>
                </a:cxn>
              </a:cxnLst>
              <a:rect l="T6" t="T7" r="T8" b="T9"/>
              <a:pathLst>
                <a:path w="1" h="17">
                  <a:moveTo>
                    <a:pt x="0" y="0"/>
                  </a:moveTo>
                  <a:lnTo>
                    <a:pt x="0" y="16"/>
                  </a:lnTo>
                </a:path>
              </a:pathLst>
            </a:custGeom>
            <a:noFill/>
            <a:ln w="12700" cap="rnd">
              <a:solidFill>
                <a:srgbClr val="CCCCCC"/>
              </a:solidFill>
              <a:round/>
              <a:headEnd/>
              <a:tailEnd/>
            </a:ln>
          </p:spPr>
          <p:txBody>
            <a:bodyPr/>
            <a:lstStyle/>
            <a:p>
              <a:endParaRPr lang="pt-BR"/>
            </a:p>
          </p:txBody>
        </p:sp>
        <p:sp>
          <p:nvSpPr>
            <p:cNvPr id="66607" name="Freeform 127"/>
            <p:cNvSpPr>
              <a:spLocks/>
            </p:cNvSpPr>
            <p:nvPr/>
          </p:nvSpPr>
          <p:spPr bwMode="auto">
            <a:xfrm>
              <a:off x="2982" y="2623"/>
              <a:ext cx="1" cy="15"/>
            </a:xfrm>
            <a:custGeom>
              <a:avLst/>
              <a:gdLst>
                <a:gd name="T0" fmla="*/ 0 w 1"/>
                <a:gd name="T1" fmla="*/ 0 h 19"/>
                <a:gd name="T2" fmla="*/ 0 w 1"/>
                <a:gd name="T3" fmla="*/ 2 h 19"/>
                <a:gd name="T4" fmla="*/ 0 w 1"/>
                <a:gd name="T5" fmla="*/ 2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0"/>
                  </a:moveTo>
                  <a:lnTo>
                    <a:pt x="0" y="10"/>
                  </a:lnTo>
                  <a:lnTo>
                    <a:pt x="0" y="18"/>
                  </a:lnTo>
                </a:path>
              </a:pathLst>
            </a:custGeom>
            <a:noFill/>
            <a:ln w="12700" cap="rnd">
              <a:solidFill>
                <a:srgbClr val="CCCCCC"/>
              </a:solidFill>
              <a:round/>
              <a:headEnd/>
              <a:tailEnd/>
            </a:ln>
          </p:spPr>
          <p:txBody>
            <a:bodyPr/>
            <a:lstStyle/>
            <a:p>
              <a:endParaRPr lang="pt-BR"/>
            </a:p>
          </p:txBody>
        </p:sp>
        <p:sp>
          <p:nvSpPr>
            <p:cNvPr id="66608" name="Freeform 128"/>
            <p:cNvSpPr>
              <a:spLocks/>
            </p:cNvSpPr>
            <p:nvPr/>
          </p:nvSpPr>
          <p:spPr bwMode="auto">
            <a:xfrm>
              <a:off x="2982" y="2628"/>
              <a:ext cx="1" cy="17"/>
            </a:xfrm>
            <a:custGeom>
              <a:avLst/>
              <a:gdLst>
                <a:gd name="T0" fmla="*/ 0 w 1"/>
                <a:gd name="T1" fmla="*/ 0 h 21"/>
                <a:gd name="T2" fmla="*/ 0 w 1"/>
                <a:gd name="T3" fmla="*/ 2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lnTo>
                    <a:pt x="0" y="20"/>
                  </a:lnTo>
                </a:path>
              </a:pathLst>
            </a:custGeom>
            <a:noFill/>
            <a:ln w="12700" cap="rnd">
              <a:solidFill>
                <a:srgbClr val="CCCCCC"/>
              </a:solidFill>
              <a:round/>
              <a:headEnd/>
              <a:tailEnd/>
            </a:ln>
          </p:spPr>
          <p:txBody>
            <a:bodyPr/>
            <a:lstStyle/>
            <a:p>
              <a:endParaRPr lang="pt-BR"/>
            </a:p>
          </p:txBody>
        </p:sp>
        <p:sp>
          <p:nvSpPr>
            <p:cNvPr id="66609" name="Line 129"/>
            <p:cNvSpPr>
              <a:spLocks noChangeShapeType="1"/>
            </p:cNvSpPr>
            <p:nvPr/>
          </p:nvSpPr>
          <p:spPr bwMode="auto">
            <a:xfrm>
              <a:off x="2724" y="2614"/>
              <a:ext cx="73" cy="0"/>
            </a:xfrm>
            <a:prstGeom prst="line">
              <a:avLst/>
            </a:prstGeom>
            <a:noFill/>
            <a:ln w="25400">
              <a:solidFill>
                <a:srgbClr val="000000"/>
              </a:solidFill>
              <a:round/>
              <a:headEnd/>
              <a:tailEnd/>
            </a:ln>
          </p:spPr>
          <p:txBody>
            <a:bodyPr wrap="none" anchor="ctr"/>
            <a:lstStyle/>
            <a:p>
              <a:endParaRPr lang="pt-BR"/>
            </a:p>
          </p:txBody>
        </p:sp>
        <p:sp>
          <p:nvSpPr>
            <p:cNvPr id="66610" name="Line 130"/>
            <p:cNvSpPr>
              <a:spLocks noChangeShapeType="1"/>
            </p:cNvSpPr>
            <p:nvPr/>
          </p:nvSpPr>
          <p:spPr bwMode="auto">
            <a:xfrm>
              <a:off x="2724" y="2672"/>
              <a:ext cx="73" cy="0"/>
            </a:xfrm>
            <a:prstGeom prst="line">
              <a:avLst/>
            </a:prstGeom>
            <a:noFill/>
            <a:ln w="25400">
              <a:solidFill>
                <a:srgbClr val="000000"/>
              </a:solidFill>
              <a:round/>
              <a:headEnd/>
              <a:tailEnd/>
            </a:ln>
          </p:spPr>
          <p:txBody>
            <a:bodyPr wrap="none" anchor="ctr"/>
            <a:lstStyle/>
            <a:p>
              <a:endParaRPr lang="pt-BR"/>
            </a:p>
          </p:txBody>
        </p:sp>
        <p:sp>
          <p:nvSpPr>
            <p:cNvPr id="66611" name="Rectangle 131"/>
            <p:cNvSpPr>
              <a:spLocks noChangeArrowheads="1"/>
            </p:cNvSpPr>
            <p:nvPr/>
          </p:nvSpPr>
          <p:spPr bwMode="auto">
            <a:xfrm>
              <a:off x="2435" y="2591"/>
              <a:ext cx="263" cy="146"/>
            </a:xfrm>
            <a:prstGeom prst="rect">
              <a:avLst/>
            </a:prstGeom>
            <a:noFill/>
            <a:ln w="12700">
              <a:noFill/>
              <a:miter lim="800000"/>
              <a:headEnd/>
              <a:tailEnd/>
            </a:ln>
          </p:spPr>
          <p:txBody>
            <a:bodyPr wrap="none" lIns="79375" tIns="39688" rIns="79375" bIns="39688">
              <a:spAutoFit/>
            </a:bodyPr>
            <a:lstStyle/>
            <a:p>
              <a:pPr defTabSz="785813"/>
              <a:r>
                <a:rPr lang="en-US" sz="1000" b="1">
                  <a:solidFill>
                    <a:srgbClr val="000000"/>
                  </a:solidFill>
                  <a:latin typeface="Helvetica" pitchFamily="34" charset="0"/>
                </a:rPr>
                <a:t>24 V</a:t>
              </a:r>
            </a:p>
          </p:txBody>
        </p:sp>
        <p:pic>
          <p:nvPicPr>
            <p:cNvPr id="66612" name="Picture 147" descr="3_cy_b"/>
            <p:cNvPicPr>
              <a:picLocks noChangeAspect="1" noChangeArrowheads="1"/>
            </p:cNvPicPr>
            <p:nvPr/>
          </p:nvPicPr>
          <p:blipFill>
            <a:blip r:embed="rId7"/>
            <a:srcRect/>
            <a:stretch>
              <a:fillRect/>
            </a:stretch>
          </p:blipFill>
          <p:spPr bwMode="auto">
            <a:xfrm>
              <a:off x="2777" y="2448"/>
              <a:ext cx="375" cy="389"/>
            </a:xfrm>
            <a:prstGeom prst="rect">
              <a:avLst/>
            </a:prstGeom>
            <a:noFill/>
            <a:ln w="9525" algn="ctr">
              <a:solidFill>
                <a:schemeClr val="tx1"/>
              </a:solidFill>
              <a:miter lim="800000"/>
              <a:headEnd/>
              <a:tailEnd/>
            </a:ln>
          </p:spPr>
        </p:pic>
      </p:grpSp>
      <p:pic>
        <p:nvPicPr>
          <p:cNvPr id="66586" name="Picture 133" descr="P&amp;F_2"/>
          <p:cNvPicPr>
            <a:picLocks noChangeAspect="1" noChangeArrowheads="1"/>
          </p:cNvPicPr>
          <p:nvPr/>
        </p:nvPicPr>
        <p:blipFill>
          <a:blip r:embed="rId8"/>
          <a:srcRect/>
          <a:stretch>
            <a:fillRect/>
          </a:stretch>
        </p:blipFill>
        <p:spPr bwMode="auto">
          <a:xfrm>
            <a:off x="5795963" y="3856038"/>
            <a:ext cx="730250" cy="609600"/>
          </a:xfrm>
          <a:prstGeom prst="rect">
            <a:avLst/>
          </a:prstGeom>
          <a:noFill/>
          <a:ln w="9525" algn="ctr">
            <a:noFill/>
            <a:miter lim="800000"/>
            <a:headEnd/>
            <a:tailEnd/>
          </a:ln>
        </p:spPr>
      </p:pic>
      <p:grpSp>
        <p:nvGrpSpPr>
          <p:cNvPr id="66587" name="Group 134"/>
          <p:cNvGrpSpPr>
            <a:grpSpLocks/>
          </p:cNvGrpSpPr>
          <p:nvPr/>
        </p:nvGrpSpPr>
        <p:grpSpPr bwMode="auto">
          <a:xfrm>
            <a:off x="6588125" y="3856038"/>
            <a:ext cx="598488" cy="277812"/>
            <a:chOff x="2326" y="2779"/>
            <a:chExt cx="377" cy="175"/>
          </a:xfrm>
        </p:grpSpPr>
        <p:sp>
          <p:nvSpPr>
            <p:cNvPr id="66596" name="Rectangle 135"/>
            <p:cNvSpPr>
              <a:spLocks noChangeArrowheads="1"/>
            </p:cNvSpPr>
            <p:nvPr/>
          </p:nvSpPr>
          <p:spPr bwMode="auto">
            <a:xfrm>
              <a:off x="2373" y="2868"/>
              <a:ext cx="220" cy="86"/>
            </a:xfrm>
            <a:prstGeom prst="rect">
              <a:avLst/>
            </a:prstGeom>
            <a:noFill/>
            <a:ln w="9525">
              <a:noFill/>
              <a:miter lim="800000"/>
              <a:headEnd/>
              <a:tailEnd/>
            </a:ln>
          </p:spPr>
          <p:txBody>
            <a:bodyPr wrap="none" lIns="0" tIns="0" rIns="0" bIns="0">
              <a:spAutoFit/>
            </a:bodyPr>
            <a:lstStyle/>
            <a:p>
              <a:pPr eaLnBrk="0" hangingPunct="0"/>
              <a:r>
                <a:rPr lang="pt-BR" sz="900" b="1">
                  <a:solidFill>
                    <a:srgbClr val="0000CC"/>
                  </a:solidFill>
                  <a:latin typeface="Arial" charset="0"/>
                </a:rPr>
                <a:t>DP/PA</a:t>
              </a:r>
              <a:endParaRPr lang="pt-BR">
                <a:solidFill>
                  <a:srgbClr val="0000CC"/>
                </a:solidFill>
                <a:latin typeface="Arial" charset="0"/>
              </a:endParaRPr>
            </a:p>
          </p:txBody>
        </p:sp>
        <p:sp>
          <p:nvSpPr>
            <p:cNvPr id="66597" name="Rectangle 136"/>
            <p:cNvSpPr>
              <a:spLocks noChangeArrowheads="1"/>
            </p:cNvSpPr>
            <p:nvPr/>
          </p:nvSpPr>
          <p:spPr bwMode="auto">
            <a:xfrm>
              <a:off x="2326" y="2779"/>
              <a:ext cx="377" cy="172"/>
            </a:xfrm>
            <a:prstGeom prst="rect">
              <a:avLst/>
            </a:prstGeom>
            <a:noFill/>
            <a:ln w="9525">
              <a:noFill/>
              <a:miter lim="800000"/>
              <a:headEnd/>
              <a:tailEnd/>
            </a:ln>
          </p:spPr>
          <p:txBody>
            <a:bodyPr lIns="0" tIns="0" rIns="0" bIns="0">
              <a:spAutoFit/>
            </a:bodyPr>
            <a:lstStyle/>
            <a:p>
              <a:pPr eaLnBrk="0" hangingPunct="0"/>
              <a:r>
                <a:rPr lang="pt-BR" sz="900" b="1">
                  <a:solidFill>
                    <a:srgbClr val="0000CC"/>
                  </a:solidFill>
                  <a:latin typeface="Arial" charset="0"/>
                </a:rPr>
                <a:t>Acoplador OUPLER</a:t>
              </a:r>
              <a:endParaRPr lang="pt-BR">
                <a:solidFill>
                  <a:srgbClr val="0000CC"/>
                </a:solidFill>
                <a:latin typeface="Arial" charset="0"/>
              </a:endParaRPr>
            </a:p>
          </p:txBody>
        </p:sp>
      </p:grpSp>
      <p:sp>
        <p:nvSpPr>
          <p:cNvPr id="66588" name="Rectangle 137"/>
          <p:cNvSpPr>
            <a:spLocks noChangeArrowheads="1"/>
          </p:cNvSpPr>
          <p:nvPr/>
        </p:nvSpPr>
        <p:spPr bwMode="auto">
          <a:xfrm>
            <a:off x="6084888" y="4576763"/>
            <a:ext cx="1008062" cy="377825"/>
          </a:xfrm>
          <a:prstGeom prst="rect">
            <a:avLst/>
          </a:prstGeom>
          <a:noFill/>
          <a:ln w="12700">
            <a:noFill/>
            <a:miter lim="800000"/>
            <a:headEnd/>
            <a:tailEnd/>
          </a:ln>
        </p:spPr>
        <p:txBody>
          <a:bodyPr wrap="none" lIns="74612" tIns="36512" rIns="74612" bIns="36512">
            <a:spAutoFit/>
          </a:bodyPr>
          <a:lstStyle/>
          <a:p>
            <a:pPr algn="ctr" defTabSz="596900" eaLnBrk="0" hangingPunct="0"/>
            <a:r>
              <a:rPr lang="en-US" sz="1000">
                <a:solidFill>
                  <a:srgbClr val="0000CC"/>
                </a:solidFill>
                <a:latin typeface="Arial" charset="0"/>
              </a:rPr>
              <a:t>PROFIBUS-PA</a:t>
            </a:r>
          </a:p>
          <a:p>
            <a:pPr algn="ctr" defTabSz="596900" eaLnBrk="0" hangingPunct="0"/>
            <a:r>
              <a:rPr lang="en-US" sz="1000">
                <a:solidFill>
                  <a:srgbClr val="0000CC"/>
                </a:solidFill>
                <a:latin typeface="Arial" charset="0"/>
              </a:rPr>
              <a:t>31.25 kbit/s</a:t>
            </a:r>
          </a:p>
        </p:txBody>
      </p:sp>
      <p:sp>
        <p:nvSpPr>
          <p:cNvPr id="458891" name="Text Box 139"/>
          <p:cNvSpPr txBox="1">
            <a:spLocks noChangeArrowheads="1"/>
          </p:cNvSpPr>
          <p:nvPr/>
        </p:nvSpPr>
        <p:spPr bwMode="auto">
          <a:xfrm>
            <a:off x="214313" y="85725"/>
            <a:ext cx="6624637" cy="519113"/>
          </a:xfrm>
          <a:prstGeom prst="rect">
            <a:avLst/>
          </a:prstGeom>
          <a:noFill/>
          <a:ln w="9525">
            <a:noFill/>
            <a:miter lim="800000"/>
            <a:headEnd/>
            <a:tailEnd/>
          </a:ln>
          <a:effectLst/>
        </p:spPr>
        <p:txBody>
          <a:bodyPr anchor="ctr">
            <a:spAutoFit/>
          </a:bodyPr>
          <a:lstStyle/>
          <a:p>
            <a:pPr eaLnBrk="0" hangingPunct="0">
              <a:defRPr/>
            </a:pPr>
            <a:r>
              <a:rPr lang="en-US" sz="2800" b="1" i="1">
                <a:solidFill>
                  <a:srgbClr val="000000"/>
                </a:solidFill>
                <a:effectLst>
                  <a:outerShdw blurRad="38100" dist="38100" dir="2700000" algn="tl">
                    <a:srgbClr val="C0C0C0"/>
                  </a:outerShdw>
                </a:effectLst>
                <a:latin typeface="Arial" pitchFamily="34" charset="0"/>
                <a:cs typeface="+mn-cs"/>
              </a:rPr>
              <a:t>Elementos da Rede PROFIBUS</a:t>
            </a:r>
          </a:p>
        </p:txBody>
      </p:sp>
      <p:sp>
        <p:nvSpPr>
          <p:cNvPr id="66590" name="Oval 138"/>
          <p:cNvSpPr>
            <a:spLocks noChangeArrowheads="1"/>
          </p:cNvSpPr>
          <p:nvPr/>
        </p:nvSpPr>
        <p:spPr bwMode="auto">
          <a:xfrm>
            <a:off x="6372225" y="5303838"/>
            <a:ext cx="381000" cy="381000"/>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4</a:t>
            </a:r>
          </a:p>
        </p:txBody>
      </p:sp>
      <p:sp>
        <p:nvSpPr>
          <p:cNvPr id="66591" name="Oval 139"/>
          <p:cNvSpPr>
            <a:spLocks noChangeArrowheads="1"/>
          </p:cNvSpPr>
          <p:nvPr/>
        </p:nvSpPr>
        <p:spPr bwMode="auto">
          <a:xfrm>
            <a:off x="5003800" y="4799013"/>
            <a:ext cx="381000" cy="381000"/>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3</a:t>
            </a:r>
          </a:p>
        </p:txBody>
      </p:sp>
      <p:sp>
        <p:nvSpPr>
          <p:cNvPr id="66592" name="Oval 140"/>
          <p:cNvSpPr>
            <a:spLocks noChangeArrowheads="1"/>
          </p:cNvSpPr>
          <p:nvPr/>
        </p:nvSpPr>
        <p:spPr bwMode="auto">
          <a:xfrm>
            <a:off x="2916238" y="5230813"/>
            <a:ext cx="381000" cy="381000"/>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2</a:t>
            </a:r>
          </a:p>
        </p:txBody>
      </p:sp>
      <p:sp>
        <p:nvSpPr>
          <p:cNvPr id="66593" name="Oval 141"/>
          <p:cNvSpPr>
            <a:spLocks noChangeArrowheads="1"/>
          </p:cNvSpPr>
          <p:nvPr/>
        </p:nvSpPr>
        <p:spPr bwMode="auto">
          <a:xfrm>
            <a:off x="3059113" y="2998788"/>
            <a:ext cx="381000" cy="381000"/>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1</a:t>
            </a:r>
          </a:p>
        </p:txBody>
      </p:sp>
      <p:pic>
        <p:nvPicPr>
          <p:cNvPr id="66594" name="Picture 3" descr="S_Koppler"/>
          <p:cNvPicPr>
            <a:picLocks noChangeAspect="1" noChangeArrowheads="1"/>
          </p:cNvPicPr>
          <p:nvPr/>
        </p:nvPicPr>
        <p:blipFill>
          <a:blip r:embed="rId9"/>
          <a:srcRect/>
          <a:stretch>
            <a:fillRect/>
          </a:stretch>
        </p:blipFill>
        <p:spPr bwMode="auto">
          <a:xfrm>
            <a:off x="768350" y="1711325"/>
            <a:ext cx="704850" cy="1463675"/>
          </a:xfrm>
          <a:prstGeom prst="rect">
            <a:avLst/>
          </a:prstGeom>
          <a:noFill/>
          <a:ln w="9525" algn="ctr">
            <a:noFill/>
            <a:miter lim="800000"/>
            <a:headEnd/>
            <a:tailEnd/>
          </a:ln>
        </p:spPr>
      </p:pic>
      <p:pic>
        <p:nvPicPr>
          <p:cNvPr id="66595" name="Picture 4" descr="P&amp;F_2"/>
          <p:cNvPicPr>
            <a:picLocks noChangeAspect="1" noChangeArrowheads="1"/>
          </p:cNvPicPr>
          <p:nvPr/>
        </p:nvPicPr>
        <p:blipFill>
          <a:blip r:embed="rId10"/>
          <a:srcRect/>
          <a:stretch>
            <a:fillRect/>
          </a:stretch>
        </p:blipFill>
        <p:spPr bwMode="auto">
          <a:xfrm>
            <a:off x="1219200" y="3579813"/>
            <a:ext cx="1166813" cy="1320800"/>
          </a:xfrm>
          <a:prstGeom prst="rect">
            <a:avLst/>
          </a:prstGeom>
          <a:noFill/>
          <a:ln w="9525" algn="ctr">
            <a:noFill/>
            <a:miter lim="800000"/>
            <a:headEnd/>
            <a:tailEnd/>
          </a:ln>
        </p:spPr>
      </p:pic>
    </p:spTree>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ChangeArrowheads="1"/>
          </p:cNvSpPr>
          <p:nvPr/>
        </p:nvSpPr>
        <p:spPr bwMode="auto">
          <a:xfrm>
            <a:off x="1044575" y="1376363"/>
            <a:ext cx="7704138" cy="1006475"/>
          </a:xfrm>
          <a:prstGeom prst="rect">
            <a:avLst/>
          </a:prstGeom>
          <a:noFill/>
          <a:ln w="9525">
            <a:noFill/>
            <a:miter lim="800000"/>
            <a:headEnd/>
            <a:tailEnd/>
          </a:ln>
        </p:spPr>
        <p:txBody>
          <a:bodyPr anchor="ctr">
            <a:spAutoFit/>
          </a:bodyPr>
          <a:lstStyle/>
          <a:p>
            <a:pPr eaLnBrk="0" hangingPunct="0"/>
            <a:r>
              <a:rPr lang="en-US" sz="2000">
                <a:solidFill>
                  <a:srgbClr val="000000"/>
                </a:solidFill>
                <a:latin typeface="Arial" charset="0"/>
              </a:rPr>
              <a:t>• Os dispositivos são usados como escravos na rede PROFIBUS DP (RS485 até 12Mbits/s) e mestres na PROFIBUS PA (H1:31,25kbits/s);</a:t>
            </a:r>
          </a:p>
        </p:txBody>
      </p:sp>
      <p:sp>
        <p:nvSpPr>
          <p:cNvPr id="897027" name="Rectangle 3"/>
          <p:cNvSpPr>
            <a:spLocks noChangeArrowheads="1"/>
          </p:cNvSpPr>
          <p:nvPr/>
        </p:nvSpPr>
        <p:spPr bwMode="auto">
          <a:xfrm>
            <a:off x="1044575" y="3462338"/>
            <a:ext cx="6880225" cy="400050"/>
          </a:xfrm>
          <a:prstGeom prst="rect">
            <a:avLst/>
          </a:prstGeom>
          <a:noFill/>
          <a:ln w="9525">
            <a:noFill/>
            <a:miter lim="800000"/>
            <a:headEnd/>
            <a:tailEnd/>
          </a:ln>
        </p:spPr>
        <p:txBody>
          <a:bodyPr anchor="ctr">
            <a:spAutoFit/>
          </a:bodyPr>
          <a:lstStyle/>
          <a:p>
            <a:pPr eaLnBrk="0" hangingPunct="0"/>
            <a:r>
              <a:rPr lang="en-US" sz="2000">
                <a:solidFill>
                  <a:srgbClr val="000000"/>
                </a:solidFill>
                <a:latin typeface="Arial" charset="0"/>
              </a:rPr>
              <a:t>• Permitem velocidades até  12Mbits/s em Profibus DP; </a:t>
            </a:r>
          </a:p>
        </p:txBody>
      </p:sp>
      <p:sp>
        <p:nvSpPr>
          <p:cNvPr id="460804" name="Rectangle 4"/>
          <p:cNvSpPr>
            <a:spLocks noChangeArrowheads="1"/>
          </p:cNvSpPr>
          <p:nvPr/>
        </p:nvSpPr>
        <p:spPr bwMode="auto">
          <a:xfrm>
            <a:off x="1044575" y="4203700"/>
            <a:ext cx="7416800" cy="1006475"/>
          </a:xfrm>
          <a:prstGeom prst="rect">
            <a:avLst/>
          </a:prstGeom>
          <a:noFill/>
          <a:ln w="9525">
            <a:noFill/>
            <a:miter lim="800000"/>
            <a:headEnd/>
            <a:tailEnd/>
          </a:ln>
        </p:spPr>
        <p:txBody>
          <a:bodyPr anchor="ctr">
            <a:spAutoFit/>
          </a:bodyPr>
          <a:lstStyle/>
          <a:p>
            <a:pPr eaLnBrk="0" hangingPunct="0"/>
            <a:r>
              <a:rPr lang="en-US" sz="2000">
                <a:solidFill>
                  <a:srgbClr val="000000"/>
                </a:solidFill>
                <a:latin typeface="Arial" charset="0"/>
              </a:rPr>
              <a:t>•  É permitido até 5 acopladores (couplers), com um número máximo de dispositivos variando de 30 a 64 equipamentos conforme, dependendo do modelo;</a:t>
            </a:r>
          </a:p>
        </p:txBody>
      </p:sp>
      <p:sp>
        <p:nvSpPr>
          <p:cNvPr id="460805" name="Text Box 5"/>
          <p:cNvSpPr txBox="1">
            <a:spLocks noChangeArrowheads="1"/>
          </p:cNvSpPr>
          <p:nvPr/>
        </p:nvSpPr>
        <p:spPr bwMode="auto">
          <a:xfrm>
            <a:off x="1044575" y="2724150"/>
            <a:ext cx="7416800" cy="396875"/>
          </a:xfrm>
          <a:prstGeom prst="rect">
            <a:avLst/>
          </a:prstGeom>
          <a:noFill/>
          <a:ln w="9525">
            <a:noFill/>
            <a:miter lim="800000"/>
            <a:headEnd/>
            <a:tailEnd/>
          </a:ln>
        </p:spPr>
        <p:txBody>
          <a:bodyPr>
            <a:spAutoFit/>
          </a:bodyPr>
          <a:lstStyle/>
          <a:p>
            <a:pPr eaLnBrk="0" hangingPunct="0">
              <a:buFontTx/>
              <a:buChar char="•"/>
            </a:pPr>
            <a:r>
              <a:rPr lang="en-US" sz="2000">
                <a:solidFill>
                  <a:srgbClr val="000000"/>
                </a:solidFill>
                <a:latin typeface="Arial" charset="0"/>
              </a:rPr>
              <a:t> Eles tem endereço específico para a rede PROFIBUS DP;</a:t>
            </a:r>
          </a:p>
        </p:txBody>
      </p:sp>
      <p:sp>
        <p:nvSpPr>
          <p:cNvPr id="460806" name="Text Box 6"/>
          <p:cNvSpPr txBox="1">
            <a:spLocks noChangeArrowheads="1"/>
          </p:cNvSpPr>
          <p:nvPr/>
        </p:nvSpPr>
        <p:spPr bwMode="auto">
          <a:xfrm>
            <a:off x="1044575" y="5553075"/>
            <a:ext cx="3024188" cy="396875"/>
          </a:xfrm>
          <a:prstGeom prst="rect">
            <a:avLst/>
          </a:prstGeom>
          <a:noFill/>
          <a:ln w="9525">
            <a:noFill/>
            <a:miter lim="800000"/>
            <a:headEnd/>
            <a:tailEnd/>
          </a:ln>
        </p:spPr>
        <p:txBody>
          <a:bodyPr>
            <a:spAutoFit/>
          </a:bodyPr>
          <a:lstStyle/>
          <a:p>
            <a:pPr eaLnBrk="0" hangingPunct="0">
              <a:buFontTx/>
              <a:buChar char="•"/>
            </a:pPr>
            <a:r>
              <a:rPr lang="en-US" sz="2000">
                <a:solidFill>
                  <a:srgbClr val="000000"/>
                </a:solidFill>
                <a:latin typeface="Arial" charset="0"/>
              </a:rPr>
              <a:t> Ex: IM157 – Siemens.</a:t>
            </a:r>
            <a:endParaRPr lang="pt-PT" sz="2000">
              <a:solidFill>
                <a:srgbClr val="000000"/>
              </a:solidFill>
              <a:latin typeface="Arial" charset="0"/>
            </a:endParaRPr>
          </a:p>
        </p:txBody>
      </p:sp>
      <p:sp>
        <p:nvSpPr>
          <p:cNvPr id="68614" name="Rectangle 7"/>
          <p:cNvSpPr>
            <a:spLocks noChangeArrowheads="1"/>
          </p:cNvSpPr>
          <p:nvPr/>
        </p:nvSpPr>
        <p:spPr bwMode="auto">
          <a:xfrm>
            <a:off x="3689350" y="739775"/>
            <a:ext cx="2251075" cy="457200"/>
          </a:xfrm>
          <a:prstGeom prst="rect">
            <a:avLst/>
          </a:prstGeom>
          <a:noFill/>
          <a:ln w="9525">
            <a:noFill/>
            <a:miter lim="800000"/>
            <a:headEnd/>
            <a:tailEnd/>
          </a:ln>
        </p:spPr>
        <p:txBody>
          <a:bodyPr anchor="ctr">
            <a:spAutoFit/>
          </a:bodyPr>
          <a:lstStyle/>
          <a:p>
            <a:pPr eaLnBrk="0" hangingPunct="0"/>
            <a:r>
              <a:rPr lang="en-US" b="1">
                <a:solidFill>
                  <a:srgbClr val="000000"/>
                </a:solidFill>
                <a:latin typeface="Arial" charset="0"/>
              </a:rPr>
              <a:t>Links:</a:t>
            </a:r>
          </a:p>
        </p:txBody>
      </p:sp>
      <p:sp>
        <p:nvSpPr>
          <p:cNvPr id="460809" name="Text Box 9"/>
          <p:cNvSpPr txBox="1">
            <a:spLocks noChangeArrowheads="1"/>
          </p:cNvSpPr>
          <p:nvPr/>
        </p:nvSpPr>
        <p:spPr bwMode="auto">
          <a:xfrm>
            <a:off x="214313" y="85725"/>
            <a:ext cx="6408737" cy="519113"/>
          </a:xfrm>
          <a:prstGeom prst="rect">
            <a:avLst/>
          </a:prstGeom>
          <a:noFill/>
          <a:ln w="9525">
            <a:noFill/>
            <a:miter lim="800000"/>
            <a:headEnd/>
            <a:tailEnd/>
          </a:ln>
          <a:effectLst/>
        </p:spPr>
        <p:txBody>
          <a:bodyPr anchor="ctr">
            <a:spAutoFit/>
          </a:bodyPr>
          <a:lstStyle/>
          <a:p>
            <a:pPr eaLnBrk="0" hangingPunct="0">
              <a:defRPr/>
            </a:pPr>
            <a:r>
              <a:rPr lang="en-US" sz="2800" b="1" i="1">
                <a:solidFill>
                  <a:srgbClr val="000000"/>
                </a:solidFill>
                <a:effectLst>
                  <a:outerShdw blurRad="38100" dist="38100" dir="2700000" algn="tl">
                    <a:srgbClr val="C0C0C0"/>
                  </a:outerShdw>
                </a:effectLst>
                <a:latin typeface="Arial" pitchFamily="34" charset="0"/>
                <a:cs typeface="+mn-cs"/>
              </a:rPr>
              <a:t>Elementos da rede PROFIBUS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7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08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60806"/>
                                        </p:tgtEl>
                                        <p:attrNameLst>
                                          <p:attrName>style.visibility</p:attrName>
                                        </p:attrNameLst>
                                      </p:cBhvr>
                                      <p:to>
                                        <p:strVal val="visible"/>
                                      </p:to>
                                    </p:set>
                                    <p:anim calcmode="lin" valueType="num">
                                      <p:cBhvr additive="base">
                                        <p:cTn id="23" dur="500" fill="hold"/>
                                        <p:tgtEl>
                                          <p:spTgt spid="460806"/>
                                        </p:tgtEl>
                                        <p:attrNameLst>
                                          <p:attrName>ppt_x</p:attrName>
                                        </p:attrNameLst>
                                      </p:cBhvr>
                                      <p:tavLst>
                                        <p:tav tm="0">
                                          <p:val>
                                            <p:strVal val="#ppt_x"/>
                                          </p:val>
                                        </p:tav>
                                        <p:tav tm="100000">
                                          <p:val>
                                            <p:strVal val="#ppt_x"/>
                                          </p:val>
                                        </p:tav>
                                      </p:tavLst>
                                    </p:anim>
                                    <p:anim calcmode="lin" valueType="num">
                                      <p:cBhvr additive="base">
                                        <p:cTn id="24" dur="500" fill="hold"/>
                                        <p:tgtEl>
                                          <p:spTgt spid="460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autoUpdateAnimBg="0"/>
      <p:bldP spid="897027" grpId="0" autoUpdateAnimBg="0"/>
      <p:bldP spid="460804" grpId="0" autoUpdateAnimBg="0"/>
      <p:bldP spid="460805" grpId="0" autoUpdateAnimBg="0"/>
      <p:bldP spid="46080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046" name="Text Box 150"/>
          <p:cNvSpPr txBox="1">
            <a:spLocks noChangeArrowheads="1"/>
          </p:cNvSpPr>
          <p:nvPr/>
        </p:nvSpPr>
        <p:spPr bwMode="auto">
          <a:xfrm>
            <a:off x="214313" y="133350"/>
            <a:ext cx="7777162" cy="519113"/>
          </a:xfrm>
          <a:prstGeom prst="rect">
            <a:avLst/>
          </a:prstGeom>
          <a:noFill/>
          <a:ln w="9525">
            <a:noFill/>
            <a:miter lim="800000"/>
            <a:headEnd/>
            <a:tailEnd/>
          </a:ln>
          <a:effectLst/>
        </p:spPr>
        <p:txBody>
          <a:bodyPr anchor="ctr">
            <a:spAutoFit/>
          </a:bodyPr>
          <a:lstStyle/>
          <a:p>
            <a:pPr eaLnBrk="0" hangingPunct="0">
              <a:defRPr/>
            </a:pPr>
            <a:r>
              <a:rPr lang="en-US" sz="2800" b="1" i="1">
                <a:solidFill>
                  <a:srgbClr val="000000"/>
                </a:solidFill>
                <a:effectLst>
                  <a:outerShdw blurRad="38100" dist="38100" dir="2700000" algn="tl">
                    <a:srgbClr val="C0C0C0"/>
                  </a:outerShdw>
                </a:effectLst>
                <a:latin typeface="Arial" pitchFamily="34" charset="0"/>
                <a:cs typeface="+mn-cs"/>
              </a:rPr>
              <a:t>Elementos da Rede PROFIBUS</a:t>
            </a:r>
          </a:p>
        </p:txBody>
      </p:sp>
      <p:grpSp>
        <p:nvGrpSpPr>
          <p:cNvPr id="70658" name="Grupo 155"/>
          <p:cNvGrpSpPr>
            <a:grpSpLocks/>
          </p:cNvGrpSpPr>
          <p:nvPr/>
        </p:nvGrpSpPr>
        <p:grpSpPr bwMode="auto">
          <a:xfrm>
            <a:off x="2366963" y="1125538"/>
            <a:ext cx="5975350" cy="5327650"/>
            <a:chOff x="1491" y="709"/>
            <a:chExt cx="3764" cy="3356"/>
          </a:xfrm>
        </p:grpSpPr>
        <p:sp>
          <p:nvSpPr>
            <p:cNvPr id="70662" name="Rectangle 2"/>
            <p:cNvSpPr>
              <a:spLocks noChangeArrowheads="1"/>
            </p:cNvSpPr>
            <p:nvPr/>
          </p:nvSpPr>
          <p:spPr bwMode="auto">
            <a:xfrm>
              <a:off x="1491" y="709"/>
              <a:ext cx="3764" cy="3356"/>
            </a:xfrm>
            <a:prstGeom prst="rect">
              <a:avLst/>
            </a:prstGeom>
            <a:solidFill>
              <a:srgbClr val="FFFFFF"/>
            </a:solidFill>
            <a:ln w="19050">
              <a:solidFill>
                <a:srgbClr val="0000CC"/>
              </a:solidFill>
              <a:miter lim="800000"/>
              <a:headEnd/>
              <a:tailEnd/>
            </a:ln>
          </p:spPr>
          <p:txBody>
            <a:bodyPr wrap="none" anchor="ctr"/>
            <a:lstStyle/>
            <a:p>
              <a:pPr eaLnBrk="0" hangingPunct="0"/>
              <a:endParaRPr lang="pt-BR" sz="3200" b="1">
                <a:solidFill>
                  <a:srgbClr val="000000"/>
                </a:solidFill>
              </a:endParaRPr>
            </a:p>
          </p:txBody>
        </p:sp>
        <p:grpSp>
          <p:nvGrpSpPr>
            <p:cNvPr id="70663" name="Group 3"/>
            <p:cNvGrpSpPr>
              <a:grpSpLocks/>
            </p:cNvGrpSpPr>
            <p:nvPr/>
          </p:nvGrpSpPr>
          <p:grpSpPr bwMode="auto">
            <a:xfrm>
              <a:off x="2234" y="916"/>
              <a:ext cx="796" cy="848"/>
              <a:chOff x="394" y="1650"/>
              <a:chExt cx="810" cy="918"/>
            </a:xfrm>
          </p:grpSpPr>
          <p:sp>
            <p:nvSpPr>
              <p:cNvPr id="70726" name="Line 4"/>
              <p:cNvSpPr>
                <a:spLocks noChangeShapeType="1"/>
              </p:cNvSpPr>
              <p:nvPr/>
            </p:nvSpPr>
            <p:spPr bwMode="auto">
              <a:xfrm flipV="1">
                <a:off x="792" y="2308"/>
                <a:ext cx="1" cy="260"/>
              </a:xfrm>
              <a:prstGeom prst="line">
                <a:avLst/>
              </a:prstGeom>
              <a:noFill/>
              <a:ln w="0">
                <a:solidFill>
                  <a:srgbClr val="000000"/>
                </a:solidFill>
                <a:round/>
                <a:headEnd/>
                <a:tailEnd/>
              </a:ln>
            </p:spPr>
            <p:txBody>
              <a:bodyPr/>
              <a:lstStyle/>
              <a:p>
                <a:endParaRPr lang="pt-BR"/>
              </a:p>
            </p:txBody>
          </p:sp>
          <p:sp>
            <p:nvSpPr>
              <p:cNvPr id="70727" name="Freeform 5"/>
              <p:cNvSpPr>
                <a:spLocks/>
              </p:cNvSpPr>
              <p:nvPr/>
            </p:nvSpPr>
            <p:spPr bwMode="auto">
              <a:xfrm>
                <a:off x="688" y="2124"/>
                <a:ext cx="1" cy="71"/>
              </a:xfrm>
              <a:custGeom>
                <a:avLst/>
                <a:gdLst>
                  <a:gd name="T0" fmla="*/ 0 w 1"/>
                  <a:gd name="T1" fmla="*/ 0 h 71"/>
                  <a:gd name="T2" fmla="*/ 0 w 1"/>
                  <a:gd name="T3" fmla="*/ 68 h 71"/>
                  <a:gd name="T4" fmla="*/ 0 w 1"/>
                  <a:gd name="T5" fmla="*/ 71 h 71"/>
                  <a:gd name="T6" fmla="*/ 0 60000 65536"/>
                  <a:gd name="T7" fmla="*/ 0 60000 65536"/>
                  <a:gd name="T8" fmla="*/ 0 60000 65536"/>
                  <a:gd name="T9" fmla="*/ 0 w 1"/>
                  <a:gd name="T10" fmla="*/ 0 h 71"/>
                  <a:gd name="T11" fmla="*/ 1 w 1"/>
                  <a:gd name="T12" fmla="*/ 71 h 71"/>
                </a:gdLst>
                <a:ahLst/>
                <a:cxnLst>
                  <a:cxn ang="T6">
                    <a:pos x="T0" y="T1"/>
                  </a:cxn>
                  <a:cxn ang="T7">
                    <a:pos x="T2" y="T3"/>
                  </a:cxn>
                  <a:cxn ang="T8">
                    <a:pos x="T4" y="T5"/>
                  </a:cxn>
                </a:cxnLst>
                <a:rect l="T9" t="T10" r="T11" b="T12"/>
                <a:pathLst>
                  <a:path w="1" h="71">
                    <a:moveTo>
                      <a:pt x="0" y="0"/>
                    </a:moveTo>
                    <a:lnTo>
                      <a:pt x="0" y="68"/>
                    </a:lnTo>
                    <a:lnTo>
                      <a:pt x="0" y="71"/>
                    </a:lnTo>
                  </a:path>
                </a:pathLst>
              </a:custGeom>
              <a:noFill/>
              <a:ln w="0">
                <a:solidFill>
                  <a:srgbClr val="000000"/>
                </a:solidFill>
                <a:round/>
                <a:headEnd/>
                <a:tailEnd/>
              </a:ln>
            </p:spPr>
            <p:txBody>
              <a:bodyPr/>
              <a:lstStyle/>
              <a:p>
                <a:endParaRPr lang="pt-BR"/>
              </a:p>
            </p:txBody>
          </p:sp>
          <p:sp>
            <p:nvSpPr>
              <p:cNvPr id="70728" name="Freeform 6"/>
              <p:cNvSpPr>
                <a:spLocks/>
              </p:cNvSpPr>
              <p:nvPr/>
            </p:nvSpPr>
            <p:spPr bwMode="auto">
              <a:xfrm>
                <a:off x="500" y="2130"/>
                <a:ext cx="591" cy="34"/>
              </a:xfrm>
              <a:custGeom>
                <a:avLst/>
                <a:gdLst>
                  <a:gd name="T0" fmla="*/ 0 w 591"/>
                  <a:gd name="T1" fmla="*/ 34 h 34"/>
                  <a:gd name="T2" fmla="*/ 301 w 591"/>
                  <a:gd name="T3" fmla="*/ 34 h 34"/>
                  <a:gd name="T4" fmla="*/ 301 w 591"/>
                  <a:gd name="T5" fmla="*/ 21 h 34"/>
                  <a:gd name="T6" fmla="*/ 330 w 591"/>
                  <a:gd name="T7" fmla="*/ 21 h 34"/>
                  <a:gd name="T8" fmla="*/ 330 w 591"/>
                  <a:gd name="T9" fmla="*/ 34 h 34"/>
                  <a:gd name="T10" fmla="*/ 468 w 591"/>
                  <a:gd name="T11" fmla="*/ 34 h 34"/>
                  <a:gd name="T12" fmla="*/ 468 w 591"/>
                  <a:gd name="T13" fmla="*/ 21 h 34"/>
                  <a:gd name="T14" fmla="*/ 490 w 591"/>
                  <a:gd name="T15" fmla="*/ 21 h 34"/>
                  <a:gd name="T16" fmla="*/ 490 w 591"/>
                  <a:gd name="T17" fmla="*/ 34 h 34"/>
                  <a:gd name="T18" fmla="*/ 537 w 591"/>
                  <a:gd name="T19" fmla="*/ 34 h 34"/>
                  <a:gd name="T20" fmla="*/ 537 w 591"/>
                  <a:gd name="T21" fmla="*/ 0 h 34"/>
                  <a:gd name="T22" fmla="*/ 560 w 591"/>
                  <a:gd name="T23" fmla="*/ 0 h 34"/>
                  <a:gd name="T24" fmla="*/ 560 w 591"/>
                  <a:gd name="T25" fmla="*/ 34 h 34"/>
                  <a:gd name="T26" fmla="*/ 585 w 591"/>
                  <a:gd name="T27" fmla="*/ 34 h 34"/>
                  <a:gd name="T28" fmla="*/ 591 w 591"/>
                  <a:gd name="T29" fmla="*/ 3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1"/>
                  <a:gd name="T46" fmla="*/ 0 h 34"/>
                  <a:gd name="T47" fmla="*/ 591 w 591"/>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1" h="34">
                    <a:moveTo>
                      <a:pt x="0" y="34"/>
                    </a:moveTo>
                    <a:lnTo>
                      <a:pt x="301" y="34"/>
                    </a:lnTo>
                    <a:lnTo>
                      <a:pt x="301" y="21"/>
                    </a:lnTo>
                    <a:lnTo>
                      <a:pt x="330" y="21"/>
                    </a:lnTo>
                    <a:lnTo>
                      <a:pt x="330" y="34"/>
                    </a:lnTo>
                    <a:lnTo>
                      <a:pt x="468" y="34"/>
                    </a:lnTo>
                    <a:lnTo>
                      <a:pt x="468" y="21"/>
                    </a:lnTo>
                    <a:lnTo>
                      <a:pt x="490" y="21"/>
                    </a:lnTo>
                    <a:lnTo>
                      <a:pt x="490" y="34"/>
                    </a:lnTo>
                    <a:lnTo>
                      <a:pt x="537" y="34"/>
                    </a:lnTo>
                    <a:lnTo>
                      <a:pt x="537" y="0"/>
                    </a:lnTo>
                    <a:lnTo>
                      <a:pt x="560" y="0"/>
                    </a:lnTo>
                    <a:lnTo>
                      <a:pt x="560" y="34"/>
                    </a:lnTo>
                    <a:lnTo>
                      <a:pt x="585" y="34"/>
                    </a:lnTo>
                    <a:lnTo>
                      <a:pt x="591" y="34"/>
                    </a:lnTo>
                  </a:path>
                </a:pathLst>
              </a:custGeom>
              <a:noFill/>
              <a:ln w="0">
                <a:solidFill>
                  <a:srgbClr val="000000"/>
                </a:solidFill>
                <a:round/>
                <a:headEnd/>
                <a:tailEnd/>
              </a:ln>
            </p:spPr>
            <p:txBody>
              <a:bodyPr/>
              <a:lstStyle/>
              <a:p>
                <a:endParaRPr lang="pt-BR"/>
              </a:p>
            </p:txBody>
          </p:sp>
          <p:sp>
            <p:nvSpPr>
              <p:cNvPr id="70729" name="Rectangle 7"/>
              <p:cNvSpPr>
                <a:spLocks noChangeArrowheads="1"/>
              </p:cNvSpPr>
              <p:nvPr/>
            </p:nvSpPr>
            <p:spPr bwMode="auto">
              <a:xfrm>
                <a:off x="802" y="2151"/>
                <a:ext cx="24" cy="18"/>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70730" name="Freeform 8"/>
              <p:cNvSpPr>
                <a:spLocks/>
              </p:cNvSpPr>
              <p:nvPr/>
            </p:nvSpPr>
            <p:spPr bwMode="auto">
              <a:xfrm>
                <a:off x="1037" y="2155"/>
                <a:ext cx="23" cy="9"/>
              </a:xfrm>
              <a:custGeom>
                <a:avLst/>
                <a:gdLst>
                  <a:gd name="T0" fmla="*/ 23 w 23"/>
                  <a:gd name="T1" fmla="*/ 9 h 9"/>
                  <a:gd name="T2" fmla="*/ 19 w 23"/>
                  <a:gd name="T3" fmla="*/ 0 h 9"/>
                  <a:gd name="T4" fmla="*/ 1 w 23"/>
                  <a:gd name="T5" fmla="*/ 0 h 9"/>
                  <a:gd name="T6" fmla="*/ 0 w 23"/>
                  <a:gd name="T7" fmla="*/ 0 h 9"/>
                  <a:gd name="T8" fmla="*/ 0 60000 65536"/>
                  <a:gd name="T9" fmla="*/ 0 60000 65536"/>
                  <a:gd name="T10" fmla="*/ 0 60000 65536"/>
                  <a:gd name="T11" fmla="*/ 0 60000 65536"/>
                  <a:gd name="T12" fmla="*/ 0 w 23"/>
                  <a:gd name="T13" fmla="*/ 0 h 9"/>
                  <a:gd name="T14" fmla="*/ 23 w 23"/>
                  <a:gd name="T15" fmla="*/ 9 h 9"/>
                </a:gdLst>
                <a:ahLst/>
                <a:cxnLst>
                  <a:cxn ang="T8">
                    <a:pos x="T0" y="T1"/>
                  </a:cxn>
                  <a:cxn ang="T9">
                    <a:pos x="T2" y="T3"/>
                  </a:cxn>
                  <a:cxn ang="T10">
                    <a:pos x="T4" y="T5"/>
                  </a:cxn>
                  <a:cxn ang="T11">
                    <a:pos x="T6" y="T7"/>
                  </a:cxn>
                </a:cxnLst>
                <a:rect l="T12" t="T13" r="T14" b="T15"/>
                <a:pathLst>
                  <a:path w="23" h="9">
                    <a:moveTo>
                      <a:pt x="23" y="9"/>
                    </a:moveTo>
                    <a:lnTo>
                      <a:pt x="19" y="0"/>
                    </a:lnTo>
                    <a:lnTo>
                      <a:pt x="1" y="0"/>
                    </a:lnTo>
                    <a:lnTo>
                      <a:pt x="0" y="0"/>
                    </a:lnTo>
                  </a:path>
                </a:pathLst>
              </a:custGeom>
              <a:noFill/>
              <a:ln w="0">
                <a:solidFill>
                  <a:srgbClr val="000000"/>
                </a:solidFill>
                <a:round/>
                <a:headEnd/>
                <a:tailEnd/>
              </a:ln>
            </p:spPr>
            <p:txBody>
              <a:bodyPr/>
              <a:lstStyle/>
              <a:p>
                <a:endParaRPr lang="pt-BR"/>
              </a:p>
            </p:txBody>
          </p:sp>
          <p:sp>
            <p:nvSpPr>
              <p:cNvPr id="70731" name="Freeform 9"/>
              <p:cNvSpPr>
                <a:spLocks/>
              </p:cNvSpPr>
              <p:nvPr/>
            </p:nvSpPr>
            <p:spPr bwMode="auto">
              <a:xfrm>
                <a:off x="1037" y="2136"/>
                <a:ext cx="15" cy="19"/>
              </a:xfrm>
              <a:custGeom>
                <a:avLst/>
                <a:gdLst>
                  <a:gd name="T0" fmla="*/ 15 w 15"/>
                  <a:gd name="T1" fmla="*/ 19 h 19"/>
                  <a:gd name="T2" fmla="*/ 15 w 15"/>
                  <a:gd name="T3" fmla="*/ 0 h 19"/>
                  <a:gd name="T4" fmla="*/ 1 w 15"/>
                  <a:gd name="T5" fmla="*/ 0 h 19"/>
                  <a:gd name="T6" fmla="*/ 0 w 15"/>
                  <a:gd name="T7" fmla="*/ 0 h 19"/>
                  <a:gd name="T8" fmla="*/ 0 60000 65536"/>
                  <a:gd name="T9" fmla="*/ 0 60000 65536"/>
                  <a:gd name="T10" fmla="*/ 0 60000 65536"/>
                  <a:gd name="T11" fmla="*/ 0 60000 65536"/>
                  <a:gd name="T12" fmla="*/ 0 w 15"/>
                  <a:gd name="T13" fmla="*/ 0 h 19"/>
                  <a:gd name="T14" fmla="*/ 15 w 15"/>
                  <a:gd name="T15" fmla="*/ 19 h 19"/>
                </a:gdLst>
                <a:ahLst/>
                <a:cxnLst>
                  <a:cxn ang="T8">
                    <a:pos x="T0" y="T1"/>
                  </a:cxn>
                  <a:cxn ang="T9">
                    <a:pos x="T2" y="T3"/>
                  </a:cxn>
                  <a:cxn ang="T10">
                    <a:pos x="T4" y="T5"/>
                  </a:cxn>
                  <a:cxn ang="T11">
                    <a:pos x="T6" y="T7"/>
                  </a:cxn>
                </a:cxnLst>
                <a:rect l="T12" t="T13" r="T14" b="T15"/>
                <a:pathLst>
                  <a:path w="15" h="19">
                    <a:moveTo>
                      <a:pt x="15" y="19"/>
                    </a:moveTo>
                    <a:lnTo>
                      <a:pt x="15" y="0"/>
                    </a:lnTo>
                    <a:lnTo>
                      <a:pt x="1" y="0"/>
                    </a:lnTo>
                    <a:lnTo>
                      <a:pt x="0" y="0"/>
                    </a:lnTo>
                  </a:path>
                </a:pathLst>
              </a:custGeom>
              <a:noFill/>
              <a:ln w="0">
                <a:solidFill>
                  <a:srgbClr val="000000"/>
                </a:solidFill>
                <a:round/>
                <a:headEnd/>
                <a:tailEnd/>
              </a:ln>
            </p:spPr>
            <p:txBody>
              <a:bodyPr/>
              <a:lstStyle/>
              <a:p>
                <a:endParaRPr lang="pt-BR"/>
              </a:p>
            </p:txBody>
          </p:sp>
          <p:sp>
            <p:nvSpPr>
              <p:cNvPr id="70732" name="Line 10"/>
              <p:cNvSpPr>
                <a:spLocks noChangeShapeType="1"/>
              </p:cNvSpPr>
              <p:nvPr/>
            </p:nvSpPr>
            <p:spPr bwMode="auto">
              <a:xfrm>
                <a:off x="918" y="2174"/>
                <a:ext cx="1" cy="13"/>
              </a:xfrm>
              <a:prstGeom prst="line">
                <a:avLst/>
              </a:prstGeom>
              <a:noFill/>
              <a:ln w="0">
                <a:solidFill>
                  <a:srgbClr val="000000"/>
                </a:solidFill>
                <a:round/>
                <a:headEnd/>
                <a:tailEnd/>
              </a:ln>
            </p:spPr>
            <p:txBody>
              <a:bodyPr/>
              <a:lstStyle/>
              <a:p>
                <a:endParaRPr lang="pt-BR"/>
              </a:p>
            </p:txBody>
          </p:sp>
          <p:sp>
            <p:nvSpPr>
              <p:cNvPr id="70733" name="Line 11"/>
              <p:cNvSpPr>
                <a:spLocks noChangeShapeType="1"/>
              </p:cNvSpPr>
              <p:nvPr/>
            </p:nvSpPr>
            <p:spPr bwMode="auto">
              <a:xfrm>
                <a:off x="927" y="2174"/>
                <a:ext cx="1" cy="13"/>
              </a:xfrm>
              <a:prstGeom prst="line">
                <a:avLst/>
              </a:prstGeom>
              <a:noFill/>
              <a:ln w="0">
                <a:solidFill>
                  <a:srgbClr val="000000"/>
                </a:solidFill>
                <a:round/>
                <a:headEnd/>
                <a:tailEnd/>
              </a:ln>
            </p:spPr>
            <p:txBody>
              <a:bodyPr/>
              <a:lstStyle/>
              <a:p>
                <a:endParaRPr lang="pt-BR"/>
              </a:p>
            </p:txBody>
          </p:sp>
          <p:sp>
            <p:nvSpPr>
              <p:cNvPr id="70734" name="Line 12"/>
              <p:cNvSpPr>
                <a:spLocks noChangeShapeType="1"/>
              </p:cNvSpPr>
              <p:nvPr/>
            </p:nvSpPr>
            <p:spPr bwMode="auto">
              <a:xfrm>
                <a:off x="939" y="2174"/>
                <a:ext cx="1" cy="13"/>
              </a:xfrm>
              <a:prstGeom prst="line">
                <a:avLst/>
              </a:prstGeom>
              <a:noFill/>
              <a:ln w="0">
                <a:solidFill>
                  <a:srgbClr val="000000"/>
                </a:solidFill>
                <a:round/>
                <a:headEnd/>
                <a:tailEnd/>
              </a:ln>
            </p:spPr>
            <p:txBody>
              <a:bodyPr/>
              <a:lstStyle/>
              <a:p>
                <a:endParaRPr lang="pt-BR"/>
              </a:p>
            </p:txBody>
          </p:sp>
          <p:sp>
            <p:nvSpPr>
              <p:cNvPr id="70735" name="Line 13"/>
              <p:cNvSpPr>
                <a:spLocks noChangeShapeType="1"/>
              </p:cNvSpPr>
              <p:nvPr/>
            </p:nvSpPr>
            <p:spPr bwMode="auto">
              <a:xfrm>
                <a:off x="949" y="2174"/>
                <a:ext cx="1" cy="13"/>
              </a:xfrm>
              <a:prstGeom prst="line">
                <a:avLst/>
              </a:prstGeom>
              <a:noFill/>
              <a:ln w="0">
                <a:solidFill>
                  <a:srgbClr val="000000"/>
                </a:solidFill>
                <a:round/>
                <a:headEnd/>
                <a:tailEnd/>
              </a:ln>
            </p:spPr>
            <p:txBody>
              <a:bodyPr/>
              <a:lstStyle/>
              <a:p>
                <a:endParaRPr lang="pt-BR"/>
              </a:p>
            </p:txBody>
          </p:sp>
          <p:sp>
            <p:nvSpPr>
              <p:cNvPr id="70736" name="Line 14"/>
              <p:cNvSpPr>
                <a:spLocks noChangeShapeType="1"/>
              </p:cNvSpPr>
              <p:nvPr/>
            </p:nvSpPr>
            <p:spPr bwMode="auto">
              <a:xfrm>
                <a:off x="961" y="2174"/>
                <a:ext cx="1" cy="13"/>
              </a:xfrm>
              <a:prstGeom prst="line">
                <a:avLst/>
              </a:prstGeom>
              <a:noFill/>
              <a:ln w="0">
                <a:solidFill>
                  <a:srgbClr val="000000"/>
                </a:solidFill>
                <a:round/>
                <a:headEnd/>
                <a:tailEnd/>
              </a:ln>
            </p:spPr>
            <p:txBody>
              <a:bodyPr/>
              <a:lstStyle/>
              <a:p>
                <a:endParaRPr lang="pt-BR"/>
              </a:p>
            </p:txBody>
          </p:sp>
          <p:sp>
            <p:nvSpPr>
              <p:cNvPr id="70737" name="Freeform 15"/>
              <p:cNvSpPr>
                <a:spLocks/>
              </p:cNvSpPr>
              <p:nvPr/>
            </p:nvSpPr>
            <p:spPr bwMode="auto">
              <a:xfrm>
                <a:off x="619" y="2082"/>
                <a:ext cx="348" cy="1"/>
              </a:xfrm>
              <a:custGeom>
                <a:avLst/>
                <a:gdLst>
                  <a:gd name="T0" fmla="*/ 0 w 348"/>
                  <a:gd name="T1" fmla="*/ 0 h 1"/>
                  <a:gd name="T2" fmla="*/ 346 w 348"/>
                  <a:gd name="T3" fmla="*/ 0 h 1"/>
                  <a:gd name="T4" fmla="*/ 348 w 348"/>
                  <a:gd name="T5" fmla="*/ 0 h 1"/>
                  <a:gd name="T6" fmla="*/ 0 60000 65536"/>
                  <a:gd name="T7" fmla="*/ 0 60000 65536"/>
                  <a:gd name="T8" fmla="*/ 0 60000 65536"/>
                  <a:gd name="T9" fmla="*/ 0 w 348"/>
                  <a:gd name="T10" fmla="*/ 0 h 1"/>
                  <a:gd name="T11" fmla="*/ 348 w 348"/>
                  <a:gd name="T12" fmla="*/ 1 h 1"/>
                </a:gdLst>
                <a:ahLst/>
                <a:cxnLst>
                  <a:cxn ang="T6">
                    <a:pos x="T0" y="T1"/>
                  </a:cxn>
                  <a:cxn ang="T7">
                    <a:pos x="T2" y="T3"/>
                  </a:cxn>
                  <a:cxn ang="T8">
                    <a:pos x="T4" y="T5"/>
                  </a:cxn>
                </a:cxnLst>
                <a:rect l="T9" t="T10" r="T11" b="T12"/>
                <a:pathLst>
                  <a:path w="348" h="1">
                    <a:moveTo>
                      <a:pt x="0" y="0"/>
                    </a:moveTo>
                    <a:lnTo>
                      <a:pt x="346" y="0"/>
                    </a:lnTo>
                    <a:lnTo>
                      <a:pt x="348" y="0"/>
                    </a:lnTo>
                  </a:path>
                </a:pathLst>
              </a:custGeom>
              <a:noFill/>
              <a:ln w="0">
                <a:solidFill>
                  <a:srgbClr val="000000"/>
                </a:solidFill>
                <a:round/>
                <a:headEnd/>
                <a:tailEnd/>
              </a:ln>
            </p:spPr>
            <p:txBody>
              <a:bodyPr/>
              <a:lstStyle/>
              <a:p>
                <a:endParaRPr lang="pt-BR"/>
              </a:p>
            </p:txBody>
          </p:sp>
          <p:sp>
            <p:nvSpPr>
              <p:cNvPr id="70738" name="Line 16"/>
              <p:cNvSpPr>
                <a:spLocks noChangeShapeType="1"/>
              </p:cNvSpPr>
              <p:nvPr/>
            </p:nvSpPr>
            <p:spPr bwMode="auto">
              <a:xfrm>
                <a:off x="632" y="2075"/>
                <a:ext cx="43" cy="1"/>
              </a:xfrm>
              <a:prstGeom prst="line">
                <a:avLst/>
              </a:prstGeom>
              <a:noFill/>
              <a:ln w="0">
                <a:solidFill>
                  <a:srgbClr val="000000"/>
                </a:solidFill>
                <a:round/>
                <a:headEnd/>
                <a:tailEnd/>
              </a:ln>
            </p:spPr>
            <p:txBody>
              <a:bodyPr/>
              <a:lstStyle/>
              <a:p>
                <a:endParaRPr lang="pt-BR"/>
              </a:p>
            </p:txBody>
          </p:sp>
          <p:sp>
            <p:nvSpPr>
              <p:cNvPr id="70739" name="Freeform 17"/>
              <p:cNvSpPr>
                <a:spLocks/>
              </p:cNvSpPr>
              <p:nvPr/>
            </p:nvSpPr>
            <p:spPr bwMode="auto">
              <a:xfrm>
                <a:off x="1003" y="2124"/>
                <a:ext cx="1" cy="71"/>
              </a:xfrm>
              <a:custGeom>
                <a:avLst/>
                <a:gdLst>
                  <a:gd name="T0" fmla="*/ 0 w 1"/>
                  <a:gd name="T1" fmla="*/ 0 h 71"/>
                  <a:gd name="T2" fmla="*/ 0 w 1"/>
                  <a:gd name="T3" fmla="*/ 68 h 71"/>
                  <a:gd name="T4" fmla="*/ 0 w 1"/>
                  <a:gd name="T5" fmla="*/ 71 h 71"/>
                  <a:gd name="T6" fmla="*/ 0 60000 65536"/>
                  <a:gd name="T7" fmla="*/ 0 60000 65536"/>
                  <a:gd name="T8" fmla="*/ 0 60000 65536"/>
                  <a:gd name="T9" fmla="*/ 0 w 1"/>
                  <a:gd name="T10" fmla="*/ 0 h 71"/>
                  <a:gd name="T11" fmla="*/ 1 w 1"/>
                  <a:gd name="T12" fmla="*/ 71 h 71"/>
                </a:gdLst>
                <a:ahLst/>
                <a:cxnLst>
                  <a:cxn ang="T6">
                    <a:pos x="T0" y="T1"/>
                  </a:cxn>
                  <a:cxn ang="T7">
                    <a:pos x="T2" y="T3"/>
                  </a:cxn>
                  <a:cxn ang="T8">
                    <a:pos x="T4" y="T5"/>
                  </a:cxn>
                </a:cxnLst>
                <a:rect l="T9" t="T10" r="T11" b="T12"/>
                <a:pathLst>
                  <a:path w="1" h="71">
                    <a:moveTo>
                      <a:pt x="0" y="0"/>
                    </a:moveTo>
                    <a:lnTo>
                      <a:pt x="0" y="68"/>
                    </a:lnTo>
                    <a:lnTo>
                      <a:pt x="0" y="71"/>
                    </a:lnTo>
                  </a:path>
                </a:pathLst>
              </a:custGeom>
              <a:noFill/>
              <a:ln w="0">
                <a:solidFill>
                  <a:srgbClr val="000000"/>
                </a:solidFill>
                <a:round/>
                <a:headEnd/>
                <a:tailEnd/>
              </a:ln>
            </p:spPr>
            <p:txBody>
              <a:bodyPr/>
              <a:lstStyle/>
              <a:p>
                <a:endParaRPr lang="pt-BR"/>
              </a:p>
            </p:txBody>
          </p:sp>
          <p:sp>
            <p:nvSpPr>
              <p:cNvPr id="70740" name="Line 18"/>
              <p:cNvSpPr>
                <a:spLocks noChangeShapeType="1"/>
              </p:cNvSpPr>
              <p:nvPr/>
            </p:nvSpPr>
            <p:spPr bwMode="auto">
              <a:xfrm>
                <a:off x="843" y="2124"/>
                <a:ext cx="1" cy="71"/>
              </a:xfrm>
              <a:prstGeom prst="line">
                <a:avLst/>
              </a:prstGeom>
              <a:noFill/>
              <a:ln w="0">
                <a:solidFill>
                  <a:srgbClr val="000000"/>
                </a:solidFill>
                <a:round/>
                <a:headEnd/>
                <a:tailEnd/>
              </a:ln>
            </p:spPr>
            <p:txBody>
              <a:bodyPr/>
              <a:lstStyle/>
              <a:p>
                <a:endParaRPr lang="pt-BR"/>
              </a:p>
            </p:txBody>
          </p:sp>
          <p:sp>
            <p:nvSpPr>
              <p:cNvPr id="70741" name="Freeform 19"/>
              <p:cNvSpPr>
                <a:spLocks/>
              </p:cNvSpPr>
              <p:nvPr/>
            </p:nvSpPr>
            <p:spPr bwMode="auto">
              <a:xfrm>
                <a:off x="459" y="2219"/>
                <a:ext cx="450" cy="46"/>
              </a:xfrm>
              <a:custGeom>
                <a:avLst/>
                <a:gdLst>
                  <a:gd name="T0" fmla="*/ 16 w 450"/>
                  <a:gd name="T1" fmla="*/ 2 h 46"/>
                  <a:gd name="T2" fmla="*/ 439 w 450"/>
                  <a:gd name="T3" fmla="*/ 2 h 46"/>
                  <a:gd name="T4" fmla="*/ 450 w 450"/>
                  <a:gd name="T5" fmla="*/ 46 h 46"/>
                  <a:gd name="T6" fmla="*/ 0 w 450"/>
                  <a:gd name="T7" fmla="*/ 46 h 46"/>
                  <a:gd name="T8" fmla="*/ 16 w 450"/>
                  <a:gd name="T9" fmla="*/ 0 h 46"/>
                  <a:gd name="T10" fmla="*/ 0 60000 65536"/>
                  <a:gd name="T11" fmla="*/ 0 60000 65536"/>
                  <a:gd name="T12" fmla="*/ 0 60000 65536"/>
                  <a:gd name="T13" fmla="*/ 0 60000 65536"/>
                  <a:gd name="T14" fmla="*/ 0 60000 65536"/>
                  <a:gd name="T15" fmla="*/ 0 w 450"/>
                  <a:gd name="T16" fmla="*/ 0 h 46"/>
                  <a:gd name="T17" fmla="*/ 450 w 450"/>
                  <a:gd name="T18" fmla="*/ 46 h 46"/>
                </a:gdLst>
                <a:ahLst/>
                <a:cxnLst>
                  <a:cxn ang="T10">
                    <a:pos x="T0" y="T1"/>
                  </a:cxn>
                  <a:cxn ang="T11">
                    <a:pos x="T2" y="T3"/>
                  </a:cxn>
                  <a:cxn ang="T12">
                    <a:pos x="T4" y="T5"/>
                  </a:cxn>
                  <a:cxn ang="T13">
                    <a:pos x="T6" y="T7"/>
                  </a:cxn>
                  <a:cxn ang="T14">
                    <a:pos x="T8" y="T9"/>
                  </a:cxn>
                </a:cxnLst>
                <a:rect l="T15" t="T16" r="T17" b="T18"/>
                <a:pathLst>
                  <a:path w="450" h="46">
                    <a:moveTo>
                      <a:pt x="16" y="2"/>
                    </a:moveTo>
                    <a:lnTo>
                      <a:pt x="439" y="2"/>
                    </a:lnTo>
                    <a:lnTo>
                      <a:pt x="450" y="46"/>
                    </a:lnTo>
                    <a:lnTo>
                      <a:pt x="0" y="46"/>
                    </a:lnTo>
                    <a:lnTo>
                      <a:pt x="16" y="0"/>
                    </a:lnTo>
                  </a:path>
                </a:pathLst>
              </a:custGeom>
              <a:noFill/>
              <a:ln w="0">
                <a:solidFill>
                  <a:srgbClr val="000000"/>
                </a:solidFill>
                <a:round/>
                <a:headEnd/>
                <a:tailEnd/>
              </a:ln>
            </p:spPr>
            <p:txBody>
              <a:bodyPr/>
              <a:lstStyle/>
              <a:p>
                <a:endParaRPr lang="pt-BR"/>
              </a:p>
            </p:txBody>
          </p:sp>
          <p:sp>
            <p:nvSpPr>
              <p:cNvPr id="70742" name="Freeform 20"/>
              <p:cNvSpPr>
                <a:spLocks/>
              </p:cNvSpPr>
              <p:nvPr/>
            </p:nvSpPr>
            <p:spPr bwMode="auto">
              <a:xfrm>
                <a:off x="473" y="2231"/>
                <a:ext cx="426" cy="1"/>
              </a:xfrm>
              <a:custGeom>
                <a:avLst/>
                <a:gdLst>
                  <a:gd name="T0" fmla="*/ 0 w 426"/>
                  <a:gd name="T1" fmla="*/ 0 h 1"/>
                  <a:gd name="T2" fmla="*/ 425 w 426"/>
                  <a:gd name="T3" fmla="*/ 0 h 1"/>
                  <a:gd name="T4" fmla="*/ 426 w 426"/>
                  <a:gd name="T5" fmla="*/ 0 h 1"/>
                  <a:gd name="T6" fmla="*/ 0 60000 65536"/>
                  <a:gd name="T7" fmla="*/ 0 60000 65536"/>
                  <a:gd name="T8" fmla="*/ 0 60000 65536"/>
                  <a:gd name="T9" fmla="*/ 0 w 426"/>
                  <a:gd name="T10" fmla="*/ 0 h 1"/>
                  <a:gd name="T11" fmla="*/ 426 w 426"/>
                  <a:gd name="T12" fmla="*/ 1 h 1"/>
                </a:gdLst>
                <a:ahLst/>
                <a:cxnLst>
                  <a:cxn ang="T6">
                    <a:pos x="T0" y="T1"/>
                  </a:cxn>
                  <a:cxn ang="T7">
                    <a:pos x="T2" y="T3"/>
                  </a:cxn>
                  <a:cxn ang="T8">
                    <a:pos x="T4" y="T5"/>
                  </a:cxn>
                </a:cxnLst>
                <a:rect l="T9" t="T10" r="T11" b="T12"/>
                <a:pathLst>
                  <a:path w="426" h="1">
                    <a:moveTo>
                      <a:pt x="0" y="0"/>
                    </a:moveTo>
                    <a:lnTo>
                      <a:pt x="425" y="0"/>
                    </a:lnTo>
                    <a:lnTo>
                      <a:pt x="426" y="0"/>
                    </a:lnTo>
                  </a:path>
                </a:pathLst>
              </a:custGeom>
              <a:noFill/>
              <a:ln w="0">
                <a:solidFill>
                  <a:srgbClr val="000000"/>
                </a:solidFill>
                <a:round/>
                <a:headEnd/>
                <a:tailEnd/>
              </a:ln>
            </p:spPr>
            <p:txBody>
              <a:bodyPr/>
              <a:lstStyle/>
              <a:p>
                <a:endParaRPr lang="pt-BR"/>
              </a:p>
            </p:txBody>
          </p:sp>
          <p:sp>
            <p:nvSpPr>
              <p:cNvPr id="70743" name="Line 21"/>
              <p:cNvSpPr>
                <a:spLocks noChangeShapeType="1"/>
              </p:cNvSpPr>
              <p:nvPr/>
            </p:nvSpPr>
            <p:spPr bwMode="auto">
              <a:xfrm>
                <a:off x="465" y="2241"/>
                <a:ext cx="438" cy="1"/>
              </a:xfrm>
              <a:prstGeom prst="line">
                <a:avLst/>
              </a:prstGeom>
              <a:noFill/>
              <a:ln w="0">
                <a:solidFill>
                  <a:srgbClr val="000000"/>
                </a:solidFill>
                <a:round/>
                <a:headEnd/>
                <a:tailEnd/>
              </a:ln>
            </p:spPr>
            <p:txBody>
              <a:bodyPr/>
              <a:lstStyle/>
              <a:p>
                <a:endParaRPr lang="pt-BR"/>
              </a:p>
            </p:txBody>
          </p:sp>
          <p:sp>
            <p:nvSpPr>
              <p:cNvPr id="70744" name="Freeform 22"/>
              <p:cNvSpPr>
                <a:spLocks/>
              </p:cNvSpPr>
              <p:nvPr/>
            </p:nvSpPr>
            <p:spPr bwMode="auto">
              <a:xfrm>
                <a:off x="463" y="2255"/>
                <a:ext cx="443" cy="1"/>
              </a:xfrm>
              <a:custGeom>
                <a:avLst/>
                <a:gdLst>
                  <a:gd name="T0" fmla="*/ 0 w 443"/>
                  <a:gd name="T1" fmla="*/ 0 h 1"/>
                  <a:gd name="T2" fmla="*/ 440 w 443"/>
                  <a:gd name="T3" fmla="*/ 0 h 1"/>
                  <a:gd name="T4" fmla="*/ 443 w 443"/>
                  <a:gd name="T5" fmla="*/ 0 h 1"/>
                  <a:gd name="T6" fmla="*/ 0 60000 65536"/>
                  <a:gd name="T7" fmla="*/ 0 60000 65536"/>
                  <a:gd name="T8" fmla="*/ 0 60000 65536"/>
                  <a:gd name="T9" fmla="*/ 0 w 443"/>
                  <a:gd name="T10" fmla="*/ 0 h 1"/>
                  <a:gd name="T11" fmla="*/ 443 w 443"/>
                  <a:gd name="T12" fmla="*/ 1 h 1"/>
                </a:gdLst>
                <a:ahLst/>
                <a:cxnLst>
                  <a:cxn ang="T6">
                    <a:pos x="T0" y="T1"/>
                  </a:cxn>
                  <a:cxn ang="T7">
                    <a:pos x="T2" y="T3"/>
                  </a:cxn>
                  <a:cxn ang="T8">
                    <a:pos x="T4" y="T5"/>
                  </a:cxn>
                </a:cxnLst>
                <a:rect l="T9" t="T10" r="T11" b="T12"/>
                <a:pathLst>
                  <a:path w="443" h="1">
                    <a:moveTo>
                      <a:pt x="0" y="0"/>
                    </a:moveTo>
                    <a:lnTo>
                      <a:pt x="440" y="0"/>
                    </a:lnTo>
                    <a:lnTo>
                      <a:pt x="443" y="0"/>
                    </a:lnTo>
                  </a:path>
                </a:pathLst>
              </a:custGeom>
              <a:noFill/>
              <a:ln w="0">
                <a:solidFill>
                  <a:srgbClr val="000000"/>
                </a:solidFill>
                <a:round/>
                <a:headEnd/>
                <a:tailEnd/>
              </a:ln>
            </p:spPr>
            <p:txBody>
              <a:bodyPr/>
              <a:lstStyle/>
              <a:p>
                <a:endParaRPr lang="pt-BR"/>
              </a:p>
            </p:txBody>
          </p:sp>
          <p:sp>
            <p:nvSpPr>
              <p:cNvPr id="70745" name="Freeform 23"/>
              <p:cNvSpPr>
                <a:spLocks/>
              </p:cNvSpPr>
              <p:nvPr/>
            </p:nvSpPr>
            <p:spPr bwMode="auto">
              <a:xfrm>
                <a:off x="1022" y="2229"/>
                <a:ext cx="127" cy="43"/>
              </a:xfrm>
              <a:custGeom>
                <a:avLst/>
                <a:gdLst>
                  <a:gd name="T0" fmla="*/ 0 w 127"/>
                  <a:gd name="T1" fmla="*/ 0 h 43"/>
                  <a:gd name="T2" fmla="*/ 112 w 127"/>
                  <a:gd name="T3" fmla="*/ 0 h 43"/>
                  <a:gd name="T4" fmla="*/ 127 w 127"/>
                  <a:gd name="T5" fmla="*/ 43 h 43"/>
                  <a:gd name="T6" fmla="*/ 16 w 127"/>
                  <a:gd name="T7" fmla="*/ 43 h 43"/>
                  <a:gd name="T8" fmla="*/ 15 w 127"/>
                  <a:gd name="T9" fmla="*/ 43 h 43"/>
                  <a:gd name="T10" fmla="*/ 0 w 127"/>
                  <a:gd name="T11" fmla="*/ 0 h 43"/>
                  <a:gd name="T12" fmla="*/ 0 60000 65536"/>
                  <a:gd name="T13" fmla="*/ 0 60000 65536"/>
                  <a:gd name="T14" fmla="*/ 0 60000 65536"/>
                  <a:gd name="T15" fmla="*/ 0 60000 65536"/>
                  <a:gd name="T16" fmla="*/ 0 60000 65536"/>
                  <a:gd name="T17" fmla="*/ 0 60000 65536"/>
                  <a:gd name="T18" fmla="*/ 0 w 127"/>
                  <a:gd name="T19" fmla="*/ 0 h 43"/>
                  <a:gd name="T20" fmla="*/ 127 w 127"/>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27" h="43">
                    <a:moveTo>
                      <a:pt x="0" y="0"/>
                    </a:moveTo>
                    <a:lnTo>
                      <a:pt x="112" y="0"/>
                    </a:lnTo>
                    <a:lnTo>
                      <a:pt x="127" y="43"/>
                    </a:lnTo>
                    <a:lnTo>
                      <a:pt x="16" y="43"/>
                    </a:lnTo>
                    <a:lnTo>
                      <a:pt x="15" y="43"/>
                    </a:lnTo>
                    <a:lnTo>
                      <a:pt x="0" y="0"/>
                    </a:lnTo>
                  </a:path>
                </a:pathLst>
              </a:custGeom>
              <a:noFill/>
              <a:ln w="0">
                <a:solidFill>
                  <a:srgbClr val="000000"/>
                </a:solidFill>
                <a:round/>
                <a:headEnd/>
                <a:tailEnd/>
              </a:ln>
            </p:spPr>
            <p:txBody>
              <a:bodyPr/>
              <a:lstStyle/>
              <a:p>
                <a:endParaRPr lang="pt-BR"/>
              </a:p>
            </p:txBody>
          </p:sp>
          <p:sp>
            <p:nvSpPr>
              <p:cNvPr id="70746" name="Line 24"/>
              <p:cNvSpPr>
                <a:spLocks noChangeShapeType="1"/>
              </p:cNvSpPr>
              <p:nvPr/>
            </p:nvSpPr>
            <p:spPr bwMode="auto">
              <a:xfrm>
                <a:off x="920" y="2219"/>
                <a:ext cx="77" cy="1"/>
              </a:xfrm>
              <a:prstGeom prst="line">
                <a:avLst/>
              </a:prstGeom>
              <a:noFill/>
              <a:ln w="0">
                <a:solidFill>
                  <a:srgbClr val="000000"/>
                </a:solidFill>
                <a:round/>
                <a:headEnd/>
                <a:tailEnd/>
              </a:ln>
            </p:spPr>
            <p:txBody>
              <a:bodyPr/>
              <a:lstStyle/>
              <a:p>
                <a:endParaRPr lang="pt-BR"/>
              </a:p>
            </p:txBody>
          </p:sp>
          <p:sp>
            <p:nvSpPr>
              <p:cNvPr id="70747" name="Line 25"/>
              <p:cNvSpPr>
                <a:spLocks noChangeShapeType="1"/>
              </p:cNvSpPr>
              <p:nvPr/>
            </p:nvSpPr>
            <p:spPr bwMode="auto">
              <a:xfrm>
                <a:off x="924" y="2229"/>
                <a:ext cx="78" cy="1"/>
              </a:xfrm>
              <a:prstGeom prst="line">
                <a:avLst/>
              </a:prstGeom>
              <a:noFill/>
              <a:ln w="0">
                <a:solidFill>
                  <a:srgbClr val="000000"/>
                </a:solidFill>
                <a:round/>
                <a:headEnd/>
                <a:tailEnd/>
              </a:ln>
            </p:spPr>
            <p:txBody>
              <a:bodyPr/>
              <a:lstStyle/>
              <a:p>
                <a:endParaRPr lang="pt-BR"/>
              </a:p>
            </p:txBody>
          </p:sp>
          <p:sp>
            <p:nvSpPr>
              <p:cNvPr id="70748" name="Line 26"/>
              <p:cNvSpPr>
                <a:spLocks noChangeShapeType="1"/>
              </p:cNvSpPr>
              <p:nvPr/>
            </p:nvSpPr>
            <p:spPr bwMode="auto">
              <a:xfrm>
                <a:off x="927" y="2241"/>
                <a:ext cx="78" cy="1"/>
              </a:xfrm>
              <a:prstGeom prst="line">
                <a:avLst/>
              </a:prstGeom>
              <a:noFill/>
              <a:ln w="0">
                <a:solidFill>
                  <a:srgbClr val="000000"/>
                </a:solidFill>
                <a:round/>
                <a:headEnd/>
                <a:tailEnd/>
              </a:ln>
            </p:spPr>
            <p:txBody>
              <a:bodyPr/>
              <a:lstStyle/>
              <a:p>
                <a:endParaRPr lang="pt-BR"/>
              </a:p>
            </p:txBody>
          </p:sp>
          <p:sp>
            <p:nvSpPr>
              <p:cNvPr id="70749" name="Freeform 27"/>
              <p:cNvSpPr>
                <a:spLocks/>
              </p:cNvSpPr>
              <p:nvPr/>
            </p:nvSpPr>
            <p:spPr bwMode="auto">
              <a:xfrm>
                <a:off x="933" y="2265"/>
                <a:ext cx="79" cy="1"/>
              </a:xfrm>
              <a:custGeom>
                <a:avLst/>
                <a:gdLst>
                  <a:gd name="T0" fmla="*/ 0 w 79"/>
                  <a:gd name="T1" fmla="*/ 0 h 1"/>
                  <a:gd name="T2" fmla="*/ 78 w 79"/>
                  <a:gd name="T3" fmla="*/ 0 h 1"/>
                  <a:gd name="T4" fmla="*/ 79 w 79"/>
                  <a:gd name="T5" fmla="*/ 0 h 1"/>
                  <a:gd name="T6" fmla="*/ 0 60000 65536"/>
                  <a:gd name="T7" fmla="*/ 0 60000 65536"/>
                  <a:gd name="T8" fmla="*/ 0 60000 65536"/>
                  <a:gd name="T9" fmla="*/ 0 w 79"/>
                  <a:gd name="T10" fmla="*/ 0 h 1"/>
                  <a:gd name="T11" fmla="*/ 79 w 79"/>
                  <a:gd name="T12" fmla="*/ 1 h 1"/>
                </a:gdLst>
                <a:ahLst/>
                <a:cxnLst>
                  <a:cxn ang="T6">
                    <a:pos x="T0" y="T1"/>
                  </a:cxn>
                  <a:cxn ang="T7">
                    <a:pos x="T2" y="T3"/>
                  </a:cxn>
                  <a:cxn ang="T8">
                    <a:pos x="T4" y="T5"/>
                  </a:cxn>
                </a:cxnLst>
                <a:rect l="T9" t="T10" r="T11" b="T12"/>
                <a:pathLst>
                  <a:path w="79" h="1">
                    <a:moveTo>
                      <a:pt x="0" y="0"/>
                    </a:moveTo>
                    <a:lnTo>
                      <a:pt x="78" y="0"/>
                    </a:lnTo>
                    <a:lnTo>
                      <a:pt x="79" y="0"/>
                    </a:lnTo>
                  </a:path>
                </a:pathLst>
              </a:custGeom>
              <a:noFill/>
              <a:ln w="0">
                <a:solidFill>
                  <a:srgbClr val="000000"/>
                </a:solidFill>
                <a:round/>
                <a:headEnd/>
                <a:tailEnd/>
              </a:ln>
            </p:spPr>
            <p:txBody>
              <a:bodyPr/>
              <a:lstStyle/>
              <a:p>
                <a:endParaRPr lang="pt-BR"/>
              </a:p>
            </p:txBody>
          </p:sp>
          <p:sp>
            <p:nvSpPr>
              <p:cNvPr id="70750" name="Freeform 28"/>
              <p:cNvSpPr>
                <a:spLocks/>
              </p:cNvSpPr>
              <p:nvPr/>
            </p:nvSpPr>
            <p:spPr bwMode="auto">
              <a:xfrm>
                <a:off x="475" y="2212"/>
                <a:ext cx="25" cy="9"/>
              </a:xfrm>
              <a:custGeom>
                <a:avLst/>
                <a:gdLst>
                  <a:gd name="T0" fmla="*/ 0 w 25"/>
                  <a:gd name="T1" fmla="*/ 7 h 9"/>
                  <a:gd name="T2" fmla="*/ 6 w 25"/>
                  <a:gd name="T3" fmla="*/ 0 h 9"/>
                  <a:gd name="T4" fmla="*/ 25 w 25"/>
                  <a:gd name="T5" fmla="*/ 0 h 9"/>
                  <a:gd name="T6" fmla="*/ 25 w 25"/>
                  <a:gd name="T7" fmla="*/ 9 h 9"/>
                  <a:gd name="T8" fmla="*/ 0 60000 65536"/>
                  <a:gd name="T9" fmla="*/ 0 60000 65536"/>
                  <a:gd name="T10" fmla="*/ 0 60000 65536"/>
                  <a:gd name="T11" fmla="*/ 0 60000 65536"/>
                  <a:gd name="T12" fmla="*/ 0 w 25"/>
                  <a:gd name="T13" fmla="*/ 0 h 9"/>
                  <a:gd name="T14" fmla="*/ 25 w 25"/>
                  <a:gd name="T15" fmla="*/ 9 h 9"/>
                </a:gdLst>
                <a:ahLst/>
                <a:cxnLst>
                  <a:cxn ang="T8">
                    <a:pos x="T0" y="T1"/>
                  </a:cxn>
                  <a:cxn ang="T9">
                    <a:pos x="T2" y="T3"/>
                  </a:cxn>
                  <a:cxn ang="T10">
                    <a:pos x="T4" y="T5"/>
                  </a:cxn>
                  <a:cxn ang="T11">
                    <a:pos x="T6" y="T7"/>
                  </a:cxn>
                </a:cxnLst>
                <a:rect l="T12" t="T13" r="T14" b="T15"/>
                <a:pathLst>
                  <a:path w="25" h="9">
                    <a:moveTo>
                      <a:pt x="0" y="7"/>
                    </a:moveTo>
                    <a:lnTo>
                      <a:pt x="6" y="0"/>
                    </a:lnTo>
                    <a:lnTo>
                      <a:pt x="25" y="0"/>
                    </a:lnTo>
                    <a:lnTo>
                      <a:pt x="25" y="9"/>
                    </a:lnTo>
                  </a:path>
                </a:pathLst>
              </a:custGeom>
              <a:noFill/>
              <a:ln w="0">
                <a:solidFill>
                  <a:srgbClr val="000000"/>
                </a:solidFill>
                <a:round/>
                <a:headEnd/>
                <a:tailEnd/>
              </a:ln>
            </p:spPr>
            <p:txBody>
              <a:bodyPr/>
              <a:lstStyle/>
              <a:p>
                <a:endParaRPr lang="pt-BR"/>
              </a:p>
            </p:txBody>
          </p:sp>
          <p:sp>
            <p:nvSpPr>
              <p:cNvPr id="70751" name="Freeform 29"/>
              <p:cNvSpPr>
                <a:spLocks/>
              </p:cNvSpPr>
              <p:nvPr/>
            </p:nvSpPr>
            <p:spPr bwMode="auto">
              <a:xfrm>
                <a:off x="454" y="2265"/>
                <a:ext cx="27" cy="19"/>
              </a:xfrm>
              <a:custGeom>
                <a:avLst/>
                <a:gdLst>
                  <a:gd name="T0" fmla="*/ 5 w 27"/>
                  <a:gd name="T1" fmla="*/ 0 h 19"/>
                  <a:gd name="T2" fmla="*/ 0 w 27"/>
                  <a:gd name="T3" fmla="*/ 7 h 19"/>
                  <a:gd name="T4" fmla="*/ 0 w 27"/>
                  <a:gd name="T5" fmla="*/ 19 h 19"/>
                  <a:gd name="T6" fmla="*/ 22 w 27"/>
                  <a:gd name="T7" fmla="*/ 19 h 19"/>
                  <a:gd name="T8" fmla="*/ 22 w 27"/>
                  <a:gd name="T9" fmla="*/ 7 h 19"/>
                  <a:gd name="T10" fmla="*/ 27 w 27"/>
                  <a:gd name="T11" fmla="*/ 0 h 19"/>
                  <a:gd name="T12" fmla="*/ 0 60000 65536"/>
                  <a:gd name="T13" fmla="*/ 0 60000 65536"/>
                  <a:gd name="T14" fmla="*/ 0 60000 65536"/>
                  <a:gd name="T15" fmla="*/ 0 60000 65536"/>
                  <a:gd name="T16" fmla="*/ 0 60000 65536"/>
                  <a:gd name="T17" fmla="*/ 0 60000 65536"/>
                  <a:gd name="T18" fmla="*/ 0 w 27"/>
                  <a:gd name="T19" fmla="*/ 0 h 19"/>
                  <a:gd name="T20" fmla="*/ 27 w 2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7" h="19">
                    <a:moveTo>
                      <a:pt x="5" y="0"/>
                    </a:moveTo>
                    <a:lnTo>
                      <a:pt x="0" y="7"/>
                    </a:lnTo>
                    <a:lnTo>
                      <a:pt x="0" y="19"/>
                    </a:lnTo>
                    <a:lnTo>
                      <a:pt x="22" y="19"/>
                    </a:lnTo>
                    <a:lnTo>
                      <a:pt x="22" y="7"/>
                    </a:lnTo>
                    <a:lnTo>
                      <a:pt x="27" y="0"/>
                    </a:lnTo>
                  </a:path>
                </a:pathLst>
              </a:custGeom>
              <a:noFill/>
              <a:ln w="0">
                <a:solidFill>
                  <a:srgbClr val="000000"/>
                </a:solidFill>
                <a:round/>
                <a:headEnd/>
                <a:tailEnd/>
              </a:ln>
            </p:spPr>
            <p:txBody>
              <a:bodyPr/>
              <a:lstStyle/>
              <a:p>
                <a:endParaRPr lang="pt-BR"/>
              </a:p>
            </p:txBody>
          </p:sp>
          <p:sp>
            <p:nvSpPr>
              <p:cNvPr id="70752" name="Freeform 30"/>
              <p:cNvSpPr>
                <a:spLocks/>
              </p:cNvSpPr>
              <p:nvPr/>
            </p:nvSpPr>
            <p:spPr bwMode="auto">
              <a:xfrm>
                <a:off x="481" y="2279"/>
                <a:ext cx="41" cy="1"/>
              </a:xfrm>
              <a:custGeom>
                <a:avLst/>
                <a:gdLst>
                  <a:gd name="T0" fmla="*/ 0 w 41"/>
                  <a:gd name="T1" fmla="*/ 0 h 1"/>
                  <a:gd name="T2" fmla="*/ 39 w 41"/>
                  <a:gd name="T3" fmla="*/ 0 h 1"/>
                  <a:gd name="T4" fmla="*/ 41 w 41"/>
                  <a:gd name="T5" fmla="*/ 0 h 1"/>
                  <a:gd name="T6" fmla="*/ 0 60000 65536"/>
                  <a:gd name="T7" fmla="*/ 0 60000 65536"/>
                  <a:gd name="T8" fmla="*/ 0 60000 65536"/>
                  <a:gd name="T9" fmla="*/ 0 w 41"/>
                  <a:gd name="T10" fmla="*/ 0 h 1"/>
                  <a:gd name="T11" fmla="*/ 41 w 41"/>
                  <a:gd name="T12" fmla="*/ 1 h 1"/>
                </a:gdLst>
                <a:ahLst/>
                <a:cxnLst>
                  <a:cxn ang="T6">
                    <a:pos x="T0" y="T1"/>
                  </a:cxn>
                  <a:cxn ang="T7">
                    <a:pos x="T2" y="T3"/>
                  </a:cxn>
                  <a:cxn ang="T8">
                    <a:pos x="T4" y="T5"/>
                  </a:cxn>
                </a:cxnLst>
                <a:rect l="T9" t="T10" r="T11" b="T12"/>
                <a:pathLst>
                  <a:path w="41" h="1">
                    <a:moveTo>
                      <a:pt x="0" y="0"/>
                    </a:moveTo>
                    <a:lnTo>
                      <a:pt x="39" y="0"/>
                    </a:lnTo>
                    <a:lnTo>
                      <a:pt x="41" y="0"/>
                    </a:lnTo>
                  </a:path>
                </a:pathLst>
              </a:custGeom>
              <a:noFill/>
              <a:ln w="0">
                <a:solidFill>
                  <a:srgbClr val="000000"/>
                </a:solidFill>
                <a:round/>
                <a:headEnd/>
                <a:tailEnd/>
              </a:ln>
            </p:spPr>
            <p:txBody>
              <a:bodyPr/>
              <a:lstStyle/>
              <a:p>
                <a:endParaRPr lang="pt-BR"/>
              </a:p>
            </p:txBody>
          </p:sp>
          <p:sp>
            <p:nvSpPr>
              <p:cNvPr id="70753" name="Freeform 31"/>
              <p:cNvSpPr>
                <a:spLocks/>
              </p:cNvSpPr>
              <p:nvPr/>
            </p:nvSpPr>
            <p:spPr bwMode="auto">
              <a:xfrm>
                <a:off x="830" y="2265"/>
                <a:ext cx="82" cy="11"/>
              </a:xfrm>
              <a:custGeom>
                <a:avLst/>
                <a:gdLst>
                  <a:gd name="T0" fmla="*/ 0 w 82"/>
                  <a:gd name="T1" fmla="*/ 11 h 11"/>
                  <a:gd name="T2" fmla="*/ 32 w 82"/>
                  <a:gd name="T3" fmla="*/ 11 h 11"/>
                  <a:gd name="T4" fmla="*/ 34 w 82"/>
                  <a:gd name="T5" fmla="*/ 0 h 11"/>
                  <a:gd name="T6" fmla="*/ 37 w 82"/>
                  <a:gd name="T7" fmla="*/ 9 h 11"/>
                  <a:gd name="T8" fmla="*/ 82 w 82"/>
                  <a:gd name="T9" fmla="*/ 9 h 11"/>
                  <a:gd name="T10" fmla="*/ 79 w 82"/>
                  <a:gd name="T11" fmla="*/ 0 h 11"/>
                  <a:gd name="T12" fmla="*/ 0 60000 65536"/>
                  <a:gd name="T13" fmla="*/ 0 60000 65536"/>
                  <a:gd name="T14" fmla="*/ 0 60000 65536"/>
                  <a:gd name="T15" fmla="*/ 0 60000 65536"/>
                  <a:gd name="T16" fmla="*/ 0 60000 65536"/>
                  <a:gd name="T17" fmla="*/ 0 60000 65536"/>
                  <a:gd name="T18" fmla="*/ 0 w 82"/>
                  <a:gd name="T19" fmla="*/ 0 h 11"/>
                  <a:gd name="T20" fmla="*/ 82 w 8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82" h="11">
                    <a:moveTo>
                      <a:pt x="0" y="11"/>
                    </a:moveTo>
                    <a:lnTo>
                      <a:pt x="32" y="11"/>
                    </a:lnTo>
                    <a:lnTo>
                      <a:pt x="34" y="0"/>
                    </a:lnTo>
                    <a:lnTo>
                      <a:pt x="37" y="9"/>
                    </a:lnTo>
                    <a:lnTo>
                      <a:pt x="82" y="9"/>
                    </a:lnTo>
                    <a:lnTo>
                      <a:pt x="79" y="0"/>
                    </a:lnTo>
                  </a:path>
                </a:pathLst>
              </a:custGeom>
              <a:noFill/>
              <a:ln w="0">
                <a:solidFill>
                  <a:srgbClr val="000000"/>
                </a:solidFill>
                <a:round/>
                <a:headEnd/>
                <a:tailEnd/>
              </a:ln>
            </p:spPr>
            <p:txBody>
              <a:bodyPr/>
              <a:lstStyle/>
              <a:p>
                <a:endParaRPr lang="pt-BR"/>
              </a:p>
            </p:txBody>
          </p:sp>
          <p:sp>
            <p:nvSpPr>
              <p:cNvPr id="70754" name="Freeform 32"/>
              <p:cNvSpPr>
                <a:spLocks/>
              </p:cNvSpPr>
              <p:nvPr/>
            </p:nvSpPr>
            <p:spPr bwMode="auto">
              <a:xfrm>
                <a:off x="862" y="2274"/>
                <a:ext cx="50" cy="10"/>
              </a:xfrm>
              <a:custGeom>
                <a:avLst/>
                <a:gdLst>
                  <a:gd name="T0" fmla="*/ 50 w 50"/>
                  <a:gd name="T1" fmla="*/ 0 h 10"/>
                  <a:gd name="T2" fmla="*/ 50 w 50"/>
                  <a:gd name="T3" fmla="*/ 10 h 10"/>
                  <a:gd name="T4" fmla="*/ 5 w 50"/>
                  <a:gd name="T5" fmla="*/ 10 h 10"/>
                  <a:gd name="T6" fmla="*/ 2 w 50"/>
                  <a:gd name="T7" fmla="*/ 10 h 10"/>
                  <a:gd name="T8" fmla="*/ 0 w 50"/>
                  <a:gd name="T9" fmla="*/ 2 h 10"/>
                  <a:gd name="T10" fmla="*/ 0 60000 65536"/>
                  <a:gd name="T11" fmla="*/ 0 60000 65536"/>
                  <a:gd name="T12" fmla="*/ 0 60000 65536"/>
                  <a:gd name="T13" fmla="*/ 0 60000 65536"/>
                  <a:gd name="T14" fmla="*/ 0 60000 65536"/>
                  <a:gd name="T15" fmla="*/ 0 w 50"/>
                  <a:gd name="T16" fmla="*/ 0 h 10"/>
                  <a:gd name="T17" fmla="*/ 50 w 50"/>
                  <a:gd name="T18" fmla="*/ 10 h 10"/>
                </a:gdLst>
                <a:ahLst/>
                <a:cxnLst>
                  <a:cxn ang="T10">
                    <a:pos x="T0" y="T1"/>
                  </a:cxn>
                  <a:cxn ang="T11">
                    <a:pos x="T2" y="T3"/>
                  </a:cxn>
                  <a:cxn ang="T12">
                    <a:pos x="T4" y="T5"/>
                  </a:cxn>
                  <a:cxn ang="T13">
                    <a:pos x="T6" y="T7"/>
                  </a:cxn>
                  <a:cxn ang="T14">
                    <a:pos x="T8" y="T9"/>
                  </a:cxn>
                </a:cxnLst>
                <a:rect l="T15" t="T16" r="T17" b="T18"/>
                <a:pathLst>
                  <a:path w="50" h="10">
                    <a:moveTo>
                      <a:pt x="50" y="0"/>
                    </a:moveTo>
                    <a:lnTo>
                      <a:pt x="50" y="10"/>
                    </a:lnTo>
                    <a:lnTo>
                      <a:pt x="5" y="10"/>
                    </a:lnTo>
                    <a:lnTo>
                      <a:pt x="2" y="10"/>
                    </a:lnTo>
                    <a:lnTo>
                      <a:pt x="0" y="2"/>
                    </a:lnTo>
                  </a:path>
                </a:pathLst>
              </a:custGeom>
              <a:noFill/>
              <a:ln w="0">
                <a:solidFill>
                  <a:srgbClr val="000000"/>
                </a:solidFill>
                <a:round/>
                <a:headEnd/>
                <a:tailEnd/>
              </a:ln>
            </p:spPr>
            <p:txBody>
              <a:bodyPr/>
              <a:lstStyle/>
              <a:p>
                <a:endParaRPr lang="pt-BR"/>
              </a:p>
            </p:txBody>
          </p:sp>
          <p:sp>
            <p:nvSpPr>
              <p:cNvPr id="70755" name="Freeform 33"/>
              <p:cNvSpPr>
                <a:spLocks/>
              </p:cNvSpPr>
              <p:nvPr/>
            </p:nvSpPr>
            <p:spPr bwMode="auto">
              <a:xfrm>
                <a:off x="864" y="2274"/>
                <a:ext cx="3" cy="10"/>
              </a:xfrm>
              <a:custGeom>
                <a:avLst/>
                <a:gdLst>
                  <a:gd name="T0" fmla="*/ 3 w 3"/>
                  <a:gd name="T1" fmla="*/ 0 h 10"/>
                  <a:gd name="T2" fmla="*/ 3 w 3"/>
                  <a:gd name="T3" fmla="*/ 9 h 10"/>
                  <a:gd name="T4" fmla="*/ 0 w 3"/>
                  <a:gd name="T5" fmla="*/ 10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3" y="0"/>
                    </a:moveTo>
                    <a:lnTo>
                      <a:pt x="3" y="9"/>
                    </a:lnTo>
                    <a:lnTo>
                      <a:pt x="0" y="10"/>
                    </a:lnTo>
                  </a:path>
                </a:pathLst>
              </a:custGeom>
              <a:noFill/>
              <a:ln w="0">
                <a:solidFill>
                  <a:srgbClr val="000000"/>
                </a:solidFill>
                <a:round/>
                <a:headEnd/>
                <a:tailEnd/>
              </a:ln>
            </p:spPr>
            <p:txBody>
              <a:bodyPr/>
              <a:lstStyle/>
              <a:p>
                <a:endParaRPr lang="pt-BR"/>
              </a:p>
            </p:txBody>
          </p:sp>
          <p:sp>
            <p:nvSpPr>
              <p:cNvPr id="70756" name="Line 34"/>
              <p:cNvSpPr>
                <a:spLocks noChangeShapeType="1"/>
              </p:cNvSpPr>
              <p:nvPr/>
            </p:nvSpPr>
            <p:spPr bwMode="auto">
              <a:xfrm flipH="1">
                <a:off x="522" y="2274"/>
                <a:ext cx="308" cy="1"/>
              </a:xfrm>
              <a:prstGeom prst="line">
                <a:avLst/>
              </a:prstGeom>
              <a:noFill/>
              <a:ln w="0">
                <a:solidFill>
                  <a:srgbClr val="000000"/>
                </a:solidFill>
                <a:round/>
                <a:headEnd/>
                <a:tailEnd/>
              </a:ln>
            </p:spPr>
            <p:txBody>
              <a:bodyPr/>
              <a:lstStyle/>
              <a:p>
                <a:endParaRPr lang="pt-BR"/>
              </a:p>
            </p:txBody>
          </p:sp>
          <p:sp>
            <p:nvSpPr>
              <p:cNvPr id="70757" name="Freeform 35"/>
              <p:cNvSpPr>
                <a:spLocks/>
              </p:cNvSpPr>
              <p:nvPr/>
            </p:nvSpPr>
            <p:spPr bwMode="auto">
              <a:xfrm>
                <a:off x="795" y="2212"/>
                <a:ext cx="104" cy="9"/>
              </a:xfrm>
              <a:custGeom>
                <a:avLst/>
                <a:gdLst>
                  <a:gd name="T0" fmla="*/ 4 w 104"/>
                  <a:gd name="T1" fmla="*/ 9 h 9"/>
                  <a:gd name="T2" fmla="*/ 0 w 104"/>
                  <a:gd name="T3" fmla="*/ 0 h 9"/>
                  <a:gd name="T4" fmla="*/ 100 w 104"/>
                  <a:gd name="T5" fmla="*/ 0 h 9"/>
                  <a:gd name="T6" fmla="*/ 104 w 104"/>
                  <a:gd name="T7" fmla="*/ 9 h 9"/>
                  <a:gd name="T8" fmla="*/ 0 60000 65536"/>
                  <a:gd name="T9" fmla="*/ 0 60000 65536"/>
                  <a:gd name="T10" fmla="*/ 0 60000 65536"/>
                  <a:gd name="T11" fmla="*/ 0 60000 65536"/>
                  <a:gd name="T12" fmla="*/ 0 w 104"/>
                  <a:gd name="T13" fmla="*/ 0 h 9"/>
                  <a:gd name="T14" fmla="*/ 104 w 104"/>
                  <a:gd name="T15" fmla="*/ 9 h 9"/>
                </a:gdLst>
                <a:ahLst/>
                <a:cxnLst>
                  <a:cxn ang="T8">
                    <a:pos x="T0" y="T1"/>
                  </a:cxn>
                  <a:cxn ang="T9">
                    <a:pos x="T2" y="T3"/>
                  </a:cxn>
                  <a:cxn ang="T10">
                    <a:pos x="T4" y="T5"/>
                  </a:cxn>
                  <a:cxn ang="T11">
                    <a:pos x="T6" y="T7"/>
                  </a:cxn>
                </a:cxnLst>
                <a:rect l="T12" t="T13" r="T14" b="T15"/>
                <a:pathLst>
                  <a:path w="104" h="9">
                    <a:moveTo>
                      <a:pt x="4" y="9"/>
                    </a:moveTo>
                    <a:lnTo>
                      <a:pt x="0" y="0"/>
                    </a:lnTo>
                    <a:lnTo>
                      <a:pt x="100" y="0"/>
                    </a:lnTo>
                    <a:lnTo>
                      <a:pt x="104" y="9"/>
                    </a:lnTo>
                  </a:path>
                </a:pathLst>
              </a:custGeom>
              <a:noFill/>
              <a:ln w="0">
                <a:solidFill>
                  <a:srgbClr val="000000"/>
                </a:solidFill>
                <a:round/>
                <a:headEnd/>
                <a:tailEnd/>
              </a:ln>
            </p:spPr>
            <p:txBody>
              <a:bodyPr/>
              <a:lstStyle/>
              <a:p>
                <a:endParaRPr lang="pt-BR"/>
              </a:p>
            </p:txBody>
          </p:sp>
          <p:sp>
            <p:nvSpPr>
              <p:cNvPr id="70758" name="Line 36"/>
              <p:cNvSpPr>
                <a:spLocks noChangeShapeType="1"/>
              </p:cNvSpPr>
              <p:nvPr/>
            </p:nvSpPr>
            <p:spPr bwMode="auto">
              <a:xfrm flipH="1">
                <a:off x="1021" y="2229"/>
                <a:ext cx="1" cy="1"/>
              </a:xfrm>
              <a:prstGeom prst="line">
                <a:avLst/>
              </a:prstGeom>
              <a:noFill/>
              <a:ln w="0">
                <a:solidFill>
                  <a:srgbClr val="000000"/>
                </a:solidFill>
                <a:round/>
                <a:headEnd/>
                <a:tailEnd/>
              </a:ln>
            </p:spPr>
            <p:txBody>
              <a:bodyPr/>
              <a:lstStyle/>
              <a:p>
                <a:endParaRPr lang="pt-BR"/>
              </a:p>
            </p:txBody>
          </p:sp>
          <p:sp>
            <p:nvSpPr>
              <p:cNvPr id="70759" name="Line 37"/>
              <p:cNvSpPr>
                <a:spLocks noChangeShapeType="1"/>
              </p:cNvSpPr>
              <p:nvPr/>
            </p:nvSpPr>
            <p:spPr bwMode="auto">
              <a:xfrm>
                <a:off x="1052" y="2208"/>
                <a:ext cx="6" cy="21"/>
              </a:xfrm>
              <a:prstGeom prst="line">
                <a:avLst/>
              </a:prstGeom>
              <a:noFill/>
              <a:ln w="0">
                <a:solidFill>
                  <a:srgbClr val="000000"/>
                </a:solidFill>
                <a:round/>
                <a:headEnd/>
                <a:tailEnd/>
              </a:ln>
            </p:spPr>
            <p:txBody>
              <a:bodyPr/>
              <a:lstStyle/>
              <a:p>
                <a:endParaRPr lang="pt-BR"/>
              </a:p>
            </p:txBody>
          </p:sp>
          <p:sp>
            <p:nvSpPr>
              <p:cNvPr id="70760" name="Line 38"/>
              <p:cNvSpPr>
                <a:spLocks noChangeShapeType="1"/>
              </p:cNvSpPr>
              <p:nvPr/>
            </p:nvSpPr>
            <p:spPr bwMode="auto">
              <a:xfrm>
                <a:off x="1085" y="2208"/>
                <a:ext cx="9" cy="19"/>
              </a:xfrm>
              <a:prstGeom prst="line">
                <a:avLst/>
              </a:prstGeom>
              <a:noFill/>
              <a:ln w="0">
                <a:solidFill>
                  <a:srgbClr val="000000"/>
                </a:solidFill>
                <a:round/>
                <a:headEnd/>
                <a:tailEnd/>
              </a:ln>
            </p:spPr>
            <p:txBody>
              <a:bodyPr/>
              <a:lstStyle/>
              <a:p>
                <a:endParaRPr lang="pt-BR"/>
              </a:p>
            </p:txBody>
          </p:sp>
          <p:sp>
            <p:nvSpPr>
              <p:cNvPr id="70761" name="Line 39"/>
              <p:cNvSpPr>
                <a:spLocks noChangeShapeType="1"/>
              </p:cNvSpPr>
              <p:nvPr/>
            </p:nvSpPr>
            <p:spPr bwMode="auto">
              <a:xfrm flipV="1">
                <a:off x="1037" y="2274"/>
                <a:ext cx="1" cy="10"/>
              </a:xfrm>
              <a:prstGeom prst="line">
                <a:avLst/>
              </a:prstGeom>
              <a:noFill/>
              <a:ln w="0">
                <a:solidFill>
                  <a:srgbClr val="000000"/>
                </a:solidFill>
                <a:round/>
                <a:headEnd/>
                <a:tailEnd/>
              </a:ln>
            </p:spPr>
            <p:txBody>
              <a:bodyPr/>
              <a:lstStyle/>
              <a:p>
                <a:endParaRPr lang="pt-BR"/>
              </a:p>
            </p:txBody>
          </p:sp>
          <p:sp>
            <p:nvSpPr>
              <p:cNvPr id="70762" name="Line 40"/>
              <p:cNvSpPr>
                <a:spLocks noChangeShapeType="1"/>
              </p:cNvSpPr>
              <p:nvPr/>
            </p:nvSpPr>
            <p:spPr bwMode="auto">
              <a:xfrm flipH="1">
                <a:off x="493" y="2221"/>
                <a:ext cx="4" cy="10"/>
              </a:xfrm>
              <a:prstGeom prst="line">
                <a:avLst/>
              </a:prstGeom>
              <a:noFill/>
              <a:ln w="0">
                <a:solidFill>
                  <a:srgbClr val="000000"/>
                </a:solidFill>
                <a:round/>
                <a:headEnd/>
                <a:tailEnd/>
              </a:ln>
            </p:spPr>
            <p:txBody>
              <a:bodyPr/>
              <a:lstStyle/>
              <a:p>
                <a:endParaRPr lang="pt-BR"/>
              </a:p>
            </p:txBody>
          </p:sp>
          <p:sp>
            <p:nvSpPr>
              <p:cNvPr id="70763" name="Freeform 41"/>
              <p:cNvSpPr>
                <a:spLocks/>
              </p:cNvSpPr>
              <p:nvPr/>
            </p:nvSpPr>
            <p:spPr bwMode="auto">
              <a:xfrm>
                <a:off x="541" y="2265"/>
                <a:ext cx="6" cy="19"/>
              </a:xfrm>
              <a:custGeom>
                <a:avLst/>
                <a:gdLst>
                  <a:gd name="T0" fmla="*/ 6 w 6"/>
                  <a:gd name="T1" fmla="*/ 0 h 19"/>
                  <a:gd name="T2" fmla="*/ 0 w 6"/>
                  <a:gd name="T3" fmla="*/ 9 h 19"/>
                  <a:gd name="T4" fmla="*/ 0 w 6"/>
                  <a:gd name="T5" fmla="*/ 18 h 19"/>
                  <a:gd name="T6" fmla="*/ 0 w 6"/>
                  <a:gd name="T7" fmla="*/ 19 h 19"/>
                  <a:gd name="T8" fmla="*/ 0 60000 65536"/>
                  <a:gd name="T9" fmla="*/ 0 60000 65536"/>
                  <a:gd name="T10" fmla="*/ 0 60000 65536"/>
                  <a:gd name="T11" fmla="*/ 0 60000 65536"/>
                  <a:gd name="T12" fmla="*/ 0 w 6"/>
                  <a:gd name="T13" fmla="*/ 0 h 19"/>
                  <a:gd name="T14" fmla="*/ 6 w 6"/>
                  <a:gd name="T15" fmla="*/ 19 h 19"/>
                </a:gdLst>
                <a:ahLst/>
                <a:cxnLst>
                  <a:cxn ang="T8">
                    <a:pos x="T0" y="T1"/>
                  </a:cxn>
                  <a:cxn ang="T9">
                    <a:pos x="T2" y="T3"/>
                  </a:cxn>
                  <a:cxn ang="T10">
                    <a:pos x="T4" y="T5"/>
                  </a:cxn>
                  <a:cxn ang="T11">
                    <a:pos x="T6" y="T7"/>
                  </a:cxn>
                </a:cxnLst>
                <a:rect l="T12" t="T13" r="T14" b="T15"/>
                <a:pathLst>
                  <a:path w="6" h="19">
                    <a:moveTo>
                      <a:pt x="6" y="0"/>
                    </a:moveTo>
                    <a:lnTo>
                      <a:pt x="0" y="9"/>
                    </a:lnTo>
                    <a:lnTo>
                      <a:pt x="0" y="18"/>
                    </a:lnTo>
                    <a:lnTo>
                      <a:pt x="0" y="19"/>
                    </a:lnTo>
                  </a:path>
                </a:pathLst>
              </a:custGeom>
              <a:noFill/>
              <a:ln w="0">
                <a:solidFill>
                  <a:srgbClr val="000000"/>
                </a:solidFill>
                <a:round/>
                <a:headEnd/>
                <a:tailEnd/>
              </a:ln>
            </p:spPr>
            <p:txBody>
              <a:bodyPr/>
              <a:lstStyle/>
              <a:p>
                <a:endParaRPr lang="pt-BR"/>
              </a:p>
            </p:txBody>
          </p:sp>
          <p:sp>
            <p:nvSpPr>
              <p:cNvPr id="70764" name="Freeform 42"/>
              <p:cNvSpPr>
                <a:spLocks/>
              </p:cNvSpPr>
              <p:nvPr/>
            </p:nvSpPr>
            <p:spPr bwMode="auto">
              <a:xfrm>
                <a:off x="802" y="2265"/>
                <a:ext cx="6" cy="19"/>
              </a:xfrm>
              <a:custGeom>
                <a:avLst/>
                <a:gdLst>
                  <a:gd name="T0" fmla="*/ 0 w 6"/>
                  <a:gd name="T1" fmla="*/ 0 h 19"/>
                  <a:gd name="T2" fmla="*/ 6 w 6"/>
                  <a:gd name="T3" fmla="*/ 9 h 19"/>
                  <a:gd name="T4" fmla="*/ 6 w 6"/>
                  <a:gd name="T5" fmla="*/ 19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6" y="9"/>
                    </a:lnTo>
                    <a:lnTo>
                      <a:pt x="6" y="19"/>
                    </a:lnTo>
                  </a:path>
                </a:pathLst>
              </a:custGeom>
              <a:noFill/>
              <a:ln w="0">
                <a:solidFill>
                  <a:srgbClr val="000000"/>
                </a:solidFill>
                <a:round/>
                <a:headEnd/>
                <a:tailEnd/>
              </a:ln>
            </p:spPr>
            <p:txBody>
              <a:bodyPr/>
              <a:lstStyle/>
              <a:p>
                <a:endParaRPr lang="pt-BR"/>
              </a:p>
            </p:txBody>
          </p:sp>
          <p:sp>
            <p:nvSpPr>
              <p:cNvPr id="70765" name="Freeform 43"/>
              <p:cNvSpPr>
                <a:spLocks/>
              </p:cNvSpPr>
              <p:nvPr/>
            </p:nvSpPr>
            <p:spPr bwMode="auto">
              <a:xfrm>
                <a:off x="1112" y="2229"/>
                <a:ext cx="13" cy="55"/>
              </a:xfrm>
              <a:custGeom>
                <a:avLst/>
                <a:gdLst>
                  <a:gd name="T0" fmla="*/ 0 w 13"/>
                  <a:gd name="T1" fmla="*/ 0 h 55"/>
                  <a:gd name="T2" fmla="*/ 13 w 13"/>
                  <a:gd name="T3" fmla="*/ 45 h 55"/>
                  <a:gd name="T4" fmla="*/ 13 w 13"/>
                  <a:gd name="T5" fmla="*/ 54 h 55"/>
                  <a:gd name="T6" fmla="*/ 13 w 13"/>
                  <a:gd name="T7" fmla="*/ 55 h 55"/>
                  <a:gd name="T8" fmla="*/ 0 60000 65536"/>
                  <a:gd name="T9" fmla="*/ 0 60000 65536"/>
                  <a:gd name="T10" fmla="*/ 0 60000 65536"/>
                  <a:gd name="T11" fmla="*/ 0 60000 65536"/>
                  <a:gd name="T12" fmla="*/ 0 w 13"/>
                  <a:gd name="T13" fmla="*/ 0 h 55"/>
                  <a:gd name="T14" fmla="*/ 13 w 13"/>
                  <a:gd name="T15" fmla="*/ 55 h 55"/>
                </a:gdLst>
                <a:ahLst/>
                <a:cxnLst>
                  <a:cxn ang="T8">
                    <a:pos x="T0" y="T1"/>
                  </a:cxn>
                  <a:cxn ang="T9">
                    <a:pos x="T2" y="T3"/>
                  </a:cxn>
                  <a:cxn ang="T10">
                    <a:pos x="T4" y="T5"/>
                  </a:cxn>
                  <a:cxn ang="T11">
                    <a:pos x="T6" y="T7"/>
                  </a:cxn>
                </a:cxnLst>
                <a:rect l="T12" t="T13" r="T14" b="T15"/>
                <a:pathLst>
                  <a:path w="13" h="55">
                    <a:moveTo>
                      <a:pt x="0" y="0"/>
                    </a:moveTo>
                    <a:lnTo>
                      <a:pt x="13" y="45"/>
                    </a:lnTo>
                    <a:lnTo>
                      <a:pt x="13" y="54"/>
                    </a:lnTo>
                    <a:lnTo>
                      <a:pt x="13" y="55"/>
                    </a:lnTo>
                  </a:path>
                </a:pathLst>
              </a:custGeom>
              <a:noFill/>
              <a:ln w="0">
                <a:solidFill>
                  <a:srgbClr val="000000"/>
                </a:solidFill>
                <a:round/>
                <a:headEnd/>
                <a:tailEnd/>
              </a:ln>
            </p:spPr>
            <p:txBody>
              <a:bodyPr/>
              <a:lstStyle/>
              <a:p>
                <a:endParaRPr lang="pt-BR"/>
              </a:p>
            </p:txBody>
          </p:sp>
          <p:sp>
            <p:nvSpPr>
              <p:cNvPr id="70766" name="Freeform 44"/>
              <p:cNvSpPr>
                <a:spLocks/>
              </p:cNvSpPr>
              <p:nvPr/>
            </p:nvSpPr>
            <p:spPr bwMode="auto">
              <a:xfrm>
                <a:off x="1027" y="2241"/>
                <a:ext cx="107" cy="1"/>
              </a:xfrm>
              <a:custGeom>
                <a:avLst/>
                <a:gdLst>
                  <a:gd name="T0" fmla="*/ 107 w 107"/>
                  <a:gd name="T1" fmla="*/ 0 h 1"/>
                  <a:gd name="T2" fmla="*/ 3 w 107"/>
                  <a:gd name="T3" fmla="*/ 0 h 1"/>
                  <a:gd name="T4" fmla="*/ 0 w 107"/>
                  <a:gd name="T5" fmla="*/ 0 h 1"/>
                  <a:gd name="T6" fmla="*/ 0 60000 65536"/>
                  <a:gd name="T7" fmla="*/ 0 60000 65536"/>
                  <a:gd name="T8" fmla="*/ 0 60000 65536"/>
                  <a:gd name="T9" fmla="*/ 0 w 107"/>
                  <a:gd name="T10" fmla="*/ 0 h 1"/>
                  <a:gd name="T11" fmla="*/ 107 w 107"/>
                  <a:gd name="T12" fmla="*/ 1 h 1"/>
                </a:gdLst>
                <a:ahLst/>
                <a:cxnLst>
                  <a:cxn ang="T6">
                    <a:pos x="T0" y="T1"/>
                  </a:cxn>
                  <a:cxn ang="T7">
                    <a:pos x="T2" y="T3"/>
                  </a:cxn>
                  <a:cxn ang="T8">
                    <a:pos x="T4" y="T5"/>
                  </a:cxn>
                </a:cxnLst>
                <a:rect l="T9" t="T10" r="T11" b="T12"/>
                <a:pathLst>
                  <a:path w="107" h="1">
                    <a:moveTo>
                      <a:pt x="107" y="0"/>
                    </a:moveTo>
                    <a:lnTo>
                      <a:pt x="3" y="0"/>
                    </a:lnTo>
                    <a:lnTo>
                      <a:pt x="0" y="0"/>
                    </a:lnTo>
                  </a:path>
                </a:pathLst>
              </a:custGeom>
              <a:noFill/>
              <a:ln w="0">
                <a:solidFill>
                  <a:srgbClr val="000000"/>
                </a:solidFill>
                <a:round/>
                <a:headEnd/>
                <a:tailEnd/>
              </a:ln>
            </p:spPr>
            <p:txBody>
              <a:bodyPr/>
              <a:lstStyle/>
              <a:p>
                <a:endParaRPr lang="pt-BR"/>
              </a:p>
            </p:txBody>
          </p:sp>
          <p:sp>
            <p:nvSpPr>
              <p:cNvPr id="70767" name="Line 45"/>
              <p:cNvSpPr>
                <a:spLocks noChangeShapeType="1"/>
              </p:cNvSpPr>
              <p:nvPr/>
            </p:nvSpPr>
            <p:spPr bwMode="auto">
              <a:xfrm>
                <a:off x="1030" y="2255"/>
                <a:ext cx="89" cy="1"/>
              </a:xfrm>
              <a:prstGeom prst="line">
                <a:avLst/>
              </a:prstGeom>
              <a:noFill/>
              <a:ln w="0">
                <a:solidFill>
                  <a:srgbClr val="000000"/>
                </a:solidFill>
                <a:round/>
                <a:headEnd/>
                <a:tailEnd/>
              </a:ln>
            </p:spPr>
            <p:txBody>
              <a:bodyPr/>
              <a:lstStyle/>
              <a:p>
                <a:endParaRPr lang="pt-BR"/>
              </a:p>
            </p:txBody>
          </p:sp>
          <p:sp>
            <p:nvSpPr>
              <p:cNvPr id="70768" name="Freeform 46"/>
              <p:cNvSpPr>
                <a:spLocks/>
              </p:cNvSpPr>
              <p:nvPr/>
            </p:nvSpPr>
            <p:spPr bwMode="auto">
              <a:xfrm>
                <a:off x="1034" y="2261"/>
                <a:ext cx="88" cy="1"/>
              </a:xfrm>
              <a:custGeom>
                <a:avLst/>
                <a:gdLst>
                  <a:gd name="T0" fmla="*/ 0 w 88"/>
                  <a:gd name="T1" fmla="*/ 0 h 1"/>
                  <a:gd name="T2" fmla="*/ 85 w 88"/>
                  <a:gd name="T3" fmla="*/ 0 h 1"/>
                  <a:gd name="T4" fmla="*/ 88 w 88"/>
                  <a:gd name="T5" fmla="*/ 0 h 1"/>
                  <a:gd name="T6" fmla="*/ 0 60000 65536"/>
                  <a:gd name="T7" fmla="*/ 0 60000 65536"/>
                  <a:gd name="T8" fmla="*/ 0 60000 65536"/>
                  <a:gd name="T9" fmla="*/ 0 w 88"/>
                  <a:gd name="T10" fmla="*/ 0 h 1"/>
                  <a:gd name="T11" fmla="*/ 88 w 88"/>
                  <a:gd name="T12" fmla="*/ 1 h 1"/>
                </a:gdLst>
                <a:ahLst/>
                <a:cxnLst>
                  <a:cxn ang="T6">
                    <a:pos x="T0" y="T1"/>
                  </a:cxn>
                  <a:cxn ang="T7">
                    <a:pos x="T2" y="T3"/>
                  </a:cxn>
                  <a:cxn ang="T8">
                    <a:pos x="T4" y="T5"/>
                  </a:cxn>
                </a:cxnLst>
                <a:rect l="T9" t="T10" r="T11" b="T12"/>
                <a:pathLst>
                  <a:path w="88" h="1">
                    <a:moveTo>
                      <a:pt x="0" y="0"/>
                    </a:moveTo>
                    <a:lnTo>
                      <a:pt x="85" y="0"/>
                    </a:lnTo>
                    <a:lnTo>
                      <a:pt x="88" y="0"/>
                    </a:lnTo>
                  </a:path>
                </a:pathLst>
              </a:custGeom>
              <a:noFill/>
              <a:ln w="0">
                <a:solidFill>
                  <a:srgbClr val="000000"/>
                </a:solidFill>
                <a:round/>
                <a:headEnd/>
                <a:tailEnd/>
              </a:ln>
            </p:spPr>
            <p:txBody>
              <a:bodyPr/>
              <a:lstStyle/>
              <a:p>
                <a:endParaRPr lang="pt-BR"/>
              </a:p>
            </p:txBody>
          </p:sp>
          <p:sp>
            <p:nvSpPr>
              <p:cNvPr id="70769" name="Freeform 47"/>
              <p:cNvSpPr>
                <a:spLocks/>
              </p:cNvSpPr>
              <p:nvPr/>
            </p:nvSpPr>
            <p:spPr bwMode="auto">
              <a:xfrm>
                <a:off x="1084" y="2229"/>
                <a:ext cx="12" cy="55"/>
              </a:xfrm>
              <a:custGeom>
                <a:avLst/>
                <a:gdLst>
                  <a:gd name="T0" fmla="*/ 0 w 12"/>
                  <a:gd name="T1" fmla="*/ 0 h 55"/>
                  <a:gd name="T2" fmla="*/ 12 w 12"/>
                  <a:gd name="T3" fmla="*/ 45 h 55"/>
                  <a:gd name="T4" fmla="*/ 12 w 12"/>
                  <a:gd name="T5" fmla="*/ 54 h 55"/>
                  <a:gd name="T6" fmla="*/ 12 w 12"/>
                  <a:gd name="T7" fmla="*/ 55 h 55"/>
                  <a:gd name="T8" fmla="*/ 0 60000 65536"/>
                  <a:gd name="T9" fmla="*/ 0 60000 65536"/>
                  <a:gd name="T10" fmla="*/ 0 60000 65536"/>
                  <a:gd name="T11" fmla="*/ 0 60000 65536"/>
                  <a:gd name="T12" fmla="*/ 0 w 12"/>
                  <a:gd name="T13" fmla="*/ 0 h 55"/>
                  <a:gd name="T14" fmla="*/ 12 w 12"/>
                  <a:gd name="T15" fmla="*/ 55 h 55"/>
                </a:gdLst>
                <a:ahLst/>
                <a:cxnLst>
                  <a:cxn ang="T8">
                    <a:pos x="T0" y="T1"/>
                  </a:cxn>
                  <a:cxn ang="T9">
                    <a:pos x="T2" y="T3"/>
                  </a:cxn>
                  <a:cxn ang="T10">
                    <a:pos x="T4" y="T5"/>
                  </a:cxn>
                  <a:cxn ang="T11">
                    <a:pos x="T6" y="T7"/>
                  </a:cxn>
                </a:cxnLst>
                <a:rect l="T12" t="T13" r="T14" b="T15"/>
                <a:pathLst>
                  <a:path w="12" h="55">
                    <a:moveTo>
                      <a:pt x="0" y="0"/>
                    </a:moveTo>
                    <a:lnTo>
                      <a:pt x="12" y="45"/>
                    </a:lnTo>
                    <a:lnTo>
                      <a:pt x="12" y="54"/>
                    </a:lnTo>
                    <a:lnTo>
                      <a:pt x="12" y="55"/>
                    </a:lnTo>
                  </a:path>
                </a:pathLst>
              </a:custGeom>
              <a:noFill/>
              <a:ln w="0">
                <a:solidFill>
                  <a:srgbClr val="000000"/>
                </a:solidFill>
                <a:round/>
                <a:headEnd/>
                <a:tailEnd/>
              </a:ln>
            </p:spPr>
            <p:txBody>
              <a:bodyPr/>
              <a:lstStyle/>
              <a:p>
                <a:endParaRPr lang="pt-BR"/>
              </a:p>
            </p:txBody>
          </p:sp>
          <p:sp>
            <p:nvSpPr>
              <p:cNvPr id="70770" name="Line 48"/>
              <p:cNvSpPr>
                <a:spLocks noChangeShapeType="1"/>
              </p:cNvSpPr>
              <p:nvPr/>
            </p:nvSpPr>
            <p:spPr bwMode="auto">
              <a:xfrm>
                <a:off x="1056" y="2229"/>
                <a:ext cx="9" cy="32"/>
              </a:xfrm>
              <a:prstGeom prst="line">
                <a:avLst/>
              </a:prstGeom>
              <a:noFill/>
              <a:ln w="0">
                <a:solidFill>
                  <a:srgbClr val="000000"/>
                </a:solidFill>
                <a:round/>
                <a:headEnd/>
                <a:tailEnd/>
              </a:ln>
            </p:spPr>
            <p:txBody>
              <a:bodyPr/>
              <a:lstStyle/>
              <a:p>
                <a:endParaRPr lang="pt-BR"/>
              </a:p>
            </p:txBody>
          </p:sp>
          <p:sp>
            <p:nvSpPr>
              <p:cNvPr id="70771" name="Line 49"/>
              <p:cNvSpPr>
                <a:spLocks noChangeShapeType="1"/>
              </p:cNvSpPr>
              <p:nvPr/>
            </p:nvSpPr>
            <p:spPr bwMode="auto">
              <a:xfrm>
                <a:off x="454" y="2272"/>
                <a:ext cx="22" cy="1"/>
              </a:xfrm>
              <a:prstGeom prst="line">
                <a:avLst/>
              </a:prstGeom>
              <a:noFill/>
              <a:ln w="0">
                <a:solidFill>
                  <a:srgbClr val="000000"/>
                </a:solidFill>
                <a:round/>
                <a:headEnd/>
                <a:tailEnd/>
              </a:ln>
            </p:spPr>
            <p:txBody>
              <a:bodyPr/>
              <a:lstStyle/>
              <a:p>
                <a:endParaRPr lang="pt-BR"/>
              </a:p>
            </p:txBody>
          </p:sp>
          <p:sp>
            <p:nvSpPr>
              <p:cNvPr id="70772" name="Freeform 50"/>
              <p:cNvSpPr>
                <a:spLocks/>
              </p:cNvSpPr>
              <p:nvPr/>
            </p:nvSpPr>
            <p:spPr bwMode="auto">
              <a:xfrm>
                <a:off x="435" y="2212"/>
                <a:ext cx="33" cy="74"/>
              </a:xfrm>
              <a:custGeom>
                <a:avLst/>
                <a:gdLst>
                  <a:gd name="T0" fmla="*/ 33 w 33"/>
                  <a:gd name="T1" fmla="*/ 0 h 74"/>
                  <a:gd name="T2" fmla="*/ 0 w 33"/>
                  <a:gd name="T3" fmla="*/ 74 h 74"/>
                  <a:gd name="T4" fmla="*/ 12 w 33"/>
                  <a:gd name="T5" fmla="*/ 55 h 74"/>
                  <a:gd name="T6" fmla="*/ 24 w 33"/>
                  <a:gd name="T7" fmla="*/ 29 h 74"/>
                  <a:gd name="T8" fmla="*/ 30 w 33"/>
                  <a:gd name="T9" fmla="*/ 13 h 74"/>
                  <a:gd name="T10" fmla="*/ 33 w 33"/>
                  <a:gd name="T11" fmla="*/ 7 h 74"/>
                  <a:gd name="T12" fmla="*/ 33 w 33"/>
                  <a:gd name="T13" fmla="*/ 0 h 74"/>
                  <a:gd name="T14" fmla="*/ 0 60000 65536"/>
                  <a:gd name="T15" fmla="*/ 0 60000 65536"/>
                  <a:gd name="T16" fmla="*/ 0 60000 65536"/>
                  <a:gd name="T17" fmla="*/ 0 60000 65536"/>
                  <a:gd name="T18" fmla="*/ 0 60000 65536"/>
                  <a:gd name="T19" fmla="*/ 0 60000 65536"/>
                  <a:gd name="T20" fmla="*/ 0 60000 65536"/>
                  <a:gd name="T21" fmla="*/ 0 w 33"/>
                  <a:gd name="T22" fmla="*/ 0 h 74"/>
                  <a:gd name="T23" fmla="*/ 33 w 3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74">
                    <a:moveTo>
                      <a:pt x="33" y="0"/>
                    </a:moveTo>
                    <a:lnTo>
                      <a:pt x="0" y="74"/>
                    </a:lnTo>
                    <a:lnTo>
                      <a:pt x="12" y="55"/>
                    </a:lnTo>
                    <a:lnTo>
                      <a:pt x="24" y="29"/>
                    </a:lnTo>
                    <a:lnTo>
                      <a:pt x="30" y="13"/>
                    </a:lnTo>
                    <a:lnTo>
                      <a:pt x="33" y="7"/>
                    </a:lnTo>
                    <a:lnTo>
                      <a:pt x="33" y="0"/>
                    </a:lnTo>
                  </a:path>
                </a:pathLst>
              </a:custGeom>
              <a:noFill/>
              <a:ln w="0">
                <a:solidFill>
                  <a:srgbClr val="000000"/>
                </a:solidFill>
                <a:round/>
                <a:headEnd/>
                <a:tailEnd/>
              </a:ln>
            </p:spPr>
            <p:txBody>
              <a:bodyPr/>
              <a:lstStyle/>
              <a:p>
                <a:endParaRPr lang="pt-BR"/>
              </a:p>
            </p:txBody>
          </p:sp>
          <p:sp>
            <p:nvSpPr>
              <p:cNvPr id="70773" name="Freeform 51"/>
              <p:cNvSpPr>
                <a:spLocks/>
              </p:cNvSpPr>
              <p:nvPr/>
            </p:nvSpPr>
            <p:spPr bwMode="auto">
              <a:xfrm>
                <a:off x="1138" y="2212"/>
                <a:ext cx="34" cy="74"/>
              </a:xfrm>
              <a:custGeom>
                <a:avLst/>
                <a:gdLst>
                  <a:gd name="T0" fmla="*/ 0 w 34"/>
                  <a:gd name="T1" fmla="*/ 0 h 74"/>
                  <a:gd name="T2" fmla="*/ 34 w 34"/>
                  <a:gd name="T3" fmla="*/ 74 h 74"/>
                  <a:gd name="T4" fmla="*/ 21 w 34"/>
                  <a:gd name="T5" fmla="*/ 55 h 74"/>
                  <a:gd name="T6" fmla="*/ 9 w 34"/>
                  <a:gd name="T7" fmla="*/ 29 h 74"/>
                  <a:gd name="T8" fmla="*/ 2 w 34"/>
                  <a:gd name="T9" fmla="*/ 13 h 74"/>
                  <a:gd name="T10" fmla="*/ 0 w 34"/>
                  <a:gd name="T11" fmla="*/ 7 h 74"/>
                  <a:gd name="T12" fmla="*/ 0 w 34"/>
                  <a:gd name="T13" fmla="*/ 0 h 74"/>
                  <a:gd name="T14" fmla="*/ 0 60000 65536"/>
                  <a:gd name="T15" fmla="*/ 0 60000 65536"/>
                  <a:gd name="T16" fmla="*/ 0 60000 65536"/>
                  <a:gd name="T17" fmla="*/ 0 60000 65536"/>
                  <a:gd name="T18" fmla="*/ 0 60000 65536"/>
                  <a:gd name="T19" fmla="*/ 0 60000 65536"/>
                  <a:gd name="T20" fmla="*/ 0 60000 65536"/>
                  <a:gd name="T21" fmla="*/ 0 w 34"/>
                  <a:gd name="T22" fmla="*/ 0 h 74"/>
                  <a:gd name="T23" fmla="*/ 34 w 3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74">
                    <a:moveTo>
                      <a:pt x="0" y="0"/>
                    </a:moveTo>
                    <a:lnTo>
                      <a:pt x="34" y="74"/>
                    </a:lnTo>
                    <a:lnTo>
                      <a:pt x="21" y="55"/>
                    </a:lnTo>
                    <a:lnTo>
                      <a:pt x="9" y="29"/>
                    </a:lnTo>
                    <a:lnTo>
                      <a:pt x="2" y="13"/>
                    </a:lnTo>
                    <a:lnTo>
                      <a:pt x="0" y="7"/>
                    </a:lnTo>
                    <a:lnTo>
                      <a:pt x="0" y="0"/>
                    </a:lnTo>
                  </a:path>
                </a:pathLst>
              </a:custGeom>
              <a:noFill/>
              <a:ln w="0">
                <a:solidFill>
                  <a:srgbClr val="000000"/>
                </a:solidFill>
                <a:round/>
                <a:headEnd/>
                <a:tailEnd/>
              </a:ln>
            </p:spPr>
            <p:txBody>
              <a:bodyPr/>
              <a:lstStyle/>
              <a:p>
                <a:endParaRPr lang="pt-BR"/>
              </a:p>
            </p:txBody>
          </p:sp>
          <p:sp>
            <p:nvSpPr>
              <p:cNvPr id="70774" name="Freeform 52"/>
              <p:cNvSpPr>
                <a:spLocks/>
              </p:cNvSpPr>
              <p:nvPr/>
            </p:nvSpPr>
            <p:spPr bwMode="auto">
              <a:xfrm>
                <a:off x="1015" y="2208"/>
                <a:ext cx="113" cy="21"/>
              </a:xfrm>
              <a:custGeom>
                <a:avLst/>
                <a:gdLst>
                  <a:gd name="T0" fmla="*/ 113 w 113"/>
                  <a:gd name="T1" fmla="*/ 21 h 21"/>
                  <a:gd name="T2" fmla="*/ 106 w 113"/>
                  <a:gd name="T3" fmla="*/ 0 h 21"/>
                  <a:gd name="T4" fmla="*/ 0 w 113"/>
                  <a:gd name="T5" fmla="*/ 0 h 21"/>
                  <a:gd name="T6" fmla="*/ 6 w 113"/>
                  <a:gd name="T7" fmla="*/ 21 h 21"/>
                  <a:gd name="T8" fmla="*/ 0 60000 65536"/>
                  <a:gd name="T9" fmla="*/ 0 60000 65536"/>
                  <a:gd name="T10" fmla="*/ 0 60000 65536"/>
                  <a:gd name="T11" fmla="*/ 0 60000 65536"/>
                  <a:gd name="T12" fmla="*/ 0 w 113"/>
                  <a:gd name="T13" fmla="*/ 0 h 21"/>
                  <a:gd name="T14" fmla="*/ 113 w 113"/>
                  <a:gd name="T15" fmla="*/ 21 h 21"/>
                </a:gdLst>
                <a:ahLst/>
                <a:cxnLst>
                  <a:cxn ang="T8">
                    <a:pos x="T0" y="T1"/>
                  </a:cxn>
                  <a:cxn ang="T9">
                    <a:pos x="T2" y="T3"/>
                  </a:cxn>
                  <a:cxn ang="T10">
                    <a:pos x="T4" y="T5"/>
                  </a:cxn>
                  <a:cxn ang="T11">
                    <a:pos x="T6" y="T7"/>
                  </a:cxn>
                </a:cxnLst>
                <a:rect l="T12" t="T13" r="T14" b="T15"/>
                <a:pathLst>
                  <a:path w="113" h="21">
                    <a:moveTo>
                      <a:pt x="113" y="21"/>
                    </a:moveTo>
                    <a:lnTo>
                      <a:pt x="106" y="0"/>
                    </a:lnTo>
                    <a:lnTo>
                      <a:pt x="0" y="0"/>
                    </a:lnTo>
                    <a:lnTo>
                      <a:pt x="6" y="21"/>
                    </a:lnTo>
                  </a:path>
                </a:pathLst>
              </a:custGeom>
              <a:noFill/>
              <a:ln w="0">
                <a:solidFill>
                  <a:srgbClr val="000000"/>
                </a:solidFill>
                <a:round/>
                <a:headEnd/>
                <a:tailEnd/>
              </a:ln>
            </p:spPr>
            <p:txBody>
              <a:bodyPr/>
              <a:lstStyle/>
              <a:p>
                <a:endParaRPr lang="pt-BR"/>
              </a:p>
            </p:txBody>
          </p:sp>
          <p:sp>
            <p:nvSpPr>
              <p:cNvPr id="70775" name="Freeform 53"/>
              <p:cNvSpPr>
                <a:spLocks/>
              </p:cNvSpPr>
              <p:nvPr/>
            </p:nvSpPr>
            <p:spPr bwMode="auto">
              <a:xfrm>
                <a:off x="1022" y="2229"/>
                <a:ext cx="127" cy="55"/>
              </a:xfrm>
              <a:custGeom>
                <a:avLst/>
                <a:gdLst>
                  <a:gd name="T0" fmla="*/ 127 w 127"/>
                  <a:gd name="T1" fmla="*/ 43 h 55"/>
                  <a:gd name="T2" fmla="*/ 127 w 127"/>
                  <a:gd name="T3" fmla="*/ 55 h 55"/>
                  <a:gd name="T4" fmla="*/ 15 w 127"/>
                  <a:gd name="T5" fmla="*/ 55 h 55"/>
                  <a:gd name="T6" fmla="*/ 12 w 127"/>
                  <a:gd name="T7" fmla="*/ 55 h 55"/>
                  <a:gd name="T8" fmla="*/ 0 w 127"/>
                  <a:gd name="T9" fmla="*/ 11 h 55"/>
                  <a:gd name="T10" fmla="*/ 0 w 127"/>
                  <a:gd name="T11" fmla="*/ 0 h 55"/>
                  <a:gd name="T12" fmla="*/ 0 60000 65536"/>
                  <a:gd name="T13" fmla="*/ 0 60000 65536"/>
                  <a:gd name="T14" fmla="*/ 0 60000 65536"/>
                  <a:gd name="T15" fmla="*/ 0 60000 65536"/>
                  <a:gd name="T16" fmla="*/ 0 60000 65536"/>
                  <a:gd name="T17" fmla="*/ 0 60000 65536"/>
                  <a:gd name="T18" fmla="*/ 0 w 127"/>
                  <a:gd name="T19" fmla="*/ 0 h 55"/>
                  <a:gd name="T20" fmla="*/ 127 w 12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27" h="55">
                    <a:moveTo>
                      <a:pt x="127" y="43"/>
                    </a:moveTo>
                    <a:lnTo>
                      <a:pt x="127" y="55"/>
                    </a:lnTo>
                    <a:lnTo>
                      <a:pt x="15" y="55"/>
                    </a:lnTo>
                    <a:lnTo>
                      <a:pt x="12" y="55"/>
                    </a:lnTo>
                    <a:lnTo>
                      <a:pt x="0" y="11"/>
                    </a:lnTo>
                    <a:lnTo>
                      <a:pt x="0" y="0"/>
                    </a:lnTo>
                  </a:path>
                </a:pathLst>
              </a:custGeom>
              <a:noFill/>
              <a:ln w="0">
                <a:solidFill>
                  <a:srgbClr val="000000"/>
                </a:solidFill>
                <a:round/>
                <a:headEnd/>
                <a:tailEnd/>
              </a:ln>
            </p:spPr>
            <p:txBody>
              <a:bodyPr/>
              <a:lstStyle/>
              <a:p>
                <a:endParaRPr lang="pt-BR"/>
              </a:p>
            </p:txBody>
          </p:sp>
          <p:sp>
            <p:nvSpPr>
              <p:cNvPr id="70776" name="Freeform 54"/>
              <p:cNvSpPr>
                <a:spLocks/>
              </p:cNvSpPr>
              <p:nvPr/>
            </p:nvSpPr>
            <p:spPr bwMode="auto">
              <a:xfrm>
                <a:off x="476" y="2265"/>
                <a:ext cx="5" cy="19"/>
              </a:xfrm>
              <a:custGeom>
                <a:avLst/>
                <a:gdLst>
                  <a:gd name="T0" fmla="*/ 5 w 5"/>
                  <a:gd name="T1" fmla="*/ 0 h 19"/>
                  <a:gd name="T2" fmla="*/ 5 w 5"/>
                  <a:gd name="T3" fmla="*/ 14 h 19"/>
                  <a:gd name="T4" fmla="*/ 0 w 5"/>
                  <a:gd name="T5" fmla="*/ 19 h 19"/>
                  <a:gd name="T6" fmla="*/ 0 60000 65536"/>
                  <a:gd name="T7" fmla="*/ 0 60000 65536"/>
                  <a:gd name="T8" fmla="*/ 0 60000 65536"/>
                  <a:gd name="T9" fmla="*/ 0 w 5"/>
                  <a:gd name="T10" fmla="*/ 0 h 19"/>
                  <a:gd name="T11" fmla="*/ 5 w 5"/>
                  <a:gd name="T12" fmla="*/ 19 h 19"/>
                </a:gdLst>
                <a:ahLst/>
                <a:cxnLst>
                  <a:cxn ang="T6">
                    <a:pos x="T0" y="T1"/>
                  </a:cxn>
                  <a:cxn ang="T7">
                    <a:pos x="T2" y="T3"/>
                  </a:cxn>
                  <a:cxn ang="T8">
                    <a:pos x="T4" y="T5"/>
                  </a:cxn>
                </a:cxnLst>
                <a:rect l="T9" t="T10" r="T11" b="T12"/>
                <a:pathLst>
                  <a:path w="5" h="19">
                    <a:moveTo>
                      <a:pt x="5" y="0"/>
                    </a:moveTo>
                    <a:lnTo>
                      <a:pt x="5" y="14"/>
                    </a:lnTo>
                    <a:lnTo>
                      <a:pt x="0" y="19"/>
                    </a:lnTo>
                  </a:path>
                </a:pathLst>
              </a:custGeom>
              <a:noFill/>
              <a:ln w="0">
                <a:solidFill>
                  <a:srgbClr val="000000"/>
                </a:solidFill>
                <a:round/>
                <a:headEnd/>
                <a:tailEnd/>
              </a:ln>
            </p:spPr>
            <p:txBody>
              <a:bodyPr/>
              <a:lstStyle/>
              <a:p>
                <a:endParaRPr lang="pt-BR"/>
              </a:p>
            </p:txBody>
          </p:sp>
          <p:sp>
            <p:nvSpPr>
              <p:cNvPr id="70777" name="Freeform 55"/>
              <p:cNvSpPr>
                <a:spLocks/>
              </p:cNvSpPr>
              <p:nvPr/>
            </p:nvSpPr>
            <p:spPr bwMode="auto">
              <a:xfrm>
                <a:off x="522" y="2265"/>
                <a:ext cx="308" cy="19"/>
              </a:xfrm>
              <a:custGeom>
                <a:avLst/>
                <a:gdLst>
                  <a:gd name="T0" fmla="*/ 4 w 308"/>
                  <a:gd name="T1" fmla="*/ 0 h 19"/>
                  <a:gd name="T2" fmla="*/ 0 w 308"/>
                  <a:gd name="T3" fmla="*/ 9 h 19"/>
                  <a:gd name="T4" fmla="*/ 0 w 308"/>
                  <a:gd name="T5" fmla="*/ 19 h 19"/>
                  <a:gd name="T6" fmla="*/ 305 w 308"/>
                  <a:gd name="T7" fmla="*/ 19 h 19"/>
                  <a:gd name="T8" fmla="*/ 308 w 308"/>
                  <a:gd name="T9" fmla="*/ 19 h 19"/>
                  <a:gd name="T10" fmla="*/ 308 w 308"/>
                  <a:gd name="T11" fmla="*/ 9 h 19"/>
                  <a:gd name="T12" fmla="*/ 304 w 308"/>
                  <a:gd name="T13" fmla="*/ 0 h 19"/>
                  <a:gd name="T14" fmla="*/ 0 60000 65536"/>
                  <a:gd name="T15" fmla="*/ 0 60000 65536"/>
                  <a:gd name="T16" fmla="*/ 0 60000 65536"/>
                  <a:gd name="T17" fmla="*/ 0 60000 65536"/>
                  <a:gd name="T18" fmla="*/ 0 60000 65536"/>
                  <a:gd name="T19" fmla="*/ 0 60000 65536"/>
                  <a:gd name="T20" fmla="*/ 0 60000 65536"/>
                  <a:gd name="T21" fmla="*/ 0 w 308"/>
                  <a:gd name="T22" fmla="*/ 0 h 19"/>
                  <a:gd name="T23" fmla="*/ 308 w 30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19">
                    <a:moveTo>
                      <a:pt x="4" y="0"/>
                    </a:moveTo>
                    <a:lnTo>
                      <a:pt x="0" y="9"/>
                    </a:lnTo>
                    <a:lnTo>
                      <a:pt x="0" y="19"/>
                    </a:lnTo>
                    <a:lnTo>
                      <a:pt x="305" y="19"/>
                    </a:lnTo>
                    <a:lnTo>
                      <a:pt x="308" y="19"/>
                    </a:lnTo>
                    <a:lnTo>
                      <a:pt x="308" y="9"/>
                    </a:lnTo>
                    <a:lnTo>
                      <a:pt x="304" y="0"/>
                    </a:lnTo>
                  </a:path>
                </a:pathLst>
              </a:custGeom>
              <a:noFill/>
              <a:ln w="0">
                <a:solidFill>
                  <a:srgbClr val="000000"/>
                </a:solidFill>
                <a:round/>
                <a:headEnd/>
                <a:tailEnd/>
              </a:ln>
            </p:spPr>
            <p:txBody>
              <a:bodyPr/>
              <a:lstStyle/>
              <a:p>
                <a:endParaRPr lang="pt-BR"/>
              </a:p>
            </p:txBody>
          </p:sp>
          <p:sp>
            <p:nvSpPr>
              <p:cNvPr id="70778" name="Freeform 56"/>
              <p:cNvSpPr>
                <a:spLocks/>
              </p:cNvSpPr>
              <p:nvPr/>
            </p:nvSpPr>
            <p:spPr bwMode="auto">
              <a:xfrm>
                <a:off x="918" y="2208"/>
                <a:ext cx="87" cy="33"/>
              </a:xfrm>
              <a:custGeom>
                <a:avLst/>
                <a:gdLst>
                  <a:gd name="T0" fmla="*/ 0 w 87"/>
                  <a:gd name="T1" fmla="*/ 0 h 33"/>
                  <a:gd name="T2" fmla="*/ 78 w 87"/>
                  <a:gd name="T3" fmla="*/ 0 h 33"/>
                  <a:gd name="T4" fmla="*/ 87 w 87"/>
                  <a:gd name="T5" fmla="*/ 33 h 33"/>
                  <a:gd name="T6" fmla="*/ 9 w 87"/>
                  <a:gd name="T7" fmla="*/ 33 h 33"/>
                  <a:gd name="T8" fmla="*/ 0 w 87"/>
                  <a:gd name="T9" fmla="*/ 0 h 33"/>
                  <a:gd name="T10" fmla="*/ 0 60000 65536"/>
                  <a:gd name="T11" fmla="*/ 0 60000 65536"/>
                  <a:gd name="T12" fmla="*/ 0 60000 65536"/>
                  <a:gd name="T13" fmla="*/ 0 60000 65536"/>
                  <a:gd name="T14" fmla="*/ 0 60000 65536"/>
                  <a:gd name="T15" fmla="*/ 0 w 87"/>
                  <a:gd name="T16" fmla="*/ 0 h 33"/>
                  <a:gd name="T17" fmla="*/ 87 w 87"/>
                  <a:gd name="T18" fmla="*/ 33 h 33"/>
                </a:gdLst>
                <a:ahLst/>
                <a:cxnLst>
                  <a:cxn ang="T10">
                    <a:pos x="T0" y="T1"/>
                  </a:cxn>
                  <a:cxn ang="T11">
                    <a:pos x="T2" y="T3"/>
                  </a:cxn>
                  <a:cxn ang="T12">
                    <a:pos x="T4" y="T5"/>
                  </a:cxn>
                  <a:cxn ang="T13">
                    <a:pos x="T6" y="T7"/>
                  </a:cxn>
                  <a:cxn ang="T14">
                    <a:pos x="T8" y="T9"/>
                  </a:cxn>
                </a:cxnLst>
                <a:rect l="T15" t="T16" r="T17" b="T18"/>
                <a:pathLst>
                  <a:path w="87" h="33">
                    <a:moveTo>
                      <a:pt x="0" y="0"/>
                    </a:moveTo>
                    <a:lnTo>
                      <a:pt x="78" y="0"/>
                    </a:lnTo>
                    <a:lnTo>
                      <a:pt x="87" y="33"/>
                    </a:lnTo>
                    <a:lnTo>
                      <a:pt x="9" y="33"/>
                    </a:lnTo>
                    <a:lnTo>
                      <a:pt x="0" y="0"/>
                    </a:lnTo>
                  </a:path>
                </a:pathLst>
              </a:custGeom>
              <a:noFill/>
              <a:ln w="0">
                <a:solidFill>
                  <a:srgbClr val="000000"/>
                </a:solidFill>
                <a:round/>
                <a:headEnd/>
                <a:tailEnd/>
              </a:ln>
            </p:spPr>
            <p:txBody>
              <a:bodyPr/>
              <a:lstStyle/>
              <a:p>
                <a:endParaRPr lang="pt-BR"/>
              </a:p>
            </p:txBody>
          </p:sp>
          <p:sp>
            <p:nvSpPr>
              <p:cNvPr id="70779" name="Freeform 57"/>
              <p:cNvSpPr>
                <a:spLocks/>
              </p:cNvSpPr>
              <p:nvPr/>
            </p:nvSpPr>
            <p:spPr bwMode="auto">
              <a:xfrm>
                <a:off x="918" y="2208"/>
                <a:ext cx="7" cy="47"/>
              </a:xfrm>
              <a:custGeom>
                <a:avLst/>
                <a:gdLst>
                  <a:gd name="T0" fmla="*/ 0 w 7"/>
                  <a:gd name="T1" fmla="*/ 0 h 47"/>
                  <a:gd name="T2" fmla="*/ 0 w 7"/>
                  <a:gd name="T3" fmla="*/ 14 h 47"/>
                  <a:gd name="T4" fmla="*/ 7 w 7"/>
                  <a:gd name="T5" fmla="*/ 47 h 47"/>
                  <a:gd name="T6" fmla="*/ 7 w 7"/>
                  <a:gd name="T7" fmla="*/ 38 h 47"/>
                  <a:gd name="T8" fmla="*/ 7 w 7"/>
                  <a:gd name="T9" fmla="*/ 33 h 47"/>
                  <a:gd name="T10" fmla="*/ 0 60000 65536"/>
                  <a:gd name="T11" fmla="*/ 0 60000 65536"/>
                  <a:gd name="T12" fmla="*/ 0 60000 65536"/>
                  <a:gd name="T13" fmla="*/ 0 60000 65536"/>
                  <a:gd name="T14" fmla="*/ 0 60000 65536"/>
                  <a:gd name="T15" fmla="*/ 0 w 7"/>
                  <a:gd name="T16" fmla="*/ 0 h 47"/>
                  <a:gd name="T17" fmla="*/ 7 w 7"/>
                  <a:gd name="T18" fmla="*/ 47 h 47"/>
                </a:gdLst>
                <a:ahLst/>
                <a:cxnLst>
                  <a:cxn ang="T10">
                    <a:pos x="T0" y="T1"/>
                  </a:cxn>
                  <a:cxn ang="T11">
                    <a:pos x="T2" y="T3"/>
                  </a:cxn>
                  <a:cxn ang="T12">
                    <a:pos x="T4" y="T5"/>
                  </a:cxn>
                  <a:cxn ang="T13">
                    <a:pos x="T6" y="T7"/>
                  </a:cxn>
                  <a:cxn ang="T14">
                    <a:pos x="T8" y="T9"/>
                  </a:cxn>
                </a:cxnLst>
                <a:rect l="T15" t="T16" r="T17" b="T18"/>
                <a:pathLst>
                  <a:path w="7" h="47">
                    <a:moveTo>
                      <a:pt x="0" y="0"/>
                    </a:moveTo>
                    <a:lnTo>
                      <a:pt x="0" y="14"/>
                    </a:lnTo>
                    <a:lnTo>
                      <a:pt x="7" y="47"/>
                    </a:lnTo>
                    <a:lnTo>
                      <a:pt x="7" y="38"/>
                    </a:lnTo>
                    <a:lnTo>
                      <a:pt x="7" y="33"/>
                    </a:lnTo>
                  </a:path>
                </a:pathLst>
              </a:custGeom>
              <a:noFill/>
              <a:ln w="0">
                <a:solidFill>
                  <a:srgbClr val="000000"/>
                </a:solidFill>
                <a:round/>
                <a:headEnd/>
                <a:tailEnd/>
              </a:ln>
            </p:spPr>
            <p:txBody>
              <a:bodyPr/>
              <a:lstStyle/>
              <a:p>
                <a:endParaRPr lang="pt-BR"/>
              </a:p>
            </p:txBody>
          </p:sp>
          <p:sp>
            <p:nvSpPr>
              <p:cNvPr id="70780" name="Line 58"/>
              <p:cNvSpPr>
                <a:spLocks noChangeShapeType="1"/>
              </p:cNvSpPr>
              <p:nvPr/>
            </p:nvSpPr>
            <p:spPr bwMode="auto">
              <a:xfrm>
                <a:off x="939" y="2274"/>
                <a:ext cx="76" cy="1"/>
              </a:xfrm>
              <a:prstGeom prst="line">
                <a:avLst/>
              </a:prstGeom>
              <a:noFill/>
              <a:ln w="0">
                <a:solidFill>
                  <a:srgbClr val="000000"/>
                </a:solidFill>
                <a:round/>
                <a:headEnd/>
                <a:tailEnd/>
              </a:ln>
            </p:spPr>
            <p:txBody>
              <a:bodyPr/>
              <a:lstStyle/>
              <a:p>
                <a:endParaRPr lang="pt-BR"/>
              </a:p>
            </p:txBody>
          </p:sp>
          <p:sp>
            <p:nvSpPr>
              <p:cNvPr id="70781" name="Freeform 59"/>
              <p:cNvSpPr>
                <a:spLocks/>
              </p:cNvSpPr>
              <p:nvPr/>
            </p:nvSpPr>
            <p:spPr bwMode="auto">
              <a:xfrm>
                <a:off x="933" y="2265"/>
                <a:ext cx="82" cy="19"/>
              </a:xfrm>
              <a:custGeom>
                <a:avLst/>
                <a:gdLst>
                  <a:gd name="T0" fmla="*/ 0 w 82"/>
                  <a:gd name="T1" fmla="*/ 0 h 19"/>
                  <a:gd name="T2" fmla="*/ 0 w 82"/>
                  <a:gd name="T3" fmla="*/ 11 h 19"/>
                  <a:gd name="T4" fmla="*/ 3 w 82"/>
                  <a:gd name="T5" fmla="*/ 19 h 19"/>
                  <a:gd name="T6" fmla="*/ 82 w 82"/>
                  <a:gd name="T7" fmla="*/ 19 h 19"/>
                  <a:gd name="T8" fmla="*/ 82 w 82"/>
                  <a:gd name="T9" fmla="*/ 11 h 19"/>
                  <a:gd name="T10" fmla="*/ 82 w 82"/>
                  <a:gd name="T11" fmla="*/ 9 h 19"/>
                  <a:gd name="T12" fmla="*/ 79 w 82"/>
                  <a:gd name="T13" fmla="*/ 0 h 19"/>
                  <a:gd name="T14" fmla="*/ 0 60000 65536"/>
                  <a:gd name="T15" fmla="*/ 0 60000 65536"/>
                  <a:gd name="T16" fmla="*/ 0 60000 65536"/>
                  <a:gd name="T17" fmla="*/ 0 60000 65536"/>
                  <a:gd name="T18" fmla="*/ 0 60000 65536"/>
                  <a:gd name="T19" fmla="*/ 0 60000 65536"/>
                  <a:gd name="T20" fmla="*/ 0 60000 65536"/>
                  <a:gd name="T21" fmla="*/ 0 w 82"/>
                  <a:gd name="T22" fmla="*/ 0 h 19"/>
                  <a:gd name="T23" fmla="*/ 82 w 8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19">
                    <a:moveTo>
                      <a:pt x="0" y="0"/>
                    </a:moveTo>
                    <a:lnTo>
                      <a:pt x="0" y="11"/>
                    </a:lnTo>
                    <a:lnTo>
                      <a:pt x="3" y="19"/>
                    </a:lnTo>
                    <a:lnTo>
                      <a:pt x="82" y="19"/>
                    </a:lnTo>
                    <a:lnTo>
                      <a:pt x="82" y="11"/>
                    </a:lnTo>
                    <a:lnTo>
                      <a:pt x="82" y="9"/>
                    </a:lnTo>
                    <a:lnTo>
                      <a:pt x="79" y="0"/>
                    </a:lnTo>
                  </a:path>
                </a:pathLst>
              </a:custGeom>
              <a:noFill/>
              <a:ln w="0">
                <a:solidFill>
                  <a:srgbClr val="000000"/>
                </a:solidFill>
                <a:round/>
                <a:headEnd/>
                <a:tailEnd/>
              </a:ln>
            </p:spPr>
            <p:txBody>
              <a:bodyPr/>
              <a:lstStyle/>
              <a:p>
                <a:endParaRPr lang="pt-BR"/>
              </a:p>
            </p:txBody>
          </p:sp>
          <p:sp>
            <p:nvSpPr>
              <p:cNvPr id="70782" name="Freeform 60"/>
              <p:cNvSpPr>
                <a:spLocks/>
              </p:cNvSpPr>
              <p:nvPr/>
            </p:nvSpPr>
            <p:spPr bwMode="auto">
              <a:xfrm>
                <a:off x="933" y="2265"/>
                <a:ext cx="3" cy="19"/>
              </a:xfrm>
              <a:custGeom>
                <a:avLst/>
                <a:gdLst>
                  <a:gd name="T0" fmla="*/ 0 w 3"/>
                  <a:gd name="T1" fmla="*/ 0 h 19"/>
                  <a:gd name="T2" fmla="*/ 3 w 3"/>
                  <a:gd name="T3" fmla="*/ 9 h 19"/>
                  <a:gd name="T4" fmla="*/ 3 w 3"/>
                  <a:gd name="T5" fmla="*/ 19 h 19"/>
                  <a:gd name="T6" fmla="*/ 0 60000 65536"/>
                  <a:gd name="T7" fmla="*/ 0 60000 65536"/>
                  <a:gd name="T8" fmla="*/ 0 60000 65536"/>
                  <a:gd name="T9" fmla="*/ 0 w 3"/>
                  <a:gd name="T10" fmla="*/ 0 h 19"/>
                  <a:gd name="T11" fmla="*/ 3 w 3"/>
                  <a:gd name="T12" fmla="*/ 19 h 19"/>
                </a:gdLst>
                <a:ahLst/>
                <a:cxnLst>
                  <a:cxn ang="T6">
                    <a:pos x="T0" y="T1"/>
                  </a:cxn>
                  <a:cxn ang="T7">
                    <a:pos x="T2" y="T3"/>
                  </a:cxn>
                  <a:cxn ang="T8">
                    <a:pos x="T4" y="T5"/>
                  </a:cxn>
                </a:cxnLst>
                <a:rect l="T9" t="T10" r="T11" b="T12"/>
                <a:pathLst>
                  <a:path w="3" h="19">
                    <a:moveTo>
                      <a:pt x="0" y="0"/>
                    </a:moveTo>
                    <a:lnTo>
                      <a:pt x="3" y="9"/>
                    </a:lnTo>
                    <a:lnTo>
                      <a:pt x="3" y="19"/>
                    </a:lnTo>
                  </a:path>
                </a:pathLst>
              </a:custGeom>
              <a:noFill/>
              <a:ln w="0">
                <a:solidFill>
                  <a:srgbClr val="000000"/>
                </a:solidFill>
                <a:round/>
                <a:headEnd/>
                <a:tailEnd/>
              </a:ln>
            </p:spPr>
            <p:txBody>
              <a:bodyPr/>
              <a:lstStyle/>
              <a:p>
                <a:endParaRPr lang="pt-BR"/>
              </a:p>
            </p:txBody>
          </p:sp>
          <p:sp>
            <p:nvSpPr>
              <p:cNvPr id="70783" name="Freeform 61"/>
              <p:cNvSpPr>
                <a:spLocks/>
              </p:cNvSpPr>
              <p:nvPr/>
            </p:nvSpPr>
            <p:spPr bwMode="auto">
              <a:xfrm>
                <a:off x="961" y="2256"/>
                <a:ext cx="28" cy="28"/>
              </a:xfrm>
              <a:custGeom>
                <a:avLst/>
                <a:gdLst>
                  <a:gd name="T0" fmla="*/ 4 w 28"/>
                  <a:gd name="T1" fmla="*/ 28 h 28"/>
                  <a:gd name="T2" fmla="*/ 4 w 28"/>
                  <a:gd name="T3" fmla="*/ 18 h 28"/>
                  <a:gd name="T4" fmla="*/ 0 w 28"/>
                  <a:gd name="T5" fmla="*/ 0 h 28"/>
                  <a:gd name="T6" fmla="*/ 19 w 28"/>
                  <a:gd name="T7" fmla="*/ 0 h 28"/>
                  <a:gd name="T8" fmla="*/ 28 w 28"/>
                  <a:gd name="T9" fmla="*/ 18 h 28"/>
                  <a:gd name="T10" fmla="*/ 28 w 28"/>
                  <a:gd name="T11" fmla="*/ 28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4" y="28"/>
                    </a:moveTo>
                    <a:lnTo>
                      <a:pt x="4" y="18"/>
                    </a:lnTo>
                    <a:lnTo>
                      <a:pt x="0" y="0"/>
                    </a:lnTo>
                    <a:lnTo>
                      <a:pt x="19" y="0"/>
                    </a:lnTo>
                    <a:lnTo>
                      <a:pt x="28" y="18"/>
                    </a:lnTo>
                    <a:lnTo>
                      <a:pt x="28" y="28"/>
                    </a:lnTo>
                  </a:path>
                </a:pathLst>
              </a:custGeom>
              <a:noFill/>
              <a:ln w="0">
                <a:solidFill>
                  <a:srgbClr val="000000"/>
                </a:solidFill>
                <a:round/>
                <a:headEnd/>
                <a:tailEnd/>
              </a:ln>
            </p:spPr>
            <p:txBody>
              <a:bodyPr/>
              <a:lstStyle/>
              <a:p>
                <a:endParaRPr lang="pt-BR"/>
              </a:p>
            </p:txBody>
          </p:sp>
          <p:sp>
            <p:nvSpPr>
              <p:cNvPr id="70784" name="Freeform 62"/>
              <p:cNvSpPr>
                <a:spLocks/>
              </p:cNvSpPr>
              <p:nvPr/>
            </p:nvSpPr>
            <p:spPr bwMode="auto">
              <a:xfrm>
                <a:off x="958" y="2256"/>
                <a:ext cx="3" cy="9"/>
              </a:xfrm>
              <a:custGeom>
                <a:avLst/>
                <a:gdLst>
                  <a:gd name="T0" fmla="*/ 0 w 3"/>
                  <a:gd name="T1" fmla="*/ 0 h 9"/>
                  <a:gd name="T2" fmla="*/ 3 w 3"/>
                  <a:gd name="T3" fmla="*/ 5 h 9"/>
                  <a:gd name="T4" fmla="*/ 3 w 3"/>
                  <a:gd name="T5" fmla="*/ 9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lnTo>
                      <a:pt x="3" y="5"/>
                    </a:lnTo>
                    <a:lnTo>
                      <a:pt x="3" y="9"/>
                    </a:lnTo>
                  </a:path>
                </a:pathLst>
              </a:custGeom>
              <a:noFill/>
              <a:ln w="0">
                <a:solidFill>
                  <a:srgbClr val="000000"/>
                </a:solidFill>
                <a:round/>
                <a:headEnd/>
                <a:tailEnd/>
              </a:ln>
            </p:spPr>
            <p:txBody>
              <a:bodyPr/>
              <a:lstStyle/>
              <a:p>
                <a:endParaRPr lang="pt-BR"/>
              </a:p>
            </p:txBody>
          </p:sp>
          <p:sp>
            <p:nvSpPr>
              <p:cNvPr id="70785" name="Freeform 63"/>
              <p:cNvSpPr>
                <a:spLocks/>
              </p:cNvSpPr>
              <p:nvPr/>
            </p:nvSpPr>
            <p:spPr bwMode="auto">
              <a:xfrm>
                <a:off x="925" y="2241"/>
                <a:ext cx="80" cy="14"/>
              </a:xfrm>
              <a:custGeom>
                <a:avLst/>
                <a:gdLst>
                  <a:gd name="T0" fmla="*/ 0 w 80"/>
                  <a:gd name="T1" fmla="*/ 14 h 14"/>
                  <a:gd name="T2" fmla="*/ 80 w 80"/>
                  <a:gd name="T3" fmla="*/ 14 h 14"/>
                  <a:gd name="T4" fmla="*/ 80 w 80"/>
                  <a:gd name="T5" fmla="*/ 5 h 14"/>
                  <a:gd name="T6" fmla="*/ 80 w 80"/>
                  <a:gd name="T7" fmla="*/ 0 h 14"/>
                  <a:gd name="T8" fmla="*/ 0 60000 65536"/>
                  <a:gd name="T9" fmla="*/ 0 60000 65536"/>
                  <a:gd name="T10" fmla="*/ 0 60000 65536"/>
                  <a:gd name="T11" fmla="*/ 0 60000 65536"/>
                  <a:gd name="T12" fmla="*/ 0 w 80"/>
                  <a:gd name="T13" fmla="*/ 0 h 14"/>
                  <a:gd name="T14" fmla="*/ 80 w 80"/>
                  <a:gd name="T15" fmla="*/ 14 h 14"/>
                </a:gdLst>
                <a:ahLst/>
                <a:cxnLst>
                  <a:cxn ang="T8">
                    <a:pos x="T0" y="T1"/>
                  </a:cxn>
                  <a:cxn ang="T9">
                    <a:pos x="T2" y="T3"/>
                  </a:cxn>
                  <a:cxn ang="T10">
                    <a:pos x="T4" y="T5"/>
                  </a:cxn>
                  <a:cxn ang="T11">
                    <a:pos x="T6" y="T7"/>
                  </a:cxn>
                </a:cxnLst>
                <a:rect l="T12" t="T13" r="T14" b="T15"/>
                <a:pathLst>
                  <a:path w="80" h="14">
                    <a:moveTo>
                      <a:pt x="0" y="14"/>
                    </a:moveTo>
                    <a:lnTo>
                      <a:pt x="80" y="14"/>
                    </a:lnTo>
                    <a:lnTo>
                      <a:pt x="80" y="5"/>
                    </a:lnTo>
                    <a:lnTo>
                      <a:pt x="80" y="0"/>
                    </a:lnTo>
                  </a:path>
                </a:pathLst>
              </a:custGeom>
              <a:noFill/>
              <a:ln w="0">
                <a:solidFill>
                  <a:srgbClr val="000000"/>
                </a:solidFill>
                <a:round/>
                <a:headEnd/>
                <a:tailEnd/>
              </a:ln>
            </p:spPr>
            <p:txBody>
              <a:bodyPr/>
              <a:lstStyle/>
              <a:p>
                <a:endParaRPr lang="pt-BR"/>
              </a:p>
            </p:txBody>
          </p:sp>
          <p:sp>
            <p:nvSpPr>
              <p:cNvPr id="70786" name="Freeform 64"/>
              <p:cNvSpPr>
                <a:spLocks/>
              </p:cNvSpPr>
              <p:nvPr/>
            </p:nvSpPr>
            <p:spPr bwMode="auto">
              <a:xfrm>
                <a:off x="942" y="2208"/>
                <a:ext cx="11" cy="47"/>
              </a:xfrm>
              <a:custGeom>
                <a:avLst/>
                <a:gdLst>
                  <a:gd name="T0" fmla="*/ 0 w 11"/>
                  <a:gd name="T1" fmla="*/ 0 h 47"/>
                  <a:gd name="T2" fmla="*/ 11 w 11"/>
                  <a:gd name="T3" fmla="*/ 33 h 47"/>
                  <a:gd name="T4" fmla="*/ 11 w 11"/>
                  <a:gd name="T5" fmla="*/ 47 h 47"/>
                  <a:gd name="T6" fmla="*/ 0 60000 65536"/>
                  <a:gd name="T7" fmla="*/ 0 60000 65536"/>
                  <a:gd name="T8" fmla="*/ 0 60000 65536"/>
                  <a:gd name="T9" fmla="*/ 0 w 11"/>
                  <a:gd name="T10" fmla="*/ 0 h 47"/>
                  <a:gd name="T11" fmla="*/ 11 w 11"/>
                  <a:gd name="T12" fmla="*/ 47 h 47"/>
                </a:gdLst>
                <a:ahLst/>
                <a:cxnLst>
                  <a:cxn ang="T6">
                    <a:pos x="T0" y="T1"/>
                  </a:cxn>
                  <a:cxn ang="T7">
                    <a:pos x="T2" y="T3"/>
                  </a:cxn>
                  <a:cxn ang="T8">
                    <a:pos x="T4" y="T5"/>
                  </a:cxn>
                </a:cxnLst>
                <a:rect l="T9" t="T10" r="T11" b="T12"/>
                <a:pathLst>
                  <a:path w="11" h="47">
                    <a:moveTo>
                      <a:pt x="0" y="0"/>
                    </a:moveTo>
                    <a:lnTo>
                      <a:pt x="11" y="33"/>
                    </a:lnTo>
                    <a:lnTo>
                      <a:pt x="11" y="47"/>
                    </a:lnTo>
                  </a:path>
                </a:pathLst>
              </a:custGeom>
              <a:noFill/>
              <a:ln w="0">
                <a:solidFill>
                  <a:srgbClr val="000000"/>
                </a:solidFill>
                <a:round/>
                <a:headEnd/>
                <a:tailEnd/>
              </a:ln>
            </p:spPr>
            <p:txBody>
              <a:bodyPr/>
              <a:lstStyle/>
              <a:p>
                <a:endParaRPr lang="pt-BR"/>
              </a:p>
            </p:txBody>
          </p:sp>
          <p:sp>
            <p:nvSpPr>
              <p:cNvPr id="70787" name="Freeform 65"/>
              <p:cNvSpPr>
                <a:spLocks/>
              </p:cNvSpPr>
              <p:nvPr/>
            </p:nvSpPr>
            <p:spPr bwMode="auto">
              <a:xfrm>
                <a:off x="967" y="2208"/>
                <a:ext cx="8" cy="47"/>
              </a:xfrm>
              <a:custGeom>
                <a:avLst/>
                <a:gdLst>
                  <a:gd name="T0" fmla="*/ 0 w 8"/>
                  <a:gd name="T1" fmla="*/ 0 h 47"/>
                  <a:gd name="T2" fmla="*/ 8 w 8"/>
                  <a:gd name="T3" fmla="*/ 33 h 47"/>
                  <a:gd name="T4" fmla="*/ 8 w 8"/>
                  <a:gd name="T5" fmla="*/ 47 h 47"/>
                  <a:gd name="T6" fmla="*/ 0 60000 65536"/>
                  <a:gd name="T7" fmla="*/ 0 60000 65536"/>
                  <a:gd name="T8" fmla="*/ 0 60000 65536"/>
                  <a:gd name="T9" fmla="*/ 0 w 8"/>
                  <a:gd name="T10" fmla="*/ 0 h 47"/>
                  <a:gd name="T11" fmla="*/ 8 w 8"/>
                  <a:gd name="T12" fmla="*/ 47 h 47"/>
                </a:gdLst>
                <a:ahLst/>
                <a:cxnLst>
                  <a:cxn ang="T6">
                    <a:pos x="T0" y="T1"/>
                  </a:cxn>
                  <a:cxn ang="T7">
                    <a:pos x="T2" y="T3"/>
                  </a:cxn>
                  <a:cxn ang="T8">
                    <a:pos x="T4" y="T5"/>
                  </a:cxn>
                </a:cxnLst>
                <a:rect l="T9" t="T10" r="T11" b="T12"/>
                <a:pathLst>
                  <a:path w="8" h="47">
                    <a:moveTo>
                      <a:pt x="0" y="0"/>
                    </a:moveTo>
                    <a:lnTo>
                      <a:pt x="8" y="33"/>
                    </a:lnTo>
                    <a:lnTo>
                      <a:pt x="8" y="47"/>
                    </a:lnTo>
                  </a:path>
                </a:pathLst>
              </a:custGeom>
              <a:noFill/>
              <a:ln w="0">
                <a:solidFill>
                  <a:srgbClr val="000000"/>
                </a:solidFill>
                <a:round/>
                <a:headEnd/>
                <a:tailEnd/>
              </a:ln>
            </p:spPr>
            <p:txBody>
              <a:bodyPr/>
              <a:lstStyle/>
              <a:p>
                <a:endParaRPr lang="pt-BR"/>
              </a:p>
            </p:txBody>
          </p:sp>
          <p:sp>
            <p:nvSpPr>
              <p:cNvPr id="70788" name="Freeform 66"/>
              <p:cNvSpPr>
                <a:spLocks/>
              </p:cNvSpPr>
              <p:nvPr/>
            </p:nvSpPr>
            <p:spPr bwMode="auto">
              <a:xfrm>
                <a:off x="717" y="2043"/>
                <a:ext cx="1" cy="28"/>
              </a:xfrm>
              <a:custGeom>
                <a:avLst/>
                <a:gdLst>
                  <a:gd name="T0" fmla="*/ 0 w 1"/>
                  <a:gd name="T1" fmla="*/ 0 h 28"/>
                  <a:gd name="T2" fmla="*/ 0 w 1"/>
                  <a:gd name="T3" fmla="*/ 25 h 28"/>
                  <a:gd name="T4" fmla="*/ 0 w 1"/>
                  <a:gd name="T5" fmla="*/ 28 h 28"/>
                  <a:gd name="T6" fmla="*/ 0 60000 65536"/>
                  <a:gd name="T7" fmla="*/ 0 60000 65536"/>
                  <a:gd name="T8" fmla="*/ 0 60000 65536"/>
                  <a:gd name="T9" fmla="*/ 0 w 1"/>
                  <a:gd name="T10" fmla="*/ 0 h 28"/>
                  <a:gd name="T11" fmla="*/ 1 w 1"/>
                  <a:gd name="T12" fmla="*/ 28 h 28"/>
                </a:gdLst>
                <a:ahLst/>
                <a:cxnLst>
                  <a:cxn ang="T6">
                    <a:pos x="T0" y="T1"/>
                  </a:cxn>
                  <a:cxn ang="T7">
                    <a:pos x="T2" y="T3"/>
                  </a:cxn>
                  <a:cxn ang="T8">
                    <a:pos x="T4" y="T5"/>
                  </a:cxn>
                </a:cxnLst>
                <a:rect l="T9" t="T10" r="T11" b="T12"/>
                <a:pathLst>
                  <a:path w="1" h="28">
                    <a:moveTo>
                      <a:pt x="0" y="0"/>
                    </a:moveTo>
                    <a:lnTo>
                      <a:pt x="0" y="25"/>
                    </a:lnTo>
                    <a:lnTo>
                      <a:pt x="0" y="28"/>
                    </a:lnTo>
                  </a:path>
                </a:pathLst>
              </a:custGeom>
              <a:noFill/>
              <a:ln w="0">
                <a:solidFill>
                  <a:srgbClr val="000000"/>
                </a:solidFill>
                <a:round/>
                <a:headEnd/>
                <a:tailEnd/>
              </a:ln>
            </p:spPr>
            <p:txBody>
              <a:bodyPr/>
              <a:lstStyle/>
              <a:p>
                <a:endParaRPr lang="pt-BR"/>
              </a:p>
            </p:txBody>
          </p:sp>
          <p:sp>
            <p:nvSpPr>
              <p:cNvPr id="70789" name="Line 67"/>
              <p:cNvSpPr>
                <a:spLocks noChangeShapeType="1"/>
              </p:cNvSpPr>
              <p:nvPr/>
            </p:nvSpPr>
            <p:spPr bwMode="auto">
              <a:xfrm>
                <a:off x="870" y="2043"/>
                <a:ext cx="1" cy="25"/>
              </a:xfrm>
              <a:prstGeom prst="line">
                <a:avLst/>
              </a:prstGeom>
              <a:noFill/>
              <a:ln w="0">
                <a:solidFill>
                  <a:srgbClr val="000000"/>
                </a:solidFill>
                <a:round/>
                <a:headEnd/>
                <a:tailEnd/>
              </a:ln>
            </p:spPr>
            <p:txBody>
              <a:bodyPr/>
              <a:lstStyle/>
              <a:p>
                <a:endParaRPr lang="pt-BR"/>
              </a:p>
            </p:txBody>
          </p:sp>
          <p:sp>
            <p:nvSpPr>
              <p:cNvPr id="70790" name="Freeform 68"/>
              <p:cNvSpPr>
                <a:spLocks/>
              </p:cNvSpPr>
              <p:nvPr/>
            </p:nvSpPr>
            <p:spPr bwMode="auto">
              <a:xfrm>
                <a:off x="683" y="2043"/>
                <a:ext cx="14" cy="16"/>
              </a:xfrm>
              <a:custGeom>
                <a:avLst/>
                <a:gdLst>
                  <a:gd name="T0" fmla="*/ 0 w 14"/>
                  <a:gd name="T1" fmla="*/ 0 h 16"/>
                  <a:gd name="T2" fmla="*/ 0 w 14"/>
                  <a:gd name="T3" fmla="*/ 12 h 16"/>
                  <a:gd name="T4" fmla="*/ 0 w 14"/>
                  <a:gd name="T5" fmla="*/ 16 h 16"/>
                  <a:gd name="T6" fmla="*/ 5 w 14"/>
                  <a:gd name="T7" fmla="*/ 16 h 16"/>
                  <a:gd name="T8" fmla="*/ 9 w 14"/>
                  <a:gd name="T9" fmla="*/ 16 h 16"/>
                  <a:gd name="T10" fmla="*/ 11 w 14"/>
                  <a:gd name="T11" fmla="*/ 16 h 16"/>
                  <a:gd name="T12" fmla="*/ 14 w 14"/>
                  <a:gd name="T13" fmla="*/ 16 h 16"/>
                  <a:gd name="T14" fmla="*/ 14 w 14"/>
                  <a:gd name="T15" fmla="*/ 15 h 16"/>
                  <a:gd name="T16" fmla="*/ 14 w 14"/>
                  <a:gd name="T17" fmla="*/ 12 h 16"/>
                  <a:gd name="T18" fmla="*/ 14 w 14"/>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0" y="0"/>
                    </a:moveTo>
                    <a:lnTo>
                      <a:pt x="0" y="12"/>
                    </a:lnTo>
                    <a:lnTo>
                      <a:pt x="0" y="16"/>
                    </a:lnTo>
                    <a:lnTo>
                      <a:pt x="5" y="16"/>
                    </a:lnTo>
                    <a:lnTo>
                      <a:pt x="9" y="16"/>
                    </a:lnTo>
                    <a:lnTo>
                      <a:pt x="11" y="16"/>
                    </a:lnTo>
                    <a:lnTo>
                      <a:pt x="14" y="16"/>
                    </a:lnTo>
                    <a:lnTo>
                      <a:pt x="14" y="15"/>
                    </a:lnTo>
                    <a:lnTo>
                      <a:pt x="14" y="12"/>
                    </a:lnTo>
                    <a:lnTo>
                      <a:pt x="14" y="0"/>
                    </a:lnTo>
                  </a:path>
                </a:pathLst>
              </a:custGeom>
              <a:noFill/>
              <a:ln w="0">
                <a:solidFill>
                  <a:srgbClr val="000000"/>
                </a:solidFill>
                <a:round/>
                <a:headEnd/>
                <a:tailEnd/>
              </a:ln>
            </p:spPr>
            <p:txBody>
              <a:bodyPr/>
              <a:lstStyle/>
              <a:p>
                <a:endParaRPr lang="pt-BR"/>
              </a:p>
            </p:txBody>
          </p:sp>
          <p:sp>
            <p:nvSpPr>
              <p:cNvPr id="70791" name="Freeform 69"/>
              <p:cNvSpPr>
                <a:spLocks/>
              </p:cNvSpPr>
              <p:nvPr/>
            </p:nvSpPr>
            <p:spPr bwMode="auto">
              <a:xfrm>
                <a:off x="884" y="2043"/>
                <a:ext cx="15" cy="16"/>
              </a:xfrm>
              <a:custGeom>
                <a:avLst/>
                <a:gdLst>
                  <a:gd name="T0" fmla="*/ 0 w 15"/>
                  <a:gd name="T1" fmla="*/ 0 h 16"/>
                  <a:gd name="T2" fmla="*/ 0 w 15"/>
                  <a:gd name="T3" fmla="*/ 12 h 16"/>
                  <a:gd name="T4" fmla="*/ 0 w 15"/>
                  <a:gd name="T5" fmla="*/ 15 h 16"/>
                  <a:gd name="T6" fmla="*/ 5 w 15"/>
                  <a:gd name="T7" fmla="*/ 16 h 16"/>
                  <a:gd name="T8" fmla="*/ 6 w 15"/>
                  <a:gd name="T9" fmla="*/ 16 h 16"/>
                  <a:gd name="T10" fmla="*/ 8 w 15"/>
                  <a:gd name="T11" fmla="*/ 16 h 16"/>
                  <a:gd name="T12" fmla="*/ 11 w 15"/>
                  <a:gd name="T13" fmla="*/ 16 h 16"/>
                  <a:gd name="T14" fmla="*/ 14 w 15"/>
                  <a:gd name="T15" fmla="*/ 16 h 16"/>
                  <a:gd name="T16" fmla="*/ 15 w 15"/>
                  <a:gd name="T17" fmla="*/ 15 h 16"/>
                  <a:gd name="T18" fmla="*/ 15 w 1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0" y="0"/>
                    </a:moveTo>
                    <a:lnTo>
                      <a:pt x="0" y="12"/>
                    </a:lnTo>
                    <a:lnTo>
                      <a:pt x="0" y="15"/>
                    </a:lnTo>
                    <a:lnTo>
                      <a:pt x="5" y="16"/>
                    </a:lnTo>
                    <a:lnTo>
                      <a:pt x="6" y="16"/>
                    </a:lnTo>
                    <a:lnTo>
                      <a:pt x="8" y="16"/>
                    </a:lnTo>
                    <a:lnTo>
                      <a:pt x="11" y="16"/>
                    </a:lnTo>
                    <a:lnTo>
                      <a:pt x="14" y="16"/>
                    </a:lnTo>
                    <a:lnTo>
                      <a:pt x="15" y="15"/>
                    </a:lnTo>
                    <a:lnTo>
                      <a:pt x="15" y="0"/>
                    </a:lnTo>
                  </a:path>
                </a:pathLst>
              </a:custGeom>
              <a:noFill/>
              <a:ln w="0">
                <a:solidFill>
                  <a:srgbClr val="000000"/>
                </a:solidFill>
                <a:round/>
                <a:headEnd/>
                <a:tailEnd/>
              </a:ln>
            </p:spPr>
            <p:txBody>
              <a:bodyPr/>
              <a:lstStyle/>
              <a:p>
                <a:endParaRPr lang="pt-BR"/>
              </a:p>
            </p:txBody>
          </p:sp>
          <p:sp>
            <p:nvSpPr>
              <p:cNvPr id="70792" name="Freeform 70"/>
              <p:cNvSpPr>
                <a:spLocks/>
              </p:cNvSpPr>
              <p:nvPr/>
            </p:nvSpPr>
            <p:spPr bwMode="auto">
              <a:xfrm>
                <a:off x="697" y="2054"/>
                <a:ext cx="20" cy="1"/>
              </a:xfrm>
              <a:custGeom>
                <a:avLst/>
                <a:gdLst>
                  <a:gd name="T0" fmla="*/ 20 w 20"/>
                  <a:gd name="T1" fmla="*/ 0 h 1"/>
                  <a:gd name="T2" fmla="*/ 7 w 20"/>
                  <a:gd name="T3" fmla="*/ 0 h 1"/>
                  <a:gd name="T4" fmla="*/ 0 w 20"/>
                  <a:gd name="T5" fmla="*/ 1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20" y="0"/>
                    </a:moveTo>
                    <a:lnTo>
                      <a:pt x="7" y="0"/>
                    </a:lnTo>
                    <a:lnTo>
                      <a:pt x="0" y="1"/>
                    </a:lnTo>
                  </a:path>
                </a:pathLst>
              </a:custGeom>
              <a:noFill/>
              <a:ln w="0">
                <a:solidFill>
                  <a:srgbClr val="000000"/>
                </a:solidFill>
                <a:round/>
                <a:headEnd/>
                <a:tailEnd/>
              </a:ln>
            </p:spPr>
            <p:txBody>
              <a:bodyPr/>
              <a:lstStyle/>
              <a:p>
                <a:endParaRPr lang="pt-BR"/>
              </a:p>
            </p:txBody>
          </p:sp>
          <p:sp>
            <p:nvSpPr>
              <p:cNvPr id="70793" name="Freeform 71"/>
              <p:cNvSpPr>
                <a:spLocks/>
              </p:cNvSpPr>
              <p:nvPr/>
            </p:nvSpPr>
            <p:spPr bwMode="auto">
              <a:xfrm>
                <a:off x="680" y="2058"/>
                <a:ext cx="223" cy="15"/>
              </a:xfrm>
              <a:custGeom>
                <a:avLst/>
                <a:gdLst>
                  <a:gd name="T0" fmla="*/ 3 w 223"/>
                  <a:gd name="T1" fmla="*/ 0 h 15"/>
                  <a:gd name="T2" fmla="*/ 0 w 223"/>
                  <a:gd name="T3" fmla="*/ 1 h 15"/>
                  <a:gd name="T4" fmla="*/ 0 w 223"/>
                  <a:gd name="T5" fmla="*/ 6 h 15"/>
                  <a:gd name="T6" fmla="*/ 21 w 223"/>
                  <a:gd name="T7" fmla="*/ 10 h 15"/>
                  <a:gd name="T8" fmla="*/ 44 w 223"/>
                  <a:gd name="T9" fmla="*/ 13 h 15"/>
                  <a:gd name="T10" fmla="*/ 90 w 223"/>
                  <a:gd name="T11" fmla="*/ 15 h 15"/>
                  <a:gd name="T12" fmla="*/ 121 w 223"/>
                  <a:gd name="T13" fmla="*/ 15 h 15"/>
                  <a:gd name="T14" fmla="*/ 163 w 223"/>
                  <a:gd name="T15" fmla="*/ 13 h 15"/>
                  <a:gd name="T16" fmla="*/ 190 w 223"/>
                  <a:gd name="T17" fmla="*/ 13 h 15"/>
                  <a:gd name="T18" fmla="*/ 210 w 223"/>
                  <a:gd name="T19" fmla="*/ 10 h 15"/>
                  <a:gd name="T20" fmla="*/ 222 w 223"/>
                  <a:gd name="T21" fmla="*/ 6 h 15"/>
                  <a:gd name="T22" fmla="*/ 223 w 223"/>
                  <a:gd name="T23" fmla="*/ 6 h 15"/>
                  <a:gd name="T24" fmla="*/ 223 w 223"/>
                  <a:gd name="T25" fmla="*/ 1 h 15"/>
                  <a:gd name="T26" fmla="*/ 222 w 223"/>
                  <a:gd name="T27" fmla="*/ 1 h 15"/>
                  <a:gd name="T28" fmla="*/ 222 w 223"/>
                  <a:gd name="T29" fmla="*/ 0 h 15"/>
                  <a:gd name="T30" fmla="*/ 219 w 223"/>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3"/>
                  <a:gd name="T49" fmla="*/ 0 h 15"/>
                  <a:gd name="T50" fmla="*/ 223 w 22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3" h="15">
                    <a:moveTo>
                      <a:pt x="3" y="0"/>
                    </a:moveTo>
                    <a:lnTo>
                      <a:pt x="0" y="1"/>
                    </a:lnTo>
                    <a:lnTo>
                      <a:pt x="0" y="6"/>
                    </a:lnTo>
                    <a:lnTo>
                      <a:pt x="21" y="10"/>
                    </a:lnTo>
                    <a:lnTo>
                      <a:pt x="44" y="13"/>
                    </a:lnTo>
                    <a:lnTo>
                      <a:pt x="90" y="15"/>
                    </a:lnTo>
                    <a:lnTo>
                      <a:pt x="121" y="15"/>
                    </a:lnTo>
                    <a:lnTo>
                      <a:pt x="163" y="13"/>
                    </a:lnTo>
                    <a:lnTo>
                      <a:pt x="190" y="13"/>
                    </a:lnTo>
                    <a:lnTo>
                      <a:pt x="210" y="10"/>
                    </a:lnTo>
                    <a:lnTo>
                      <a:pt x="222" y="6"/>
                    </a:lnTo>
                    <a:lnTo>
                      <a:pt x="223" y="6"/>
                    </a:lnTo>
                    <a:lnTo>
                      <a:pt x="223" y="1"/>
                    </a:lnTo>
                    <a:lnTo>
                      <a:pt x="222" y="1"/>
                    </a:lnTo>
                    <a:lnTo>
                      <a:pt x="222" y="0"/>
                    </a:lnTo>
                    <a:lnTo>
                      <a:pt x="219" y="0"/>
                    </a:lnTo>
                  </a:path>
                </a:pathLst>
              </a:custGeom>
              <a:noFill/>
              <a:ln w="0">
                <a:solidFill>
                  <a:srgbClr val="000000"/>
                </a:solidFill>
                <a:round/>
                <a:headEnd/>
                <a:tailEnd/>
              </a:ln>
            </p:spPr>
            <p:txBody>
              <a:bodyPr/>
              <a:lstStyle/>
              <a:p>
                <a:endParaRPr lang="pt-BR"/>
              </a:p>
            </p:txBody>
          </p:sp>
          <p:sp>
            <p:nvSpPr>
              <p:cNvPr id="70794" name="Freeform 72"/>
              <p:cNvSpPr>
                <a:spLocks/>
              </p:cNvSpPr>
              <p:nvPr/>
            </p:nvSpPr>
            <p:spPr bwMode="auto">
              <a:xfrm>
                <a:off x="870" y="2054"/>
                <a:ext cx="14" cy="1"/>
              </a:xfrm>
              <a:custGeom>
                <a:avLst/>
                <a:gdLst>
                  <a:gd name="T0" fmla="*/ 14 w 14"/>
                  <a:gd name="T1" fmla="*/ 1 h 1"/>
                  <a:gd name="T2" fmla="*/ 7 w 14"/>
                  <a:gd name="T3" fmla="*/ 0 h 1"/>
                  <a:gd name="T4" fmla="*/ 0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1"/>
                    </a:moveTo>
                    <a:lnTo>
                      <a:pt x="7" y="0"/>
                    </a:lnTo>
                    <a:lnTo>
                      <a:pt x="0" y="0"/>
                    </a:lnTo>
                  </a:path>
                </a:pathLst>
              </a:custGeom>
              <a:noFill/>
              <a:ln w="0">
                <a:solidFill>
                  <a:srgbClr val="000000"/>
                </a:solidFill>
                <a:round/>
                <a:headEnd/>
                <a:tailEnd/>
              </a:ln>
            </p:spPr>
            <p:txBody>
              <a:bodyPr/>
              <a:lstStyle/>
              <a:p>
                <a:endParaRPr lang="pt-BR"/>
              </a:p>
            </p:txBody>
          </p:sp>
          <p:sp>
            <p:nvSpPr>
              <p:cNvPr id="70795" name="Freeform 73"/>
              <p:cNvSpPr>
                <a:spLocks/>
              </p:cNvSpPr>
              <p:nvPr/>
            </p:nvSpPr>
            <p:spPr bwMode="auto">
              <a:xfrm>
                <a:off x="697" y="2047"/>
                <a:ext cx="20" cy="1"/>
              </a:xfrm>
              <a:custGeom>
                <a:avLst/>
                <a:gdLst>
                  <a:gd name="T0" fmla="*/ 20 w 20"/>
                  <a:gd name="T1" fmla="*/ 0 h 1"/>
                  <a:gd name="T2" fmla="*/ 2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20" y="0"/>
                    </a:moveTo>
                    <a:lnTo>
                      <a:pt x="2" y="0"/>
                    </a:lnTo>
                    <a:lnTo>
                      <a:pt x="0" y="0"/>
                    </a:lnTo>
                  </a:path>
                </a:pathLst>
              </a:custGeom>
              <a:noFill/>
              <a:ln w="0">
                <a:solidFill>
                  <a:srgbClr val="000000"/>
                </a:solidFill>
                <a:round/>
                <a:headEnd/>
                <a:tailEnd/>
              </a:ln>
            </p:spPr>
            <p:txBody>
              <a:bodyPr/>
              <a:lstStyle/>
              <a:p>
                <a:endParaRPr lang="pt-BR"/>
              </a:p>
            </p:txBody>
          </p:sp>
          <p:sp>
            <p:nvSpPr>
              <p:cNvPr id="70796" name="Freeform 74"/>
              <p:cNvSpPr>
                <a:spLocks/>
              </p:cNvSpPr>
              <p:nvPr/>
            </p:nvSpPr>
            <p:spPr bwMode="auto">
              <a:xfrm>
                <a:off x="613" y="2047"/>
                <a:ext cx="361" cy="55"/>
              </a:xfrm>
              <a:custGeom>
                <a:avLst/>
                <a:gdLst>
                  <a:gd name="T0" fmla="*/ 70 w 361"/>
                  <a:gd name="T1" fmla="*/ 0 h 55"/>
                  <a:gd name="T2" fmla="*/ 32 w 361"/>
                  <a:gd name="T3" fmla="*/ 0 h 55"/>
                  <a:gd name="T4" fmla="*/ 6 w 361"/>
                  <a:gd name="T5" fmla="*/ 35 h 55"/>
                  <a:gd name="T6" fmla="*/ 0 w 361"/>
                  <a:gd name="T7" fmla="*/ 55 h 55"/>
                  <a:gd name="T8" fmla="*/ 361 w 361"/>
                  <a:gd name="T9" fmla="*/ 55 h 55"/>
                  <a:gd name="T10" fmla="*/ 355 w 361"/>
                  <a:gd name="T11" fmla="*/ 35 h 55"/>
                  <a:gd name="T12" fmla="*/ 333 w 361"/>
                  <a:gd name="T13" fmla="*/ 0 h 55"/>
                  <a:gd name="T14" fmla="*/ 286 w 361"/>
                  <a:gd name="T15" fmla="*/ 0 h 55"/>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55"/>
                  <a:gd name="T26" fmla="*/ 361 w 361"/>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55">
                    <a:moveTo>
                      <a:pt x="70" y="0"/>
                    </a:moveTo>
                    <a:lnTo>
                      <a:pt x="32" y="0"/>
                    </a:lnTo>
                    <a:lnTo>
                      <a:pt x="6" y="35"/>
                    </a:lnTo>
                    <a:lnTo>
                      <a:pt x="0" y="55"/>
                    </a:lnTo>
                    <a:lnTo>
                      <a:pt x="361" y="55"/>
                    </a:lnTo>
                    <a:lnTo>
                      <a:pt x="355" y="35"/>
                    </a:lnTo>
                    <a:lnTo>
                      <a:pt x="333" y="0"/>
                    </a:lnTo>
                    <a:lnTo>
                      <a:pt x="286" y="0"/>
                    </a:lnTo>
                  </a:path>
                </a:pathLst>
              </a:custGeom>
              <a:noFill/>
              <a:ln w="0">
                <a:solidFill>
                  <a:srgbClr val="000000"/>
                </a:solidFill>
                <a:round/>
                <a:headEnd/>
                <a:tailEnd/>
              </a:ln>
            </p:spPr>
            <p:txBody>
              <a:bodyPr/>
              <a:lstStyle/>
              <a:p>
                <a:endParaRPr lang="pt-BR"/>
              </a:p>
            </p:txBody>
          </p:sp>
          <p:sp>
            <p:nvSpPr>
              <p:cNvPr id="70797" name="Freeform 75"/>
              <p:cNvSpPr>
                <a:spLocks/>
              </p:cNvSpPr>
              <p:nvPr/>
            </p:nvSpPr>
            <p:spPr bwMode="auto">
              <a:xfrm>
                <a:off x="870" y="2047"/>
                <a:ext cx="14" cy="1"/>
              </a:xfrm>
              <a:custGeom>
                <a:avLst/>
                <a:gdLst>
                  <a:gd name="T0" fmla="*/ 14 w 14"/>
                  <a:gd name="T1" fmla="*/ 0 h 1"/>
                  <a:gd name="T2" fmla="*/ 1 w 14"/>
                  <a:gd name="T3" fmla="*/ 0 h 1"/>
                  <a:gd name="T4" fmla="*/ 0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14" y="0"/>
                    </a:moveTo>
                    <a:lnTo>
                      <a:pt x="1" y="0"/>
                    </a:lnTo>
                    <a:lnTo>
                      <a:pt x="0" y="0"/>
                    </a:lnTo>
                  </a:path>
                </a:pathLst>
              </a:custGeom>
              <a:noFill/>
              <a:ln w="0">
                <a:solidFill>
                  <a:srgbClr val="000000"/>
                </a:solidFill>
                <a:round/>
                <a:headEnd/>
                <a:tailEnd/>
              </a:ln>
            </p:spPr>
            <p:txBody>
              <a:bodyPr/>
              <a:lstStyle/>
              <a:p>
                <a:endParaRPr lang="pt-BR"/>
              </a:p>
            </p:txBody>
          </p:sp>
          <p:sp>
            <p:nvSpPr>
              <p:cNvPr id="70798" name="Freeform 76"/>
              <p:cNvSpPr>
                <a:spLocks/>
              </p:cNvSpPr>
              <p:nvPr/>
            </p:nvSpPr>
            <p:spPr bwMode="auto">
              <a:xfrm>
                <a:off x="493" y="2064"/>
                <a:ext cx="139" cy="136"/>
              </a:xfrm>
              <a:custGeom>
                <a:avLst/>
                <a:gdLst>
                  <a:gd name="T0" fmla="*/ 0 w 139"/>
                  <a:gd name="T1" fmla="*/ 136 h 136"/>
                  <a:gd name="T2" fmla="*/ 0 w 139"/>
                  <a:gd name="T3" fmla="*/ 53 h 136"/>
                  <a:gd name="T4" fmla="*/ 48 w 139"/>
                  <a:gd name="T5" fmla="*/ 0 h 136"/>
                  <a:gd name="T6" fmla="*/ 139 w 139"/>
                  <a:gd name="T7" fmla="*/ 0 h 136"/>
                  <a:gd name="T8" fmla="*/ 0 60000 65536"/>
                  <a:gd name="T9" fmla="*/ 0 60000 65536"/>
                  <a:gd name="T10" fmla="*/ 0 60000 65536"/>
                  <a:gd name="T11" fmla="*/ 0 60000 65536"/>
                  <a:gd name="T12" fmla="*/ 0 w 139"/>
                  <a:gd name="T13" fmla="*/ 0 h 136"/>
                  <a:gd name="T14" fmla="*/ 139 w 139"/>
                  <a:gd name="T15" fmla="*/ 136 h 136"/>
                </a:gdLst>
                <a:ahLst/>
                <a:cxnLst>
                  <a:cxn ang="T8">
                    <a:pos x="T0" y="T1"/>
                  </a:cxn>
                  <a:cxn ang="T9">
                    <a:pos x="T2" y="T3"/>
                  </a:cxn>
                  <a:cxn ang="T10">
                    <a:pos x="T4" y="T5"/>
                  </a:cxn>
                  <a:cxn ang="T11">
                    <a:pos x="T6" y="T7"/>
                  </a:cxn>
                </a:cxnLst>
                <a:rect l="T12" t="T13" r="T14" b="T15"/>
                <a:pathLst>
                  <a:path w="139" h="136">
                    <a:moveTo>
                      <a:pt x="0" y="136"/>
                    </a:moveTo>
                    <a:lnTo>
                      <a:pt x="0" y="53"/>
                    </a:lnTo>
                    <a:lnTo>
                      <a:pt x="48" y="0"/>
                    </a:lnTo>
                    <a:lnTo>
                      <a:pt x="139" y="0"/>
                    </a:lnTo>
                  </a:path>
                </a:pathLst>
              </a:custGeom>
              <a:noFill/>
              <a:ln w="0">
                <a:solidFill>
                  <a:srgbClr val="000000"/>
                </a:solidFill>
                <a:round/>
                <a:headEnd/>
                <a:tailEnd/>
              </a:ln>
            </p:spPr>
            <p:txBody>
              <a:bodyPr/>
              <a:lstStyle/>
              <a:p>
                <a:endParaRPr lang="pt-BR"/>
              </a:p>
            </p:txBody>
          </p:sp>
          <p:sp>
            <p:nvSpPr>
              <p:cNvPr id="70799" name="Freeform 77"/>
              <p:cNvSpPr>
                <a:spLocks/>
              </p:cNvSpPr>
              <p:nvPr/>
            </p:nvSpPr>
            <p:spPr bwMode="auto">
              <a:xfrm>
                <a:off x="958" y="2064"/>
                <a:ext cx="144" cy="136"/>
              </a:xfrm>
              <a:custGeom>
                <a:avLst/>
                <a:gdLst>
                  <a:gd name="T0" fmla="*/ 144 w 144"/>
                  <a:gd name="T1" fmla="*/ 136 h 136"/>
                  <a:gd name="T2" fmla="*/ 144 w 144"/>
                  <a:gd name="T3" fmla="*/ 53 h 136"/>
                  <a:gd name="T4" fmla="*/ 94 w 144"/>
                  <a:gd name="T5" fmla="*/ 0 h 136"/>
                  <a:gd name="T6" fmla="*/ 0 w 144"/>
                  <a:gd name="T7" fmla="*/ 0 h 136"/>
                  <a:gd name="T8" fmla="*/ 0 60000 65536"/>
                  <a:gd name="T9" fmla="*/ 0 60000 65536"/>
                  <a:gd name="T10" fmla="*/ 0 60000 65536"/>
                  <a:gd name="T11" fmla="*/ 0 60000 65536"/>
                  <a:gd name="T12" fmla="*/ 0 w 144"/>
                  <a:gd name="T13" fmla="*/ 0 h 136"/>
                  <a:gd name="T14" fmla="*/ 144 w 144"/>
                  <a:gd name="T15" fmla="*/ 136 h 136"/>
                </a:gdLst>
                <a:ahLst/>
                <a:cxnLst>
                  <a:cxn ang="T8">
                    <a:pos x="T0" y="T1"/>
                  </a:cxn>
                  <a:cxn ang="T9">
                    <a:pos x="T2" y="T3"/>
                  </a:cxn>
                  <a:cxn ang="T10">
                    <a:pos x="T4" y="T5"/>
                  </a:cxn>
                  <a:cxn ang="T11">
                    <a:pos x="T6" y="T7"/>
                  </a:cxn>
                </a:cxnLst>
                <a:rect l="T12" t="T13" r="T14" b="T15"/>
                <a:pathLst>
                  <a:path w="144" h="136">
                    <a:moveTo>
                      <a:pt x="144" y="136"/>
                    </a:moveTo>
                    <a:lnTo>
                      <a:pt x="144" y="53"/>
                    </a:lnTo>
                    <a:lnTo>
                      <a:pt x="94" y="0"/>
                    </a:lnTo>
                    <a:lnTo>
                      <a:pt x="0" y="0"/>
                    </a:lnTo>
                  </a:path>
                </a:pathLst>
              </a:custGeom>
              <a:noFill/>
              <a:ln w="0">
                <a:solidFill>
                  <a:srgbClr val="000000"/>
                </a:solidFill>
                <a:round/>
                <a:headEnd/>
                <a:tailEnd/>
              </a:ln>
            </p:spPr>
            <p:txBody>
              <a:bodyPr/>
              <a:lstStyle/>
              <a:p>
                <a:endParaRPr lang="pt-BR"/>
              </a:p>
            </p:txBody>
          </p:sp>
          <p:sp>
            <p:nvSpPr>
              <p:cNvPr id="70800" name="Freeform 78"/>
              <p:cNvSpPr>
                <a:spLocks/>
              </p:cNvSpPr>
              <p:nvPr/>
            </p:nvSpPr>
            <p:spPr bwMode="auto">
              <a:xfrm>
                <a:off x="493" y="2117"/>
                <a:ext cx="609" cy="1"/>
              </a:xfrm>
              <a:custGeom>
                <a:avLst/>
                <a:gdLst>
                  <a:gd name="T0" fmla="*/ 0 w 609"/>
                  <a:gd name="T1" fmla="*/ 0 h 1"/>
                  <a:gd name="T2" fmla="*/ 603 w 609"/>
                  <a:gd name="T3" fmla="*/ 0 h 1"/>
                  <a:gd name="T4" fmla="*/ 609 w 609"/>
                  <a:gd name="T5" fmla="*/ 0 h 1"/>
                  <a:gd name="T6" fmla="*/ 0 60000 65536"/>
                  <a:gd name="T7" fmla="*/ 0 60000 65536"/>
                  <a:gd name="T8" fmla="*/ 0 60000 65536"/>
                  <a:gd name="T9" fmla="*/ 0 w 609"/>
                  <a:gd name="T10" fmla="*/ 0 h 1"/>
                  <a:gd name="T11" fmla="*/ 609 w 609"/>
                  <a:gd name="T12" fmla="*/ 1 h 1"/>
                </a:gdLst>
                <a:ahLst/>
                <a:cxnLst>
                  <a:cxn ang="T6">
                    <a:pos x="T0" y="T1"/>
                  </a:cxn>
                  <a:cxn ang="T7">
                    <a:pos x="T2" y="T3"/>
                  </a:cxn>
                  <a:cxn ang="T8">
                    <a:pos x="T4" y="T5"/>
                  </a:cxn>
                </a:cxnLst>
                <a:rect l="T9" t="T10" r="T11" b="T12"/>
                <a:pathLst>
                  <a:path w="609" h="1">
                    <a:moveTo>
                      <a:pt x="0" y="0"/>
                    </a:moveTo>
                    <a:lnTo>
                      <a:pt x="603" y="0"/>
                    </a:lnTo>
                    <a:lnTo>
                      <a:pt x="609" y="0"/>
                    </a:lnTo>
                  </a:path>
                </a:pathLst>
              </a:custGeom>
              <a:noFill/>
              <a:ln w="0">
                <a:solidFill>
                  <a:srgbClr val="000000"/>
                </a:solidFill>
                <a:round/>
                <a:headEnd/>
                <a:tailEnd/>
              </a:ln>
            </p:spPr>
            <p:txBody>
              <a:bodyPr/>
              <a:lstStyle/>
              <a:p>
                <a:endParaRPr lang="pt-BR"/>
              </a:p>
            </p:txBody>
          </p:sp>
          <p:sp>
            <p:nvSpPr>
              <p:cNvPr id="70801" name="Freeform 79"/>
              <p:cNvSpPr>
                <a:spLocks/>
              </p:cNvSpPr>
              <p:nvPr/>
            </p:nvSpPr>
            <p:spPr bwMode="auto">
              <a:xfrm>
                <a:off x="576" y="1695"/>
                <a:ext cx="427" cy="292"/>
              </a:xfrm>
              <a:custGeom>
                <a:avLst/>
                <a:gdLst>
                  <a:gd name="T0" fmla="*/ 0 w 427"/>
                  <a:gd name="T1" fmla="*/ 277 h 292"/>
                  <a:gd name="T2" fmla="*/ 0 w 427"/>
                  <a:gd name="T3" fmla="*/ 12 h 292"/>
                  <a:gd name="T4" fmla="*/ 0 w 427"/>
                  <a:gd name="T5" fmla="*/ 7 h 292"/>
                  <a:gd name="T6" fmla="*/ 2 w 427"/>
                  <a:gd name="T7" fmla="*/ 3 h 292"/>
                  <a:gd name="T8" fmla="*/ 8 w 427"/>
                  <a:gd name="T9" fmla="*/ 1 h 292"/>
                  <a:gd name="T10" fmla="*/ 9 w 427"/>
                  <a:gd name="T11" fmla="*/ 1 h 292"/>
                  <a:gd name="T12" fmla="*/ 13 w 427"/>
                  <a:gd name="T13" fmla="*/ 0 h 292"/>
                  <a:gd name="T14" fmla="*/ 16 w 427"/>
                  <a:gd name="T15" fmla="*/ 0 h 292"/>
                  <a:gd name="T16" fmla="*/ 408 w 427"/>
                  <a:gd name="T17" fmla="*/ 0 h 292"/>
                  <a:gd name="T18" fmla="*/ 414 w 427"/>
                  <a:gd name="T19" fmla="*/ 0 h 292"/>
                  <a:gd name="T20" fmla="*/ 420 w 427"/>
                  <a:gd name="T21" fmla="*/ 1 h 292"/>
                  <a:gd name="T22" fmla="*/ 421 w 427"/>
                  <a:gd name="T23" fmla="*/ 3 h 292"/>
                  <a:gd name="T24" fmla="*/ 426 w 427"/>
                  <a:gd name="T25" fmla="*/ 5 h 292"/>
                  <a:gd name="T26" fmla="*/ 426 w 427"/>
                  <a:gd name="T27" fmla="*/ 7 h 292"/>
                  <a:gd name="T28" fmla="*/ 427 w 427"/>
                  <a:gd name="T29" fmla="*/ 9 h 292"/>
                  <a:gd name="T30" fmla="*/ 427 w 427"/>
                  <a:gd name="T31" fmla="*/ 274 h 292"/>
                  <a:gd name="T32" fmla="*/ 427 w 427"/>
                  <a:gd name="T33" fmla="*/ 280 h 292"/>
                  <a:gd name="T34" fmla="*/ 426 w 427"/>
                  <a:gd name="T35" fmla="*/ 281 h 292"/>
                  <a:gd name="T36" fmla="*/ 421 w 427"/>
                  <a:gd name="T37" fmla="*/ 285 h 292"/>
                  <a:gd name="T38" fmla="*/ 420 w 427"/>
                  <a:gd name="T39" fmla="*/ 288 h 292"/>
                  <a:gd name="T40" fmla="*/ 418 w 427"/>
                  <a:gd name="T41" fmla="*/ 289 h 292"/>
                  <a:gd name="T42" fmla="*/ 413 w 427"/>
                  <a:gd name="T43" fmla="*/ 289 h 292"/>
                  <a:gd name="T44" fmla="*/ 408 w 427"/>
                  <a:gd name="T45" fmla="*/ 292 h 292"/>
                  <a:gd name="T46" fmla="*/ 21 w 427"/>
                  <a:gd name="T47" fmla="*/ 292 h 292"/>
                  <a:gd name="T48" fmla="*/ 16 w 427"/>
                  <a:gd name="T49" fmla="*/ 292 h 292"/>
                  <a:gd name="T50" fmla="*/ 13 w 427"/>
                  <a:gd name="T51" fmla="*/ 289 h 292"/>
                  <a:gd name="T52" fmla="*/ 8 w 427"/>
                  <a:gd name="T53" fmla="*/ 289 h 292"/>
                  <a:gd name="T54" fmla="*/ 5 w 427"/>
                  <a:gd name="T55" fmla="*/ 288 h 292"/>
                  <a:gd name="T56" fmla="*/ 2 w 427"/>
                  <a:gd name="T57" fmla="*/ 285 h 292"/>
                  <a:gd name="T58" fmla="*/ 0 w 427"/>
                  <a:gd name="T59" fmla="*/ 284 h 292"/>
                  <a:gd name="T60" fmla="*/ 0 w 427"/>
                  <a:gd name="T61" fmla="*/ 281 h 292"/>
                  <a:gd name="T62" fmla="*/ 0 w 427"/>
                  <a:gd name="T63" fmla="*/ 277 h 2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292"/>
                  <a:gd name="T98" fmla="*/ 427 w 427"/>
                  <a:gd name="T99" fmla="*/ 292 h 2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292">
                    <a:moveTo>
                      <a:pt x="0" y="277"/>
                    </a:moveTo>
                    <a:lnTo>
                      <a:pt x="0" y="12"/>
                    </a:lnTo>
                    <a:lnTo>
                      <a:pt x="0" y="7"/>
                    </a:lnTo>
                    <a:lnTo>
                      <a:pt x="2" y="3"/>
                    </a:lnTo>
                    <a:lnTo>
                      <a:pt x="8" y="1"/>
                    </a:lnTo>
                    <a:lnTo>
                      <a:pt x="9" y="1"/>
                    </a:lnTo>
                    <a:lnTo>
                      <a:pt x="13" y="0"/>
                    </a:lnTo>
                    <a:lnTo>
                      <a:pt x="16" y="0"/>
                    </a:lnTo>
                    <a:lnTo>
                      <a:pt x="408" y="0"/>
                    </a:lnTo>
                    <a:lnTo>
                      <a:pt x="414" y="0"/>
                    </a:lnTo>
                    <a:lnTo>
                      <a:pt x="420" y="1"/>
                    </a:lnTo>
                    <a:lnTo>
                      <a:pt x="421" y="3"/>
                    </a:lnTo>
                    <a:lnTo>
                      <a:pt x="426" y="5"/>
                    </a:lnTo>
                    <a:lnTo>
                      <a:pt x="426" y="7"/>
                    </a:lnTo>
                    <a:lnTo>
                      <a:pt x="427" y="9"/>
                    </a:lnTo>
                    <a:lnTo>
                      <a:pt x="427" y="274"/>
                    </a:lnTo>
                    <a:lnTo>
                      <a:pt x="427" y="280"/>
                    </a:lnTo>
                    <a:lnTo>
                      <a:pt x="426" y="281"/>
                    </a:lnTo>
                    <a:lnTo>
                      <a:pt x="421" y="285"/>
                    </a:lnTo>
                    <a:lnTo>
                      <a:pt x="420" y="288"/>
                    </a:lnTo>
                    <a:lnTo>
                      <a:pt x="418" y="289"/>
                    </a:lnTo>
                    <a:lnTo>
                      <a:pt x="413" y="289"/>
                    </a:lnTo>
                    <a:lnTo>
                      <a:pt x="408" y="292"/>
                    </a:lnTo>
                    <a:lnTo>
                      <a:pt x="21" y="292"/>
                    </a:lnTo>
                    <a:lnTo>
                      <a:pt x="16" y="292"/>
                    </a:lnTo>
                    <a:lnTo>
                      <a:pt x="13" y="289"/>
                    </a:lnTo>
                    <a:lnTo>
                      <a:pt x="8" y="289"/>
                    </a:lnTo>
                    <a:lnTo>
                      <a:pt x="5" y="288"/>
                    </a:lnTo>
                    <a:lnTo>
                      <a:pt x="2" y="285"/>
                    </a:lnTo>
                    <a:lnTo>
                      <a:pt x="0" y="284"/>
                    </a:lnTo>
                    <a:lnTo>
                      <a:pt x="0" y="281"/>
                    </a:lnTo>
                    <a:lnTo>
                      <a:pt x="0" y="277"/>
                    </a:lnTo>
                  </a:path>
                </a:pathLst>
              </a:custGeom>
              <a:noFill/>
              <a:ln w="0">
                <a:solidFill>
                  <a:srgbClr val="000000"/>
                </a:solidFill>
                <a:round/>
                <a:headEnd/>
                <a:tailEnd/>
              </a:ln>
            </p:spPr>
            <p:txBody>
              <a:bodyPr/>
              <a:lstStyle/>
              <a:p>
                <a:endParaRPr lang="pt-BR"/>
              </a:p>
            </p:txBody>
          </p:sp>
          <p:sp>
            <p:nvSpPr>
              <p:cNvPr id="70802" name="Rectangle 80"/>
              <p:cNvSpPr>
                <a:spLocks noChangeArrowheads="1"/>
              </p:cNvSpPr>
              <p:nvPr/>
            </p:nvSpPr>
            <p:spPr bwMode="auto">
              <a:xfrm>
                <a:off x="972" y="2006"/>
                <a:ext cx="12" cy="5"/>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70803" name="Freeform 81"/>
              <p:cNvSpPr>
                <a:spLocks/>
              </p:cNvSpPr>
              <p:nvPr/>
            </p:nvSpPr>
            <p:spPr bwMode="auto">
              <a:xfrm>
                <a:off x="534" y="1650"/>
                <a:ext cx="510" cy="376"/>
              </a:xfrm>
              <a:custGeom>
                <a:avLst/>
                <a:gdLst>
                  <a:gd name="T0" fmla="*/ 0 w 510"/>
                  <a:gd name="T1" fmla="*/ 361 h 376"/>
                  <a:gd name="T2" fmla="*/ 0 w 510"/>
                  <a:gd name="T3" fmla="*/ 15 h 376"/>
                  <a:gd name="T4" fmla="*/ 3 w 510"/>
                  <a:gd name="T5" fmla="*/ 12 h 376"/>
                  <a:gd name="T6" fmla="*/ 4 w 510"/>
                  <a:gd name="T7" fmla="*/ 6 h 376"/>
                  <a:gd name="T8" fmla="*/ 7 w 510"/>
                  <a:gd name="T9" fmla="*/ 6 h 376"/>
                  <a:gd name="T10" fmla="*/ 13 w 510"/>
                  <a:gd name="T11" fmla="*/ 2 h 376"/>
                  <a:gd name="T12" fmla="*/ 14 w 510"/>
                  <a:gd name="T13" fmla="*/ 0 h 376"/>
                  <a:gd name="T14" fmla="*/ 19 w 510"/>
                  <a:gd name="T15" fmla="*/ 0 h 376"/>
                  <a:gd name="T16" fmla="*/ 491 w 510"/>
                  <a:gd name="T17" fmla="*/ 0 h 376"/>
                  <a:gd name="T18" fmla="*/ 497 w 510"/>
                  <a:gd name="T19" fmla="*/ 2 h 376"/>
                  <a:gd name="T20" fmla="*/ 503 w 510"/>
                  <a:gd name="T21" fmla="*/ 6 h 376"/>
                  <a:gd name="T22" fmla="*/ 506 w 510"/>
                  <a:gd name="T23" fmla="*/ 6 h 376"/>
                  <a:gd name="T24" fmla="*/ 506 w 510"/>
                  <a:gd name="T25" fmla="*/ 7 h 376"/>
                  <a:gd name="T26" fmla="*/ 510 w 510"/>
                  <a:gd name="T27" fmla="*/ 14 h 376"/>
                  <a:gd name="T28" fmla="*/ 510 w 510"/>
                  <a:gd name="T29" fmla="*/ 15 h 376"/>
                  <a:gd name="T30" fmla="*/ 510 w 510"/>
                  <a:gd name="T31" fmla="*/ 359 h 376"/>
                  <a:gd name="T32" fmla="*/ 510 w 510"/>
                  <a:gd name="T33" fmla="*/ 363 h 376"/>
                  <a:gd name="T34" fmla="*/ 510 w 510"/>
                  <a:gd name="T35" fmla="*/ 370 h 376"/>
                  <a:gd name="T36" fmla="*/ 504 w 510"/>
                  <a:gd name="T37" fmla="*/ 372 h 376"/>
                  <a:gd name="T38" fmla="*/ 500 w 510"/>
                  <a:gd name="T39" fmla="*/ 375 h 376"/>
                  <a:gd name="T40" fmla="*/ 496 w 510"/>
                  <a:gd name="T41" fmla="*/ 376 h 376"/>
                  <a:gd name="T42" fmla="*/ 493 w 510"/>
                  <a:gd name="T43" fmla="*/ 376 h 376"/>
                  <a:gd name="T44" fmla="*/ 19 w 510"/>
                  <a:gd name="T45" fmla="*/ 376 h 376"/>
                  <a:gd name="T46" fmla="*/ 13 w 510"/>
                  <a:gd name="T47" fmla="*/ 376 h 376"/>
                  <a:gd name="T48" fmla="*/ 7 w 510"/>
                  <a:gd name="T49" fmla="*/ 375 h 376"/>
                  <a:gd name="T50" fmla="*/ 4 w 510"/>
                  <a:gd name="T51" fmla="*/ 372 h 376"/>
                  <a:gd name="T52" fmla="*/ 3 w 510"/>
                  <a:gd name="T53" fmla="*/ 370 h 376"/>
                  <a:gd name="T54" fmla="*/ 3 w 510"/>
                  <a:gd name="T55" fmla="*/ 366 h 376"/>
                  <a:gd name="T56" fmla="*/ 0 w 510"/>
                  <a:gd name="T57" fmla="*/ 359 h 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0"/>
                  <a:gd name="T88" fmla="*/ 0 h 376"/>
                  <a:gd name="T89" fmla="*/ 510 w 510"/>
                  <a:gd name="T90" fmla="*/ 376 h 3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0" h="376">
                    <a:moveTo>
                      <a:pt x="0" y="361"/>
                    </a:moveTo>
                    <a:lnTo>
                      <a:pt x="0" y="15"/>
                    </a:lnTo>
                    <a:lnTo>
                      <a:pt x="3" y="12"/>
                    </a:lnTo>
                    <a:lnTo>
                      <a:pt x="4" y="6"/>
                    </a:lnTo>
                    <a:lnTo>
                      <a:pt x="7" y="6"/>
                    </a:lnTo>
                    <a:lnTo>
                      <a:pt x="13" y="2"/>
                    </a:lnTo>
                    <a:lnTo>
                      <a:pt x="14" y="0"/>
                    </a:lnTo>
                    <a:lnTo>
                      <a:pt x="19" y="0"/>
                    </a:lnTo>
                    <a:lnTo>
                      <a:pt x="491" y="0"/>
                    </a:lnTo>
                    <a:lnTo>
                      <a:pt x="497" y="2"/>
                    </a:lnTo>
                    <a:lnTo>
                      <a:pt x="503" y="6"/>
                    </a:lnTo>
                    <a:lnTo>
                      <a:pt x="506" y="6"/>
                    </a:lnTo>
                    <a:lnTo>
                      <a:pt x="506" y="7"/>
                    </a:lnTo>
                    <a:lnTo>
                      <a:pt x="510" y="14"/>
                    </a:lnTo>
                    <a:lnTo>
                      <a:pt x="510" y="15"/>
                    </a:lnTo>
                    <a:lnTo>
                      <a:pt x="510" y="359"/>
                    </a:lnTo>
                    <a:lnTo>
                      <a:pt x="510" y="363"/>
                    </a:lnTo>
                    <a:lnTo>
                      <a:pt x="510" y="370"/>
                    </a:lnTo>
                    <a:lnTo>
                      <a:pt x="504" y="372"/>
                    </a:lnTo>
                    <a:lnTo>
                      <a:pt x="500" y="375"/>
                    </a:lnTo>
                    <a:lnTo>
                      <a:pt x="496" y="376"/>
                    </a:lnTo>
                    <a:lnTo>
                      <a:pt x="493" y="376"/>
                    </a:lnTo>
                    <a:lnTo>
                      <a:pt x="19" y="376"/>
                    </a:lnTo>
                    <a:lnTo>
                      <a:pt x="13" y="376"/>
                    </a:lnTo>
                    <a:lnTo>
                      <a:pt x="7" y="375"/>
                    </a:lnTo>
                    <a:lnTo>
                      <a:pt x="4" y="372"/>
                    </a:lnTo>
                    <a:lnTo>
                      <a:pt x="3" y="370"/>
                    </a:lnTo>
                    <a:lnTo>
                      <a:pt x="3" y="366"/>
                    </a:lnTo>
                    <a:lnTo>
                      <a:pt x="0" y="359"/>
                    </a:lnTo>
                  </a:path>
                </a:pathLst>
              </a:custGeom>
              <a:noFill/>
              <a:ln w="0">
                <a:solidFill>
                  <a:srgbClr val="000000"/>
                </a:solidFill>
                <a:round/>
                <a:headEnd/>
                <a:tailEnd/>
              </a:ln>
            </p:spPr>
            <p:txBody>
              <a:bodyPr/>
              <a:lstStyle/>
              <a:p>
                <a:endParaRPr lang="pt-BR"/>
              </a:p>
            </p:txBody>
          </p:sp>
          <p:sp>
            <p:nvSpPr>
              <p:cNvPr id="70804" name="Freeform 82"/>
              <p:cNvSpPr>
                <a:spLocks/>
              </p:cNvSpPr>
              <p:nvPr/>
            </p:nvSpPr>
            <p:spPr bwMode="auto">
              <a:xfrm>
                <a:off x="542" y="1656"/>
                <a:ext cx="495" cy="365"/>
              </a:xfrm>
              <a:custGeom>
                <a:avLst/>
                <a:gdLst>
                  <a:gd name="T0" fmla="*/ 0 w 495"/>
                  <a:gd name="T1" fmla="*/ 347 h 365"/>
                  <a:gd name="T2" fmla="*/ 0 w 495"/>
                  <a:gd name="T3" fmla="*/ 15 h 365"/>
                  <a:gd name="T4" fmla="*/ 0 w 495"/>
                  <a:gd name="T5" fmla="*/ 10 h 365"/>
                  <a:gd name="T6" fmla="*/ 6 w 495"/>
                  <a:gd name="T7" fmla="*/ 8 h 365"/>
                  <a:gd name="T8" fmla="*/ 8 w 495"/>
                  <a:gd name="T9" fmla="*/ 6 h 365"/>
                  <a:gd name="T10" fmla="*/ 11 w 495"/>
                  <a:gd name="T11" fmla="*/ 1 h 365"/>
                  <a:gd name="T12" fmla="*/ 15 w 495"/>
                  <a:gd name="T13" fmla="*/ 0 h 365"/>
                  <a:gd name="T14" fmla="*/ 20 w 495"/>
                  <a:gd name="T15" fmla="*/ 0 h 365"/>
                  <a:gd name="T16" fmla="*/ 479 w 495"/>
                  <a:gd name="T17" fmla="*/ 0 h 365"/>
                  <a:gd name="T18" fmla="*/ 483 w 495"/>
                  <a:gd name="T19" fmla="*/ 1 h 365"/>
                  <a:gd name="T20" fmla="*/ 489 w 495"/>
                  <a:gd name="T21" fmla="*/ 6 h 365"/>
                  <a:gd name="T22" fmla="*/ 489 w 495"/>
                  <a:gd name="T23" fmla="*/ 8 h 365"/>
                  <a:gd name="T24" fmla="*/ 492 w 495"/>
                  <a:gd name="T25" fmla="*/ 8 h 365"/>
                  <a:gd name="T26" fmla="*/ 495 w 495"/>
                  <a:gd name="T27" fmla="*/ 10 h 365"/>
                  <a:gd name="T28" fmla="*/ 495 w 495"/>
                  <a:gd name="T29" fmla="*/ 15 h 365"/>
                  <a:gd name="T30" fmla="*/ 495 w 495"/>
                  <a:gd name="T31" fmla="*/ 347 h 365"/>
                  <a:gd name="T32" fmla="*/ 495 w 495"/>
                  <a:gd name="T33" fmla="*/ 353 h 365"/>
                  <a:gd name="T34" fmla="*/ 495 w 495"/>
                  <a:gd name="T35" fmla="*/ 357 h 365"/>
                  <a:gd name="T36" fmla="*/ 489 w 495"/>
                  <a:gd name="T37" fmla="*/ 360 h 365"/>
                  <a:gd name="T38" fmla="*/ 485 w 495"/>
                  <a:gd name="T39" fmla="*/ 364 h 365"/>
                  <a:gd name="T40" fmla="*/ 480 w 495"/>
                  <a:gd name="T41" fmla="*/ 365 h 365"/>
                  <a:gd name="T42" fmla="*/ 479 w 495"/>
                  <a:gd name="T43" fmla="*/ 365 h 365"/>
                  <a:gd name="T44" fmla="*/ 18 w 495"/>
                  <a:gd name="T45" fmla="*/ 365 h 365"/>
                  <a:gd name="T46" fmla="*/ 11 w 495"/>
                  <a:gd name="T47" fmla="*/ 365 h 365"/>
                  <a:gd name="T48" fmla="*/ 8 w 495"/>
                  <a:gd name="T49" fmla="*/ 364 h 365"/>
                  <a:gd name="T50" fmla="*/ 6 w 495"/>
                  <a:gd name="T51" fmla="*/ 360 h 365"/>
                  <a:gd name="T52" fmla="*/ 5 w 495"/>
                  <a:gd name="T53" fmla="*/ 355 h 365"/>
                  <a:gd name="T54" fmla="*/ 0 w 495"/>
                  <a:gd name="T55" fmla="*/ 353 h 365"/>
                  <a:gd name="T56" fmla="*/ 0 w 495"/>
                  <a:gd name="T57" fmla="*/ 347 h 3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5"/>
                  <a:gd name="T88" fmla="*/ 0 h 365"/>
                  <a:gd name="T89" fmla="*/ 495 w 495"/>
                  <a:gd name="T90" fmla="*/ 365 h 3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5" h="365">
                    <a:moveTo>
                      <a:pt x="0" y="347"/>
                    </a:moveTo>
                    <a:lnTo>
                      <a:pt x="0" y="15"/>
                    </a:lnTo>
                    <a:lnTo>
                      <a:pt x="0" y="10"/>
                    </a:lnTo>
                    <a:lnTo>
                      <a:pt x="6" y="8"/>
                    </a:lnTo>
                    <a:lnTo>
                      <a:pt x="8" y="6"/>
                    </a:lnTo>
                    <a:lnTo>
                      <a:pt x="11" y="1"/>
                    </a:lnTo>
                    <a:lnTo>
                      <a:pt x="15" y="0"/>
                    </a:lnTo>
                    <a:lnTo>
                      <a:pt x="20" y="0"/>
                    </a:lnTo>
                    <a:lnTo>
                      <a:pt x="479" y="0"/>
                    </a:lnTo>
                    <a:lnTo>
                      <a:pt x="483" y="1"/>
                    </a:lnTo>
                    <a:lnTo>
                      <a:pt x="489" y="6"/>
                    </a:lnTo>
                    <a:lnTo>
                      <a:pt x="489" y="8"/>
                    </a:lnTo>
                    <a:lnTo>
                      <a:pt x="492" y="8"/>
                    </a:lnTo>
                    <a:lnTo>
                      <a:pt x="495" y="10"/>
                    </a:lnTo>
                    <a:lnTo>
                      <a:pt x="495" y="15"/>
                    </a:lnTo>
                    <a:lnTo>
                      <a:pt x="495" y="347"/>
                    </a:lnTo>
                    <a:lnTo>
                      <a:pt x="495" y="353"/>
                    </a:lnTo>
                    <a:lnTo>
                      <a:pt x="495" y="357"/>
                    </a:lnTo>
                    <a:lnTo>
                      <a:pt x="489" y="360"/>
                    </a:lnTo>
                    <a:lnTo>
                      <a:pt x="485" y="364"/>
                    </a:lnTo>
                    <a:lnTo>
                      <a:pt x="480" y="365"/>
                    </a:lnTo>
                    <a:lnTo>
                      <a:pt x="479" y="365"/>
                    </a:lnTo>
                    <a:lnTo>
                      <a:pt x="18" y="365"/>
                    </a:lnTo>
                    <a:lnTo>
                      <a:pt x="11" y="365"/>
                    </a:lnTo>
                    <a:lnTo>
                      <a:pt x="8" y="364"/>
                    </a:lnTo>
                    <a:lnTo>
                      <a:pt x="6" y="360"/>
                    </a:lnTo>
                    <a:lnTo>
                      <a:pt x="5" y="355"/>
                    </a:lnTo>
                    <a:lnTo>
                      <a:pt x="0" y="353"/>
                    </a:lnTo>
                    <a:lnTo>
                      <a:pt x="0" y="347"/>
                    </a:lnTo>
                  </a:path>
                </a:pathLst>
              </a:custGeom>
              <a:noFill/>
              <a:ln w="0">
                <a:solidFill>
                  <a:srgbClr val="000000"/>
                </a:solidFill>
                <a:round/>
                <a:headEnd/>
                <a:tailEnd/>
              </a:ln>
            </p:spPr>
            <p:txBody>
              <a:bodyPr/>
              <a:lstStyle/>
              <a:p>
                <a:endParaRPr lang="pt-BR"/>
              </a:p>
            </p:txBody>
          </p:sp>
          <p:sp>
            <p:nvSpPr>
              <p:cNvPr id="70805" name="Freeform 83"/>
              <p:cNvSpPr>
                <a:spLocks/>
              </p:cNvSpPr>
              <p:nvPr/>
            </p:nvSpPr>
            <p:spPr bwMode="auto">
              <a:xfrm>
                <a:off x="500" y="2124"/>
                <a:ext cx="591" cy="71"/>
              </a:xfrm>
              <a:custGeom>
                <a:avLst/>
                <a:gdLst>
                  <a:gd name="T0" fmla="*/ 0 w 591"/>
                  <a:gd name="T1" fmla="*/ 0 h 71"/>
                  <a:gd name="T2" fmla="*/ 591 w 591"/>
                  <a:gd name="T3" fmla="*/ 0 h 71"/>
                  <a:gd name="T4" fmla="*/ 591 w 591"/>
                  <a:gd name="T5" fmla="*/ 68 h 71"/>
                  <a:gd name="T6" fmla="*/ 591 w 591"/>
                  <a:gd name="T7" fmla="*/ 71 h 71"/>
                  <a:gd name="T8" fmla="*/ 1 w 591"/>
                  <a:gd name="T9" fmla="*/ 71 h 71"/>
                  <a:gd name="T10" fmla="*/ 0 w 591"/>
                  <a:gd name="T11" fmla="*/ 71 h 71"/>
                  <a:gd name="T12" fmla="*/ 0 w 591"/>
                  <a:gd name="T13" fmla="*/ 3 h 71"/>
                  <a:gd name="T14" fmla="*/ 0 w 59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91"/>
                  <a:gd name="T25" fmla="*/ 0 h 71"/>
                  <a:gd name="T26" fmla="*/ 591 w 59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1" h="71">
                    <a:moveTo>
                      <a:pt x="0" y="0"/>
                    </a:moveTo>
                    <a:lnTo>
                      <a:pt x="591" y="0"/>
                    </a:lnTo>
                    <a:lnTo>
                      <a:pt x="591" y="68"/>
                    </a:lnTo>
                    <a:lnTo>
                      <a:pt x="591" y="71"/>
                    </a:lnTo>
                    <a:lnTo>
                      <a:pt x="1" y="71"/>
                    </a:lnTo>
                    <a:lnTo>
                      <a:pt x="0" y="71"/>
                    </a:lnTo>
                    <a:lnTo>
                      <a:pt x="0" y="3"/>
                    </a:lnTo>
                    <a:lnTo>
                      <a:pt x="0" y="0"/>
                    </a:lnTo>
                  </a:path>
                </a:pathLst>
              </a:custGeom>
              <a:noFill/>
              <a:ln w="0">
                <a:solidFill>
                  <a:srgbClr val="000000"/>
                </a:solidFill>
                <a:round/>
                <a:headEnd/>
                <a:tailEnd/>
              </a:ln>
            </p:spPr>
            <p:txBody>
              <a:bodyPr/>
              <a:lstStyle/>
              <a:p>
                <a:endParaRPr lang="pt-BR"/>
              </a:p>
            </p:txBody>
          </p:sp>
          <p:sp>
            <p:nvSpPr>
              <p:cNvPr id="70806" name="Rectangle 84"/>
              <p:cNvSpPr>
                <a:spLocks noChangeArrowheads="1"/>
              </p:cNvSpPr>
              <p:nvPr/>
            </p:nvSpPr>
            <p:spPr bwMode="auto">
              <a:xfrm>
                <a:off x="699" y="2142"/>
                <a:ext cx="131" cy="3"/>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70807" name="Rectangle 85"/>
              <p:cNvSpPr>
                <a:spLocks noChangeArrowheads="1"/>
              </p:cNvSpPr>
              <p:nvPr/>
            </p:nvSpPr>
            <p:spPr bwMode="auto">
              <a:xfrm>
                <a:off x="739" y="2130"/>
                <a:ext cx="56" cy="12"/>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70808" name="Rectangle 86"/>
              <p:cNvSpPr>
                <a:spLocks noChangeArrowheads="1"/>
              </p:cNvSpPr>
              <p:nvPr/>
            </p:nvSpPr>
            <p:spPr bwMode="auto">
              <a:xfrm>
                <a:off x="739" y="2145"/>
                <a:ext cx="56" cy="10"/>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70809" name="Rectangle 87"/>
              <p:cNvSpPr>
                <a:spLocks noChangeArrowheads="1"/>
              </p:cNvSpPr>
              <p:nvPr/>
            </p:nvSpPr>
            <p:spPr bwMode="auto">
              <a:xfrm>
                <a:off x="699" y="2130"/>
                <a:ext cx="15" cy="4"/>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70810" name="Rectangle 88"/>
              <p:cNvSpPr>
                <a:spLocks noChangeArrowheads="1"/>
              </p:cNvSpPr>
              <p:nvPr/>
            </p:nvSpPr>
            <p:spPr bwMode="auto">
              <a:xfrm>
                <a:off x="972" y="2169"/>
                <a:ext cx="12" cy="5"/>
              </a:xfrm>
              <a:prstGeom prst="rect">
                <a:avLst/>
              </a:prstGeom>
              <a:noFill/>
              <a:ln w="0">
                <a:solidFill>
                  <a:srgbClr val="000000"/>
                </a:solidFill>
                <a:miter lim="800000"/>
                <a:headEnd/>
                <a:tailEnd/>
              </a:ln>
            </p:spPr>
            <p:txBody>
              <a:bodyPr/>
              <a:lstStyle/>
              <a:p>
                <a:pPr eaLnBrk="0" hangingPunct="0"/>
                <a:endParaRPr lang="pt-BR" sz="3200" b="1">
                  <a:solidFill>
                    <a:srgbClr val="000000"/>
                  </a:solidFill>
                </a:endParaRPr>
              </a:p>
            </p:txBody>
          </p:sp>
          <p:sp>
            <p:nvSpPr>
              <p:cNvPr id="70811" name="Freeform 89"/>
              <p:cNvSpPr>
                <a:spLocks/>
              </p:cNvSpPr>
              <p:nvPr/>
            </p:nvSpPr>
            <p:spPr bwMode="auto">
              <a:xfrm>
                <a:off x="1072" y="2147"/>
                <a:ext cx="9" cy="8"/>
              </a:xfrm>
              <a:custGeom>
                <a:avLst/>
                <a:gdLst>
                  <a:gd name="T0" fmla="*/ 0 w 9"/>
                  <a:gd name="T1" fmla="*/ 4 h 8"/>
                  <a:gd name="T2" fmla="*/ 0 w 9"/>
                  <a:gd name="T3" fmla="*/ 3 h 8"/>
                  <a:gd name="T4" fmla="*/ 3 w 9"/>
                  <a:gd name="T5" fmla="*/ 0 h 8"/>
                  <a:gd name="T6" fmla="*/ 6 w 9"/>
                  <a:gd name="T7" fmla="*/ 0 h 8"/>
                  <a:gd name="T8" fmla="*/ 8 w 9"/>
                  <a:gd name="T9" fmla="*/ 0 h 8"/>
                  <a:gd name="T10" fmla="*/ 8 w 9"/>
                  <a:gd name="T11" fmla="*/ 3 h 8"/>
                  <a:gd name="T12" fmla="*/ 9 w 9"/>
                  <a:gd name="T13" fmla="*/ 4 h 8"/>
                  <a:gd name="T14" fmla="*/ 9 w 9"/>
                  <a:gd name="T15" fmla="*/ 6 h 8"/>
                  <a:gd name="T16" fmla="*/ 8 w 9"/>
                  <a:gd name="T17" fmla="*/ 6 h 8"/>
                  <a:gd name="T18" fmla="*/ 8 w 9"/>
                  <a:gd name="T19" fmla="*/ 8 h 8"/>
                  <a:gd name="T20" fmla="*/ 6 w 9"/>
                  <a:gd name="T21" fmla="*/ 8 h 8"/>
                  <a:gd name="T22" fmla="*/ 3 w 9"/>
                  <a:gd name="T23" fmla="*/ 8 h 8"/>
                  <a:gd name="T24" fmla="*/ 0 w 9"/>
                  <a:gd name="T25" fmla="*/ 8 h 8"/>
                  <a:gd name="T26" fmla="*/ 0 w 9"/>
                  <a:gd name="T27" fmla="*/ 6 h 8"/>
                  <a:gd name="T28" fmla="*/ 0 w 9"/>
                  <a:gd name="T29" fmla="*/ 4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0" y="4"/>
                    </a:moveTo>
                    <a:lnTo>
                      <a:pt x="0" y="3"/>
                    </a:lnTo>
                    <a:lnTo>
                      <a:pt x="3" y="0"/>
                    </a:lnTo>
                    <a:lnTo>
                      <a:pt x="6" y="0"/>
                    </a:lnTo>
                    <a:lnTo>
                      <a:pt x="8" y="0"/>
                    </a:lnTo>
                    <a:lnTo>
                      <a:pt x="8" y="3"/>
                    </a:lnTo>
                    <a:lnTo>
                      <a:pt x="9" y="4"/>
                    </a:lnTo>
                    <a:lnTo>
                      <a:pt x="9" y="6"/>
                    </a:lnTo>
                    <a:lnTo>
                      <a:pt x="8" y="6"/>
                    </a:lnTo>
                    <a:lnTo>
                      <a:pt x="8" y="8"/>
                    </a:lnTo>
                    <a:lnTo>
                      <a:pt x="6" y="8"/>
                    </a:lnTo>
                    <a:lnTo>
                      <a:pt x="3" y="8"/>
                    </a:lnTo>
                    <a:lnTo>
                      <a:pt x="0" y="8"/>
                    </a:lnTo>
                    <a:lnTo>
                      <a:pt x="0" y="6"/>
                    </a:lnTo>
                    <a:lnTo>
                      <a:pt x="0" y="4"/>
                    </a:lnTo>
                  </a:path>
                </a:pathLst>
              </a:custGeom>
              <a:noFill/>
              <a:ln w="0">
                <a:solidFill>
                  <a:srgbClr val="000000"/>
                </a:solidFill>
                <a:round/>
                <a:headEnd/>
                <a:tailEnd/>
              </a:ln>
            </p:spPr>
            <p:txBody>
              <a:bodyPr/>
              <a:lstStyle/>
              <a:p>
                <a:endParaRPr lang="pt-BR"/>
              </a:p>
            </p:txBody>
          </p:sp>
          <p:sp>
            <p:nvSpPr>
              <p:cNvPr id="70812" name="Freeform 90"/>
              <p:cNvSpPr>
                <a:spLocks/>
              </p:cNvSpPr>
              <p:nvPr/>
            </p:nvSpPr>
            <p:spPr bwMode="auto">
              <a:xfrm>
                <a:off x="394" y="2200"/>
                <a:ext cx="810" cy="110"/>
              </a:xfrm>
              <a:custGeom>
                <a:avLst/>
                <a:gdLst>
                  <a:gd name="T0" fmla="*/ 54 w 810"/>
                  <a:gd name="T1" fmla="*/ 0 h 110"/>
                  <a:gd name="T2" fmla="*/ 755 w 810"/>
                  <a:gd name="T3" fmla="*/ 0 h 110"/>
                  <a:gd name="T4" fmla="*/ 760 w 810"/>
                  <a:gd name="T5" fmla="*/ 3 h 110"/>
                  <a:gd name="T6" fmla="*/ 762 w 810"/>
                  <a:gd name="T7" fmla="*/ 3 h 110"/>
                  <a:gd name="T8" fmla="*/ 809 w 810"/>
                  <a:gd name="T9" fmla="*/ 97 h 110"/>
                  <a:gd name="T10" fmla="*/ 810 w 810"/>
                  <a:gd name="T11" fmla="*/ 101 h 110"/>
                  <a:gd name="T12" fmla="*/ 810 w 810"/>
                  <a:gd name="T13" fmla="*/ 102 h 110"/>
                  <a:gd name="T14" fmla="*/ 810 w 810"/>
                  <a:gd name="T15" fmla="*/ 106 h 110"/>
                  <a:gd name="T16" fmla="*/ 809 w 810"/>
                  <a:gd name="T17" fmla="*/ 110 h 110"/>
                  <a:gd name="T18" fmla="*/ 806 w 810"/>
                  <a:gd name="T19" fmla="*/ 110 h 110"/>
                  <a:gd name="T20" fmla="*/ 6 w 810"/>
                  <a:gd name="T21" fmla="*/ 110 h 110"/>
                  <a:gd name="T22" fmla="*/ 2 w 810"/>
                  <a:gd name="T23" fmla="*/ 110 h 110"/>
                  <a:gd name="T24" fmla="*/ 0 w 810"/>
                  <a:gd name="T25" fmla="*/ 106 h 110"/>
                  <a:gd name="T26" fmla="*/ 0 w 810"/>
                  <a:gd name="T27" fmla="*/ 105 h 110"/>
                  <a:gd name="T28" fmla="*/ 0 w 810"/>
                  <a:gd name="T29" fmla="*/ 101 h 110"/>
                  <a:gd name="T30" fmla="*/ 6 w 810"/>
                  <a:gd name="T31" fmla="*/ 93 h 110"/>
                  <a:gd name="T32" fmla="*/ 46 w 810"/>
                  <a:gd name="T33" fmla="*/ 8 h 110"/>
                  <a:gd name="T34" fmla="*/ 49 w 810"/>
                  <a:gd name="T35" fmla="*/ 7 h 110"/>
                  <a:gd name="T36" fmla="*/ 50 w 810"/>
                  <a:gd name="T37" fmla="*/ 3 h 110"/>
                  <a:gd name="T38" fmla="*/ 53 w 810"/>
                  <a:gd name="T39" fmla="*/ 0 h 110"/>
                  <a:gd name="T40" fmla="*/ 54 w 810"/>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0"/>
                  <a:gd name="T64" fmla="*/ 0 h 110"/>
                  <a:gd name="T65" fmla="*/ 810 w 810"/>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0" h="110">
                    <a:moveTo>
                      <a:pt x="54" y="0"/>
                    </a:moveTo>
                    <a:lnTo>
                      <a:pt x="755" y="0"/>
                    </a:lnTo>
                    <a:lnTo>
                      <a:pt x="760" y="3"/>
                    </a:lnTo>
                    <a:lnTo>
                      <a:pt x="762" y="3"/>
                    </a:lnTo>
                    <a:lnTo>
                      <a:pt x="809" y="97"/>
                    </a:lnTo>
                    <a:lnTo>
                      <a:pt x="810" y="101"/>
                    </a:lnTo>
                    <a:lnTo>
                      <a:pt x="810" y="102"/>
                    </a:lnTo>
                    <a:lnTo>
                      <a:pt x="810" y="106"/>
                    </a:lnTo>
                    <a:lnTo>
                      <a:pt x="809" y="110"/>
                    </a:lnTo>
                    <a:lnTo>
                      <a:pt x="806" y="110"/>
                    </a:lnTo>
                    <a:lnTo>
                      <a:pt x="6" y="110"/>
                    </a:lnTo>
                    <a:lnTo>
                      <a:pt x="2" y="110"/>
                    </a:lnTo>
                    <a:lnTo>
                      <a:pt x="0" y="106"/>
                    </a:lnTo>
                    <a:lnTo>
                      <a:pt x="0" y="105"/>
                    </a:lnTo>
                    <a:lnTo>
                      <a:pt x="0" y="101"/>
                    </a:lnTo>
                    <a:lnTo>
                      <a:pt x="6" y="93"/>
                    </a:lnTo>
                    <a:lnTo>
                      <a:pt x="46" y="8"/>
                    </a:lnTo>
                    <a:lnTo>
                      <a:pt x="49" y="7"/>
                    </a:lnTo>
                    <a:lnTo>
                      <a:pt x="50" y="3"/>
                    </a:lnTo>
                    <a:lnTo>
                      <a:pt x="53" y="0"/>
                    </a:lnTo>
                    <a:lnTo>
                      <a:pt x="54" y="0"/>
                    </a:lnTo>
                  </a:path>
                </a:pathLst>
              </a:custGeom>
              <a:noFill/>
              <a:ln w="0">
                <a:solidFill>
                  <a:srgbClr val="000000"/>
                </a:solidFill>
                <a:round/>
                <a:headEnd/>
                <a:tailEnd/>
              </a:ln>
            </p:spPr>
            <p:txBody>
              <a:bodyPr/>
              <a:lstStyle/>
              <a:p>
                <a:endParaRPr lang="pt-BR"/>
              </a:p>
            </p:txBody>
          </p:sp>
          <p:sp>
            <p:nvSpPr>
              <p:cNvPr id="70813" name="Freeform 91"/>
              <p:cNvSpPr>
                <a:spLocks/>
              </p:cNvSpPr>
              <p:nvPr/>
            </p:nvSpPr>
            <p:spPr bwMode="auto">
              <a:xfrm>
                <a:off x="652" y="2026"/>
                <a:ext cx="275" cy="14"/>
              </a:xfrm>
              <a:custGeom>
                <a:avLst/>
                <a:gdLst>
                  <a:gd name="T0" fmla="*/ 0 w 275"/>
                  <a:gd name="T1" fmla="*/ 2 h 14"/>
                  <a:gd name="T2" fmla="*/ 0 w 275"/>
                  <a:gd name="T3" fmla="*/ 14 h 14"/>
                  <a:gd name="T4" fmla="*/ 275 w 275"/>
                  <a:gd name="T5" fmla="*/ 14 h 14"/>
                  <a:gd name="T6" fmla="*/ 275 w 275"/>
                  <a:gd name="T7" fmla="*/ 0 h 14"/>
                  <a:gd name="T8" fmla="*/ 0 60000 65536"/>
                  <a:gd name="T9" fmla="*/ 0 60000 65536"/>
                  <a:gd name="T10" fmla="*/ 0 60000 65536"/>
                  <a:gd name="T11" fmla="*/ 0 60000 65536"/>
                  <a:gd name="T12" fmla="*/ 0 w 275"/>
                  <a:gd name="T13" fmla="*/ 0 h 14"/>
                  <a:gd name="T14" fmla="*/ 275 w 275"/>
                  <a:gd name="T15" fmla="*/ 14 h 14"/>
                </a:gdLst>
                <a:ahLst/>
                <a:cxnLst>
                  <a:cxn ang="T8">
                    <a:pos x="T0" y="T1"/>
                  </a:cxn>
                  <a:cxn ang="T9">
                    <a:pos x="T2" y="T3"/>
                  </a:cxn>
                  <a:cxn ang="T10">
                    <a:pos x="T4" y="T5"/>
                  </a:cxn>
                  <a:cxn ang="T11">
                    <a:pos x="T6" y="T7"/>
                  </a:cxn>
                </a:cxnLst>
                <a:rect l="T12" t="T13" r="T14" b="T15"/>
                <a:pathLst>
                  <a:path w="275" h="14">
                    <a:moveTo>
                      <a:pt x="0" y="2"/>
                    </a:moveTo>
                    <a:lnTo>
                      <a:pt x="0" y="14"/>
                    </a:lnTo>
                    <a:lnTo>
                      <a:pt x="275" y="14"/>
                    </a:lnTo>
                    <a:lnTo>
                      <a:pt x="275" y="0"/>
                    </a:lnTo>
                  </a:path>
                </a:pathLst>
              </a:custGeom>
              <a:noFill/>
              <a:ln w="0">
                <a:solidFill>
                  <a:srgbClr val="000000"/>
                </a:solidFill>
                <a:round/>
                <a:headEnd/>
                <a:tailEnd/>
              </a:ln>
            </p:spPr>
            <p:txBody>
              <a:bodyPr/>
              <a:lstStyle/>
              <a:p>
                <a:endParaRPr lang="pt-BR"/>
              </a:p>
            </p:txBody>
          </p:sp>
        </p:grpSp>
        <p:sp>
          <p:nvSpPr>
            <p:cNvPr id="70664" name="Rectangle 92"/>
            <p:cNvSpPr>
              <a:spLocks noChangeArrowheads="1"/>
            </p:cNvSpPr>
            <p:nvPr/>
          </p:nvSpPr>
          <p:spPr bwMode="auto">
            <a:xfrm>
              <a:off x="2953" y="1800"/>
              <a:ext cx="689" cy="115"/>
            </a:xfrm>
            <a:prstGeom prst="rect">
              <a:avLst/>
            </a:prstGeom>
            <a:noFill/>
            <a:ln w="9525">
              <a:noFill/>
              <a:miter lim="800000"/>
              <a:headEnd/>
              <a:tailEnd/>
            </a:ln>
          </p:spPr>
          <p:txBody>
            <a:bodyPr wrap="none" lIns="0" tIns="0" rIns="0" bIns="0">
              <a:spAutoFit/>
            </a:bodyPr>
            <a:lstStyle/>
            <a:p>
              <a:pPr eaLnBrk="0" hangingPunct="0"/>
              <a:r>
                <a:rPr lang="pt-BR" sz="1200" b="1">
                  <a:solidFill>
                    <a:srgbClr val="0000CC"/>
                  </a:solidFill>
                  <a:latin typeface="Arial" charset="0"/>
                </a:rPr>
                <a:t>PLC / DCS / PC</a:t>
              </a:r>
              <a:endParaRPr lang="pt-BR">
                <a:solidFill>
                  <a:srgbClr val="0000CC"/>
                </a:solidFill>
                <a:latin typeface="Arial" charset="0"/>
              </a:endParaRPr>
            </a:p>
          </p:txBody>
        </p:sp>
        <p:sp>
          <p:nvSpPr>
            <p:cNvPr id="70665" name="Rectangle 93"/>
            <p:cNvSpPr>
              <a:spLocks noChangeArrowheads="1"/>
            </p:cNvSpPr>
            <p:nvPr/>
          </p:nvSpPr>
          <p:spPr bwMode="auto">
            <a:xfrm>
              <a:off x="1644" y="2369"/>
              <a:ext cx="499" cy="201"/>
            </a:xfrm>
            <a:prstGeom prst="rect">
              <a:avLst/>
            </a:prstGeom>
            <a:noFill/>
            <a:ln w="9525">
              <a:noFill/>
              <a:miter lim="800000"/>
              <a:headEnd/>
              <a:tailEnd/>
            </a:ln>
          </p:spPr>
          <p:txBody>
            <a:bodyPr lIns="0" tIns="0" rIns="0" bIns="0">
              <a:spAutoFit/>
            </a:bodyPr>
            <a:lstStyle/>
            <a:p>
              <a:pPr eaLnBrk="0" hangingPunct="0"/>
              <a:r>
                <a:rPr lang="pt-BR" sz="900" b="1">
                  <a:solidFill>
                    <a:srgbClr val="0000CC"/>
                  </a:solidFill>
                  <a:latin typeface="Arial" charset="0"/>
                </a:rPr>
                <a:t>DP/PA Link + </a:t>
              </a:r>
              <a:r>
                <a:rPr lang="pt-BR" sz="1200" b="1">
                  <a:solidFill>
                    <a:srgbClr val="0000CC"/>
                  </a:solidFill>
                  <a:latin typeface="Arial" charset="0"/>
                </a:rPr>
                <a:t>Couplers</a:t>
              </a:r>
              <a:endParaRPr lang="pt-BR" sz="1200">
                <a:solidFill>
                  <a:srgbClr val="0000CC"/>
                </a:solidFill>
                <a:latin typeface="Arial" charset="0"/>
              </a:endParaRPr>
            </a:p>
          </p:txBody>
        </p:sp>
        <p:pic>
          <p:nvPicPr>
            <p:cNvPr id="70666" name="Picture 94" descr="npo00013c"/>
            <p:cNvPicPr>
              <a:picLocks noChangeAspect="1" noChangeArrowheads="1"/>
            </p:cNvPicPr>
            <p:nvPr/>
          </p:nvPicPr>
          <p:blipFill>
            <a:blip r:embed="rId3"/>
            <a:srcRect/>
            <a:stretch>
              <a:fillRect/>
            </a:stretch>
          </p:blipFill>
          <p:spPr bwMode="auto">
            <a:xfrm>
              <a:off x="2120" y="1759"/>
              <a:ext cx="788" cy="302"/>
            </a:xfrm>
            <a:prstGeom prst="rect">
              <a:avLst/>
            </a:prstGeom>
            <a:noFill/>
            <a:ln w="9525" algn="ctr">
              <a:noFill/>
              <a:miter lim="800000"/>
              <a:headEnd/>
              <a:tailEnd/>
            </a:ln>
          </p:spPr>
        </p:pic>
        <p:sp>
          <p:nvSpPr>
            <p:cNvPr id="70667" name="Rectangle 95"/>
            <p:cNvSpPr>
              <a:spLocks noChangeArrowheads="1"/>
            </p:cNvSpPr>
            <p:nvPr/>
          </p:nvSpPr>
          <p:spPr bwMode="auto">
            <a:xfrm>
              <a:off x="2046" y="2707"/>
              <a:ext cx="635" cy="238"/>
            </a:xfrm>
            <a:prstGeom prst="rect">
              <a:avLst/>
            </a:prstGeom>
            <a:noFill/>
            <a:ln w="12700">
              <a:noFill/>
              <a:miter lim="800000"/>
              <a:headEnd/>
              <a:tailEnd/>
            </a:ln>
          </p:spPr>
          <p:txBody>
            <a:bodyPr wrap="none" lIns="74612" tIns="36512" rIns="74612" bIns="36512">
              <a:spAutoFit/>
            </a:bodyPr>
            <a:lstStyle/>
            <a:p>
              <a:pPr algn="ctr" defTabSz="596900" eaLnBrk="0" hangingPunct="0"/>
              <a:r>
                <a:rPr lang="en-US" sz="1000">
                  <a:solidFill>
                    <a:srgbClr val="0000CC"/>
                  </a:solidFill>
                  <a:latin typeface="Arial" charset="0"/>
                </a:rPr>
                <a:t>PROFIBUS-PA</a:t>
              </a:r>
            </a:p>
            <a:p>
              <a:pPr algn="ctr" defTabSz="596900" eaLnBrk="0" hangingPunct="0"/>
              <a:r>
                <a:rPr lang="en-US" sz="1000">
                  <a:solidFill>
                    <a:srgbClr val="0000CC"/>
                  </a:solidFill>
                  <a:latin typeface="Arial" charset="0"/>
                </a:rPr>
                <a:t>31.25 kbit/s</a:t>
              </a:r>
            </a:p>
          </p:txBody>
        </p:sp>
        <p:sp>
          <p:nvSpPr>
            <p:cNvPr id="70668" name="Line 96"/>
            <p:cNvSpPr>
              <a:spLocks noChangeShapeType="1"/>
            </p:cNvSpPr>
            <p:nvPr/>
          </p:nvSpPr>
          <p:spPr bwMode="auto">
            <a:xfrm flipH="1">
              <a:off x="2093" y="2956"/>
              <a:ext cx="707" cy="0"/>
            </a:xfrm>
            <a:prstGeom prst="line">
              <a:avLst/>
            </a:prstGeom>
            <a:noFill/>
            <a:ln w="25400">
              <a:solidFill>
                <a:srgbClr val="0066CC"/>
              </a:solidFill>
              <a:round/>
              <a:headEnd/>
              <a:tailEnd/>
            </a:ln>
          </p:spPr>
          <p:txBody>
            <a:bodyPr wrap="none" anchor="ctr"/>
            <a:lstStyle/>
            <a:p>
              <a:endParaRPr lang="pt-BR"/>
            </a:p>
          </p:txBody>
        </p:sp>
        <p:sp>
          <p:nvSpPr>
            <p:cNvPr id="70669" name="Line 97"/>
            <p:cNvSpPr>
              <a:spLocks noChangeShapeType="1"/>
            </p:cNvSpPr>
            <p:nvPr/>
          </p:nvSpPr>
          <p:spPr bwMode="auto">
            <a:xfrm flipH="1" flipV="1">
              <a:off x="2797" y="2602"/>
              <a:ext cx="4" cy="369"/>
            </a:xfrm>
            <a:prstGeom prst="line">
              <a:avLst/>
            </a:prstGeom>
            <a:noFill/>
            <a:ln w="25400">
              <a:solidFill>
                <a:srgbClr val="0066CC"/>
              </a:solidFill>
              <a:round/>
              <a:headEnd/>
              <a:tailEnd/>
            </a:ln>
          </p:spPr>
          <p:txBody>
            <a:bodyPr wrap="none" anchor="ctr"/>
            <a:lstStyle/>
            <a:p>
              <a:endParaRPr lang="pt-BR"/>
            </a:p>
          </p:txBody>
        </p:sp>
        <p:sp>
          <p:nvSpPr>
            <p:cNvPr id="70670" name="Line 98"/>
            <p:cNvSpPr>
              <a:spLocks noChangeShapeType="1"/>
            </p:cNvSpPr>
            <p:nvPr/>
          </p:nvSpPr>
          <p:spPr bwMode="auto">
            <a:xfrm flipV="1">
              <a:off x="2800" y="2025"/>
              <a:ext cx="0" cy="310"/>
            </a:xfrm>
            <a:prstGeom prst="line">
              <a:avLst/>
            </a:prstGeom>
            <a:noFill/>
            <a:ln w="25400">
              <a:solidFill>
                <a:srgbClr val="CC0066"/>
              </a:solidFill>
              <a:round/>
              <a:headEnd/>
              <a:tailEnd/>
            </a:ln>
          </p:spPr>
          <p:txBody>
            <a:bodyPr wrap="none" anchor="ctr"/>
            <a:lstStyle/>
            <a:p>
              <a:endParaRPr lang="pt-BR"/>
            </a:p>
          </p:txBody>
        </p:sp>
        <p:pic>
          <p:nvPicPr>
            <p:cNvPr id="70671" name="Picture 99"/>
            <p:cNvPicPr>
              <a:picLocks noChangeAspect="1" noChangeArrowheads="1"/>
            </p:cNvPicPr>
            <p:nvPr/>
          </p:nvPicPr>
          <p:blipFill>
            <a:blip r:embed="rId4"/>
            <a:srcRect/>
            <a:stretch>
              <a:fillRect/>
            </a:stretch>
          </p:blipFill>
          <p:spPr bwMode="auto">
            <a:xfrm>
              <a:off x="1977" y="3090"/>
              <a:ext cx="356" cy="503"/>
            </a:xfrm>
            <a:prstGeom prst="rect">
              <a:avLst/>
            </a:prstGeom>
            <a:noFill/>
            <a:ln w="12700" algn="ctr">
              <a:noFill/>
              <a:miter lim="800000"/>
              <a:headEnd/>
              <a:tailEnd/>
            </a:ln>
          </p:spPr>
        </p:pic>
        <p:pic>
          <p:nvPicPr>
            <p:cNvPr id="70672" name="Picture 100"/>
            <p:cNvPicPr>
              <a:picLocks noChangeAspect="1" noChangeArrowheads="1"/>
            </p:cNvPicPr>
            <p:nvPr/>
          </p:nvPicPr>
          <p:blipFill>
            <a:blip r:embed="rId5"/>
            <a:srcRect/>
            <a:stretch>
              <a:fillRect/>
            </a:stretch>
          </p:blipFill>
          <p:spPr bwMode="auto">
            <a:xfrm>
              <a:off x="3413" y="3090"/>
              <a:ext cx="337" cy="304"/>
            </a:xfrm>
            <a:prstGeom prst="rect">
              <a:avLst/>
            </a:prstGeom>
            <a:noFill/>
            <a:ln w="12700" algn="ctr">
              <a:noFill/>
              <a:miter lim="800000"/>
              <a:headEnd/>
              <a:tailEnd/>
            </a:ln>
          </p:spPr>
        </p:pic>
        <p:pic>
          <p:nvPicPr>
            <p:cNvPr id="70673" name="Picture 101"/>
            <p:cNvPicPr>
              <a:picLocks noChangeAspect="1" noChangeArrowheads="1"/>
            </p:cNvPicPr>
            <p:nvPr/>
          </p:nvPicPr>
          <p:blipFill>
            <a:blip r:embed="rId6"/>
            <a:srcRect/>
            <a:stretch>
              <a:fillRect/>
            </a:stretch>
          </p:blipFill>
          <p:spPr bwMode="auto">
            <a:xfrm>
              <a:off x="2612" y="3045"/>
              <a:ext cx="388" cy="363"/>
            </a:xfrm>
            <a:prstGeom prst="rect">
              <a:avLst/>
            </a:prstGeom>
            <a:noFill/>
            <a:ln w="12700" algn="ctr">
              <a:noFill/>
              <a:miter lim="800000"/>
              <a:headEnd/>
              <a:tailEnd/>
            </a:ln>
          </p:spPr>
        </p:pic>
        <p:sp>
          <p:nvSpPr>
            <p:cNvPr id="70674" name="Rectangle 102"/>
            <p:cNvSpPr>
              <a:spLocks noChangeArrowheads="1"/>
            </p:cNvSpPr>
            <p:nvPr/>
          </p:nvSpPr>
          <p:spPr bwMode="auto">
            <a:xfrm>
              <a:off x="2485" y="3430"/>
              <a:ext cx="475" cy="190"/>
            </a:xfrm>
            <a:prstGeom prst="rect">
              <a:avLst/>
            </a:prstGeom>
            <a:noFill/>
            <a:ln w="12700">
              <a:noFill/>
              <a:miter lim="800000"/>
              <a:headEnd/>
              <a:tailEnd/>
            </a:ln>
          </p:spPr>
          <p:txBody>
            <a:bodyPr wrap="none" lIns="74612" tIns="36512" rIns="74612" bIns="36512">
              <a:spAutoFit/>
            </a:bodyPr>
            <a:lstStyle/>
            <a:p>
              <a:pPr defTabSz="596900" eaLnBrk="0" hangingPunct="0"/>
              <a:r>
                <a:rPr lang="en-US" sz="1500" b="1">
                  <a:solidFill>
                    <a:srgbClr val="6921DF"/>
                  </a:solidFill>
                  <a:latin typeface="Arial" charset="0"/>
                </a:rPr>
                <a:t>Slaves</a:t>
              </a:r>
              <a:endParaRPr lang="en-US" sz="1500" b="1">
                <a:solidFill>
                  <a:srgbClr val="CCCCFF"/>
                </a:solidFill>
                <a:latin typeface="Arial" charset="0"/>
              </a:endParaRPr>
            </a:p>
          </p:txBody>
        </p:sp>
        <p:sp>
          <p:nvSpPr>
            <p:cNvPr id="70675" name="Line 103"/>
            <p:cNvSpPr>
              <a:spLocks noChangeShapeType="1"/>
            </p:cNvSpPr>
            <p:nvPr/>
          </p:nvSpPr>
          <p:spPr bwMode="auto">
            <a:xfrm flipV="1">
              <a:off x="2093" y="2956"/>
              <a:ext cx="0" cy="148"/>
            </a:xfrm>
            <a:prstGeom prst="line">
              <a:avLst/>
            </a:prstGeom>
            <a:noFill/>
            <a:ln w="25400">
              <a:solidFill>
                <a:srgbClr val="0066CC"/>
              </a:solidFill>
              <a:round/>
              <a:headEnd/>
              <a:tailEnd/>
            </a:ln>
          </p:spPr>
          <p:txBody>
            <a:bodyPr wrap="none" anchor="ctr"/>
            <a:lstStyle/>
            <a:p>
              <a:endParaRPr lang="pt-BR"/>
            </a:p>
          </p:txBody>
        </p:sp>
        <p:sp>
          <p:nvSpPr>
            <p:cNvPr id="70676" name="Line 104"/>
            <p:cNvSpPr>
              <a:spLocks noChangeShapeType="1"/>
            </p:cNvSpPr>
            <p:nvPr/>
          </p:nvSpPr>
          <p:spPr bwMode="auto">
            <a:xfrm flipV="1">
              <a:off x="2800" y="2912"/>
              <a:ext cx="0" cy="192"/>
            </a:xfrm>
            <a:prstGeom prst="line">
              <a:avLst/>
            </a:prstGeom>
            <a:noFill/>
            <a:ln w="25400">
              <a:solidFill>
                <a:srgbClr val="0066CC"/>
              </a:solidFill>
              <a:round/>
              <a:headEnd/>
              <a:tailEnd/>
            </a:ln>
          </p:spPr>
          <p:txBody>
            <a:bodyPr wrap="none" anchor="ctr"/>
            <a:lstStyle/>
            <a:p>
              <a:endParaRPr lang="pt-BR"/>
            </a:p>
          </p:txBody>
        </p:sp>
        <p:sp>
          <p:nvSpPr>
            <p:cNvPr id="70677" name="Line 105"/>
            <p:cNvSpPr>
              <a:spLocks noChangeShapeType="1"/>
            </p:cNvSpPr>
            <p:nvPr/>
          </p:nvSpPr>
          <p:spPr bwMode="auto">
            <a:xfrm flipV="1">
              <a:off x="3602" y="2602"/>
              <a:ext cx="0" cy="532"/>
            </a:xfrm>
            <a:prstGeom prst="line">
              <a:avLst/>
            </a:prstGeom>
            <a:noFill/>
            <a:ln w="25400">
              <a:solidFill>
                <a:srgbClr val="0066CC"/>
              </a:solidFill>
              <a:round/>
              <a:headEnd/>
              <a:tailEnd/>
            </a:ln>
          </p:spPr>
          <p:txBody>
            <a:bodyPr wrap="none" anchor="ctr"/>
            <a:lstStyle/>
            <a:p>
              <a:endParaRPr lang="pt-BR"/>
            </a:p>
          </p:txBody>
        </p:sp>
        <p:sp>
          <p:nvSpPr>
            <p:cNvPr id="70678" name="Line 106"/>
            <p:cNvSpPr>
              <a:spLocks noChangeShapeType="1"/>
            </p:cNvSpPr>
            <p:nvPr/>
          </p:nvSpPr>
          <p:spPr bwMode="auto">
            <a:xfrm flipH="1">
              <a:off x="2800" y="2247"/>
              <a:ext cx="802" cy="0"/>
            </a:xfrm>
            <a:prstGeom prst="line">
              <a:avLst/>
            </a:prstGeom>
            <a:noFill/>
            <a:ln w="25400">
              <a:solidFill>
                <a:srgbClr val="CC0066"/>
              </a:solidFill>
              <a:round/>
              <a:headEnd/>
              <a:tailEnd/>
            </a:ln>
          </p:spPr>
          <p:txBody>
            <a:bodyPr wrap="none" anchor="ctr"/>
            <a:lstStyle/>
            <a:p>
              <a:endParaRPr lang="pt-BR"/>
            </a:p>
          </p:txBody>
        </p:sp>
        <p:sp>
          <p:nvSpPr>
            <p:cNvPr id="70679" name="Line 107"/>
            <p:cNvSpPr>
              <a:spLocks noChangeShapeType="1"/>
            </p:cNvSpPr>
            <p:nvPr/>
          </p:nvSpPr>
          <p:spPr bwMode="auto">
            <a:xfrm flipV="1">
              <a:off x="3602" y="2247"/>
              <a:ext cx="0" cy="88"/>
            </a:xfrm>
            <a:prstGeom prst="line">
              <a:avLst/>
            </a:prstGeom>
            <a:noFill/>
            <a:ln w="25400">
              <a:solidFill>
                <a:srgbClr val="CC0066"/>
              </a:solidFill>
              <a:round/>
              <a:headEnd/>
              <a:tailEnd/>
            </a:ln>
          </p:spPr>
          <p:txBody>
            <a:bodyPr wrap="none" anchor="ctr"/>
            <a:lstStyle/>
            <a:p>
              <a:endParaRPr lang="pt-BR"/>
            </a:p>
          </p:txBody>
        </p:sp>
        <p:sp>
          <p:nvSpPr>
            <p:cNvPr id="70680" name="Rectangle 108"/>
            <p:cNvSpPr>
              <a:spLocks noChangeArrowheads="1"/>
            </p:cNvSpPr>
            <p:nvPr/>
          </p:nvSpPr>
          <p:spPr bwMode="auto">
            <a:xfrm>
              <a:off x="2855" y="2094"/>
              <a:ext cx="1366" cy="142"/>
            </a:xfrm>
            <a:prstGeom prst="rect">
              <a:avLst/>
            </a:prstGeom>
            <a:noFill/>
            <a:ln w="12700">
              <a:noFill/>
              <a:miter lim="800000"/>
              <a:headEnd/>
              <a:tailEnd/>
            </a:ln>
          </p:spPr>
          <p:txBody>
            <a:bodyPr lIns="74612" tIns="36512" rIns="74612" bIns="36512">
              <a:spAutoFit/>
            </a:bodyPr>
            <a:lstStyle/>
            <a:p>
              <a:pPr algn="ctr" defTabSz="596900" eaLnBrk="0" hangingPunct="0"/>
              <a:r>
                <a:rPr lang="en-US" sz="1000" b="1">
                  <a:solidFill>
                    <a:srgbClr val="0000CC"/>
                  </a:solidFill>
                  <a:latin typeface="Arial" charset="0"/>
                </a:rPr>
                <a:t>PROFIBUS-DP até 12Mbit/s</a:t>
              </a:r>
            </a:p>
          </p:txBody>
        </p:sp>
        <p:sp>
          <p:nvSpPr>
            <p:cNvPr id="70681" name="Rectangle 109"/>
            <p:cNvSpPr>
              <a:spLocks noChangeArrowheads="1"/>
            </p:cNvSpPr>
            <p:nvPr/>
          </p:nvSpPr>
          <p:spPr bwMode="auto">
            <a:xfrm>
              <a:off x="2656" y="1573"/>
              <a:ext cx="1656" cy="190"/>
            </a:xfrm>
            <a:prstGeom prst="rect">
              <a:avLst/>
            </a:prstGeom>
            <a:noFill/>
            <a:ln w="12700">
              <a:noFill/>
              <a:miter lim="800000"/>
              <a:headEnd/>
              <a:tailEnd/>
            </a:ln>
          </p:spPr>
          <p:txBody>
            <a:bodyPr wrap="none" lIns="74612" tIns="36512" rIns="74612" bIns="36512">
              <a:spAutoFit/>
            </a:bodyPr>
            <a:lstStyle/>
            <a:p>
              <a:pPr defTabSz="596900" eaLnBrk="0" hangingPunct="0"/>
              <a:r>
                <a:rPr lang="en-US" sz="1500" b="1">
                  <a:solidFill>
                    <a:srgbClr val="6921DF"/>
                  </a:solidFill>
                  <a:latin typeface="Arial" charset="0"/>
                </a:rPr>
                <a:t>Classe 1 Master PROFIBUS</a:t>
              </a:r>
              <a:endParaRPr lang="en-US" sz="1500" b="1">
                <a:solidFill>
                  <a:srgbClr val="CCCCFF"/>
                </a:solidFill>
                <a:latin typeface="Arial" charset="0"/>
              </a:endParaRPr>
            </a:p>
          </p:txBody>
        </p:sp>
        <p:grpSp>
          <p:nvGrpSpPr>
            <p:cNvPr id="70682" name="Group 112"/>
            <p:cNvGrpSpPr>
              <a:grpSpLocks/>
            </p:cNvGrpSpPr>
            <p:nvPr/>
          </p:nvGrpSpPr>
          <p:grpSpPr bwMode="auto">
            <a:xfrm>
              <a:off x="2236" y="2318"/>
              <a:ext cx="717" cy="389"/>
              <a:chOff x="2236" y="2318"/>
              <a:chExt cx="717" cy="389"/>
            </a:xfrm>
          </p:grpSpPr>
          <p:sp>
            <p:nvSpPr>
              <p:cNvPr id="70711" name="Rectangle 113"/>
              <p:cNvSpPr>
                <a:spLocks noChangeArrowheads="1"/>
              </p:cNvSpPr>
              <p:nvPr/>
            </p:nvSpPr>
            <p:spPr bwMode="auto">
              <a:xfrm>
                <a:off x="2628" y="2470"/>
                <a:ext cx="32" cy="38"/>
              </a:xfrm>
              <a:prstGeom prst="rect">
                <a:avLst/>
              </a:prstGeom>
              <a:solidFill>
                <a:srgbClr val="00FFFF"/>
              </a:solidFill>
              <a:ln w="12700">
                <a:noFill/>
                <a:miter lim="800000"/>
                <a:headEnd/>
                <a:tailEnd/>
              </a:ln>
            </p:spPr>
            <p:txBody>
              <a:bodyPr wrap="none" anchor="ctr"/>
              <a:lstStyle/>
              <a:p>
                <a:pPr eaLnBrk="0" hangingPunct="0"/>
                <a:endParaRPr lang="pt-BR" sz="3200" b="1">
                  <a:solidFill>
                    <a:srgbClr val="000000"/>
                  </a:solidFill>
                </a:endParaRPr>
              </a:p>
            </p:txBody>
          </p:sp>
          <p:sp>
            <p:nvSpPr>
              <p:cNvPr id="70712" name="Freeform 114"/>
              <p:cNvSpPr>
                <a:spLocks/>
              </p:cNvSpPr>
              <p:nvPr/>
            </p:nvSpPr>
            <p:spPr bwMode="auto">
              <a:xfrm>
                <a:off x="2748" y="2418"/>
                <a:ext cx="1" cy="239"/>
              </a:xfrm>
              <a:custGeom>
                <a:avLst/>
                <a:gdLst>
                  <a:gd name="T0" fmla="*/ 0 w 1"/>
                  <a:gd name="T1" fmla="*/ 0 h 295"/>
                  <a:gd name="T2" fmla="*/ 0 w 1"/>
                  <a:gd name="T3" fmla="*/ 12 h 295"/>
                  <a:gd name="T4" fmla="*/ 0 60000 65536"/>
                  <a:gd name="T5" fmla="*/ 0 60000 65536"/>
                  <a:gd name="T6" fmla="*/ 0 w 1"/>
                  <a:gd name="T7" fmla="*/ 0 h 295"/>
                  <a:gd name="T8" fmla="*/ 1 w 1"/>
                  <a:gd name="T9" fmla="*/ 295 h 295"/>
                </a:gdLst>
                <a:ahLst/>
                <a:cxnLst>
                  <a:cxn ang="T4">
                    <a:pos x="T0" y="T1"/>
                  </a:cxn>
                  <a:cxn ang="T5">
                    <a:pos x="T2" y="T3"/>
                  </a:cxn>
                </a:cxnLst>
                <a:rect l="T6" t="T7" r="T8" b="T9"/>
                <a:pathLst>
                  <a:path w="1" h="295">
                    <a:moveTo>
                      <a:pt x="0" y="0"/>
                    </a:moveTo>
                    <a:lnTo>
                      <a:pt x="0" y="294"/>
                    </a:lnTo>
                  </a:path>
                </a:pathLst>
              </a:custGeom>
              <a:noFill/>
              <a:ln w="12700" cap="rnd">
                <a:solidFill>
                  <a:srgbClr val="CCCCCC"/>
                </a:solidFill>
                <a:round/>
                <a:headEnd/>
                <a:tailEnd/>
              </a:ln>
            </p:spPr>
            <p:txBody>
              <a:bodyPr/>
              <a:lstStyle/>
              <a:p>
                <a:endParaRPr lang="pt-BR"/>
              </a:p>
            </p:txBody>
          </p:sp>
          <p:sp>
            <p:nvSpPr>
              <p:cNvPr id="70713" name="Freeform 115"/>
              <p:cNvSpPr>
                <a:spLocks/>
              </p:cNvSpPr>
              <p:nvPr/>
            </p:nvSpPr>
            <p:spPr bwMode="auto">
              <a:xfrm>
                <a:off x="2783" y="2448"/>
                <a:ext cx="1" cy="16"/>
              </a:xfrm>
              <a:custGeom>
                <a:avLst/>
                <a:gdLst>
                  <a:gd name="T0" fmla="*/ 0 w 1"/>
                  <a:gd name="T1" fmla="*/ 0 h 20"/>
                  <a:gd name="T2" fmla="*/ 0 w 1"/>
                  <a:gd name="T3" fmla="*/ 2 h 20"/>
                  <a:gd name="T4" fmla="*/ 0 60000 65536"/>
                  <a:gd name="T5" fmla="*/ 0 60000 65536"/>
                  <a:gd name="T6" fmla="*/ 0 w 1"/>
                  <a:gd name="T7" fmla="*/ 0 h 20"/>
                  <a:gd name="T8" fmla="*/ 1 w 1"/>
                  <a:gd name="T9" fmla="*/ 20 h 20"/>
                </a:gdLst>
                <a:ahLst/>
                <a:cxnLst>
                  <a:cxn ang="T4">
                    <a:pos x="T0" y="T1"/>
                  </a:cxn>
                  <a:cxn ang="T5">
                    <a:pos x="T2" y="T3"/>
                  </a:cxn>
                </a:cxnLst>
                <a:rect l="T6" t="T7" r="T8" b="T9"/>
                <a:pathLst>
                  <a:path w="1" h="20">
                    <a:moveTo>
                      <a:pt x="0" y="0"/>
                    </a:moveTo>
                    <a:lnTo>
                      <a:pt x="0" y="19"/>
                    </a:lnTo>
                  </a:path>
                </a:pathLst>
              </a:custGeom>
              <a:noFill/>
              <a:ln w="12700" cap="rnd">
                <a:solidFill>
                  <a:srgbClr val="CCCCCC"/>
                </a:solidFill>
                <a:round/>
                <a:headEnd/>
                <a:tailEnd/>
              </a:ln>
            </p:spPr>
            <p:txBody>
              <a:bodyPr/>
              <a:lstStyle/>
              <a:p>
                <a:endParaRPr lang="pt-BR"/>
              </a:p>
            </p:txBody>
          </p:sp>
          <p:sp>
            <p:nvSpPr>
              <p:cNvPr id="70714" name="Freeform 116"/>
              <p:cNvSpPr>
                <a:spLocks/>
              </p:cNvSpPr>
              <p:nvPr/>
            </p:nvSpPr>
            <p:spPr bwMode="auto">
              <a:xfrm>
                <a:off x="2783" y="2448"/>
                <a:ext cx="1" cy="16"/>
              </a:xfrm>
              <a:custGeom>
                <a:avLst/>
                <a:gdLst>
                  <a:gd name="T0" fmla="*/ 0 w 1"/>
                  <a:gd name="T1" fmla="*/ 0 h 20"/>
                  <a:gd name="T2" fmla="*/ 0 w 1"/>
                  <a:gd name="T3" fmla="*/ 2 h 20"/>
                  <a:gd name="T4" fmla="*/ 0 60000 65536"/>
                  <a:gd name="T5" fmla="*/ 0 60000 65536"/>
                  <a:gd name="T6" fmla="*/ 0 w 1"/>
                  <a:gd name="T7" fmla="*/ 0 h 20"/>
                  <a:gd name="T8" fmla="*/ 1 w 1"/>
                  <a:gd name="T9" fmla="*/ 20 h 20"/>
                </a:gdLst>
                <a:ahLst/>
                <a:cxnLst>
                  <a:cxn ang="T4">
                    <a:pos x="T0" y="T1"/>
                  </a:cxn>
                  <a:cxn ang="T5">
                    <a:pos x="T2" y="T3"/>
                  </a:cxn>
                </a:cxnLst>
                <a:rect l="T6" t="T7" r="T8" b="T9"/>
                <a:pathLst>
                  <a:path w="1" h="20">
                    <a:moveTo>
                      <a:pt x="0" y="0"/>
                    </a:moveTo>
                    <a:lnTo>
                      <a:pt x="0" y="19"/>
                    </a:lnTo>
                  </a:path>
                </a:pathLst>
              </a:custGeom>
              <a:noFill/>
              <a:ln w="12700" cap="rnd">
                <a:solidFill>
                  <a:srgbClr val="CCCCCC"/>
                </a:solidFill>
                <a:round/>
                <a:headEnd/>
                <a:tailEnd/>
              </a:ln>
            </p:spPr>
            <p:txBody>
              <a:bodyPr/>
              <a:lstStyle/>
              <a:p>
                <a:endParaRPr lang="pt-BR"/>
              </a:p>
            </p:txBody>
          </p:sp>
          <p:sp>
            <p:nvSpPr>
              <p:cNvPr id="70715" name="Freeform 117"/>
              <p:cNvSpPr>
                <a:spLocks/>
              </p:cNvSpPr>
              <p:nvPr/>
            </p:nvSpPr>
            <p:spPr bwMode="auto">
              <a:xfrm>
                <a:off x="2783" y="2456"/>
                <a:ext cx="1" cy="14"/>
              </a:xfrm>
              <a:custGeom>
                <a:avLst/>
                <a:gdLst>
                  <a:gd name="T0" fmla="*/ 0 w 1"/>
                  <a:gd name="T1" fmla="*/ 0 h 18"/>
                  <a:gd name="T2" fmla="*/ 0 w 1"/>
                  <a:gd name="T3" fmla="*/ 2 h 18"/>
                  <a:gd name="T4" fmla="*/ 0 60000 65536"/>
                  <a:gd name="T5" fmla="*/ 0 60000 65536"/>
                  <a:gd name="T6" fmla="*/ 0 w 1"/>
                  <a:gd name="T7" fmla="*/ 0 h 18"/>
                  <a:gd name="T8" fmla="*/ 1 w 1"/>
                  <a:gd name="T9" fmla="*/ 18 h 18"/>
                </a:gdLst>
                <a:ahLst/>
                <a:cxnLst>
                  <a:cxn ang="T4">
                    <a:pos x="T0" y="T1"/>
                  </a:cxn>
                  <a:cxn ang="T5">
                    <a:pos x="T2" y="T3"/>
                  </a:cxn>
                </a:cxnLst>
                <a:rect l="T6" t="T7" r="T8" b="T9"/>
                <a:pathLst>
                  <a:path w="1" h="18">
                    <a:moveTo>
                      <a:pt x="0" y="0"/>
                    </a:moveTo>
                    <a:lnTo>
                      <a:pt x="0" y="17"/>
                    </a:lnTo>
                  </a:path>
                </a:pathLst>
              </a:custGeom>
              <a:noFill/>
              <a:ln w="12700" cap="rnd">
                <a:solidFill>
                  <a:srgbClr val="CCCCCC"/>
                </a:solidFill>
                <a:round/>
                <a:headEnd/>
                <a:tailEnd/>
              </a:ln>
            </p:spPr>
            <p:txBody>
              <a:bodyPr/>
              <a:lstStyle/>
              <a:p>
                <a:endParaRPr lang="pt-BR"/>
              </a:p>
            </p:txBody>
          </p:sp>
          <p:sp>
            <p:nvSpPr>
              <p:cNvPr id="70716" name="Freeform 118"/>
              <p:cNvSpPr>
                <a:spLocks/>
              </p:cNvSpPr>
              <p:nvPr/>
            </p:nvSpPr>
            <p:spPr bwMode="auto">
              <a:xfrm>
                <a:off x="2783" y="2456"/>
                <a:ext cx="1" cy="22"/>
              </a:xfrm>
              <a:custGeom>
                <a:avLst/>
                <a:gdLst>
                  <a:gd name="T0" fmla="*/ 0 w 1"/>
                  <a:gd name="T1" fmla="*/ 0 h 27"/>
                  <a:gd name="T2" fmla="*/ 0 w 1"/>
                  <a:gd name="T3" fmla="*/ 2 h 27"/>
                  <a:gd name="T4" fmla="*/ 0 w 1"/>
                  <a:gd name="T5" fmla="*/ 2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17"/>
                    </a:lnTo>
                    <a:lnTo>
                      <a:pt x="0" y="26"/>
                    </a:lnTo>
                  </a:path>
                </a:pathLst>
              </a:custGeom>
              <a:noFill/>
              <a:ln w="12700" cap="rnd">
                <a:solidFill>
                  <a:srgbClr val="CCCCCC"/>
                </a:solidFill>
                <a:round/>
                <a:headEnd/>
                <a:tailEnd/>
              </a:ln>
            </p:spPr>
            <p:txBody>
              <a:bodyPr/>
              <a:lstStyle/>
              <a:p>
                <a:endParaRPr lang="pt-BR"/>
              </a:p>
            </p:txBody>
          </p:sp>
          <p:sp>
            <p:nvSpPr>
              <p:cNvPr id="70717" name="Freeform 119"/>
              <p:cNvSpPr>
                <a:spLocks/>
              </p:cNvSpPr>
              <p:nvPr/>
            </p:nvSpPr>
            <p:spPr bwMode="auto">
              <a:xfrm>
                <a:off x="2783" y="2470"/>
                <a:ext cx="1" cy="24"/>
              </a:xfrm>
              <a:custGeom>
                <a:avLst/>
                <a:gdLst>
                  <a:gd name="T0" fmla="*/ 0 w 1"/>
                  <a:gd name="T1" fmla="*/ 0 h 30"/>
                  <a:gd name="T2" fmla="*/ 0 w 1"/>
                  <a:gd name="T3" fmla="*/ 2 h 30"/>
                  <a:gd name="T4" fmla="*/ 0 w 1"/>
                  <a:gd name="T5" fmla="*/ 2 h 30"/>
                  <a:gd name="T6" fmla="*/ 0 60000 65536"/>
                  <a:gd name="T7" fmla="*/ 0 60000 65536"/>
                  <a:gd name="T8" fmla="*/ 0 60000 65536"/>
                  <a:gd name="T9" fmla="*/ 0 w 1"/>
                  <a:gd name="T10" fmla="*/ 0 h 30"/>
                  <a:gd name="T11" fmla="*/ 1 w 1"/>
                  <a:gd name="T12" fmla="*/ 30 h 30"/>
                </a:gdLst>
                <a:ahLst/>
                <a:cxnLst>
                  <a:cxn ang="T6">
                    <a:pos x="T0" y="T1"/>
                  </a:cxn>
                  <a:cxn ang="T7">
                    <a:pos x="T2" y="T3"/>
                  </a:cxn>
                  <a:cxn ang="T8">
                    <a:pos x="T4" y="T5"/>
                  </a:cxn>
                </a:cxnLst>
                <a:rect l="T9" t="T10" r="T11" b="T12"/>
                <a:pathLst>
                  <a:path w="1" h="30">
                    <a:moveTo>
                      <a:pt x="0" y="0"/>
                    </a:moveTo>
                    <a:lnTo>
                      <a:pt x="0" y="10"/>
                    </a:lnTo>
                    <a:lnTo>
                      <a:pt x="0" y="29"/>
                    </a:lnTo>
                  </a:path>
                </a:pathLst>
              </a:custGeom>
              <a:noFill/>
              <a:ln w="12700" cap="rnd">
                <a:solidFill>
                  <a:srgbClr val="CCCCCC"/>
                </a:solidFill>
                <a:round/>
                <a:headEnd/>
                <a:tailEnd/>
              </a:ln>
            </p:spPr>
            <p:txBody>
              <a:bodyPr/>
              <a:lstStyle/>
              <a:p>
                <a:endParaRPr lang="pt-BR"/>
              </a:p>
            </p:txBody>
          </p:sp>
          <p:sp>
            <p:nvSpPr>
              <p:cNvPr id="70718" name="Freeform 120"/>
              <p:cNvSpPr>
                <a:spLocks/>
              </p:cNvSpPr>
              <p:nvPr/>
            </p:nvSpPr>
            <p:spPr bwMode="auto">
              <a:xfrm>
                <a:off x="2783" y="2477"/>
                <a:ext cx="1" cy="17"/>
              </a:xfrm>
              <a:custGeom>
                <a:avLst/>
                <a:gdLst>
                  <a:gd name="T0" fmla="*/ 0 w 1"/>
                  <a:gd name="T1" fmla="*/ 0 h 21"/>
                  <a:gd name="T2" fmla="*/ 0 w 1"/>
                  <a:gd name="T3" fmla="*/ 2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lnTo>
                      <a:pt x="0" y="20"/>
                    </a:lnTo>
                  </a:path>
                </a:pathLst>
              </a:custGeom>
              <a:noFill/>
              <a:ln w="12700" cap="rnd">
                <a:solidFill>
                  <a:srgbClr val="CCCCCC"/>
                </a:solidFill>
                <a:round/>
                <a:headEnd/>
                <a:tailEnd/>
              </a:ln>
            </p:spPr>
            <p:txBody>
              <a:bodyPr/>
              <a:lstStyle/>
              <a:p>
                <a:endParaRPr lang="pt-BR"/>
              </a:p>
            </p:txBody>
          </p:sp>
          <p:sp>
            <p:nvSpPr>
              <p:cNvPr id="70719" name="Freeform 121"/>
              <p:cNvSpPr>
                <a:spLocks/>
              </p:cNvSpPr>
              <p:nvPr/>
            </p:nvSpPr>
            <p:spPr bwMode="auto">
              <a:xfrm>
                <a:off x="2783" y="2493"/>
                <a:ext cx="1" cy="14"/>
              </a:xfrm>
              <a:custGeom>
                <a:avLst/>
                <a:gdLst>
                  <a:gd name="T0" fmla="*/ 0 w 1"/>
                  <a:gd name="T1" fmla="*/ 0 h 17"/>
                  <a:gd name="T2" fmla="*/ 0 w 1"/>
                  <a:gd name="T3" fmla="*/ 2 h 17"/>
                  <a:gd name="T4" fmla="*/ 0 60000 65536"/>
                  <a:gd name="T5" fmla="*/ 0 60000 65536"/>
                  <a:gd name="T6" fmla="*/ 0 w 1"/>
                  <a:gd name="T7" fmla="*/ 0 h 17"/>
                  <a:gd name="T8" fmla="*/ 1 w 1"/>
                  <a:gd name="T9" fmla="*/ 17 h 17"/>
                </a:gdLst>
                <a:ahLst/>
                <a:cxnLst>
                  <a:cxn ang="T4">
                    <a:pos x="T0" y="T1"/>
                  </a:cxn>
                  <a:cxn ang="T5">
                    <a:pos x="T2" y="T3"/>
                  </a:cxn>
                </a:cxnLst>
                <a:rect l="T6" t="T7" r="T8" b="T9"/>
                <a:pathLst>
                  <a:path w="1" h="17">
                    <a:moveTo>
                      <a:pt x="0" y="0"/>
                    </a:moveTo>
                    <a:lnTo>
                      <a:pt x="0" y="16"/>
                    </a:lnTo>
                  </a:path>
                </a:pathLst>
              </a:custGeom>
              <a:noFill/>
              <a:ln w="12700" cap="rnd">
                <a:solidFill>
                  <a:srgbClr val="CCCCCC"/>
                </a:solidFill>
                <a:round/>
                <a:headEnd/>
                <a:tailEnd/>
              </a:ln>
            </p:spPr>
            <p:txBody>
              <a:bodyPr/>
              <a:lstStyle/>
              <a:p>
                <a:endParaRPr lang="pt-BR"/>
              </a:p>
            </p:txBody>
          </p:sp>
          <p:sp>
            <p:nvSpPr>
              <p:cNvPr id="70720" name="Freeform 122"/>
              <p:cNvSpPr>
                <a:spLocks/>
              </p:cNvSpPr>
              <p:nvPr/>
            </p:nvSpPr>
            <p:spPr bwMode="auto">
              <a:xfrm>
                <a:off x="2783" y="2493"/>
                <a:ext cx="1" cy="15"/>
              </a:xfrm>
              <a:custGeom>
                <a:avLst/>
                <a:gdLst>
                  <a:gd name="T0" fmla="*/ 0 w 1"/>
                  <a:gd name="T1" fmla="*/ 0 h 19"/>
                  <a:gd name="T2" fmla="*/ 0 w 1"/>
                  <a:gd name="T3" fmla="*/ 2 h 19"/>
                  <a:gd name="T4" fmla="*/ 0 w 1"/>
                  <a:gd name="T5" fmla="*/ 2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0"/>
                    </a:moveTo>
                    <a:lnTo>
                      <a:pt x="0" y="10"/>
                    </a:lnTo>
                    <a:lnTo>
                      <a:pt x="0" y="18"/>
                    </a:lnTo>
                  </a:path>
                </a:pathLst>
              </a:custGeom>
              <a:noFill/>
              <a:ln w="12700" cap="rnd">
                <a:solidFill>
                  <a:srgbClr val="CCCCCC"/>
                </a:solidFill>
                <a:round/>
                <a:headEnd/>
                <a:tailEnd/>
              </a:ln>
            </p:spPr>
            <p:txBody>
              <a:bodyPr/>
              <a:lstStyle/>
              <a:p>
                <a:endParaRPr lang="pt-BR"/>
              </a:p>
            </p:txBody>
          </p:sp>
          <p:sp>
            <p:nvSpPr>
              <p:cNvPr id="70721" name="Freeform 123"/>
              <p:cNvSpPr>
                <a:spLocks/>
              </p:cNvSpPr>
              <p:nvPr/>
            </p:nvSpPr>
            <p:spPr bwMode="auto">
              <a:xfrm>
                <a:off x="2783" y="2498"/>
                <a:ext cx="1" cy="17"/>
              </a:xfrm>
              <a:custGeom>
                <a:avLst/>
                <a:gdLst>
                  <a:gd name="T0" fmla="*/ 0 w 1"/>
                  <a:gd name="T1" fmla="*/ 0 h 21"/>
                  <a:gd name="T2" fmla="*/ 0 w 1"/>
                  <a:gd name="T3" fmla="*/ 2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lnTo>
                      <a:pt x="0" y="20"/>
                    </a:lnTo>
                  </a:path>
                </a:pathLst>
              </a:custGeom>
              <a:noFill/>
              <a:ln w="12700" cap="rnd">
                <a:solidFill>
                  <a:srgbClr val="CCCCCC"/>
                </a:solidFill>
                <a:round/>
                <a:headEnd/>
                <a:tailEnd/>
              </a:ln>
            </p:spPr>
            <p:txBody>
              <a:bodyPr/>
              <a:lstStyle/>
              <a:p>
                <a:endParaRPr lang="pt-BR"/>
              </a:p>
            </p:txBody>
          </p:sp>
          <p:sp>
            <p:nvSpPr>
              <p:cNvPr id="70722" name="Line 124"/>
              <p:cNvSpPr>
                <a:spLocks noChangeShapeType="1"/>
              </p:cNvSpPr>
              <p:nvPr/>
            </p:nvSpPr>
            <p:spPr bwMode="auto">
              <a:xfrm>
                <a:off x="2525" y="2484"/>
                <a:ext cx="73" cy="0"/>
              </a:xfrm>
              <a:prstGeom prst="line">
                <a:avLst/>
              </a:prstGeom>
              <a:noFill/>
              <a:ln w="25400">
                <a:solidFill>
                  <a:srgbClr val="000000"/>
                </a:solidFill>
                <a:round/>
                <a:headEnd/>
                <a:tailEnd/>
              </a:ln>
            </p:spPr>
            <p:txBody>
              <a:bodyPr wrap="none" anchor="ctr"/>
              <a:lstStyle/>
              <a:p>
                <a:endParaRPr lang="pt-BR"/>
              </a:p>
            </p:txBody>
          </p:sp>
          <p:sp>
            <p:nvSpPr>
              <p:cNvPr id="70723" name="Line 125"/>
              <p:cNvSpPr>
                <a:spLocks noChangeShapeType="1"/>
              </p:cNvSpPr>
              <p:nvPr/>
            </p:nvSpPr>
            <p:spPr bwMode="auto">
              <a:xfrm>
                <a:off x="2525" y="2542"/>
                <a:ext cx="73" cy="0"/>
              </a:xfrm>
              <a:prstGeom prst="line">
                <a:avLst/>
              </a:prstGeom>
              <a:noFill/>
              <a:ln w="25400">
                <a:solidFill>
                  <a:srgbClr val="000000"/>
                </a:solidFill>
                <a:round/>
                <a:headEnd/>
                <a:tailEnd/>
              </a:ln>
            </p:spPr>
            <p:txBody>
              <a:bodyPr wrap="none" anchor="ctr"/>
              <a:lstStyle/>
              <a:p>
                <a:endParaRPr lang="pt-BR"/>
              </a:p>
            </p:txBody>
          </p:sp>
          <p:sp>
            <p:nvSpPr>
              <p:cNvPr id="70724" name="Rectangle 126"/>
              <p:cNvSpPr>
                <a:spLocks noChangeArrowheads="1"/>
              </p:cNvSpPr>
              <p:nvPr/>
            </p:nvSpPr>
            <p:spPr bwMode="auto">
              <a:xfrm>
                <a:off x="2236" y="2461"/>
                <a:ext cx="263" cy="146"/>
              </a:xfrm>
              <a:prstGeom prst="rect">
                <a:avLst/>
              </a:prstGeom>
              <a:noFill/>
              <a:ln w="12700">
                <a:noFill/>
                <a:miter lim="800000"/>
                <a:headEnd/>
                <a:tailEnd/>
              </a:ln>
            </p:spPr>
            <p:txBody>
              <a:bodyPr wrap="none" lIns="79375" tIns="39688" rIns="79375" bIns="39688">
                <a:spAutoFit/>
              </a:bodyPr>
              <a:lstStyle/>
              <a:p>
                <a:pPr defTabSz="785813"/>
                <a:r>
                  <a:rPr lang="en-US" sz="1000" b="1">
                    <a:solidFill>
                      <a:srgbClr val="000000"/>
                    </a:solidFill>
                    <a:latin typeface="Helvetica" pitchFamily="34" charset="0"/>
                  </a:rPr>
                  <a:t>24 V</a:t>
                </a:r>
              </a:p>
            </p:txBody>
          </p:sp>
          <p:pic>
            <p:nvPicPr>
              <p:cNvPr id="70725" name="Picture 127" descr="3_cy_b"/>
              <p:cNvPicPr>
                <a:picLocks noChangeAspect="1" noChangeArrowheads="1"/>
              </p:cNvPicPr>
              <p:nvPr/>
            </p:nvPicPr>
            <p:blipFill>
              <a:blip r:embed="rId7"/>
              <a:srcRect/>
              <a:stretch>
                <a:fillRect/>
              </a:stretch>
            </p:blipFill>
            <p:spPr bwMode="auto">
              <a:xfrm>
                <a:off x="2578" y="2318"/>
                <a:ext cx="375" cy="389"/>
              </a:xfrm>
              <a:prstGeom prst="rect">
                <a:avLst/>
              </a:prstGeom>
              <a:noFill/>
              <a:ln w="9525" algn="ctr">
                <a:solidFill>
                  <a:schemeClr val="tx1"/>
                </a:solidFill>
                <a:miter lim="800000"/>
                <a:headEnd/>
                <a:tailEnd/>
              </a:ln>
            </p:spPr>
          </p:pic>
        </p:grpSp>
        <p:sp>
          <p:nvSpPr>
            <p:cNvPr id="70683" name="Rectangle 128"/>
            <p:cNvSpPr>
              <a:spLocks noChangeArrowheads="1"/>
            </p:cNvSpPr>
            <p:nvPr/>
          </p:nvSpPr>
          <p:spPr bwMode="auto">
            <a:xfrm>
              <a:off x="2930" y="2815"/>
              <a:ext cx="635" cy="238"/>
            </a:xfrm>
            <a:prstGeom prst="rect">
              <a:avLst/>
            </a:prstGeom>
            <a:noFill/>
            <a:ln w="12700">
              <a:noFill/>
              <a:miter lim="800000"/>
              <a:headEnd/>
              <a:tailEnd/>
            </a:ln>
          </p:spPr>
          <p:txBody>
            <a:bodyPr wrap="none" lIns="74612" tIns="36512" rIns="74612" bIns="36512">
              <a:spAutoFit/>
            </a:bodyPr>
            <a:lstStyle/>
            <a:p>
              <a:pPr algn="ctr" defTabSz="596900" eaLnBrk="0" hangingPunct="0"/>
              <a:r>
                <a:rPr lang="en-US" sz="1000">
                  <a:solidFill>
                    <a:srgbClr val="0000CC"/>
                  </a:solidFill>
                  <a:latin typeface="Arial" charset="0"/>
                </a:rPr>
                <a:t>PROFIBUS-PA</a:t>
              </a:r>
            </a:p>
            <a:p>
              <a:pPr algn="ctr" defTabSz="596900" eaLnBrk="0" hangingPunct="0"/>
              <a:r>
                <a:rPr lang="en-US" sz="1000">
                  <a:solidFill>
                    <a:srgbClr val="0000CC"/>
                  </a:solidFill>
                  <a:latin typeface="Arial" charset="0"/>
                </a:rPr>
                <a:t>31.25 kbit/s</a:t>
              </a:r>
            </a:p>
          </p:txBody>
        </p:sp>
        <p:grpSp>
          <p:nvGrpSpPr>
            <p:cNvPr id="70684" name="Group 129"/>
            <p:cNvGrpSpPr>
              <a:grpSpLocks/>
            </p:cNvGrpSpPr>
            <p:nvPr/>
          </p:nvGrpSpPr>
          <p:grpSpPr bwMode="auto">
            <a:xfrm>
              <a:off x="3076" y="2310"/>
              <a:ext cx="717" cy="389"/>
              <a:chOff x="3076" y="2310"/>
              <a:chExt cx="717" cy="389"/>
            </a:xfrm>
          </p:grpSpPr>
          <p:sp>
            <p:nvSpPr>
              <p:cNvPr id="70696" name="Rectangle 130"/>
              <p:cNvSpPr>
                <a:spLocks noChangeArrowheads="1"/>
              </p:cNvSpPr>
              <p:nvPr/>
            </p:nvSpPr>
            <p:spPr bwMode="auto">
              <a:xfrm>
                <a:off x="3468" y="2462"/>
                <a:ext cx="32" cy="38"/>
              </a:xfrm>
              <a:prstGeom prst="rect">
                <a:avLst/>
              </a:prstGeom>
              <a:solidFill>
                <a:srgbClr val="00FFFF"/>
              </a:solidFill>
              <a:ln w="12700">
                <a:noFill/>
                <a:miter lim="800000"/>
                <a:headEnd/>
                <a:tailEnd/>
              </a:ln>
            </p:spPr>
            <p:txBody>
              <a:bodyPr wrap="none" anchor="ctr"/>
              <a:lstStyle/>
              <a:p>
                <a:pPr eaLnBrk="0" hangingPunct="0"/>
                <a:endParaRPr lang="pt-BR" sz="3200" b="1">
                  <a:solidFill>
                    <a:srgbClr val="000000"/>
                  </a:solidFill>
                </a:endParaRPr>
              </a:p>
            </p:txBody>
          </p:sp>
          <p:sp>
            <p:nvSpPr>
              <p:cNvPr id="70697" name="Freeform 131"/>
              <p:cNvSpPr>
                <a:spLocks/>
              </p:cNvSpPr>
              <p:nvPr/>
            </p:nvSpPr>
            <p:spPr bwMode="auto">
              <a:xfrm>
                <a:off x="3588" y="2410"/>
                <a:ext cx="1" cy="239"/>
              </a:xfrm>
              <a:custGeom>
                <a:avLst/>
                <a:gdLst>
                  <a:gd name="T0" fmla="*/ 0 w 1"/>
                  <a:gd name="T1" fmla="*/ 0 h 295"/>
                  <a:gd name="T2" fmla="*/ 0 w 1"/>
                  <a:gd name="T3" fmla="*/ 12 h 295"/>
                  <a:gd name="T4" fmla="*/ 0 60000 65536"/>
                  <a:gd name="T5" fmla="*/ 0 60000 65536"/>
                  <a:gd name="T6" fmla="*/ 0 w 1"/>
                  <a:gd name="T7" fmla="*/ 0 h 295"/>
                  <a:gd name="T8" fmla="*/ 1 w 1"/>
                  <a:gd name="T9" fmla="*/ 295 h 295"/>
                </a:gdLst>
                <a:ahLst/>
                <a:cxnLst>
                  <a:cxn ang="T4">
                    <a:pos x="T0" y="T1"/>
                  </a:cxn>
                  <a:cxn ang="T5">
                    <a:pos x="T2" y="T3"/>
                  </a:cxn>
                </a:cxnLst>
                <a:rect l="T6" t="T7" r="T8" b="T9"/>
                <a:pathLst>
                  <a:path w="1" h="295">
                    <a:moveTo>
                      <a:pt x="0" y="0"/>
                    </a:moveTo>
                    <a:lnTo>
                      <a:pt x="0" y="294"/>
                    </a:lnTo>
                  </a:path>
                </a:pathLst>
              </a:custGeom>
              <a:noFill/>
              <a:ln w="12700" cap="rnd">
                <a:solidFill>
                  <a:srgbClr val="CCCCCC"/>
                </a:solidFill>
                <a:round/>
                <a:headEnd/>
                <a:tailEnd/>
              </a:ln>
            </p:spPr>
            <p:txBody>
              <a:bodyPr/>
              <a:lstStyle/>
              <a:p>
                <a:endParaRPr lang="pt-BR"/>
              </a:p>
            </p:txBody>
          </p:sp>
          <p:sp>
            <p:nvSpPr>
              <p:cNvPr id="70698" name="Freeform 132"/>
              <p:cNvSpPr>
                <a:spLocks/>
              </p:cNvSpPr>
              <p:nvPr/>
            </p:nvSpPr>
            <p:spPr bwMode="auto">
              <a:xfrm>
                <a:off x="3623" y="2440"/>
                <a:ext cx="1" cy="16"/>
              </a:xfrm>
              <a:custGeom>
                <a:avLst/>
                <a:gdLst>
                  <a:gd name="T0" fmla="*/ 0 w 1"/>
                  <a:gd name="T1" fmla="*/ 0 h 20"/>
                  <a:gd name="T2" fmla="*/ 0 w 1"/>
                  <a:gd name="T3" fmla="*/ 2 h 20"/>
                  <a:gd name="T4" fmla="*/ 0 60000 65536"/>
                  <a:gd name="T5" fmla="*/ 0 60000 65536"/>
                  <a:gd name="T6" fmla="*/ 0 w 1"/>
                  <a:gd name="T7" fmla="*/ 0 h 20"/>
                  <a:gd name="T8" fmla="*/ 1 w 1"/>
                  <a:gd name="T9" fmla="*/ 20 h 20"/>
                </a:gdLst>
                <a:ahLst/>
                <a:cxnLst>
                  <a:cxn ang="T4">
                    <a:pos x="T0" y="T1"/>
                  </a:cxn>
                  <a:cxn ang="T5">
                    <a:pos x="T2" y="T3"/>
                  </a:cxn>
                </a:cxnLst>
                <a:rect l="T6" t="T7" r="T8" b="T9"/>
                <a:pathLst>
                  <a:path w="1" h="20">
                    <a:moveTo>
                      <a:pt x="0" y="0"/>
                    </a:moveTo>
                    <a:lnTo>
                      <a:pt x="0" y="19"/>
                    </a:lnTo>
                  </a:path>
                </a:pathLst>
              </a:custGeom>
              <a:noFill/>
              <a:ln w="12700" cap="rnd">
                <a:solidFill>
                  <a:srgbClr val="CCCCCC"/>
                </a:solidFill>
                <a:round/>
                <a:headEnd/>
                <a:tailEnd/>
              </a:ln>
            </p:spPr>
            <p:txBody>
              <a:bodyPr/>
              <a:lstStyle/>
              <a:p>
                <a:endParaRPr lang="pt-BR"/>
              </a:p>
            </p:txBody>
          </p:sp>
          <p:sp>
            <p:nvSpPr>
              <p:cNvPr id="70699" name="Freeform 133"/>
              <p:cNvSpPr>
                <a:spLocks/>
              </p:cNvSpPr>
              <p:nvPr/>
            </p:nvSpPr>
            <p:spPr bwMode="auto">
              <a:xfrm>
                <a:off x="3623" y="2440"/>
                <a:ext cx="1" cy="16"/>
              </a:xfrm>
              <a:custGeom>
                <a:avLst/>
                <a:gdLst>
                  <a:gd name="T0" fmla="*/ 0 w 1"/>
                  <a:gd name="T1" fmla="*/ 0 h 20"/>
                  <a:gd name="T2" fmla="*/ 0 w 1"/>
                  <a:gd name="T3" fmla="*/ 2 h 20"/>
                  <a:gd name="T4" fmla="*/ 0 60000 65536"/>
                  <a:gd name="T5" fmla="*/ 0 60000 65536"/>
                  <a:gd name="T6" fmla="*/ 0 w 1"/>
                  <a:gd name="T7" fmla="*/ 0 h 20"/>
                  <a:gd name="T8" fmla="*/ 1 w 1"/>
                  <a:gd name="T9" fmla="*/ 20 h 20"/>
                </a:gdLst>
                <a:ahLst/>
                <a:cxnLst>
                  <a:cxn ang="T4">
                    <a:pos x="T0" y="T1"/>
                  </a:cxn>
                  <a:cxn ang="T5">
                    <a:pos x="T2" y="T3"/>
                  </a:cxn>
                </a:cxnLst>
                <a:rect l="T6" t="T7" r="T8" b="T9"/>
                <a:pathLst>
                  <a:path w="1" h="20">
                    <a:moveTo>
                      <a:pt x="0" y="0"/>
                    </a:moveTo>
                    <a:lnTo>
                      <a:pt x="0" y="19"/>
                    </a:lnTo>
                  </a:path>
                </a:pathLst>
              </a:custGeom>
              <a:noFill/>
              <a:ln w="12700" cap="rnd">
                <a:solidFill>
                  <a:srgbClr val="CCCCCC"/>
                </a:solidFill>
                <a:round/>
                <a:headEnd/>
                <a:tailEnd/>
              </a:ln>
            </p:spPr>
            <p:txBody>
              <a:bodyPr/>
              <a:lstStyle/>
              <a:p>
                <a:endParaRPr lang="pt-BR"/>
              </a:p>
            </p:txBody>
          </p:sp>
          <p:sp>
            <p:nvSpPr>
              <p:cNvPr id="70700" name="Freeform 134"/>
              <p:cNvSpPr>
                <a:spLocks/>
              </p:cNvSpPr>
              <p:nvPr/>
            </p:nvSpPr>
            <p:spPr bwMode="auto">
              <a:xfrm>
                <a:off x="3623" y="2448"/>
                <a:ext cx="1" cy="14"/>
              </a:xfrm>
              <a:custGeom>
                <a:avLst/>
                <a:gdLst>
                  <a:gd name="T0" fmla="*/ 0 w 1"/>
                  <a:gd name="T1" fmla="*/ 0 h 18"/>
                  <a:gd name="T2" fmla="*/ 0 w 1"/>
                  <a:gd name="T3" fmla="*/ 2 h 18"/>
                  <a:gd name="T4" fmla="*/ 0 60000 65536"/>
                  <a:gd name="T5" fmla="*/ 0 60000 65536"/>
                  <a:gd name="T6" fmla="*/ 0 w 1"/>
                  <a:gd name="T7" fmla="*/ 0 h 18"/>
                  <a:gd name="T8" fmla="*/ 1 w 1"/>
                  <a:gd name="T9" fmla="*/ 18 h 18"/>
                </a:gdLst>
                <a:ahLst/>
                <a:cxnLst>
                  <a:cxn ang="T4">
                    <a:pos x="T0" y="T1"/>
                  </a:cxn>
                  <a:cxn ang="T5">
                    <a:pos x="T2" y="T3"/>
                  </a:cxn>
                </a:cxnLst>
                <a:rect l="T6" t="T7" r="T8" b="T9"/>
                <a:pathLst>
                  <a:path w="1" h="18">
                    <a:moveTo>
                      <a:pt x="0" y="0"/>
                    </a:moveTo>
                    <a:lnTo>
                      <a:pt x="0" y="17"/>
                    </a:lnTo>
                  </a:path>
                </a:pathLst>
              </a:custGeom>
              <a:noFill/>
              <a:ln w="12700" cap="rnd">
                <a:solidFill>
                  <a:srgbClr val="CCCCCC"/>
                </a:solidFill>
                <a:round/>
                <a:headEnd/>
                <a:tailEnd/>
              </a:ln>
            </p:spPr>
            <p:txBody>
              <a:bodyPr/>
              <a:lstStyle/>
              <a:p>
                <a:endParaRPr lang="pt-BR"/>
              </a:p>
            </p:txBody>
          </p:sp>
          <p:sp>
            <p:nvSpPr>
              <p:cNvPr id="70701" name="Freeform 135"/>
              <p:cNvSpPr>
                <a:spLocks/>
              </p:cNvSpPr>
              <p:nvPr/>
            </p:nvSpPr>
            <p:spPr bwMode="auto">
              <a:xfrm>
                <a:off x="3623" y="2448"/>
                <a:ext cx="1" cy="22"/>
              </a:xfrm>
              <a:custGeom>
                <a:avLst/>
                <a:gdLst>
                  <a:gd name="T0" fmla="*/ 0 w 1"/>
                  <a:gd name="T1" fmla="*/ 0 h 27"/>
                  <a:gd name="T2" fmla="*/ 0 w 1"/>
                  <a:gd name="T3" fmla="*/ 2 h 27"/>
                  <a:gd name="T4" fmla="*/ 0 w 1"/>
                  <a:gd name="T5" fmla="*/ 2 h 27"/>
                  <a:gd name="T6" fmla="*/ 0 60000 65536"/>
                  <a:gd name="T7" fmla="*/ 0 60000 65536"/>
                  <a:gd name="T8" fmla="*/ 0 60000 65536"/>
                  <a:gd name="T9" fmla="*/ 0 w 1"/>
                  <a:gd name="T10" fmla="*/ 0 h 27"/>
                  <a:gd name="T11" fmla="*/ 1 w 1"/>
                  <a:gd name="T12" fmla="*/ 27 h 27"/>
                </a:gdLst>
                <a:ahLst/>
                <a:cxnLst>
                  <a:cxn ang="T6">
                    <a:pos x="T0" y="T1"/>
                  </a:cxn>
                  <a:cxn ang="T7">
                    <a:pos x="T2" y="T3"/>
                  </a:cxn>
                  <a:cxn ang="T8">
                    <a:pos x="T4" y="T5"/>
                  </a:cxn>
                </a:cxnLst>
                <a:rect l="T9" t="T10" r="T11" b="T12"/>
                <a:pathLst>
                  <a:path w="1" h="27">
                    <a:moveTo>
                      <a:pt x="0" y="0"/>
                    </a:moveTo>
                    <a:lnTo>
                      <a:pt x="0" y="17"/>
                    </a:lnTo>
                    <a:lnTo>
                      <a:pt x="0" y="26"/>
                    </a:lnTo>
                  </a:path>
                </a:pathLst>
              </a:custGeom>
              <a:noFill/>
              <a:ln w="12700" cap="rnd">
                <a:solidFill>
                  <a:srgbClr val="CCCCCC"/>
                </a:solidFill>
                <a:round/>
                <a:headEnd/>
                <a:tailEnd/>
              </a:ln>
            </p:spPr>
            <p:txBody>
              <a:bodyPr/>
              <a:lstStyle/>
              <a:p>
                <a:endParaRPr lang="pt-BR"/>
              </a:p>
            </p:txBody>
          </p:sp>
          <p:sp>
            <p:nvSpPr>
              <p:cNvPr id="70702" name="Freeform 136"/>
              <p:cNvSpPr>
                <a:spLocks/>
              </p:cNvSpPr>
              <p:nvPr/>
            </p:nvSpPr>
            <p:spPr bwMode="auto">
              <a:xfrm>
                <a:off x="3623" y="2462"/>
                <a:ext cx="1" cy="24"/>
              </a:xfrm>
              <a:custGeom>
                <a:avLst/>
                <a:gdLst>
                  <a:gd name="T0" fmla="*/ 0 w 1"/>
                  <a:gd name="T1" fmla="*/ 0 h 30"/>
                  <a:gd name="T2" fmla="*/ 0 w 1"/>
                  <a:gd name="T3" fmla="*/ 2 h 30"/>
                  <a:gd name="T4" fmla="*/ 0 w 1"/>
                  <a:gd name="T5" fmla="*/ 2 h 30"/>
                  <a:gd name="T6" fmla="*/ 0 60000 65536"/>
                  <a:gd name="T7" fmla="*/ 0 60000 65536"/>
                  <a:gd name="T8" fmla="*/ 0 60000 65536"/>
                  <a:gd name="T9" fmla="*/ 0 w 1"/>
                  <a:gd name="T10" fmla="*/ 0 h 30"/>
                  <a:gd name="T11" fmla="*/ 1 w 1"/>
                  <a:gd name="T12" fmla="*/ 30 h 30"/>
                </a:gdLst>
                <a:ahLst/>
                <a:cxnLst>
                  <a:cxn ang="T6">
                    <a:pos x="T0" y="T1"/>
                  </a:cxn>
                  <a:cxn ang="T7">
                    <a:pos x="T2" y="T3"/>
                  </a:cxn>
                  <a:cxn ang="T8">
                    <a:pos x="T4" y="T5"/>
                  </a:cxn>
                </a:cxnLst>
                <a:rect l="T9" t="T10" r="T11" b="T12"/>
                <a:pathLst>
                  <a:path w="1" h="30">
                    <a:moveTo>
                      <a:pt x="0" y="0"/>
                    </a:moveTo>
                    <a:lnTo>
                      <a:pt x="0" y="10"/>
                    </a:lnTo>
                    <a:lnTo>
                      <a:pt x="0" y="29"/>
                    </a:lnTo>
                  </a:path>
                </a:pathLst>
              </a:custGeom>
              <a:noFill/>
              <a:ln w="12700" cap="rnd">
                <a:solidFill>
                  <a:srgbClr val="CCCCCC"/>
                </a:solidFill>
                <a:round/>
                <a:headEnd/>
                <a:tailEnd/>
              </a:ln>
            </p:spPr>
            <p:txBody>
              <a:bodyPr/>
              <a:lstStyle/>
              <a:p>
                <a:endParaRPr lang="pt-BR"/>
              </a:p>
            </p:txBody>
          </p:sp>
          <p:sp>
            <p:nvSpPr>
              <p:cNvPr id="70703" name="Freeform 137"/>
              <p:cNvSpPr>
                <a:spLocks/>
              </p:cNvSpPr>
              <p:nvPr/>
            </p:nvSpPr>
            <p:spPr bwMode="auto">
              <a:xfrm>
                <a:off x="3623" y="2469"/>
                <a:ext cx="1" cy="17"/>
              </a:xfrm>
              <a:custGeom>
                <a:avLst/>
                <a:gdLst>
                  <a:gd name="T0" fmla="*/ 0 w 1"/>
                  <a:gd name="T1" fmla="*/ 0 h 21"/>
                  <a:gd name="T2" fmla="*/ 0 w 1"/>
                  <a:gd name="T3" fmla="*/ 2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lnTo>
                      <a:pt x="0" y="20"/>
                    </a:lnTo>
                  </a:path>
                </a:pathLst>
              </a:custGeom>
              <a:noFill/>
              <a:ln w="12700" cap="rnd">
                <a:solidFill>
                  <a:srgbClr val="CCCCCC"/>
                </a:solidFill>
                <a:round/>
                <a:headEnd/>
                <a:tailEnd/>
              </a:ln>
            </p:spPr>
            <p:txBody>
              <a:bodyPr/>
              <a:lstStyle/>
              <a:p>
                <a:endParaRPr lang="pt-BR"/>
              </a:p>
            </p:txBody>
          </p:sp>
          <p:sp>
            <p:nvSpPr>
              <p:cNvPr id="70704" name="Freeform 138"/>
              <p:cNvSpPr>
                <a:spLocks/>
              </p:cNvSpPr>
              <p:nvPr/>
            </p:nvSpPr>
            <p:spPr bwMode="auto">
              <a:xfrm>
                <a:off x="3623" y="2485"/>
                <a:ext cx="1" cy="14"/>
              </a:xfrm>
              <a:custGeom>
                <a:avLst/>
                <a:gdLst>
                  <a:gd name="T0" fmla="*/ 0 w 1"/>
                  <a:gd name="T1" fmla="*/ 0 h 17"/>
                  <a:gd name="T2" fmla="*/ 0 w 1"/>
                  <a:gd name="T3" fmla="*/ 2 h 17"/>
                  <a:gd name="T4" fmla="*/ 0 60000 65536"/>
                  <a:gd name="T5" fmla="*/ 0 60000 65536"/>
                  <a:gd name="T6" fmla="*/ 0 w 1"/>
                  <a:gd name="T7" fmla="*/ 0 h 17"/>
                  <a:gd name="T8" fmla="*/ 1 w 1"/>
                  <a:gd name="T9" fmla="*/ 17 h 17"/>
                </a:gdLst>
                <a:ahLst/>
                <a:cxnLst>
                  <a:cxn ang="T4">
                    <a:pos x="T0" y="T1"/>
                  </a:cxn>
                  <a:cxn ang="T5">
                    <a:pos x="T2" y="T3"/>
                  </a:cxn>
                </a:cxnLst>
                <a:rect l="T6" t="T7" r="T8" b="T9"/>
                <a:pathLst>
                  <a:path w="1" h="17">
                    <a:moveTo>
                      <a:pt x="0" y="0"/>
                    </a:moveTo>
                    <a:lnTo>
                      <a:pt x="0" y="16"/>
                    </a:lnTo>
                  </a:path>
                </a:pathLst>
              </a:custGeom>
              <a:noFill/>
              <a:ln w="12700" cap="rnd">
                <a:solidFill>
                  <a:srgbClr val="CCCCCC"/>
                </a:solidFill>
                <a:round/>
                <a:headEnd/>
                <a:tailEnd/>
              </a:ln>
            </p:spPr>
            <p:txBody>
              <a:bodyPr/>
              <a:lstStyle/>
              <a:p>
                <a:endParaRPr lang="pt-BR"/>
              </a:p>
            </p:txBody>
          </p:sp>
          <p:sp>
            <p:nvSpPr>
              <p:cNvPr id="70705" name="Freeform 139"/>
              <p:cNvSpPr>
                <a:spLocks/>
              </p:cNvSpPr>
              <p:nvPr/>
            </p:nvSpPr>
            <p:spPr bwMode="auto">
              <a:xfrm>
                <a:off x="3623" y="2485"/>
                <a:ext cx="1" cy="15"/>
              </a:xfrm>
              <a:custGeom>
                <a:avLst/>
                <a:gdLst>
                  <a:gd name="T0" fmla="*/ 0 w 1"/>
                  <a:gd name="T1" fmla="*/ 0 h 19"/>
                  <a:gd name="T2" fmla="*/ 0 w 1"/>
                  <a:gd name="T3" fmla="*/ 2 h 19"/>
                  <a:gd name="T4" fmla="*/ 0 w 1"/>
                  <a:gd name="T5" fmla="*/ 2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0"/>
                    </a:moveTo>
                    <a:lnTo>
                      <a:pt x="0" y="10"/>
                    </a:lnTo>
                    <a:lnTo>
                      <a:pt x="0" y="18"/>
                    </a:lnTo>
                  </a:path>
                </a:pathLst>
              </a:custGeom>
              <a:noFill/>
              <a:ln w="12700" cap="rnd">
                <a:solidFill>
                  <a:srgbClr val="CCCCCC"/>
                </a:solidFill>
                <a:round/>
                <a:headEnd/>
                <a:tailEnd/>
              </a:ln>
            </p:spPr>
            <p:txBody>
              <a:bodyPr/>
              <a:lstStyle/>
              <a:p>
                <a:endParaRPr lang="pt-BR"/>
              </a:p>
            </p:txBody>
          </p:sp>
          <p:sp>
            <p:nvSpPr>
              <p:cNvPr id="70706" name="Freeform 140"/>
              <p:cNvSpPr>
                <a:spLocks/>
              </p:cNvSpPr>
              <p:nvPr/>
            </p:nvSpPr>
            <p:spPr bwMode="auto">
              <a:xfrm>
                <a:off x="3623" y="2490"/>
                <a:ext cx="1" cy="17"/>
              </a:xfrm>
              <a:custGeom>
                <a:avLst/>
                <a:gdLst>
                  <a:gd name="T0" fmla="*/ 0 w 1"/>
                  <a:gd name="T1" fmla="*/ 0 h 21"/>
                  <a:gd name="T2" fmla="*/ 0 w 1"/>
                  <a:gd name="T3" fmla="*/ 2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lnTo>
                      <a:pt x="0" y="20"/>
                    </a:lnTo>
                  </a:path>
                </a:pathLst>
              </a:custGeom>
              <a:noFill/>
              <a:ln w="12700" cap="rnd">
                <a:solidFill>
                  <a:srgbClr val="CCCCCC"/>
                </a:solidFill>
                <a:round/>
                <a:headEnd/>
                <a:tailEnd/>
              </a:ln>
            </p:spPr>
            <p:txBody>
              <a:bodyPr/>
              <a:lstStyle/>
              <a:p>
                <a:endParaRPr lang="pt-BR"/>
              </a:p>
            </p:txBody>
          </p:sp>
          <p:sp>
            <p:nvSpPr>
              <p:cNvPr id="70707" name="Line 141"/>
              <p:cNvSpPr>
                <a:spLocks noChangeShapeType="1"/>
              </p:cNvSpPr>
              <p:nvPr/>
            </p:nvSpPr>
            <p:spPr bwMode="auto">
              <a:xfrm>
                <a:off x="3365" y="2476"/>
                <a:ext cx="73" cy="0"/>
              </a:xfrm>
              <a:prstGeom prst="line">
                <a:avLst/>
              </a:prstGeom>
              <a:noFill/>
              <a:ln w="25400">
                <a:solidFill>
                  <a:srgbClr val="000000"/>
                </a:solidFill>
                <a:round/>
                <a:headEnd/>
                <a:tailEnd/>
              </a:ln>
            </p:spPr>
            <p:txBody>
              <a:bodyPr wrap="none" anchor="ctr"/>
              <a:lstStyle/>
              <a:p>
                <a:endParaRPr lang="pt-BR"/>
              </a:p>
            </p:txBody>
          </p:sp>
          <p:sp>
            <p:nvSpPr>
              <p:cNvPr id="70708" name="Line 142"/>
              <p:cNvSpPr>
                <a:spLocks noChangeShapeType="1"/>
              </p:cNvSpPr>
              <p:nvPr/>
            </p:nvSpPr>
            <p:spPr bwMode="auto">
              <a:xfrm>
                <a:off x="3365" y="2534"/>
                <a:ext cx="73" cy="0"/>
              </a:xfrm>
              <a:prstGeom prst="line">
                <a:avLst/>
              </a:prstGeom>
              <a:noFill/>
              <a:ln w="25400">
                <a:solidFill>
                  <a:srgbClr val="000000"/>
                </a:solidFill>
                <a:round/>
                <a:headEnd/>
                <a:tailEnd/>
              </a:ln>
            </p:spPr>
            <p:txBody>
              <a:bodyPr wrap="none" anchor="ctr"/>
              <a:lstStyle/>
              <a:p>
                <a:endParaRPr lang="pt-BR"/>
              </a:p>
            </p:txBody>
          </p:sp>
          <p:sp>
            <p:nvSpPr>
              <p:cNvPr id="70709" name="Rectangle 143"/>
              <p:cNvSpPr>
                <a:spLocks noChangeArrowheads="1"/>
              </p:cNvSpPr>
              <p:nvPr/>
            </p:nvSpPr>
            <p:spPr bwMode="auto">
              <a:xfrm>
                <a:off x="3076" y="2453"/>
                <a:ext cx="263" cy="146"/>
              </a:xfrm>
              <a:prstGeom prst="rect">
                <a:avLst/>
              </a:prstGeom>
              <a:noFill/>
              <a:ln w="12700">
                <a:noFill/>
                <a:miter lim="800000"/>
                <a:headEnd/>
                <a:tailEnd/>
              </a:ln>
            </p:spPr>
            <p:txBody>
              <a:bodyPr wrap="none" lIns="79375" tIns="39688" rIns="79375" bIns="39688">
                <a:spAutoFit/>
              </a:bodyPr>
              <a:lstStyle/>
              <a:p>
                <a:pPr defTabSz="785813"/>
                <a:r>
                  <a:rPr lang="en-US" sz="1000" b="1">
                    <a:solidFill>
                      <a:srgbClr val="000000"/>
                    </a:solidFill>
                    <a:latin typeface="Helvetica" pitchFamily="34" charset="0"/>
                  </a:rPr>
                  <a:t>24 V</a:t>
                </a:r>
              </a:p>
            </p:txBody>
          </p:sp>
          <p:pic>
            <p:nvPicPr>
              <p:cNvPr id="70710" name="Picture 144" descr="3_cy_b"/>
              <p:cNvPicPr>
                <a:picLocks noChangeAspect="1" noChangeArrowheads="1"/>
              </p:cNvPicPr>
              <p:nvPr/>
            </p:nvPicPr>
            <p:blipFill>
              <a:blip r:embed="rId7"/>
              <a:srcRect/>
              <a:stretch>
                <a:fillRect/>
              </a:stretch>
            </p:blipFill>
            <p:spPr bwMode="auto">
              <a:xfrm>
                <a:off x="3418" y="2310"/>
                <a:ext cx="375" cy="389"/>
              </a:xfrm>
              <a:prstGeom prst="rect">
                <a:avLst/>
              </a:prstGeom>
              <a:noFill/>
              <a:ln w="9525" algn="ctr">
                <a:solidFill>
                  <a:schemeClr val="tx1"/>
                </a:solidFill>
                <a:miter lim="800000"/>
                <a:headEnd/>
                <a:tailEnd/>
              </a:ln>
            </p:spPr>
          </p:pic>
        </p:grpSp>
        <p:sp>
          <p:nvSpPr>
            <p:cNvPr id="70685" name="Rectangle 145"/>
            <p:cNvSpPr>
              <a:spLocks noChangeArrowheads="1"/>
            </p:cNvSpPr>
            <p:nvPr/>
          </p:nvSpPr>
          <p:spPr bwMode="auto">
            <a:xfrm>
              <a:off x="3838" y="2704"/>
              <a:ext cx="1299" cy="276"/>
            </a:xfrm>
            <a:prstGeom prst="rect">
              <a:avLst/>
            </a:prstGeom>
            <a:noFill/>
            <a:ln w="12700">
              <a:noFill/>
              <a:miter lim="800000"/>
              <a:headEnd/>
              <a:tailEnd/>
            </a:ln>
          </p:spPr>
          <p:txBody>
            <a:bodyPr wrap="none" lIns="74612" tIns="36512" rIns="74612" bIns="36512">
              <a:spAutoFit/>
            </a:bodyPr>
            <a:lstStyle/>
            <a:p>
              <a:pPr defTabSz="596900" eaLnBrk="0" hangingPunct="0"/>
              <a:r>
                <a:rPr lang="en-US" sz="1200" b="1">
                  <a:solidFill>
                    <a:srgbClr val="0000CC"/>
                  </a:solidFill>
                  <a:latin typeface="Arial" charset="0"/>
                </a:rPr>
                <a:t>Max. 5 DP/PA acopladores</a:t>
              </a:r>
            </a:p>
            <a:p>
              <a:pPr defTabSz="596900" eaLnBrk="0" hangingPunct="0"/>
              <a:r>
                <a:rPr lang="en-US" sz="1200" b="1">
                  <a:solidFill>
                    <a:srgbClr val="0000CC"/>
                  </a:solidFill>
                  <a:latin typeface="Arial" charset="0"/>
                </a:rPr>
                <a:t> por link IM157 </a:t>
              </a:r>
              <a:endParaRPr lang="en-US" sz="1500" b="1">
                <a:solidFill>
                  <a:srgbClr val="0000CC"/>
                </a:solidFill>
                <a:latin typeface="Arial" charset="0"/>
              </a:endParaRPr>
            </a:p>
          </p:txBody>
        </p:sp>
        <p:sp>
          <p:nvSpPr>
            <p:cNvPr id="70686" name="Rectangle 146"/>
            <p:cNvSpPr>
              <a:spLocks noChangeArrowheads="1"/>
            </p:cNvSpPr>
            <p:nvPr/>
          </p:nvSpPr>
          <p:spPr bwMode="auto">
            <a:xfrm>
              <a:off x="3901" y="2308"/>
              <a:ext cx="582" cy="172"/>
            </a:xfrm>
            <a:prstGeom prst="rect">
              <a:avLst/>
            </a:prstGeom>
            <a:noFill/>
            <a:ln w="9525">
              <a:noFill/>
              <a:miter lim="800000"/>
              <a:headEnd/>
              <a:tailEnd/>
            </a:ln>
          </p:spPr>
          <p:txBody>
            <a:bodyPr lIns="0" tIns="0" rIns="0" bIns="0">
              <a:spAutoFit/>
            </a:bodyPr>
            <a:lstStyle/>
            <a:p>
              <a:pPr eaLnBrk="0" hangingPunct="0"/>
              <a:r>
                <a:rPr lang="pt-BR" sz="900" b="1">
                  <a:solidFill>
                    <a:srgbClr val="0000CC"/>
                  </a:solidFill>
                  <a:latin typeface="Arial" charset="0"/>
                </a:rPr>
                <a:t>DP/PA Link + Acop´ladores</a:t>
              </a:r>
              <a:endParaRPr lang="pt-BR">
                <a:solidFill>
                  <a:srgbClr val="0000CC"/>
                </a:solidFill>
                <a:latin typeface="Arial" charset="0"/>
              </a:endParaRPr>
            </a:p>
          </p:txBody>
        </p:sp>
        <p:sp>
          <p:nvSpPr>
            <p:cNvPr id="70687" name="Rectangle 147"/>
            <p:cNvSpPr>
              <a:spLocks noChangeArrowheads="1"/>
            </p:cNvSpPr>
            <p:nvPr/>
          </p:nvSpPr>
          <p:spPr bwMode="auto">
            <a:xfrm>
              <a:off x="3829" y="2952"/>
              <a:ext cx="1207" cy="288"/>
            </a:xfrm>
            <a:prstGeom prst="rect">
              <a:avLst/>
            </a:prstGeom>
            <a:noFill/>
            <a:ln w="9525">
              <a:noFill/>
              <a:miter lim="800000"/>
              <a:headEnd/>
              <a:tailEnd/>
            </a:ln>
          </p:spPr>
          <p:txBody>
            <a:bodyPr>
              <a:spAutoFit/>
            </a:bodyPr>
            <a:lstStyle/>
            <a:p>
              <a:pPr eaLnBrk="0" hangingPunct="0"/>
              <a:r>
                <a:rPr lang="en-US" sz="1200" b="1">
                  <a:solidFill>
                    <a:srgbClr val="0000CC"/>
                  </a:solidFill>
                  <a:latin typeface="Arial" charset="0"/>
                </a:rPr>
                <a:t>Max. 32 equipmentos</a:t>
              </a:r>
            </a:p>
            <a:p>
              <a:pPr eaLnBrk="0" hangingPunct="0"/>
              <a:r>
                <a:rPr lang="en-US" sz="1200" b="1">
                  <a:solidFill>
                    <a:srgbClr val="0000CC"/>
                  </a:solidFill>
                  <a:latin typeface="Arial" charset="0"/>
                </a:rPr>
                <a:t>por link IM157 – Ex ia *</a:t>
              </a:r>
            </a:p>
          </p:txBody>
        </p:sp>
        <p:sp>
          <p:nvSpPr>
            <p:cNvPr id="70688" name="Rectangle 148"/>
            <p:cNvSpPr>
              <a:spLocks noChangeArrowheads="1"/>
            </p:cNvSpPr>
            <p:nvPr/>
          </p:nvSpPr>
          <p:spPr bwMode="auto">
            <a:xfrm>
              <a:off x="3834" y="3213"/>
              <a:ext cx="1243" cy="288"/>
            </a:xfrm>
            <a:prstGeom prst="rect">
              <a:avLst/>
            </a:prstGeom>
            <a:noFill/>
            <a:ln w="9525">
              <a:noFill/>
              <a:miter lim="800000"/>
              <a:headEnd/>
              <a:tailEnd/>
            </a:ln>
          </p:spPr>
          <p:txBody>
            <a:bodyPr wrap="none">
              <a:spAutoFit/>
            </a:bodyPr>
            <a:lstStyle/>
            <a:p>
              <a:pPr eaLnBrk="0" hangingPunct="0"/>
              <a:r>
                <a:rPr lang="en-US" sz="1200" b="1">
                  <a:solidFill>
                    <a:srgbClr val="0000CC"/>
                  </a:solidFill>
                  <a:latin typeface="Arial" charset="0"/>
                </a:rPr>
                <a:t>Max. 64 equipmentos</a:t>
              </a:r>
            </a:p>
            <a:p>
              <a:pPr eaLnBrk="0" hangingPunct="0"/>
              <a:r>
                <a:rPr lang="en-US" sz="1200" b="1">
                  <a:solidFill>
                    <a:srgbClr val="0000CC"/>
                  </a:solidFill>
                  <a:latin typeface="Arial" charset="0"/>
                </a:rPr>
                <a:t>por link IM157 - Non-Ex *</a:t>
              </a:r>
            </a:p>
          </p:txBody>
        </p:sp>
        <p:sp>
          <p:nvSpPr>
            <p:cNvPr id="70689" name="Rectangle 149"/>
            <p:cNvSpPr>
              <a:spLocks noChangeArrowheads="1"/>
            </p:cNvSpPr>
            <p:nvPr/>
          </p:nvSpPr>
          <p:spPr bwMode="auto">
            <a:xfrm>
              <a:off x="3178" y="3549"/>
              <a:ext cx="1950" cy="316"/>
            </a:xfrm>
            <a:prstGeom prst="rect">
              <a:avLst/>
            </a:prstGeom>
            <a:noFill/>
            <a:ln w="9525">
              <a:noFill/>
              <a:miter lim="800000"/>
              <a:headEnd/>
              <a:tailEnd/>
            </a:ln>
          </p:spPr>
          <p:txBody>
            <a:bodyPr>
              <a:spAutoFit/>
            </a:bodyPr>
            <a:lstStyle/>
            <a:p>
              <a:pPr eaLnBrk="0" hangingPunct="0"/>
              <a:r>
                <a:rPr lang="en-US" sz="900" b="1">
                  <a:solidFill>
                    <a:srgbClr val="0000CC"/>
                  </a:solidFill>
                  <a:latin typeface="Arial" charset="0"/>
                </a:rPr>
                <a:t>(*) dependendo do consumo de corrente do dispositivo e do numero de slots/dispositivos ocupados.</a:t>
              </a:r>
            </a:p>
          </p:txBody>
        </p:sp>
        <p:sp>
          <p:nvSpPr>
            <p:cNvPr id="70690" name="Oval 149"/>
            <p:cNvSpPr>
              <a:spLocks noChangeArrowheads="1"/>
            </p:cNvSpPr>
            <p:nvPr/>
          </p:nvSpPr>
          <p:spPr bwMode="auto">
            <a:xfrm>
              <a:off x="3141" y="3276"/>
              <a:ext cx="237" cy="233"/>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2</a:t>
              </a:r>
            </a:p>
          </p:txBody>
        </p:sp>
        <p:sp>
          <p:nvSpPr>
            <p:cNvPr id="70691" name="Oval 150"/>
            <p:cNvSpPr>
              <a:spLocks noChangeArrowheads="1"/>
            </p:cNvSpPr>
            <p:nvPr/>
          </p:nvSpPr>
          <p:spPr bwMode="auto">
            <a:xfrm>
              <a:off x="2687" y="3639"/>
              <a:ext cx="237" cy="233"/>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3</a:t>
              </a:r>
            </a:p>
          </p:txBody>
        </p:sp>
        <p:sp>
          <p:nvSpPr>
            <p:cNvPr id="70692" name="Oval 151"/>
            <p:cNvSpPr>
              <a:spLocks noChangeArrowheads="1"/>
            </p:cNvSpPr>
            <p:nvPr/>
          </p:nvSpPr>
          <p:spPr bwMode="auto">
            <a:xfrm>
              <a:off x="1916" y="3639"/>
              <a:ext cx="237" cy="233"/>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2</a:t>
              </a:r>
            </a:p>
          </p:txBody>
        </p:sp>
        <p:sp>
          <p:nvSpPr>
            <p:cNvPr id="70693" name="Oval 152"/>
            <p:cNvSpPr>
              <a:spLocks noChangeArrowheads="1"/>
            </p:cNvSpPr>
            <p:nvPr/>
          </p:nvSpPr>
          <p:spPr bwMode="auto">
            <a:xfrm>
              <a:off x="1825" y="1779"/>
              <a:ext cx="237" cy="233"/>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1</a:t>
              </a:r>
            </a:p>
          </p:txBody>
        </p:sp>
        <p:sp>
          <p:nvSpPr>
            <p:cNvPr id="70694" name="Oval 153"/>
            <p:cNvSpPr>
              <a:spLocks noChangeArrowheads="1"/>
            </p:cNvSpPr>
            <p:nvPr/>
          </p:nvSpPr>
          <p:spPr bwMode="auto">
            <a:xfrm>
              <a:off x="2179" y="2210"/>
              <a:ext cx="236" cy="233"/>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2</a:t>
              </a:r>
            </a:p>
          </p:txBody>
        </p:sp>
        <p:sp>
          <p:nvSpPr>
            <p:cNvPr id="70695" name="Oval 154"/>
            <p:cNvSpPr>
              <a:spLocks noChangeArrowheads="1"/>
            </p:cNvSpPr>
            <p:nvPr/>
          </p:nvSpPr>
          <p:spPr bwMode="auto">
            <a:xfrm>
              <a:off x="4411" y="2211"/>
              <a:ext cx="236" cy="233"/>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3</a:t>
              </a:r>
            </a:p>
          </p:txBody>
        </p:sp>
      </p:grpSp>
      <p:pic>
        <p:nvPicPr>
          <p:cNvPr id="70659" name="Picture 3" descr="npo00013a"/>
          <p:cNvPicPr>
            <a:picLocks noChangeAspect="1" noChangeArrowheads="1"/>
          </p:cNvPicPr>
          <p:nvPr/>
        </p:nvPicPr>
        <p:blipFill>
          <a:blip r:embed="rId8"/>
          <a:srcRect/>
          <a:stretch>
            <a:fillRect/>
          </a:stretch>
        </p:blipFill>
        <p:spPr bwMode="auto">
          <a:xfrm>
            <a:off x="392113" y="1266825"/>
            <a:ext cx="1704975" cy="1279525"/>
          </a:xfrm>
          <a:prstGeom prst="rect">
            <a:avLst/>
          </a:prstGeom>
          <a:noFill/>
          <a:ln w="9525" algn="ctr">
            <a:noFill/>
            <a:miter lim="800000"/>
            <a:headEnd/>
            <a:tailEnd/>
          </a:ln>
        </p:spPr>
      </p:pic>
      <p:sp>
        <p:nvSpPr>
          <p:cNvPr id="70660" name="Oval 152"/>
          <p:cNvSpPr>
            <a:spLocks noChangeArrowheads="1"/>
          </p:cNvSpPr>
          <p:nvPr/>
        </p:nvSpPr>
        <p:spPr bwMode="auto">
          <a:xfrm>
            <a:off x="5743575" y="4360863"/>
            <a:ext cx="376238" cy="369887"/>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1</a:t>
            </a:r>
          </a:p>
        </p:txBody>
      </p:sp>
      <p:sp>
        <p:nvSpPr>
          <p:cNvPr id="70661" name="Oval 152"/>
          <p:cNvSpPr>
            <a:spLocks noChangeArrowheads="1"/>
          </p:cNvSpPr>
          <p:nvPr/>
        </p:nvSpPr>
        <p:spPr bwMode="auto">
          <a:xfrm>
            <a:off x="4718050" y="4064000"/>
            <a:ext cx="376238" cy="369888"/>
          </a:xfrm>
          <a:prstGeom prst="ellipse">
            <a:avLst/>
          </a:prstGeom>
          <a:solidFill>
            <a:schemeClr val="bg1"/>
          </a:solidFill>
          <a:ln w="9525">
            <a:solidFill>
              <a:schemeClr val="tx1"/>
            </a:solidFill>
            <a:round/>
            <a:headEnd/>
            <a:tailEnd/>
          </a:ln>
        </p:spPr>
        <p:txBody>
          <a:bodyPr wrap="none" anchor="ctr"/>
          <a:lstStyle/>
          <a:p>
            <a:pPr algn="ctr" eaLnBrk="0" hangingPunct="0"/>
            <a:r>
              <a:rPr lang="en-US">
                <a:solidFill>
                  <a:srgbClr val="0000CC"/>
                </a:solidFill>
                <a:latin typeface="Arial" charset="0"/>
              </a:rPr>
              <a:t>1</a:t>
            </a:r>
          </a:p>
        </p:txBody>
      </p:sp>
    </p:spTree>
  </p:cSld>
  <p:clrMapOvr>
    <a:masterClrMapping/>
  </p:clrMapOvr>
  <p:transition>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082" name="Picture 2"/>
          <p:cNvPicPr>
            <a:picLocks noChangeAspect="1" noChangeArrowheads="1"/>
          </p:cNvPicPr>
          <p:nvPr/>
        </p:nvPicPr>
        <p:blipFill>
          <a:blip r:embed="rId3"/>
          <a:srcRect/>
          <a:stretch>
            <a:fillRect/>
          </a:stretch>
        </p:blipFill>
        <p:spPr bwMode="auto">
          <a:xfrm>
            <a:off x="1573213" y="1455738"/>
            <a:ext cx="6697662" cy="2219325"/>
          </a:xfrm>
          <a:prstGeom prst="rect">
            <a:avLst/>
          </a:prstGeom>
          <a:noFill/>
          <a:ln w="9525" algn="ctr">
            <a:noFill/>
            <a:miter lim="800000"/>
            <a:headEnd/>
            <a:tailEnd/>
          </a:ln>
        </p:spPr>
      </p:pic>
      <p:sp>
        <p:nvSpPr>
          <p:cNvPr id="72706" name="Rectangle 3"/>
          <p:cNvSpPr>
            <a:spLocks noChangeArrowheads="1"/>
          </p:cNvSpPr>
          <p:nvPr/>
        </p:nvSpPr>
        <p:spPr bwMode="auto">
          <a:xfrm>
            <a:off x="1042988" y="3994150"/>
            <a:ext cx="7632700" cy="2225675"/>
          </a:xfrm>
          <a:prstGeom prst="rect">
            <a:avLst/>
          </a:prstGeom>
          <a:noFill/>
          <a:ln w="9525">
            <a:noFill/>
            <a:miter lim="800000"/>
            <a:headEnd/>
            <a:tailEnd/>
          </a:ln>
        </p:spPr>
        <p:txBody>
          <a:bodyPr>
            <a:spAutoFit/>
          </a:bodyPr>
          <a:lstStyle/>
          <a:p>
            <a:pPr defTabSz="190500" eaLnBrk="0" hangingPunct="0">
              <a:buClr>
                <a:srgbClr val="000000"/>
              </a:buClr>
              <a:buFontTx/>
              <a:buChar char="•"/>
            </a:pPr>
            <a:r>
              <a:rPr lang="en-GB" sz="2000">
                <a:solidFill>
                  <a:srgbClr val="000000"/>
                </a:solidFill>
                <a:latin typeface="Arial" charset="0"/>
              </a:rPr>
              <a:t> 	Blocos de Funções são interfaces padrões (normalmente 4 bytes para o valor medido e 1 byte para o status), que ciclicamente trocam informações com um master classe 1;</a:t>
            </a:r>
          </a:p>
          <a:p>
            <a:pPr defTabSz="190500" eaLnBrk="0" hangingPunct="0">
              <a:buClr>
                <a:srgbClr val="0066FF"/>
              </a:buClr>
            </a:pPr>
            <a:endParaRPr lang="en-GB" sz="2000">
              <a:solidFill>
                <a:srgbClr val="000000"/>
              </a:solidFill>
              <a:latin typeface="Arial" charset="0"/>
            </a:endParaRPr>
          </a:p>
          <a:p>
            <a:pPr defTabSz="190500" eaLnBrk="0" hangingPunct="0">
              <a:buClr>
                <a:srgbClr val="000000"/>
              </a:buClr>
              <a:buFontTx/>
              <a:buChar char="•"/>
            </a:pPr>
            <a:r>
              <a:rPr lang="en-GB" sz="2000">
                <a:solidFill>
                  <a:srgbClr val="000000"/>
                </a:solidFill>
                <a:latin typeface="Arial" charset="0"/>
              </a:rPr>
              <a:t> Eles podem oferecer funçoes básicas (caracterização, escalas, etc);</a:t>
            </a:r>
          </a:p>
          <a:p>
            <a:pPr defTabSz="190500" eaLnBrk="0" hangingPunct="0">
              <a:buClr>
                <a:srgbClr val="0066FF"/>
              </a:buClr>
              <a:buFontTx/>
              <a:buChar char="•"/>
            </a:pPr>
            <a:endParaRPr lang="en-GB" sz="2000">
              <a:solidFill>
                <a:srgbClr val="000000"/>
              </a:solidFill>
              <a:latin typeface="Arial" charset="0"/>
            </a:endParaRPr>
          </a:p>
        </p:txBody>
      </p:sp>
      <p:sp>
        <p:nvSpPr>
          <p:cNvPr id="558084" name="Rectangle 4"/>
          <p:cNvSpPr>
            <a:spLocks noChangeArrowheads="1"/>
          </p:cNvSpPr>
          <p:nvPr/>
        </p:nvSpPr>
        <p:spPr bwMode="auto">
          <a:xfrm>
            <a:off x="215900" y="152400"/>
            <a:ext cx="6629400" cy="515938"/>
          </a:xfrm>
          <a:prstGeom prst="rect">
            <a:avLst/>
          </a:prstGeom>
          <a:noFill/>
          <a:ln w="9525">
            <a:noFill/>
            <a:miter lim="800000"/>
            <a:headEnd/>
            <a:tailEnd/>
          </a:ln>
          <a:effectLst/>
        </p:spPr>
        <p:txBody>
          <a:bodyPr lIns="88900" tIns="44450" rIns="88900" bIns="44450">
            <a:spAutoFit/>
          </a:bodyPr>
          <a:lstStyle/>
          <a:p>
            <a:pPr defTabSz="885825" eaLnBrk="0" hangingPunct="0">
              <a:defRPr/>
            </a:pPr>
            <a:r>
              <a:rPr lang="pt-BR" sz="2800" b="1" i="1" dirty="0">
                <a:solidFill>
                  <a:srgbClr val="000000"/>
                </a:solidFill>
                <a:effectLst>
                  <a:outerShdw blurRad="38100" dist="38100" dir="2700000" algn="tl">
                    <a:srgbClr val="C0C0C0"/>
                  </a:outerShdw>
                </a:effectLst>
                <a:latin typeface="Arial" pitchFamily="34" charset="0"/>
                <a:cs typeface="+mn-cs"/>
              </a:rPr>
              <a:t>Blocos de </a:t>
            </a:r>
            <a:r>
              <a:rPr lang="pt-BR" sz="2800" b="1" i="1" dirty="0" err="1">
                <a:solidFill>
                  <a:srgbClr val="000000"/>
                </a:solidFill>
                <a:effectLst>
                  <a:outerShdw blurRad="38100" dist="38100" dir="2700000" algn="tl">
                    <a:srgbClr val="C0C0C0"/>
                  </a:outerShdw>
                </a:effectLst>
                <a:latin typeface="Arial" pitchFamily="34" charset="0"/>
                <a:cs typeface="+mn-cs"/>
              </a:rPr>
              <a:t>Funcões</a:t>
            </a:r>
            <a:endParaRPr lang="pt-BR" sz="2800" b="1" i="1" dirty="0">
              <a:solidFill>
                <a:srgbClr val="000000"/>
              </a:solidFill>
              <a:effectLst>
                <a:outerShdw blurRad="38100" dist="38100" dir="2700000" algn="tl">
                  <a:srgbClr val="C0C0C0"/>
                </a:outerShdw>
              </a:effectLst>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8082"/>
                                        </p:tgtEl>
                                        <p:attrNameLst>
                                          <p:attrName>style.visibility</p:attrName>
                                        </p:attrNameLst>
                                      </p:cBhvr>
                                      <p:to>
                                        <p:strVal val="visible"/>
                                      </p:to>
                                    </p:set>
                                    <p:anim calcmode="lin" valueType="num">
                                      <p:cBhvr>
                                        <p:cTn id="7" dur="500" fill="hold"/>
                                        <p:tgtEl>
                                          <p:spTgt spid="558082"/>
                                        </p:tgtEl>
                                        <p:attrNameLst>
                                          <p:attrName>ppt_w</p:attrName>
                                        </p:attrNameLst>
                                      </p:cBhvr>
                                      <p:tavLst>
                                        <p:tav tm="0">
                                          <p:val>
                                            <p:fltVal val="0"/>
                                          </p:val>
                                        </p:tav>
                                        <p:tav tm="100000">
                                          <p:val>
                                            <p:strVal val="#ppt_w"/>
                                          </p:val>
                                        </p:tav>
                                      </p:tavLst>
                                    </p:anim>
                                    <p:anim calcmode="lin" valueType="num">
                                      <p:cBhvr>
                                        <p:cTn id="8" dur="500" fill="hold"/>
                                        <p:tgtEl>
                                          <p:spTgt spid="5580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3735388" y="876300"/>
            <a:ext cx="5081587" cy="304800"/>
          </a:xfrm>
          <a:prstGeom prst="rect">
            <a:avLst/>
          </a:prstGeom>
          <a:noFill/>
          <a:ln w="9525">
            <a:noFill/>
            <a:miter lim="800000"/>
            <a:headEnd/>
            <a:tailEnd/>
          </a:ln>
        </p:spPr>
        <p:txBody>
          <a:bodyPr wrap="none" lIns="0" tIns="0" rIns="0" bIns="0">
            <a:spAutoFit/>
          </a:bodyPr>
          <a:lstStyle/>
          <a:p>
            <a:r>
              <a:rPr lang="de-DE" sz="2000" b="1">
                <a:solidFill>
                  <a:srgbClr val="000000"/>
                </a:solidFill>
                <a:latin typeface="Arial" charset="0"/>
              </a:rPr>
              <a:t>Tanques de Armazenagem e Fermentação</a:t>
            </a:r>
          </a:p>
        </p:txBody>
      </p:sp>
      <p:grpSp>
        <p:nvGrpSpPr>
          <p:cNvPr id="74754" name="Group 3"/>
          <p:cNvGrpSpPr>
            <a:grpSpLocks/>
          </p:cNvGrpSpPr>
          <p:nvPr/>
        </p:nvGrpSpPr>
        <p:grpSpPr bwMode="auto">
          <a:xfrm>
            <a:off x="947738" y="1295400"/>
            <a:ext cx="7870825" cy="4945063"/>
            <a:chOff x="597" y="816"/>
            <a:chExt cx="4958" cy="3115"/>
          </a:xfrm>
        </p:grpSpPr>
        <p:sp>
          <p:nvSpPr>
            <p:cNvPr id="74756" name="Rectangle 4"/>
            <p:cNvSpPr>
              <a:spLocks noChangeArrowheads="1"/>
            </p:cNvSpPr>
            <p:nvPr/>
          </p:nvSpPr>
          <p:spPr bwMode="auto">
            <a:xfrm>
              <a:off x="1152" y="2865"/>
              <a:ext cx="303" cy="96"/>
            </a:xfrm>
            <a:prstGeom prst="rect">
              <a:avLst/>
            </a:prstGeom>
            <a:noFill/>
            <a:ln w="9525">
              <a:noFill/>
              <a:miter lim="800000"/>
              <a:headEnd/>
              <a:tailEnd/>
            </a:ln>
          </p:spPr>
          <p:txBody>
            <a:bodyPr wrap="none" lIns="0" tIns="0" rIns="0" bIns="0">
              <a:spAutoFit/>
            </a:bodyPr>
            <a:lstStyle/>
            <a:p>
              <a:r>
                <a:rPr lang="de-DE" sz="1000" b="1">
                  <a:latin typeface="Arial" charset="0"/>
                </a:rPr>
                <a:t>TMD 834</a:t>
              </a:r>
            </a:p>
          </p:txBody>
        </p:sp>
        <p:sp>
          <p:nvSpPr>
            <p:cNvPr id="74757" name="Rectangle 5"/>
            <p:cNvSpPr>
              <a:spLocks noChangeArrowheads="1"/>
            </p:cNvSpPr>
            <p:nvPr/>
          </p:nvSpPr>
          <p:spPr bwMode="auto">
            <a:xfrm>
              <a:off x="1054" y="3259"/>
              <a:ext cx="347" cy="96"/>
            </a:xfrm>
            <a:prstGeom prst="rect">
              <a:avLst/>
            </a:prstGeom>
            <a:noFill/>
            <a:ln w="9525">
              <a:noFill/>
              <a:miter lim="800000"/>
              <a:headEnd/>
              <a:tailEnd/>
            </a:ln>
          </p:spPr>
          <p:txBody>
            <a:bodyPr wrap="none" lIns="0" tIns="0" rIns="0" bIns="0">
              <a:spAutoFit/>
            </a:bodyPr>
            <a:lstStyle/>
            <a:p>
              <a:r>
                <a:rPr lang="de-DE" sz="1000" b="1">
                  <a:latin typeface="Arial" charset="0"/>
                </a:rPr>
                <a:t>Cerabar S</a:t>
              </a:r>
            </a:p>
          </p:txBody>
        </p:sp>
        <p:pic>
          <p:nvPicPr>
            <p:cNvPr id="74758" name="Picture 6" descr="A06A"/>
            <p:cNvPicPr>
              <a:picLocks noChangeAspect="1" noChangeArrowheads="1"/>
            </p:cNvPicPr>
            <p:nvPr/>
          </p:nvPicPr>
          <p:blipFill>
            <a:blip r:embed="rId3"/>
            <a:srcRect/>
            <a:stretch>
              <a:fillRect/>
            </a:stretch>
          </p:blipFill>
          <p:spPr bwMode="auto">
            <a:xfrm>
              <a:off x="771" y="2208"/>
              <a:ext cx="3616" cy="1610"/>
            </a:xfrm>
            <a:prstGeom prst="rect">
              <a:avLst/>
            </a:prstGeom>
            <a:noFill/>
            <a:ln w="9525" algn="ctr">
              <a:noFill/>
              <a:miter lim="800000"/>
              <a:headEnd/>
              <a:tailEnd/>
            </a:ln>
          </p:spPr>
        </p:pic>
        <p:sp>
          <p:nvSpPr>
            <p:cNvPr id="74759" name="Rectangle 7"/>
            <p:cNvSpPr>
              <a:spLocks noChangeArrowheads="1"/>
            </p:cNvSpPr>
            <p:nvPr/>
          </p:nvSpPr>
          <p:spPr bwMode="auto">
            <a:xfrm>
              <a:off x="635" y="2971"/>
              <a:ext cx="286" cy="288"/>
            </a:xfrm>
            <a:prstGeom prst="rect">
              <a:avLst/>
            </a:prstGeom>
            <a:noFill/>
            <a:ln w="9525">
              <a:noFill/>
              <a:miter lim="800000"/>
              <a:headEnd/>
              <a:tailEnd/>
            </a:ln>
          </p:spPr>
          <p:txBody>
            <a:bodyPr wrap="none" lIns="0" tIns="0" rIns="0" bIns="0">
              <a:spAutoFit/>
            </a:bodyPr>
            <a:lstStyle/>
            <a:p>
              <a:r>
                <a:rPr lang="de-DE" sz="1000" b="1">
                  <a:latin typeface="Arial" charset="0"/>
                </a:rPr>
                <a:t>Samson</a:t>
              </a:r>
            </a:p>
            <a:p>
              <a:r>
                <a:rPr lang="de-DE" sz="1000" b="1">
                  <a:latin typeface="Arial" charset="0"/>
                </a:rPr>
                <a:t>Control</a:t>
              </a:r>
            </a:p>
            <a:p>
              <a:r>
                <a:rPr lang="de-DE" sz="1000" b="1">
                  <a:latin typeface="Arial" charset="0"/>
                </a:rPr>
                <a:t>Valve</a:t>
              </a:r>
            </a:p>
          </p:txBody>
        </p:sp>
        <p:sp>
          <p:nvSpPr>
            <p:cNvPr id="74760" name="Rectangle 8"/>
            <p:cNvSpPr>
              <a:spLocks noChangeArrowheads="1"/>
            </p:cNvSpPr>
            <p:nvPr/>
          </p:nvSpPr>
          <p:spPr bwMode="auto">
            <a:xfrm>
              <a:off x="1042" y="3835"/>
              <a:ext cx="376" cy="96"/>
            </a:xfrm>
            <a:prstGeom prst="rect">
              <a:avLst/>
            </a:prstGeom>
            <a:noFill/>
            <a:ln w="9525">
              <a:noFill/>
              <a:miter lim="800000"/>
              <a:headEnd/>
              <a:tailEnd/>
            </a:ln>
          </p:spPr>
          <p:txBody>
            <a:bodyPr wrap="none" lIns="0" tIns="0" rIns="0" bIns="0">
              <a:spAutoFit/>
            </a:bodyPr>
            <a:lstStyle/>
            <a:p>
              <a:r>
                <a:rPr lang="de-DE" sz="1000" b="1">
                  <a:latin typeface="Arial" charset="0"/>
                </a:rPr>
                <a:t>Promag 33</a:t>
              </a:r>
            </a:p>
          </p:txBody>
        </p:sp>
        <p:sp>
          <p:nvSpPr>
            <p:cNvPr id="74761" name="Rectangle 9"/>
            <p:cNvSpPr>
              <a:spLocks noChangeArrowheads="1"/>
            </p:cNvSpPr>
            <p:nvPr/>
          </p:nvSpPr>
          <p:spPr bwMode="auto">
            <a:xfrm>
              <a:off x="1367" y="3562"/>
              <a:ext cx="405" cy="96"/>
            </a:xfrm>
            <a:prstGeom prst="rect">
              <a:avLst/>
            </a:prstGeom>
            <a:noFill/>
            <a:ln w="9525">
              <a:noFill/>
              <a:miter lim="800000"/>
              <a:headEnd/>
              <a:tailEnd/>
            </a:ln>
          </p:spPr>
          <p:txBody>
            <a:bodyPr wrap="none" lIns="0" tIns="0" rIns="0" bIns="0">
              <a:spAutoFit/>
            </a:bodyPr>
            <a:lstStyle/>
            <a:p>
              <a:r>
                <a:rPr lang="de-DE" sz="1000" b="1">
                  <a:latin typeface="Arial" charset="0"/>
                </a:rPr>
                <a:t>Deltapilot S</a:t>
              </a:r>
            </a:p>
          </p:txBody>
        </p:sp>
        <p:sp>
          <p:nvSpPr>
            <p:cNvPr id="74762" name="Rectangle 10"/>
            <p:cNvSpPr>
              <a:spLocks noChangeArrowheads="1"/>
            </p:cNvSpPr>
            <p:nvPr/>
          </p:nvSpPr>
          <p:spPr bwMode="auto">
            <a:xfrm>
              <a:off x="597" y="3403"/>
              <a:ext cx="320" cy="96"/>
            </a:xfrm>
            <a:prstGeom prst="rect">
              <a:avLst/>
            </a:prstGeom>
            <a:noFill/>
            <a:ln w="9525">
              <a:noFill/>
              <a:miter lim="800000"/>
              <a:headEnd/>
              <a:tailEnd/>
            </a:ln>
          </p:spPr>
          <p:txBody>
            <a:bodyPr wrap="none" lIns="0" tIns="0" rIns="0" bIns="0">
              <a:spAutoFit/>
            </a:bodyPr>
            <a:lstStyle/>
            <a:p>
              <a:r>
                <a:rPr lang="de-DE" sz="1000" b="1">
                  <a:latin typeface="Arial" charset="0"/>
                </a:rPr>
                <a:t>Mycom L</a:t>
              </a:r>
            </a:p>
          </p:txBody>
        </p:sp>
        <p:grpSp>
          <p:nvGrpSpPr>
            <p:cNvPr id="74763" name="Group 12"/>
            <p:cNvGrpSpPr>
              <a:grpSpLocks/>
            </p:cNvGrpSpPr>
            <p:nvPr/>
          </p:nvGrpSpPr>
          <p:grpSpPr bwMode="auto">
            <a:xfrm>
              <a:off x="1063" y="2064"/>
              <a:ext cx="3464" cy="1454"/>
              <a:chOff x="1063" y="2064"/>
              <a:chExt cx="3464" cy="1454"/>
            </a:xfrm>
          </p:grpSpPr>
          <p:pic>
            <p:nvPicPr>
              <p:cNvPr id="74814" name="Picture 12" descr="A06F"/>
              <p:cNvPicPr>
                <a:picLocks noChangeAspect="1" noChangeArrowheads="1"/>
              </p:cNvPicPr>
              <p:nvPr/>
            </p:nvPicPr>
            <p:blipFill>
              <a:blip r:embed="rId4"/>
              <a:srcRect/>
              <a:stretch>
                <a:fillRect/>
              </a:stretch>
            </p:blipFill>
            <p:spPr bwMode="auto">
              <a:xfrm>
                <a:off x="1063" y="2064"/>
                <a:ext cx="3464" cy="1454"/>
              </a:xfrm>
              <a:prstGeom prst="rect">
                <a:avLst/>
              </a:prstGeom>
              <a:noFill/>
              <a:ln w="9525" algn="ctr">
                <a:noFill/>
                <a:miter lim="800000"/>
                <a:headEnd/>
                <a:tailEnd/>
              </a:ln>
            </p:spPr>
          </p:pic>
          <p:sp>
            <p:nvSpPr>
              <p:cNvPr id="74815" name="Rectangle 13"/>
              <p:cNvSpPr>
                <a:spLocks noChangeArrowheads="1"/>
              </p:cNvSpPr>
              <p:nvPr/>
            </p:nvSpPr>
            <p:spPr bwMode="auto">
              <a:xfrm>
                <a:off x="2747" y="2102"/>
                <a:ext cx="920" cy="96"/>
              </a:xfrm>
              <a:prstGeom prst="rect">
                <a:avLst/>
              </a:prstGeom>
              <a:noFill/>
              <a:ln w="9525">
                <a:noFill/>
                <a:miter lim="800000"/>
                <a:headEnd/>
                <a:tailEnd/>
              </a:ln>
            </p:spPr>
            <p:txBody>
              <a:bodyPr wrap="none" lIns="0" tIns="0" rIns="0" bIns="0">
                <a:spAutoFit/>
              </a:bodyPr>
              <a:lstStyle/>
              <a:p>
                <a:r>
                  <a:rPr lang="de-DE" sz="1000" b="1">
                    <a:solidFill>
                      <a:schemeClr val="accent2"/>
                    </a:solidFill>
                    <a:latin typeface="Arial" charset="0"/>
                  </a:rPr>
                  <a:t>PROFIBUS-PA  IEC 1158-2</a:t>
                </a:r>
              </a:p>
            </p:txBody>
          </p:sp>
        </p:grpSp>
        <p:grpSp>
          <p:nvGrpSpPr>
            <p:cNvPr id="74764" name="Group 15"/>
            <p:cNvGrpSpPr>
              <a:grpSpLocks/>
            </p:cNvGrpSpPr>
            <p:nvPr/>
          </p:nvGrpSpPr>
          <p:grpSpPr bwMode="auto">
            <a:xfrm>
              <a:off x="1039" y="1867"/>
              <a:ext cx="446" cy="265"/>
              <a:chOff x="1039" y="1867"/>
              <a:chExt cx="446" cy="265"/>
            </a:xfrm>
          </p:grpSpPr>
          <p:pic>
            <p:nvPicPr>
              <p:cNvPr id="74812" name="Picture 15" descr="A06E"/>
              <p:cNvPicPr>
                <a:picLocks noChangeAspect="1" noChangeArrowheads="1"/>
              </p:cNvPicPr>
              <p:nvPr/>
            </p:nvPicPr>
            <p:blipFill>
              <a:blip r:embed="rId5"/>
              <a:srcRect/>
              <a:stretch>
                <a:fillRect/>
              </a:stretch>
            </p:blipFill>
            <p:spPr bwMode="auto">
              <a:xfrm>
                <a:off x="1039" y="1867"/>
                <a:ext cx="148" cy="265"/>
              </a:xfrm>
              <a:prstGeom prst="rect">
                <a:avLst/>
              </a:prstGeom>
              <a:noFill/>
              <a:ln w="9525" algn="ctr">
                <a:noFill/>
                <a:miter lim="800000"/>
                <a:headEnd/>
                <a:tailEnd/>
              </a:ln>
            </p:spPr>
          </p:pic>
          <p:sp>
            <p:nvSpPr>
              <p:cNvPr id="74813" name="Rectangle 16"/>
              <p:cNvSpPr>
                <a:spLocks noChangeArrowheads="1"/>
              </p:cNvSpPr>
              <p:nvPr/>
            </p:nvSpPr>
            <p:spPr bwMode="auto">
              <a:xfrm>
                <a:off x="1174" y="1920"/>
                <a:ext cx="311" cy="192"/>
              </a:xfrm>
              <a:prstGeom prst="rect">
                <a:avLst/>
              </a:prstGeom>
              <a:noFill/>
              <a:ln w="9525">
                <a:noFill/>
                <a:miter lim="800000"/>
                <a:headEnd/>
                <a:tailEnd/>
              </a:ln>
            </p:spPr>
            <p:txBody>
              <a:bodyPr wrap="none" lIns="0" tIns="0" rIns="0" bIns="0">
                <a:spAutoFit/>
              </a:bodyPr>
              <a:lstStyle/>
              <a:p>
                <a:pPr algn="ctr"/>
                <a:r>
                  <a:rPr lang="de-DE" sz="1000" b="1">
                    <a:latin typeface="Arial" charset="0"/>
                  </a:rPr>
                  <a:t>Segment</a:t>
                </a:r>
              </a:p>
              <a:p>
                <a:pPr algn="ctr"/>
                <a:r>
                  <a:rPr lang="de-DE" sz="1000" b="1">
                    <a:latin typeface="Arial" charset="0"/>
                  </a:rPr>
                  <a:t>coupler</a:t>
                </a:r>
              </a:p>
            </p:txBody>
          </p:sp>
        </p:grpSp>
        <p:grpSp>
          <p:nvGrpSpPr>
            <p:cNvPr id="74765" name="Group 17"/>
            <p:cNvGrpSpPr>
              <a:grpSpLocks/>
            </p:cNvGrpSpPr>
            <p:nvPr/>
          </p:nvGrpSpPr>
          <p:grpSpPr bwMode="auto">
            <a:xfrm>
              <a:off x="3714" y="1864"/>
              <a:ext cx="630" cy="372"/>
              <a:chOff x="3879" y="2104"/>
              <a:chExt cx="683" cy="372"/>
            </a:xfrm>
          </p:grpSpPr>
          <p:sp>
            <p:nvSpPr>
              <p:cNvPr id="74784" name="Line 18"/>
              <p:cNvSpPr>
                <a:spLocks noChangeShapeType="1"/>
              </p:cNvSpPr>
              <p:nvPr/>
            </p:nvSpPr>
            <p:spPr bwMode="auto">
              <a:xfrm>
                <a:off x="4398" y="2104"/>
                <a:ext cx="0" cy="144"/>
              </a:xfrm>
              <a:prstGeom prst="line">
                <a:avLst/>
              </a:prstGeom>
              <a:noFill/>
              <a:ln w="19050">
                <a:solidFill>
                  <a:srgbClr val="FF3300"/>
                </a:solidFill>
                <a:round/>
                <a:headEnd/>
                <a:tailEnd/>
              </a:ln>
            </p:spPr>
            <p:txBody>
              <a:bodyPr lIns="0" tIns="0" rIns="0" bIns="0" anchor="ctr">
                <a:spAutoFit/>
              </a:bodyPr>
              <a:lstStyle/>
              <a:p>
                <a:endParaRPr lang="pt-BR"/>
              </a:p>
            </p:txBody>
          </p:sp>
          <p:sp>
            <p:nvSpPr>
              <p:cNvPr id="74785" name="Rectangle 19"/>
              <p:cNvSpPr>
                <a:spLocks noChangeArrowheads="1"/>
              </p:cNvSpPr>
              <p:nvPr/>
            </p:nvSpPr>
            <p:spPr bwMode="auto">
              <a:xfrm>
                <a:off x="3879" y="2188"/>
                <a:ext cx="421" cy="288"/>
              </a:xfrm>
              <a:prstGeom prst="rect">
                <a:avLst/>
              </a:prstGeom>
              <a:noFill/>
              <a:ln w="9525">
                <a:noFill/>
                <a:miter lim="800000"/>
                <a:headEnd/>
                <a:tailEnd/>
              </a:ln>
            </p:spPr>
            <p:txBody>
              <a:bodyPr wrap="none" lIns="0" tIns="0" rIns="0" bIns="0">
                <a:spAutoFit/>
              </a:bodyPr>
              <a:lstStyle/>
              <a:p>
                <a:r>
                  <a:rPr lang="de-DE" sz="1000" b="1">
                    <a:latin typeface="Arial" charset="0"/>
                  </a:rPr>
                  <a:t>Siemens</a:t>
                </a:r>
              </a:p>
              <a:p>
                <a:r>
                  <a:rPr lang="de-DE" sz="1000" b="1">
                    <a:latin typeface="Arial" charset="0"/>
                  </a:rPr>
                  <a:t>ET 200</a:t>
                </a:r>
              </a:p>
              <a:p>
                <a:r>
                  <a:rPr lang="de-DE" sz="1000" b="1">
                    <a:latin typeface="Arial" charset="0"/>
                  </a:rPr>
                  <a:t>Remote I/O</a:t>
                </a:r>
              </a:p>
            </p:txBody>
          </p:sp>
          <p:grpSp>
            <p:nvGrpSpPr>
              <p:cNvPr id="74786" name="Group 20"/>
              <p:cNvGrpSpPr>
                <a:grpSpLocks/>
              </p:cNvGrpSpPr>
              <p:nvPr/>
            </p:nvGrpSpPr>
            <p:grpSpPr bwMode="auto">
              <a:xfrm>
                <a:off x="4224" y="2193"/>
                <a:ext cx="338" cy="183"/>
                <a:chOff x="5035" y="2183"/>
                <a:chExt cx="338" cy="183"/>
              </a:xfrm>
            </p:grpSpPr>
            <p:sp>
              <p:nvSpPr>
                <p:cNvPr id="74787" name="Rectangle 21"/>
                <p:cNvSpPr>
                  <a:spLocks noChangeArrowheads="1"/>
                </p:cNvSpPr>
                <p:nvPr/>
              </p:nvSpPr>
              <p:spPr bwMode="auto">
                <a:xfrm>
                  <a:off x="5051" y="2183"/>
                  <a:ext cx="307" cy="183"/>
                </a:xfrm>
                <a:prstGeom prst="rect">
                  <a:avLst/>
                </a:prstGeom>
                <a:solidFill>
                  <a:srgbClr val="7F7F7F"/>
                </a:solidFill>
                <a:ln w="9525">
                  <a:noFill/>
                  <a:miter lim="800000"/>
                  <a:headEnd/>
                  <a:tailEnd/>
                </a:ln>
              </p:spPr>
              <p:txBody>
                <a:bodyPr/>
                <a:lstStyle/>
                <a:p>
                  <a:pPr algn="ctr" eaLnBrk="0" hangingPunct="0"/>
                  <a:endParaRPr lang="pt-BR"/>
                </a:p>
              </p:txBody>
            </p:sp>
            <p:sp>
              <p:nvSpPr>
                <p:cNvPr id="74788" name="Rectangle 22"/>
                <p:cNvSpPr>
                  <a:spLocks noChangeArrowheads="1"/>
                </p:cNvSpPr>
                <p:nvPr/>
              </p:nvSpPr>
              <p:spPr bwMode="auto">
                <a:xfrm>
                  <a:off x="5051" y="2183"/>
                  <a:ext cx="307" cy="183"/>
                </a:xfrm>
                <a:prstGeom prst="rect">
                  <a:avLst/>
                </a:prstGeom>
                <a:noFill/>
                <a:ln w="0">
                  <a:solidFill>
                    <a:srgbClr val="000000"/>
                  </a:solidFill>
                  <a:miter lim="800000"/>
                  <a:headEnd/>
                  <a:tailEnd/>
                </a:ln>
              </p:spPr>
              <p:txBody>
                <a:bodyPr/>
                <a:lstStyle/>
                <a:p>
                  <a:pPr algn="ctr" eaLnBrk="0" hangingPunct="0"/>
                  <a:endParaRPr lang="pt-BR"/>
                </a:p>
              </p:txBody>
            </p:sp>
            <p:sp>
              <p:nvSpPr>
                <p:cNvPr id="74789" name="Rectangle 23"/>
                <p:cNvSpPr>
                  <a:spLocks noChangeArrowheads="1"/>
                </p:cNvSpPr>
                <p:nvPr/>
              </p:nvSpPr>
              <p:spPr bwMode="auto">
                <a:xfrm>
                  <a:off x="5035" y="2186"/>
                  <a:ext cx="338" cy="179"/>
                </a:xfrm>
                <a:prstGeom prst="rect">
                  <a:avLst/>
                </a:prstGeom>
                <a:solidFill>
                  <a:srgbClr val="B2B2B2"/>
                </a:solidFill>
                <a:ln w="9525">
                  <a:noFill/>
                  <a:miter lim="800000"/>
                  <a:headEnd/>
                  <a:tailEnd/>
                </a:ln>
              </p:spPr>
              <p:txBody>
                <a:bodyPr/>
                <a:lstStyle/>
                <a:p>
                  <a:pPr algn="ctr" eaLnBrk="0" hangingPunct="0"/>
                  <a:endParaRPr lang="pt-BR"/>
                </a:p>
              </p:txBody>
            </p:sp>
            <p:sp>
              <p:nvSpPr>
                <p:cNvPr id="74790" name="Rectangle 24"/>
                <p:cNvSpPr>
                  <a:spLocks noChangeArrowheads="1"/>
                </p:cNvSpPr>
                <p:nvPr/>
              </p:nvSpPr>
              <p:spPr bwMode="auto">
                <a:xfrm>
                  <a:off x="5035" y="2186"/>
                  <a:ext cx="338" cy="179"/>
                </a:xfrm>
                <a:prstGeom prst="rect">
                  <a:avLst/>
                </a:prstGeom>
                <a:noFill/>
                <a:ln w="0">
                  <a:solidFill>
                    <a:srgbClr val="000000"/>
                  </a:solidFill>
                  <a:miter lim="800000"/>
                  <a:headEnd/>
                  <a:tailEnd/>
                </a:ln>
              </p:spPr>
              <p:txBody>
                <a:bodyPr/>
                <a:lstStyle/>
                <a:p>
                  <a:pPr algn="ctr" eaLnBrk="0" hangingPunct="0"/>
                  <a:endParaRPr lang="pt-BR"/>
                </a:p>
              </p:txBody>
            </p:sp>
            <p:sp>
              <p:nvSpPr>
                <p:cNvPr id="74791" name="Rectangle 25"/>
                <p:cNvSpPr>
                  <a:spLocks noChangeArrowheads="1"/>
                </p:cNvSpPr>
                <p:nvPr/>
              </p:nvSpPr>
              <p:spPr bwMode="auto">
                <a:xfrm>
                  <a:off x="5035" y="2186"/>
                  <a:ext cx="338" cy="179"/>
                </a:xfrm>
                <a:prstGeom prst="rect">
                  <a:avLst/>
                </a:prstGeom>
                <a:noFill/>
                <a:ln w="0">
                  <a:solidFill>
                    <a:srgbClr val="000000"/>
                  </a:solidFill>
                  <a:miter lim="800000"/>
                  <a:headEnd/>
                  <a:tailEnd/>
                </a:ln>
              </p:spPr>
              <p:txBody>
                <a:bodyPr/>
                <a:lstStyle/>
                <a:p>
                  <a:pPr algn="ctr" eaLnBrk="0" hangingPunct="0"/>
                  <a:endParaRPr lang="pt-BR"/>
                </a:p>
              </p:txBody>
            </p:sp>
            <p:sp>
              <p:nvSpPr>
                <p:cNvPr id="74792" name="Freeform 26"/>
                <p:cNvSpPr>
                  <a:spLocks noEditPoints="1"/>
                </p:cNvSpPr>
                <p:nvPr/>
              </p:nvSpPr>
              <p:spPr bwMode="auto">
                <a:xfrm>
                  <a:off x="5052" y="2188"/>
                  <a:ext cx="301" cy="170"/>
                </a:xfrm>
                <a:custGeom>
                  <a:avLst/>
                  <a:gdLst>
                    <a:gd name="T0" fmla="*/ 0 w 603"/>
                    <a:gd name="T1" fmla="*/ 0 h 341"/>
                    <a:gd name="T2" fmla="*/ 0 w 603"/>
                    <a:gd name="T3" fmla="*/ 0 h 341"/>
                    <a:gd name="T4" fmla="*/ 0 w 603"/>
                    <a:gd name="T5" fmla="*/ 0 h 341"/>
                    <a:gd name="T6" fmla="*/ 0 w 603"/>
                    <a:gd name="T7" fmla="*/ 0 h 341"/>
                    <a:gd name="T8" fmla="*/ 0 w 603"/>
                    <a:gd name="T9" fmla="*/ 0 h 341"/>
                    <a:gd name="T10" fmla="*/ 0 w 603"/>
                    <a:gd name="T11" fmla="*/ 0 h 341"/>
                    <a:gd name="T12" fmla="*/ 0 w 603"/>
                    <a:gd name="T13" fmla="*/ 0 h 341"/>
                    <a:gd name="T14" fmla="*/ 0 w 603"/>
                    <a:gd name="T15" fmla="*/ 0 h 341"/>
                    <a:gd name="T16" fmla="*/ 0 w 603"/>
                    <a:gd name="T17" fmla="*/ 0 h 341"/>
                    <a:gd name="T18" fmla="*/ 0 w 603"/>
                    <a:gd name="T19" fmla="*/ 0 h 341"/>
                    <a:gd name="T20" fmla="*/ 0 w 603"/>
                    <a:gd name="T21" fmla="*/ 0 h 341"/>
                    <a:gd name="T22" fmla="*/ 0 w 603"/>
                    <a:gd name="T23" fmla="*/ 0 h 341"/>
                    <a:gd name="T24" fmla="*/ 0 w 603"/>
                    <a:gd name="T25" fmla="*/ 0 h 341"/>
                    <a:gd name="T26" fmla="*/ 0 w 603"/>
                    <a:gd name="T27" fmla="*/ 0 h 341"/>
                    <a:gd name="T28" fmla="*/ 0 w 603"/>
                    <a:gd name="T29" fmla="*/ 0 h 341"/>
                    <a:gd name="T30" fmla="*/ 0 w 603"/>
                    <a:gd name="T31" fmla="*/ 0 h 341"/>
                    <a:gd name="T32" fmla="*/ 0 w 603"/>
                    <a:gd name="T33" fmla="*/ 0 h 341"/>
                    <a:gd name="T34" fmla="*/ 0 w 603"/>
                    <a:gd name="T35" fmla="*/ 0 h 341"/>
                    <a:gd name="T36" fmla="*/ 0 w 603"/>
                    <a:gd name="T37" fmla="*/ 0 h 341"/>
                    <a:gd name="T38" fmla="*/ 0 w 603"/>
                    <a:gd name="T39" fmla="*/ 0 h 341"/>
                    <a:gd name="T40" fmla="*/ 0 w 603"/>
                    <a:gd name="T41" fmla="*/ 0 h 341"/>
                    <a:gd name="T42" fmla="*/ 0 w 603"/>
                    <a:gd name="T43" fmla="*/ 0 h 341"/>
                    <a:gd name="T44" fmla="*/ 0 w 603"/>
                    <a:gd name="T45" fmla="*/ 0 h 341"/>
                    <a:gd name="T46" fmla="*/ 0 w 603"/>
                    <a:gd name="T47" fmla="*/ 0 h 341"/>
                    <a:gd name="T48" fmla="*/ 0 w 603"/>
                    <a:gd name="T49" fmla="*/ 0 h 341"/>
                    <a:gd name="T50" fmla="*/ 0 w 603"/>
                    <a:gd name="T51" fmla="*/ 0 h 341"/>
                    <a:gd name="T52" fmla="*/ 0 w 603"/>
                    <a:gd name="T53" fmla="*/ 0 h 341"/>
                    <a:gd name="T54" fmla="*/ 0 w 603"/>
                    <a:gd name="T55" fmla="*/ 0 h 341"/>
                    <a:gd name="T56" fmla="*/ 0 w 603"/>
                    <a:gd name="T57" fmla="*/ 0 h 341"/>
                    <a:gd name="T58" fmla="*/ 0 w 603"/>
                    <a:gd name="T59" fmla="*/ 0 h 341"/>
                    <a:gd name="T60" fmla="*/ 0 w 603"/>
                    <a:gd name="T61" fmla="*/ 0 h 341"/>
                    <a:gd name="T62" fmla="*/ 0 w 603"/>
                    <a:gd name="T63" fmla="*/ 0 h 341"/>
                    <a:gd name="T64" fmla="*/ 0 w 603"/>
                    <a:gd name="T65" fmla="*/ 0 h 341"/>
                    <a:gd name="T66" fmla="*/ 0 w 603"/>
                    <a:gd name="T67" fmla="*/ 0 h 341"/>
                    <a:gd name="T68" fmla="*/ 0 w 603"/>
                    <a:gd name="T69" fmla="*/ 0 h 341"/>
                    <a:gd name="T70" fmla="*/ 0 w 603"/>
                    <a:gd name="T71" fmla="*/ 0 h 341"/>
                    <a:gd name="T72" fmla="*/ 0 w 603"/>
                    <a:gd name="T73" fmla="*/ 0 h 341"/>
                    <a:gd name="T74" fmla="*/ 0 w 603"/>
                    <a:gd name="T75" fmla="*/ 0 h 341"/>
                    <a:gd name="T76" fmla="*/ 0 w 603"/>
                    <a:gd name="T77" fmla="*/ 0 h 341"/>
                    <a:gd name="T78" fmla="*/ 0 w 603"/>
                    <a:gd name="T79" fmla="*/ 0 h 341"/>
                    <a:gd name="T80" fmla="*/ 0 w 603"/>
                    <a:gd name="T81" fmla="*/ 0 h 341"/>
                    <a:gd name="T82" fmla="*/ 0 w 603"/>
                    <a:gd name="T83" fmla="*/ 0 h 341"/>
                    <a:gd name="T84" fmla="*/ 0 w 603"/>
                    <a:gd name="T85" fmla="*/ 0 h 341"/>
                    <a:gd name="T86" fmla="*/ 0 w 603"/>
                    <a:gd name="T87" fmla="*/ 0 h 341"/>
                    <a:gd name="T88" fmla="*/ 0 w 603"/>
                    <a:gd name="T89" fmla="*/ 0 h 341"/>
                    <a:gd name="T90" fmla="*/ 0 w 603"/>
                    <a:gd name="T91" fmla="*/ 0 h 341"/>
                    <a:gd name="T92" fmla="*/ 0 w 603"/>
                    <a:gd name="T93" fmla="*/ 0 h 341"/>
                    <a:gd name="T94" fmla="*/ 0 w 603"/>
                    <a:gd name="T95" fmla="*/ 0 h 341"/>
                    <a:gd name="T96" fmla="*/ 0 w 603"/>
                    <a:gd name="T97" fmla="*/ 0 h 341"/>
                    <a:gd name="T98" fmla="*/ 0 w 603"/>
                    <a:gd name="T99" fmla="*/ 0 h 3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341"/>
                    <a:gd name="T152" fmla="*/ 603 w 603"/>
                    <a:gd name="T153" fmla="*/ 341 h 3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341">
                      <a:moveTo>
                        <a:pt x="0" y="1"/>
                      </a:moveTo>
                      <a:lnTo>
                        <a:pt x="50" y="1"/>
                      </a:lnTo>
                      <a:lnTo>
                        <a:pt x="50" y="341"/>
                      </a:lnTo>
                      <a:lnTo>
                        <a:pt x="0" y="341"/>
                      </a:lnTo>
                      <a:lnTo>
                        <a:pt x="0" y="1"/>
                      </a:lnTo>
                      <a:close/>
                      <a:moveTo>
                        <a:pt x="553" y="1"/>
                      </a:moveTo>
                      <a:lnTo>
                        <a:pt x="603" y="1"/>
                      </a:lnTo>
                      <a:lnTo>
                        <a:pt x="603" y="341"/>
                      </a:lnTo>
                      <a:lnTo>
                        <a:pt x="553" y="341"/>
                      </a:lnTo>
                      <a:lnTo>
                        <a:pt x="553" y="1"/>
                      </a:lnTo>
                      <a:close/>
                      <a:moveTo>
                        <a:pt x="492" y="1"/>
                      </a:moveTo>
                      <a:lnTo>
                        <a:pt x="542" y="1"/>
                      </a:lnTo>
                      <a:lnTo>
                        <a:pt x="542" y="341"/>
                      </a:lnTo>
                      <a:lnTo>
                        <a:pt x="492" y="341"/>
                      </a:lnTo>
                      <a:lnTo>
                        <a:pt x="492" y="1"/>
                      </a:lnTo>
                      <a:close/>
                      <a:moveTo>
                        <a:pt x="430" y="1"/>
                      </a:moveTo>
                      <a:lnTo>
                        <a:pt x="480" y="1"/>
                      </a:lnTo>
                      <a:lnTo>
                        <a:pt x="480" y="341"/>
                      </a:lnTo>
                      <a:lnTo>
                        <a:pt x="430" y="341"/>
                      </a:lnTo>
                      <a:lnTo>
                        <a:pt x="430" y="1"/>
                      </a:lnTo>
                      <a:close/>
                      <a:moveTo>
                        <a:pt x="369" y="1"/>
                      </a:moveTo>
                      <a:lnTo>
                        <a:pt x="419" y="1"/>
                      </a:lnTo>
                      <a:lnTo>
                        <a:pt x="419" y="341"/>
                      </a:lnTo>
                      <a:lnTo>
                        <a:pt x="369" y="341"/>
                      </a:lnTo>
                      <a:lnTo>
                        <a:pt x="369" y="1"/>
                      </a:lnTo>
                      <a:close/>
                      <a:moveTo>
                        <a:pt x="307" y="1"/>
                      </a:moveTo>
                      <a:lnTo>
                        <a:pt x="356" y="1"/>
                      </a:lnTo>
                      <a:lnTo>
                        <a:pt x="356" y="341"/>
                      </a:lnTo>
                      <a:lnTo>
                        <a:pt x="307" y="341"/>
                      </a:lnTo>
                      <a:lnTo>
                        <a:pt x="307" y="1"/>
                      </a:lnTo>
                      <a:close/>
                      <a:moveTo>
                        <a:pt x="245" y="1"/>
                      </a:moveTo>
                      <a:lnTo>
                        <a:pt x="295" y="1"/>
                      </a:lnTo>
                      <a:lnTo>
                        <a:pt x="295" y="341"/>
                      </a:lnTo>
                      <a:lnTo>
                        <a:pt x="245" y="341"/>
                      </a:lnTo>
                      <a:lnTo>
                        <a:pt x="245" y="1"/>
                      </a:lnTo>
                      <a:close/>
                      <a:moveTo>
                        <a:pt x="185" y="1"/>
                      </a:moveTo>
                      <a:lnTo>
                        <a:pt x="235" y="1"/>
                      </a:lnTo>
                      <a:lnTo>
                        <a:pt x="235" y="341"/>
                      </a:lnTo>
                      <a:lnTo>
                        <a:pt x="185" y="341"/>
                      </a:lnTo>
                      <a:lnTo>
                        <a:pt x="185" y="1"/>
                      </a:lnTo>
                      <a:close/>
                      <a:moveTo>
                        <a:pt x="123" y="1"/>
                      </a:moveTo>
                      <a:lnTo>
                        <a:pt x="173" y="1"/>
                      </a:lnTo>
                      <a:lnTo>
                        <a:pt x="173" y="341"/>
                      </a:lnTo>
                      <a:lnTo>
                        <a:pt x="123" y="341"/>
                      </a:lnTo>
                      <a:lnTo>
                        <a:pt x="123" y="1"/>
                      </a:lnTo>
                      <a:close/>
                      <a:moveTo>
                        <a:pt x="61" y="0"/>
                      </a:moveTo>
                      <a:lnTo>
                        <a:pt x="111" y="0"/>
                      </a:lnTo>
                      <a:lnTo>
                        <a:pt x="111" y="341"/>
                      </a:lnTo>
                      <a:lnTo>
                        <a:pt x="61" y="341"/>
                      </a:lnTo>
                      <a:lnTo>
                        <a:pt x="61" y="0"/>
                      </a:lnTo>
                      <a:close/>
                    </a:path>
                  </a:pathLst>
                </a:custGeom>
                <a:solidFill>
                  <a:srgbClr val="FFFFFF"/>
                </a:solidFill>
                <a:ln w="9525">
                  <a:noFill/>
                  <a:round/>
                  <a:headEnd/>
                  <a:tailEnd/>
                </a:ln>
              </p:spPr>
              <p:txBody>
                <a:bodyPr/>
                <a:lstStyle/>
                <a:p>
                  <a:endParaRPr lang="pt-BR"/>
                </a:p>
              </p:txBody>
            </p:sp>
            <p:sp>
              <p:nvSpPr>
                <p:cNvPr id="74793" name="Freeform 27"/>
                <p:cNvSpPr>
                  <a:spLocks noEditPoints="1"/>
                </p:cNvSpPr>
                <p:nvPr/>
              </p:nvSpPr>
              <p:spPr bwMode="auto">
                <a:xfrm>
                  <a:off x="5056" y="2192"/>
                  <a:ext cx="301" cy="170"/>
                </a:xfrm>
                <a:custGeom>
                  <a:avLst/>
                  <a:gdLst>
                    <a:gd name="T0" fmla="*/ 0 w 602"/>
                    <a:gd name="T1" fmla="*/ 0 h 342"/>
                    <a:gd name="T2" fmla="*/ 1 w 602"/>
                    <a:gd name="T3" fmla="*/ 0 h 342"/>
                    <a:gd name="T4" fmla="*/ 1 w 602"/>
                    <a:gd name="T5" fmla="*/ 0 h 342"/>
                    <a:gd name="T6" fmla="*/ 0 w 602"/>
                    <a:gd name="T7" fmla="*/ 0 h 342"/>
                    <a:gd name="T8" fmla="*/ 0 w 602"/>
                    <a:gd name="T9" fmla="*/ 0 h 342"/>
                    <a:gd name="T10" fmla="*/ 1 w 602"/>
                    <a:gd name="T11" fmla="*/ 0 h 342"/>
                    <a:gd name="T12" fmla="*/ 1 w 602"/>
                    <a:gd name="T13" fmla="*/ 0 h 342"/>
                    <a:gd name="T14" fmla="*/ 1 w 602"/>
                    <a:gd name="T15" fmla="*/ 0 h 342"/>
                    <a:gd name="T16" fmla="*/ 1 w 602"/>
                    <a:gd name="T17" fmla="*/ 0 h 342"/>
                    <a:gd name="T18" fmla="*/ 1 w 602"/>
                    <a:gd name="T19" fmla="*/ 0 h 342"/>
                    <a:gd name="T20" fmla="*/ 1 w 602"/>
                    <a:gd name="T21" fmla="*/ 0 h 342"/>
                    <a:gd name="T22" fmla="*/ 1 w 602"/>
                    <a:gd name="T23" fmla="*/ 0 h 342"/>
                    <a:gd name="T24" fmla="*/ 1 w 602"/>
                    <a:gd name="T25" fmla="*/ 0 h 342"/>
                    <a:gd name="T26" fmla="*/ 1 w 602"/>
                    <a:gd name="T27" fmla="*/ 0 h 342"/>
                    <a:gd name="T28" fmla="*/ 1 w 602"/>
                    <a:gd name="T29" fmla="*/ 0 h 342"/>
                    <a:gd name="T30" fmla="*/ 1 w 602"/>
                    <a:gd name="T31" fmla="*/ 0 h 342"/>
                    <a:gd name="T32" fmla="*/ 1 w 602"/>
                    <a:gd name="T33" fmla="*/ 0 h 342"/>
                    <a:gd name="T34" fmla="*/ 1 w 602"/>
                    <a:gd name="T35" fmla="*/ 0 h 342"/>
                    <a:gd name="T36" fmla="*/ 1 w 602"/>
                    <a:gd name="T37" fmla="*/ 0 h 342"/>
                    <a:gd name="T38" fmla="*/ 1 w 602"/>
                    <a:gd name="T39" fmla="*/ 0 h 342"/>
                    <a:gd name="T40" fmla="*/ 1 w 602"/>
                    <a:gd name="T41" fmla="*/ 0 h 342"/>
                    <a:gd name="T42" fmla="*/ 1 w 602"/>
                    <a:gd name="T43" fmla="*/ 0 h 342"/>
                    <a:gd name="T44" fmla="*/ 1 w 602"/>
                    <a:gd name="T45" fmla="*/ 0 h 342"/>
                    <a:gd name="T46" fmla="*/ 1 w 602"/>
                    <a:gd name="T47" fmla="*/ 0 h 342"/>
                    <a:gd name="T48" fmla="*/ 1 w 602"/>
                    <a:gd name="T49" fmla="*/ 0 h 342"/>
                    <a:gd name="T50" fmla="*/ 1 w 602"/>
                    <a:gd name="T51" fmla="*/ 0 h 342"/>
                    <a:gd name="T52" fmla="*/ 1 w 602"/>
                    <a:gd name="T53" fmla="*/ 0 h 342"/>
                    <a:gd name="T54" fmla="*/ 1 w 602"/>
                    <a:gd name="T55" fmla="*/ 0 h 342"/>
                    <a:gd name="T56" fmla="*/ 1 w 602"/>
                    <a:gd name="T57" fmla="*/ 0 h 342"/>
                    <a:gd name="T58" fmla="*/ 1 w 602"/>
                    <a:gd name="T59" fmla="*/ 0 h 342"/>
                    <a:gd name="T60" fmla="*/ 1 w 602"/>
                    <a:gd name="T61" fmla="*/ 0 h 342"/>
                    <a:gd name="T62" fmla="*/ 1 w 602"/>
                    <a:gd name="T63" fmla="*/ 0 h 342"/>
                    <a:gd name="T64" fmla="*/ 1 w 602"/>
                    <a:gd name="T65" fmla="*/ 0 h 342"/>
                    <a:gd name="T66" fmla="*/ 1 w 602"/>
                    <a:gd name="T67" fmla="*/ 0 h 342"/>
                    <a:gd name="T68" fmla="*/ 1 w 602"/>
                    <a:gd name="T69" fmla="*/ 0 h 342"/>
                    <a:gd name="T70" fmla="*/ 1 w 602"/>
                    <a:gd name="T71" fmla="*/ 0 h 342"/>
                    <a:gd name="T72" fmla="*/ 1 w 602"/>
                    <a:gd name="T73" fmla="*/ 0 h 342"/>
                    <a:gd name="T74" fmla="*/ 1 w 602"/>
                    <a:gd name="T75" fmla="*/ 0 h 342"/>
                    <a:gd name="T76" fmla="*/ 1 w 602"/>
                    <a:gd name="T77" fmla="*/ 0 h 342"/>
                    <a:gd name="T78" fmla="*/ 1 w 602"/>
                    <a:gd name="T79" fmla="*/ 0 h 342"/>
                    <a:gd name="T80" fmla="*/ 1 w 602"/>
                    <a:gd name="T81" fmla="*/ 0 h 342"/>
                    <a:gd name="T82" fmla="*/ 1 w 602"/>
                    <a:gd name="T83" fmla="*/ 0 h 342"/>
                    <a:gd name="T84" fmla="*/ 1 w 602"/>
                    <a:gd name="T85" fmla="*/ 0 h 342"/>
                    <a:gd name="T86" fmla="*/ 1 w 602"/>
                    <a:gd name="T87" fmla="*/ 0 h 342"/>
                    <a:gd name="T88" fmla="*/ 1 w 602"/>
                    <a:gd name="T89" fmla="*/ 0 h 342"/>
                    <a:gd name="T90" fmla="*/ 1 w 602"/>
                    <a:gd name="T91" fmla="*/ 0 h 342"/>
                    <a:gd name="T92" fmla="*/ 1 w 602"/>
                    <a:gd name="T93" fmla="*/ 0 h 342"/>
                    <a:gd name="T94" fmla="*/ 1 w 602"/>
                    <a:gd name="T95" fmla="*/ 0 h 342"/>
                    <a:gd name="T96" fmla="*/ 1 w 602"/>
                    <a:gd name="T97" fmla="*/ 0 h 342"/>
                    <a:gd name="T98" fmla="*/ 1 w 602"/>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2"/>
                    <a:gd name="T151" fmla="*/ 0 h 342"/>
                    <a:gd name="T152" fmla="*/ 602 w 602"/>
                    <a:gd name="T153" fmla="*/ 342 h 3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2" h="342">
                      <a:moveTo>
                        <a:pt x="0" y="1"/>
                      </a:moveTo>
                      <a:lnTo>
                        <a:pt x="49" y="1"/>
                      </a:lnTo>
                      <a:lnTo>
                        <a:pt x="49" y="342"/>
                      </a:lnTo>
                      <a:lnTo>
                        <a:pt x="0" y="342"/>
                      </a:lnTo>
                      <a:lnTo>
                        <a:pt x="0" y="1"/>
                      </a:lnTo>
                      <a:close/>
                      <a:moveTo>
                        <a:pt x="552" y="1"/>
                      </a:moveTo>
                      <a:lnTo>
                        <a:pt x="602" y="1"/>
                      </a:lnTo>
                      <a:lnTo>
                        <a:pt x="602" y="342"/>
                      </a:lnTo>
                      <a:lnTo>
                        <a:pt x="552" y="342"/>
                      </a:lnTo>
                      <a:lnTo>
                        <a:pt x="552" y="1"/>
                      </a:lnTo>
                      <a:close/>
                      <a:moveTo>
                        <a:pt x="492" y="1"/>
                      </a:moveTo>
                      <a:lnTo>
                        <a:pt x="542" y="1"/>
                      </a:lnTo>
                      <a:lnTo>
                        <a:pt x="542" y="342"/>
                      </a:lnTo>
                      <a:lnTo>
                        <a:pt x="492" y="342"/>
                      </a:lnTo>
                      <a:lnTo>
                        <a:pt x="492" y="1"/>
                      </a:lnTo>
                      <a:close/>
                      <a:moveTo>
                        <a:pt x="429" y="1"/>
                      </a:moveTo>
                      <a:lnTo>
                        <a:pt x="479" y="1"/>
                      </a:lnTo>
                      <a:lnTo>
                        <a:pt x="479" y="342"/>
                      </a:lnTo>
                      <a:lnTo>
                        <a:pt x="429" y="342"/>
                      </a:lnTo>
                      <a:lnTo>
                        <a:pt x="429" y="1"/>
                      </a:lnTo>
                      <a:close/>
                      <a:moveTo>
                        <a:pt x="368" y="1"/>
                      </a:moveTo>
                      <a:lnTo>
                        <a:pt x="418" y="1"/>
                      </a:lnTo>
                      <a:lnTo>
                        <a:pt x="418" y="342"/>
                      </a:lnTo>
                      <a:lnTo>
                        <a:pt x="368" y="342"/>
                      </a:lnTo>
                      <a:lnTo>
                        <a:pt x="368" y="1"/>
                      </a:lnTo>
                      <a:close/>
                      <a:moveTo>
                        <a:pt x="306" y="1"/>
                      </a:moveTo>
                      <a:lnTo>
                        <a:pt x="356" y="1"/>
                      </a:lnTo>
                      <a:lnTo>
                        <a:pt x="356" y="342"/>
                      </a:lnTo>
                      <a:lnTo>
                        <a:pt x="306" y="342"/>
                      </a:lnTo>
                      <a:lnTo>
                        <a:pt x="306" y="1"/>
                      </a:lnTo>
                      <a:close/>
                      <a:moveTo>
                        <a:pt x="245" y="1"/>
                      </a:moveTo>
                      <a:lnTo>
                        <a:pt x="294" y="1"/>
                      </a:lnTo>
                      <a:lnTo>
                        <a:pt x="294" y="342"/>
                      </a:lnTo>
                      <a:lnTo>
                        <a:pt x="245" y="342"/>
                      </a:lnTo>
                      <a:lnTo>
                        <a:pt x="245" y="1"/>
                      </a:lnTo>
                      <a:close/>
                      <a:moveTo>
                        <a:pt x="184" y="1"/>
                      </a:moveTo>
                      <a:lnTo>
                        <a:pt x="234" y="1"/>
                      </a:lnTo>
                      <a:lnTo>
                        <a:pt x="234" y="342"/>
                      </a:lnTo>
                      <a:lnTo>
                        <a:pt x="184" y="342"/>
                      </a:lnTo>
                      <a:lnTo>
                        <a:pt x="184" y="1"/>
                      </a:lnTo>
                      <a:close/>
                      <a:moveTo>
                        <a:pt x="122" y="1"/>
                      </a:moveTo>
                      <a:lnTo>
                        <a:pt x="172" y="1"/>
                      </a:lnTo>
                      <a:lnTo>
                        <a:pt x="172" y="342"/>
                      </a:lnTo>
                      <a:lnTo>
                        <a:pt x="122" y="342"/>
                      </a:lnTo>
                      <a:lnTo>
                        <a:pt x="122" y="1"/>
                      </a:lnTo>
                      <a:close/>
                      <a:moveTo>
                        <a:pt x="61" y="0"/>
                      </a:moveTo>
                      <a:lnTo>
                        <a:pt x="111" y="0"/>
                      </a:lnTo>
                      <a:lnTo>
                        <a:pt x="111" y="342"/>
                      </a:lnTo>
                      <a:lnTo>
                        <a:pt x="61" y="342"/>
                      </a:lnTo>
                      <a:lnTo>
                        <a:pt x="61" y="0"/>
                      </a:lnTo>
                      <a:close/>
                    </a:path>
                  </a:pathLst>
                </a:custGeom>
                <a:solidFill>
                  <a:srgbClr val="666666"/>
                </a:solidFill>
                <a:ln w="9525">
                  <a:noFill/>
                  <a:round/>
                  <a:headEnd/>
                  <a:tailEnd/>
                </a:ln>
              </p:spPr>
              <p:txBody>
                <a:bodyPr/>
                <a:lstStyle/>
                <a:p>
                  <a:endParaRPr lang="pt-BR"/>
                </a:p>
              </p:txBody>
            </p:sp>
            <p:sp>
              <p:nvSpPr>
                <p:cNvPr id="74794" name="Freeform 28"/>
                <p:cNvSpPr>
                  <a:spLocks noEditPoints="1"/>
                </p:cNvSpPr>
                <p:nvPr/>
              </p:nvSpPr>
              <p:spPr bwMode="auto">
                <a:xfrm>
                  <a:off x="5054" y="2320"/>
                  <a:ext cx="301" cy="40"/>
                </a:xfrm>
                <a:custGeom>
                  <a:avLst/>
                  <a:gdLst>
                    <a:gd name="T0" fmla="*/ 0 w 603"/>
                    <a:gd name="T1" fmla="*/ 0 h 80"/>
                    <a:gd name="T2" fmla="*/ 0 w 603"/>
                    <a:gd name="T3" fmla="*/ 1 h 80"/>
                    <a:gd name="T4" fmla="*/ 0 w 603"/>
                    <a:gd name="T5" fmla="*/ 1 h 80"/>
                    <a:gd name="T6" fmla="*/ 0 w 603"/>
                    <a:gd name="T7" fmla="*/ 0 h 80"/>
                    <a:gd name="T8" fmla="*/ 0 w 603"/>
                    <a:gd name="T9" fmla="*/ 0 h 80"/>
                    <a:gd name="T10" fmla="*/ 0 w 603"/>
                    <a:gd name="T11" fmla="*/ 0 h 80"/>
                    <a:gd name="T12" fmla="*/ 0 w 603"/>
                    <a:gd name="T13" fmla="*/ 0 h 80"/>
                    <a:gd name="T14" fmla="*/ 0 w 603"/>
                    <a:gd name="T15" fmla="*/ 1 h 80"/>
                    <a:gd name="T16" fmla="*/ 0 w 603"/>
                    <a:gd name="T17" fmla="*/ 1 h 80"/>
                    <a:gd name="T18" fmla="*/ 0 w 603"/>
                    <a:gd name="T19" fmla="*/ 0 h 80"/>
                    <a:gd name="T20" fmla="*/ 0 w 603"/>
                    <a:gd name="T21" fmla="*/ 0 h 80"/>
                    <a:gd name="T22" fmla="*/ 0 w 603"/>
                    <a:gd name="T23" fmla="*/ 0 h 80"/>
                    <a:gd name="T24" fmla="*/ 0 w 603"/>
                    <a:gd name="T25" fmla="*/ 1 h 80"/>
                    <a:gd name="T26" fmla="*/ 0 w 603"/>
                    <a:gd name="T27" fmla="*/ 1 h 80"/>
                    <a:gd name="T28" fmla="*/ 0 w 603"/>
                    <a:gd name="T29" fmla="*/ 0 h 80"/>
                    <a:gd name="T30" fmla="*/ 0 w 603"/>
                    <a:gd name="T31" fmla="*/ 0 h 80"/>
                    <a:gd name="T32" fmla="*/ 0 w 603"/>
                    <a:gd name="T33" fmla="*/ 0 h 80"/>
                    <a:gd name="T34" fmla="*/ 0 w 603"/>
                    <a:gd name="T35" fmla="*/ 1 h 80"/>
                    <a:gd name="T36" fmla="*/ 0 w 603"/>
                    <a:gd name="T37" fmla="*/ 1 h 80"/>
                    <a:gd name="T38" fmla="*/ 0 w 603"/>
                    <a:gd name="T39" fmla="*/ 0 h 80"/>
                    <a:gd name="T40" fmla="*/ 0 w 603"/>
                    <a:gd name="T41" fmla="*/ 0 h 80"/>
                    <a:gd name="T42" fmla="*/ 0 w 603"/>
                    <a:gd name="T43" fmla="*/ 0 h 80"/>
                    <a:gd name="T44" fmla="*/ 0 w 603"/>
                    <a:gd name="T45" fmla="*/ 1 h 80"/>
                    <a:gd name="T46" fmla="*/ 0 w 603"/>
                    <a:gd name="T47" fmla="*/ 1 h 80"/>
                    <a:gd name="T48" fmla="*/ 0 w 603"/>
                    <a:gd name="T49" fmla="*/ 0 h 80"/>
                    <a:gd name="T50" fmla="*/ 0 w 603"/>
                    <a:gd name="T51" fmla="*/ 0 h 80"/>
                    <a:gd name="T52" fmla="*/ 0 w 603"/>
                    <a:gd name="T53" fmla="*/ 0 h 80"/>
                    <a:gd name="T54" fmla="*/ 0 w 603"/>
                    <a:gd name="T55" fmla="*/ 1 h 80"/>
                    <a:gd name="T56" fmla="*/ 0 w 603"/>
                    <a:gd name="T57" fmla="*/ 1 h 80"/>
                    <a:gd name="T58" fmla="*/ 0 w 603"/>
                    <a:gd name="T59" fmla="*/ 0 h 80"/>
                    <a:gd name="T60" fmla="*/ 0 w 603"/>
                    <a:gd name="T61" fmla="*/ 0 h 80"/>
                    <a:gd name="T62" fmla="*/ 0 w 603"/>
                    <a:gd name="T63" fmla="*/ 0 h 80"/>
                    <a:gd name="T64" fmla="*/ 0 w 603"/>
                    <a:gd name="T65" fmla="*/ 1 h 80"/>
                    <a:gd name="T66" fmla="*/ 0 w 603"/>
                    <a:gd name="T67" fmla="*/ 1 h 80"/>
                    <a:gd name="T68" fmla="*/ 0 w 603"/>
                    <a:gd name="T69" fmla="*/ 0 h 80"/>
                    <a:gd name="T70" fmla="*/ 0 w 603"/>
                    <a:gd name="T71" fmla="*/ 0 h 80"/>
                    <a:gd name="T72" fmla="*/ 0 w 603"/>
                    <a:gd name="T73" fmla="*/ 0 h 80"/>
                    <a:gd name="T74" fmla="*/ 0 w 603"/>
                    <a:gd name="T75" fmla="*/ 1 h 80"/>
                    <a:gd name="T76" fmla="*/ 0 w 603"/>
                    <a:gd name="T77" fmla="*/ 1 h 80"/>
                    <a:gd name="T78" fmla="*/ 0 w 603"/>
                    <a:gd name="T79" fmla="*/ 0 h 80"/>
                    <a:gd name="T80" fmla="*/ 0 w 603"/>
                    <a:gd name="T81" fmla="*/ 0 h 80"/>
                    <a:gd name="T82" fmla="*/ 0 w 603"/>
                    <a:gd name="T83" fmla="*/ 0 h 80"/>
                    <a:gd name="T84" fmla="*/ 0 w 603"/>
                    <a:gd name="T85" fmla="*/ 1 h 80"/>
                    <a:gd name="T86" fmla="*/ 0 w 603"/>
                    <a:gd name="T87" fmla="*/ 1 h 80"/>
                    <a:gd name="T88" fmla="*/ 0 w 603"/>
                    <a:gd name="T89" fmla="*/ 0 h 80"/>
                    <a:gd name="T90" fmla="*/ 0 w 603"/>
                    <a:gd name="T91" fmla="*/ 0 h 80"/>
                    <a:gd name="T92" fmla="*/ 0 w 603"/>
                    <a:gd name="T93" fmla="*/ 0 h 80"/>
                    <a:gd name="T94" fmla="*/ 0 w 603"/>
                    <a:gd name="T95" fmla="*/ 1 h 80"/>
                    <a:gd name="T96" fmla="*/ 0 w 603"/>
                    <a:gd name="T97" fmla="*/ 1 h 80"/>
                    <a:gd name="T98" fmla="*/ 0 w 603"/>
                    <a:gd name="T99" fmla="*/ 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80"/>
                    <a:gd name="T152" fmla="*/ 603 w 603"/>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80">
                      <a:moveTo>
                        <a:pt x="50" y="0"/>
                      </a:moveTo>
                      <a:lnTo>
                        <a:pt x="50" y="80"/>
                      </a:lnTo>
                      <a:lnTo>
                        <a:pt x="0" y="80"/>
                      </a:lnTo>
                      <a:lnTo>
                        <a:pt x="0" y="0"/>
                      </a:lnTo>
                      <a:lnTo>
                        <a:pt x="50" y="0"/>
                      </a:lnTo>
                      <a:close/>
                      <a:moveTo>
                        <a:pt x="110" y="0"/>
                      </a:moveTo>
                      <a:lnTo>
                        <a:pt x="61" y="0"/>
                      </a:lnTo>
                      <a:lnTo>
                        <a:pt x="61" y="80"/>
                      </a:lnTo>
                      <a:lnTo>
                        <a:pt x="110" y="80"/>
                      </a:lnTo>
                      <a:lnTo>
                        <a:pt x="110" y="0"/>
                      </a:lnTo>
                      <a:close/>
                      <a:moveTo>
                        <a:pt x="173" y="0"/>
                      </a:moveTo>
                      <a:lnTo>
                        <a:pt x="123" y="0"/>
                      </a:lnTo>
                      <a:lnTo>
                        <a:pt x="123" y="80"/>
                      </a:lnTo>
                      <a:lnTo>
                        <a:pt x="173" y="80"/>
                      </a:lnTo>
                      <a:lnTo>
                        <a:pt x="173" y="0"/>
                      </a:lnTo>
                      <a:close/>
                      <a:moveTo>
                        <a:pt x="235" y="0"/>
                      </a:moveTo>
                      <a:lnTo>
                        <a:pt x="185" y="0"/>
                      </a:lnTo>
                      <a:lnTo>
                        <a:pt x="185" y="80"/>
                      </a:lnTo>
                      <a:lnTo>
                        <a:pt x="235" y="80"/>
                      </a:lnTo>
                      <a:lnTo>
                        <a:pt x="235" y="0"/>
                      </a:lnTo>
                      <a:close/>
                      <a:moveTo>
                        <a:pt x="295" y="0"/>
                      </a:moveTo>
                      <a:lnTo>
                        <a:pt x="245" y="0"/>
                      </a:lnTo>
                      <a:lnTo>
                        <a:pt x="245" y="80"/>
                      </a:lnTo>
                      <a:lnTo>
                        <a:pt x="295" y="80"/>
                      </a:lnTo>
                      <a:lnTo>
                        <a:pt x="295" y="0"/>
                      </a:lnTo>
                      <a:close/>
                      <a:moveTo>
                        <a:pt x="356" y="0"/>
                      </a:moveTo>
                      <a:lnTo>
                        <a:pt x="306" y="0"/>
                      </a:lnTo>
                      <a:lnTo>
                        <a:pt x="306" y="80"/>
                      </a:lnTo>
                      <a:lnTo>
                        <a:pt x="356" y="80"/>
                      </a:lnTo>
                      <a:lnTo>
                        <a:pt x="356" y="0"/>
                      </a:lnTo>
                      <a:close/>
                      <a:moveTo>
                        <a:pt x="418" y="0"/>
                      </a:moveTo>
                      <a:lnTo>
                        <a:pt x="368" y="0"/>
                      </a:lnTo>
                      <a:lnTo>
                        <a:pt x="368" y="80"/>
                      </a:lnTo>
                      <a:lnTo>
                        <a:pt x="418" y="80"/>
                      </a:lnTo>
                      <a:lnTo>
                        <a:pt x="418" y="0"/>
                      </a:lnTo>
                      <a:close/>
                      <a:moveTo>
                        <a:pt x="480" y="0"/>
                      </a:moveTo>
                      <a:lnTo>
                        <a:pt x="430" y="0"/>
                      </a:lnTo>
                      <a:lnTo>
                        <a:pt x="430" y="80"/>
                      </a:lnTo>
                      <a:lnTo>
                        <a:pt x="480" y="80"/>
                      </a:lnTo>
                      <a:lnTo>
                        <a:pt x="480" y="0"/>
                      </a:lnTo>
                      <a:close/>
                      <a:moveTo>
                        <a:pt x="542" y="0"/>
                      </a:moveTo>
                      <a:lnTo>
                        <a:pt x="493" y="0"/>
                      </a:lnTo>
                      <a:lnTo>
                        <a:pt x="493" y="80"/>
                      </a:lnTo>
                      <a:lnTo>
                        <a:pt x="542" y="80"/>
                      </a:lnTo>
                      <a:lnTo>
                        <a:pt x="542" y="0"/>
                      </a:lnTo>
                      <a:close/>
                      <a:moveTo>
                        <a:pt x="603" y="0"/>
                      </a:moveTo>
                      <a:lnTo>
                        <a:pt x="553" y="0"/>
                      </a:lnTo>
                      <a:lnTo>
                        <a:pt x="553" y="80"/>
                      </a:lnTo>
                      <a:lnTo>
                        <a:pt x="603" y="80"/>
                      </a:lnTo>
                      <a:lnTo>
                        <a:pt x="603" y="0"/>
                      </a:lnTo>
                      <a:close/>
                    </a:path>
                  </a:pathLst>
                </a:custGeom>
                <a:solidFill>
                  <a:srgbClr val="CCCCCC"/>
                </a:solidFill>
                <a:ln w="9525">
                  <a:noFill/>
                  <a:round/>
                  <a:headEnd/>
                  <a:tailEnd/>
                </a:ln>
              </p:spPr>
              <p:txBody>
                <a:bodyPr/>
                <a:lstStyle/>
                <a:p>
                  <a:endParaRPr lang="pt-BR"/>
                </a:p>
              </p:txBody>
            </p:sp>
            <p:sp>
              <p:nvSpPr>
                <p:cNvPr id="74795" name="Freeform 29"/>
                <p:cNvSpPr>
                  <a:spLocks noEditPoints="1"/>
                </p:cNvSpPr>
                <p:nvPr/>
              </p:nvSpPr>
              <p:spPr bwMode="auto">
                <a:xfrm>
                  <a:off x="5054" y="2298"/>
                  <a:ext cx="301" cy="45"/>
                </a:xfrm>
                <a:custGeom>
                  <a:avLst/>
                  <a:gdLst>
                    <a:gd name="T0" fmla="*/ 0 w 603"/>
                    <a:gd name="T1" fmla="*/ 0 h 91"/>
                    <a:gd name="T2" fmla="*/ 0 w 603"/>
                    <a:gd name="T3" fmla="*/ 0 h 91"/>
                    <a:gd name="T4" fmla="*/ 0 w 603"/>
                    <a:gd name="T5" fmla="*/ 0 h 91"/>
                    <a:gd name="T6" fmla="*/ 0 w 603"/>
                    <a:gd name="T7" fmla="*/ 0 h 91"/>
                    <a:gd name="T8" fmla="*/ 0 w 603"/>
                    <a:gd name="T9" fmla="*/ 0 h 91"/>
                    <a:gd name="T10" fmla="*/ 0 w 603"/>
                    <a:gd name="T11" fmla="*/ 0 h 91"/>
                    <a:gd name="T12" fmla="*/ 0 w 603"/>
                    <a:gd name="T13" fmla="*/ 0 h 91"/>
                    <a:gd name="T14" fmla="*/ 0 w 603"/>
                    <a:gd name="T15" fmla="*/ 0 h 91"/>
                    <a:gd name="T16" fmla="*/ 0 w 603"/>
                    <a:gd name="T17" fmla="*/ 0 h 91"/>
                    <a:gd name="T18" fmla="*/ 0 w 603"/>
                    <a:gd name="T19" fmla="*/ 0 h 91"/>
                    <a:gd name="T20" fmla="*/ 0 w 603"/>
                    <a:gd name="T21" fmla="*/ 0 h 91"/>
                    <a:gd name="T22" fmla="*/ 0 w 603"/>
                    <a:gd name="T23" fmla="*/ 0 h 91"/>
                    <a:gd name="T24" fmla="*/ 0 w 603"/>
                    <a:gd name="T25" fmla="*/ 0 h 91"/>
                    <a:gd name="T26" fmla="*/ 0 w 603"/>
                    <a:gd name="T27" fmla="*/ 0 h 91"/>
                    <a:gd name="T28" fmla="*/ 0 w 603"/>
                    <a:gd name="T29" fmla="*/ 0 h 91"/>
                    <a:gd name="T30" fmla="*/ 0 w 603"/>
                    <a:gd name="T31" fmla="*/ 0 h 91"/>
                    <a:gd name="T32" fmla="*/ 0 w 603"/>
                    <a:gd name="T33" fmla="*/ 0 h 91"/>
                    <a:gd name="T34" fmla="*/ 0 w 603"/>
                    <a:gd name="T35" fmla="*/ 0 h 91"/>
                    <a:gd name="T36" fmla="*/ 0 w 603"/>
                    <a:gd name="T37" fmla="*/ 0 h 91"/>
                    <a:gd name="T38" fmla="*/ 0 w 603"/>
                    <a:gd name="T39" fmla="*/ 0 h 91"/>
                    <a:gd name="T40" fmla="*/ 0 w 603"/>
                    <a:gd name="T41" fmla="*/ 0 h 91"/>
                    <a:gd name="T42" fmla="*/ 0 w 603"/>
                    <a:gd name="T43" fmla="*/ 0 h 91"/>
                    <a:gd name="T44" fmla="*/ 0 w 603"/>
                    <a:gd name="T45" fmla="*/ 0 h 91"/>
                    <a:gd name="T46" fmla="*/ 0 w 603"/>
                    <a:gd name="T47" fmla="*/ 0 h 91"/>
                    <a:gd name="T48" fmla="*/ 0 w 603"/>
                    <a:gd name="T49" fmla="*/ 0 h 91"/>
                    <a:gd name="T50" fmla="*/ 0 w 603"/>
                    <a:gd name="T51" fmla="*/ 0 h 91"/>
                    <a:gd name="T52" fmla="*/ 0 w 603"/>
                    <a:gd name="T53" fmla="*/ 0 h 91"/>
                    <a:gd name="T54" fmla="*/ 0 w 603"/>
                    <a:gd name="T55" fmla="*/ 0 h 91"/>
                    <a:gd name="T56" fmla="*/ 0 w 603"/>
                    <a:gd name="T57" fmla="*/ 0 h 91"/>
                    <a:gd name="T58" fmla="*/ 0 w 603"/>
                    <a:gd name="T59" fmla="*/ 0 h 91"/>
                    <a:gd name="T60" fmla="*/ 0 w 603"/>
                    <a:gd name="T61" fmla="*/ 0 h 91"/>
                    <a:gd name="T62" fmla="*/ 0 w 603"/>
                    <a:gd name="T63" fmla="*/ 0 h 91"/>
                    <a:gd name="T64" fmla="*/ 0 w 603"/>
                    <a:gd name="T65" fmla="*/ 0 h 91"/>
                    <a:gd name="T66" fmla="*/ 0 w 603"/>
                    <a:gd name="T67" fmla="*/ 0 h 91"/>
                    <a:gd name="T68" fmla="*/ 0 w 603"/>
                    <a:gd name="T69" fmla="*/ 0 h 91"/>
                    <a:gd name="T70" fmla="*/ 0 w 603"/>
                    <a:gd name="T71" fmla="*/ 0 h 91"/>
                    <a:gd name="T72" fmla="*/ 0 w 603"/>
                    <a:gd name="T73" fmla="*/ 0 h 91"/>
                    <a:gd name="T74" fmla="*/ 0 w 603"/>
                    <a:gd name="T75" fmla="*/ 0 h 91"/>
                    <a:gd name="T76" fmla="*/ 0 w 603"/>
                    <a:gd name="T77" fmla="*/ 0 h 91"/>
                    <a:gd name="T78" fmla="*/ 0 w 603"/>
                    <a:gd name="T79" fmla="*/ 0 h 91"/>
                    <a:gd name="T80" fmla="*/ 0 w 603"/>
                    <a:gd name="T81" fmla="*/ 0 h 91"/>
                    <a:gd name="T82" fmla="*/ 0 w 603"/>
                    <a:gd name="T83" fmla="*/ 0 h 91"/>
                    <a:gd name="T84" fmla="*/ 0 w 603"/>
                    <a:gd name="T85" fmla="*/ 0 h 91"/>
                    <a:gd name="T86" fmla="*/ 0 w 603"/>
                    <a:gd name="T87" fmla="*/ 0 h 91"/>
                    <a:gd name="T88" fmla="*/ 0 w 603"/>
                    <a:gd name="T89" fmla="*/ 0 h 91"/>
                    <a:gd name="T90" fmla="*/ 0 w 603"/>
                    <a:gd name="T91" fmla="*/ 0 h 91"/>
                    <a:gd name="T92" fmla="*/ 0 w 603"/>
                    <a:gd name="T93" fmla="*/ 0 h 91"/>
                    <a:gd name="T94" fmla="*/ 0 w 603"/>
                    <a:gd name="T95" fmla="*/ 0 h 91"/>
                    <a:gd name="T96" fmla="*/ 0 w 603"/>
                    <a:gd name="T97" fmla="*/ 0 h 91"/>
                    <a:gd name="T98" fmla="*/ 0 w 603"/>
                    <a:gd name="T99" fmla="*/ 0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91"/>
                    <a:gd name="T152" fmla="*/ 603 w 603"/>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91">
                      <a:moveTo>
                        <a:pt x="50" y="91"/>
                      </a:moveTo>
                      <a:lnTo>
                        <a:pt x="50" y="0"/>
                      </a:lnTo>
                      <a:lnTo>
                        <a:pt x="0" y="0"/>
                      </a:lnTo>
                      <a:lnTo>
                        <a:pt x="0" y="91"/>
                      </a:lnTo>
                      <a:lnTo>
                        <a:pt x="50" y="91"/>
                      </a:lnTo>
                      <a:close/>
                      <a:moveTo>
                        <a:pt x="553" y="91"/>
                      </a:moveTo>
                      <a:lnTo>
                        <a:pt x="603" y="91"/>
                      </a:lnTo>
                      <a:lnTo>
                        <a:pt x="603" y="0"/>
                      </a:lnTo>
                      <a:lnTo>
                        <a:pt x="553" y="0"/>
                      </a:lnTo>
                      <a:lnTo>
                        <a:pt x="553" y="91"/>
                      </a:lnTo>
                      <a:close/>
                      <a:moveTo>
                        <a:pt x="493" y="91"/>
                      </a:moveTo>
                      <a:lnTo>
                        <a:pt x="542" y="91"/>
                      </a:lnTo>
                      <a:lnTo>
                        <a:pt x="542" y="0"/>
                      </a:lnTo>
                      <a:lnTo>
                        <a:pt x="493" y="0"/>
                      </a:lnTo>
                      <a:lnTo>
                        <a:pt x="493" y="91"/>
                      </a:lnTo>
                      <a:close/>
                      <a:moveTo>
                        <a:pt x="430" y="91"/>
                      </a:moveTo>
                      <a:lnTo>
                        <a:pt x="480" y="91"/>
                      </a:lnTo>
                      <a:lnTo>
                        <a:pt x="480" y="0"/>
                      </a:lnTo>
                      <a:lnTo>
                        <a:pt x="430" y="0"/>
                      </a:lnTo>
                      <a:lnTo>
                        <a:pt x="430" y="91"/>
                      </a:lnTo>
                      <a:close/>
                      <a:moveTo>
                        <a:pt x="368" y="91"/>
                      </a:moveTo>
                      <a:lnTo>
                        <a:pt x="418" y="91"/>
                      </a:lnTo>
                      <a:lnTo>
                        <a:pt x="418" y="0"/>
                      </a:lnTo>
                      <a:lnTo>
                        <a:pt x="368" y="0"/>
                      </a:lnTo>
                      <a:lnTo>
                        <a:pt x="368" y="91"/>
                      </a:lnTo>
                      <a:close/>
                      <a:moveTo>
                        <a:pt x="306" y="91"/>
                      </a:moveTo>
                      <a:lnTo>
                        <a:pt x="356" y="91"/>
                      </a:lnTo>
                      <a:lnTo>
                        <a:pt x="356" y="0"/>
                      </a:lnTo>
                      <a:lnTo>
                        <a:pt x="306" y="0"/>
                      </a:lnTo>
                      <a:lnTo>
                        <a:pt x="306" y="91"/>
                      </a:lnTo>
                      <a:close/>
                      <a:moveTo>
                        <a:pt x="245" y="91"/>
                      </a:moveTo>
                      <a:lnTo>
                        <a:pt x="295" y="91"/>
                      </a:lnTo>
                      <a:lnTo>
                        <a:pt x="295" y="0"/>
                      </a:lnTo>
                      <a:lnTo>
                        <a:pt x="245" y="0"/>
                      </a:lnTo>
                      <a:lnTo>
                        <a:pt x="245" y="91"/>
                      </a:lnTo>
                      <a:close/>
                      <a:moveTo>
                        <a:pt x="185" y="91"/>
                      </a:moveTo>
                      <a:lnTo>
                        <a:pt x="235" y="91"/>
                      </a:lnTo>
                      <a:lnTo>
                        <a:pt x="235" y="0"/>
                      </a:lnTo>
                      <a:lnTo>
                        <a:pt x="185" y="0"/>
                      </a:lnTo>
                      <a:lnTo>
                        <a:pt x="185" y="91"/>
                      </a:lnTo>
                      <a:close/>
                      <a:moveTo>
                        <a:pt x="123" y="91"/>
                      </a:moveTo>
                      <a:lnTo>
                        <a:pt x="173" y="91"/>
                      </a:lnTo>
                      <a:lnTo>
                        <a:pt x="173" y="0"/>
                      </a:lnTo>
                      <a:lnTo>
                        <a:pt x="123" y="0"/>
                      </a:lnTo>
                      <a:lnTo>
                        <a:pt x="123" y="91"/>
                      </a:lnTo>
                      <a:close/>
                      <a:moveTo>
                        <a:pt x="61" y="91"/>
                      </a:moveTo>
                      <a:lnTo>
                        <a:pt x="110" y="91"/>
                      </a:lnTo>
                      <a:lnTo>
                        <a:pt x="110" y="0"/>
                      </a:lnTo>
                      <a:lnTo>
                        <a:pt x="61" y="0"/>
                      </a:lnTo>
                      <a:lnTo>
                        <a:pt x="61" y="91"/>
                      </a:lnTo>
                      <a:close/>
                    </a:path>
                  </a:pathLst>
                </a:custGeom>
                <a:solidFill>
                  <a:srgbClr val="F5F5F5"/>
                </a:solidFill>
                <a:ln w="9525">
                  <a:noFill/>
                  <a:round/>
                  <a:headEnd/>
                  <a:tailEnd/>
                </a:ln>
              </p:spPr>
              <p:txBody>
                <a:bodyPr/>
                <a:lstStyle/>
                <a:p>
                  <a:endParaRPr lang="pt-BR"/>
                </a:p>
              </p:txBody>
            </p:sp>
            <p:sp>
              <p:nvSpPr>
                <p:cNvPr id="74796" name="Freeform 30"/>
                <p:cNvSpPr>
                  <a:spLocks noEditPoints="1"/>
                </p:cNvSpPr>
                <p:nvPr/>
              </p:nvSpPr>
              <p:spPr bwMode="auto">
                <a:xfrm>
                  <a:off x="5054" y="2275"/>
                  <a:ext cx="301" cy="45"/>
                </a:xfrm>
                <a:custGeom>
                  <a:avLst/>
                  <a:gdLst>
                    <a:gd name="T0" fmla="*/ 0 w 603"/>
                    <a:gd name="T1" fmla="*/ 0 h 91"/>
                    <a:gd name="T2" fmla="*/ 0 w 603"/>
                    <a:gd name="T3" fmla="*/ 0 h 91"/>
                    <a:gd name="T4" fmla="*/ 0 w 603"/>
                    <a:gd name="T5" fmla="*/ 0 h 91"/>
                    <a:gd name="T6" fmla="*/ 0 w 603"/>
                    <a:gd name="T7" fmla="*/ 0 h 91"/>
                    <a:gd name="T8" fmla="*/ 0 w 603"/>
                    <a:gd name="T9" fmla="*/ 0 h 91"/>
                    <a:gd name="T10" fmla="*/ 0 w 603"/>
                    <a:gd name="T11" fmla="*/ 0 h 91"/>
                    <a:gd name="T12" fmla="*/ 0 w 603"/>
                    <a:gd name="T13" fmla="*/ 0 h 91"/>
                    <a:gd name="T14" fmla="*/ 0 w 603"/>
                    <a:gd name="T15" fmla="*/ 0 h 91"/>
                    <a:gd name="T16" fmla="*/ 0 w 603"/>
                    <a:gd name="T17" fmla="*/ 0 h 91"/>
                    <a:gd name="T18" fmla="*/ 0 w 603"/>
                    <a:gd name="T19" fmla="*/ 0 h 91"/>
                    <a:gd name="T20" fmla="*/ 0 w 603"/>
                    <a:gd name="T21" fmla="*/ 0 h 91"/>
                    <a:gd name="T22" fmla="*/ 0 w 603"/>
                    <a:gd name="T23" fmla="*/ 0 h 91"/>
                    <a:gd name="T24" fmla="*/ 0 w 603"/>
                    <a:gd name="T25" fmla="*/ 0 h 91"/>
                    <a:gd name="T26" fmla="*/ 0 w 603"/>
                    <a:gd name="T27" fmla="*/ 0 h 91"/>
                    <a:gd name="T28" fmla="*/ 0 w 603"/>
                    <a:gd name="T29" fmla="*/ 0 h 91"/>
                    <a:gd name="T30" fmla="*/ 0 w 603"/>
                    <a:gd name="T31" fmla="*/ 0 h 91"/>
                    <a:gd name="T32" fmla="*/ 0 w 603"/>
                    <a:gd name="T33" fmla="*/ 0 h 91"/>
                    <a:gd name="T34" fmla="*/ 0 w 603"/>
                    <a:gd name="T35" fmla="*/ 0 h 91"/>
                    <a:gd name="T36" fmla="*/ 0 w 603"/>
                    <a:gd name="T37" fmla="*/ 0 h 91"/>
                    <a:gd name="T38" fmla="*/ 0 w 603"/>
                    <a:gd name="T39" fmla="*/ 0 h 91"/>
                    <a:gd name="T40" fmla="*/ 0 w 603"/>
                    <a:gd name="T41" fmla="*/ 0 h 91"/>
                    <a:gd name="T42" fmla="*/ 0 w 603"/>
                    <a:gd name="T43" fmla="*/ 0 h 91"/>
                    <a:gd name="T44" fmla="*/ 0 w 603"/>
                    <a:gd name="T45" fmla="*/ 0 h 91"/>
                    <a:gd name="T46" fmla="*/ 0 w 603"/>
                    <a:gd name="T47" fmla="*/ 0 h 91"/>
                    <a:gd name="T48" fmla="*/ 0 w 603"/>
                    <a:gd name="T49" fmla="*/ 0 h 91"/>
                    <a:gd name="T50" fmla="*/ 0 w 603"/>
                    <a:gd name="T51" fmla="*/ 0 h 91"/>
                    <a:gd name="T52" fmla="*/ 0 w 603"/>
                    <a:gd name="T53" fmla="*/ 0 h 91"/>
                    <a:gd name="T54" fmla="*/ 0 w 603"/>
                    <a:gd name="T55" fmla="*/ 0 h 91"/>
                    <a:gd name="T56" fmla="*/ 0 w 603"/>
                    <a:gd name="T57" fmla="*/ 0 h 91"/>
                    <a:gd name="T58" fmla="*/ 0 w 603"/>
                    <a:gd name="T59" fmla="*/ 0 h 91"/>
                    <a:gd name="T60" fmla="*/ 0 w 603"/>
                    <a:gd name="T61" fmla="*/ 0 h 91"/>
                    <a:gd name="T62" fmla="*/ 0 w 603"/>
                    <a:gd name="T63" fmla="*/ 0 h 91"/>
                    <a:gd name="T64" fmla="*/ 0 w 603"/>
                    <a:gd name="T65" fmla="*/ 0 h 91"/>
                    <a:gd name="T66" fmla="*/ 0 w 603"/>
                    <a:gd name="T67" fmla="*/ 0 h 91"/>
                    <a:gd name="T68" fmla="*/ 0 w 603"/>
                    <a:gd name="T69" fmla="*/ 0 h 91"/>
                    <a:gd name="T70" fmla="*/ 0 w 603"/>
                    <a:gd name="T71" fmla="*/ 0 h 91"/>
                    <a:gd name="T72" fmla="*/ 0 w 603"/>
                    <a:gd name="T73" fmla="*/ 0 h 91"/>
                    <a:gd name="T74" fmla="*/ 0 w 603"/>
                    <a:gd name="T75" fmla="*/ 0 h 91"/>
                    <a:gd name="T76" fmla="*/ 0 w 603"/>
                    <a:gd name="T77" fmla="*/ 0 h 91"/>
                    <a:gd name="T78" fmla="*/ 0 w 603"/>
                    <a:gd name="T79" fmla="*/ 0 h 91"/>
                    <a:gd name="T80" fmla="*/ 0 w 603"/>
                    <a:gd name="T81" fmla="*/ 0 h 91"/>
                    <a:gd name="T82" fmla="*/ 0 w 603"/>
                    <a:gd name="T83" fmla="*/ 0 h 91"/>
                    <a:gd name="T84" fmla="*/ 0 w 603"/>
                    <a:gd name="T85" fmla="*/ 0 h 91"/>
                    <a:gd name="T86" fmla="*/ 0 w 603"/>
                    <a:gd name="T87" fmla="*/ 0 h 91"/>
                    <a:gd name="T88" fmla="*/ 0 w 603"/>
                    <a:gd name="T89" fmla="*/ 0 h 91"/>
                    <a:gd name="T90" fmla="*/ 0 w 603"/>
                    <a:gd name="T91" fmla="*/ 0 h 91"/>
                    <a:gd name="T92" fmla="*/ 0 w 603"/>
                    <a:gd name="T93" fmla="*/ 0 h 91"/>
                    <a:gd name="T94" fmla="*/ 0 w 603"/>
                    <a:gd name="T95" fmla="*/ 0 h 91"/>
                    <a:gd name="T96" fmla="*/ 0 w 603"/>
                    <a:gd name="T97" fmla="*/ 0 h 91"/>
                    <a:gd name="T98" fmla="*/ 0 w 603"/>
                    <a:gd name="T99" fmla="*/ 0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91"/>
                    <a:gd name="T152" fmla="*/ 603 w 603"/>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91">
                      <a:moveTo>
                        <a:pt x="50" y="91"/>
                      </a:moveTo>
                      <a:lnTo>
                        <a:pt x="50" y="0"/>
                      </a:lnTo>
                      <a:lnTo>
                        <a:pt x="0" y="0"/>
                      </a:lnTo>
                      <a:lnTo>
                        <a:pt x="0" y="91"/>
                      </a:lnTo>
                      <a:lnTo>
                        <a:pt x="50" y="91"/>
                      </a:lnTo>
                      <a:close/>
                      <a:moveTo>
                        <a:pt x="553" y="91"/>
                      </a:moveTo>
                      <a:lnTo>
                        <a:pt x="603" y="91"/>
                      </a:lnTo>
                      <a:lnTo>
                        <a:pt x="603" y="0"/>
                      </a:lnTo>
                      <a:lnTo>
                        <a:pt x="553" y="0"/>
                      </a:lnTo>
                      <a:lnTo>
                        <a:pt x="553" y="91"/>
                      </a:lnTo>
                      <a:close/>
                      <a:moveTo>
                        <a:pt x="493" y="91"/>
                      </a:moveTo>
                      <a:lnTo>
                        <a:pt x="542" y="91"/>
                      </a:lnTo>
                      <a:lnTo>
                        <a:pt x="542" y="0"/>
                      </a:lnTo>
                      <a:lnTo>
                        <a:pt x="493" y="0"/>
                      </a:lnTo>
                      <a:lnTo>
                        <a:pt x="493" y="91"/>
                      </a:lnTo>
                      <a:close/>
                      <a:moveTo>
                        <a:pt x="430" y="91"/>
                      </a:moveTo>
                      <a:lnTo>
                        <a:pt x="480" y="91"/>
                      </a:lnTo>
                      <a:lnTo>
                        <a:pt x="480" y="0"/>
                      </a:lnTo>
                      <a:lnTo>
                        <a:pt x="430" y="0"/>
                      </a:lnTo>
                      <a:lnTo>
                        <a:pt x="430" y="91"/>
                      </a:lnTo>
                      <a:close/>
                      <a:moveTo>
                        <a:pt x="368" y="91"/>
                      </a:moveTo>
                      <a:lnTo>
                        <a:pt x="418" y="91"/>
                      </a:lnTo>
                      <a:lnTo>
                        <a:pt x="418" y="0"/>
                      </a:lnTo>
                      <a:lnTo>
                        <a:pt x="368" y="0"/>
                      </a:lnTo>
                      <a:lnTo>
                        <a:pt x="368" y="91"/>
                      </a:lnTo>
                      <a:close/>
                      <a:moveTo>
                        <a:pt x="306" y="91"/>
                      </a:moveTo>
                      <a:lnTo>
                        <a:pt x="356" y="91"/>
                      </a:lnTo>
                      <a:lnTo>
                        <a:pt x="356" y="0"/>
                      </a:lnTo>
                      <a:lnTo>
                        <a:pt x="306" y="0"/>
                      </a:lnTo>
                      <a:lnTo>
                        <a:pt x="306" y="91"/>
                      </a:lnTo>
                      <a:close/>
                      <a:moveTo>
                        <a:pt x="245" y="91"/>
                      </a:moveTo>
                      <a:lnTo>
                        <a:pt x="295" y="91"/>
                      </a:lnTo>
                      <a:lnTo>
                        <a:pt x="295" y="0"/>
                      </a:lnTo>
                      <a:lnTo>
                        <a:pt x="245" y="0"/>
                      </a:lnTo>
                      <a:lnTo>
                        <a:pt x="245" y="91"/>
                      </a:lnTo>
                      <a:close/>
                      <a:moveTo>
                        <a:pt x="185" y="91"/>
                      </a:moveTo>
                      <a:lnTo>
                        <a:pt x="235" y="91"/>
                      </a:lnTo>
                      <a:lnTo>
                        <a:pt x="235" y="0"/>
                      </a:lnTo>
                      <a:lnTo>
                        <a:pt x="185" y="0"/>
                      </a:lnTo>
                      <a:lnTo>
                        <a:pt x="185" y="91"/>
                      </a:lnTo>
                      <a:close/>
                      <a:moveTo>
                        <a:pt x="123" y="91"/>
                      </a:moveTo>
                      <a:lnTo>
                        <a:pt x="173" y="91"/>
                      </a:lnTo>
                      <a:lnTo>
                        <a:pt x="173" y="0"/>
                      </a:lnTo>
                      <a:lnTo>
                        <a:pt x="123" y="0"/>
                      </a:lnTo>
                      <a:lnTo>
                        <a:pt x="123" y="91"/>
                      </a:lnTo>
                      <a:close/>
                      <a:moveTo>
                        <a:pt x="61" y="91"/>
                      </a:moveTo>
                      <a:lnTo>
                        <a:pt x="110" y="91"/>
                      </a:lnTo>
                      <a:lnTo>
                        <a:pt x="110" y="0"/>
                      </a:lnTo>
                      <a:lnTo>
                        <a:pt x="61" y="0"/>
                      </a:lnTo>
                      <a:lnTo>
                        <a:pt x="61" y="91"/>
                      </a:lnTo>
                      <a:close/>
                    </a:path>
                  </a:pathLst>
                </a:custGeom>
                <a:solidFill>
                  <a:srgbClr val="EDEDED"/>
                </a:solidFill>
                <a:ln w="9525">
                  <a:noFill/>
                  <a:round/>
                  <a:headEnd/>
                  <a:tailEnd/>
                </a:ln>
              </p:spPr>
              <p:txBody>
                <a:bodyPr/>
                <a:lstStyle/>
                <a:p>
                  <a:endParaRPr lang="pt-BR"/>
                </a:p>
              </p:txBody>
            </p:sp>
            <p:sp>
              <p:nvSpPr>
                <p:cNvPr id="74797" name="Freeform 31"/>
                <p:cNvSpPr>
                  <a:spLocks noEditPoints="1"/>
                </p:cNvSpPr>
                <p:nvPr/>
              </p:nvSpPr>
              <p:spPr bwMode="auto">
                <a:xfrm>
                  <a:off x="5054" y="2253"/>
                  <a:ext cx="301" cy="45"/>
                </a:xfrm>
                <a:custGeom>
                  <a:avLst/>
                  <a:gdLst>
                    <a:gd name="T0" fmla="*/ 0 w 603"/>
                    <a:gd name="T1" fmla="*/ 1 h 90"/>
                    <a:gd name="T2" fmla="*/ 0 w 603"/>
                    <a:gd name="T3" fmla="*/ 0 h 90"/>
                    <a:gd name="T4" fmla="*/ 0 w 603"/>
                    <a:gd name="T5" fmla="*/ 0 h 90"/>
                    <a:gd name="T6" fmla="*/ 0 w 603"/>
                    <a:gd name="T7" fmla="*/ 1 h 90"/>
                    <a:gd name="T8" fmla="*/ 0 w 603"/>
                    <a:gd name="T9" fmla="*/ 1 h 90"/>
                    <a:gd name="T10" fmla="*/ 0 w 603"/>
                    <a:gd name="T11" fmla="*/ 1 h 90"/>
                    <a:gd name="T12" fmla="*/ 0 w 603"/>
                    <a:gd name="T13" fmla="*/ 1 h 90"/>
                    <a:gd name="T14" fmla="*/ 0 w 603"/>
                    <a:gd name="T15" fmla="*/ 0 h 90"/>
                    <a:gd name="T16" fmla="*/ 0 w 603"/>
                    <a:gd name="T17" fmla="*/ 0 h 90"/>
                    <a:gd name="T18" fmla="*/ 0 w 603"/>
                    <a:gd name="T19" fmla="*/ 1 h 90"/>
                    <a:gd name="T20" fmla="*/ 0 w 603"/>
                    <a:gd name="T21" fmla="*/ 1 h 90"/>
                    <a:gd name="T22" fmla="*/ 0 w 603"/>
                    <a:gd name="T23" fmla="*/ 1 h 90"/>
                    <a:gd name="T24" fmla="*/ 0 w 603"/>
                    <a:gd name="T25" fmla="*/ 0 h 90"/>
                    <a:gd name="T26" fmla="*/ 0 w 603"/>
                    <a:gd name="T27" fmla="*/ 0 h 90"/>
                    <a:gd name="T28" fmla="*/ 0 w 603"/>
                    <a:gd name="T29" fmla="*/ 1 h 90"/>
                    <a:gd name="T30" fmla="*/ 0 w 603"/>
                    <a:gd name="T31" fmla="*/ 1 h 90"/>
                    <a:gd name="T32" fmla="*/ 0 w 603"/>
                    <a:gd name="T33" fmla="*/ 1 h 90"/>
                    <a:gd name="T34" fmla="*/ 0 w 603"/>
                    <a:gd name="T35" fmla="*/ 0 h 90"/>
                    <a:gd name="T36" fmla="*/ 0 w 603"/>
                    <a:gd name="T37" fmla="*/ 0 h 90"/>
                    <a:gd name="T38" fmla="*/ 0 w 603"/>
                    <a:gd name="T39" fmla="*/ 1 h 90"/>
                    <a:gd name="T40" fmla="*/ 0 w 603"/>
                    <a:gd name="T41" fmla="*/ 1 h 90"/>
                    <a:gd name="T42" fmla="*/ 0 w 603"/>
                    <a:gd name="T43" fmla="*/ 1 h 90"/>
                    <a:gd name="T44" fmla="*/ 0 w 603"/>
                    <a:gd name="T45" fmla="*/ 0 h 90"/>
                    <a:gd name="T46" fmla="*/ 0 w 603"/>
                    <a:gd name="T47" fmla="*/ 0 h 90"/>
                    <a:gd name="T48" fmla="*/ 0 w 603"/>
                    <a:gd name="T49" fmla="*/ 1 h 90"/>
                    <a:gd name="T50" fmla="*/ 0 w 603"/>
                    <a:gd name="T51" fmla="*/ 1 h 90"/>
                    <a:gd name="T52" fmla="*/ 0 w 603"/>
                    <a:gd name="T53" fmla="*/ 1 h 90"/>
                    <a:gd name="T54" fmla="*/ 0 w 603"/>
                    <a:gd name="T55" fmla="*/ 0 h 90"/>
                    <a:gd name="T56" fmla="*/ 0 w 603"/>
                    <a:gd name="T57" fmla="*/ 0 h 90"/>
                    <a:gd name="T58" fmla="*/ 0 w 603"/>
                    <a:gd name="T59" fmla="*/ 1 h 90"/>
                    <a:gd name="T60" fmla="*/ 0 w 603"/>
                    <a:gd name="T61" fmla="*/ 1 h 90"/>
                    <a:gd name="T62" fmla="*/ 0 w 603"/>
                    <a:gd name="T63" fmla="*/ 1 h 90"/>
                    <a:gd name="T64" fmla="*/ 0 w 603"/>
                    <a:gd name="T65" fmla="*/ 0 h 90"/>
                    <a:gd name="T66" fmla="*/ 0 w 603"/>
                    <a:gd name="T67" fmla="*/ 0 h 90"/>
                    <a:gd name="T68" fmla="*/ 0 w 603"/>
                    <a:gd name="T69" fmla="*/ 1 h 90"/>
                    <a:gd name="T70" fmla="*/ 0 w 603"/>
                    <a:gd name="T71" fmla="*/ 1 h 90"/>
                    <a:gd name="T72" fmla="*/ 0 w 603"/>
                    <a:gd name="T73" fmla="*/ 1 h 90"/>
                    <a:gd name="T74" fmla="*/ 0 w 603"/>
                    <a:gd name="T75" fmla="*/ 0 h 90"/>
                    <a:gd name="T76" fmla="*/ 0 w 603"/>
                    <a:gd name="T77" fmla="*/ 0 h 90"/>
                    <a:gd name="T78" fmla="*/ 0 w 603"/>
                    <a:gd name="T79" fmla="*/ 1 h 90"/>
                    <a:gd name="T80" fmla="*/ 0 w 603"/>
                    <a:gd name="T81" fmla="*/ 1 h 90"/>
                    <a:gd name="T82" fmla="*/ 0 w 603"/>
                    <a:gd name="T83" fmla="*/ 1 h 90"/>
                    <a:gd name="T84" fmla="*/ 0 w 603"/>
                    <a:gd name="T85" fmla="*/ 0 h 90"/>
                    <a:gd name="T86" fmla="*/ 0 w 603"/>
                    <a:gd name="T87" fmla="*/ 0 h 90"/>
                    <a:gd name="T88" fmla="*/ 0 w 603"/>
                    <a:gd name="T89" fmla="*/ 1 h 90"/>
                    <a:gd name="T90" fmla="*/ 0 w 603"/>
                    <a:gd name="T91" fmla="*/ 1 h 90"/>
                    <a:gd name="T92" fmla="*/ 0 w 603"/>
                    <a:gd name="T93" fmla="*/ 1 h 90"/>
                    <a:gd name="T94" fmla="*/ 0 w 603"/>
                    <a:gd name="T95" fmla="*/ 0 h 90"/>
                    <a:gd name="T96" fmla="*/ 0 w 603"/>
                    <a:gd name="T97" fmla="*/ 0 h 90"/>
                    <a:gd name="T98" fmla="*/ 0 w 603"/>
                    <a:gd name="T99" fmla="*/ 1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90"/>
                    <a:gd name="T152" fmla="*/ 603 w 603"/>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90">
                      <a:moveTo>
                        <a:pt x="50" y="90"/>
                      </a:moveTo>
                      <a:lnTo>
                        <a:pt x="50" y="0"/>
                      </a:lnTo>
                      <a:lnTo>
                        <a:pt x="0" y="0"/>
                      </a:lnTo>
                      <a:lnTo>
                        <a:pt x="0" y="90"/>
                      </a:lnTo>
                      <a:lnTo>
                        <a:pt x="50" y="90"/>
                      </a:lnTo>
                      <a:close/>
                      <a:moveTo>
                        <a:pt x="553" y="90"/>
                      </a:moveTo>
                      <a:lnTo>
                        <a:pt x="603" y="90"/>
                      </a:lnTo>
                      <a:lnTo>
                        <a:pt x="603" y="0"/>
                      </a:lnTo>
                      <a:lnTo>
                        <a:pt x="553" y="0"/>
                      </a:lnTo>
                      <a:lnTo>
                        <a:pt x="553" y="90"/>
                      </a:lnTo>
                      <a:close/>
                      <a:moveTo>
                        <a:pt x="493" y="90"/>
                      </a:moveTo>
                      <a:lnTo>
                        <a:pt x="542" y="90"/>
                      </a:lnTo>
                      <a:lnTo>
                        <a:pt x="542" y="0"/>
                      </a:lnTo>
                      <a:lnTo>
                        <a:pt x="493" y="0"/>
                      </a:lnTo>
                      <a:lnTo>
                        <a:pt x="493" y="90"/>
                      </a:lnTo>
                      <a:close/>
                      <a:moveTo>
                        <a:pt x="430" y="90"/>
                      </a:moveTo>
                      <a:lnTo>
                        <a:pt x="480" y="90"/>
                      </a:lnTo>
                      <a:lnTo>
                        <a:pt x="480" y="0"/>
                      </a:lnTo>
                      <a:lnTo>
                        <a:pt x="430" y="0"/>
                      </a:lnTo>
                      <a:lnTo>
                        <a:pt x="430" y="90"/>
                      </a:lnTo>
                      <a:close/>
                      <a:moveTo>
                        <a:pt x="368" y="90"/>
                      </a:moveTo>
                      <a:lnTo>
                        <a:pt x="418" y="90"/>
                      </a:lnTo>
                      <a:lnTo>
                        <a:pt x="418" y="0"/>
                      </a:lnTo>
                      <a:lnTo>
                        <a:pt x="368" y="0"/>
                      </a:lnTo>
                      <a:lnTo>
                        <a:pt x="368" y="90"/>
                      </a:lnTo>
                      <a:close/>
                      <a:moveTo>
                        <a:pt x="306" y="90"/>
                      </a:moveTo>
                      <a:lnTo>
                        <a:pt x="356" y="90"/>
                      </a:lnTo>
                      <a:lnTo>
                        <a:pt x="356" y="0"/>
                      </a:lnTo>
                      <a:lnTo>
                        <a:pt x="306" y="0"/>
                      </a:lnTo>
                      <a:lnTo>
                        <a:pt x="306" y="90"/>
                      </a:lnTo>
                      <a:close/>
                      <a:moveTo>
                        <a:pt x="245" y="90"/>
                      </a:moveTo>
                      <a:lnTo>
                        <a:pt x="295" y="90"/>
                      </a:lnTo>
                      <a:lnTo>
                        <a:pt x="295" y="0"/>
                      </a:lnTo>
                      <a:lnTo>
                        <a:pt x="245" y="0"/>
                      </a:lnTo>
                      <a:lnTo>
                        <a:pt x="245" y="90"/>
                      </a:lnTo>
                      <a:close/>
                      <a:moveTo>
                        <a:pt x="185" y="90"/>
                      </a:moveTo>
                      <a:lnTo>
                        <a:pt x="235" y="90"/>
                      </a:lnTo>
                      <a:lnTo>
                        <a:pt x="235" y="0"/>
                      </a:lnTo>
                      <a:lnTo>
                        <a:pt x="185" y="0"/>
                      </a:lnTo>
                      <a:lnTo>
                        <a:pt x="185" y="90"/>
                      </a:lnTo>
                      <a:close/>
                      <a:moveTo>
                        <a:pt x="123" y="90"/>
                      </a:moveTo>
                      <a:lnTo>
                        <a:pt x="173" y="90"/>
                      </a:lnTo>
                      <a:lnTo>
                        <a:pt x="173" y="0"/>
                      </a:lnTo>
                      <a:lnTo>
                        <a:pt x="123" y="0"/>
                      </a:lnTo>
                      <a:lnTo>
                        <a:pt x="123" y="90"/>
                      </a:lnTo>
                      <a:close/>
                      <a:moveTo>
                        <a:pt x="61" y="90"/>
                      </a:moveTo>
                      <a:lnTo>
                        <a:pt x="110" y="90"/>
                      </a:lnTo>
                      <a:lnTo>
                        <a:pt x="110" y="0"/>
                      </a:lnTo>
                      <a:lnTo>
                        <a:pt x="61" y="0"/>
                      </a:lnTo>
                      <a:lnTo>
                        <a:pt x="61" y="90"/>
                      </a:lnTo>
                      <a:close/>
                    </a:path>
                  </a:pathLst>
                </a:custGeom>
                <a:solidFill>
                  <a:srgbClr val="D9D9D9"/>
                </a:solidFill>
                <a:ln w="9525">
                  <a:noFill/>
                  <a:round/>
                  <a:headEnd/>
                  <a:tailEnd/>
                </a:ln>
              </p:spPr>
              <p:txBody>
                <a:bodyPr/>
                <a:lstStyle/>
                <a:p>
                  <a:endParaRPr lang="pt-BR"/>
                </a:p>
              </p:txBody>
            </p:sp>
            <p:sp>
              <p:nvSpPr>
                <p:cNvPr id="74798" name="Freeform 32"/>
                <p:cNvSpPr>
                  <a:spLocks noEditPoints="1"/>
                </p:cNvSpPr>
                <p:nvPr/>
              </p:nvSpPr>
              <p:spPr bwMode="auto">
                <a:xfrm>
                  <a:off x="5054" y="2230"/>
                  <a:ext cx="301" cy="45"/>
                </a:xfrm>
                <a:custGeom>
                  <a:avLst/>
                  <a:gdLst>
                    <a:gd name="T0" fmla="*/ 0 w 603"/>
                    <a:gd name="T1" fmla="*/ 1 h 90"/>
                    <a:gd name="T2" fmla="*/ 0 w 603"/>
                    <a:gd name="T3" fmla="*/ 0 h 90"/>
                    <a:gd name="T4" fmla="*/ 0 w 603"/>
                    <a:gd name="T5" fmla="*/ 0 h 90"/>
                    <a:gd name="T6" fmla="*/ 0 w 603"/>
                    <a:gd name="T7" fmla="*/ 1 h 90"/>
                    <a:gd name="T8" fmla="*/ 0 w 603"/>
                    <a:gd name="T9" fmla="*/ 1 h 90"/>
                    <a:gd name="T10" fmla="*/ 0 w 603"/>
                    <a:gd name="T11" fmla="*/ 1 h 90"/>
                    <a:gd name="T12" fmla="*/ 0 w 603"/>
                    <a:gd name="T13" fmla="*/ 1 h 90"/>
                    <a:gd name="T14" fmla="*/ 0 w 603"/>
                    <a:gd name="T15" fmla="*/ 0 h 90"/>
                    <a:gd name="T16" fmla="*/ 0 w 603"/>
                    <a:gd name="T17" fmla="*/ 0 h 90"/>
                    <a:gd name="T18" fmla="*/ 0 w 603"/>
                    <a:gd name="T19" fmla="*/ 1 h 90"/>
                    <a:gd name="T20" fmla="*/ 0 w 603"/>
                    <a:gd name="T21" fmla="*/ 1 h 90"/>
                    <a:gd name="T22" fmla="*/ 0 w 603"/>
                    <a:gd name="T23" fmla="*/ 1 h 90"/>
                    <a:gd name="T24" fmla="*/ 0 w 603"/>
                    <a:gd name="T25" fmla="*/ 0 h 90"/>
                    <a:gd name="T26" fmla="*/ 0 w 603"/>
                    <a:gd name="T27" fmla="*/ 0 h 90"/>
                    <a:gd name="T28" fmla="*/ 0 w 603"/>
                    <a:gd name="T29" fmla="*/ 1 h 90"/>
                    <a:gd name="T30" fmla="*/ 0 w 603"/>
                    <a:gd name="T31" fmla="*/ 1 h 90"/>
                    <a:gd name="T32" fmla="*/ 0 w 603"/>
                    <a:gd name="T33" fmla="*/ 1 h 90"/>
                    <a:gd name="T34" fmla="*/ 0 w 603"/>
                    <a:gd name="T35" fmla="*/ 0 h 90"/>
                    <a:gd name="T36" fmla="*/ 0 w 603"/>
                    <a:gd name="T37" fmla="*/ 0 h 90"/>
                    <a:gd name="T38" fmla="*/ 0 w 603"/>
                    <a:gd name="T39" fmla="*/ 1 h 90"/>
                    <a:gd name="T40" fmla="*/ 0 w 603"/>
                    <a:gd name="T41" fmla="*/ 1 h 90"/>
                    <a:gd name="T42" fmla="*/ 0 w 603"/>
                    <a:gd name="T43" fmla="*/ 1 h 90"/>
                    <a:gd name="T44" fmla="*/ 0 w 603"/>
                    <a:gd name="T45" fmla="*/ 0 h 90"/>
                    <a:gd name="T46" fmla="*/ 0 w 603"/>
                    <a:gd name="T47" fmla="*/ 0 h 90"/>
                    <a:gd name="T48" fmla="*/ 0 w 603"/>
                    <a:gd name="T49" fmla="*/ 1 h 90"/>
                    <a:gd name="T50" fmla="*/ 0 w 603"/>
                    <a:gd name="T51" fmla="*/ 1 h 90"/>
                    <a:gd name="T52" fmla="*/ 0 w 603"/>
                    <a:gd name="T53" fmla="*/ 1 h 90"/>
                    <a:gd name="T54" fmla="*/ 0 w 603"/>
                    <a:gd name="T55" fmla="*/ 0 h 90"/>
                    <a:gd name="T56" fmla="*/ 0 w 603"/>
                    <a:gd name="T57" fmla="*/ 0 h 90"/>
                    <a:gd name="T58" fmla="*/ 0 w 603"/>
                    <a:gd name="T59" fmla="*/ 1 h 90"/>
                    <a:gd name="T60" fmla="*/ 0 w 603"/>
                    <a:gd name="T61" fmla="*/ 1 h 90"/>
                    <a:gd name="T62" fmla="*/ 0 w 603"/>
                    <a:gd name="T63" fmla="*/ 1 h 90"/>
                    <a:gd name="T64" fmla="*/ 0 w 603"/>
                    <a:gd name="T65" fmla="*/ 0 h 90"/>
                    <a:gd name="T66" fmla="*/ 0 w 603"/>
                    <a:gd name="T67" fmla="*/ 0 h 90"/>
                    <a:gd name="T68" fmla="*/ 0 w 603"/>
                    <a:gd name="T69" fmla="*/ 1 h 90"/>
                    <a:gd name="T70" fmla="*/ 0 w 603"/>
                    <a:gd name="T71" fmla="*/ 1 h 90"/>
                    <a:gd name="T72" fmla="*/ 0 w 603"/>
                    <a:gd name="T73" fmla="*/ 1 h 90"/>
                    <a:gd name="T74" fmla="*/ 0 w 603"/>
                    <a:gd name="T75" fmla="*/ 0 h 90"/>
                    <a:gd name="T76" fmla="*/ 0 w 603"/>
                    <a:gd name="T77" fmla="*/ 0 h 90"/>
                    <a:gd name="T78" fmla="*/ 0 w 603"/>
                    <a:gd name="T79" fmla="*/ 1 h 90"/>
                    <a:gd name="T80" fmla="*/ 0 w 603"/>
                    <a:gd name="T81" fmla="*/ 1 h 90"/>
                    <a:gd name="T82" fmla="*/ 0 w 603"/>
                    <a:gd name="T83" fmla="*/ 1 h 90"/>
                    <a:gd name="T84" fmla="*/ 0 w 603"/>
                    <a:gd name="T85" fmla="*/ 0 h 90"/>
                    <a:gd name="T86" fmla="*/ 0 w 603"/>
                    <a:gd name="T87" fmla="*/ 0 h 90"/>
                    <a:gd name="T88" fmla="*/ 0 w 603"/>
                    <a:gd name="T89" fmla="*/ 1 h 90"/>
                    <a:gd name="T90" fmla="*/ 0 w 603"/>
                    <a:gd name="T91" fmla="*/ 1 h 90"/>
                    <a:gd name="T92" fmla="*/ 0 w 603"/>
                    <a:gd name="T93" fmla="*/ 1 h 90"/>
                    <a:gd name="T94" fmla="*/ 0 w 603"/>
                    <a:gd name="T95" fmla="*/ 0 h 90"/>
                    <a:gd name="T96" fmla="*/ 0 w 603"/>
                    <a:gd name="T97" fmla="*/ 0 h 90"/>
                    <a:gd name="T98" fmla="*/ 0 w 603"/>
                    <a:gd name="T99" fmla="*/ 1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90"/>
                    <a:gd name="T152" fmla="*/ 603 w 603"/>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90">
                      <a:moveTo>
                        <a:pt x="50" y="90"/>
                      </a:moveTo>
                      <a:lnTo>
                        <a:pt x="50" y="0"/>
                      </a:lnTo>
                      <a:lnTo>
                        <a:pt x="0" y="0"/>
                      </a:lnTo>
                      <a:lnTo>
                        <a:pt x="0" y="90"/>
                      </a:lnTo>
                      <a:lnTo>
                        <a:pt x="50" y="90"/>
                      </a:lnTo>
                      <a:close/>
                      <a:moveTo>
                        <a:pt x="553" y="90"/>
                      </a:moveTo>
                      <a:lnTo>
                        <a:pt x="603" y="90"/>
                      </a:lnTo>
                      <a:lnTo>
                        <a:pt x="603" y="0"/>
                      </a:lnTo>
                      <a:lnTo>
                        <a:pt x="553" y="0"/>
                      </a:lnTo>
                      <a:lnTo>
                        <a:pt x="553" y="90"/>
                      </a:lnTo>
                      <a:close/>
                      <a:moveTo>
                        <a:pt x="493" y="90"/>
                      </a:moveTo>
                      <a:lnTo>
                        <a:pt x="542" y="90"/>
                      </a:lnTo>
                      <a:lnTo>
                        <a:pt x="542" y="0"/>
                      </a:lnTo>
                      <a:lnTo>
                        <a:pt x="493" y="0"/>
                      </a:lnTo>
                      <a:lnTo>
                        <a:pt x="493" y="90"/>
                      </a:lnTo>
                      <a:close/>
                      <a:moveTo>
                        <a:pt x="430" y="90"/>
                      </a:moveTo>
                      <a:lnTo>
                        <a:pt x="480" y="90"/>
                      </a:lnTo>
                      <a:lnTo>
                        <a:pt x="480" y="0"/>
                      </a:lnTo>
                      <a:lnTo>
                        <a:pt x="430" y="0"/>
                      </a:lnTo>
                      <a:lnTo>
                        <a:pt x="430" y="90"/>
                      </a:lnTo>
                      <a:close/>
                      <a:moveTo>
                        <a:pt x="368" y="90"/>
                      </a:moveTo>
                      <a:lnTo>
                        <a:pt x="418" y="90"/>
                      </a:lnTo>
                      <a:lnTo>
                        <a:pt x="418" y="0"/>
                      </a:lnTo>
                      <a:lnTo>
                        <a:pt x="368" y="0"/>
                      </a:lnTo>
                      <a:lnTo>
                        <a:pt x="368" y="90"/>
                      </a:lnTo>
                      <a:close/>
                      <a:moveTo>
                        <a:pt x="306" y="90"/>
                      </a:moveTo>
                      <a:lnTo>
                        <a:pt x="356" y="90"/>
                      </a:lnTo>
                      <a:lnTo>
                        <a:pt x="356" y="0"/>
                      </a:lnTo>
                      <a:lnTo>
                        <a:pt x="306" y="0"/>
                      </a:lnTo>
                      <a:lnTo>
                        <a:pt x="306" y="90"/>
                      </a:lnTo>
                      <a:close/>
                      <a:moveTo>
                        <a:pt x="245" y="90"/>
                      </a:moveTo>
                      <a:lnTo>
                        <a:pt x="295" y="90"/>
                      </a:lnTo>
                      <a:lnTo>
                        <a:pt x="295" y="0"/>
                      </a:lnTo>
                      <a:lnTo>
                        <a:pt x="245" y="0"/>
                      </a:lnTo>
                      <a:lnTo>
                        <a:pt x="245" y="90"/>
                      </a:lnTo>
                      <a:close/>
                      <a:moveTo>
                        <a:pt x="185" y="90"/>
                      </a:moveTo>
                      <a:lnTo>
                        <a:pt x="235" y="90"/>
                      </a:lnTo>
                      <a:lnTo>
                        <a:pt x="235" y="0"/>
                      </a:lnTo>
                      <a:lnTo>
                        <a:pt x="185" y="0"/>
                      </a:lnTo>
                      <a:lnTo>
                        <a:pt x="185" y="90"/>
                      </a:lnTo>
                      <a:close/>
                      <a:moveTo>
                        <a:pt x="123" y="90"/>
                      </a:moveTo>
                      <a:lnTo>
                        <a:pt x="173" y="90"/>
                      </a:lnTo>
                      <a:lnTo>
                        <a:pt x="173" y="0"/>
                      </a:lnTo>
                      <a:lnTo>
                        <a:pt x="123" y="0"/>
                      </a:lnTo>
                      <a:lnTo>
                        <a:pt x="123" y="90"/>
                      </a:lnTo>
                      <a:close/>
                      <a:moveTo>
                        <a:pt x="61" y="90"/>
                      </a:moveTo>
                      <a:lnTo>
                        <a:pt x="110" y="90"/>
                      </a:lnTo>
                      <a:lnTo>
                        <a:pt x="110" y="0"/>
                      </a:lnTo>
                      <a:lnTo>
                        <a:pt x="61" y="0"/>
                      </a:lnTo>
                      <a:lnTo>
                        <a:pt x="61" y="90"/>
                      </a:lnTo>
                      <a:close/>
                    </a:path>
                  </a:pathLst>
                </a:custGeom>
                <a:solidFill>
                  <a:srgbClr val="D4D4D4"/>
                </a:solidFill>
                <a:ln w="9525">
                  <a:noFill/>
                  <a:round/>
                  <a:headEnd/>
                  <a:tailEnd/>
                </a:ln>
              </p:spPr>
              <p:txBody>
                <a:bodyPr/>
                <a:lstStyle/>
                <a:p>
                  <a:endParaRPr lang="pt-BR"/>
                </a:p>
              </p:txBody>
            </p:sp>
            <p:sp>
              <p:nvSpPr>
                <p:cNvPr id="74799" name="Freeform 33"/>
                <p:cNvSpPr>
                  <a:spLocks noEditPoints="1"/>
                </p:cNvSpPr>
                <p:nvPr/>
              </p:nvSpPr>
              <p:spPr bwMode="auto">
                <a:xfrm>
                  <a:off x="5054" y="2207"/>
                  <a:ext cx="301" cy="46"/>
                </a:xfrm>
                <a:custGeom>
                  <a:avLst/>
                  <a:gdLst>
                    <a:gd name="T0" fmla="*/ 0 w 603"/>
                    <a:gd name="T1" fmla="*/ 1 h 91"/>
                    <a:gd name="T2" fmla="*/ 0 w 603"/>
                    <a:gd name="T3" fmla="*/ 0 h 91"/>
                    <a:gd name="T4" fmla="*/ 0 w 603"/>
                    <a:gd name="T5" fmla="*/ 0 h 91"/>
                    <a:gd name="T6" fmla="*/ 0 w 603"/>
                    <a:gd name="T7" fmla="*/ 1 h 91"/>
                    <a:gd name="T8" fmla="*/ 0 w 603"/>
                    <a:gd name="T9" fmla="*/ 1 h 91"/>
                    <a:gd name="T10" fmla="*/ 0 w 603"/>
                    <a:gd name="T11" fmla="*/ 1 h 91"/>
                    <a:gd name="T12" fmla="*/ 0 w 603"/>
                    <a:gd name="T13" fmla="*/ 1 h 91"/>
                    <a:gd name="T14" fmla="*/ 0 w 603"/>
                    <a:gd name="T15" fmla="*/ 0 h 91"/>
                    <a:gd name="T16" fmla="*/ 0 w 603"/>
                    <a:gd name="T17" fmla="*/ 0 h 91"/>
                    <a:gd name="T18" fmla="*/ 0 w 603"/>
                    <a:gd name="T19" fmla="*/ 1 h 91"/>
                    <a:gd name="T20" fmla="*/ 0 w 603"/>
                    <a:gd name="T21" fmla="*/ 1 h 91"/>
                    <a:gd name="T22" fmla="*/ 0 w 603"/>
                    <a:gd name="T23" fmla="*/ 1 h 91"/>
                    <a:gd name="T24" fmla="*/ 0 w 603"/>
                    <a:gd name="T25" fmla="*/ 0 h 91"/>
                    <a:gd name="T26" fmla="*/ 0 w 603"/>
                    <a:gd name="T27" fmla="*/ 0 h 91"/>
                    <a:gd name="T28" fmla="*/ 0 w 603"/>
                    <a:gd name="T29" fmla="*/ 1 h 91"/>
                    <a:gd name="T30" fmla="*/ 0 w 603"/>
                    <a:gd name="T31" fmla="*/ 1 h 91"/>
                    <a:gd name="T32" fmla="*/ 0 w 603"/>
                    <a:gd name="T33" fmla="*/ 1 h 91"/>
                    <a:gd name="T34" fmla="*/ 0 w 603"/>
                    <a:gd name="T35" fmla="*/ 0 h 91"/>
                    <a:gd name="T36" fmla="*/ 0 w 603"/>
                    <a:gd name="T37" fmla="*/ 0 h 91"/>
                    <a:gd name="T38" fmla="*/ 0 w 603"/>
                    <a:gd name="T39" fmla="*/ 1 h 91"/>
                    <a:gd name="T40" fmla="*/ 0 w 603"/>
                    <a:gd name="T41" fmla="*/ 1 h 91"/>
                    <a:gd name="T42" fmla="*/ 0 w 603"/>
                    <a:gd name="T43" fmla="*/ 1 h 91"/>
                    <a:gd name="T44" fmla="*/ 0 w 603"/>
                    <a:gd name="T45" fmla="*/ 0 h 91"/>
                    <a:gd name="T46" fmla="*/ 0 w 603"/>
                    <a:gd name="T47" fmla="*/ 0 h 91"/>
                    <a:gd name="T48" fmla="*/ 0 w 603"/>
                    <a:gd name="T49" fmla="*/ 1 h 91"/>
                    <a:gd name="T50" fmla="*/ 0 w 603"/>
                    <a:gd name="T51" fmla="*/ 1 h 91"/>
                    <a:gd name="T52" fmla="*/ 0 w 603"/>
                    <a:gd name="T53" fmla="*/ 1 h 91"/>
                    <a:gd name="T54" fmla="*/ 0 w 603"/>
                    <a:gd name="T55" fmla="*/ 0 h 91"/>
                    <a:gd name="T56" fmla="*/ 0 w 603"/>
                    <a:gd name="T57" fmla="*/ 0 h 91"/>
                    <a:gd name="T58" fmla="*/ 0 w 603"/>
                    <a:gd name="T59" fmla="*/ 1 h 91"/>
                    <a:gd name="T60" fmla="*/ 0 w 603"/>
                    <a:gd name="T61" fmla="*/ 1 h 91"/>
                    <a:gd name="T62" fmla="*/ 0 w 603"/>
                    <a:gd name="T63" fmla="*/ 1 h 91"/>
                    <a:gd name="T64" fmla="*/ 0 w 603"/>
                    <a:gd name="T65" fmla="*/ 0 h 91"/>
                    <a:gd name="T66" fmla="*/ 0 w 603"/>
                    <a:gd name="T67" fmla="*/ 0 h 91"/>
                    <a:gd name="T68" fmla="*/ 0 w 603"/>
                    <a:gd name="T69" fmla="*/ 1 h 91"/>
                    <a:gd name="T70" fmla="*/ 0 w 603"/>
                    <a:gd name="T71" fmla="*/ 1 h 91"/>
                    <a:gd name="T72" fmla="*/ 0 w 603"/>
                    <a:gd name="T73" fmla="*/ 1 h 91"/>
                    <a:gd name="T74" fmla="*/ 0 w 603"/>
                    <a:gd name="T75" fmla="*/ 0 h 91"/>
                    <a:gd name="T76" fmla="*/ 0 w 603"/>
                    <a:gd name="T77" fmla="*/ 0 h 91"/>
                    <a:gd name="T78" fmla="*/ 0 w 603"/>
                    <a:gd name="T79" fmla="*/ 1 h 91"/>
                    <a:gd name="T80" fmla="*/ 0 w 603"/>
                    <a:gd name="T81" fmla="*/ 1 h 91"/>
                    <a:gd name="T82" fmla="*/ 0 w 603"/>
                    <a:gd name="T83" fmla="*/ 1 h 91"/>
                    <a:gd name="T84" fmla="*/ 0 w 603"/>
                    <a:gd name="T85" fmla="*/ 0 h 91"/>
                    <a:gd name="T86" fmla="*/ 0 w 603"/>
                    <a:gd name="T87" fmla="*/ 0 h 91"/>
                    <a:gd name="T88" fmla="*/ 0 w 603"/>
                    <a:gd name="T89" fmla="*/ 1 h 91"/>
                    <a:gd name="T90" fmla="*/ 0 w 603"/>
                    <a:gd name="T91" fmla="*/ 1 h 91"/>
                    <a:gd name="T92" fmla="*/ 0 w 603"/>
                    <a:gd name="T93" fmla="*/ 1 h 91"/>
                    <a:gd name="T94" fmla="*/ 0 w 603"/>
                    <a:gd name="T95" fmla="*/ 0 h 91"/>
                    <a:gd name="T96" fmla="*/ 0 w 603"/>
                    <a:gd name="T97" fmla="*/ 0 h 91"/>
                    <a:gd name="T98" fmla="*/ 0 w 603"/>
                    <a:gd name="T99" fmla="*/ 1 h 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91"/>
                    <a:gd name="T152" fmla="*/ 603 w 603"/>
                    <a:gd name="T153" fmla="*/ 91 h 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91">
                      <a:moveTo>
                        <a:pt x="50" y="91"/>
                      </a:moveTo>
                      <a:lnTo>
                        <a:pt x="50" y="0"/>
                      </a:lnTo>
                      <a:lnTo>
                        <a:pt x="0" y="0"/>
                      </a:lnTo>
                      <a:lnTo>
                        <a:pt x="0" y="91"/>
                      </a:lnTo>
                      <a:lnTo>
                        <a:pt x="50" y="91"/>
                      </a:lnTo>
                      <a:close/>
                      <a:moveTo>
                        <a:pt x="553" y="91"/>
                      </a:moveTo>
                      <a:lnTo>
                        <a:pt x="603" y="91"/>
                      </a:lnTo>
                      <a:lnTo>
                        <a:pt x="603" y="0"/>
                      </a:lnTo>
                      <a:lnTo>
                        <a:pt x="553" y="0"/>
                      </a:lnTo>
                      <a:lnTo>
                        <a:pt x="553" y="91"/>
                      </a:lnTo>
                      <a:close/>
                      <a:moveTo>
                        <a:pt x="493" y="91"/>
                      </a:moveTo>
                      <a:lnTo>
                        <a:pt x="542" y="91"/>
                      </a:lnTo>
                      <a:lnTo>
                        <a:pt x="542" y="0"/>
                      </a:lnTo>
                      <a:lnTo>
                        <a:pt x="493" y="0"/>
                      </a:lnTo>
                      <a:lnTo>
                        <a:pt x="493" y="91"/>
                      </a:lnTo>
                      <a:close/>
                      <a:moveTo>
                        <a:pt x="430" y="91"/>
                      </a:moveTo>
                      <a:lnTo>
                        <a:pt x="480" y="91"/>
                      </a:lnTo>
                      <a:lnTo>
                        <a:pt x="480" y="0"/>
                      </a:lnTo>
                      <a:lnTo>
                        <a:pt x="430" y="0"/>
                      </a:lnTo>
                      <a:lnTo>
                        <a:pt x="430" y="91"/>
                      </a:lnTo>
                      <a:close/>
                      <a:moveTo>
                        <a:pt x="368" y="91"/>
                      </a:moveTo>
                      <a:lnTo>
                        <a:pt x="418" y="91"/>
                      </a:lnTo>
                      <a:lnTo>
                        <a:pt x="418" y="0"/>
                      </a:lnTo>
                      <a:lnTo>
                        <a:pt x="368" y="0"/>
                      </a:lnTo>
                      <a:lnTo>
                        <a:pt x="368" y="91"/>
                      </a:lnTo>
                      <a:close/>
                      <a:moveTo>
                        <a:pt x="306" y="91"/>
                      </a:moveTo>
                      <a:lnTo>
                        <a:pt x="356" y="91"/>
                      </a:lnTo>
                      <a:lnTo>
                        <a:pt x="356" y="0"/>
                      </a:lnTo>
                      <a:lnTo>
                        <a:pt x="306" y="0"/>
                      </a:lnTo>
                      <a:lnTo>
                        <a:pt x="306" y="91"/>
                      </a:lnTo>
                      <a:close/>
                      <a:moveTo>
                        <a:pt x="245" y="91"/>
                      </a:moveTo>
                      <a:lnTo>
                        <a:pt x="295" y="91"/>
                      </a:lnTo>
                      <a:lnTo>
                        <a:pt x="295" y="0"/>
                      </a:lnTo>
                      <a:lnTo>
                        <a:pt x="245" y="0"/>
                      </a:lnTo>
                      <a:lnTo>
                        <a:pt x="245" y="91"/>
                      </a:lnTo>
                      <a:close/>
                      <a:moveTo>
                        <a:pt x="185" y="91"/>
                      </a:moveTo>
                      <a:lnTo>
                        <a:pt x="235" y="91"/>
                      </a:lnTo>
                      <a:lnTo>
                        <a:pt x="235" y="0"/>
                      </a:lnTo>
                      <a:lnTo>
                        <a:pt x="185" y="0"/>
                      </a:lnTo>
                      <a:lnTo>
                        <a:pt x="185" y="91"/>
                      </a:lnTo>
                      <a:close/>
                      <a:moveTo>
                        <a:pt x="123" y="91"/>
                      </a:moveTo>
                      <a:lnTo>
                        <a:pt x="173" y="91"/>
                      </a:lnTo>
                      <a:lnTo>
                        <a:pt x="173" y="0"/>
                      </a:lnTo>
                      <a:lnTo>
                        <a:pt x="123" y="0"/>
                      </a:lnTo>
                      <a:lnTo>
                        <a:pt x="123" y="91"/>
                      </a:lnTo>
                      <a:close/>
                      <a:moveTo>
                        <a:pt x="61" y="91"/>
                      </a:moveTo>
                      <a:lnTo>
                        <a:pt x="110" y="91"/>
                      </a:lnTo>
                      <a:lnTo>
                        <a:pt x="110" y="0"/>
                      </a:lnTo>
                      <a:lnTo>
                        <a:pt x="61" y="0"/>
                      </a:lnTo>
                      <a:lnTo>
                        <a:pt x="61" y="91"/>
                      </a:lnTo>
                      <a:close/>
                    </a:path>
                  </a:pathLst>
                </a:custGeom>
                <a:solidFill>
                  <a:srgbClr val="E8E8E8"/>
                </a:solidFill>
                <a:ln w="9525">
                  <a:noFill/>
                  <a:round/>
                  <a:headEnd/>
                  <a:tailEnd/>
                </a:ln>
              </p:spPr>
              <p:txBody>
                <a:bodyPr/>
                <a:lstStyle/>
                <a:p>
                  <a:endParaRPr lang="pt-BR"/>
                </a:p>
              </p:txBody>
            </p:sp>
            <p:sp>
              <p:nvSpPr>
                <p:cNvPr id="74800" name="Freeform 34"/>
                <p:cNvSpPr>
                  <a:spLocks noEditPoints="1"/>
                </p:cNvSpPr>
                <p:nvPr/>
              </p:nvSpPr>
              <p:spPr bwMode="auto">
                <a:xfrm>
                  <a:off x="5054" y="2190"/>
                  <a:ext cx="301" cy="40"/>
                </a:xfrm>
                <a:custGeom>
                  <a:avLst/>
                  <a:gdLst>
                    <a:gd name="T0" fmla="*/ 0 w 603"/>
                    <a:gd name="T1" fmla="*/ 0 h 81"/>
                    <a:gd name="T2" fmla="*/ 0 w 603"/>
                    <a:gd name="T3" fmla="*/ 0 h 81"/>
                    <a:gd name="T4" fmla="*/ 0 w 603"/>
                    <a:gd name="T5" fmla="*/ 0 h 81"/>
                    <a:gd name="T6" fmla="*/ 0 w 603"/>
                    <a:gd name="T7" fmla="*/ 0 h 81"/>
                    <a:gd name="T8" fmla="*/ 0 w 603"/>
                    <a:gd name="T9" fmla="*/ 0 h 81"/>
                    <a:gd name="T10" fmla="*/ 0 w 603"/>
                    <a:gd name="T11" fmla="*/ 0 h 81"/>
                    <a:gd name="T12" fmla="*/ 0 w 603"/>
                    <a:gd name="T13" fmla="*/ 0 h 81"/>
                    <a:gd name="T14" fmla="*/ 0 w 603"/>
                    <a:gd name="T15" fmla="*/ 0 h 81"/>
                    <a:gd name="T16" fmla="*/ 0 w 603"/>
                    <a:gd name="T17" fmla="*/ 0 h 81"/>
                    <a:gd name="T18" fmla="*/ 0 w 603"/>
                    <a:gd name="T19" fmla="*/ 0 h 81"/>
                    <a:gd name="T20" fmla="*/ 0 w 603"/>
                    <a:gd name="T21" fmla="*/ 0 h 81"/>
                    <a:gd name="T22" fmla="*/ 0 w 603"/>
                    <a:gd name="T23" fmla="*/ 0 h 81"/>
                    <a:gd name="T24" fmla="*/ 0 w 603"/>
                    <a:gd name="T25" fmla="*/ 0 h 81"/>
                    <a:gd name="T26" fmla="*/ 0 w 603"/>
                    <a:gd name="T27" fmla="*/ 0 h 81"/>
                    <a:gd name="T28" fmla="*/ 0 w 603"/>
                    <a:gd name="T29" fmla="*/ 0 h 81"/>
                    <a:gd name="T30" fmla="*/ 0 w 603"/>
                    <a:gd name="T31" fmla="*/ 0 h 81"/>
                    <a:gd name="T32" fmla="*/ 0 w 603"/>
                    <a:gd name="T33" fmla="*/ 0 h 81"/>
                    <a:gd name="T34" fmla="*/ 0 w 603"/>
                    <a:gd name="T35" fmla="*/ 0 h 81"/>
                    <a:gd name="T36" fmla="*/ 0 w 603"/>
                    <a:gd name="T37" fmla="*/ 0 h 81"/>
                    <a:gd name="T38" fmla="*/ 0 w 603"/>
                    <a:gd name="T39" fmla="*/ 0 h 81"/>
                    <a:gd name="T40" fmla="*/ 0 w 603"/>
                    <a:gd name="T41" fmla="*/ 0 h 81"/>
                    <a:gd name="T42" fmla="*/ 0 w 603"/>
                    <a:gd name="T43" fmla="*/ 0 h 81"/>
                    <a:gd name="T44" fmla="*/ 0 w 603"/>
                    <a:gd name="T45" fmla="*/ 0 h 81"/>
                    <a:gd name="T46" fmla="*/ 0 w 603"/>
                    <a:gd name="T47" fmla="*/ 0 h 81"/>
                    <a:gd name="T48" fmla="*/ 0 w 603"/>
                    <a:gd name="T49" fmla="*/ 0 h 81"/>
                    <a:gd name="T50" fmla="*/ 0 w 603"/>
                    <a:gd name="T51" fmla="*/ 0 h 81"/>
                    <a:gd name="T52" fmla="*/ 0 w 603"/>
                    <a:gd name="T53" fmla="*/ 0 h 81"/>
                    <a:gd name="T54" fmla="*/ 0 w 603"/>
                    <a:gd name="T55" fmla="*/ 0 h 81"/>
                    <a:gd name="T56" fmla="*/ 0 w 603"/>
                    <a:gd name="T57" fmla="*/ 0 h 81"/>
                    <a:gd name="T58" fmla="*/ 0 w 603"/>
                    <a:gd name="T59" fmla="*/ 0 h 81"/>
                    <a:gd name="T60" fmla="*/ 0 w 603"/>
                    <a:gd name="T61" fmla="*/ 0 h 81"/>
                    <a:gd name="T62" fmla="*/ 0 w 603"/>
                    <a:gd name="T63" fmla="*/ 0 h 81"/>
                    <a:gd name="T64" fmla="*/ 0 w 603"/>
                    <a:gd name="T65" fmla="*/ 0 h 81"/>
                    <a:gd name="T66" fmla="*/ 0 w 603"/>
                    <a:gd name="T67" fmla="*/ 0 h 81"/>
                    <a:gd name="T68" fmla="*/ 0 w 603"/>
                    <a:gd name="T69" fmla="*/ 0 h 81"/>
                    <a:gd name="T70" fmla="*/ 0 w 603"/>
                    <a:gd name="T71" fmla="*/ 0 h 81"/>
                    <a:gd name="T72" fmla="*/ 0 w 603"/>
                    <a:gd name="T73" fmla="*/ 0 h 81"/>
                    <a:gd name="T74" fmla="*/ 0 w 603"/>
                    <a:gd name="T75" fmla="*/ 0 h 81"/>
                    <a:gd name="T76" fmla="*/ 0 w 603"/>
                    <a:gd name="T77" fmla="*/ 0 h 81"/>
                    <a:gd name="T78" fmla="*/ 0 w 603"/>
                    <a:gd name="T79" fmla="*/ 0 h 81"/>
                    <a:gd name="T80" fmla="*/ 0 w 603"/>
                    <a:gd name="T81" fmla="*/ 0 h 81"/>
                    <a:gd name="T82" fmla="*/ 0 w 603"/>
                    <a:gd name="T83" fmla="*/ 0 h 81"/>
                    <a:gd name="T84" fmla="*/ 0 w 603"/>
                    <a:gd name="T85" fmla="*/ 0 h 81"/>
                    <a:gd name="T86" fmla="*/ 0 w 603"/>
                    <a:gd name="T87" fmla="*/ 0 h 81"/>
                    <a:gd name="T88" fmla="*/ 0 w 603"/>
                    <a:gd name="T89" fmla="*/ 0 h 81"/>
                    <a:gd name="T90" fmla="*/ 0 w 603"/>
                    <a:gd name="T91" fmla="*/ 0 h 81"/>
                    <a:gd name="T92" fmla="*/ 0 w 603"/>
                    <a:gd name="T93" fmla="*/ 0 h 81"/>
                    <a:gd name="T94" fmla="*/ 0 w 603"/>
                    <a:gd name="T95" fmla="*/ 0 h 81"/>
                    <a:gd name="T96" fmla="*/ 0 w 603"/>
                    <a:gd name="T97" fmla="*/ 0 h 81"/>
                    <a:gd name="T98" fmla="*/ 0 w 603"/>
                    <a:gd name="T99" fmla="*/ 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81"/>
                    <a:gd name="T152" fmla="*/ 603 w 603"/>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81">
                      <a:moveTo>
                        <a:pt x="0" y="0"/>
                      </a:moveTo>
                      <a:lnTo>
                        <a:pt x="50" y="0"/>
                      </a:lnTo>
                      <a:lnTo>
                        <a:pt x="50" y="81"/>
                      </a:lnTo>
                      <a:lnTo>
                        <a:pt x="0" y="81"/>
                      </a:lnTo>
                      <a:lnTo>
                        <a:pt x="0" y="0"/>
                      </a:lnTo>
                      <a:close/>
                      <a:moveTo>
                        <a:pt x="553" y="81"/>
                      </a:moveTo>
                      <a:lnTo>
                        <a:pt x="603" y="81"/>
                      </a:lnTo>
                      <a:lnTo>
                        <a:pt x="603" y="0"/>
                      </a:lnTo>
                      <a:lnTo>
                        <a:pt x="553" y="0"/>
                      </a:lnTo>
                      <a:lnTo>
                        <a:pt x="553" y="81"/>
                      </a:lnTo>
                      <a:close/>
                      <a:moveTo>
                        <a:pt x="493" y="81"/>
                      </a:moveTo>
                      <a:lnTo>
                        <a:pt x="542" y="81"/>
                      </a:lnTo>
                      <a:lnTo>
                        <a:pt x="542" y="0"/>
                      </a:lnTo>
                      <a:lnTo>
                        <a:pt x="493" y="0"/>
                      </a:lnTo>
                      <a:lnTo>
                        <a:pt x="493" y="81"/>
                      </a:lnTo>
                      <a:close/>
                      <a:moveTo>
                        <a:pt x="430" y="81"/>
                      </a:moveTo>
                      <a:lnTo>
                        <a:pt x="480" y="81"/>
                      </a:lnTo>
                      <a:lnTo>
                        <a:pt x="480" y="0"/>
                      </a:lnTo>
                      <a:lnTo>
                        <a:pt x="430" y="0"/>
                      </a:lnTo>
                      <a:lnTo>
                        <a:pt x="430" y="81"/>
                      </a:lnTo>
                      <a:close/>
                      <a:moveTo>
                        <a:pt x="368" y="81"/>
                      </a:moveTo>
                      <a:lnTo>
                        <a:pt x="418" y="81"/>
                      </a:lnTo>
                      <a:lnTo>
                        <a:pt x="418" y="0"/>
                      </a:lnTo>
                      <a:lnTo>
                        <a:pt x="368" y="0"/>
                      </a:lnTo>
                      <a:lnTo>
                        <a:pt x="368" y="81"/>
                      </a:lnTo>
                      <a:close/>
                      <a:moveTo>
                        <a:pt x="306" y="81"/>
                      </a:moveTo>
                      <a:lnTo>
                        <a:pt x="356" y="81"/>
                      </a:lnTo>
                      <a:lnTo>
                        <a:pt x="356" y="0"/>
                      </a:lnTo>
                      <a:lnTo>
                        <a:pt x="306" y="0"/>
                      </a:lnTo>
                      <a:lnTo>
                        <a:pt x="306" y="81"/>
                      </a:lnTo>
                      <a:close/>
                      <a:moveTo>
                        <a:pt x="245" y="81"/>
                      </a:moveTo>
                      <a:lnTo>
                        <a:pt x="295" y="81"/>
                      </a:lnTo>
                      <a:lnTo>
                        <a:pt x="295" y="0"/>
                      </a:lnTo>
                      <a:lnTo>
                        <a:pt x="245" y="0"/>
                      </a:lnTo>
                      <a:lnTo>
                        <a:pt x="245" y="81"/>
                      </a:lnTo>
                      <a:close/>
                      <a:moveTo>
                        <a:pt x="185" y="81"/>
                      </a:moveTo>
                      <a:lnTo>
                        <a:pt x="235" y="81"/>
                      </a:lnTo>
                      <a:lnTo>
                        <a:pt x="235" y="0"/>
                      </a:lnTo>
                      <a:lnTo>
                        <a:pt x="185" y="0"/>
                      </a:lnTo>
                      <a:lnTo>
                        <a:pt x="185" y="81"/>
                      </a:lnTo>
                      <a:close/>
                      <a:moveTo>
                        <a:pt x="123" y="81"/>
                      </a:moveTo>
                      <a:lnTo>
                        <a:pt x="173" y="81"/>
                      </a:lnTo>
                      <a:lnTo>
                        <a:pt x="173" y="0"/>
                      </a:lnTo>
                      <a:lnTo>
                        <a:pt x="123" y="0"/>
                      </a:lnTo>
                      <a:lnTo>
                        <a:pt x="123" y="81"/>
                      </a:lnTo>
                      <a:close/>
                      <a:moveTo>
                        <a:pt x="61" y="81"/>
                      </a:moveTo>
                      <a:lnTo>
                        <a:pt x="110" y="81"/>
                      </a:lnTo>
                      <a:lnTo>
                        <a:pt x="110" y="0"/>
                      </a:lnTo>
                      <a:lnTo>
                        <a:pt x="61" y="0"/>
                      </a:lnTo>
                      <a:lnTo>
                        <a:pt x="61" y="81"/>
                      </a:lnTo>
                      <a:close/>
                    </a:path>
                  </a:pathLst>
                </a:custGeom>
                <a:solidFill>
                  <a:srgbClr val="FFFFFF"/>
                </a:solidFill>
                <a:ln w="9525">
                  <a:noFill/>
                  <a:round/>
                  <a:headEnd/>
                  <a:tailEnd/>
                </a:ln>
              </p:spPr>
              <p:txBody>
                <a:bodyPr/>
                <a:lstStyle/>
                <a:p>
                  <a:endParaRPr lang="pt-BR"/>
                </a:p>
              </p:txBody>
            </p:sp>
            <p:sp>
              <p:nvSpPr>
                <p:cNvPr id="74801" name="Freeform 35"/>
                <p:cNvSpPr>
                  <a:spLocks noEditPoints="1"/>
                </p:cNvSpPr>
                <p:nvPr/>
              </p:nvSpPr>
              <p:spPr bwMode="auto">
                <a:xfrm>
                  <a:off x="5054" y="2190"/>
                  <a:ext cx="301" cy="17"/>
                </a:xfrm>
                <a:custGeom>
                  <a:avLst/>
                  <a:gdLst>
                    <a:gd name="T0" fmla="*/ 0 w 603"/>
                    <a:gd name="T1" fmla="*/ 0 h 35"/>
                    <a:gd name="T2" fmla="*/ 0 w 603"/>
                    <a:gd name="T3" fmla="*/ 0 h 35"/>
                    <a:gd name="T4" fmla="*/ 0 w 603"/>
                    <a:gd name="T5" fmla="*/ 0 h 35"/>
                    <a:gd name="T6" fmla="*/ 0 w 603"/>
                    <a:gd name="T7" fmla="*/ 0 h 35"/>
                    <a:gd name="T8" fmla="*/ 0 w 603"/>
                    <a:gd name="T9" fmla="*/ 0 h 35"/>
                    <a:gd name="T10" fmla="*/ 0 w 603"/>
                    <a:gd name="T11" fmla="*/ 0 h 35"/>
                    <a:gd name="T12" fmla="*/ 0 w 603"/>
                    <a:gd name="T13" fmla="*/ 0 h 35"/>
                    <a:gd name="T14" fmla="*/ 0 w 603"/>
                    <a:gd name="T15" fmla="*/ 0 h 35"/>
                    <a:gd name="T16" fmla="*/ 0 w 603"/>
                    <a:gd name="T17" fmla="*/ 0 h 35"/>
                    <a:gd name="T18" fmla="*/ 0 w 603"/>
                    <a:gd name="T19" fmla="*/ 0 h 35"/>
                    <a:gd name="T20" fmla="*/ 0 w 603"/>
                    <a:gd name="T21" fmla="*/ 0 h 35"/>
                    <a:gd name="T22" fmla="*/ 0 w 603"/>
                    <a:gd name="T23" fmla="*/ 0 h 35"/>
                    <a:gd name="T24" fmla="*/ 0 w 603"/>
                    <a:gd name="T25" fmla="*/ 0 h 35"/>
                    <a:gd name="T26" fmla="*/ 0 w 603"/>
                    <a:gd name="T27" fmla="*/ 0 h 35"/>
                    <a:gd name="T28" fmla="*/ 0 w 603"/>
                    <a:gd name="T29" fmla="*/ 0 h 35"/>
                    <a:gd name="T30" fmla="*/ 0 w 603"/>
                    <a:gd name="T31" fmla="*/ 0 h 35"/>
                    <a:gd name="T32" fmla="*/ 0 w 603"/>
                    <a:gd name="T33" fmla="*/ 0 h 35"/>
                    <a:gd name="T34" fmla="*/ 0 w 603"/>
                    <a:gd name="T35" fmla="*/ 0 h 35"/>
                    <a:gd name="T36" fmla="*/ 0 w 603"/>
                    <a:gd name="T37" fmla="*/ 0 h 35"/>
                    <a:gd name="T38" fmla="*/ 0 w 603"/>
                    <a:gd name="T39" fmla="*/ 0 h 35"/>
                    <a:gd name="T40" fmla="*/ 0 w 603"/>
                    <a:gd name="T41" fmla="*/ 0 h 35"/>
                    <a:gd name="T42" fmla="*/ 0 w 603"/>
                    <a:gd name="T43" fmla="*/ 0 h 35"/>
                    <a:gd name="T44" fmla="*/ 0 w 603"/>
                    <a:gd name="T45" fmla="*/ 0 h 35"/>
                    <a:gd name="T46" fmla="*/ 0 w 603"/>
                    <a:gd name="T47" fmla="*/ 0 h 35"/>
                    <a:gd name="T48" fmla="*/ 0 w 603"/>
                    <a:gd name="T49" fmla="*/ 0 h 35"/>
                    <a:gd name="T50" fmla="*/ 0 w 603"/>
                    <a:gd name="T51" fmla="*/ 0 h 35"/>
                    <a:gd name="T52" fmla="*/ 0 w 603"/>
                    <a:gd name="T53" fmla="*/ 0 h 35"/>
                    <a:gd name="T54" fmla="*/ 0 w 603"/>
                    <a:gd name="T55" fmla="*/ 0 h 35"/>
                    <a:gd name="T56" fmla="*/ 0 w 603"/>
                    <a:gd name="T57" fmla="*/ 0 h 35"/>
                    <a:gd name="T58" fmla="*/ 0 w 603"/>
                    <a:gd name="T59" fmla="*/ 0 h 35"/>
                    <a:gd name="T60" fmla="*/ 0 w 603"/>
                    <a:gd name="T61" fmla="*/ 0 h 35"/>
                    <a:gd name="T62" fmla="*/ 0 w 603"/>
                    <a:gd name="T63" fmla="*/ 0 h 35"/>
                    <a:gd name="T64" fmla="*/ 0 w 603"/>
                    <a:gd name="T65" fmla="*/ 0 h 35"/>
                    <a:gd name="T66" fmla="*/ 0 w 603"/>
                    <a:gd name="T67" fmla="*/ 0 h 35"/>
                    <a:gd name="T68" fmla="*/ 0 w 603"/>
                    <a:gd name="T69" fmla="*/ 0 h 35"/>
                    <a:gd name="T70" fmla="*/ 0 w 603"/>
                    <a:gd name="T71" fmla="*/ 0 h 35"/>
                    <a:gd name="T72" fmla="*/ 0 w 603"/>
                    <a:gd name="T73" fmla="*/ 0 h 35"/>
                    <a:gd name="T74" fmla="*/ 0 w 603"/>
                    <a:gd name="T75" fmla="*/ 0 h 35"/>
                    <a:gd name="T76" fmla="*/ 0 w 603"/>
                    <a:gd name="T77" fmla="*/ 0 h 35"/>
                    <a:gd name="T78" fmla="*/ 0 w 603"/>
                    <a:gd name="T79" fmla="*/ 0 h 35"/>
                    <a:gd name="T80" fmla="*/ 0 w 603"/>
                    <a:gd name="T81" fmla="*/ 0 h 35"/>
                    <a:gd name="T82" fmla="*/ 0 w 603"/>
                    <a:gd name="T83" fmla="*/ 0 h 35"/>
                    <a:gd name="T84" fmla="*/ 0 w 603"/>
                    <a:gd name="T85" fmla="*/ 0 h 35"/>
                    <a:gd name="T86" fmla="*/ 0 w 603"/>
                    <a:gd name="T87" fmla="*/ 0 h 35"/>
                    <a:gd name="T88" fmla="*/ 0 w 603"/>
                    <a:gd name="T89" fmla="*/ 0 h 35"/>
                    <a:gd name="T90" fmla="*/ 0 w 603"/>
                    <a:gd name="T91" fmla="*/ 0 h 35"/>
                    <a:gd name="T92" fmla="*/ 0 w 603"/>
                    <a:gd name="T93" fmla="*/ 0 h 35"/>
                    <a:gd name="T94" fmla="*/ 0 w 603"/>
                    <a:gd name="T95" fmla="*/ 0 h 35"/>
                    <a:gd name="T96" fmla="*/ 0 w 603"/>
                    <a:gd name="T97" fmla="*/ 0 h 35"/>
                    <a:gd name="T98" fmla="*/ 0 w 603"/>
                    <a:gd name="T99" fmla="*/ 0 h 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3"/>
                    <a:gd name="T151" fmla="*/ 0 h 35"/>
                    <a:gd name="T152" fmla="*/ 603 w 603"/>
                    <a:gd name="T153" fmla="*/ 35 h 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3" h="35">
                      <a:moveTo>
                        <a:pt x="0" y="0"/>
                      </a:moveTo>
                      <a:lnTo>
                        <a:pt x="50" y="0"/>
                      </a:lnTo>
                      <a:lnTo>
                        <a:pt x="50" y="35"/>
                      </a:lnTo>
                      <a:lnTo>
                        <a:pt x="0" y="35"/>
                      </a:lnTo>
                      <a:lnTo>
                        <a:pt x="0" y="0"/>
                      </a:lnTo>
                      <a:close/>
                      <a:moveTo>
                        <a:pt x="553" y="35"/>
                      </a:moveTo>
                      <a:lnTo>
                        <a:pt x="603" y="35"/>
                      </a:lnTo>
                      <a:lnTo>
                        <a:pt x="603" y="0"/>
                      </a:lnTo>
                      <a:lnTo>
                        <a:pt x="553" y="0"/>
                      </a:lnTo>
                      <a:lnTo>
                        <a:pt x="553" y="35"/>
                      </a:lnTo>
                      <a:close/>
                      <a:moveTo>
                        <a:pt x="493" y="35"/>
                      </a:moveTo>
                      <a:lnTo>
                        <a:pt x="542" y="35"/>
                      </a:lnTo>
                      <a:lnTo>
                        <a:pt x="542" y="0"/>
                      </a:lnTo>
                      <a:lnTo>
                        <a:pt x="493" y="0"/>
                      </a:lnTo>
                      <a:lnTo>
                        <a:pt x="493" y="35"/>
                      </a:lnTo>
                      <a:close/>
                      <a:moveTo>
                        <a:pt x="430" y="35"/>
                      </a:moveTo>
                      <a:lnTo>
                        <a:pt x="480" y="35"/>
                      </a:lnTo>
                      <a:lnTo>
                        <a:pt x="480" y="0"/>
                      </a:lnTo>
                      <a:lnTo>
                        <a:pt x="430" y="0"/>
                      </a:lnTo>
                      <a:lnTo>
                        <a:pt x="430" y="35"/>
                      </a:lnTo>
                      <a:close/>
                      <a:moveTo>
                        <a:pt x="368" y="35"/>
                      </a:moveTo>
                      <a:lnTo>
                        <a:pt x="418" y="35"/>
                      </a:lnTo>
                      <a:lnTo>
                        <a:pt x="418" y="0"/>
                      </a:lnTo>
                      <a:lnTo>
                        <a:pt x="368" y="0"/>
                      </a:lnTo>
                      <a:lnTo>
                        <a:pt x="368" y="35"/>
                      </a:lnTo>
                      <a:close/>
                      <a:moveTo>
                        <a:pt x="306" y="35"/>
                      </a:moveTo>
                      <a:lnTo>
                        <a:pt x="356" y="35"/>
                      </a:lnTo>
                      <a:lnTo>
                        <a:pt x="356" y="0"/>
                      </a:lnTo>
                      <a:lnTo>
                        <a:pt x="306" y="0"/>
                      </a:lnTo>
                      <a:lnTo>
                        <a:pt x="306" y="35"/>
                      </a:lnTo>
                      <a:close/>
                      <a:moveTo>
                        <a:pt x="245" y="35"/>
                      </a:moveTo>
                      <a:lnTo>
                        <a:pt x="295" y="35"/>
                      </a:lnTo>
                      <a:lnTo>
                        <a:pt x="295" y="0"/>
                      </a:lnTo>
                      <a:lnTo>
                        <a:pt x="245" y="0"/>
                      </a:lnTo>
                      <a:lnTo>
                        <a:pt x="245" y="35"/>
                      </a:lnTo>
                      <a:close/>
                      <a:moveTo>
                        <a:pt x="185" y="35"/>
                      </a:moveTo>
                      <a:lnTo>
                        <a:pt x="235" y="35"/>
                      </a:lnTo>
                      <a:lnTo>
                        <a:pt x="235" y="0"/>
                      </a:lnTo>
                      <a:lnTo>
                        <a:pt x="185" y="0"/>
                      </a:lnTo>
                      <a:lnTo>
                        <a:pt x="185" y="35"/>
                      </a:lnTo>
                      <a:close/>
                      <a:moveTo>
                        <a:pt x="123" y="35"/>
                      </a:moveTo>
                      <a:lnTo>
                        <a:pt x="173" y="35"/>
                      </a:lnTo>
                      <a:lnTo>
                        <a:pt x="173" y="0"/>
                      </a:lnTo>
                      <a:lnTo>
                        <a:pt x="123" y="0"/>
                      </a:lnTo>
                      <a:lnTo>
                        <a:pt x="123" y="35"/>
                      </a:lnTo>
                      <a:close/>
                      <a:moveTo>
                        <a:pt x="61" y="35"/>
                      </a:moveTo>
                      <a:lnTo>
                        <a:pt x="110" y="35"/>
                      </a:lnTo>
                      <a:lnTo>
                        <a:pt x="110" y="0"/>
                      </a:lnTo>
                      <a:lnTo>
                        <a:pt x="61" y="0"/>
                      </a:lnTo>
                      <a:lnTo>
                        <a:pt x="61" y="35"/>
                      </a:lnTo>
                      <a:close/>
                    </a:path>
                  </a:pathLst>
                </a:custGeom>
                <a:solidFill>
                  <a:srgbClr val="CCCCCC"/>
                </a:solidFill>
                <a:ln w="9525">
                  <a:noFill/>
                  <a:round/>
                  <a:headEnd/>
                  <a:tailEnd/>
                </a:ln>
              </p:spPr>
              <p:txBody>
                <a:bodyPr/>
                <a:lstStyle/>
                <a:p>
                  <a:endParaRPr lang="pt-BR"/>
                </a:p>
              </p:txBody>
            </p:sp>
            <p:sp>
              <p:nvSpPr>
                <p:cNvPr id="74802" name="Rectangle 36"/>
                <p:cNvSpPr>
                  <a:spLocks noChangeArrowheads="1"/>
                </p:cNvSpPr>
                <p:nvPr/>
              </p:nvSpPr>
              <p:spPr bwMode="auto">
                <a:xfrm>
                  <a:off x="5054"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03" name="Rectangle 37"/>
                <p:cNvSpPr>
                  <a:spLocks noChangeArrowheads="1"/>
                </p:cNvSpPr>
                <p:nvPr/>
              </p:nvSpPr>
              <p:spPr bwMode="auto">
                <a:xfrm>
                  <a:off x="5330"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04" name="Rectangle 38"/>
                <p:cNvSpPr>
                  <a:spLocks noChangeArrowheads="1"/>
                </p:cNvSpPr>
                <p:nvPr/>
              </p:nvSpPr>
              <p:spPr bwMode="auto">
                <a:xfrm>
                  <a:off x="5300"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05" name="Rectangle 39"/>
                <p:cNvSpPr>
                  <a:spLocks noChangeArrowheads="1"/>
                </p:cNvSpPr>
                <p:nvPr/>
              </p:nvSpPr>
              <p:spPr bwMode="auto">
                <a:xfrm>
                  <a:off x="5269"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06" name="Rectangle 40"/>
                <p:cNvSpPr>
                  <a:spLocks noChangeArrowheads="1"/>
                </p:cNvSpPr>
                <p:nvPr/>
              </p:nvSpPr>
              <p:spPr bwMode="auto">
                <a:xfrm>
                  <a:off x="5238"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07" name="Rectangle 41"/>
                <p:cNvSpPr>
                  <a:spLocks noChangeArrowheads="1"/>
                </p:cNvSpPr>
                <p:nvPr/>
              </p:nvSpPr>
              <p:spPr bwMode="auto">
                <a:xfrm>
                  <a:off x="5207"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08" name="Rectangle 42"/>
                <p:cNvSpPr>
                  <a:spLocks noChangeArrowheads="1"/>
                </p:cNvSpPr>
                <p:nvPr/>
              </p:nvSpPr>
              <p:spPr bwMode="auto">
                <a:xfrm>
                  <a:off x="5176"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09" name="Rectangle 43"/>
                <p:cNvSpPr>
                  <a:spLocks noChangeArrowheads="1"/>
                </p:cNvSpPr>
                <p:nvPr/>
              </p:nvSpPr>
              <p:spPr bwMode="auto">
                <a:xfrm>
                  <a:off x="5146"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10" name="Rectangle 44"/>
                <p:cNvSpPr>
                  <a:spLocks noChangeArrowheads="1"/>
                </p:cNvSpPr>
                <p:nvPr/>
              </p:nvSpPr>
              <p:spPr bwMode="auto">
                <a:xfrm>
                  <a:off x="5115" y="2190"/>
                  <a:ext cx="25" cy="170"/>
                </a:xfrm>
                <a:prstGeom prst="rect">
                  <a:avLst/>
                </a:prstGeom>
                <a:noFill/>
                <a:ln w="0">
                  <a:solidFill>
                    <a:srgbClr val="000000"/>
                  </a:solidFill>
                  <a:miter lim="800000"/>
                  <a:headEnd/>
                  <a:tailEnd/>
                </a:ln>
              </p:spPr>
              <p:txBody>
                <a:bodyPr/>
                <a:lstStyle/>
                <a:p>
                  <a:pPr algn="ctr" eaLnBrk="0" hangingPunct="0"/>
                  <a:endParaRPr lang="pt-BR"/>
                </a:p>
              </p:txBody>
            </p:sp>
            <p:sp>
              <p:nvSpPr>
                <p:cNvPr id="74811" name="Rectangle 45"/>
                <p:cNvSpPr>
                  <a:spLocks noChangeArrowheads="1"/>
                </p:cNvSpPr>
                <p:nvPr/>
              </p:nvSpPr>
              <p:spPr bwMode="auto">
                <a:xfrm>
                  <a:off x="5084" y="2190"/>
                  <a:ext cx="25" cy="170"/>
                </a:xfrm>
                <a:prstGeom prst="rect">
                  <a:avLst/>
                </a:prstGeom>
                <a:noFill/>
                <a:ln w="0">
                  <a:solidFill>
                    <a:srgbClr val="000000"/>
                  </a:solidFill>
                  <a:miter lim="800000"/>
                  <a:headEnd/>
                  <a:tailEnd/>
                </a:ln>
              </p:spPr>
              <p:txBody>
                <a:bodyPr/>
                <a:lstStyle/>
                <a:p>
                  <a:pPr algn="ctr" eaLnBrk="0" hangingPunct="0"/>
                  <a:endParaRPr lang="pt-BR"/>
                </a:p>
              </p:txBody>
            </p:sp>
          </p:grpSp>
        </p:grpSp>
        <p:grpSp>
          <p:nvGrpSpPr>
            <p:cNvPr id="74766" name="Group 47"/>
            <p:cNvGrpSpPr>
              <a:grpSpLocks/>
            </p:cNvGrpSpPr>
            <p:nvPr/>
          </p:nvGrpSpPr>
          <p:grpSpPr bwMode="auto">
            <a:xfrm>
              <a:off x="3190" y="1369"/>
              <a:ext cx="803" cy="495"/>
              <a:chOff x="3190" y="1369"/>
              <a:chExt cx="803" cy="495"/>
            </a:xfrm>
          </p:grpSpPr>
          <p:sp>
            <p:nvSpPr>
              <p:cNvPr id="74782" name="Rectangle 47"/>
              <p:cNvSpPr>
                <a:spLocks noChangeArrowheads="1"/>
              </p:cNvSpPr>
              <p:nvPr/>
            </p:nvSpPr>
            <p:spPr bwMode="auto">
              <a:xfrm>
                <a:off x="3500" y="1392"/>
                <a:ext cx="493" cy="192"/>
              </a:xfrm>
              <a:prstGeom prst="rect">
                <a:avLst/>
              </a:prstGeom>
              <a:noFill/>
              <a:ln w="9525">
                <a:noFill/>
                <a:miter lim="800000"/>
                <a:headEnd/>
                <a:tailEnd/>
              </a:ln>
            </p:spPr>
            <p:txBody>
              <a:bodyPr wrap="none" lIns="0" tIns="0" rIns="0" bIns="0">
                <a:spAutoFit/>
              </a:bodyPr>
              <a:lstStyle/>
              <a:p>
                <a:pPr algn="ctr"/>
                <a:r>
                  <a:rPr lang="de-DE" sz="1000" b="1">
                    <a:latin typeface="Arial" charset="0"/>
                  </a:rPr>
                  <a:t>Engineering</a:t>
                </a:r>
              </a:p>
              <a:p>
                <a:pPr algn="ctr"/>
                <a:r>
                  <a:rPr lang="de-DE" sz="1000" b="1">
                    <a:latin typeface="Arial" charset="0"/>
                  </a:rPr>
                  <a:t>COMMUWIN II</a:t>
                </a:r>
              </a:p>
            </p:txBody>
          </p:sp>
          <p:pic>
            <p:nvPicPr>
              <p:cNvPr id="74783" name="Picture 48" descr="a05g"/>
              <p:cNvPicPr>
                <a:picLocks noChangeAspect="1" noChangeArrowheads="1"/>
              </p:cNvPicPr>
              <p:nvPr/>
            </p:nvPicPr>
            <p:blipFill>
              <a:blip r:embed="rId6"/>
              <a:srcRect/>
              <a:stretch>
                <a:fillRect/>
              </a:stretch>
            </p:blipFill>
            <p:spPr bwMode="auto">
              <a:xfrm>
                <a:off x="3190" y="1369"/>
                <a:ext cx="375" cy="495"/>
              </a:xfrm>
              <a:prstGeom prst="rect">
                <a:avLst/>
              </a:prstGeom>
              <a:noFill/>
              <a:ln w="9525" algn="ctr">
                <a:noFill/>
                <a:miter lim="800000"/>
                <a:headEnd/>
                <a:tailEnd/>
              </a:ln>
            </p:spPr>
          </p:pic>
        </p:grpSp>
        <p:grpSp>
          <p:nvGrpSpPr>
            <p:cNvPr id="74767" name="Group 50"/>
            <p:cNvGrpSpPr>
              <a:grpSpLocks/>
            </p:cNvGrpSpPr>
            <p:nvPr/>
          </p:nvGrpSpPr>
          <p:grpSpPr bwMode="auto">
            <a:xfrm>
              <a:off x="1073" y="816"/>
              <a:ext cx="4239" cy="1052"/>
              <a:chOff x="1073" y="816"/>
              <a:chExt cx="4239" cy="1052"/>
            </a:xfrm>
          </p:grpSpPr>
          <p:grpSp>
            <p:nvGrpSpPr>
              <p:cNvPr id="74775" name="Group 51"/>
              <p:cNvGrpSpPr>
                <a:grpSpLocks/>
              </p:cNvGrpSpPr>
              <p:nvPr/>
            </p:nvGrpSpPr>
            <p:grpSpPr bwMode="auto">
              <a:xfrm>
                <a:off x="1073" y="816"/>
                <a:ext cx="4239" cy="1052"/>
                <a:chOff x="1073" y="816"/>
                <a:chExt cx="4239" cy="1052"/>
              </a:xfrm>
            </p:grpSpPr>
            <p:grpSp>
              <p:nvGrpSpPr>
                <p:cNvPr id="74777" name="Group 52"/>
                <p:cNvGrpSpPr>
                  <a:grpSpLocks/>
                </p:cNvGrpSpPr>
                <p:nvPr/>
              </p:nvGrpSpPr>
              <p:grpSpPr bwMode="auto">
                <a:xfrm>
                  <a:off x="1073" y="816"/>
                  <a:ext cx="4239" cy="1052"/>
                  <a:chOff x="1073" y="816"/>
                  <a:chExt cx="4239" cy="1052"/>
                </a:xfrm>
              </p:grpSpPr>
              <p:pic>
                <p:nvPicPr>
                  <p:cNvPr id="74779" name="Picture 52" descr="a05b"/>
                  <p:cNvPicPr>
                    <a:picLocks noChangeAspect="1" noChangeArrowheads="1"/>
                  </p:cNvPicPr>
                  <p:nvPr/>
                </p:nvPicPr>
                <p:blipFill>
                  <a:blip r:embed="rId7"/>
                  <a:srcRect/>
                  <a:stretch>
                    <a:fillRect/>
                  </a:stretch>
                </p:blipFill>
                <p:spPr bwMode="auto">
                  <a:xfrm>
                    <a:off x="1073" y="816"/>
                    <a:ext cx="4239" cy="1052"/>
                  </a:xfrm>
                  <a:prstGeom prst="rect">
                    <a:avLst/>
                  </a:prstGeom>
                  <a:noFill/>
                  <a:ln w="9525" algn="ctr">
                    <a:noFill/>
                    <a:miter lim="800000"/>
                    <a:headEnd/>
                    <a:tailEnd/>
                  </a:ln>
                </p:spPr>
              </p:pic>
              <p:sp>
                <p:nvSpPr>
                  <p:cNvPr id="74780" name="Rectangle 53"/>
                  <p:cNvSpPr>
                    <a:spLocks noChangeArrowheads="1"/>
                  </p:cNvSpPr>
                  <p:nvPr/>
                </p:nvSpPr>
                <p:spPr bwMode="auto">
                  <a:xfrm>
                    <a:off x="1994" y="864"/>
                    <a:ext cx="453" cy="192"/>
                  </a:xfrm>
                  <a:prstGeom prst="rect">
                    <a:avLst/>
                  </a:prstGeom>
                  <a:noFill/>
                  <a:ln w="9525">
                    <a:noFill/>
                    <a:miter lim="800000"/>
                    <a:headEnd/>
                    <a:tailEnd/>
                  </a:ln>
                </p:spPr>
                <p:txBody>
                  <a:bodyPr wrap="none" lIns="0" tIns="0" rIns="0" bIns="0">
                    <a:spAutoFit/>
                  </a:bodyPr>
                  <a:lstStyle/>
                  <a:p>
                    <a:pPr algn="ctr"/>
                    <a:r>
                      <a:rPr lang="de-DE" sz="1000" b="1">
                        <a:latin typeface="Arial" charset="0"/>
                      </a:rPr>
                      <a:t>Visualisation</a:t>
                    </a:r>
                  </a:p>
                  <a:p>
                    <a:pPr algn="ctr"/>
                    <a:r>
                      <a:rPr lang="de-DE" sz="1000" b="1">
                        <a:latin typeface="Arial" charset="0"/>
                      </a:rPr>
                      <a:t>SISTAR</a:t>
                    </a:r>
                  </a:p>
                </p:txBody>
              </p:sp>
              <p:sp>
                <p:nvSpPr>
                  <p:cNvPr id="74781" name="Rectangle 54"/>
                  <p:cNvSpPr>
                    <a:spLocks noChangeArrowheads="1"/>
                  </p:cNvSpPr>
                  <p:nvPr/>
                </p:nvSpPr>
                <p:spPr bwMode="auto">
                  <a:xfrm>
                    <a:off x="1573" y="1440"/>
                    <a:ext cx="414" cy="192"/>
                  </a:xfrm>
                  <a:prstGeom prst="rect">
                    <a:avLst/>
                  </a:prstGeom>
                  <a:noFill/>
                  <a:ln w="9525">
                    <a:noFill/>
                    <a:miter lim="800000"/>
                    <a:headEnd/>
                    <a:tailEnd/>
                  </a:ln>
                </p:spPr>
                <p:txBody>
                  <a:bodyPr wrap="none" lIns="0" tIns="0" rIns="0" bIns="0">
                    <a:spAutoFit/>
                  </a:bodyPr>
                  <a:lstStyle/>
                  <a:p>
                    <a:r>
                      <a:rPr lang="de-DE" sz="1000" b="1">
                        <a:latin typeface="Arial" charset="0"/>
                      </a:rPr>
                      <a:t>Control</a:t>
                    </a:r>
                  </a:p>
                  <a:p>
                    <a:r>
                      <a:rPr lang="de-DE" sz="1000" b="1">
                        <a:latin typeface="Arial" charset="0"/>
                      </a:rPr>
                      <a:t>SIMATIC S5</a:t>
                    </a:r>
                  </a:p>
                </p:txBody>
              </p:sp>
            </p:grpSp>
            <p:sp>
              <p:nvSpPr>
                <p:cNvPr id="74778" name="Rectangle 55"/>
                <p:cNvSpPr>
                  <a:spLocks noChangeArrowheads="1"/>
                </p:cNvSpPr>
                <p:nvPr/>
              </p:nvSpPr>
              <p:spPr bwMode="auto">
                <a:xfrm>
                  <a:off x="2048" y="1768"/>
                  <a:ext cx="793" cy="96"/>
                </a:xfrm>
                <a:prstGeom prst="rect">
                  <a:avLst/>
                </a:prstGeom>
                <a:noFill/>
                <a:ln w="9525">
                  <a:noFill/>
                  <a:miter lim="800000"/>
                  <a:headEnd/>
                  <a:tailEnd/>
                </a:ln>
              </p:spPr>
              <p:txBody>
                <a:bodyPr wrap="none" lIns="0" tIns="0" rIns="0" bIns="0">
                  <a:spAutoFit/>
                </a:bodyPr>
                <a:lstStyle/>
                <a:p>
                  <a:r>
                    <a:rPr lang="de-DE" sz="1000" b="1">
                      <a:solidFill>
                        <a:srgbClr val="FF3300"/>
                      </a:solidFill>
                      <a:latin typeface="Arial" charset="0"/>
                    </a:rPr>
                    <a:t>PROFIBUS-DP  RS 485</a:t>
                  </a:r>
                </a:p>
              </p:txBody>
            </p:sp>
          </p:grpSp>
          <p:sp>
            <p:nvSpPr>
              <p:cNvPr id="74776" name="Rectangle 56"/>
              <p:cNvSpPr>
                <a:spLocks noChangeArrowheads="1"/>
              </p:cNvSpPr>
              <p:nvPr/>
            </p:nvSpPr>
            <p:spPr bwMode="auto">
              <a:xfrm>
                <a:off x="1905" y="1210"/>
                <a:ext cx="1089" cy="96"/>
              </a:xfrm>
              <a:prstGeom prst="rect">
                <a:avLst/>
              </a:prstGeom>
              <a:noFill/>
              <a:ln w="9525">
                <a:noFill/>
                <a:miter lim="800000"/>
                <a:headEnd/>
                <a:tailEnd/>
              </a:ln>
            </p:spPr>
            <p:txBody>
              <a:bodyPr wrap="none" lIns="0" tIns="0" rIns="0" bIns="0">
                <a:spAutoFit/>
              </a:bodyPr>
              <a:lstStyle/>
              <a:p>
                <a:r>
                  <a:rPr lang="de-DE" sz="1000" b="1">
                    <a:latin typeface="Arial" charset="0"/>
                  </a:rPr>
                  <a:t>fibre optical industrial Ethernet</a:t>
                </a:r>
              </a:p>
            </p:txBody>
          </p:sp>
        </p:grpSp>
        <p:grpSp>
          <p:nvGrpSpPr>
            <p:cNvPr id="74768" name="Group 58"/>
            <p:cNvGrpSpPr>
              <a:grpSpLocks/>
            </p:cNvGrpSpPr>
            <p:nvPr/>
          </p:nvGrpSpPr>
          <p:grpSpPr bwMode="auto">
            <a:xfrm>
              <a:off x="5095" y="1859"/>
              <a:ext cx="460" cy="1044"/>
              <a:chOff x="5095" y="1859"/>
              <a:chExt cx="460" cy="1044"/>
            </a:xfrm>
          </p:grpSpPr>
          <p:sp>
            <p:nvSpPr>
              <p:cNvPr id="74773" name="Rectangle 58"/>
              <p:cNvSpPr>
                <a:spLocks noChangeArrowheads="1"/>
              </p:cNvSpPr>
              <p:nvPr/>
            </p:nvSpPr>
            <p:spPr bwMode="auto">
              <a:xfrm>
                <a:off x="5095" y="2461"/>
                <a:ext cx="460" cy="442"/>
              </a:xfrm>
              <a:prstGeom prst="rect">
                <a:avLst/>
              </a:prstGeom>
              <a:noFill/>
              <a:ln w="9525">
                <a:noFill/>
                <a:miter lim="800000"/>
                <a:headEnd/>
                <a:tailEnd/>
              </a:ln>
            </p:spPr>
            <p:txBody>
              <a:bodyPr wrap="none">
                <a:spAutoFit/>
              </a:bodyPr>
              <a:lstStyle/>
              <a:p>
                <a:r>
                  <a:rPr lang="de-DE" sz="1000" b="1">
                    <a:latin typeface="Arial" charset="0"/>
                  </a:rPr>
                  <a:t>Danfoss</a:t>
                </a:r>
              </a:p>
              <a:p>
                <a:r>
                  <a:rPr lang="de-DE" sz="1000" b="1">
                    <a:latin typeface="Arial" charset="0"/>
                  </a:rPr>
                  <a:t>AC Motor</a:t>
                </a:r>
              </a:p>
              <a:p>
                <a:r>
                  <a:rPr lang="de-DE" sz="1000" b="1">
                    <a:latin typeface="Arial" charset="0"/>
                  </a:rPr>
                  <a:t>Speed</a:t>
                </a:r>
              </a:p>
              <a:p>
                <a:r>
                  <a:rPr lang="de-DE" sz="1000" b="1">
                    <a:latin typeface="Arial" charset="0"/>
                  </a:rPr>
                  <a:t>Controller</a:t>
                </a:r>
              </a:p>
            </p:txBody>
          </p:sp>
          <p:pic>
            <p:nvPicPr>
              <p:cNvPr id="74774" name="Picture 59" descr="DANFOSS"/>
              <p:cNvPicPr>
                <a:picLocks noChangeAspect="1" noChangeArrowheads="1"/>
              </p:cNvPicPr>
              <p:nvPr/>
            </p:nvPicPr>
            <p:blipFill>
              <a:blip r:embed="rId8"/>
              <a:srcRect/>
              <a:stretch>
                <a:fillRect/>
              </a:stretch>
            </p:blipFill>
            <p:spPr bwMode="auto">
              <a:xfrm>
                <a:off x="5162" y="1859"/>
                <a:ext cx="215" cy="536"/>
              </a:xfrm>
              <a:prstGeom prst="rect">
                <a:avLst/>
              </a:prstGeom>
              <a:noFill/>
              <a:ln w="9525" algn="ctr">
                <a:noFill/>
                <a:miter lim="800000"/>
                <a:headEnd/>
                <a:tailEnd/>
              </a:ln>
            </p:spPr>
          </p:pic>
        </p:grpSp>
        <p:grpSp>
          <p:nvGrpSpPr>
            <p:cNvPr id="74769" name="Group 61"/>
            <p:cNvGrpSpPr>
              <a:grpSpLocks/>
            </p:cNvGrpSpPr>
            <p:nvPr/>
          </p:nvGrpSpPr>
          <p:grpSpPr bwMode="auto">
            <a:xfrm>
              <a:off x="4405" y="1864"/>
              <a:ext cx="690" cy="729"/>
              <a:chOff x="4405" y="1864"/>
              <a:chExt cx="690" cy="729"/>
            </a:xfrm>
          </p:grpSpPr>
          <p:sp>
            <p:nvSpPr>
              <p:cNvPr id="74770" name="Line 61"/>
              <p:cNvSpPr>
                <a:spLocks noChangeShapeType="1"/>
              </p:cNvSpPr>
              <p:nvPr/>
            </p:nvSpPr>
            <p:spPr bwMode="auto">
              <a:xfrm flipV="1">
                <a:off x="4760" y="1864"/>
                <a:ext cx="0" cy="144"/>
              </a:xfrm>
              <a:prstGeom prst="line">
                <a:avLst/>
              </a:prstGeom>
              <a:noFill/>
              <a:ln w="19050">
                <a:solidFill>
                  <a:srgbClr val="FF0000"/>
                </a:solidFill>
                <a:round/>
                <a:headEnd/>
                <a:tailEnd/>
              </a:ln>
            </p:spPr>
            <p:txBody>
              <a:bodyPr wrap="none" anchor="ctr"/>
              <a:lstStyle/>
              <a:p>
                <a:endParaRPr lang="pt-BR"/>
              </a:p>
            </p:txBody>
          </p:sp>
          <p:sp>
            <p:nvSpPr>
              <p:cNvPr id="74771" name="Rectangle 62"/>
              <p:cNvSpPr>
                <a:spLocks noChangeArrowheads="1"/>
              </p:cNvSpPr>
              <p:nvPr/>
            </p:nvSpPr>
            <p:spPr bwMode="auto">
              <a:xfrm>
                <a:off x="4405" y="1944"/>
                <a:ext cx="250" cy="288"/>
              </a:xfrm>
              <a:prstGeom prst="rect">
                <a:avLst/>
              </a:prstGeom>
              <a:noFill/>
              <a:ln w="9525">
                <a:noFill/>
                <a:miter lim="800000"/>
                <a:headEnd/>
                <a:tailEnd/>
              </a:ln>
            </p:spPr>
            <p:txBody>
              <a:bodyPr wrap="none" lIns="0" tIns="0" rIns="0" bIns="0">
                <a:spAutoFit/>
              </a:bodyPr>
              <a:lstStyle/>
              <a:p>
                <a:pPr algn="r"/>
                <a:r>
                  <a:rPr lang="de-DE" sz="1000" b="1">
                    <a:latin typeface="Arial" charset="0"/>
                  </a:rPr>
                  <a:t>Festo</a:t>
                </a:r>
              </a:p>
              <a:p>
                <a:pPr algn="r"/>
                <a:r>
                  <a:rPr lang="de-DE" sz="1000" b="1">
                    <a:latin typeface="Arial" charset="0"/>
                  </a:rPr>
                  <a:t>Valve</a:t>
                </a:r>
              </a:p>
              <a:p>
                <a:pPr algn="r"/>
                <a:r>
                  <a:rPr lang="de-DE" sz="1000" b="1">
                    <a:latin typeface="Arial" charset="0"/>
                  </a:rPr>
                  <a:t>control</a:t>
                </a:r>
              </a:p>
            </p:txBody>
          </p:sp>
          <p:pic>
            <p:nvPicPr>
              <p:cNvPr id="74772" name="Picture 63" descr="A06D"/>
              <p:cNvPicPr>
                <a:picLocks noChangeAspect="1" noChangeArrowheads="1"/>
              </p:cNvPicPr>
              <p:nvPr/>
            </p:nvPicPr>
            <p:blipFill>
              <a:blip r:embed="rId9"/>
              <a:srcRect/>
              <a:stretch>
                <a:fillRect/>
              </a:stretch>
            </p:blipFill>
            <p:spPr bwMode="auto">
              <a:xfrm>
                <a:off x="4538" y="1968"/>
                <a:ext cx="557" cy="625"/>
              </a:xfrm>
              <a:prstGeom prst="rect">
                <a:avLst/>
              </a:prstGeom>
              <a:noFill/>
              <a:ln w="9525" algn="ctr">
                <a:noFill/>
                <a:miter lim="800000"/>
                <a:headEnd/>
                <a:tailEnd/>
              </a:ln>
            </p:spPr>
          </p:pic>
        </p:grpSp>
      </p:grpSp>
      <p:sp>
        <p:nvSpPr>
          <p:cNvPr id="916544" name="Rectangle 64"/>
          <p:cNvSpPr>
            <a:spLocks noGrp="1" noChangeArrowheads="1"/>
          </p:cNvSpPr>
          <p:nvPr>
            <p:ph type="title" idx="4294967295"/>
          </p:nvPr>
        </p:nvSpPr>
        <p:spPr>
          <a:xfrm>
            <a:off x="207963" y="150813"/>
            <a:ext cx="5834062" cy="533400"/>
          </a:xfrm>
        </p:spPr>
        <p:txBody>
          <a:bodyPr/>
          <a:lstStyle/>
          <a:p>
            <a:pPr defTabSz="762000">
              <a:defRPr/>
            </a:pPr>
            <a:r>
              <a:rPr lang="pt-BR" sz="2800" smtClean="0">
                <a:solidFill>
                  <a:srgbClr val="000000"/>
                </a:solidFill>
              </a:rPr>
              <a:t>PROFIBUS PA:Aplicações</a:t>
            </a:r>
          </a:p>
        </p:txBody>
      </p:sp>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p:txBody>
          <a:bodyPr/>
          <a:lstStyle/>
          <a:p>
            <a:pPr>
              <a:defRPr/>
            </a:pPr>
            <a:r>
              <a:rPr lang="pt-BR" smtClean="0"/>
              <a:t>HART - Histórico</a:t>
            </a:r>
          </a:p>
        </p:txBody>
      </p:sp>
      <p:grpSp>
        <p:nvGrpSpPr>
          <p:cNvPr id="76802" name="Group 48"/>
          <p:cNvGrpSpPr>
            <a:grpSpLocks/>
          </p:cNvGrpSpPr>
          <p:nvPr/>
        </p:nvGrpSpPr>
        <p:grpSpPr bwMode="auto">
          <a:xfrm>
            <a:off x="1095375" y="4241800"/>
            <a:ext cx="4022725" cy="2492375"/>
            <a:chOff x="690" y="2672"/>
            <a:chExt cx="2534" cy="1570"/>
          </a:xfrm>
        </p:grpSpPr>
        <p:sp>
          <p:nvSpPr>
            <p:cNvPr id="76823" name="Text Box 25"/>
            <p:cNvSpPr txBox="1">
              <a:spLocks noChangeArrowheads="1"/>
            </p:cNvSpPr>
            <p:nvPr/>
          </p:nvSpPr>
          <p:spPr bwMode="auto">
            <a:xfrm>
              <a:off x="690" y="2672"/>
              <a:ext cx="1508" cy="231"/>
            </a:xfrm>
            <a:prstGeom prst="rect">
              <a:avLst/>
            </a:prstGeom>
            <a:noFill/>
            <a:ln w="9525">
              <a:noFill/>
              <a:miter lim="800000"/>
              <a:headEnd/>
              <a:tailEnd/>
            </a:ln>
          </p:spPr>
          <p:txBody>
            <a:bodyPr wrap="none">
              <a:spAutoFit/>
            </a:bodyPr>
            <a:lstStyle/>
            <a:p>
              <a:pPr marL="342900" indent="-342900" algn="ctr" eaLnBrk="0" hangingPunct="0">
                <a:buFontTx/>
                <a:buAutoNum type="arabicPeriod"/>
              </a:pPr>
              <a:r>
                <a:rPr lang="en-US"/>
                <a:t>Sistema 4 a 20mA</a:t>
              </a:r>
            </a:p>
          </p:txBody>
        </p:sp>
        <p:grpSp>
          <p:nvGrpSpPr>
            <p:cNvPr id="76824" name="Group 47"/>
            <p:cNvGrpSpPr>
              <a:grpSpLocks/>
            </p:cNvGrpSpPr>
            <p:nvPr/>
          </p:nvGrpSpPr>
          <p:grpSpPr bwMode="auto">
            <a:xfrm>
              <a:off x="702" y="2886"/>
              <a:ext cx="2522" cy="1356"/>
              <a:chOff x="702" y="2886"/>
              <a:chExt cx="2522" cy="1356"/>
            </a:xfrm>
          </p:grpSpPr>
          <p:sp>
            <p:nvSpPr>
              <p:cNvPr id="76825" name="Text Box 6"/>
              <p:cNvSpPr txBox="1">
                <a:spLocks noChangeArrowheads="1"/>
              </p:cNvSpPr>
              <p:nvPr/>
            </p:nvSpPr>
            <p:spPr bwMode="auto">
              <a:xfrm>
                <a:off x="1005" y="2886"/>
                <a:ext cx="424" cy="144"/>
              </a:xfrm>
              <a:prstGeom prst="rect">
                <a:avLst/>
              </a:prstGeom>
              <a:noFill/>
              <a:ln w="9525">
                <a:noFill/>
                <a:miter lim="800000"/>
                <a:headEnd/>
                <a:tailEnd/>
              </a:ln>
            </p:spPr>
            <p:txBody>
              <a:bodyPr wrap="none">
                <a:spAutoFit/>
              </a:bodyPr>
              <a:lstStyle/>
              <a:p>
                <a:pPr algn="ctr" eaLnBrk="0" hangingPunct="0"/>
                <a:r>
                  <a:rPr lang="en-US" sz="900"/>
                  <a:t>4 a 20mA</a:t>
                </a:r>
              </a:p>
            </p:txBody>
          </p:sp>
          <p:sp>
            <p:nvSpPr>
              <p:cNvPr id="76826" name="Text Box 7"/>
              <p:cNvSpPr txBox="1">
                <a:spLocks noChangeArrowheads="1"/>
              </p:cNvSpPr>
              <p:nvPr/>
            </p:nvSpPr>
            <p:spPr bwMode="auto">
              <a:xfrm>
                <a:off x="748" y="4012"/>
                <a:ext cx="1628" cy="230"/>
              </a:xfrm>
              <a:prstGeom prst="rect">
                <a:avLst/>
              </a:prstGeom>
              <a:noFill/>
              <a:ln w="9525">
                <a:noFill/>
                <a:miter lim="800000"/>
                <a:headEnd/>
                <a:tailEnd/>
              </a:ln>
            </p:spPr>
            <p:txBody>
              <a:bodyPr wrap="none">
                <a:spAutoFit/>
              </a:bodyPr>
              <a:lstStyle/>
              <a:p>
                <a:pPr algn="ctr" eaLnBrk="0" hangingPunct="0"/>
                <a:r>
                  <a:rPr lang="en-US" sz="900"/>
                  <a:t>Se Resistor = 250</a:t>
                </a:r>
                <a:r>
                  <a:rPr lang="el-GR" sz="900"/>
                  <a:t>Ω</a:t>
                </a:r>
                <a:r>
                  <a:rPr lang="en-US" sz="900"/>
                  <a:t>, a tensão variará de 1 a 5V</a:t>
                </a:r>
              </a:p>
              <a:p>
                <a:pPr algn="ctr" eaLnBrk="0" hangingPunct="0"/>
                <a:r>
                  <a:rPr lang="en-US" sz="900"/>
                  <a:t>para corrente entre 4 a 20mA</a:t>
                </a:r>
              </a:p>
            </p:txBody>
          </p:sp>
          <p:sp>
            <p:nvSpPr>
              <p:cNvPr id="76827" name="Line 9"/>
              <p:cNvSpPr>
                <a:spLocks noChangeShapeType="1"/>
              </p:cNvSpPr>
              <p:nvPr/>
            </p:nvSpPr>
            <p:spPr bwMode="auto">
              <a:xfrm flipH="1" flipV="1">
                <a:off x="2290" y="3430"/>
                <a:ext cx="182" cy="90"/>
              </a:xfrm>
              <a:prstGeom prst="line">
                <a:avLst/>
              </a:prstGeom>
              <a:noFill/>
              <a:ln w="9525">
                <a:solidFill>
                  <a:schemeClr val="tx1"/>
                </a:solidFill>
                <a:round/>
                <a:headEnd/>
                <a:tailEnd type="triangle" w="med" len="med"/>
              </a:ln>
            </p:spPr>
            <p:txBody>
              <a:bodyPr/>
              <a:lstStyle/>
              <a:p>
                <a:endParaRPr lang="pt-BR"/>
              </a:p>
            </p:txBody>
          </p:sp>
          <p:sp>
            <p:nvSpPr>
              <p:cNvPr id="76828" name="Text Box 11"/>
              <p:cNvSpPr txBox="1">
                <a:spLocks noChangeArrowheads="1"/>
              </p:cNvSpPr>
              <p:nvPr/>
            </p:nvSpPr>
            <p:spPr bwMode="auto">
              <a:xfrm>
                <a:off x="2336" y="3520"/>
                <a:ext cx="888" cy="230"/>
              </a:xfrm>
              <a:prstGeom prst="rect">
                <a:avLst/>
              </a:prstGeom>
              <a:noFill/>
              <a:ln w="9525">
                <a:noFill/>
                <a:miter lim="800000"/>
                <a:headEnd/>
                <a:tailEnd/>
              </a:ln>
            </p:spPr>
            <p:txBody>
              <a:bodyPr wrap="none">
                <a:spAutoFit/>
              </a:bodyPr>
              <a:lstStyle/>
              <a:p>
                <a:pPr algn="ctr" eaLnBrk="0" hangingPunct="0"/>
                <a:r>
                  <a:rPr lang="en-US" sz="900"/>
                  <a:t>Comporta-se como uma</a:t>
                </a:r>
              </a:p>
              <a:p>
                <a:pPr algn="ctr" eaLnBrk="0" hangingPunct="0"/>
                <a:r>
                  <a:rPr lang="en-US" sz="900"/>
                  <a:t>Fonte de corrente.</a:t>
                </a:r>
              </a:p>
            </p:txBody>
          </p:sp>
          <p:pic>
            <p:nvPicPr>
              <p:cNvPr id="76829" name="Picture 40" descr="Fig _08"/>
              <p:cNvPicPr>
                <a:picLocks noChangeAspect="1" noChangeArrowheads="1"/>
              </p:cNvPicPr>
              <p:nvPr/>
            </p:nvPicPr>
            <p:blipFill>
              <a:blip r:embed="rId3"/>
              <a:srcRect/>
              <a:stretch>
                <a:fillRect/>
              </a:stretch>
            </p:blipFill>
            <p:spPr bwMode="auto">
              <a:xfrm>
                <a:off x="702" y="3022"/>
                <a:ext cx="1588" cy="962"/>
              </a:xfrm>
              <a:prstGeom prst="rect">
                <a:avLst/>
              </a:prstGeom>
              <a:noFill/>
              <a:ln w="9525" algn="ctr">
                <a:noFill/>
                <a:miter lim="800000"/>
                <a:headEnd/>
                <a:tailEnd/>
              </a:ln>
            </p:spPr>
          </p:pic>
        </p:grpSp>
      </p:grpSp>
      <p:grpSp>
        <p:nvGrpSpPr>
          <p:cNvPr id="76803" name="Group 49"/>
          <p:cNvGrpSpPr>
            <a:grpSpLocks/>
          </p:cNvGrpSpPr>
          <p:nvPr/>
        </p:nvGrpSpPr>
        <p:grpSpPr bwMode="auto">
          <a:xfrm>
            <a:off x="2051050" y="1341438"/>
            <a:ext cx="3529013" cy="1582737"/>
            <a:chOff x="1292" y="845"/>
            <a:chExt cx="2223" cy="997"/>
          </a:xfrm>
        </p:grpSpPr>
        <p:pic>
          <p:nvPicPr>
            <p:cNvPr id="76818" name="Picture 13" descr="Psion_II_XP_2"/>
            <p:cNvPicPr>
              <a:picLocks noChangeAspect="1" noChangeArrowheads="1"/>
            </p:cNvPicPr>
            <p:nvPr/>
          </p:nvPicPr>
          <p:blipFill>
            <a:blip r:embed="rId4"/>
            <a:srcRect/>
            <a:stretch>
              <a:fillRect/>
            </a:stretch>
          </p:blipFill>
          <p:spPr bwMode="auto">
            <a:xfrm>
              <a:off x="3107" y="1162"/>
              <a:ext cx="172" cy="453"/>
            </a:xfrm>
            <a:prstGeom prst="rect">
              <a:avLst/>
            </a:prstGeom>
            <a:noFill/>
            <a:ln w="9525" algn="ctr">
              <a:noFill/>
              <a:miter lim="800000"/>
              <a:headEnd/>
              <a:tailEnd/>
            </a:ln>
          </p:spPr>
        </p:pic>
        <p:sp>
          <p:nvSpPr>
            <p:cNvPr id="76819" name="Text Box 19"/>
            <p:cNvSpPr txBox="1">
              <a:spLocks noChangeArrowheads="1"/>
            </p:cNvSpPr>
            <p:nvPr/>
          </p:nvSpPr>
          <p:spPr bwMode="auto">
            <a:xfrm>
              <a:off x="2327" y="1344"/>
              <a:ext cx="780" cy="230"/>
            </a:xfrm>
            <a:prstGeom prst="rect">
              <a:avLst/>
            </a:prstGeom>
            <a:noFill/>
            <a:ln w="9525">
              <a:noFill/>
              <a:miter lim="800000"/>
              <a:headEnd/>
              <a:tailEnd/>
            </a:ln>
          </p:spPr>
          <p:txBody>
            <a:bodyPr wrap="none">
              <a:spAutoFit/>
            </a:bodyPr>
            <a:lstStyle/>
            <a:p>
              <a:pPr algn="ctr" eaLnBrk="0" hangingPunct="0"/>
              <a:r>
                <a:rPr lang="en-US" sz="900"/>
                <a:t>Programador Portátil</a:t>
              </a:r>
            </a:p>
            <a:p>
              <a:pPr algn="ctr" eaLnBrk="0" hangingPunct="0"/>
              <a:r>
                <a:rPr lang="en-US" sz="900"/>
                <a:t>       (Handheld)</a:t>
              </a:r>
            </a:p>
          </p:txBody>
        </p:sp>
        <p:sp>
          <p:nvSpPr>
            <p:cNvPr id="76820" name="Line 23"/>
            <p:cNvSpPr>
              <a:spLocks noChangeShapeType="1"/>
            </p:cNvSpPr>
            <p:nvPr/>
          </p:nvSpPr>
          <p:spPr bwMode="auto">
            <a:xfrm flipH="1" flipV="1">
              <a:off x="3288" y="1616"/>
              <a:ext cx="227" cy="226"/>
            </a:xfrm>
            <a:prstGeom prst="line">
              <a:avLst/>
            </a:prstGeom>
            <a:noFill/>
            <a:ln w="9525">
              <a:solidFill>
                <a:schemeClr val="tx1"/>
              </a:solidFill>
              <a:round/>
              <a:headEnd/>
              <a:tailEnd/>
            </a:ln>
          </p:spPr>
          <p:txBody>
            <a:bodyPr/>
            <a:lstStyle/>
            <a:p>
              <a:endParaRPr lang="pt-BR"/>
            </a:p>
          </p:txBody>
        </p:sp>
        <p:sp>
          <p:nvSpPr>
            <p:cNvPr id="76821" name="Line 24"/>
            <p:cNvSpPr>
              <a:spLocks noChangeShapeType="1"/>
            </p:cNvSpPr>
            <p:nvPr/>
          </p:nvSpPr>
          <p:spPr bwMode="auto">
            <a:xfrm flipH="1" flipV="1">
              <a:off x="3152" y="1616"/>
              <a:ext cx="227" cy="226"/>
            </a:xfrm>
            <a:prstGeom prst="line">
              <a:avLst/>
            </a:prstGeom>
            <a:noFill/>
            <a:ln w="9525">
              <a:solidFill>
                <a:schemeClr val="tx1"/>
              </a:solidFill>
              <a:round/>
              <a:headEnd/>
              <a:tailEnd/>
            </a:ln>
          </p:spPr>
          <p:txBody>
            <a:bodyPr/>
            <a:lstStyle/>
            <a:p>
              <a:endParaRPr lang="pt-BR"/>
            </a:p>
          </p:txBody>
        </p:sp>
        <p:sp>
          <p:nvSpPr>
            <p:cNvPr id="76822" name="Text Box 26"/>
            <p:cNvSpPr txBox="1">
              <a:spLocks noChangeArrowheads="1"/>
            </p:cNvSpPr>
            <p:nvPr/>
          </p:nvSpPr>
          <p:spPr bwMode="auto">
            <a:xfrm>
              <a:off x="1292" y="845"/>
              <a:ext cx="1628" cy="404"/>
            </a:xfrm>
            <a:prstGeom prst="rect">
              <a:avLst/>
            </a:prstGeom>
            <a:noFill/>
            <a:ln w="9525">
              <a:noFill/>
              <a:miter lim="800000"/>
              <a:headEnd/>
              <a:tailEnd/>
            </a:ln>
          </p:spPr>
          <p:txBody>
            <a:bodyPr wrap="none">
              <a:spAutoFit/>
            </a:bodyPr>
            <a:lstStyle/>
            <a:p>
              <a:pPr marL="342900" indent="-342900" algn="ctr" eaLnBrk="0" hangingPunct="0">
                <a:buFontTx/>
                <a:buAutoNum type="arabicPeriod" startAt="2"/>
              </a:pPr>
              <a:r>
                <a:rPr lang="en-US"/>
                <a:t>Sistema 4 a 20mA e</a:t>
              </a:r>
            </a:p>
            <a:p>
              <a:pPr marL="342900" indent="-342900" algn="ctr" eaLnBrk="0" hangingPunct="0"/>
              <a:r>
                <a:rPr lang="en-US"/>
                <a:t>digital proprietário</a:t>
              </a:r>
            </a:p>
          </p:txBody>
        </p:sp>
      </p:grpSp>
      <p:grpSp>
        <p:nvGrpSpPr>
          <p:cNvPr id="76804" name="Group 61"/>
          <p:cNvGrpSpPr>
            <a:grpSpLocks/>
          </p:cNvGrpSpPr>
          <p:nvPr/>
        </p:nvGrpSpPr>
        <p:grpSpPr bwMode="auto">
          <a:xfrm>
            <a:off x="3203575" y="2565400"/>
            <a:ext cx="2520950" cy="1743075"/>
            <a:chOff x="2018" y="1616"/>
            <a:chExt cx="1588" cy="1098"/>
          </a:xfrm>
        </p:grpSpPr>
        <p:sp>
          <p:nvSpPr>
            <p:cNvPr id="76816" name="Text Box 41"/>
            <p:cNvSpPr txBox="1">
              <a:spLocks noChangeArrowheads="1"/>
            </p:cNvSpPr>
            <p:nvPr/>
          </p:nvSpPr>
          <p:spPr bwMode="auto">
            <a:xfrm>
              <a:off x="2276" y="1616"/>
              <a:ext cx="424" cy="144"/>
            </a:xfrm>
            <a:prstGeom prst="rect">
              <a:avLst/>
            </a:prstGeom>
            <a:noFill/>
            <a:ln w="9525">
              <a:noFill/>
              <a:miter lim="800000"/>
              <a:headEnd/>
              <a:tailEnd/>
            </a:ln>
          </p:spPr>
          <p:txBody>
            <a:bodyPr wrap="none">
              <a:spAutoFit/>
            </a:bodyPr>
            <a:lstStyle/>
            <a:p>
              <a:pPr algn="ctr" eaLnBrk="0" hangingPunct="0"/>
              <a:r>
                <a:rPr lang="en-US" sz="900"/>
                <a:t>4 a 20mA</a:t>
              </a:r>
            </a:p>
          </p:txBody>
        </p:sp>
        <p:pic>
          <p:nvPicPr>
            <p:cNvPr id="76817" name="Picture 42" descr="Fig _08"/>
            <p:cNvPicPr>
              <a:picLocks noChangeAspect="1" noChangeArrowheads="1"/>
            </p:cNvPicPr>
            <p:nvPr/>
          </p:nvPicPr>
          <p:blipFill>
            <a:blip r:embed="rId3"/>
            <a:srcRect/>
            <a:stretch>
              <a:fillRect/>
            </a:stretch>
          </p:blipFill>
          <p:spPr bwMode="auto">
            <a:xfrm>
              <a:off x="2018" y="1752"/>
              <a:ext cx="1588" cy="962"/>
            </a:xfrm>
            <a:prstGeom prst="rect">
              <a:avLst/>
            </a:prstGeom>
            <a:noFill/>
            <a:ln w="9525" algn="ctr">
              <a:noFill/>
              <a:miter lim="800000"/>
              <a:headEnd/>
              <a:tailEnd/>
            </a:ln>
          </p:spPr>
        </p:pic>
      </p:grpSp>
      <p:sp>
        <p:nvSpPr>
          <p:cNvPr id="21" name="AutoShape 39"/>
          <p:cNvSpPr>
            <a:spLocks noChangeArrowheads="1"/>
          </p:cNvSpPr>
          <p:nvPr/>
        </p:nvSpPr>
        <p:spPr bwMode="auto">
          <a:xfrm rot="-2872823">
            <a:off x="1662906" y="5258594"/>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pt-BR"/>
          </a:p>
        </p:txBody>
      </p:sp>
      <p:grpSp>
        <p:nvGrpSpPr>
          <p:cNvPr id="76806" name="Group 51"/>
          <p:cNvGrpSpPr>
            <a:grpSpLocks/>
          </p:cNvGrpSpPr>
          <p:nvPr/>
        </p:nvGrpSpPr>
        <p:grpSpPr bwMode="auto">
          <a:xfrm>
            <a:off x="5521325" y="754063"/>
            <a:ext cx="3443288" cy="2613025"/>
            <a:chOff x="3478" y="251"/>
            <a:chExt cx="2169" cy="1646"/>
          </a:xfrm>
        </p:grpSpPr>
        <p:sp>
          <p:nvSpPr>
            <p:cNvPr id="76807" name="Text Box 34"/>
            <p:cNvSpPr txBox="1">
              <a:spLocks noChangeArrowheads="1"/>
            </p:cNvSpPr>
            <p:nvPr/>
          </p:nvSpPr>
          <p:spPr bwMode="auto">
            <a:xfrm>
              <a:off x="3478" y="251"/>
              <a:ext cx="1510" cy="288"/>
            </a:xfrm>
            <a:prstGeom prst="rect">
              <a:avLst/>
            </a:prstGeom>
            <a:noFill/>
            <a:ln w="9525">
              <a:noFill/>
              <a:miter lim="800000"/>
              <a:headEnd/>
              <a:tailEnd/>
            </a:ln>
          </p:spPr>
          <p:txBody>
            <a:bodyPr wrap="none">
              <a:spAutoFit/>
            </a:bodyPr>
            <a:lstStyle/>
            <a:p>
              <a:pPr marL="342900" indent="-342900" algn="ctr" eaLnBrk="0" hangingPunct="0">
                <a:buFontTx/>
                <a:buAutoNum type="arabicPeriod" startAt="3"/>
              </a:pPr>
              <a:r>
                <a:rPr lang="en-US"/>
                <a:t>Sistema HART</a:t>
              </a:r>
            </a:p>
          </p:txBody>
        </p:sp>
        <p:grpSp>
          <p:nvGrpSpPr>
            <p:cNvPr id="76808" name="Group 50"/>
            <p:cNvGrpSpPr>
              <a:grpSpLocks/>
            </p:cNvGrpSpPr>
            <p:nvPr/>
          </p:nvGrpSpPr>
          <p:grpSpPr bwMode="auto">
            <a:xfrm>
              <a:off x="4059" y="434"/>
              <a:ext cx="1588" cy="1463"/>
              <a:chOff x="4059" y="434"/>
              <a:chExt cx="1588" cy="1463"/>
            </a:xfrm>
          </p:grpSpPr>
          <p:sp>
            <p:nvSpPr>
              <p:cNvPr id="76809" name="Text Box 31"/>
              <p:cNvSpPr txBox="1">
                <a:spLocks noChangeArrowheads="1"/>
              </p:cNvSpPr>
              <p:nvPr/>
            </p:nvSpPr>
            <p:spPr bwMode="auto">
              <a:xfrm>
                <a:off x="4352" y="527"/>
                <a:ext cx="722" cy="230"/>
              </a:xfrm>
              <a:prstGeom prst="rect">
                <a:avLst/>
              </a:prstGeom>
              <a:noFill/>
              <a:ln w="9525">
                <a:noFill/>
                <a:miter lim="800000"/>
                <a:headEnd/>
                <a:tailEnd/>
              </a:ln>
            </p:spPr>
            <p:txBody>
              <a:bodyPr wrap="none">
                <a:spAutoFit/>
              </a:bodyPr>
              <a:lstStyle/>
              <a:p>
                <a:pPr algn="ctr" eaLnBrk="0" hangingPunct="0"/>
                <a:r>
                  <a:rPr lang="en-US" sz="900"/>
                  <a:t>Programador Portátil</a:t>
                </a:r>
              </a:p>
              <a:p>
                <a:pPr algn="ctr" eaLnBrk="0" hangingPunct="0"/>
                <a:r>
                  <a:rPr lang="en-US" sz="900"/>
                  <a:t>       (Handheld)</a:t>
                </a:r>
              </a:p>
            </p:txBody>
          </p:sp>
          <p:sp>
            <p:nvSpPr>
              <p:cNvPr id="76810" name="Line 32"/>
              <p:cNvSpPr>
                <a:spLocks noChangeShapeType="1"/>
              </p:cNvSpPr>
              <p:nvPr/>
            </p:nvSpPr>
            <p:spPr bwMode="auto">
              <a:xfrm flipH="1" flipV="1">
                <a:off x="5239" y="725"/>
                <a:ext cx="272" cy="272"/>
              </a:xfrm>
              <a:prstGeom prst="line">
                <a:avLst/>
              </a:prstGeom>
              <a:noFill/>
              <a:ln w="9525">
                <a:solidFill>
                  <a:schemeClr val="tx1"/>
                </a:solidFill>
                <a:round/>
                <a:headEnd/>
                <a:tailEnd/>
              </a:ln>
            </p:spPr>
            <p:txBody>
              <a:bodyPr/>
              <a:lstStyle/>
              <a:p>
                <a:endParaRPr lang="pt-BR"/>
              </a:p>
            </p:txBody>
          </p:sp>
          <p:sp>
            <p:nvSpPr>
              <p:cNvPr id="76811" name="Line 33"/>
              <p:cNvSpPr>
                <a:spLocks noChangeShapeType="1"/>
              </p:cNvSpPr>
              <p:nvPr/>
            </p:nvSpPr>
            <p:spPr bwMode="auto">
              <a:xfrm flipH="1" flipV="1">
                <a:off x="5103" y="725"/>
                <a:ext cx="272" cy="272"/>
              </a:xfrm>
              <a:prstGeom prst="line">
                <a:avLst/>
              </a:prstGeom>
              <a:noFill/>
              <a:ln w="9525">
                <a:solidFill>
                  <a:schemeClr val="tx1"/>
                </a:solidFill>
                <a:round/>
                <a:headEnd/>
                <a:tailEnd/>
              </a:ln>
            </p:spPr>
            <p:txBody>
              <a:bodyPr/>
              <a:lstStyle/>
              <a:p>
                <a:endParaRPr lang="pt-BR"/>
              </a:p>
            </p:txBody>
          </p:sp>
          <p:pic>
            <p:nvPicPr>
              <p:cNvPr id="76812" name="Picture 35" descr="palmV"/>
              <p:cNvPicPr>
                <a:picLocks noChangeAspect="1" noChangeArrowheads="1"/>
              </p:cNvPicPr>
              <p:nvPr/>
            </p:nvPicPr>
            <p:blipFill>
              <a:blip r:embed="rId5"/>
              <a:srcRect/>
              <a:stretch>
                <a:fillRect/>
              </a:stretch>
            </p:blipFill>
            <p:spPr bwMode="auto">
              <a:xfrm>
                <a:off x="5101" y="434"/>
                <a:ext cx="273" cy="411"/>
              </a:xfrm>
              <a:prstGeom prst="rect">
                <a:avLst/>
              </a:prstGeom>
              <a:noFill/>
              <a:ln w="9525" algn="ctr">
                <a:noFill/>
                <a:miter lim="800000"/>
                <a:headEnd/>
                <a:tailEnd/>
              </a:ln>
            </p:spPr>
          </p:pic>
          <p:grpSp>
            <p:nvGrpSpPr>
              <p:cNvPr id="76813" name="Group 44"/>
              <p:cNvGrpSpPr>
                <a:grpSpLocks/>
              </p:cNvGrpSpPr>
              <p:nvPr/>
            </p:nvGrpSpPr>
            <p:grpSpPr bwMode="auto">
              <a:xfrm>
                <a:off x="4059" y="799"/>
                <a:ext cx="1588" cy="1098"/>
                <a:chOff x="4059" y="799"/>
                <a:chExt cx="1588" cy="1098"/>
              </a:xfrm>
            </p:grpSpPr>
            <p:sp>
              <p:nvSpPr>
                <p:cNvPr id="76814" name="Text Box 45"/>
                <p:cNvSpPr txBox="1">
                  <a:spLocks noChangeArrowheads="1"/>
                </p:cNvSpPr>
                <p:nvPr/>
              </p:nvSpPr>
              <p:spPr bwMode="auto">
                <a:xfrm>
                  <a:off x="4329" y="799"/>
                  <a:ext cx="400" cy="144"/>
                </a:xfrm>
                <a:prstGeom prst="rect">
                  <a:avLst/>
                </a:prstGeom>
                <a:noFill/>
                <a:ln w="9525">
                  <a:noFill/>
                  <a:miter lim="800000"/>
                  <a:headEnd/>
                  <a:tailEnd/>
                </a:ln>
              </p:spPr>
              <p:txBody>
                <a:bodyPr wrap="none">
                  <a:spAutoFit/>
                </a:bodyPr>
                <a:lstStyle/>
                <a:p>
                  <a:pPr algn="ctr" eaLnBrk="0" hangingPunct="0"/>
                  <a:r>
                    <a:rPr lang="en-US" sz="900"/>
                    <a:t>4 a 20mA</a:t>
                  </a:r>
                </a:p>
              </p:txBody>
            </p:sp>
            <p:pic>
              <p:nvPicPr>
                <p:cNvPr id="76815" name="Picture 46" descr="Fig _08"/>
                <p:cNvPicPr>
                  <a:picLocks noChangeAspect="1" noChangeArrowheads="1"/>
                </p:cNvPicPr>
                <p:nvPr/>
              </p:nvPicPr>
              <p:blipFill>
                <a:blip r:embed="rId3"/>
                <a:srcRect/>
                <a:stretch>
                  <a:fillRect/>
                </a:stretch>
              </p:blipFill>
              <p:spPr bwMode="auto">
                <a:xfrm>
                  <a:off x="4059" y="935"/>
                  <a:ext cx="1588" cy="962"/>
                </a:xfrm>
                <a:prstGeom prst="rect">
                  <a:avLst/>
                </a:prstGeom>
                <a:noFill/>
                <a:ln w="9525" algn="ctr">
                  <a:noFill/>
                  <a:miter lim="800000"/>
                  <a:headEnd/>
                  <a:tailEnd/>
                </a:ln>
              </p:spPr>
            </p:pic>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path" presetSubtype="0" accel="50000" decel="50000" fill="hold" grpId="1" nodeType="afterEffect">
                                  <p:stCondLst>
                                    <p:cond delay="0"/>
                                  </p:stCondLst>
                                  <p:childTnLst>
                                    <p:animMotion origin="layout" path="M 0.19393 -0.2836 L 0.44393 -0.6167 " pathEditMode="relative" rAng="0" ptsTypes="AA">
                                      <p:cBhvr>
                                        <p:cTn id="10" dur="2000" fill="hold"/>
                                        <p:tgtEl>
                                          <p:spTgt spid="21"/>
                                        </p:tgtEl>
                                        <p:attrNameLst>
                                          <p:attrName>ppt_x</p:attrName>
                                          <p:attrName>ppt_y</p:attrName>
                                        </p:attrNameLst>
                                      </p:cBhvr>
                                      <p:rCtr x="125"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idx="4294967295"/>
          </p:nvPr>
        </p:nvSpPr>
        <p:spPr>
          <a:xfrm>
            <a:off x="193675" y="120650"/>
            <a:ext cx="7594600" cy="593725"/>
          </a:xfrm>
        </p:spPr>
        <p:txBody>
          <a:bodyPr/>
          <a:lstStyle/>
          <a:p>
            <a:pPr>
              <a:defRPr/>
            </a:pPr>
            <a:r>
              <a:rPr lang="pt-BR" sz="2800" smtClean="0">
                <a:solidFill>
                  <a:srgbClr val="000000"/>
                </a:solidFill>
              </a:rPr>
              <a:t>Introdução</a:t>
            </a:r>
          </a:p>
        </p:txBody>
      </p:sp>
      <p:sp>
        <p:nvSpPr>
          <p:cNvPr id="688131" name="Rectangle 3"/>
          <p:cNvSpPr>
            <a:spLocks noGrp="1" noChangeArrowheads="1"/>
          </p:cNvSpPr>
          <p:nvPr>
            <p:ph type="body" idx="4294967295"/>
          </p:nvPr>
        </p:nvSpPr>
        <p:spPr>
          <a:xfrm>
            <a:off x="812800" y="1612900"/>
            <a:ext cx="7642225" cy="4525963"/>
          </a:xfrm>
        </p:spPr>
        <p:txBody>
          <a:bodyPr/>
          <a:lstStyle/>
          <a:p>
            <a:pPr>
              <a:buClrTx/>
              <a:buSzPct val="100000"/>
              <a:buFont typeface="Arial" charset="0"/>
              <a:buChar char="•"/>
            </a:pPr>
            <a:r>
              <a:rPr lang="pt-BR" smtClean="0"/>
              <a:t>HART</a:t>
            </a:r>
          </a:p>
          <a:p>
            <a:pPr lvl="1">
              <a:buClrTx/>
            </a:pPr>
            <a:r>
              <a:rPr lang="pt-BR" b="1" smtClean="0"/>
              <a:t>H</a:t>
            </a:r>
            <a:r>
              <a:rPr lang="pt-BR" smtClean="0"/>
              <a:t>ighway </a:t>
            </a:r>
            <a:r>
              <a:rPr lang="pt-BR" b="1" smtClean="0"/>
              <a:t>A</a:t>
            </a:r>
            <a:r>
              <a:rPr lang="pt-BR" smtClean="0"/>
              <a:t>ddressable </a:t>
            </a:r>
            <a:r>
              <a:rPr lang="pt-BR" b="1" smtClean="0"/>
              <a:t>R</a:t>
            </a:r>
            <a:r>
              <a:rPr lang="pt-BR" smtClean="0"/>
              <a:t>emote </a:t>
            </a:r>
            <a:r>
              <a:rPr lang="pt-BR" b="1" smtClean="0"/>
              <a:t>T</a:t>
            </a:r>
            <a:r>
              <a:rPr lang="pt-BR" smtClean="0"/>
              <a:t>ransducer</a:t>
            </a:r>
          </a:p>
          <a:p>
            <a:pPr>
              <a:buClrTx/>
              <a:buSzPct val="100000"/>
              <a:buFont typeface="Arial" charset="0"/>
              <a:buChar char="•"/>
            </a:pPr>
            <a:r>
              <a:rPr lang="pt-BR" smtClean="0"/>
              <a:t>Origem</a:t>
            </a:r>
          </a:p>
          <a:p>
            <a:pPr lvl="1">
              <a:buClrTx/>
            </a:pPr>
            <a:r>
              <a:rPr lang="pt-BR" smtClean="0"/>
              <a:t>Fischer Rosemount</a:t>
            </a:r>
          </a:p>
          <a:p>
            <a:pPr lvl="1">
              <a:buClrTx/>
            </a:pPr>
            <a:r>
              <a:rPr lang="pt-BR" smtClean="0"/>
              <a:t>1980</a:t>
            </a:r>
          </a:p>
          <a:p>
            <a:pPr>
              <a:buClrTx/>
              <a:buSzPct val="100000"/>
              <a:buFont typeface="Arial" charset="0"/>
              <a:buChar char="•"/>
            </a:pPr>
            <a:r>
              <a:rPr lang="pt-BR" smtClean="0"/>
              <a:t>Protocolo Aberto</a:t>
            </a:r>
          </a:p>
          <a:p>
            <a:pPr lvl="1">
              <a:buClrTx/>
              <a:buFont typeface="Arial" charset="0"/>
              <a:buChar char="•"/>
            </a:pPr>
            <a:r>
              <a:rPr lang="pt-BR" smtClean="0"/>
              <a:t>HCF – HART Communication Foundation 1989</a:t>
            </a:r>
          </a:p>
        </p:txBody>
      </p:sp>
      <p:pic>
        <p:nvPicPr>
          <p:cNvPr id="78851" name="Picture 4" descr="npo000006"/>
          <p:cNvPicPr>
            <a:picLocks noChangeAspect="1" noChangeArrowheads="1"/>
          </p:cNvPicPr>
          <p:nvPr/>
        </p:nvPicPr>
        <p:blipFill>
          <a:blip r:embed="rId3"/>
          <a:srcRect/>
          <a:stretch>
            <a:fillRect/>
          </a:stretch>
        </p:blipFill>
        <p:spPr bwMode="auto">
          <a:xfrm>
            <a:off x="7135813" y="904875"/>
            <a:ext cx="1358900" cy="1179513"/>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wipe(left)">
                                      <p:cBhvr>
                                        <p:cTn id="7" dur="500"/>
                                        <p:tgtEl>
                                          <p:spTgt spid="6881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88131">
                                            <p:txEl>
                                              <p:pRg st="1" end="1"/>
                                            </p:txEl>
                                          </p:spTgt>
                                        </p:tgtEl>
                                        <p:attrNameLst>
                                          <p:attrName>style.visibility</p:attrName>
                                        </p:attrNameLst>
                                      </p:cBhvr>
                                      <p:to>
                                        <p:strVal val="visible"/>
                                      </p:to>
                                    </p:set>
                                    <p:animEffect transition="in" filter="wipe(left)">
                                      <p:cBhvr>
                                        <p:cTn id="10" dur="500"/>
                                        <p:tgtEl>
                                          <p:spTgt spid="688131">
                                            <p:txEl>
                                              <p:pRg st="1" end="1"/>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88131">
                                            <p:txEl>
                                              <p:pRg st="2" end="2"/>
                                            </p:txEl>
                                          </p:spTgt>
                                        </p:tgtEl>
                                        <p:attrNameLst>
                                          <p:attrName>style.visibility</p:attrName>
                                        </p:attrNameLst>
                                      </p:cBhvr>
                                      <p:to>
                                        <p:strVal val="visible"/>
                                      </p:to>
                                    </p:set>
                                    <p:animEffect transition="in" filter="wipe(left)">
                                      <p:cBhvr>
                                        <p:cTn id="14" dur="500"/>
                                        <p:tgtEl>
                                          <p:spTgt spid="688131">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88131">
                                            <p:txEl>
                                              <p:pRg st="3" end="3"/>
                                            </p:txEl>
                                          </p:spTgt>
                                        </p:tgtEl>
                                        <p:attrNameLst>
                                          <p:attrName>style.visibility</p:attrName>
                                        </p:attrNameLst>
                                      </p:cBhvr>
                                      <p:to>
                                        <p:strVal val="visible"/>
                                      </p:to>
                                    </p:set>
                                    <p:animEffect transition="in" filter="wipe(left)">
                                      <p:cBhvr>
                                        <p:cTn id="17" dur="500"/>
                                        <p:tgtEl>
                                          <p:spTgt spid="688131">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88131">
                                            <p:txEl>
                                              <p:pRg st="4" end="4"/>
                                            </p:txEl>
                                          </p:spTgt>
                                        </p:tgtEl>
                                        <p:attrNameLst>
                                          <p:attrName>style.visibility</p:attrName>
                                        </p:attrNameLst>
                                      </p:cBhvr>
                                      <p:to>
                                        <p:strVal val="visible"/>
                                      </p:to>
                                    </p:set>
                                    <p:animEffect transition="in" filter="wipe(left)">
                                      <p:cBhvr>
                                        <p:cTn id="20" dur="500"/>
                                        <p:tgtEl>
                                          <p:spTgt spid="688131">
                                            <p:txEl>
                                              <p:pRg st="4" end="4"/>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88131">
                                            <p:txEl>
                                              <p:pRg st="5" end="5"/>
                                            </p:txEl>
                                          </p:spTgt>
                                        </p:tgtEl>
                                        <p:attrNameLst>
                                          <p:attrName>style.visibility</p:attrName>
                                        </p:attrNameLst>
                                      </p:cBhvr>
                                      <p:to>
                                        <p:strVal val="visible"/>
                                      </p:to>
                                    </p:set>
                                    <p:animEffect transition="in" filter="wipe(left)">
                                      <p:cBhvr>
                                        <p:cTn id="24" dur="500"/>
                                        <p:tgtEl>
                                          <p:spTgt spid="68813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88131">
                                            <p:txEl>
                                              <p:pRg st="6" end="6"/>
                                            </p:txEl>
                                          </p:spTgt>
                                        </p:tgtEl>
                                        <p:attrNameLst>
                                          <p:attrName>style.visibility</p:attrName>
                                        </p:attrNameLst>
                                      </p:cBhvr>
                                      <p:to>
                                        <p:strVal val="visible"/>
                                      </p:to>
                                    </p:set>
                                    <p:animEffect transition="in" filter="wipe(left)">
                                      <p:cBhvr>
                                        <p:cTn id="27" dur="500"/>
                                        <p:tgtEl>
                                          <p:spTgt spid="68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idx="4294967295"/>
          </p:nvPr>
        </p:nvSpPr>
        <p:spPr>
          <a:xfrm>
            <a:off x="179388" y="352425"/>
            <a:ext cx="7594600" cy="407988"/>
          </a:xfrm>
          <a:effectLst/>
        </p:spPr>
        <p:txBody>
          <a:bodyPr/>
          <a:lstStyle/>
          <a:p>
            <a:pPr defTabSz="885825">
              <a:defRPr/>
            </a:pPr>
            <a:r>
              <a:rPr lang="pt-BR" altLang="ja-JP" sz="2400" dirty="0" err="1" smtClean="0">
                <a:solidFill>
                  <a:srgbClr val="000000"/>
                </a:solidFill>
                <a:ea typeface="ＭＳ Ｐゴシック" pitchFamily="34" charset="-128"/>
              </a:rPr>
              <a:t>Beneficios</a:t>
            </a:r>
            <a:r>
              <a:rPr lang="pt-BR" altLang="ja-JP" sz="2400" dirty="0" smtClean="0">
                <a:solidFill>
                  <a:srgbClr val="000000"/>
                </a:solidFill>
                <a:ea typeface="ＭＳ Ｐゴシック" pitchFamily="34" charset="-128"/>
              </a:rPr>
              <a:t> para o Usuário</a:t>
            </a:r>
            <a:br>
              <a:rPr lang="pt-BR" altLang="ja-JP" sz="2400" dirty="0" smtClean="0">
                <a:solidFill>
                  <a:srgbClr val="000000"/>
                </a:solidFill>
                <a:ea typeface="ＭＳ Ｐゴシック" pitchFamily="34" charset="-128"/>
              </a:rPr>
            </a:br>
            <a:r>
              <a:rPr lang="pt-BR" altLang="ja-JP" sz="2400" dirty="0" smtClean="0">
                <a:solidFill>
                  <a:srgbClr val="000000"/>
                </a:solidFill>
                <a:ea typeface="ＭＳ Ｐゴシック" pitchFamily="34" charset="-128"/>
              </a:rPr>
              <a:t>Economia no Ciclo de vida da Planta</a:t>
            </a:r>
            <a:endParaRPr lang="pt-BR" sz="2400" dirty="0" smtClean="0">
              <a:solidFill>
                <a:srgbClr val="000000"/>
              </a:solidFill>
              <a:ea typeface="ＭＳ Ｐゴシック" pitchFamily="34" charset="-128"/>
            </a:endParaRPr>
          </a:p>
        </p:txBody>
      </p:sp>
      <p:sp>
        <p:nvSpPr>
          <p:cNvPr id="10242" name="Line 3"/>
          <p:cNvSpPr>
            <a:spLocks noChangeShapeType="1"/>
          </p:cNvSpPr>
          <p:nvPr/>
        </p:nvSpPr>
        <p:spPr bwMode="auto">
          <a:xfrm>
            <a:off x="1358900" y="1447800"/>
            <a:ext cx="0" cy="4081463"/>
          </a:xfrm>
          <a:prstGeom prst="line">
            <a:avLst/>
          </a:prstGeom>
          <a:noFill/>
          <a:ln w="9525">
            <a:solidFill>
              <a:srgbClr val="000000"/>
            </a:solidFill>
            <a:round/>
            <a:headEnd/>
            <a:tailEnd/>
          </a:ln>
        </p:spPr>
        <p:txBody>
          <a:bodyPr anchor="ctr">
            <a:spAutoFit/>
          </a:bodyPr>
          <a:lstStyle/>
          <a:p>
            <a:endParaRPr lang="pt-BR"/>
          </a:p>
        </p:txBody>
      </p:sp>
      <p:sp>
        <p:nvSpPr>
          <p:cNvPr id="10243" name="Line 4"/>
          <p:cNvSpPr>
            <a:spLocks noChangeShapeType="1"/>
          </p:cNvSpPr>
          <p:nvPr/>
        </p:nvSpPr>
        <p:spPr bwMode="auto">
          <a:xfrm rot="5400000" flipH="1">
            <a:off x="4925219" y="562769"/>
            <a:ext cx="0" cy="7132638"/>
          </a:xfrm>
          <a:prstGeom prst="line">
            <a:avLst/>
          </a:prstGeom>
          <a:noFill/>
          <a:ln w="9525">
            <a:solidFill>
              <a:srgbClr val="000000"/>
            </a:solidFill>
            <a:round/>
            <a:headEnd/>
            <a:tailEnd/>
          </a:ln>
        </p:spPr>
        <p:txBody>
          <a:bodyPr anchor="ctr">
            <a:spAutoFit/>
          </a:bodyPr>
          <a:lstStyle/>
          <a:p>
            <a:endParaRPr lang="pt-BR"/>
          </a:p>
        </p:txBody>
      </p:sp>
      <p:sp>
        <p:nvSpPr>
          <p:cNvPr id="10244" name="Text Box 5"/>
          <p:cNvSpPr txBox="1">
            <a:spLocks noChangeArrowheads="1"/>
          </p:cNvSpPr>
          <p:nvPr/>
        </p:nvSpPr>
        <p:spPr bwMode="auto">
          <a:xfrm rot="-5400000">
            <a:off x="72232" y="3463131"/>
            <a:ext cx="1976438" cy="396875"/>
          </a:xfrm>
          <a:prstGeom prst="rect">
            <a:avLst/>
          </a:prstGeom>
          <a:noFill/>
          <a:ln w="9525" algn="ctr">
            <a:noFill/>
            <a:miter lim="800000"/>
            <a:headEnd/>
            <a:tailEnd/>
          </a:ln>
        </p:spPr>
        <p:txBody>
          <a:bodyPr wrap="none">
            <a:spAutoFit/>
          </a:bodyPr>
          <a:lstStyle/>
          <a:p>
            <a:pPr algn="ctr" eaLnBrk="0" hangingPunct="0"/>
            <a:r>
              <a:rPr lang="pt-BR" sz="2000" b="1">
                <a:latin typeface="Arial" charset="0"/>
              </a:rPr>
              <a:t>Fluxo de Caixa</a:t>
            </a:r>
          </a:p>
        </p:txBody>
      </p:sp>
      <p:sp>
        <p:nvSpPr>
          <p:cNvPr id="10245" name="Freeform 6"/>
          <p:cNvSpPr>
            <a:spLocks/>
          </p:cNvSpPr>
          <p:nvPr/>
        </p:nvSpPr>
        <p:spPr bwMode="auto">
          <a:xfrm>
            <a:off x="1350963" y="3276600"/>
            <a:ext cx="7089775" cy="2363788"/>
          </a:xfrm>
          <a:custGeom>
            <a:avLst/>
            <a:gdLst>
              <a:gd name="T0" fmla="*/ 0 w 4466"/>
              <a:gd name="T1" fmla="*/ 2147483647 h 1489"/>
              <a:gd name="T2" fmla="*/ 2147483647 w 4466"/>
              <a:gd name="T3" fmla="*/ 2147483647 h 1489"/>
              <a:gd name="T4" fmla="*/ 2147483647 w 4466"/>
              <a:gd name="T5" fmla="*/ 2147483647 h 1489"/>
              <a:gd name="T6" fmla="*/ 2147483647 w 4466"/>
              <a:gd name="T7" fmla="*/ 2147483647 h 1489"/>
              <a:gd name="T8" fmla="*/ 2147483647 w 4466"/>
              <a:gd name="T9" fmla="*/ 2147483647 h 1489"/>
              <a:gd name="T10" fmla="*/ 2147483647 w 4466"/>
              <a:gd name="T11" fmla="*/ 2147483647 h 1489"/>
              <a:gd name="T12" fmla="*/ 2147483647 w 4466"/>
              <a:gd name="T13" fmla="*/ 2147483647 h 1489"/>
              <a:gd name="T14" fmla="*/ 2147483647 w 4466"/>
              <a:gd name="T15" fmla="*/ 2147483647 h 1489"/>
              <a:gd name="T16" fmla="*/ 2147483647 w 4466"/>
              <a:gd name="T17" fmla="*/ 2147483647 h 1489"/>
              <a:gd name="T18" fmla="*/ 2147483647 w 4466"/>
              <a:gd name="T19" fmla="*/ 2147483647 h 1489"/>
              <a:gd name="T20" fmla="*/ 2147483647 w 4466"/>
              <a:gd name="T21" fmla="*/ 2147483647 h 1489"/>
              <a:gd name="T22" fmla="*/ 2147483647 w 4466"/>
              <a:gd name="T23" fmla="*/ 2147483647 h 1489"/>
              <a:gd name="T24" fmla="*/ 2147483647 w 4466"/>
              <a:gd name="T25" fmla="*/ 2147483647 h 1489"/>
              <a:gd name="T26" fmla="*/ 2147483647 w 4466"/>
              <a:gd name="T27" fmla="*/ 2147483647 h 1489"/>
              <a:gd name="T28" fmla="*/ 2147483647 w 4466"/>
              <a:gd name="T29" fmla="*/ 2147483647 h 1489"/>
              <a:gd name="T30" fmla="*/ 2147483647 w 4466"/>
              <a:gd name="T31" fmla="*/ 2147483647 h 1489"/>
              <a:gd name="T32" fmla="*/ 2147483647 w 4466"/>
              <a:gd name="T33" fmla="*/ 2147483647 h 1489"/>
              <a:gd name="T34" fmla="*/ 2147483647 w 4466"/>
              <a:gd name="T35" fmla="*/ 2147483647 h 1489"/>
              <a:gd name="T36" fmla="*/ 2147483647 w 4466"/>
              <a:gd name="T37" fmla="*/ 2147483647 h 1489"/>
              <a:gd name="T38" fmla="*/ 2147483647 w 4466"/>
              <a:gd name="T39" fmla="*/ 2147483647 h 1489"/>
              <a:gd name="T40" fmla="*/ 2147483647 w 4466"/>
              <a:gd name="T41" fmla="*/ 2147483647 h 1489"/>
              <a:gd name="T42" fmla="*/ 2147483647 w 4466"/>
              <a:gd name="T43" fmla="*/ 2147483647 h 1489"/>
              <a:gd name="T44" fmla="*/ 2147483647 w 4466"/>
              <a:gd name="T45" fmla="*/ 2147483647 h 1489"/>
              <a:gd name="T46" fmla="*/ 2147483647 w 4466"/>
              <a:gd name="T47" fmla="*/ 2147483647 h 1489"/>
              <a:gd name="T48" fmla="*/ 2147483647 w 4466"/>
              <a:gd name="T49" fmla="*/ 2147483647 h 1489"/>
              <a:gd name="T50" fmla="*/ 2147483647 w 4466"/>
              <a:gd name="T51" fmla="*/ 2147483647 h 14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66"/>
              <a:gd name="T79" fmla="*/ 0 h 1489"/>
              <a:gd name="T80" fmla="*/ 4466 w 4466"/>
              <a:gd name="T81" fmla="*/ 1489 h 14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66" h="1489">
                <a:moveTo>
                  <a:pt x="0" y="958"/>
                </a:moveTo>
                <a:lnTo>
                  <a:pt x="407" y="683"/>
                </a:lnTo>
                <a:cubicBezTo>
                  <a:pt x="519" y="600"/>
                  <a:pt x="607" y="524"/>
                  <a:pt x="673" y="462"/>
                </a:cubicBezTo>
                <a:cubicBezTo>
                  <a:pt x="739" y="400"/>
                  <a:pt x="729" y="394"/>
                  <a:pt x="806" y="311"/>
                </a:cubicBezTo>
                <a:cubicBezTo>
                  <a:pt x="874" y="259"/>
                  <a:pt x="963" y="194"/>
                  <a:pt x="1081" y="151"/>
                </a:cubicBezTo>
                <a:cubicBezTo>
                  <a:pt x="1199" y="108"/>
                  <a:pt x="1385" y="50"/>
                  <a:pt x="1515" y="54"/>
                </a:cubicBezTo>
                <a:lnTo>
                  <a:pt x="1887" y="63"/>
                </a:lnTo>
                <a:lnTo>
                  <a:pt x="1893" y="994"/>
                </a:lnTo>
                <a:lnTo>
                  <a:pt x="1970" y="994"/>
                </a:lnTo>
                <a:cubicBezTo>
                  <a:pt x="1995" y="868"/>
                  <a:pt x="2007" y="384"/>
                  <a:pt x="2046" y="240"/>
                </a:cubicBezTo>
                <a:cubicBezTo>
                  <a:pt x="2085" y="96"/>
                  <a:pt x="2176" y="0"/>
                  <a:pt x="2207" y="130"/>
                </a:cubicBezTo>
                <a:lnTo>
                  <a:pt x="2233" y="1020"/>
                </a:lnTo>
                <a:lnTo>
                  <a:pt x="2295" y="1489"/>
                </a:lnTo>
                <a:lnTo>
                  <a:pt x="2402" y="1485"/>
                </a:lnTo>
                <a:cubicBezTo>
                  <a:pt x="2402" y="1485"/>
                  <a:pt x="2422" y="899"/>
                  <a:pt x="2444" y="689"/>
                </a:cubicBezTo>
                <a:cubicBezTo>
                  <a:pt x="2466" y="479"/>
                  <a:pt x="2495" y="318"/>
                  <a:pt x="2537" y="223"/>
                </a:cubicBezTo>
                <a:cubicBezTo>
                  <a:pt x="2588" y="124"/>
                  <a:pt x="2635" y="123"/>
                  <a:pt x="2698" y="121"/>
                </a:cubicBezTo>
                <a:cubicBezTo>
                  <a:pt x="2761" y="119"/>
                  <a:pt x="2882" y="142"/>
                  <a:pt x="2918" y="308"/>
                </a:cubicBezTo>
                <a:cubicBezTo>
                  <a:pt x="2954" y="474"/>
                  <a:pt x="2869" y="966"/>
                  <a:pt x="2915" y="1117"/>
                </a:cubicBezTo>
                <a:lnTo>
                  <a:pt x="3190" y="1117"/>
                </a:lnTo>
                <a:lnTo>
                  <a:pt x="3349" y="648"/>
                </a:lnTo>
                <a:lnTo>
                  <a:pt x="3527" y="337"/>
                </a:lnTo>
                <a:lnTo>
                  <a:pt x="3686" y="213"/>
                </a:lnTo>
                <a:cubicBezTo>
                  <a:pt x="3748" y="182"/>
                  <a:pt x="3821" y="161"/>
                  <a:pt x="3899" y="151"/>
                </a:cubicBezTo>
                <a:cubicBezTo>
                  <a:pt x="3977" y="141"/>
                  <a:pt x="4063" y="145"/>
                  <a:pt x="4156" y="151"/>
                </a:cubicBezTo>
                <a:lnTo>
                  <a:pt x="4466" y="151"/>
                </a:lnTo>
              </a:path>
            </a:pathLst>
          </a:custGeom>
          <a:noFill/>
          <a:ln w="28575">
            <a:solidFill>
              <a:srgbClr val="000000"/>
            </a:solidFill>
            <a:prstDash val="lgDash"/>
            <a:round/>
            <a:headEnd/>
            <a:tailEnd/>
          </a:ln>
        </p:spPr>
        <p:txBody>
          <a:bodyPr anchor="ctr">
            <a:spAutoFit/>
          </a:bodyPr>
          <a:lstStyle/>
          <a:p>
            <a:endParaRPr lang="pt-BR"/>
          </a:p>
        </p:txBody>
      </p:sp>
      <p:sp>
        <p:nvSpPr>
          <p:cNvPr id="1041415" name="Freeform 7"/>
          <p:cNvSpPr>
            <a:spLocks/>
          </p:cNvSpPr>
          <p:nvPr/>
        </p:nvSpPr>
        <p:spPr bwMode="auto">
          <a:xfrm>
            <a:off x="1392238" y="2460625"/>
            <a:ext cx="7240587" cy="2312988"/>
          </a:xfrm>
          <a:custGeom>
            <a:avLst/>
            <a:gdLst>
              <a:gd name="T0" fmla="*/ 0 w 4561"/>
              <a:gd name="T1" fmla="*/ 2147483647 h 1457"/>
              <a:gd name="T2" fmla="*/ 2147483647 w 4561"/>
              <a:gd name="T3" fmla="*/ 2147483647 h 1457"/>
              <a:gd name="T4" fmla="*/ 2147483647 w 4561"/>
              <a:gd name="T5" fmla="*/ 2147483647 h 1457"/>
              <a:gd name="T6" fmla="*/ 2147483647 w 4561"/>
              <a:gd name="T7" fmla="*/ 2147483647 h 1457"/>
              <a:gd name="T8" fmla="*/ 2147483647 w 4561"/>
              <a:gd name="T9" fmla="*/ 2147483647 h 1457"/>
              <a:gd name="T10" fmla="*/ 2147483647 w 4561"/>
              <a:gd name="T11" fmla="*/ 2147483647 h 1457"/>
              <a:gd name="T12" fmla="*/ 2147483647 w 4561"/>
              <a:gd name="T13" fmla="*/ 2147483647 h 1457"/>
              <a:gd name="T14" fmla="*/ 2147483647 w 4561"/>
              <a:gd name="T15" fmla="*/ 2147483647 h 1457"/>
              <a:gd name="T16" fmla="*/ 2147483647 w 4561"/>
              <a:gd name="T17" fmla="*/ 2147483647 h 1457"/>
              <a:gd name="T18" fmla="*/ 2147483647 w 4561"/>
              <a:gd name="T19" fmla="*/ 2147483647 h 1457"/>
              <a:gd name="T20" fmla="*/ 2147483647 w 4561"/>
              <a:gd name="T21" fmla="*/ 2147483647 h 1457"/>
              <a:gd name="T22" fmla="*/ 2147483647 w 4561"/>
              <a:gd name="T23" fmla="*/ 2147483647 h 1457"/>
              <a:gd name="T24" fmla="*/ 2147483647 w 4561"/>
              <a:gd name="T25" fmla="*/ 2147483647 h 1457"/>
              <a:gd name="T26" fmla="*/ 2147483647 w 4561"/>
              <a:gd name="T27" fmla="*/ 2147483647 h 1457"/>
              <a:gd name="T28" fmla="*/ 2147483647 w 4561"/>
              <a:gd name="T29" fmla="*/ 2147483647 h 14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61"/>
              <a:gd name="T46" fmla="*/ 0 h 1457"/>
              <a:gd name="T47" fmla="*/ 4561 w 4561"/>
              <a:gd name="T48" fmla="*/ 1457 h 14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61" h="1457">
                <a:moveTo>
                  <a:pt x="0" y="1348"/>
                </a:moveTo>
                <a:lnTo>
                  <a:pt x="222" y="1064"/>
                </a:lnTo>
                <a:cubicBezTo>
                  <a:pt x="300" y="955"/>
                  <a:pt x="373" y="791"/>
                  <a:pt x="470" y="692"/>
                </a:cubicBezTo>
                <a:cubicBezTo>
                  <a:pt x="563" y="604"/>
                  <a:pt x="699" y="520"/>
                  <a:pt x="807" y="470"/>
                </a:cubicBezTo>
                <a:cubicBezTo>
                  <a:pt x="915" y="420"/>
                  <a:pt x="998" y="410"/>
                  <a:pt x="1117" y="391"/>
                </a:cubicBezTo>
                <a:cubicBezTo>
                  <a:pt x="1226" y="366"/>
                  <a:pt x="1359" y="361"/>
                  <a:pt x="1524" y="355"/>
                </a:cubicBezTo>
                <a:lnTo>
                  <a:pt x="2109" y="355"/>
                </a:lnTo>
                <a:lnTo>
                  <a:pt x="2606" y="293"/>
                </a:lnTo>
                <a:lnTo>
                  <a:pt x="2978" y="293"/>
                </a:lnTo>
                <a:cubicBezTo>
                  <a:pt x="3139" y="309"/>
                  <a:pt x="3453" y="196"/>
                  <a:pt x="3570" y="390"/>
                </a:cubicBezTo>
                <a:cubicBezTo>
                  <a:pt x="3687" y="584"/>
                  <a:pt x="3632" y="1266"/>
                  <a:pt x="3680" y="1457"/>
                </a:cubicBezTo>
                <a:lnTo>
                  <a:pt x="3841" y="1449"/>
                </a:lnTo>
                <a:lnTo>
                  <a:pt x="3985" y="373"/>
                </a:lnTo>
                <a:cubicBezTo>
                  <a:pt x="4054" y="139"/>
                  <a:pt x="4133" y="90"/>
                  <a:pt x="4254" y="45"/>
                </a:cubicBezTo>
                <a:cubicBezTo>
                  <a:pt x="4375" y="0"/>
                  <a:pt x="4497" y="16"/>
                  <a:pt x="4561" y="9"/>
                </a:cubicBezTo>
              </a:path>
            </a:pathLst>
          </a:custGeom>
          <a:noFill/>
          <a:ln w="28575">
            <a:solidFill>
              <a:srgbClr val="009900"/>
            </a:solidFill>
            <a:round/>
            <a:headEnd/>
            <a:tailEnd/>
          </a:ln>
        </p:spPr>
        <p:txBody>
          <a:bodyPr anchor="ctr">
            <a:spAutoFit/>
          </a:bodyPr>
          <a:lstStyle/>
          <a:p>
            <a:endParaRPr lang="pt-BR"/>
          </a:p>
        </p:txBody>
      </p:sp>
      <p:sp>
        <p:nvSpPr>
          <p:cNvPr id="1041416" name="Rectangle 8"/>
          <p:cNvSpPr>
            <a:spLocks noChangeArrowheads="1"/>
          </p:cNvSpPr>
          <p:nvPr/>
        </p:nvSpPr>
        <p:spPr bwMode="auto">
          <a:xfrm>
            <a:off x="1371600" y="1049338"/>
            <a:ext cx="2536825" cy="4751387"/>
          </a:xfrm>
          <a:prstGeom prst="rect">
            <a:avLst/>
          </a:prstGeom>
          <a:solidFill>
            <a:srgbClr val="BBE0E3">
              <a:alpha val="50195"/>
            </a:srgbClr>
          </a:solidFill>
          <a:ln w="9525">
            <a:noFill/>
            <a:miter lim="800000"/>
            <a:headEnd/>
            <a:tailEnd/>
          </a:ln>
        </p:spPr>
        <p:txBody>
          <a:bodyPr wrap="none"/>
          <a:lstStyle/>
          <a:p>
            <a:pPr algn="ctr" eaLnBrk="0" hangingPunct="0"/>
            <a:r>
              <a:rPr lang="pt-BR" sz="1600">
                <a:latin typeface="Arial" charset="0"/>
              </a:rPr>
              <a:t>Engenharia, Instalação,</a:t>
            </a:r>
          </a:p>
          <a:p>
            <a:pPr algn="ctr" eaLnBrk="0" hangingPunct="0"/>
            <a:r>
              <a:rPr lang="pt-BR" sz="1600">
                <a:latin typeface="Arial" charset="0"/>
              </a:rPr>
              <a:t>&amp; Comissionamento/Partida</a:t>
            </a:r>
          </a:p>
        </p:txBody>
      </p:sp>
      <p:sp>
        <p:nvSpPr>
          <p:cNvPr id="1041417" name="Rectangle 9"/>
          <p:cNvSpPr>
            <a:spLocks noChangeArrowheads="1"/>
          </p:cNvSpPr>
          <p:nvPr/>
        </p:nvSpPr>
        <p:spPr bwMode="auto">
          <a:xfrm>
            <a:off x="7480300" y="1054100"/>
            <a:ext cx="1346200" cy="4765675"/>
          </a:xfrm>
          <a:prstGeom prst="rect">
            <a:avLst/>
          </a:prstGeom>
          <a:solidFill>
            <a:srgbClr val="FFFF99">
              <a:alpha val="50195"/>
            </a:srgbClr>
          </a:solidFill>
          <a:ln w="9525">
            <a:noFill/>
            <a:miter lim="800000"/>
            <a:headEnd/>
            <a:tailEnd/>
          </a:ln>
        </p:spPr>
        <p:txBody>
          <a:bodyPr wrap="none"/>
          <a:lstStyle/>
          <a:p>
            <a:pPr algn="ctr" eaLnBrk="0" hangingPunct="0"/>
            <a:r>
              <a:rPr lang="pt-BR" sz="2000">
                <a:latin typeface="Arial" charset="0"/>
              </a:rPr>
              <a:t>Troca</a:t>
            </a:r>
          </a:p>
        </p:txBody>
      </p:sp>
      <p:sp>
        <p:nvSpPr>
          <p:cNvPr id="1041418" name="Rectangle 10"/>
          <p:cNvSpPr>
            <a:spLocks noChangeArrowheads="1"/>
          </p:cNvSpPr>
          <p:nvPr/>
        </p:nvSpPr>
        <p:spPr bwMode="auto">
          <a:xfrm>
            <a:off x="3911600" y="1038225"/>
            <a:ext cx="3548063" cy="4764088"/>
          </a:xfrm>
          <a:prstGeom prst="rect">
            <a:avLst/>
          </a:prstGeom>
          <a:solidFill>
            <a:srgbClr val="CCFF66">
              <a:alpha val="50195"/>
            </a:srgbClr>
          </a:solidFill>
          <a:ln w="9525">
            <a:noFill/>
            <a:miter lim="800000"/>
            <a:headEnd/>
            <a:tailEnd/>
          </a:ln>
        </p:spPr>
        <p:txBody>
          <a:bodyPr wrap="none"/>
          <a:lstStyle/>
          <a:p>
            <a:pPr algn="ctr" eaLnBrk="0" hangingPunct="0"/>
            <a:r>
              <a:rPr lang="pt-BR" sz="1600">
                <a:latin typeface="Arial" charset="0"/>
              </a:rPr>
              <a:t>Operação &amp; Manutenção</a:t>
            </a:r>
          </a:p>
        </p:txBody>
      </p:sp>
      <p:grpSp>
        <p:nvGrpSpPr>
          <p:cNvPr id="2" name="Group 11"/>
          <p:cNvGrpSpPr>
            <a:grpSpLocks/>
          </p:cNvGrpSpPr>
          <p:nvPr/>
        </p:nvGrpSpPr>
        <p:grpSpPr bwMode="auto">
          <a:xfrm>
            <a:off x="6076950" y="4913313"/>
            <a:ext cx="2609850" cy="768350"/>
            <a:chOff x="3828" y="3095"/>
            <a:chExt cx="1644" cy="484"/>
          </a:xfrm>
        </p:grpSpPr>
        <p:sp>
          <p:nvSpPr>
            <p:cNvPr id="10273" name="Freeform 12"/>
            <p:cNvSpPr>
              <a:spLocks/>
            </p:cNvSpPr>
            <p:nvPr/>
          </p:nvSpPr>
          <p:spPr bwMode="auto">
            <a:xfrm rot="16200000" flipH="1">
              <a:off x="4606" y="2995"/>
              <a:ext cx="48" cy="248"/>
            </a:xfrm>
            <a:custGeom>
              <a:avLst/>
              <a:gdLst>
                <a:gd name="T0" fmla="*/ 0 w 1"/>
                <a:gd name="T1" fmla="*/ 0 h 522"/>
                <a:gd name="T2" fmla="*/ 0 w 1"/>
                <a:gd name="T3" fmla="*/ 0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522"/>
                  </a:moveTo>
                  <a:cubicBezTo>
                    <a:pt x="0" y="522"/>
                    <a:pt x="0" y="261"/>
                    <a:pt x="0" y="0"/>
                  </a:cubicBezTo>
                </a:path>
              </a:pathLst>
            </a:custGeom>
            <a:noFill/>
            <a:ln w="38100">
              <a:solidFill>
                <a:schemeClr val="tx2"/>
              </a:solidFill>
              <a:round/>
              <a:headEnd type="triangle" w="med" len="med"/>
              <a:tailEnd type="triangle" w="med" len="med"/>
            </a:ln>
          </p:spPr>
          <p:txBody>
            <a:bodyPr anchor="ctr">
              <a:spAutoFit/>
            </a:bodyPr>
            <a:lstStyle/>
            <a:p>
              <a:endParaRPr lang="pt-BR"/>
            </a:p>
          </p:txBody>
        </p:sp>
        <p:sp>
          <p:nvSpPr>
            <p:cNvPr id="10274" name="AutoShape 13"/>
            <p:cNvSpPr>
              <a:spLocks noChangeArrowheads="1"/>
            </p:cNvSpPr>
            <p:nvPr/>
          </p:nvSpPr>
          <p:spPr bwMode="auto">
            <a:xfrm>
              <a:off x="3828" y="3282"/>
              <a:ext cx="1644" cy="297"/>
            </a:xfrm>
            <a:prstGeom prst="roundRect">
              <a:avLst>
                <a:gd name="adj" fmla="val 16667"/>
              </a:avLst>
            </a:prstGeom>
            <a:solidFill>
              <a:srgbClr val="FFFF00"/>
            </a:solidFill>
            <a:ln w="9525" algn="ctr">
              <a:solidFill>
                <a:srgbClr val="000000"/>
              </a:solidFill>
              <a:round/>
              <a:headEnd/>
              <a:tailEnd/>
            </a:ln>
          </p:spPr>
          <p:txBody>
            <a:bodyPr anchor="ctr"/>
            <a:lstStyle/>
            <a:p>
              <a:pPr algn="ctr" eaLnBrk="0" hangingPunct="0"/>
              <a:r>
                <a:rPr lang="pt-BR" sz="1600" b="1">
                  <a:latin typeface="Arial" charset="0"/>
                </a:rPr>
                <a:t>Paradas programadas mais curtas</a:t>
              </a:r>
            </a:p>
          </p:txBody>
        </p:sp>
      </p:grpSp>
      <p:sp>
        <p:nvSpPr>
          <p:cNvPr id="1041422" name="AutoShape 14"/>
          <p:cNvSpPr>
            <a:spLocks noChangeArrowheads="1"/>
          </p:cNvSpPr>
          <p:nvPr/>
        </p:nvSpPr>
        <p:spPr bwMode="auto">
          <a:xfrm>
            <a:off x="6615113" y="1498600"/>
            <a:ext cx="2528887" cy="538163"/>
          </a:xfrm>
          <a:prstGeom prst="roundRect">
            <a:avLst>
              <a:gd name="adj" fmla="val 16667"/>
            </a:avLst>
          </a:prstGeom>
          <a:solidFill>
            <a:srgbClr val="FFFF00"/>
          </a:solidFill>
          <a:ln w="9525" algn="ctr">
            <a:solidFill>
              <a:srgbClr val="000000"/>
            </a:solidFill>
            <a:round/>
            <a:headEnd/>
            <a:tailEnd/>
          </a:ln>
        </p:spPr>
        <p:txBody>
          <a:bodyPr anchor="ctr"/>
          <a:lstStyle/>
          <a:p>
            <a:pPr algn="ctr" eaLnBrk="0" hangingPunct="0"/>
            <a:r>
              <a:rPr lang="pt-BR" sz="1600" b="1">
                <a:latin typeface="Arial" charset="0"/>
              </a:rPr>
              <a:t>Mais tempo em operação sem paradas</a:t>
            </a:r>
          </a:p>
        </p:txBody>
      </p:sp>
      <p:sp>
        <p:nvSpPr>
          <p:cNvPr id="1041423" name="Line 15"/>
          <p:cNvSpPr>
            <a:spLocks noChangeShapeType="1"/>
          </p:cNvSpPr>
          <p:nvPr/>
        </p:nvSpPr>
        <p:spPr bwMode="auto">
          <a:xfrm>
            <a:off x="7540625" y="2046288"/>
            <a:ext cx="127000" cy="877887"/>
          </a:xfrm>
          <a:prstGeom prst="line">
            <a:avLst/>
          </a:prstGeom>
          <a:noFill/>
          <a:ln w="28575">
            <a:solidFill>
              <a:schemeClr val="tx1"/>
            </a:solidFill>
            <a:round/>
            <a:headEnd/>
            <a:tailEnd type="triangle" w="med" len="med"/>
          </a:ln>
        </p:spPr>
        <p:txBody>
          <a:bodyPr anchor="ctr"/>
          <a:lstStyle/>
          <a:p>
            <a:endParaRPr lang="pt-BR"/>
          </a:p>
        </p:txBody>
      </p:sp>
      <p:sp>
        <p:nvSpPr>
          <p:cNvPr id="1041424" name="Line 16"/>
          <p:cNvSpPr>
            <a:spLocks noChangeShapeType="1"/>
          </p:cNvSpPr>
          <p:nvPr/>
        </p:nvSpPr>
        <p:spPr bwMode="auto">
          <a:xfrm flipH="1">
            <a:off x="6767513" y="2079625"/>
            <a:ext cx="750887" cy="1493838"/>
          </a:xfrm>
          <a:prstGeom prst="line">
            <a:avLst/>
          </a:prstGeom>
          <a:noFill/>
          <a:ln w="28575">
            <a:solidFill>
              <a:schemeClr val="tx1"/>
            </a:solidFill>
            <a:round/>
            <a:headEnd/>
            <a:tailEnd type="triangle" w="med" len="med"/>
          </a:ln>
        </p:spPr>
        <p:txBody>
          <a:bodyPr anchor="ctr"/>
          <a:lstStyle/>
          <a:p>
            <a:endParaRPr lang="pt-BR"/>
          </a:p>
        </p:txBody>
      </p:sp>
      <p:grpSp>
        <p:nvGrpSpPr>
          <p:cNvPr id="3" name="Group 17"/>
          <p:cNvGrpSpPr>
            <a:grpSpLocks/>
          </p:cNvGrpSpPr>
          <p:nvPr/>
        </p:nvGrpSpPr>
        <p:grpSpPr bwMode="auto">
          <a:xfrm>
            <a:off x="4262438" y="2160588"/>
            <a:ext cx="2446337" cy="811212"/>
            <a:chOff x="2685" y="1361"/>
            <a:chExt cx="1095" cy="511"/>
          </a:xfrm>
        </p:grpSpPr>
        <p:sp>
          <p:nvSpPr>
            <p:cNvPr id="10271" name="AutoShape 18"/>
            <p:cNvSpPr>
              <a:spLocks noChangeArrowheads="1"/>
            </p:cNvSpPr>
            <p:nvPr/>
          </p:nvSpPr>
          <p:spPr bwMode="auto">
            <a:xfrm>
              <a:off x="2685" y="1361"/>
              <a:ext cx="1095" cy="229"/>
            </a:xfrm>
            <a:prstGeom prst="roundRect">
              <a:avLst>
                <a:gd name="adj" fmla="val 16667"/>
              </a:avLst>
            </a:prstGeom>
            <a:solidFill>
              <a:srgbClr val="FFFF00"/>
            </a:solidFill>
            <a:ln w="9525" algn="ctr">
              <a:solidFill>
                <a:srgbClr val="000000"/>
              </a:solidFill>
              <a:round/>
              <a:headEnd/>
              <a:tailEnd/>
            </a:ln>
          </p:spPr>
          <p:txBody>
            <a:bodyPr anchor="ctr"/>
            <a:lstStyle/>
            <a:p>
              <a:pPr algn="ctr" eaLnBrk="0" hangingPunct="0"/>
              <a:r>
                <a:rPr lang="pt-BR" sz="1600" b="1">
                  <a:latin typeface="Arial" charset="0"/>
                </a:rPr>
                <a:t>Operação mais Segura</a:t>
              </a:r>
            </a:p>
          </p:txBody>
        </p:sp>
        <p:sp>
          <p:nvSpPr>
            <p:cNvPr id="10272" name="Line 19"/>
            <p:cNvSpPr>
              <a:spLocks noChangeShapeType="1"/>
            </p:cNvSpPr>
            <p:nvPr/>
          </p:nvSpPr>
          <p:spPr bwMode="auto">
            <a:xfrm>
              <a:off x="2846" y="1635"/>
              <a:ext cx="0" cy="237"/>
            </a:xfrm>
            <a:prstGeom prst="line">
              <a:avLst/>
            </a:prstGeom>
            <a:noFill/>
            <a:ln w="28575">
              <a:solidFill>
                <a:schemeClr val="tx1"/>
              </a:solidFill>
              <a:round/>
              <a:headEnd/>
              <a:tailEnd type="triangle" w="med" len="med"/>
            </a:ln>
          </p:spPr>
          <p:txBody>
            <a:bodyPr anchor="ctr"/>
            <a:lstStyle/>
            <a:p>
              <a:endParaRPr lang="pt-BR"/>
            </a:p>
          </p:txBody>
        </p:sp>
      </p:grpSp>
      <p:grpSp>
        <p:nvGrpSpPr>
          <p:cNvPr id="4" name="Group 20"/>
          <p:cNvGrpSpPr>
            <a:grpSpLocks/>
          </p:cNvGrpSpPr>
          <p:nvPr/>
        </p:nvGrpSpPr>
        <p:grpSpPr bwMode="auto">
          <a:xfrm>
            <a:off x="1614488" y="2073275"/>
            <a:ext cx="1620837" cy="1200150"/>
            <a:chOff x="1017" y="1306"/>
            <a:chExt cx="1021" cy="756"/>
          </a:xfrm>
        </p:grpSpPr>
        <p:sp>
          <p:nvSpPr>
            <p:cNvPr id="10269" name="AutoShape 21"/>
            <p:cNvSpPr>
              <a:spLocks noChangeArrowheads="1"/>
            </p:cNvSpPr>
            <p:nvPr/>
          </p:nvSpPr>
          <p:spPr bwMode="auto">
            <a:xfrm>
              <a:off x="1017" y="1306"/>
              <a:ext cx="1021" cy="469"/>
            </a:xfrm>
            <a:prstGeom prst="roundRect">
              <a:avLst>
                <a:gd name="adj" fmla="val 16667"/>
              </a:avLst>
            </a:prstGeom>
            <a:solidFill>
              <a:srgbClr val="FFFF00"/>
            </a:solidFill>
            <a:ln w="9525" algn="ctr">
              <a:solidFill>
                <a:srgbClr val="000000"/>
              </a:solidFill>
              <a:round/>
              <a:headEnd/>
              <a:tailEnd/>
            </a:ln>
          </p:spPr>
          <p:txBody>
            <a:bodyPr anchor="ctr"/>
            <a:lstStyle/>
            <a:p>
              <a:pPr algn="ctr" eaLnBrk="0" hangingPunct="0"/>
              <a:r>
                <a:rPr lang="pt-BR" sz="1600" b="1">
                  <a:latin typeface="Arial" charset="0"/>
                </a:rPr>
                <a:t>Rápido  tempo para lucro</a:t>
              </a:r>
            </a:p>
          </p:txBody>
        </p:sp>
        <p:sp>
          <p:nvSpPr>
            <p:cNvPr id="10270" name="Freeform 22"/>
            <p:cNvSpPr>
              <a:spLocks/>
            </p:cNvSpPr>
            <p:nvPr/>
          </p:nvSpPr>
          <p:spPr bwMode="auto">
            <a:xfrm flipH="1" flipV="1">
              <a:off x="1303" y="1786"/>
              <a:ext cx="53" cy="276"/>
            </a:xfrm>
            <a:custGeom>
              <a:avLst/>
              <a:gdLst>
                <a:gd name="T0" fmla="*/ 0 w 1"/>
                <a:gd name="T1" fmla="*/ 1 h 522"/>
                <a:gd name="T2" fmla="*/ 0 w 1"/>
                <a:gd name="T3" fmla="*/ 0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522"/>
                  </a:moveTo>
                  <a:cubicBezTo>
                    <a:pt x="0" y="522"/>
                    <a:pt x="0" y="261"/>
                    <a:pt x="0" y="0"/>
                  </a:cubicBezTo>
                </a:path>
              </a:pathLst>
            </a:custGeom>
            <a:solidFill>
              <a:srgbClr val="FFFF00"/>
            </a:solidFill>
            <a:ln w="28575">
              <a:solidFill>
                <a:schemeClr val="tx1"/>
              </a:solidFill>
              <a:round/>
              <a:headEnd/>
              <a:tailEnd type="triangle" w="med" len="med"/>
            </a:ln>
          </p:spPr>
          <p:txBody>
            <a:bodyPr anchor="ctr"/>
            <a:lstStyle/>
            <a:p>
              <a:endParaRPr lang="pt-BR"/>
            </a:p>
          </p:txBody>
        </p:sp>
      </p:grpSp>
      <p:grpSp>
        <p:nvGrpSpPr>
          <p:cNvPr id="5" name="Group 23"/>
          <p:cNvGrpSpPr>
            <a:grpSpLocks/>
          </p:cNvGrpSpPr>
          <p:nvPr/>
        </p:nvGrpSpPr>
        <p:grpSpPr bwMode="auto">
          <a:xfrm>
            <a:off x="1976438" y="3200400"/>
            <a:ext cx="1951037" cy="2144713"/>
            <a:chOff x="1525" y="1984"/>
            <a:chExt cx="1229" cy="1351"/>
          </a:xfrm>
        </p:grpSpPr>
        <p:sp>
          <p:nvSpPr>
            <p:cNvPr id="10267" name="Freeform 24"/>
            <p:cNvSpPr>
              <a:spLocks/>
            </p:cNvSpPr>
            <p:nvPr/>
          </p:nvSpPr>
          <p:spPr bwMode="auto">
            <a:xfrm flipH="1">
              <a:off x="2056" y="1984"/>
              <a:ext cx="67" cy="739"/>
            </a:xfrm>
            <a:custGeom>
              <a:avLst/>
              <a:gdLst>
                <a:gd name="T0" fmla="*/ 0 w 1"/>
                <a:gd name="T1" fmla="*/ 23900 h 522"/>
                <a:gd name="T2" fmla="*/ 0 w 1"/>
                <a:gd name="T3" fmla="*/ 0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522"/>
                  </a:moveTo>
                  <a:cubicBezTo>
                    <a:pt x="0" y="522"/>
                    <a:pt x="0" y="261"/>
                    <a:pt x="0" y="0"/>
                  </a:cubicBezTo>
                </a:path>
              </a:pathLst>
            </a:custGeom>
            <a:solidFill>
              <a:srgbClr val="FFFF00"/>
            </a:solidFill>
            <a:ln w="28575">
              <a:solidFill>
                <a:schemeClr val="tx1"/>
              </a:solidFill>
              <a:round/>
              <a:headEnd/>
              <a:tailEnd type="triangle" w="med" len="med"/>
            </a:ln>
          </p:spPr>
          <p:txBody>
            <a:bodyPr anchor="ctr"/>
            <a:lstStyle/>
            <a:p>
              <a:endParaRPr lang="pt-BR"/>
            </a:p>
          </p:txBody>
        </p:sp>
        <p:sp>
          <p:nvSpPr>
            <p:cNvPr id="10268" name="AutoShape 25"/>
            <p:cNvSpPr>
              <a:spLocks noChangeArrowheads="1"/>
            </p:cNvSpPr>
            <p:nvPr/>
          </p:nvSpPr>
          <p:spPr bwMode="auto">
            <a:xfrm>
              <a:off x="1525" y="2758"/>
              <a:ext cx="1229" cy="577"/>
            </a:xfrm>
            <a:prstGeom prst="roundRect">
              <a:avLst>
                <a:gd name="adj" fmla="val 16667"/>
              </a:avLst>
            </a:prstGeom>
            <a:solidFill>
              <a:srgbClr val="FFFF00"/>
            </a:solidFill>
            <a:ln w="9525" algn="ctr">
              <a:solidFill>
                <a:srgbClr val="000000"/>
              </a:solidFill>
              <a:round/>
              <a:headEnd/>
              <a:tailEnd/>
            </a:ln>
          </p:spPr>
          <p:txBody>
            <a:bodyPr anchor="ctr"/>
            <a:lstStyle/>
            <a:p>
              <a:pPr algn="ctr" eaLnBrk="0" hangingPunct="0"/>
              <a:r>
                <a:rPr lang="pt-BR" sz="1600" b="1">
                  <a:latin typeface="Arial" charset="0"/>
                </a:rPr>
                <a:t>Mantém Alta produção com baixos custos</a:t>
              </a:r>
            </a:p>
          </p:txBody>
        </p:sp>
      </p:grpSp>
      <p:grpSp>
        <p:nvGrpSpPr>
          <p:cNvPr id="10257" name="Group 26"/>
          <p:cNvGrpSpPr>
            <a:grpSpLocks/>
          </p:cNvGrpSpPr>
          <p:nvPr/>
        </p:nvGrpSpPr>
        <p:grpSpPr bwMode="auto">
          <a:xfrm>
            <a:off x="1504950" y="5765800"/>
            <a:ext cx="1654175" cy="366713"/>
            <a:chOff x="4464" y="3431"/>
            <a:chExt cx="1042" cy="231"/>
          </a:xfrm>
        </p:grpSpPr>
        <p:sp>
          <p:nvSpPr>
            <p:cNvPr id="10265" name="Text Box 27"/>
            <p:cNvSpPr txBox="1">
              <a:spLocks noChangeArrowheads="1"/>
            </p:cNvSpPr>
            <p:nvPr/>
          </p:nvSpPr>
          <p:spPr bwMode="auto">
            <a:xfrm>
              <a:off x="4694" y="3431"/>
              <a:ext cx="812" cy="231"/>
            </a:xfrm>
            <a:prstGeom prst="rect">
              <a:avLst/>
            </a:prstGeom>
            <a:noFill/>
            <a:ln w="9525">
              <a:noFill/>
              <a:miter lim="800000"/>
              <a:headEnd/>
              <a:tailEnd/>
            </a:ln>
          </p:spPr>
          <p:txBody>
            <a:bodyPr wrap="none">
              <a:spAutoFit/>
            </a:bodyPr>
            <a:lstStyle/>
            <a:p>
              <a:pPr algn="ctr" eaLnBrk="0" hangingPunct="0"/>
              <a:r>
                <a:rPr lang="pt-BR" sz="1800" b="1">
                  <a:latin typeface="Arial" charset="0"/>
                </a:rPr>
                <a:t>Analógico</a:t>
              </a:r>
            </a:p>
          </p:txBody>
        </p:sp>
        <p:sp>
          <p:nvSpPr>
            <p:cNvPr id="10266" name="Line 28"/>
            <p:cNvSpPr>
              <a:spLocks noChangeShapeType="1"/>
            </p:cNvSpPr>
            <p:nvPr/>
          </p:nvSpPr>
          <p:spPr bwMode="auto">
            <a:xfrm flipH="1">
              <a:off x="4464" y="3552"/>
              <a:ext cx="240" cy="0"/>
            </a:xfrm>
            <a:prstGeom prst="line">
              <a:avLst/>
            </a:prstGeom>
            <a:noFill/>
            <a:ln w="28575">
              <a:solidFill>
                <a:schemeClr val="tx1"/>
              </a:solidFill>
              <a:prstDash val="lgDash"/>
              <a:round/>
              <a:headEnd/>
              <a:tailEnd/>
            </a:ln>
          </p:spPr>
          <p:txBody>
            <a:bodyPr/>
            <a:lstStyle/>
            <a:p>
              <a:endParaRPr lang="pt-BR"/>
            </a:p>
          </p:txBody>
        </p:sp>
      </p:grpSp>
      <p:grpSp>
        <p:nvGrpSpPr>
          <p:cNvPr id="10258" name="Group 29"/>
          <p:cNvGrpSpPr>
            <a:grpSpLocks/>
          </p:cNvGrpSpPr>
          <p:nvPr/>
        </p:nvGrpSpPr>
        <p:grpSpPr bwMode="auto">
          <a:xfrm>
            <a:off x="1504950" y="6048375"/>
            <a:ext cx="1425575" cy="366713"/>
            <a:chOff x="4464" y="3609"/>
            <a:chExt cx="898" cy="231"/>
          </a:xfrm>
        </p:grpSpPr>
        <p:sp>
          <p:nvSpPr>
            <p:cNvPr id="10263" name="Text Box 30"/>
            <p:cNvSpPr txBox="1">
              <a:spLocks noChangeArrowheads="1"/>
            </p:cNvSpPr>
            <p:nvPr/>
          </p:nvSpPr>
          <p:spPr bwMode="auto">
            <a:xfrm>
              <a:off x="4694" y="3609"/>
              <a:ext cx="668" cy="231"/>
            </a:xfrm>
            <a:prstGeom prst="rect">
              <a:avLst/>
            </a:prstGeom>
            <a:noFill/>
            <a:ln w="9525">
              <a:noFill/>
              <a:miter lim="800000"/>
              <a:headEnd/>
              <a:tailEnd/>
            </a:ln>
          </p:spPr>
          <p:txBody>
            <a:bodyPr wrap="none">
              <a:spAutoFit/>
            </a:bodyPr>
            <a:lstStyle/>
            <a:p>
              <a:pPr algn="ctr" eaLnBrk="0" hangingPunct="0"/>
              <a:r>
                <a:rPr lang="pt-BR" sz="1800" b="1">
                  <a:latin typeface="Arial" charset="0"/>
                </a:rPr>
                <a:t>fieldbus</a:t>
              </a:r>
            </a:p>
          </p:txBody>
        </p:sp>
        <p:sp>
          <p:nvSpPr>
            <p:cNvPr id="10264" name="Line 31"/>
            <p:cNvSpPr>
              <a:spLocks noChangeShapeType="1"/>
            </p:cNvSpPr>
            <p:nvPr/>
          </p:nvSpPr>
          <p:spPr bwMode="auto">
            <a:xfrm flipH="1">
              <a:off x="4464" y="3730"/>
              <a:ext cx="240" cy="0"/>
            </a:xfrm>
            <a:prstGeom prst="line">
              <a:avLst/>
            </a:prstGeom>
            <a:noFill/>
            <a:ln w="28575">
              <a:solidFill>
                <a:srgbClr val="009900"/>
              </a:solidFill>
              <a:round/>
              <a:headEnd/>
              <a:tailEnd/>
            </a:ln>
          </p:spPr>
          <p:txBody>
            <a:bodyPr/>
            <a:lstStyle/>
            <a:p>
              <a:endParaRPr lang="pt-BR"/>
            </a:p>
          </p:txBody>
        </p:sp>
      </p:grpSp>
      <p:grpSp>
        <p:nvGrpSpPr>
          <p:cNvPr id="8" name="Group 32"/>
          <p:cNvGrpSpPr>
            <a:grpSpLocks/>
          </p:cNvGrpSpPr>
          <p:nvPr/>
        </p:nvGrpSpPr>
        <p:grpSpPr bwMode="auto">
          <a:xfrm>
            <a:off x="4083050" y="4913313"/>
            <a:ext cx="2705100" cy="1636712"/>
            <a:chOff x="2572" y="3095"/>
            <a:chExt cx="1704" cy="1031"/>
          </a:xfrm>
        </p:grpSpPr>
        <p:sp>
          <p:nvSpPr>
            <p:cNvPr id="10260" name="Line 33"/>
            <p:cNvSpPr>
              <a:spLocks noChangeShapeType="1"/>
            </p:cNvSpPr>
            <p:nvPr/>
          </p:nvSpPr>
          <p:spPr bwMode="auto">
            <a:xfrm flipV="1">
              <a:off x="3006" y="3549"/>
              <a:ext cx="133" cy="222"/>
            </a:xfrm>
            <a:prstGeom prst="line">
              <a:avLst/>
            </a:prstGeom>
            <a:noFill/>
            <a:ln w="28575">
              <a:solidFill>
                <a:schemeClr val="tx1"/>
              </a:solidFill>
              <a:round/>
              <a:headEnd/>
              <a:tailEnd type="triangle" w="med" len="med"/>
            </a:ln>
          </p:spPr>
          <p:txBody>
            <a:bodyPr anchor="ctr"/>
            <a:lstStyle/>
            <a:p>
              <a:endParaRPr lang="pt-BR"/>
            </a:p>
          </p:txBody>
        </p:sp>
        <p:sp>
          <p:nvSpPr>
            <p:cNvPr id="10261" name="AutoShape 34"/>
            <p:cNvSpPr>
              <a:spLocks noChangeArrowheads="1"/>
            </p:cNvSpPr>
            <p:nvPr/>
          </p:nvSpPr>
          <p:spPr bwMode="auto">
            <a:xfrm>
              <a:off x="2572" y="3795"/>
              <a:ext cx="1704" cy="331"/>
            </a:xfrm>
            <a:prstGeom prst="roundRect">
              <a:avLst>
                <a:gd name="adj" fmla="val 16667"/>
              </a:avLst>
            </a:prstGeom>
            <a:solidFill>
              <a:srgbClr val="FFFF00"/>
            </a:solidFill>
            <a:ln w="9525" algn="ctr">
              <a:solidFill>
                <a:srgbClr val="000000"/>
              </a:solidFill>
              <a:round/>
              <a:headEnd/>
              <a:tailEnd/>
            </a:ln>
          </p:spPr>
          <p:txBody>
            <a:bodyPr anchor="ctr"/>
            <a:lstStyle/>
            <a:p>
              <a:pPr algn="ctr" eaLnBrk="0" hangingPunct="0"/>
              <a:r>
                <a:rPr lang="pt-BR" sz="1600" b="1">
                  <a:latin typeface="Arial" charset="0"/>
                </a:rPr>
                <a:t>Poucas paradas não programadas</a:t>
              </a:r>
            </a:p>
          </p:txBody>
        </p:sp>
        <p:sp>
          <p:nvSpPr>
            <p:cNvPr id="10262" name="Line 35"/>
            <p:cNvSpPr>
              <a:spLocks noChangeShapeType="1"/>
            </p:cNvSpPr>
            <p:nvPr/>
          </p:nvSpPr>
          <p:spPr bwMode="auto">
            <a:xfrm flipH="1" flipV="1">
              <a:off x="2820" y="3095"/>
              <a:ext cx="163" cy="676"/>
            </a:xfrm>
            <a:prstGeom prst="line">
              <a:avLst/>
            </a:prstGeom>
            <a:noFill/>
            <a:ln w="28575">
              <a:solidFill>
                <a:schemeClr val="tx1"/>
              </a:solidFill>
              <a:round/>
              <a:headEnd/>
              <a:tailEnd type="triangle" w="med" len="med"/>
            </a:ln>
          </p:spPr>
          <p:txBody>
            <a:bodyPr anchor="ctr"/>
            <a:lstStyle/>
            <a:p>
              <a:endParaRPr lang="pt-B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14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14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14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41415"/>
                                        </p:tgtEl>
                                        <p:attrNameLst>
                                          <p:attrName>style.visibility</p:attrName>
                                        </p:attrNameLst>
                                      </p:cBhvr>
                                      <p:to>
                                        <p:strVal val="visible"/>
                                      </p:to>
                                    </p:set>
                                    <p:animEffect transition="in" filter="wipe(left)">
                                      <p:cBhvr>
                                        <p:cTn id="19" dur="2000"/>
                                        <p:tgtEl>
                                          <p:spTgt spid="10414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41422"/>
                                        </p:tgtEl>
                                        <p:attrNameLst>
                                          <p:attrName>style.visibility</p:attrName>
                                        </p:attrNameLst>
                                      </p:cBhvr>
                                      <p:to>
                                        <p:strVal val="visible"/>
                                      </p:to>
                                    </p:set>
                                    <p:anim calcmode="lin" valueType="num">
                                      <p:cBhvr additive="base">
                                        <p:cTn id="48" dur="500" fill="hold"/>
                                        <p:tgtEl>
                                          <p:spTgt spid="1041422"/>
                                        </p:tgtEl>
                                        <p:attrNameLst>
                                          <p:attrName>ppt_x</p:attrName>
                                        </p:attrNameLst>
                                      </p:cBhvr>
                                      <p:tavLst>
                                        <p:tav tm="0">
                                          <p:val>
                                            <p:strVal val="#ppt_x"/>
                                          </p:val>
                                        </p:tav>
                                        <p:tav tm="100000">
                                          <p:val>
                                            <p:strVal val="#ppt_x"/>
                                          </p:val>
                                        </p:tav>
                                      </p:tavLst>
                                    </p:anim>
                                    <p:anim calcmode="lin" valueType="num">
                                      <p:cBhvr additive="base">
                                        <p:cTn id="49" dur="500" fill="hold"/>
                                        <p:tgtEl>
                                          <p:spTgt spid="10414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41424"/>
                                        </p:tgtEl>
                                        <p:attrNameLst>
                                          <p:attrName>style.visibility</p:attrName>
                                        </p:attrNameLst>
                                      </p:cBhvr>
                                      <p:to>
                                        <p:strVal val="visible"/>
                                      </p:to>
                                    </p:set>
                                    <p:anim calcmode="lin" valueType="num">
                                      <p:cBhvr additive="base">
                                        <p:cTn id="52" dur="500" fill="hold"/>
                                        <p:tgtEl>
                                          <p:spTgt spid="1041424"/>
                                        </p:tgtEl>
                                        <p:attrNameLst>
                                          <p:attrName>ppt_x</p:attrName>
                                        </p:attrNameLst>
                                      </p:cBhvr>
                                      <p:tavLst>
                                        <p:tav tm="0">
                                          <p:val>
                                            <p:strVal val="#ppt_x"/>
                                          </p:val>
                                        </p:tav>
                                        <p:tav tm="100000">
                                          <p:val>
                                            <p:strVal val="#ppt_x"/>
                                          </p:val>
                                        </p:tav>
                                      </p:tavLst>
                                    </p:anim>
                                    <p:anim calcmode="lin" valueType="num">
                                      <p:cBhvr additive="base">
                                        <p:cTn id="53" dur="500" fill="hold"/>
                                        <p:tgtEl>
                                          <p:spTgt spid="10414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41423"/>
                                        </p:tgtEl>
                                        <p:attrNameLst>
                                          <p:attrName>style.visibility</p:attrName>
                                        </p:attrNameLst>
                                      </p:cBhvr>
                                      <p:to>
                                        <p:strVal val="visible"/>
                                      </p:to>
                                    </p:set>
                                    <p:anim calcmode="lin" valueType="num">
                                      <p:cBhvr additive="base">
                                        <p:cTn id="56" dur="500" fill="hold"/>
                                        <p:tgtEl>
                                          <p:spTgt spid="1041423"/>
                                        </p:tgtEl>
                                        <p:attrNameLst>
                                          <p:attrName>ppt_x</p:attrName>
                                        </p:attrNameLst>
                                      </p:cBhvr>
                                      <p:tavLst>
                                        <p:tav tm="0">
                                          <p:val>
                                            <p:strVal val="#ppt_x"/>
                                          </p:val>
                                        </p:tav>
                                        <p:tav tm="100000">
                                          <p:val>
                                            <p:strVal val="#ppt_x"/>
                                          </p:val>
                                        </p:tav>
                                      </p:tavLst>
                                    </p:anim>
                                    <p:anim calcmode="lin" valueType="num">
                                      <p:cBhvr additive="base">
                                        <p:cTn id="57" dur="500" fill="hold"/>
                                        <p:tgtEl>
                                          <p:spTgt spid="104142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5" grpId="0" animBg="1"/>
      <p:bldP spid="1041416" grpId="0" animBg="1"/>
      <p:bldP spid="1041417" grpId="0" animBg="1"/>
      <p:bldP spid="1041418" grpId="0" animBg="1"/>
      <p:bldP spid="1041422" grpId="0" animBg="1"/>
      <p:bldP spid="1041423" grpId="0" animBg="1"/>
      <p:bldP spid="10414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762000" y="4468813"/>
            <a:ext cx="7772400" cy="2312987"/>
          </a:xfrm>
          <a:prstGeom prst="rect">
            <a:avLst/>
          </a:prstGeom>
          <a:noFill/>
          <a:ln w="12700">
            <a:noFill/>
            <a:miter lim="800000"/>
            <a:headEnd/>
            <a:tailEnd/>
          </a:ln>
        </p:spPr>
        <p:txBody>
          <a:bodyPr lIns="90488" tIns="44450" rIns="90488" bIns="44450"/>
          <a:lstStyle/>
          <a:p>
            <a:pPr marL="457200" indent="-457200" eaLnBrk="0" hangingPunct="0">
              <a:lnSpc>
                <a:spcPct val="90000"/>
              </a:lnSpc>
              <a:spcBef>
                <a:spcPct val="30000"/>
              </a:spcBef>
              <a:spcAft>
                <a:spcPct val="30000"/>
              </a:spcAft>
              <a:buClr>
                <a:schemeClr val="bg2"/>
              </a:buClr>
              <a:buSzPct val="80000"/>
              <a:buFont typeface="Wingdings" pitchFamily="2" charset="2"/>
              <a:buChar char="à"/>
            </a:pPr>
            <a:r>
              <a:rPr lang="en-US" sz="1800">
                <a:latin typeface="Arial" charset="0"/>
              </a:rPr>
              <a:t>Simultaneos 4-20 mA e comunicação digital</a:t>
            </a:r>
          </a:p>
          <a:p>
            <a:pPr marL="457200" indent="-457200" eaLnBrk="0" hangingPunct="0">
              <a:lnSpc>
                <a:spcPct val="90000"/>
              </a:lnSpc>
              <a:spcBef>
                <a:spcPct val="30000"/>
              </a:spcBef>
              <a:spcAft>
                <a:spcPct val="30000"/>
              </a:spcAft>
              <a:buClr>
                <a:schemeClr val="bg2"/>
              </a:buClr>
              <a:buSzPct val="80000"/>
              <a:buFont typeface="Wingdings" pitchFamily="2" charset="2"/>
              <a:buChar char="à"/>
            </a:pPr>
            <a:r>
              <a:rPr lang="en-US" sz="1800">
                <a:latin typeface="Arial" charset="0"/>
              </a:rPr>
              <a:t>Dois Mestres de rede possíveis: DCS e HHT (programador de mão)</a:t>
            </a:r>
          </a:p>
          <a:p>
            <a:pPr marL="457200" indent="-457200" eaLnBrk="0" hangingPunct="0">
              <a:lnSpc>
                <a:spcPct val="90000"/>
              </a:lnSpc>
              <a:spcBef>
                <a:spcPct val="30000"/>
              </a:spcBef>
              <a:spcAft>
                <a:spcPct val="30000"/>
              </a:spcAft>
              <a:buClr>
                <a:schemeClr val="bg2"/>
              </a:buClr>
              <a:buSzPct val="80000"/>
              <a:buFont typeface="Wingdings" pitchFamily="2" charset="2"/>
              <a:buChar char="à"/>
            </a:pPr>
            <a:r>
              <a:rPr lang="en-US" sz="1800">
                <a:latin typeface="Arial" charset="0"/>
              </a:rPr>
              <a:t>Comunicação Multidrop (bus) até 15 devices. Mestre-Escravo</a:t>
            </a:r>
          </a:p>
          <a:p>
            <a:pPr marL="457200" indent="-457200" eaLnBrk="0" hangingPunct="0">
              <a:lnSpc>
                <a:spcPct val="90000"/>
              </a:lnSpc>
              <a:spcBef>
                <a:spcPct val="30000"/>
              </a:spcBef>
              <a:spcAft>
                <a:spcPct val="30000"/>
              </a:spcAft>
              <a:buClr>
                <a:schemeClr val="bg2"/>
              </a:buClr>
              <a:buSzPct val="80000"/>
              <a:buFont typeface="Wingdings" pitchFamily="2" charset="2"/>
              <a:buChar char="à"/>
            </a:pPr>
            <a:r>
              <a:rPr lang="en-US" sz="1800">
                <a:latin typeface="Arial" charset="0"/>
              </a:rPr>
              <a:t>Compativel com cabos convencionais, controladores, registradores, indicadores, etc.</a:t>
            </a:r>
          </a:p>
          <a:p>
            <a:pPr marL="457200" indent="-457200" eaLnBrk="0" hangingPunct="0">
              <a:lnSpc>
                <a:spcPct val="90000"/>
              </a:lnSpc>
              <a:spcBef>
                <a:spcPct val="30000"/>
              </a:spcBef>
              <a:spcAft>
                <a:spcPct val="30000"/>
              </a:spcAft>
              <a:buClr>
                <a:schemeClr val="bg2"/>
              </a:buClr>
              <a:buSzPct val="80000"/>
              <a:buFont typeface="Wingdings" pitchFamily="2" charset="2"/>
              <a:buChar char="à"/>
            </a:pPr>
            <a:r>
              <a:rPr lang="en-US" sz="1800">
                <a:latin typeface="Arial" charset="0"/>
              </a:rPr>
              <a:t>Padrão Bell 202 (modem)</a:t>
            </a:r>
          </a:p>
        </p:txBody>
      </p:sp>
      <p:grpSp>
        <p:nvGrpSpPr>
          <p:cNvPr id="80898" name="Group 6"/>
          <p:cNvGrpSpPr>
            <a:grpSpLocks/>
          </p:cNvGrpSpPr>
          <p:nvPr/>
        </p:nvGrpSpPr>
        <p:grpSpPr bwMode="auto">
          <a:xfrm>
            <a:off x="1308100" y="2397125"/>
            <a:ext cx="2695575" cy="360363"/>
            <a:chOff x="628" y="982"/>
            <a:chExt cx="1698" cy="227"/>
          </a:xfrm>
        </p:grpSpPr>
        <p:sp>
          <p:nvSpPr>
            <p:cNvPr id="80921" name="Freeform 7"/>
            <p:cNvSpPr>
              <a:spLocks/>
            </p:cNvSpPr>
            <p:nvPr/>
          </p:nvSpPr>
          <p:spPr bwMode="auto">
            <a:xfrm>
              <a:off x="1014" y="982"/>
              <a:ext cx="469" cy="227"/>
            </a:xfrm>
            <a:custGeom>
              <a:avLst/>
              <a:gdLst>
                <a:gd name="T0" fmla="*/ 0 w 469"/>
                <a:gd name="T1" fmla="*/ 112 h 227"/>
                <a:gd name="T2" fmla="*/ 22 w 469"/>
                <a:gd name="T3" fmla="*/ 23 h 227"/>
                <a:gd name="T4" fmla="*/ 54 w 469"/>
                <a:gd name="T5" fmla="*/ 1 h 227"/>
                <a:gd name="T6" fmla="*/ 89 w 469"/>
                <a:gd name="T7" fmla="*/ 25 h 227"/>
                <a:gd name="T8" fmla="*/ 116 w 469"/>
                <a:gd name="T9" fmla="*/ 194 h 227"/>
                <a:gd name="T10" fmla="*/ 143 w 469"/>
                <a:gd name="T11" fmla="*/ 223 h 227"/>
                <a:gd name="T12" fmla="*/ 175 w 469"/>
                <a:gd name="T13" fmla="*/ 192 h 227"/>
                <a:gd name="T14" fmla="*/ 210 w 469"/>
                <a:gd name="T15" fmla="*/ 26 h 227"/>
                <a:gd name="T16" fmla="*/ 234 w 469"/>
                <a:gd name="T17" fmla="*/ 0 h 227"/>
                <a:gd name="T18" fmla="*/ 262 w 469"/>
                <a:gd name="T19" fmla="*/ 22 h 227"/>
                <a:gd name="T20" fmla="*/ 291 w 469"/>
                <a:gd name="T21" fmla="*/ 202 h 227"/>
                <a:gd name="T22" fmla="*/ 307 w 469"/>
                <a:gd name="T23" fmla="*/ 226 h 227"/>
                <a:gd name="T24" fmla="*/ 327 w 469"/>
                <a:gd name="T25" fmla="*/ 192 h 227"/>
                <a:gd name="T26" fmla="*/ 360 w 469"/>
                <a:gd name="T27" fmla="*/ 23 h 227"/>
                <a:gd name="T28" fmla="*/ 374 w 469"/>
                <a:gd name="T29" fmla="*/ 1 h 227"/>
                <a:gd name="T30" fmla="*/ 392 w 469"/>
                <a:gd name="T31" fmla="*/ 26 h 227"/>
                <a:gd name="T32" fmla="*/ 418 w 469"/>
                <a:gd name="T33" fmla="*/ 196 h 227"/>
                <a:gd name="T34" fmla="*/ 434 w 469"/>
                <a:gd name="T35" fmla="*/ 222 h 227"/>
                <a:gd name="T36" fmla="*/ 455 w 469"/>
                <a:gd name="T37" fmla="*/ 196 h 227"/>
                <a:gd name="T38" fmla="*/ 468 w 469"/>
                <a:gd name="T39" fmla="*/ 108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9"/>
                <a:gd name="T61" fmla="*/ 0 h 227"/>
                <a:gd name="T62" fmla="*/ 469 w 469"/>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9" h="227">
                  <a:moveTo>
                    <a:pt x="0" y="112"/>
                  </a:moveTo>
                  <a:lnTo>
                    <a:pt x="22" y="23"/>
                  </a:lnTo>
                  <a:lnTo>
                    <a:pt x="54" y="1"/>
                  </a:lnTo>
                  <a:lnTo>
                    <a:pt x="89" y="25"/>
                  </a:lnTo>
                  <a:lnTo>
                    <a:pt x="116" y="194"/>
                  </a:lnTo>
                  <a:lnTo>
                    <a:pt x="143" y="223"/>
                  </a:lnTo>
                  <a:lnTo>
                    <a:pt x="175" y="192"/>
                  </a:lnTo>
                  <a:lnTo>
                    <a:pt x="210" y="26"/>
                  </a:lnTo>
                  <a:lnTo>
                    <a:pt x="234" y="0"/>
                  </a:lnTo>
                  <a:lnTo>
                    <a:pt x="262" y="22"/>
                  </a:lnTo>
                  <a:lnTo>
                    <a:pt x="291" y="202"/>
                  </a:lnTo>
                  <a:lnTo>
                    <a:pt x="307" y="226"/>
                  </a:lnTo>
                  <a:lnTo>
                    <a:pt x="327" y="192"/>
                  </a:lnTo>
                  <a:lnTo>
                    <a:pt x="360" y="23"/>
                  </a:lnTo>
                  <a:lnTo>
                    <a:pt x="374" y="1"/>
                  </a:lnTo>
                  <a:lnTo>
                    <a:pt x="392" y="26"/>
                  </a:lnTo>
                  <a:lnTo>
                    <a:pt x="418" y="196"/>
                  </a:lnTo>
                  <a:lnTo>
                    <a:pt x="434" y="222"/>
                  </a:lnTo>
                  <a:lnTo>
                    <a:pt x="455" y="196"/>
                  </a:lnTo>
                  <a:lnTo>
                    <a:pt x="468" y="108"/>
                  </a:lnTo>
                </a:path>
              </a:pathLst>
            </a:custGeom>
            <a:noFill/>
            <a:ln w="25400" cap="rnd">
              <a:solidFill>
                <a:srgbClr val="FC0128"/>
              </a:solidFill>
              <a:round/>
              <a:headEnd/>
              <a:tailEnd/>
            </a:ln>
          </p:spPr>
          <p:txBody>
            <a:bodyPr/>
            <a:lstStyle/>
            <a:p>
              <a:endParaRPr lang="pt-BR"/>
            </a:p>
          </p:txBody>
        </p:sp>
        <p:sp>
          <p:nvSpPr>
            <p:cNvPr id="80922" name="Freeform 8"/>
            <p:cNvSpPr>
              <a:spLocks/>
            </p:cNvSpPr>
            <p:nvPr/>
          </p:nvSpPr>
          <p:spPr bwMode="auto">
            <a:xfrm>
              <a:off x="1476" y="982"/>
              <a:ext cx="470" cy="227"/>
            </a:xfrm>
            <a:custGeom>
              <a:avLst/>
              <a:gdLst>
                <a:gd name="T0" fmla="*/ 0 w 470"/>
                <a:gd name="T1" fmla="*/ 112 h 227"/>
                <a:gd name="T2" fmla="*/ 22 w 470"/>
                <a:gd name="T3" fmla="*/ 23 h 227"/>
                <a:gd name="T4" fmla="*/ 54 w 470"/>
                <a:gd name="T5" fmla="*/ 1 h 227"/>
                <a:gd name="T6" fmla="*/ 89 w 470"/>
                <a:gd name="T7" fmla="*/ 25 h 227"/>
                <a:gd name="T8" fmla="*/ 117 w 470"/>
                <a:gd name="T9" fmla="*/ 194 h 227"/>
                <a:gd name="T10" fmla="*/ 144 w 470"/>
                <a:gd name="T11" fmla="*/ 223 h 227"/>
                <a:gd name="T12" fmla="*/ 175 w 470"/>
                <a:gd name="T13" fmla="*/ 192 h 227"/>
                <a:gd name="T14" fmla="*/ 211 w 470"/>
                <a:gd name="T15" fmla="*/ 26 h 227"/>
                <a:gd name="T16" fmla="*/ 235 w 470"/>
                <a:gd name="T17" fmla="*/ 0 h 227"/>
                <a:gd name="T18" fmla="*/ 263 w 470"/>
                <a:gd name="T19" fmla="*/ 22 h 227"/>
                <a:gd name="T20" fmla="*/ 292 w 470"/>
                <a:gd name="T21" fmla="*/ 202 h 227"/>
                <a:gd name="T22" fmla="*/ 308 w 470"/>
                <a:gd name="T23" fmla="*/ 226 h 227"/>
                <a:gd name="T24" fmla="*/ 328 w 470"/>
                <a:gd name="T25" fmla="*/ 192 h 227"/>
                <a:gd name="T26" fmla="*/ 360 w 470"/>
                <a:gd name="T27" fmla="*/ 23 h 227"/>
                <a:gd name="T28" fmla="*/ 375 w 470"/>
                <a:gd name="T29" fmla="*/ 1 h 227"/>
                <a:gd name="T30" fmla="*/ 393 w 470"/>
                <a:gd name="T31" fmla="*/ 26 h 227"/>
                <a:gd name="T32" fmla="*/ 419 w 470"/>
                <a:gd name="T33" fmla="*/ 196 h 227"/>
                <a:gd name="T34" fmla="*/ 435 w 470"/>
                <a:gd name="T35" fmla="*/ 222 h 227"/>
                <a:gd name="T36" fmla="*/ 456 w 470"/>
                <a:gd name="T37" fmla="*/ 196 h 227"/>
                <a:gd name="T38" fmla="*/ 469 w 470"/>
                <a:gd name="T39" fmla="*/ 108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0"/>
                <a:gd name="T61" fmla="*/ 0 h 227"/>
                <a:gd name="T62" fmla="*/ 470 w 470"/>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0" h="227">
                  <a:moveTo>
                    <a:pt x="0" y="112"/>
                  </a:moveTo>
                  <a:lnTo>
                    <a:pt x="22" y="23"/>
                  </a:lnTo>
                  <a:lnTo>
                    <a:pt x="54" y="1"/>
                  </a:lnTo>
                  <a:lnTo>
                    <a:pt x="89" y="25"/>
                  </a:lnTo>
                  <a:lnTo>
                    <a:pt x="117" y="194"/>
                  </a:lnTo>
                  <a:lnTo>
                    <a:pt x="144" y="223"/>
                  </a:lnTo>
                  <a:lnTo>
                    <a:pt x="175" y="192"/>
                  </a:lnTo>
                  <a:lnTo>
                    <a:pt x="211" y="26"/>
                  </a:lnTo>
                  <a:lnTo>
                    <a:pt x="235" y="0"/>
                  </a:lnTo>
                  <a:lnTo>
                    <a:pt x="263" y="22"/>
                  </a:lnTo>
                  <a:lnTo>
                    <a:pt x="292" y="202"/>
                  </a:lnTo>
                  <a:lnTo>
                    <a:pt x="308" y="226"/>
                  </a:lnTo>
                  <a:lnTo>
                    <a:pt x="328" y="192"/>
                  </a:lnTo>
                  <a:lnTo>
                    <a:pt x="360" y="23"/>
                  </a:lnTo>
                  <a:lnTo>
                    <a:pt x="375" y="1"/>
                  </a:lnTo>
                  <a:lnTo>
                    <a:pt x="393" y="26"/>
                  </a:lnTo>
                  <a:lnTo>
                    <a:pt x="419" y="196"/>
                  </a:lnTo>
                  <a:lnTo>
                    <a:pt x="435" y="222"/>
                  </a:lnTo>
                  <a:lnTo>
                    <a:pt x="456" y="196"/>
                  </a:lnTo>
                  <a:lnTo>
                    <a:pt x="469" y="108"/>
                  </a:lnTo>
                </a:path>
              </a:pathLst>
            </a:custGeom>
            <a:noFill/>
            <a:ln w="25400" cap="rnd">
              <a:solidFill>
                <a:srgbClr val="FC0128"/>
              </a:solidFill>
              <a:round/>
              <a:headEnd/>
              <a:tailEnd/>
            </a:ln>
          </p:spPr>
          <p:txBody>
            <a:bodyPr/>
            <a:lstStyle/>
            <a:p>
              <a:endParaRPr lang="pt-BR"/>
            </a:p>
          </p:txBody>
        </p:sp>
        <p:sp>
          <p:nvSpPr>
            <p:cNvPr id="80923" name="Line 9"/>
            <p:cNvSpPr>
              <a:spLocks noChangeShapeType="1"/>
            </p:cNvSpPr>
            <p:nvPr/>
          </p:nvSpPr>
          <p:spPr bwMode="auto">
            <a:xfrm>
              <a:off x="1954" y="1092"/>
              <a:ext cx="372" cy="0"/>
            </a:xfrm>
            <a:prstGeom prst="line">
              <a:avLst/>
            </a:prstGeom>
            <a:noFill/>
            <a:ln w="25400">
              <a:solidFill>
                <a:srgbClr val="FC0128"/>
              </a:solidFill>
              <a:round/>
              <a:headEnd/>
              <a:tailEnd/>
            </a:ln>
          </p:spPr>
          <p:txBody>
            <a:bodyPr wrap="none" anchor="ctr"/>
            <a:lstStyle/>
            <a:p>
              <a:endParaRPr lang="pt-BR"/>
            </a:p>
          </p:txBody>
        </p:sp>
        <p:sp>
          <p:nvSpPr>
            <p:cNvPr id="80924" name="Line 10"/>
            <p:cNvSpPr>
              <a:spLocks noChangeShapeType="1"/>
            </p:cNvSpPr>
            <p:nvPr/>
          </p:nvSpPr>
          <p:spPr bwMode="auto">
            <a:xfrm>
              <a:off x="628" y="1092"/>
              <a:ext cx="372" cy="0"/>
            </a:xfrm>
            <a:prstGeom prst="line">
              <a:avLst/>
            </a:prstGeom>
            <a:noFill/>
            <a:ln w="25400">
              <a:solidFill>
                <a:srgbClr val="FC0128"/>
              </a:solidFill>
              <a:round/>
              <a:headEnd/>
              <a:tailEnd/>
            </a:ln>
          </p:spPr>
          <p:txBody>
            <a:bodyPr wrap="none" anchor="ctr"/>
            <a:lstStyle/>
            <a:p>
              <a:endParaRPr lang="pt-BR"/>
            </a:p>
          </p:txBody>
        </p:sp>
      </p:grpSp>
      <p:grpSp>
        <p:nvGrpSpPr>
          <p:cNvPr id="80899" name="Group 11"/>
          <p:cNvGrpSpPr>
            <a:grpSpLocks/>
          </p:cNvGrpSpPr>
          <p:nvPr/>
        </p:nvGrpSpPr>
        <p:grpSpPr bwMode="auto">
          <a:xfrm>
            <a:off x="1677988" y="1647825"/>
            <a:ext cx="2233612" cy="1101725"/>
            <a:chOff x="1057" y="894"/>
            <a:chExt cx="1407" cy="694"/>
          </a:xfrm>
        </p:grpSpPr>
        <p:sp>
          <p:nvSpPr>
            <p:cNvPr id="80915" name="Line 12"/>
            <p:cNvSpPr>
              <a:spLocks noChangeShapeType="1"/>
            </p:cNvSpPr>
            <p:nvPr/>
          </p:nvSpPr>
          <p:spPr bwMode="auto">
            <a:xfrm flipV="1">
              <a:off x="1273" y="1136"/>
              <a:ext cx="218" cy="234"/>
            </a:xfrm>
            <a:prstGeom prst="line">
              <a:avLst/>
            </a:prstGeom>
            <a:noFill/>
            <a:ln w="12700">
              <a:solidFill>
                <a:schemeClr val="tx1"/>
              </a:solidFill>
              <a:round/>
              <a:headEnd/>
              <a:tailEnd/>
            </a:ln>
          </p:spPr>
          <p:txBody>
            <a:bodyPr wrap="none" anchor="ctr"/>
            <a:lstStyle/>
            <a:p>
              <a:endParaRPr lang="pt-BR"/>
            </a:p>
          </p:txBody>
        </p:sp>
        <p:sp>
          <p:nvSpPr>
            <p:cNvPr id="80916" name="Line 13"/>
            <p:cNvSpPr>
              <a:spLocks noChangeShapeType="1"/>
            </p:cNvSpPr>
            <p:nvPr/>
          </p:nvSpPr>
          <p:spPr bwMode="auto">
            <a:xfrm flipV="1">
              <a:off x="1596" y="1136"/>
              <a:ext cx="219" cy="234"/>
            </a:xfrm>
            <a:prstGeom prst="line">
              <a:avLst/>
            </a:prstGeom>
            <a:noFill/>
            <a:ln w="12700">
              <a:solidFill>
                <a:schemeClr val="tx1"/>
              </a:solidFill>
              <a:round/>
              <a:headEnd/>
              <a:tailEnd/>
            </a:ln>
          </p:spPr>
          <p:txBody>
            <a:bodyPr wrap="none" anchor="ctr"/>
            <a:lstStyle/>
            <a:p>
              <a:endParaRPr lang="pt-BR"/>
            </a:p>
          </p:txBody>
        </p:sp>
        <p:sp>
          <p:nvSpPr>
            <p:cNvPr id="80917" name="Rectangle 14"/>
            <p:cNvSpPr>
              <a:spLocks noChangeArrowheads="1"/>
            </p:cNvSpPr>
            <p:nvPr/>
          </p:nvSpPr>
          <p:spPr bwMode="auto">
            <a:xfrm>
              <a:off x="1057" y="894"/>
              <a:ext cx="650" cy="402"/>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1200 Hz</a:t>
              </a:r>
            </a:p>
            <a:p>
              <a:pPr algn="ctr" eaLnBrk="0" hangingPunct="0"/>
              <a:r>
                <a:rPr lang="en-US" sz="1800">
                  <a:latin typeface="Arial" charset="0"/>
                </a:rPr>
                <a:t>“1”</a:t>
              </a:r>
            </a:p>
          </p:txBody>
        </p:sp>
        <p:sp>
          <p:nvSpPr>
            <p:cNvPr id="80918" name="Rectangle 15"/>
            <p:cNvSpPr>
              <a:spLocks noChangeArrowheads="1"/>
            </p:cNvSpPr>
            <p:nvPr/>
          </p:nvSpPr>
          <p:spPr bwMode="auto">
            <a:xfrm>
              <a:off x="1687" y="894"/>
              <a:ext cx="650" cy="402"/>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2200 Hz</a:t>
              </a:r>
            </a:p>
            <a:p>
              <a:pPr algn="ctr" eaLnBrk="0" hangingPunct="0"/>
              <a:r>
                <a:rPr lang="en-US" sz="1800">
                  <a:latin typeface="Arial" charset="0"/>
                </a:rPr>
                <a:t>“0”</a:t>
              </a:r>
            </a:p>
          </p:txBody>
        </p:sp>
        <p:sp>
          <p:nvSpPr>
            <p:cNvPr id="80919" name="Line 16"/>
            <p:cNvSpPr>
              <a:spLocks noChangeShapeType="1"/>
            </p:cNvSpPr>
            <p:nvPr/>
          </p:nvSpPr>
          <p:spPr bwMode="auto">
            <a:xfrm>
              <a:off x="2239" y="1370"/>
              <a:ext cx="0" cy="218"/>
            </a:xfrm>
            <a:prstGeom prst="line">
              <a:avLst/>
            </a:prstGeom>
            <a:noFill/>
            <a:ln w="12700">
              <a:solidFill>
                <a:schemeClr val="accent2"/>
              </a:solidFill>
              <a:round/>
              <a:headEnd type="triangle" w="med" len="med"/>
              <a:tailEnd type="triangle" w="med" len="med"/>
            </a:ln>
          </p:spPr>
          <p:txBody>
            <a:bodyPr wrap="none" anchor="ctr"/>
            <a:lstStyle/>
            <a:p>
              <a:endParaRPr lang="pt-BR"/>
            </a:p>
          </p:txBody>
        </p:sp>
        <p:sp>
          <p:nvSpPr>
            <p:cNvPr id="80920" name="Rectangle 17"/>
            <p:cNvSpPr>
              <a:spLocks noChangeArrowheads="1"/>
            </p:cNvSpPr>
            <p:nvPr/>
          </p:nvSpPr>
          <p:spPr bwMode="auto">
            <a:xfrm>
              <a:off x="2014" y="1218"/>
              <a:ext cx="450" cy="229"/>
            </a:xfrm>
            <a:prstGeom prst="rect">
              <a:avLst/>
            </a:prstGeom>
            <a:noFill/>
            <a:ln w="12700">
              <a:noFill/>
              <a:miter lim="800000"/>
              <a:headEnd/>
              <a:tailEnd/>
            </a:ln>
          </p:spPr>
          <p:txBody>
            <a:bodyPr wrap="none" lIns="90488" tIns="44450" rIns="90488" bIns="44450">
              <a:spAutoFit/>
            </a:bodyPr>
            <a:lstStyle/>
            <a:p>
              <a:pPr algn="ctr" eaLnBrk="0" hangingPunct="0"/>
              <a:r>
                <a:rPr lang="en-US" sz="1800">
                  <a:solidFill>
                    <a:schemeClr val="accent2"/>
                  </a:solidFill>
                  <a:latin typeface="Arial" charset="0"/>
                </a:rPr>
                <a:t>1 mA</a:t>
              </a:r>
            </a:p>
          </p:txBody>
        </p:sp>
      </p:grpSp>
      <p:grpSp>
        <p:nvGrpSpPr>
          <p:cNvPr id="80900" name="Group 18"/>
          <p:cNvGrpSpPr>
            <a:grpSpLocks/>
          </p:cNvGrpSpPr>
          <p:nvPr/>
        </p:nvGrpSpPr>
        <p:grpSpPr bwMode="auto">
          <a:xfrm>
            <a:off x="514350" y="1268413"/>
            <a:ext cx="4510088" cy="3187700"/>
            <a:chOff x="324" y="655"/>
            <a:chExt cx="2841" cy="2008"/>
          </a:xfrm>
        </p:grpSpPr>
        <p:sp>
          <p:nvSpPr>
            <p:cNvPr id="80904" name="Freeform 19"/>
            <p:cNvSpPr>
              <a:spLocks/>
            </p:cNvSpPr>
            <p:nvPr/>
          </p:nvSpPr>
          <p:spPr bwMode="auto">
            <a:xfrm>
              <a:off x="864" y="655"/>
              <a:ext cx="1877" cy="1748"/>
            </a:xfrm>
            <a:custGeom>
              <a:avLst/>
              <a:gdLst>
                <a:gd name="T0" fmla="*/ 0 w 1877"/>
                <a:gd name="T1" fmla="*/ 0 h 1748"/>
                <a:gd name="T2" fmla="*/ 0 w 1877"/>
                <a:gd name="T3" fmla="*/ 1747 h 1748"/>
                <a:gd name="T4" fmla="*/ 1876 w 1877"/>
                <a:gd name="T5" fmla="*/ 1747 h 1748"/>
                <a:gd name="T6" fmla="*/ 0 60000 65536"/>
                <a:gd name="T7" fmla="*/ 0 60000 65536"/>
                <a:gd name="T8" fmla="*/ 0 60000 65536"/>
                <a:gd name="T9" fmla="*/ 0 w 1877"/>
                <a:gd name="T10" fmla="*/ 0 h 1748"/>
                <a:gd name="T11" fmla="*/ 1877 w 1877"/>
                <a:gd name="T12" fmla="*/ 1748 h 1748"/>
              </a:gdLst>
              <a:ahLst/>
              <a:cxnLst>
                <a:cxn ang="T6">
                  <a:pos x="T0" y="T1"/>
                </a:cxn>
                <a:cxn ang="T7">
                  <a:pos x="T2" y="T3"/>
                </a:cxn>
                <a:cxn ang="T8">
                  <a:pos x="T4" y="T5"/>
                </a:cxn>
              </a:cxnLst>
              <a:rect l="T9" t="T10" r="T11" b="T12"/>
              <a:pathLst>
                <a:path w="1877" h="1748">
                  <a:moveTo>
                    <a:pt x="0" y="0"/>
                  </a:moveTo>
                  <a:lnTo>
                    <a:pt x="0" y="1747"/>
                  </a:lnTo>
                  <a:lnTo>
                    <a:pt x="1876" y="1747"/>
                  </a:lnTo>
                </a:path>
              </a:pathLst>
            </a:custGeom>
            <a:noFill/>
            <a:ln w="25400" cap="rnd">
              <a:solidFill>
                <a:schemeClr val="tx1"/>
              </a:solidFill>
              <a:round/>
              <a:headEnd type="triangle" w="med" len="med"/>
              <a:tailEnd type="triangle" w="med" len="med"/>
            </a:ln>
          </p:spPr>
          <p:txBody>
            <a:bodyPr/>
            <a:lstStyle/>
            <a:p>
              <a:endParaRPr lang="pt-BR"/>
            </a:p>
          </p:txBody>
        </p:sp>
        <p:grpSp>
          <p:nvGrpSpPr>
            <p:cNvPr id="80905" name="Group 20"/>
            <p:cNvGrpSpPr>
              <a:grpSpLocks/>
            </p:cNvGrpSpPr>
            <p:nvPr/>
          </p:nvGrpSpPr>
          <p:grpSpPr bwMode="auto">
            <a:xfrm>
              <a:off x="324" y="862"/>
              <a:ext cx="2841" cy="1801"/>
              <a:chOff x="324" y="862"/>
              <a:chExt cx="2841" cy="1801"/>
            </a:xfrm>
          </p:grpSpPr>
          <p:sp>
            <p:nvSpPr>
              <p:cNvPr id="80906" name="Line 21"/>
              <p:cNvSpPr>
                <a:spLocks noChangeShapeType="1"/>
              </p:cNvSpPr>
              <p:nvPr/>
            </p:nvSpPr>
            <p:spPr bwMode="auto">
              <a:xfrm>
                <a:off x="787" y="2563"/>
                <a:ext cx="25" cy="0"/>
              </a:xfrm>
              <a:prstGeom prst="line">
                <a:avLst/>
              </a:prstGeom>
              <a:noFill/>
              <a:ln w="12700">
                <a:solidFill>
                  <a:schemeClr val="tx1"/>
                </a:solidFill>
                <a:round/>
                <a:headEnd/>
                <a:tailEnd/>
              </a:ln>
            </p:spPr>
            <p:txBody>
              <a:bodyPr wrap="none" anchor="ctr"/>
              <a:lstStyle/>
              <a:p>
                <a:endParaRPr lang="pt-BR"/>
              </a:p>
            </p:txBody>
          </p:sp>
          <p:sp>
            <p:nvSpPr>
              <p:cNvPr id="80907" name="Line 22"/>
              <p:cNvSpPr>
                <a:spLocks noChangeShapeType="1"/>
              </p:cNvSpPr>
              <p:nvPr/>
            </p:nvSpPr>
            <p:spPr bwMode="auto">
              <a:xfrm>
                <a:off x="787" y="2239"/>
                <a:ext cx="25" cy="0"/>
              </a:xfrm>
              <a:prstGeom prst="line">
                <a:avLst/>
              </a:prstGeom>
              <a:noFill/>
              <a:ln w="12700">
                <a:solidFill>
                  <a:schemeClr val="tx1"/>
                </a:solidFill>
                <a:round/>
                <a:headEnd/>
                <a:tailEnd/>
              </a:ln>
            </p:spPr>
            <p:txBody>
              <a:bodyPr wrap="none" anchor="ctr"/>
              <a:lstStyle/>
              <a:p>
                <a:endParaRPr lang="pt-BR"/>
              </a:p>
            </p:txBody>
          </p:sp>
          <p:sp>
            <p:nvSpPr>
              <p:cNvPr id="80908" name="Line 23"/>
              <p:cNvSpPr>
                <a:spLocks noChangeShapeType="1"/>
              </p:cNvSpPr>
              <p:nvPr/>
            </p:nvSpPr>
            <p:spPr bwMode="auto">
              <a:xfrm>
                <a:off x="787" y="1916"/>
                <a:ext cx="25" cy="0"/>
              </a:xfrm>
              <a:prstGeom prst="line">
                <a:avLst/>
              </a:prstGeom>
              <a:noFill/>
              <a:ln w="12700">
                <a:solidFill>
                  <a:schemeClr val="tx1"/>
                </a:solidFill>
                <a:round/>
                <a:headEnd/>
                <a:tailEnd/>
              </a:ln>
            </p:spPr>
            <p:txBody>
              <a:bodyPr wrap="none" anchor="ctr"/>
              <a:lstStyle/>
              <a:p>
                <a:endParaRPr lang="pt-BR"/>
              </a:p>
            </p:txBody>
          </p:sp>
          <p:sp>
            <p:nvSpPr>
              <p:cNvPr id="80909" name="Line 24"/>
              <p:cNvSpPr>
                <a:spLocks noChangeShapeType="1"/>
              </p:cNvSpPr>
              <p:nvPr/>
            </p:nvSpPr>
            <p:spPr bwMode="auto">
              <a:xfrm>
                <a:off x="787" y="1592"/>
                <a:ext cx="25" cy="0"/>
              </a:xfrm>
              <a:prstGeom prst="line">
                <a:avLst/>
              </a:prstGeom>
              <a:noFill/>
              <a:ln w="12700">
                <a:solidFill>
                  <a:schemeClr val="tx1"/>
                </a:solidFill>
                <a:round/>
                <a:headEnd/>
                <a:tailEnd/>
              </a:ln>
            </p:spPr>
            <p:txBody>
              <a:bodyPr wrap="none" anchor="ctr"/>
              <a:lstStyle/>
              <a:p>
                <a:endParaRPr lang="pt-BR"/>
              </a:p>
            </p:txBody>
          </p:sp>
          <p:sp>
            <p:nvSpPr>
              <p:cNvPr id="80910" name="Line 25"/>
              <p:cNvSpPr>
                <a:spLocks noChangeShapeType="1"/>
              </p:cNvSpPr>
              <p:nvPr/>
            </p:nvSpPr>
            <p:spPr bwMode="auto">
              <a:xfrm>
                <a:off x="787" y="1269"/>
                <a:ext cx="25" cy="0"/>
              </a:xfrm>
              <a:prstGeom prst="line">
                <a:avLst/>
              </a:prstGeom>
              <a:noFill/>
              <a:ln w="12700">
                <a:solidFill>
                  <a:schemeClr val="tx1"/>
                </a:solidFill>
                <a:round/>
                <a:headEnd/>
                <a:tailEnd/>
              </a:ln>
            </p:spPr>
            <p:txBody>
              <a:bodyPr wrap="none" anchor="ctr"/>
              <a:lstStyle/>
              <a:p>
                <a:endParaRPr lang="pt-BR"/>
              </a:p>
            </p:txBody>
          </p:sp>
          <p:sp>
            <p:nvSpPr>
              <p:cNvPr id="80911" name="Line 26"/>
              <p:cNvSpPr>
                <a:spLocks noChangeShapeType="1"/>
              </p:cNvSpPr>
              <p:nvPr/>
            </p:nvSpPr>
            <p:spPr bwMode="auto">
              <a:xfrm>
                <a:off x="787" y="945"/>
                <a:ext cx="25" cy="0"/>
              </a:xfrm>
              <a:prstGeom prst="line">
                <a:avLst/>
              </a:prstGeom>
              <a:noFill/>
              <a:ln w="12700">
                <a:solidFill>
                  <a:schemeClr val="tx1"/>
                </a:solidFill>
                <a:round/>
                <a:headEnd/>
                <a:tailEnd/>
              </a:ln>
            </p:spPr>
            <p:txBody>
              <a:bodyPr wrap="none" anchor="ctr"/>
              <a:lstStyle/>
              <a:p>
                <a:endParaRPr lang="pt-BR"/>
              </a:p>
            </p:txBody>
          </p:sp>
          <p:sp>
            <p:nvSpPr>
              <p:cNvPr id="80912" name="Rectangle 27"/>
              <p:cNvSpPr>
                <a:spLocks noChangeArrowheads="1"/>
              </p:cNvSpPr>
              <p:nvPr/>
            </p:nvSpPr>
            <p:spPr bwMode="auto">
              <a:xfrm>
                <a:off x="397" y="2156"/>
                <a:ext cx="450" cy="229"/>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4 mA</a:t>
                </a:r>
              </a:p>
            </p:txBody>
          </p:sp>
          <p:sp>
            <p:nvSpPr>
              <p:cNvPr id="80913" name="Rectangle 28"/>
              <p:cNvSpPr>
                <a:spLocks noChangeArrowheads="1"/>
              </p:cNvSpPr>
              <p:nvPr/>
            </p:nvSpPr>
            <p:spPr bwMode="auto">
              <a:xfrm>
                <a:off x="324" y="862"/>
                <a:ext cx="530" cy="229"/>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20 mA</a:t>
                </a:r>
              </a:p>
            </p:txBody>
          </p:sp>
          <p:sp>
            <p:nvSpPr>
              <p:cNvPr id="80914" name="Rectangle 29"/>
              <p:cNvSpPr>
                <a:spLocks noChangeArrowheads="1"/>
              </p:cNvSpPr>
              <p:nvPr/>
            </p:nvSpPr>
            <p:spPr bwMode="auto">
              <a:xfrm>
                <a:off x="2603" y="2434"/>
                <a:ext cx="562" cy="229"/>
              </a:xfrm>
              <a:prstGeom prst="rect">
                <a:avLst/>
              </a:prstGeom>
              <a:noFill/>
              <a:ln w="12700">
                <a:noFill/>
                <a:miter lim="800000"/>
                <a:headEnd/>
                <a:tailEnd/>
              </a:ln>
            </p:spPr>
            <p:txBody>
              <a:bodyPr wrap="none" lIns="90488" tIns="44450" rIns="90488" bIns="44450">
                <a:spAutoFit/>
              </a:bodyPr>
              <a:lstStyle/>
              <a:p>
                <a:pPr algn="ctr" eaLnBrk="0" hangingPunct="0"/>
                <a:r>
                  <a:rPr lang="en-US" sz="1800">
                    <a:latin typeface="Arial" charset="0"/>
                  </a:rPr>
                  <a:t>Tempo</a:t>
                </a:r>
              </a:p>
            </p:txBody>
          </p:sp>
        </p:grpSp>
      </p:grpSp>
      <p:sp>
        <p:nvSpPr>
          <p:cNvPr id="831518" name="Rectangle 30"/>
          <p:cNvSpPr>
            <a:spLocks noGrp="1" noChangeArrowheads="1"/>
          </p:cNvSpPr>
          <p:nvPr>
            <p:ph type="title" idx="4294967295"/>
          </p:nvPr>
        </p:nvSpPr>
        <p:spPr>
          <a:xfrm>
            <a:off x="230188" y="115888"/>
            <a:ext cx="5421312" cy="603250"/>
          </a:xfrm>
        </p:spPr>
        <p:txBody>
          <a:bodyPr/>
          <a:lstStyle/>
          <a:p>
            <a:pPr>
              <a:defRPr/>
            </a:pPr>
            <a:r>
              <a:rPr lang="en-US" sz="2800" smtClean="0">
                <a:solidFill>
                  <a:srgbClr val="000000"/>
                </a:solidFill>
              </a:rPr>
              <a:t>Protocolo HART</a:t>
            </a:r>
          </a:p>
        </p:txBody>
      </p:sp>
      <p:sp>
        <p:nvSpPr>
          <p:cNvPr id="80902" name="Text Box 31"/>
          <p:cNvSpPr txBox="1">
            <a:spLocks noChangeArrowheads="1"/>
          </p:cNvSpPr>
          <p:nvPr/>
        </p:nvSpPr>
        <p:spPr bwMode="auto">
          <a:xfrm>
            <a:off x="3100388" y="908050"/>
            <a:ext cx="2622550" cy="365125"/>
          </a:xfrm>
          <a:prstGeom prst="rect">
            <a:avLst/>
          </a:prstGeom>
          <a:noFill/>
          <a:ln w="9525">
            <a:noFill/>
            <a:miter lim="800000"/>
            <a:headEnd/>
            <a:tailEnd/>
          </a:ln>
        </p:spPr>
        <p:txBody>
          <a:bodyPr wrap="none" lIns="0" tIns="0" rIns="0" bIns="0">
            <a:spAutoFit/>
          </a:bodyPr>
          <a:lstStyle/>
          <a:p>
            <a:pPr eaLnBrk="0" hangingPunct="0"/>
            <a:r>
              <a:rPr lang="en-US" b="1">
                <a:latin typeface="Arial" charset="0"/>
              </a:rPr>
              <a:t>Sinal Físico HART</a:t>
            </a:r>
          </a:p>
        </p:txBody>
      </p:sp>
      <p:pic>
        <p:nvPicPr>
          <p:cNvPr id="80903" name="Picture 32"/>
          <p:cNvPicPr>
            <a:picLocks noChangeAspect="1" noChangeArrowheads="1"/>
          </p:cNvPicPr>
          <p:nvPr/>
        </p:nvPicPr>
        <p:blipFill>
          <a:blip r:embed="rId3"/>
          <a:srcRect/>
          <a:stretch>
            <a:fillRect/>
          </a:stretch>
        </p:blipFill>
        <p:spPr bwMode="auto">
          <a:xfrm>
            <a:off x="4968875" y="1374775"/>
            <a:ext cx="3932238" cy="2635250"/>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idx="4294967295"/>
          </p:nvPr>
        </p:nvSpPr>
        <p:spPr>
          <a:xfrm>
            <a:off x="393700" y="449263"/>
            <a:ext cx="7594600" cy="230187"/>
          </a:xfrm>
        </p:spPr>
        <p:txBody>
          <a:bodyPr/>
          <a:lstStyle/>
          <a:p>
            <a:pPr>
              <a:defRPr/>
            </a:pPr>
            <a:r>
              <a:rPr lang="pt-BR" sz="2800" smtClean="0">
                <a:solidFill>
                  <a:srgbClr val="000000"/>
                </a:solidFill>
              </a:rPr>
              <a:t>Flexibilidade operacional</a:t>
            </a:r>
          </a:p>
        </p:txBody>
      </p:sp>
      <p:sp>
        <p:nvSpPr>
          <p:cNvPr id="82946" name="Rectangle 3"/>
          <p:cNvSpPr>
            <a:spLocks noGrp="1" noChangeArrowheads="1"/>
          </p:cNvSpPr>
          <p:nvPr>
            <p:ph type="body" idx="4294967295"/>
          </p:nvPr>
        </p:nvSpPr>
        <p:spPr>
          <a:xfrm>
            <a:off x="468313" y="1052513"/>
            <a:ext cx="8229600" cy="1684337"/>
          </a:xfrm>
        </p:spPr>
        <p:txBody>
          <a:bodyPr/>
          <a:lstStyle/>
          <a:p>
            <a:pPr>
              <a:buClrTx/>
              <a:buSzPct val="100000"/>
              <a:buFont typeface="Arial" charset="0"/>
              <a:buChar char="•"/>
            </a:pPr>
            <a:r>
              <a:rPr lang="pt-BR" smtClean="0">
                <a:solidFill>
                  <a:srgbClr val="000000"/>
                </a:solidFill>
              </a:rPr>
              <a:t>Uso de dois mestres (primário e secundário)</a:t>
            </a:r>
          </a:p>
          <a:p>
            <a:pPr lvl="1"/>
            <a:r>
              <a:rPr lang="pt-BR" smtClean="0">
                <a:solidFill>
                  <a:srgbClr val="000000"/>
                </a:solidFill>
              </a:rPr>
              <a:t>Interoperabilidade entre dispositivos</a:t>
            </a:r>
          </a:p>
          <a:p>
            <a:endParaRPr lang="pt-BR" smtClean="0">
              <a:solidFill>
                <a:srgbClr val="000000"/>
              </a:solidFill>
            </a:endParaRPr>
          </a:p>
        </p:txBody>
      </p:sp>
      <p:pic>
        <p:nvPicPr>
          <p:cNvPr id="82947" name="Picture 4"/>
          <p:cNvPicPr>
            <a:picLocks noChangeAspect="1" noChangeArrowheads="1"/>
          </p:cNvPicPr>
          <p:nvPr/>
        </p:nvPicPr>
        <p:blipFill>
          <a:blip r:embed="rId3"/>
          <a:srcRect/>
          <a:stretch>
            <a:fillRect/>
          </a:stretch>
        </p:blipFill>
        <p:spPr bwMode="auto">
          <a:xfrm>
            <a:off x="1547813" y="2852738"/>
            <a:ext cx="6553200" cy="27416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4" name="Rectangle 4"/>
          <p:cNvSpPr>
            <a:spLocks noGrp="1" noChangeArrowheads="1"/>
          </p:cNvSpPr>
          <p:nvPr>
            <p:ph type="title" idx="4294967295"/>
          </p:nvPr>
        </p:nvSpPr>
        <p:spPr>
          <a:xfrm>
            <a:off x="219075" y="120650"/>
            <a:ext cx="7594600" cy="558800"/>
          </a:xfrm>
        </p:spPr>
        <p:txBody>
          <a:bodyPr/>
          <a:lstStyle/>
          <a:p>
            <a:pPr>
              <a:defRPr/>
            </a:pPr>
            <a:r>
              <a:rPr lang="pt-BR" sz="2800" dirty="0" smtClean="0">
                <a:solidFill>
                  <a:srgbClr val="000000"/>
                </a:solidFill>
              </a:rPr>
              <a:t>Aplicações</a:t>
            </a:r>
          </a:p>
        </p:txBody>
      </p:sp>
      <p:pic>
        <p:nvPicPr>
          <p:cNvPr id="84994" name="Picture 10" descr="npo00000a"/>
          <p:cNvPicPr>
            <a:picLocks noChangeAspect="1" noChangeArrowheads="1"/>
          </p:cNvPicPr>
          <p:nvPr/>
        </p:nvPicPr>
        <p:blipFill>
          <a:blip r:embed="rId2"/>
          <a:srcRect/>
          <a:stretch>
            <a:fillRect/>
          </a:stretch>
        </p:blipFill>
        <p:spPr bwMode="auto">
          <a:xfrm>
            <a:off x="622300" y="969963"/>
            <a:ext cx="3030538" cy="2673350"/>
          </a:xfrm>
          <a:prstGeom prst="rect">
            <a:avLst/>
          </a:prstGeom>
          <a:noFill/>
          <a:ln w="9525" algn="ctr">
            <a:noFill/>
            <a:miter lim="800000"/>
            <a:headEnd/>
            <a:tailEnd/>
          </a:ln>
        </p:spPr>
      </p:pic>
      <p:pic>
        <p:nvPicPr>
          <p:cNvPr id="84995" name="Picture 12" descr="npo00000c"/>
          <p:cNvPicPr>
            <a:picLocks noChangeAspect="1" noChangeArrowheads="1"/>
          </p:cNvPicPr>
          <p:nvPr/>
        </p:nvPicPr>
        <p:blipFill>
          <a:blip r:embed="rId3"/>
          <a:srcRect/>
          <a:stretch>
            <a:fillRect/>
          </a:stretch>
        </p:blipFill>
        <p:spPr bwMode="auto">
          <a:xfrm>
            <a:off x="4481513" y="3900488"/>
            <a:ext cx="1323975" cy="2197100"/>
          </a:xfrm>
          <a:prstGeom prst="rect">
            <a:avLst/>
          </a:prstGeom>
          <a:noFill/>
          <a:ln w="9525" algn="ctr">
            <a:noFill/>
            <a:miter lim="800000"/>
            <a:headEnd/>
            <a:tailEnd/>
          </a:ln>
        </p:spPr>
      </p:pic>
      <p:pic>
        <p:nvPicPr>
          <p:cNvPr id="84996" name="Picture 14" descr="npo00000e"/>
          <p:cNvPicPr>
            <a:picLocks noChangeAspect="1" noChangeArrowheads="1"/>
          </p:cNvPicPr>
          <p:nvPr/>
        </p:nvPicPr>
        <p:blipFill>
          <a:blip r:embed="rId4"/>
          <a:srcRect/>
          <a:stretch>
            <a:fillRect/>
          </a:stretch>
        </p:blipFill>
        <p:spPr bwMode="auto">
          <a:xfrm>
            <a:off x="4154488" y="1266825"/>
            <a:ext cx="4684712" cy="2149475"/>
          </a:xfrm>
          <a:prstGeom prst="rect">
            <a:avLst/>
          </a:prstGeom>
          <a:noFill/>
          <a:ln w="9525" algn="ctr">
            <a:noFill/>
            <a:miter lim="800000"/>
            <a:headEnd/>
            <a:tailEnd/>
          </a:ln>
        </p:spPr>
      </p:pic>
      <p:pic>
        <p:nvPicPr>
          <p:cNvPr id="84997" name="Picture 15" descr="npo000010"/>
          <p:cNvPicPr>
            <a:picLocks noChangeAspect="1" noChangeArrowheads="1"/>
          </p:cNvPicPr>
          <p:nvPr/>
        </p:nvPicPr>
        <p:blipFill>
          <a:blip r:embed="rId5"/>
          <a:srcRect/>
          <a:stretch>
            <a:fillRect/>
          </a:stretch>
        </p:blipFill>
        <p:spPr bwMode="auto">
          <a:xfrm>
            <a:off x="6765925" y="915988"/>
            <a:ext cx="1847850" cy="1231900"/>
          </a:xfrm>
          <a:prstGeom prst="rect">
            <a:avLst/>
          </a:prstGeom>
          <a:noFill/>
          <a:ln w="9525" algn="ctr">
            <a:noFill/>
            <a:miter lim="800000"/>
            <a:headEnd/>
            <a:tailEnd/>
          </a:ln>
        </p:spPr>
      </p:pic>
      <p:pic>
        <p:nvPicPr>
          <p:cNvPr id="84998" name="Picture 16" descr="npo000012"/>
          <p:cNvPicPr>
            <a:picLocks noChangeAspect="1" noChangeArrowheads="1"/>
          </p:cNvPicPr>
          <p:nvPr/>
        </p:nvPicPr>
        <p:blipFill>
          <a:blip r:embed="rId6"/>
          <a:srcRect/>
          <a:stretch>
            <a:fillRect/>
          </a:stretch>
        </p:blipFill>
        <p:spPr bwMode="auto">
          <a:xfrm>
            <a:off x="622300" y="3967163"/>
            <a:ext cx="3087688" cy="2408237"/>
          </a:xfrm>
          <a:prstGeom prst="rect">
            <a:avLst/>
          </a:prstGeom>
          <a:noFill/>
          <a:ln w="9525" algn="ctr">
            <a:noFill/>
            <a:miter lim="800000"/>
            <a:headEnd/>
            <a:tailEnd/>
          </a:ln>
        </p:spPr>
      </p:pic>
      <p:pic>
        <p:nvPicPr>
          <p:cNvPr id="84999" name="Picture 18" descr="npo000014"/>
          <p:cNvPicPr>
            <a:picLocks noChangeAspect="1" noChangeArrowheads="1"/>
          </p:cNvPicPr>
          <p:nvPr/>
        </p:nvPicPr>
        <p:blipFill>
          <a:blip r:embed="rId7"/>
          <a:srcRect/>
          <a:stretch>
            <a:fillRect/>
          </a:stretch>
        </p:blipFill>
        <p:spPr bwMode="auto">
          <a:xfrm>
            <a:off x="6445250" y="3646488"/>
            <a:ext cx="2193925" cy="27432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1"/>
          <p:cNvSpPr>
            <a:spLocks noGrp="1"/>
          </p:cNvSpPr>
          <p:nvPr>
            <p:ph type="title" idx="4294967295"/>
          </p:nvPr>
        </p:nvSpPr>
        <p:spPr>
          <a:xfrm>
            <a:off x="158750" y="66675"/>
            <a:ext cx="7594600" cy="723900"/>
          </a:xfrm>
        </p:spPr>
        <p:txBody>
          <a:bodyPr/>
          <a:lstStyle/>
          <a:p>
            <a:pPr>
              <a:defRPr/>
            </a:pPr>
            <a:r>
              <a:rPr lang="en-US" sz="2800" dirty="0" smtClean="0">
                <a:solidFill>
                  <a:srgbClr val="000000"/>
                </a:solidFill>
              </a:rPr>
              <a:t>Wireless HART - </a:t>
            </a:r>
            <a:r>
              <a:rPr lang="en-US" sz="2800" dirty="0" err="1" smtClean="0">
                <a:solidFill>
                  <a:srgbClr val="000000"/>
                </a:solidFill>
              </a:rPr>
              <a:t>Arquitetura</a:t>
            </a:r>
            <a:endParaRPr lang="pt-BR" sz="2800" dirty="0" smtClean="0">
              <a:solidFill>
                <a:srgbClr val="000000"/>
              </a:solidFill>
            </a:endParaRPr>
          </a:p>
        </p:txBody>
      </p:sp>
      <p:sp>
        <p:nvSpPr>
          <p:cNvPr id="60419" name="Rectangle 3"/>
          <p:cNvSpPr txBox="1">
            <a:spLocks noChangeArrowheads="1"/>
          </p:cNvSpPr>
          <p:nvPr/>
        </p:nvSpPr>
        <p:spPr bwMode="auto">
          <a:xfrm>
            <a:off x="1042988" y="5105400"/>
            <a:ext cx="7705725" cy="1582738"/>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pitchFamily="34" charset="0"/>
              <a:buChar char="•"/>
              <a:defRPr/>
            </a:pPr>
            <a:r>
              <a:rPr lang="en-US" sz="1400" i="1" dirty="0">
                <a:solidFill>
                  <a:srgbClr val="000000"/>
                </a:solidFill>
                <a:latin typeface="+mn-lt"/>
                <a:cs typeface="+mn-cs"/>
              </a:rPr>
              <a:t>Network Manager:</a:t>
            </a:r>
          </a:p>
          <a:p>
            <a:pPr marL="742950" lvl="1" indent="-285750" eaLnBrk="0" hangingPunct="0">
              <a:lnSpc>
                <a:spcPct val="80000"/>
              </a:lnSpc>
              <a:spcBef>
                <a:spcPct val="20000"/>
              </a:spcBef>
              <a:buFont typeface="Arial" pitchFamily="34" charset="0"/>
              <a:buChar char="–"/>
              <a:defRPr/>
            </a:pPr>
            <a:r>
              <a:rPr lang="en-US" sz="1200" dirty="0" err="1">
                <a:solidFill>
                  <a:srgbClr val="000000"/>
                </a:solidFill>
                <a:latin typeface="+mn-lt"/>
                <a:cs typeface="+mn-cs"/>
              </a:rPr>
              <a:t>distribui</a:t>
            </a:r>
            <a:r>
              <a:rPr lang="en-US" sz="1200" dirty="0">
                <a:solidFill>
                  <a:srgbClr val="000000"/>
                </a:solidFill>
                <a:latin typeface="+mn-lt"/>
                <a:cs typeface="+mn-cs"/>
              </a:rPr>
              <a:t> </a:t>
            </a:r>
            <a:r>
              <a:rPr lang="en-US" sz="1200" dirty="0" err="1">
                <a:solidFill>
                  <a:srgbClr val="000000"/>
                </a:solidFill>
                <a:latin typeface="+mn-lt"/>
                <a:cs typeface="+mn-cs"/>
              </a:rPr>
              <a:t>chaves</a:t>
            </a:r>
            <a:r>
              <a:rPr lang="en-US" sz="1200" dirty="0">
                <a:solidFill>
                  <a:srgbClr val="000000"/>
                </a:solidFill>
                <a:latin typeface="+mn-lt"/>
                <a:cs typeface="+mn-cs"/>
              </a:rPr>
              <a:t> de </a:t>
            </a:r>
            <a:r>
              <a:rPr lang="en-US" sz="1200" dirty="0" err="1">
                <a:solidFill>
                  <a:srgbClr val="000000"/>
                </a:solidFill>
                <a:latin typeface="+mn-lt"/>
                <a:cs typeface="+mn-cs"/>
              </a:rPr>
              <a:t>segurança</a:t>
            </a:r>
            <a:r>
              <a:rPr lang="en-US" sz="1200" dirty="0">
                <a:solidFill>
                  <a:srgbClr val="000000"/>
                </a:solidFill>
                <a:latin typeface="+mn-lt"/>
                <a:cs typeface="+mn-cs"/>
              </a:rPr>
              <a:t>;</a:t>
            </a:r>
          </a:p>
          <a:p>
            <a:pPr marL="742950" lvl="1" indent="-285750" eaLnBrk="0" hangingPunct="0">
              <a:lnSpc>
                <a:spcPct val="80000"/>
              </a:lnSpc>
              <a:spcBef>
                <a:spcPct val="20000"/>
              </a:spcBef>
              <a:buFont typeface="Arial" pitchFamily="34" charset="0"/>
              <a:buChar char="–"/>
              <a:defRPr/>
            </a:pPr>
            <a:r>
              <a:rPr lang="en-US" sz="1200" dirty="0" err="1">
                <a:solidFill>
                  <a:srgbClr val="000000"/>
                </a:solidFill>
                <a:latin typeface="+mn-lt"/>
                <a:cs typeface="+mn-cs"/>
              </a:rPr>
              <a:t>configura</a:t>
            </a:r>
            <a:r>
              <a:rPr lang="en-US" sz="1200" dirty="0">
                <a:solidFill>
                  <a:srgbClr val="000000"/>
                </a:solidFill>
                <a:latin typeface="+mn-lt"/>
                <a:cs typeface="+mn-cs"/>
              </a:rPr>
              <a:t> e </a:t>
            </a:r>
            <a:r>
              <a:rPr lang="en-US" sz="1200" dirty="0" err="1">
                <a:solidFill>
                  <a:srgbClr val="000000"/>
                </a:solidFill>
                <a:latin typeface="+mn-lt"/>
                <a:cs typeface="+mn-cs"/>
              </a:rPr>
              <a:t>coordena</a:t>
            </a:r>
            <a:r>
              <a:rPr lang="en-US" sz="1200" dirty="0">
                <a:solidFill>
                  <a:srgbClr val="000000"/>
                </a:solidFill>
                <a:latin typeface="+mn-lt"/>
                <a:cs typeface="+mn-cs"/>
              </a:rPr>
              <a:t> </a:t>
            </a:r>
            <a:r>
              <a:rPr lang="en-US" sz="1200" dirty="0" err="1">
                <a:solidFill>
                  <a:srgbClr val="000000"/>
                </a:solidFill>
                <a:latin typeface="+mn-lt"/>
                <a:cs typeface="+mn-cs"/>
              </a:rPr>
              <a:t>equipamentos</a:t>
            </a:r>
            <a:r>
              <a:rPr lang="en-US" sz="1200" dirty="0">
                <a:solidFill>
                  <a:srgbClr val="000000"/>
                </a:solidFill>
                <a:latin typeface="+mn-lt"/>
                <a:cs typeface="+mn-cs"/>
              </a:rPr>
              <a:t> e </a:t>
            </a:r>
            <a:r>
              <a:rPr lang="en-US" sz="1200" dirty="0" err="1">
                <a:solidFill>
                  <a:srgbClr val="000000"/>
                </a:solidFill>
                <a:latin typeface="+mn-lt"/>
                <a:cs typeface="+mn-cs"/>
              </a:rPr>
              <a:t>rede</a:t>
            </a:r>
            <a:r>
              <a:rPr lang="en-US" sz="1200" dirty="0">
                <a:solidFill>
                  <a:srgbClr val="000000"/>
                </a:solidFill>
                <a:latin typeface="+mn-lt"/>
                <a:cs typeface="+mn-cs"/>
              </a:rPr>
              <a:t>.</a:t>
            </a:r>
          </a:p>
          <a:p>
            <a:pPr marL="342900" indent="-342900" eaLnBrk="0" hangingPunct="0">
              <a:lnSpc>
                <a:spcPct val="80000"/>
              </a:lnSpc>
              <a:spcBef>
                <a:spcPct val="20000"/>
              </a:spcBef>
              <a:buFont typeface="Arial" pitchFamily="34" charset="0"/>
              <a:buChar char="•"/>
              <a:defRPr/>
            </a:pPr>
            <a:r>
              <a:rPr lang="en-US" sz="1400" i="1" dirty="0">
                <a:solidFill>
                  <a:srgbClr val="000000"/>
                </a:solidFill>
                <a:latin typeface="+mn-lt"/>
                <a:cs typeface="+mn-cs"/>
              </a:rPr>
              <a:t>Gateways</a:t>
            </a:r>
            <a:r>
              <a:rPr lang="en-US" sz="1400" dirty="0">
                <a:solidFill>
                  <a:srgbClr val="000000"/>
                </a:solidFill>
                <a:latin typeface="+mn-lt"/>
                <a:cs typeface="+mn-cs"/>
              </a:rPr>
              <a:t> </a:t>
            </a:r>
            <a:r>
              <a:rPr lang="en-US" sz="1400" dirty="0" err="1">
                <a:solidFill>
                  <a:srgbClr val="000000"/>
                </a:solidFill>
                <a:latin typeface="+mn-lt"/>
                <a:cs typeface="+mn-cs"/>
              </a:rPr>
              <a:t>interfaceiam</a:t>
            </a:r>
            <a:r>
              <a:rPr lang="en-US" sz="1400" dirty="0">
                <a:solidFill>
                  <a:srgbClr val="000000"/>
                </a:solidFill>
                <a:latin typeface="+mn-lt"/>
                <a:cs typeface="+mn-cs"/>
              </a:rPr>
              <a:t> </a:t>
            </a:r>
            <a:r>
              <a:rPr lang="en-US" sz="1400" dirty="0" err="1">
                <a:solidFill>
                  <a:srgbClr val="000000"/>
                </a:solidFill>
                <a:latin typeface="+mn-lt"/>
                <a:cs typeface="+mn-cs"/>
              </a:rPr>
              <a:t>os</a:t>
            </a:r>
            <a:r>
              <a:rPr lang="en-US" sz="1400" dirty="0">
                <a:solidFill>
                  <a:srgbClr val="000000"/>
                </a:solidFill>
                <a:latin typeface="+mn-lt"/>
                <a:cs typeface="+mn-cs"/>
              </a:rPr>
              <a:t> </a:t>
            </a:r>
            <a:r>
              <a:rPr lang="en-US" sz="1400" dirty="0" err="1">
                <a:solidFill>
                  <a:srgbClr val="000000"/>
                </a:solidFill>
                <a:latin typeface="+mn-lt"/>
                <a:cs typeface="+mn-cs"/>
              </a:rPr>
              <a:t>equipamentos</a:t>
            </a:r>
            <a:r>
              <a:rPr lang="en-US" sz="1400" dirty="0">
                <a:solidFill>
                  <a:srgbClr val="000000"/>
                </a:solidFill>
                <a:latin typeface="+mn-lt"/>
                <a:cs typeface="+mn-cs"/>
              </a:rPr>
              <a:t> </a:t>
            </a:r>
            <a:r>
              <a:rPr lang="en-US" sz="1400" dirty="0" err="1">
                <a:solidFill>
                  <a:srgbClr val="000000"/>
                </a:solidFill>
                <a:latin typeface="+mn-lt"/>
                <a:cs typeface="+mn-cs"/>
              </a:rPr>
              <a:t>sem</a:t>
            </a:r>
            <a:r>
              <a:rPr lang="en-US" sz="1400" dirty="0">
                <a:solidFill>
                  <a:srgbClr val="000000"/>
                </a:solidFill>
                <a:latin typeface="+mn-lt"/>
                <a:cs typeface="+mn-cs"/>
              </a:rPr>
              <a:t> </a:t>
            </a:r>
            <a:r>
              <a:rPr lang="en-US" sz="1400" dirty="0" err="1">
                <a:solidFill>
                  <a:srgbClr val="000000"/>
                </a:solidFill>
                <a:latin typeface="+mn-lt"/>
                <a:cs typeface="+mn-cs"/>
              </a:rPr>
              <a:t>fio</a:t>
            </a:r>
            <a:r>
              <a:rPr lang="en-US" sz="1400" dirty="0">
                <a:solidFill>
                  <a:srgbClr val="000000"/>
                </a:solidFill>
                <a:latin typeface="+mn-lt"/>
                <a:cs typeface="+mn-cs"/>
              </a:rPr>
              <a:t> com </a:t>
            </a:r>
            <a:r>
              <a:rPr lang="en-US" sz="1400" dirty="0" err="1">
                <a:solidFill>
                  <a:srgbClr val="000000"/>
                </a:solidFill>
                <a:latin typeface="+mn-lt"/>
                <a:cs typeface="+mn-cs"/>
              </a:rPr>
              <a:t>os</a:t>
            </a:r>
            <a:r>
              <a:rPr lang="en-US" sz="1400" dirty="0">
                <a:solidFill>
                  <a:srgbClr val="000000"/>
                </a:solidFill>
                <a:latin typeface="+mn-lt"/>
                <a:cs typeface="+mn-cs"/>
              </a:rPr>
              <a:t> </a:t>
            </a:r>
            <a:r>
              <a:rPr lang="en-US" sz="1400" dirty="0" err="1">
                <a:solidFill>
                  <a:srgbClr val="000000"/>
                </a:solidFill>
                <a:latin typeface="+mn-lt"/>
                <a:cs typeface="+mn-cs"/>
              </a:rPr>
              <a:t>hospedeiros</a:t>
            </a:r>
            <a:r>
              <a:rPr lang="en-US" sz="1400" dirty="0">
                <a:solidFill>
                  <a:srgbClr val="000000"/>
                </a:solidFill>
                <a:latin typeface="+mn-lt"/>
                <a:cs typeface="+mn-cs"/>
              </a:rPr>
              <a:t>:</a:t>
            </a:r>
          </a:p>
          <a:p>
            <a:pPr marL="742950" lvl="1" indent="-285750" eaLnBrk="0" hangingPunct="0">
              <a:lnSpc>
                <a:spcPct val="80000"/>
              </a:lnSpc>
              <a:spcBef>
                <a:spcPct val="20000"/>
              </a:spcBef>
              <a:buFont typeface="Arial" pitchFamily="34" charset="0"/>
              <a:buChar char="–"/>
              <a:defRPr/>
            </a:pPr>
            <a:r>
              <a:rPr lang="en-US" sz="1200" dirty="0">
                <a:solidFill>
                  <a:srgbClr val="000000"/>
                </a:solidFill>
                <a:latin typeface="+mn-lt"/>
                <a:cs typeface="+mn-cs"/>
              </a:rPr>
              <a:t>Serial, Ethernet e Wi-Fi, </a:t>
            </a:r>
            <a:r>
              <a:rPr lang="en-US" sz="1200" dirty="0" err="1">
                <a:solidFill>
                  <a:srgbClr val="000000"/>
                </a:solidFill>
                <a:latin typeface="+mn-lt"/>
                <a:cs typeface="+mn-cs"/>
              </a:rPr>
              <a:t>por</a:t>
            </a:r>
            <a:r>
              <a:rPr lang="en-US" sz="1200" dirty="0">
                <a:solidFill>
                  <a:srgbClr val="000000"/>
                </a:solidFill>
                <a:latin typeface="+mn-lt"/>
                <a:cs typeface="+mn-cs"/>
              </a:rPr>
              <a:t> </a:t>
            </a:r>
            <a:r>
              <a:rPr lang="en-US" sz="1200" dirty="0" err="1">
                <a:solidFill>
                  <a:srgbClr val="000000"/>
                </a:solidFill>
                <a:latin typeface="+mn-lt"/>
                <a:cs typeface="+mn-cs"/>
              </a:rPr>
              <a:t>exemplo</a:t>
            </a:r>
            <a:r>
              <a:rPr lang="en-US" sz="1200" dirty="0">
                <a:solidFill>
                  <a:srgbClr val="000000"/>
                </a:solidFill>
                <a:latin typeface="+mn-lt"/>
                <a:cs typeface="+mn-cs"/>
              </a:rPr>
              <a:t>, </a:t>
            </a:r>
            <a:r>
              <a:rPr lang="en-US" sz="1200" dirty="0" err="1">
                <a:solidFill>
                  <a:srgbClr val="000000"/>
                </a:solidFill>
                <a:latin typeface="+mn-lt"/>
                <a:cs typeface="+mn-cs"/>
              </a:rPr>
              <a:t>podem</a:t>
            </a:r>
            <a:r>
              <a:rPr lang="en-US" sz="1200" dirty="0">
                <a:solidFill>
                  <a:srgbClr val="000000"/>
                </a:solidFill>
                <a:latin typeface="+mn-lt"/>
                <a:cs typeface="+mn-cs"/>
              </a:rPr>
              <a:t> ser </a:t>
            </a:r>
            <a:r>
              <a:rPr lang="en-US" sz="1200" dirty="0" err="1">
                <a:solidFill>
                  <a:srgbClr val="000000"/>
                </a:solidFill>
                <a:latin typeface="+mn-lt"/>
                <a:cs typeface="+mn-cs"/>
              </a:rPr>
              <a:t>usadas</a:t>
            </a:r>
            <a:r>
              <a:rPr lang="en-US" sz="1200" dirty="0">
                <a:solidFill>
                  <a:srgbClr val="000000"/>
                </a:solidFill>
                <a:latin typeface="+mn-lt"/>
                <a:cs typeface="+mn-cs"/>
              </a:rPr>
              <a:t>.</a:t>
            </a:r>
          </a:p>
          <a:p>
            <a:pPr marL="342900" indent="-342900" eaLnBrk="0" hangingPunct="0">
              <a:lnSpc>
                <a:spcPct val="80000"/>
              </a:lnSpc>
              <a:spcBef>
                <a:spcPct val="20000"/>
              </a:spcBef>
              <a:buFont typeface="Arial" pitchFamily="34" charset="0"/>
              <a:buChar char="•"/>
              <a:defRPr/>
            </a:pPr>
            <a:r>
              <a:rPr lang="en-US" sz="1400" dirty="0" err="1">
                <a:solidFill>
                  <a:srgbClr val="000000"/>
                </a:solidFill>
                <a:latin typeface="+mn-lt"/>
                <a:cs typeface="+mn-cs"/>
              </a:rPr>
              <a:t>Adaptadores</a:t>
            </a:r>
            <a:r>
              <a:rPr lang="en-US" sz="1400" dirty="0">
                <a:solidFill>
                  <a:srgbClr val="000000"/>
                </a:solidFill>
                <a:latin typeface="+mn-lt"/>
                <a:cs typeface="+mn-cs"/>
              </a:rPr>
              <a:t> </a:t>
            </a:r>
            <a:r>
              <a:rPr lang="en-US" sz="1400" dirty="0" err="1">
                <a:solidFill>
                  <a:srgbClr val="000000"/>
                </a:solidFill>
                <a:latin typeface="+mn-lt"/>
                <a:cs typeface="+mn-cs"/>
              </a:rPr>
              <a:t>integram</a:t>
            </a:r>
            <a:r>
              <a:rPr lang="en-US" sz="1400" dirty="0">
                <a:solidFill>
                  <a:srgbClr val="000000"/>
                </a:solidFill>
                <a:latin typeface="+mn-lt"/>
                <a:cs typeface="+mn-cs"/>
              </a:rPr>
              <a:t> </a:t>
            </a:r>
            <a:r>
              <a:rPr lang="en-US" sz="1400" dirty="0" err="1">
                <a:solidFill>
                  <a:srgbClr val="000000"/>
                </a:solidFill>
                <a:latin typeface="+mn-lt"/>
                <a:cs typeface="+mn-cs"/>
              </a:rPr>
              <a:t>equipamentos</a:t>
            </a:r>
            <a:r>
              <a:rPr lang="en-US" sz="1400" dirty="0">
                <a:solidFill>
                  <a:srgbClr val="000000"/>
                </a:solidFill>
                <a:latin typeface="+mn-lt"/>
                <a:cs typeface="+mn-cs"/>
              </a:rPr>
              <a:t> HART </a:t>
            </a:r>
            <a:r>
              <a:rPr lang="en-US" sz="1400" dirty="0" err="1">
                <a:solidFill>
                  <a:srgbClr val="000000"/>
                </a:solidFill>
                <a:latin typeface="+mn-lt"/>
                <a:cs typeface="+mn-cs"/>
              </a:rPr>
              <a:t>existentes</a:t>
            </a:r>
            <a:r>
              <a:rPr lang="en-US" sz="1400" dirty="0">
                <a:solidFill>
                  <a:srgbClr val="000000"/>
                </a:solidFill>
                <a:latin typeface="+mn-lt"/>
                <a:cs typeface="+mn-cs"/>
              </a:rPr>
              <a:t> à </a:t>
            </a:r>
            <a:r>
              <a:rPr lang="en-US" sz="1400" dirty="0" err="1">
                <a:solidFill>
                  <a:srgbClr val="000000"/>
                </a:solidFill>
                <a:latin typeface="+mn-lt"/>
                <a:cs typeface="+mn-cs"/>
              </a:rPr>
              <a:t>rede</a:t>
            </a:r>
            <a:r>
              <a:rPr lang="en-US" sz="1400" dirty="0">
                <a:solidFill>
                  <a:srgbClr val="000000"/>
                </a:solidFill>
                <a:latin typeface="+mn-lt"/>
                <a:cs typeface="+mn-cs"/>
              </a:rPr>
              <a:t>.</a:t>
            </a:r>
          </a:p>
          <a:p>
            <a:pPr marL="342900" indent="-342900" eaLnBrk="0" hangingPunct="0">
              <a:lnSpc>
                <a:spcPct val="80000"/>
              </a:lnSpc>
              <a:spcBef>
                <a:spcPct val="20000"/>
              </a:spcBef>
              <a:buFont typeface="Arial" pitchFamily="34" charset="0"/>
              <a:buChar char="•"/>
              <a:defRPr/>
            </a:pPr>
            <a:r>
              <a:rPr lang="en-US" sz="1400" dirty="0" err="1">
                <a:solidFill>
                  <a:srgbClr val="000000"/>
                </a:solidFill>
                <a:latin typeface="+mn-lt"/>
                <a:cs typeface="+mn-cs"/>
              </a:rPr>
              <a:t>Programadores</a:t>
            </a:r>
            <a:r>
              <a:rPr lang="en-US" sz="1400" dirty="0">
                <a:solidFill>
                  <a:srgbClr val="000000"/>
                </a:solidFill>
                <a:latin typeface="+mn-lt"/>
                <a:cs typeface="+mn-cs"/>
              </a:rPr>
              <a:t> </a:t>
            </a:r>
            <a:r>
              <a:rPr lang="en-US" sz="1400" dirty="0" err="1">
                <a:solidFill>
                  <a:srgbClr val="000000"/>
                </a:solidFill>
                <a:latin typeface="+mn-lt"/>
                <a:cs typeface="+mn-cs"/>
              </a:rPr>
              <a:t>Portáteis</a:t>
            </a:r>
            <a:r>
              <a:rPr lang="en-US" sz="1400" dirty="0">
                <a:solidFill>
                  <a:srgbClr val="000000"/>
                </a:solidFill>
                <a:latin typeface="+mn-lt"/>
                <a:cs typeface="+mn-cs"/>
              </a:rPr>
              <a:t> </a:t>
            </a:r>
            <a:r>
              <a:rPr lang="en-US" sz="1400" dirty="0" err="1">
                <a:solidFill>
                  <a:srgbClr val="000000"/>
                </a:solidFill>
                <a:latin typeface="+mn-lt"/>
                <a:cs typeface="+mn-cs"/>
              </a:rPr>
              <a:t>sem</a:t>
            </a:r>
            <a:r>
              <a:rPr lang="en-US" sz="1400" dirty="0">
                <a:solidFill>
                  <a:srgbClr val="000000"/>
                </a:solidFill>
                <a:latin typeface="+mn-lt"/>
                <a:cs typeface="+mn-cs"/>
              </a:rPr>
              <a:t> </a:t>
            </a:r>
            <a:r>
              <a:rPr lang="en-US" sz="1400" dirty="0" err="1">
                <a:solidFill>
                  <a:srgbClr val="000000"/>
                </a:solidFill>
                <a:latin typeface="+mn-lt"/>
                <a:cs typeface="+mn-cs"/>
              </a:rPr>
              <a:t>fio</a:t>
            </a:r>
            <a:r>
              <a:rPr lang="en-US" sz="1400" dirty="0">
                <a:solidFill>
                  <a:srgbClr val="000000"/>
                </a:solidFill>
                <a:latin typeface="+mn-lt"/>
                <a:cs typeface="+mn-cs"/>
              </a:rPr>
              <a:t>.</a:t>
            </a:r>
          </a:p>
        </p:txBody>
      </p:sp>
      <p:pic>
        <p:nvPicPr>
          <p:cNvPr id="86019" name="Picture 9" descr="Fig _04a"/>
          <p:cNvPicPr>
            <a:picLocks noChangeAspect="1" noChangeArrowheads="1"/>
          </p:cNvPicPr>
          <p:nvPr/>
        </p:nvPicPr>
        <p:blipFill>
          <a:blip r:embed="rId3"/>
          <a:srcRect/>
          <a:stretch>
            <a:fillRect/>
          </a:stretch>
        </p:blipFill>
        <p:spPr bwMode="auto">
          <a:xfrm>
            <a:off x="1979613" y="1143000"/>
            <a:ext cx="5688012" cy="3984625"/>
          </a:xfrm>
          <a:prstGeom prst="rect">
            <a:avLst/>
          </a:prstGeom>
          <a:noFill/>
          <a:ln w="9525" algn="ctr">
            <a:noFill/>
            <a:miter lim="800000"/>
            <a:headEnd/>
            <a:tailEnd/>
          </a:ln>
        </p:spPr>
      </p:pic>
      <p:pic>
        <p:nvPicPr>
          <p:cNvPr id="86020" name="Picture 5" descr="wireless_hart"/>
          <p:cNvPicPr>
            <a:picLocks noChangeAspect="1" noChangeArrowheads="1"/>
          </p:cNvPicPr>
          <p:nvPr/>
        </p:nvPicPr>
        <p:blipFill>
          <a:blip r:embed="rId4"/>
          <a:srcRect/>
          <a:stretch>
            <a:fillRect/>
          </a:stretch>
        </p:blipFill>
        <p:spPr bwMode="auto">
          <a:xfrm>
            <a:off x="6727825" y="679450"/>
            <a:ext cx="2363788" cy="5588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title" idx="4294967295"/>
          </p:nvPr>
        </p:nvSpPr>
        <p:spPr>
          <a:xfrm>
            <a:off x="158750" y="79375"/>
            <a:ext cx="7594600" cy="723900"/>
          </a:xfrm>
        </p:spPr>
        <p:txBody>
          <a:bodyPr/>
          <a:lstStyle/>
          <a:p>
            <a:pPr>
              <a:defRPr/>
            </a:pPr>
            <a:r>
              <a:rPr lang="pt-BR" sz="2800" dirty="0" smtClean="0">
                <a:solidFill>
                  <a:srgbClr val="000000"/>
                </a:solidFill>
              </a:rPr>
              <a:t>Rede </a:t>
            </a:r>
            <a:r>
              <a:rPr lang="pt-BR" sz="2800" dirty="0" err="1" smtClean="0">
                <a:solidFill>
                  <a:srgbClr val="000000"/>
                </a:solidFill>
              </a:rPr>
              <a:t>Mesh</a:t>
            </a:r>
            <a:r>
              <a:rPr lang="pt-BR" sz="2800" dirty="0" smtClean="0">
                <a:solidFill>
                  <a:srgbClr val="000000"/>
                </a:solidFill>
              </a:rPr>
              <a:t> (Malha)</a:t>
            </a:r>
          </a:p>
        </p:txBody>
      </p:sp>
      <p:sp>
        <p:nvSpPr>
          <p:cNvPr id="66563" name="Text Box 8"/>
          <p:cNvSpPr txBox="1">
            <a:spLocks noChangeArrowheads="1"/>
          </p:cNvSpPr>
          <p:nvPr/>
        </p:nvSpPr>
        <p:spPr bwMode="auto">
          <a:xfrm>
            <a:off x="446088" y="1071563"/>
            <a:ext cx="3313112" cy="5448300"/>
          </a:xfrm>
          <a:prstGeom prst="rect">
            <a:avLst/>
          </a:prstGeom>
          <a:noFill/>
          <a:ln w="9525">
            <a:noFill/>
            <a:miter lim="800000"/>
            <a:headEnd/>
            <a:tailEnd/>
          </a:ln>
        </p:spPr>
        <p:txBody>
          <a:bodyPr>
            <a:spAutoFit/>
          </a:bodyPr>
          <a:lstStyle/>
          <a:p>
            <a:pPr algn="ctr" eaLnBrk="0" hangingPunct="0">
              <a:spcBef>
                <a:spcPct val="50000"/>
              </a:spcBef>
              <a:defRPr/>
            </a:pPr>
            <a:endParaRPr lang="pt-BR" b="1" dirty="0">
              <a:solidFill>
                <a:srgbClr val="CC0000"/>
              </a:solidFill>
              <a:latin typeface="+mn-lt"/>
              <a:cs typeface="+mn-cs"/>
            </a:endParaRPr>
          </a:p>
          <a:p>
            <a:pPr algn="ctr" eaLnBrk="0" hangingPunct="0">
              <a:spcBef>
                <a:spcPct val="50000"/>
              </a:spcBef>
              <a:defRPr/>
            </a:pPr>
            <a:r>
              <a:rPr lang="pt-BR" b="1" dirty="0">
                <a:solidFill>
                  <a:srgbClr val="CC0000"/>
                </a:solidFill>
                <a:latin typeface="+mn-lt"/>
                <a:cs typeface="+mn-cs"/>
              </a:rPr>
              <a:t>DSSS</a:t>
            </a:r>
          </a:p>
          <a:p>
            <a:pPr algn="ctr" eaLnBrk="0" hangingPunct="0">
              <a:spcBef>
                <a:spcPct val="50000"/>
              </a:spcBef>
              <a:defRPr/>
            </a:pPr>
            <a:r>
              <a:rPr lang="pt-BR" b="1" dirty="0">
                <a:solidFill>
                  <a:srgbClr val="CC0000"/>
                </a:solidFill>
                <a:latin typeface="+mn-lt"/>
                <a:cs typeface="+mn-cs"/>
              </a:rPr>
              <a:t>(</a:t>
            </a:r>
            <a:r>
              <a:rPr lang="pt-BR" b="1" dirty="0" err="1">
                <a:solidFill>
                  <a:srgbClr val="CC0000"/>
                </a:solidFill>
                <a:latin typeface="+mn-lt"/>
                <a:cs typeface="+mn-cs"/>
              </a:rPr>
              <a:t>Direct</a:t>
            </a:r>
            <a:r>
              <a:rPr lang="pt-BR" b="1" dirty="0">
                <a:solidFill>
                  <a:srgbClr val="CC0000"/>
                </a:solidFill>
                <a:latin typeface="+mn-lt"/>
                <a:cs typeface="+mn-cs"/>
              </a:rPr>
              <a:t> </a:t>
            </a:r>
            <a:r>
              <a:rPr lang="pt-BR" b="1" dirty="0" err="1">
                <a:solidFill>
                  <a:srgbClr val="CC0000"/>
                </a:solidFill>
                <a:latin typeface="+mn-lt"/>
                <a:cs typeface="+mn-cs"/>
              </a:rPr>
              <a:t>Sequence</a:t>
            </a:r>
            <a:endParaRPr lang="pt-BR" b="1" dirty="0">
              <a:solidFill>
                <a:srgbClr val="CC0000"/>
              </a:solidFill>
              <a:latin typeface="+mn-lt"/>
              <a:cs typeface="+mn-cs"/>
            </a:endParaRPr>
          </a:p>
          <a:p>
            <a:pPr algn="ctr" eaLnBrk="0" hangingPunct="0">
              <a:spcBef>
                <a:spcPct val="50000"/>
              </a:spcBef>
              <a:defRPr/>
            </a:pPr>
            <a:r>
              <a:rPr lang="pt-BR" b="1" dirty="0">
                <a:solidFill>
                  <a:srgbClr val="CC0000"/>
                </a:solidFill>
                <a:latin typeface="+mn-lt"/>
                <a:cs typeface="+mn-cs"/>
              </a:rPr>
              <a:t>Spread </a:t>
            </a:r>
            <a:r>
              <a:rPr lang="pt-BR" b="1" dirty="0" err="1">
                <a:solidFill>
                  <a:srgbClr val="CC0000"/>
                </a:solidFill>
                <a:latin typeface="+mn-lt"/>
                <a:cs typeface="+mn-cs"/>
              </a:rPr>
              <a:t>Spectrum</a:t>
            </a:r>
            <a:r>
              <a:rPr lang="pt-BR" b="1" dirty="0">
                <a:solidFill>
                  <a:srgbClr val="CC0000"/>
                </a:solidFill>
                <a:latin typeface="+mn-lt"/>
                <a:cs typeface="+mn-cs"/>
              </a:rPr>
              <a:t>)</a:t>
            </a:r>
          </a:p>
          <a:p>
            <a:pPr algn="ctr" eaLnBrk="0" hangingPunct="0">
              <a:spcBef>
                <a:spcPct val="50000"/>
              </a:spcBef>
              <a:defRPr/>
            </a:pPr>
            <a:endParaRPr lang="pt-BR" b="1" dirty="0">
              <a:solidFill>
                <a:srgbClr val="CC0000"/>
              </a:solidFill>
              <a:latin typeface="+mn-lt"/>
              <a:cs typeface="+mn-cs"/>
            </a:endParaRPr>
          </a:p>
          <a:p>
            <a:pPr algn="ctr" eaLnBrk="0" hangingPunct="0">
              <a:spcBef>
                <a:spcPct val="50000"/>
              </a:spcBef>
              <a:defRPr/>
            </a:pPr>
            <a:r>
              <a:rPr lang="pt-BR" b="1" dirty="0">
                <a:solidFill>
                  <a:srgbClr val="CC0000"/>
                </a:solidFill>
                <a:latin typeface="+mn-lt"/>
                <a:cs typeface="+mn-cs"/>
              </a:rPr>
              <a:t>FHSS</a:t>
            </a:r>
          </a:p>
          <a:p>
            <a:pPr algn="ctr" eaLnBrk="0" hangingPunct="0">
              <a:spcBef>
                <a:spcPct val="50000"/>
              </a:spcBef>
              <a:defRPr/>
            </a:pPr>
            <a:r>
              <a:rPr lang="pt-BR" b="1" dirty="0">
                <a:solidFill>
                  <a:srgbClr val="CC0000"/>
                </a:solidFill>
                <a:latin typeface="+mn-lt"/>
                <a:cs typeface="+mn-cs"/>
              </a:rPr>
              <a:t>(</a:t>
            </a:r>
            <a:r>
              <a:rPr lang="pt-BR" b="1" dirty="0" err="1">
                <a:solidFill>
                  <a:srgbClr val="CC0000"/>
                </a:solidFill>
                <a:latin typeface="+mn-lt"/>
                <a:cs typeface="+mn-cs"/>
              </a:rPr>
              <a:t>Frequency</a:t>
            </a:r>
            <a:r>
              <a:rPr lang="pt-BR" b="1" dirty="0">
                <a:solidFill>
                  <a:srgbClr val="CC0000"/>
                </a:solidFill>
                <a:latin typeface="+mn-lt"/>
                <a:cs typeface="+mn-cs"/>
              </a:rPr>
              <a:t> </a:t>
            </a:r>
            <a:r>
              <a:rPr lang="pt-BR" b="1" dirty="0" err="1">
                <a:solidFill>
                  <a:srgbClr val="CC0000"/>
                </a:solidFill>
                <a:latin typeface="+mn-lt"/>
                <a:cs typeface="+mn-cs"/>
              </a:rPr>
              <a:t>Hopping</a:t>
            </a:r>
            <a:r>
              <a:rPr lang="pt-BR" b="1" dirty="0">
                <a:solidFill>
                  <a:srgbClr val="CC0000"/>
                </a:solidFill>
                <a:latin typeface="+mn-lt"/>
                <a:cs typeface="+mn-cs"/>
              </a:rPr>
              <a:t>)</a:t>
            </a:r>
          </a:p>
          <a:p>
            <a:pPr algn="ctr" eaLnBrk="0" hangingPunct="0">
              <a:spcBef>
                <a:spcPct val="50000"/>
              </a:spcBef>
              <a:defRPr/>
            </a:pPr>
            <a:endParaRPr lang="pt-BR" b="1" dirty="0">
              <a:solidFill>
                <a:srgbClr val="CC0000"/>
              </a:solidFill>
              <a:latin typeface="+mn-lt"/>
              <a:cs typeface="+mn-cs"/>
            </a:endParaRPr>
          </a:p>
          <a:p>
            <a:pPr algn="ctr" eaLnBrk="0" hangingPunct="0">
              <a:spcBef>
                <a:spcPct val="50000"/>
              </a:spcBef>
              <a:defRPr/>
            </a:pPr>
            <a:r>
              <a:rPr lang="pt-BR" b="1" dirty="0" err="1">
                <a:solidFill>
                  <a:srgbClr val="CC0000"/>
                </a:solidFill>
                <a:latin typeface="+mn-lt"/>
                <a:cs typeface="+mn-cs"/>
              </a:rPr>
              <a:t>Blacklisting</a:t>
            </a:r>
            <a:endParaRPr lang="pt-BR" b="1" dirty="0">
              <a:solidFill>
                <a:srgbClr val="CC0000"/>
              </a:solidFill>
              <a:latin typeface="+mn-lt"/>
              <a:cs typeface="+mn-cs"/>
            </a:endParaRPr>
          </a:p>
          <a:p>
            <a:pPr algn="ctr" eaLnBrk="0" hangingPunct="0">
              <a:spcBef>
                <a:spcPct val="50000"/>
              </a:spcBef>
              <a:defRPr/>
            </a:pPr>
            <a:endParaRPr lang="pt-BR" b="1" dirty="0">
              <a:solidFill>
                <a:srgbClr val="CC0000"/>
              </a:solidFill>
              <a:latin typeface="+mn-lt"/>
              <a:cs typeface="+mn-cs"/>
            </a:endParaRPr>
          </a:p>
        </p:txBody>
      </p:sp>
      <p:pic>
        <p:nvPicPr>
          <p:cNvPr id="88067" name="Picture 13" descr="npo0003ac"/>
          <p:cNvPicPr>
            <a:picLocks noChangeAspect="1" noChangeArrowheads="1"/>
          </p:cNvPicPr>
          <p:nvPr/>
        </p:nvPicPr>
        <p:blipFill>
          <a:blip r:embed="rId3"/>
          <a:srcRect/>
          <a:stretch>
            <a:fillRect/>
          </a:stretch>
        </p:blipFill>
        <p:spPr bwMode="auto">
          <a:xfrm>
            <a:off x="3757613" y="1228725"/>
            <a:ext cx="5172075" cy="2000250"/>
          </a:xfrm>
          <a:prstGeom prst="rect">
            <a:avLst/>
          </a:prstGeom>
          <a:noFill/>
          <a:ln w="9525" algn="ctr">
            <a:solidFill>
              <a:schemeClr val="tx1"/>
            </a:solidFill>
            <a:miter lim="800000"/>
            <a:headEnd/>
            <a:tailEnd/>
          </a:ln>
        </p:spPr>
      </p:pic>
      <p:pic>
        <p:nvPicPr>
          <p:cNvPr id="88068" name="Picture 15" descr="npo0003ad"/>
          <p:cNvPicPr>
            <a:picLocks noChangeAspect="1" noChangeArrowheads="1"/>
          </p:cNvPicPr>
          <p:nvPr/>
        </p:nvPicPr>
        <p:blipFill>
          <a:blip r:embed="rId4"/>
          <a:srcRect/>
          <a:stretch>
            <a:fillRect/>
          </a:stretch>
        </p:blipFill>
        <p:spPr bwMode="auto">
          <a:xfrm>
            <a:off x="4162425" y="3244850"/>
            <a:ext cx="4500563" cy="3327400"/>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ítulo 1"/>
          <p:cNvSpPr>
            <a:spLocks noGrp="1"/>
          </p:cNvSpPr>
          <p:nvPr>
            <p:ph type="title" idx="4294967295"/>
          </p:nvPr>
        </p:nvSpPr>
        <p:spPr>
          <a:xfrm>
            <a:off x="171450" y="66675"/>
            <a:ext cx="7594600" cy="723900"/>
          </a:xfrm>
        </p:spPr>
        <p:txBody>
          <a:bodyPr/>
          <a:lstStyle/>
          <a:p>
            <a:pPr>
              <a:defRPr/>
            </a:pPr>
            <a:r>
              <a:rPr lang="pt-BR" sz="2800" dirty="0" smtClean="0">
                <a:solidFill>
                  <a:srgbClr val="000000"/>
                </a:solidFill>
              </a:rPr>
              <a:t>Time </a:t>
            </a:r>
            <a:r>
              <a:rPr lang="pt-BR" sz="2800" dirty="0" err="1" smtClean="0">
                <a:solidFill>
                  <a:srgbClr val="000000"/>
                </a:solidFill>
              </a:rPr>
              <a:t>Division</a:t>
            </a:r>
            <a:r>
              <a:rPr lang="pt-BR" sz="2800" dirty="0" smtClean="0">
                <a:solidFill>
                  <a:srgbClr val="000000"/>
                </a:solidFill>
              </a:rPr>
              <a:t> </a:t>
            </a:r>
            <a:r>
              <a:rPr lang="pt-BR" sz="2800" dirty="0" err="1" smtClean="0">
                <a:solidFill>
                  <a:srgbClr val="000000"/>
                </a:solidFill>
              </a:rPr>
              <a:t>Multiple</a:t>
            </a:r>
            <a:r>
              <a:rPr lang="pt-BR" sz="2800" dirty="0" smtClean="0">
                <a:solidFill>
                  <a:srgbClr val="000000"/>
                </a:solidFill>
              </a:rPr>
              <a:t> Access</a:t>
            </a:r>
          </a:p>
        </p:txBody>
      </p:sp>
      <p:pic>
        <p:nvPicPr>
          <p:cNvPr id="90114" name="Picture 4" descr="TDMA_Slot_and_Superframe"/>
          <p:cNvPicPr>
            <a:picLocks noChangeAspect="1" noChangeArrowheads="1"/>
          </p:cNvPicPr>
          <p:nvPr/>
        </p:nvPicPr>
        <p:blipFill>
          <a:blip r:embed="rId2"/>
          <a:srcRect/>
          <a:stretch>
            <a:fillRect/>
          </a:stretch>
        </p:blipFill>
        <p:spPr bwMode="auto">
          <a:xfrm>
            <a:off x="1681163" y="3084513"/>
            <a:ext cx="6500812" cy="3344862"/>
          </a:xfrm>
          <a:prstGeom prst="rect">
            <a:avLst/>
          </a:prstGeom>
          <a:noFill/>
          <a:ln w="9525" algn="ctr">
            <a:noFill/>
            <a:miter lim="800000"/>
            <a:headEnd/>
            <a:tailEnd/>
          </a:ln>
        </p:spPr>
      </p:pic>
      <p:sp>
        <p:nvSpPr>
          <p:cNvPr id="70660" name="Rectangle 3"/>
          <p:cNvSpPr txBox="1">
            <a:spLocks noChangeArrowheads="1"/>
          </p:cNvSpPr>
          <p:nvPr/>
        </p:nvSpPr>
        <p:spPr bwMode="auto">
          <a:xfrm>
            <a:off x="395288" y="1643063"/>
            <a:ext cx="8677275" cy="4467225"/>
          </a:xfrm>
          <a:prstGeom prst="rect">
            <a:avLst/>
          </a:prstGeom>
          <a:noFill/>
          <a:ln w="9525">
            <a:noFill/>
            <a:miter lim="800000"/>
            <a:headEnd/>
            <a:tailEnd/>
          </a:ln>
        </p:spPr>
        <p:txBody>
          <a:bodyPr/>
          <a:lstStyle/>
          <a:p>
            <a:pPr marL="342900" lvl="1" indent="-342900" eaLnBrk="0" hangingPunct="0">
              <a:spcBef>
                <a:spcPct val="20000"/>
              </a:spcBef>
              <a:buFontTx/>
              <a:buChar char="•"/>
              <a:defRPr/>
            </a:pPr>
            <a:r>
              <a:rPr lang="en-US" dirty="0" err="1">
                <a:solidFill>
                  <a:srgbClr val="000000"/>
                </a:solidFill>
                <a:latin typeface="+mn-lt"/>
                <a:cs typeface="+mn-cs"/>
              </a:rPr>
              <a:t>Utilização</a:t>
            </a:r>
            <a:r>
              <a:rPr lang="en-US" dirty="0">
                <a:solidFill>
                  <a:srgbClr val="000000"/>
                </a:solidFill>
                <a:latin typeface="+mn-lt"/>
                <a:cs typeface="+mn-cs"/>
              </a:rPr>
              <a:t> de Time Slots:</a:t>
            </a:r>
          </a:p>
          <a:p>
            <a:pPr marL="800100" lvl="3" indent="-342900" eaLnBrk="0" hangingPunct="0">
              <a:spcBef>
                <a:spcPct val="20000"/>
              </a:spcBef>
              <a:buFontTx/>
              <a:buChar char="–"/>
              <a:defRPr/>
            </a:pPr>
            <a:r>
              <a:rPr lang="en-US" sz="2000" dirty="0">
                <a:solidFill>
                  <a:srgbClr val="000000"/>
                </a:solidFill>
                <a:latin typeface="+mn-lt"/>
                <a:cs typeface="Tahoma" pitchFamily="34" charset="0"/>
              </a:rPr>
              <a:t>A </a:t>
            </a:r>
            <a:r>
              <a:rPr lang="en-US" sz="2000" dirty="0" err="1">
                <a:solidFill>
                  <a:srgbClr val="000000"/>
                </a:solidFill>
                <a:latin typeface="+mn-lt"/>
                <a:cs typeface="Tahoma" pitchFamily="34" charset="0"/>
              </a:rPr>
              <a:t>comunicação</a:t>
            </a:r>
            <a:r>
              <a:rPr lang="en-US" sz="2000" dirty="0">
                <a:solidFill>
                  <a:srgbClr val="000000"/>
                </a:solidFill>
                <a:latin typeface="+mn-lt"/>
                <a:cs typeface="Tahoma" pitchFamily="34" charset="0"/>
              </a:rPr>
              <a:t> entre </a:t>
            </a:r>
            <a:r>
              <a:rPr lang="en-US" sz="2000" dirty="0" err="1">
                <a:solidFill>
                  <a:srgbClr val="000000"/>
                </a:solidFill>
                <a:latin typeface="+mn-lt"/>
                <a:cs typeface="Tahoma" pitchFamily="34" charset="0"/>
              </a:rPr>
              <a:t>dois</a:t>
            </a:r>
            <a:r>
              <a:rPr lang="en-US" sz="2000" dirty="0">
                <a:solidFill>
                  <a:srgbClr val="000000"/>
                </a:solidFill>
                <a:latin typeface="+mn-lt"/>
                <a:cs typeface="Tahoma" pitchFamily="34" charset="0"/>
              </a:rPr>
              <a:t> </a:t>
            </a:r>
            <a:r>
              <a:rPr lang="en-US" sz="2000" dirty="0" err="1">
                <a:solidFill>
                  <a:srgbClr val="000000"/>
                </a:solidFill>
                <a:latin typeface="+mn-lt"/>
                <a:cs typeface="Tahoma" pitchFamily="34" charset="0"/>
              </a:rPr>
              <a:t>instrumentos</a:t>
            </a:r>
            <a:r>
              <a:rPr lang="en-US" sz="2000" dirty="0">
                <a:solidFill>
                  <a:srgbClr val="000000"/>
                </a:solidFill>
                <a:latin typeface="+mn-lt"/>
                <a:cs typeface="Tahoma" pitchFamily="34" charset="0"/>
              </a:rPr>
              <a:t> </a:t>
            </a:r>
            <a:r>
              <a:rPr lang="en-US" sz="2000" dirty="0" err="1">
                <a:solidFill>
                  <a:srgbClr val="000000"/>
                </a:solidFill>
                <a:latin typeface="+mn-lt"/>
                <a:cs typeface="Tahoma" pitchFamily="34" charset="0"/>
              </a:rPr>
              <a:t>acontece</a:t>
            </a:r>
            <a:r>
              <a:rPr lang="en-US" sz="2000" dirty="0">
                <a:solidFill>
                  <a:srgbClr val="000000"/>
                </a:solidFill>
                <a:latin typeface="+mn-lt"/>
                <a:cs typeface="Tahoma" pitchFamily="34" charset="0"/>
              </a:rPr>
              <a:t> num time slot.</a:t>
            </a:r>
          </a:p>
          <a:p>
            <a:pPr marL="800100" lvl="3" indent="-342900" eaLnBrk="0" hangingPunct="0">
              <a:spcBef>
                <a:spcPct val="20000"/>
              </a:spcBef>
              <a:buFontTx/>
              <a:buChar char="–"/>
              <a:defRPr/>
            </a:pPr>
            <a:r>
              <a:rPr lang="en-US" sz="2000" dirty="0" err="1">
                <a:solidFill>
                  <a:srgbClr val="000000"/>
                </a:solidFill>
                <a:latin typeface="+mn-lt"/>
                <a:cs typeface="Tahoma" pitchFamily="34" charset="0"/>
              </a:rPr>
              <a:t>Uma</a:t>
            </a:r>
            <a:r>
              <a:rPr lang="en-US" sz="2000" dirty="0">
                <a:solidFill>
                  <a:srgbClr val="000000"/>
                </a:solidFill>
                <a:latin typeface="+mn-lt"/>
                <a:cs typeface="Tahoma" pitchFamily="34" charset="0"/>
              </a:rPr>
              <a:t> </a:t>
            </a:r>
            <a:r>
              <a:rPr lang="en-US" sz="2000" dirty="0" err="1">
                <a:solidFill>
                  <a:srgbClr val="000000"/>
                </a:solidFill>
                <a:latin typeface="+mn-lt"/>
                <a:cs typeface="Tahoma" pitchFamily="34" charset="0"/>
              </a:rPr>
              <a:t>coleção</a:t>
            </a:r>
            <a:r>
              <a:rPr lang="en-US" sz="2000" dirty="0">
                <a:solidFill>
                  <a:srgbClr val="000000"/>
                </a:solidFill>
                <a:latin typeface="+mn-lt"/>
                <a:cs typeface="Tahoma" pitchFamily="34" charset="0"/>
              </a:rPr>
              <a:t> de time slots, </a:t>
            </a:r>
            <a:r>
              <a:rPr lang="en-US" sz="2000" dirty="0" err="1">
                <a:solidFill>
                  <a:srgbClr val="000000"/>
                </a:solidFill>
                <a:latin typeface="+mn-lt"/>
                <a:cs typeface="Tahoma" pitchFamily="34" charset="0"/>
              </a:rPr>
              <a:t>que</a:t>
            </a:r>
            <a:r>
              <a:rPr lang="en-US" sz="2000" dirty="0">
                <a:solidFill>
                  <a:srgbClr val="000000"/>
                </a:solidFill>
                <a:latin typeface="+mn-lt"/>
                <a:cs typeface="Tahoma" pitchFamily="34" charset="0"/>
              </a:rPr>
              <a:t> se </a:t>
            </a:r>
            <a:r>
              <a:rPr lang="en-US" sz="2000" dirty="0" err="1">
                <a:solidFill>
                  <a:srgbClr val="000000"/>
                </a:solidFill>
                <a:latin typeface="+mn-lt"/>
                <a:cs typeface="Tahoma" pitchFamily="34" charset="0"/>
              </a:rPr>
              <a:t>repete</a:t>
            </a:r>
            <a:r>
              <a:rPr lang="en-US" sz="2000" dirty="0">
                <a:solidFill>
                  <a:srgbClr val="000000"/>
                </a:solidFill>
                <a:latin typeface="+mn-lt"/>
                <a:cs typeface="Tahoma" pitchFamily="34" charset="0"/>
              </a:rPr>
              <a:t> </a:t>
            </a:r>
            <a:r>
              <a:rPr lang="en-US" sz="2000" dirty="0" err="1">
                <a:solidFill>
                  <a:srgbClr val="000000"/>
                </a:solidFill>
                <a:latin typeface="+mn-lt"/>
                <a:cs typeface="Tahoma" pitchFamily="34" charset="0"/>
              </a:rPr>
              <a:t>ciclicamente</a:t>
            </a:r>
            <a:r>
              <a:rPr lang="en-US" sz="2000" dirty="0">
                <a:solidFill>
                  <a:srgbClr val="000000"/>
                </a:solidFill>
                <a:latin typeface="+mn-lt"/>
                <a:cs typeface="Tahoma" pitchFamily="34" charset="0"/>
              </a:rPr>
              <a:t>, </a:t>
            </a:r>
            <a:r>
              <a:rPr lang="en-US" sz="2000" dirty="0" err="1">
                <a:solidFill>
                  <a:srgbClr val="000000"/>
                </a:solidFill>
                <a:latin typeface="+mn-lt"/>
                <a:cs typeface="Tahoma" pitchFamily="34" charset="0"/>
              </a:rPr>
              <a:t>compõe</a:t>
            </a:r>
            <a:r>
              <a:rPr lang="en-US" sz="2000" dirty="0">
                <a:solidFill>
                  <a:srgbClr val="000000"/>
                </a:solidFill>
                <a:latin typeface="+mn-lt"/>
                <a:cs typeface="Tahoma" pitchFamily="34" charset="0"/>
              </a:rPr>
              <a:t> um </a:t>
            </a:r>
            <a:r>
              <a:rPr lang="en-US" sz="2000" dirty="0" err="1">
                <a:solidFill>
                  <a:srgbClr val="000000"/>
                </a:solidFill>
                <a:latin typeface="+mn-lt"/>
                <a:cs typeface="Tahoma" pitchFamily="34" charset="0"/>
              </a:rPr>
              <a:t>Superframe</a:t>
            </a:r>
            <a:r>
              <a:rPr lang="en-US" sz="2000" dirty="0">
                <a:solidFill>
                  <a:srgbClr val="000000"/>
                </a:solidFill>
                <a:latin typeface="+mn-lt"/>
                <a:cs typeface="Tahoma" pitchFamily="34"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ítulo 1"/>
          <p:cNvSpPr>
            <a:spLocks noGrp="1"/>
          </p:cNvSpPr>
          <p:nvPr>
            <p:ph type="title" idx="4294967295"/>
          </p:nvPr>
        </p:nvSpPr>
        <p:spPr>
          <a:xfrm>
            <a:off x="171450" y="66675"/>
            <a:ext cx="7594600" cy="723900"/>
          </a:xfrm>
        </p:spPr>
        <p:txBody>
          <a:bodyPr/>
          <a:lstStyle/>
          <a:p>
            <a:pPr>
              <a:defRPr/>
            </a:pPr>
            <a:r>
              <a:rPr lang="pt-BR" sz="2800" dirty="0" smtClean="0">
                <a:solidFill>
                  <a:srgbClr val="000000"/>
                </a:solidFill>
              </a:rPr>
              <a:t>Rede </a:t>
            </a:r>
            <a:r>
              <a:rPr lang="pt-BR" sz="2800" dirty="0" err="1" smtClean="0">
                <a:solidFill>
                  <a:srgbClr val="000000"/>
                </a:solidFill>
              </a:rPr>
              <a:t>Mesh</a:t>
            </a:r>
            <a:endParaRPr lang="pt-BR" sz="2800" dirty="0" smtClean="0">
              <a:solidFill>
                <a:srgbClr val="000000"/>
              </a:solidFill>
            </a:endParaRPr>
          </a:p>
        </p:txBody>
      </p:sp>
      <p:pic>
        <p:nvPicPr>
          <p:cNvPr id="91138" name="Picture 9" descr="npo0003b1"/>
          <p:cNvPicPr>
            <a:picLocks noChangeAspect="1" noChangeArrowheads="1"/>
          </p:cNvPicPr>
          <p:nvPr/>
        </p:nvPicPr>
        <p:blipFill>
          <a:blip r:embed="rId2"/>
          <a:srcRect/>
          <a:stretch>
            <a:fillRect/>
          </a:stretch>
        </p:blipFill>
        <p:spPr bwMode="auto">
          <a:xfrm>
            <a:off x="388938" y="1509713"/>
            <a:ext cx="2228850" cy="2152650"/>
          </a:xfrm>
          <a:prstGeom prst="rect">
            <a:avLst/>
          </a:prstGeom>
          <a:noFill/>
          <a:ln w="9525" algn="ctr">
            <a:noFill/>
            <a:miter lim="800000"/>
            <a:headEnd/>
            <a:tailEnd/>
          </a:ln>
        </p:spPr>
      </p:pic>
      <p:pic>
        <p:nvPicPr>
          <p:cNvPr id="91139" name="Picture 10" descr="npo0003b2"/>
          <p:cNvPicPr>
            <a:picLocks noChangeAspect="1" noChangeArrowheads="1"/>
          </p:cNvPicPr>
          <p:nvPr/>
        </p:nvPicPr>
        <p:blipFill>
          <a:blip r:embed="rId3"/>
          <a:srcRect/>
          <a:stretch>
            <a:fillRect/>
          </a:stretch>
        </p:blipFill>
        <p:spPr bwMode="auto">
          <a:xfrm>
            <a:off x="2617788" y="2274888"/>
            <a:ext cx="6454775" cy="42259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ítulo 1"/>
          <p:cNvSpPr>
            <a:spLocks noGrp="1"/>
          </p:cNvSpPr>
          <p:nvPr>
            <p:ph type="title" idx="4294967295"/>
          </p:nvPr>
        </p:nvSpPr>
        <p:spPr>
          <a:xfrm>
            <a:off x="171450" y="66675"/>
            <a:ext cx="7594600" cy="723900"/>
          </a:xfrm>
        </p:spPr>
        <p:txBody>
          <a:bodyPr/>
          <a:lstStyle/>
          <a:p>
            <a:pPr>
              <a:defRPr/>
            </a:pPr>
            <a:r>
              <a:rPr lang="pt-BR" sz="2800" dirty="0" smtClean="0">
                <a:solidFill>
                  <a:srgbClr val="000000"/>
                </a:solidFill>
              </a:rPr>
              <a:t>Aplicações</a:t>
            </a:r>
          </a:p>
        </p:txBody>
      </p:sp>
      <p:sp>
        <p:nvSpPr>
          <p:cNvPr id="77827" name="Rectangle 4"/>
          <p:cNvSpPr>
            <a:spLocks noChangeArrowheads="1"/>
          </p:cNvSpPr>
          <p:nvPr/>
        </p:nvSpPr>
        <p:spPr bwMode="auto">
          <a:xfrm>
            <a:off x="363538" y="1447800"/>
            <a:ext cx="8501062" cy="4714875"/>
          </a:xfrm>
          <a:prstGeom prst="rect">
            <a:avLst/>
          </a:prstGeom>
          <a:noFill/>
          <a:ln w="9525">
            <a:noFill/>
            <a:miter lim="800000"/>
            <a:headEnd/>
            <a:tailEnd/>
          </a:ln>
        </p:spPr>
        <p:txBody>
          <a:bodyPr/>
          <a:lstStyle/>
          <a:p>
            <a:pPr marL="342900" indent="-342900" eaLnBrk="0" hangingPunct="0">
              <a:spcBef>
                <a:spcPct val="20000"/>
              </a:spcBef>
              <a:buFontTx/>
              <a:buChar char="•"/>
              <a:defRPr/>
            </a:pPr>
            <a:r>
              <a:rPr lang="pt-BR" sz="2200" dirty="0">
                <a:solidFill>
                  <a:srgbClr val="000000"/>
                </a:solidFill>
                <a:latin typeface="+mn-lt"/>
                <a:cs typeface="+mn-cs"/>
              </a:rPr>
              <a:t>Substituição da conexão através de cabos entre computadores pessoais e periféricos;</a:t>
            </a:r>
          </a:p>
          <a:p>
            <a:pPr marL="342900" indent="-342900" eaLnBrk="0" hangingPunct="0">
              <a:spcBef>
                <a:spcPct val="20000"/>
              </a:spcBef>
              <a:buFontTx/>
              <a:buChar char="•"/>
              <a:defRPr/>
            </a:pPr>
            <a:r>
              <a:rPr lang="pt-BR" sz="2200" dirty="0">
                <a:solidFill>
                  <a:srgbClr val="000000"/>
                </a:solidFill>
                <a:latin typeface="+mn-lt"/>
                <a:cs typeface="+mn-cs"/>
              </a:rPr>
              <a:t>Implementação de Redes Locais (</a:t>
            </a:r>
            <a:r>
              <a:rPr lang="pt-BR" sz="2200" dirty="0" err="1">
                <a:solidFill>
                  <a:srgbClr val="000000"/>
                </a:solidFill>
                <a:latin typeface="+mn-lt"/>
                <a:cs typeface="+mn-cs"/>
              </a:rPr>
              <a:t>LANs</a:t>
            </a:r>
            <a:r>
              <a:rPr lang="pt-BR" sz="2200" dirty="0">
                <a:solidFill>
                  <a:srgbClr val="000000"/>
                </a:solidFill>
                <a:latin typeface="+mn-lt"/>
                <a:cs typeface="+mn-cs"/>
              </a:rPr>
              <a:t>) em ambientes onde uma rede </a:t>
            </a:r>
            <a:r>
              <a:rPr lang="pt-BR" sz="2200" dirty="0" err="1">
                <a:solidFill>
                  <a:srgbClr val="000000"/>
                </a:solidFill>
                <a:latin typeface="+mn-lt"/>
                <a:cs typeface="+mn-cs"/>
              </a:rPr>
              <a:t>cabeada</a:t>
            </a:r>
            <a:r>
              <a:rPr lang="pt-BR" sz="2200" dirty="0">
                <a:solidFill>
                  <a:srgbClr val="000000"/>
                </a:solidFill>
                <a:latin typeface="+mn-lt"/>
                <a:cs typeface="+mn-cs"/>
              </a:rPr>
              <a:t> não é </a:t>
            </a:r>
            <a:r>
              <a:rPr lang="pt-BR" sz="2200" dirty="0" err="1">
                <a:solidFill>
                  <a:srgbClr val="000000"/>
                </a:solidFill>
                <a:latin typeface="+mn-lt"/>
                <a:cs typeface="+mn-cs"/>
              </a:rPr>
              <a:t>viavel</a:t>
            </a:r>
            <a:r>
              <a:rPr lang="pt-BR" sz="2200" dirty="0">
                <a:solidFill>
                  <a:srgbClr val="000000"/>
                </a:solidFill>
                <a:latin typeface="+mn-lt"/>
                <a:cs typeface="+mn-cs"/>
              </a:rPr>
              <a:t> ou desejável;</a:t>
            </a:r>
          </a:p>
          <a:p>
            <a:pPr marL="342900" indent="-342900" eaLnBrk="0" hangingPunct="0">
              <a:spcBef>
                <a:spcPct val="20000"/>
              </a:spcBef>
              <a:buFontTx/>
              <a:buChar char="•"/>
              <a:defRPr/>
            </a:pPr>
            <a:r>
              <a:rPr lang="pt-BR" sz="2200" dirty="0">
                <a:solidFill>
                  <a:srgbClr val="000000"/>
                </a:solidFill>
                <a:latin typeface="+mn-lt"/>
                <a:cs typeface="+mn-cs"/>
              </a:rPr>
              <a:t>Extensão de Redes </a:t>
            </a:r>
            <a:r>
              <a:rPr lang="pt-BR" sz="2200" dirty="0" err="1">
                <a:solidFill>
                  <a:srgbClr val="000000"/>
                </a:solidFill>
                <a:latin typeface="+mn-lt"/>
                <a:cs typeface="+mn-cs"/>
              </a:rPr>
              <a:t>Cabeadas</a:t>
            </a:r>
            <a:r>
              <a:rPr lang="pt-BR" sz="2200" dirty="0">
                <a:solidFill>
                  <a:srgbClr val="000000"/>
                </a:solidFill>
                <a:latin typeface="+mn-lt"/>
                <a:cs typeface="+mn-cs"/>
              </a:rPr>
              <a:t> para usuários que requerem mobilidade;</a:t>
            </a:r>
          </a:p>
          <a:p>
            <a:pPr marL="342900" indent="-342900" eaLnBrk="0" hangingPunct="0">
              <a:spcBef>
                <a:spcPct val="20000"/>
              </a:spcBef>
              <a:buFontTx/>
              <a:buChar char="•"/>
              <a:defRPr/>
            </a:pPr>
            <a:r>
              <a:rPr lang="pt-BR" sz="2200" dirty="0">
                <a:solidFill>
                  <a:srgbClr val="000000"/>
                </a:solidFill>
                <a:latin typeface="+mn-lt"/>
                <a:cs typeface="+mn-cs"/>
              </a:rPr>
              <a:t>Conexão entre prédios ou situações onde o uso de uma linha privada ou enlace óptico não é viável;</a:t>
            </a:r>
          </a:p>
          <a:p>
            <a:pPr marL="342900" indent="-342900" eaLnBrk="0" hangingPunct="0">
              <a:spcBef>
                <a:spcPct val="20000"/>
              </a:spcBef>
              <a:buFontTx/>
              <a:buChar char="•"/>
              <a:defRPr/>
            </a:pPr>
            <a:r>
              <a:rPr lang="pt-BR" sz="2200" dirty="0">
                <a:solidFill>
                  <a:srgbClr val="000000"/>
                </a:solidFill>
                <a:latin typeface="+mn-lt"/>
                <a:cs typeface="+mn-cs"/>
              </a:rPr>
              <a:t>Acesso a Redes IP a partir de celulares ou </a:t>
            </a:r>
            <a:r>
              <a:rPr lang="pt-BR" sz="2200" dirty="0" err="1">
                <a:solidFill>
                  <a:srgbClr val="000000"/>
                </a:solidFill>
                <a:latin typeface="+mn-lt"/>
                <a:cs typeface="+mn-cs"/>
              </a:rPr>
              <a:t>PDAs</a:t>
            </a:r>
            <a:r>
              <a:rPr lang="pt-BR" sz="2200" dirty="0">
                <a:solidFill>
                  <a:srgbClr val="000000"/>
                </a:solidFill>
                <a:latin typeface="+mn-lt"/>
                <a:cs typeface="+mn-cs"/>
              </a:rPr>
              <a:t>;</a:t>
            </a:r>
          </a:p>
          <a:p>
            <a:pPr marL="342900" indent="-342900" eaLnBrk="0" hangingPunct="0">
              <a:spcBef>
                <a:spcPct val="20000"/>
              </a:spcBef>
              <a:buFontTx/>
              <a:buChar char="•"/>
              <a:defRPr/>
            </a:pPr>
            <a:r>
              <a:rPr lang="pt-BR" sz="2200" dirty="0">
                <a:solidFill>
                  <a:srgbClr val="000000"/>
                </a:solidFill>
                <a:latin typeface="+mn-lt"/>
                <a:cs typeface="+mn-cs"/>
              </a:rPr>
              <a:t>As aplicações envolvendo Wireless HART são orientadas à sistemas de Monitoração ou Controle em Malha Aberta, dados os tempos envolvidos em todo o </a:t>
            </a:r>
            <a:r>
              <a:rPr lang="pt-BR" sz="2200" dirty="0" err="1">
                <a:solidFill>
                  <a:srgbClr val="000000"/>
                </a:solidFill>
                <a:latin typeface="+mn-lt"/>
                <a:cs typeface="+mn-cs"/>
              </a:rPr>
              <a:t>scan</a:t>
            </a:r>
            <a:r>
              <a:rPr lang="pt-BR" sz="2200" dirty="0">
                <a:solidFill>
                  <a:srgbClr val="000000"/>
                </a:solidFill>
                <a:latin typeface="+mn-lt"/>
                <a:cs typeface="+mn-cs"/>
              </a:rPr>
              <a:t> da rede (segundos);</a:t>
            </a:r>
          </a:p>
          <a:p>
            <a:pPr marL="342900" indent="-342900" eaLnBrk="0" hangingPunct="0">
              <a:spcBef>
                <a:spcPct val="20000"/>
              </a:spcBef>
              <a:buFontTx/>
              <a:buChar char="•"/>
              <a:defRPr/>
            </a:pPr>
            <a:r>
              <a:rPr lang="pt-BR" sz="2200" dirty="0">
                <a:solidFill>
                  <a:srgbClr val="000000"/>
                </a:solidFill>
                <a:latin typeface="+mn-lt"/>
                <a:cs typeface="+mn-cs"/>
              </a:rPr>
              <a:t>Não se aplica diretamente a controle em malha fechada.</a:t>
            </a:r>
          </a:p>
          <a:p>
            <a:pPr marL="342900" indent="-342900" eaLnBrk="0" hangingPunct="0">
              <a:spcBef>
                <a:spcPct val="20000"/>
              </a:spcBef>
              <a:buFontTx/>
              <a:buChar char="•"/>
              <a:defRPr/>
            </a:pPr>
            <a:endParaRPr lang="pt-BR" sz="2200" dirty="0">
              <a:solidFill>
                <a:srgbClr val="000000"/>
              </a:solidFill>
              <a:latin typeface="+mn-lt"/>
              <a:cs typeface="+mn-cs"/>
            </a:endParaRPr>
          </a:p>
          <a:p>
            <a:pPr marL="342900" indent="-342900" eaLnBrk="0" hangingPunct="0">
              <a:spcBef>
                <a:spcPct val="20000"/>
              </a:spcBef>
              <a:buFontTx/>
              <a:buChar char="•"/>
              <a:defRPr/>
            </a:pPr>
            <a:endParaRPr lang="pt-BR" sz="2200" dirty="0">
              <a:solidFill>
                <a:srgbClr val="000000"/>
              </a:solidFill>
              <a:latin typeface="+mn-lt"/>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0" descr="ArquiteturaSmar_HSE Wireless"/>
          <p:cNvPicPr>
            <a:picLocks noChangeAspect="1" noChangeArrowheads="1"/>
          </p:cNvPicPr>
          <p:nvPr/>
        </p:nvPicPr>
        <p:blipFill>
          <a:blip r:embed="rId3"/>
          <a:srcRect/>
          <a:stretch>
            <a:fillRect/>
          </a:stretch>
        </p:blipFill>
        <p:spPr bwMode="auto">
          <a:xfrm>
            <a:off x="857250" y="1214438"/>
            <a:ext cx="7785100" cy="5072062"/>
          </a:xfrm>
          <a:prstGeom prst="rect">
            <a:avLst/>
          </a:prstGeom>
          <a:noFill/>
          <a:ln w="9525" algn="ctr">
            <a:noFill/>
            <a:miter lim="800000"/>
            <a:headEnd/>
            <a:tailEnd/>
          </a:ln>
        </p:spPr>
      </p:pic>
      <p:sp>
        <p:nvSpPr>
          <p:cNvPr id="78851" name="Título 5"/>
          <p:cNvSpPr>
            <a:spLocks noGrp="1"/>
          </p:cNvSpPr>
          <p:nvPr>
            <p:ph type="title" idx="4294967295"/>
          </p:nvPr>
        </p:nvSpPr>
        <p:spPr>
          <a:xfrm>
            <a:off x="146050" y="93663"/>
            <a:ext cx="7594600" cy="723900"/>
          </a:xfrm>
        </p:spPr>
        <p:txBody>
          <a:bodyPr/>
          <a:lstStyle/>
          <a:p>
            <a:pPr>
              <a:defRPr/>
            </a:pPr>
            <a:r>
              <a:rPr lang="en-US" sz="2400" dirty="0" err="1" smtClean="0">
                <a:solidFill>
                  <a:srgbClr val="000000"/>
                </a:solidFill>
              </a:rPr>
              <a:t>Evolução</a:t>
            </a:r>
            <a:r>
              <a:rPr lang="en-US" sz="2400" dirty="0" smtClean="0">
                <a:solidFill>
                  <a:srgbClr val="000000"/>
                </a:solidFill>
              </a:rPr>
              <a:t>: HSE WIO – Wireless and Remote I/O</a:t>
            </a:r>
            <a:r>
              <a:rPr lang="pt-BR" sz="2400" dirty="0" smtClean="0">
                <a:solidFill>
                  <a:srgbClr val="000000"/>
                </a:solidFill>
              </a:rPr>
              <a:t/>
            </a:r>
            <a:br>
              <a:rPr lang="pt-BR" sz="2400" dirty="0" smtClean="0">
                <a:solidFill>
                  <a:srgbClr val="000000"/>
                </a:solidFill>
              </a:rPr>
            </a:br>
            <a:endParaRPr lang="pt-BR" sz="2400" dirty="0" smtClean="0">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body" idx="4294967295"/>
          </p:nvPr>
        </p:nvSpPr>
        <p:spPr>
          <a:xfrm>
            <a:off x="374650" y="869950"/>
            <a:ext cx="8077200" cy="1997075"/>
          </a:xfrm>
        </p:spPr>
        <p:txBody>
          <a:bodyPr lIns="92075" tIns="46038" rIns="92075" bIns="46038">
            <a:spAutoFit/>
          </a:bodyPr>
          <a:lstStyle/>
          <a:p>
            <a:pPr marL="0" indent="0" algn="just">
              <a:lnSpc>
                <a:spcPct val="85000"/>
              </a:lnSpc>
              <a:buFont typeface="Wingdings" pitchFamily="2" charset="2"/>
              <a:buNone/>
            </a:pPr>
            <a:r>
              <a:rPr lang="en-US" sz="2200" smtClean="0"/>
              <a:t>Foundation Fieldbus é um protocolo digital que oferece comunicação digital de via dupla em modo multi-ponto entre os equipamentos de chão-de-fábrica, sistemas de automação e de visualização. </a:t>
            </a:r>
          </a:p>
          <a:p>
            <a:pPr marL="0" indent="0" algn="just">
              <a:lnSpc>
                <a:spcPct val="85000"/>
              </a:lnSpc>
              <a:buFont typeface="Wingdings" pitchFamily="2" charset="2"/>
              <a:buNone/>
            </a:pPr>
            <a:r>
              <a:rPr lang="en-US" sz="2200" smtClean="0"/>
              <a:t>FF é essencialmente uma rede local (LAN) para os equipamentos de campo utilizados em automação industrial.</a:t>
            </a:r>
          </a:p>
        </p:txBody>
      </p:sp>
      <p:sp>
        <p:nvSpPr>
          <p:cNvPr id="95234" name="Rectangle 3"/>
          <p:cNvSpPr>
            <a:spLocks noChangeArrowheads="1"/>
          </p:cNvSpPr>
          <p:nvPr/>
        </p:nvSpPr>
        <p:spPr bwMode="auto">
          <a:xfrm>
            <a:off x="3471863" y="3103563"/>
            <a:ext cx="1228725" cy="396875"/>
          </a:xfrm>
          <a:prstGeom prst="rect">
            <a:avLst/>
          </a:prstGeom>
          <a:noFill/>
          <a:ln w="9525">
            <a:noFill/>
            <a:miter lim="800000"/>
            <a:headEnd/>
            <a:tailEnd/>
          </a:ln>
        </p:spPr>
        <p:txBody>
          <a:bodyPr wrap="none" lIns="92075" tIns="46038" rIns="92075" bIns="46038">
            <a:spAutoFit/>
          </a:bodyPr>
          <a:lstStyle/>
          <a:p>
            <a:pPr eaLnBrk="0" hangingPunct="0"/>
            <a:r>
              <a:rPr lang="en-US" sz="2000" b="1">
                <a:solidFill>
                  <a:srgbClr val="114FFB"/>
                </a:solidFill>
                <a:latin typeface="Arial" charset="0"/>
              </a:rPr>
              <a:t>Fieldbus</a:t>
            </a:r>
          </a:p>
        </p:txBody>
      </p:sp>
      <p:sp>
        <p:nvSpPr>
          <p:cNvPr id="95235" name="Rectangle 4"/>
          <p:cNvSpPr>
            <a:spLocks noChangeArrowheads="1"/>
          </p:cNvSpPr>
          <p:nvPr/>
        </p:nvSpPr>
        <p:spPr bwMode="auto">
          <a:xfrm>
            <a:off x="609600" y="3849688"/>
            <a:ext cx="4062413" cy="2474912"/>
          </a:xfrm>
          <a:prstGeom prst="rect">
            <a:avLst/>
          </a:prstGeom>
          <a:solidFill>
            <a:srgbClr val="CCFFFF"/>
          </a:solidFill>
          <a:ln w="9525">
            <a:noFill/>
            <a:miter lim="800000"/>
            <a:headEnd/>
            <a:tailEnd/>
          </a:ln>
        </p:spPr>
        <p:txBody>
          <a:bodyPr wrap="none" anchor="ctr"/>
          <a:lstStyle/>
          <a:p>
            <a:pPr algn="ctr" eaLnBrk="0" hangingPunct="0"/>
            <a:endParaRPr lang="pt-BR"/>
          </a:p>
        </p:txBody>
      </p:sp>
      <p:grpSp>
        <p:nvGrpSpPr>
          <p:cNvPr id="95236" name="Group 5"/>
          <p:cNvGrpSpPr>
            <a:grpSpLocks/>
          </p:cNvGrpSpPr>
          <p:nvPr/>
        </p:nvGrpSpPr>
        <p:grpSpPr bwMode="auto">
          <a:xfrm>
            <a:off x="6292850" y="4213225"/>
            <a:ext cx="1138238" cy="893763"/>
            <a:chOff x="4108" y="2485"/>
            <a:chExt cx="717" cy="563"/>
          </a:xfrm>
        </p:grpSpPr>
        <p:grpSp>
          <p:nvGrpSpPr>
            <p:cNvPr id="95340" name="Group 6"/>
            <p:cNvGrpSpPr>
              <a:grpSpLocks/>
            </p:cNvGrpSpPr>
            <p:nvPr/>
          </p:nvGrpSpPr>
          <p:grpSpPr bwMode="auto">
            <a:xfrm>
              <a:off x="4158" y="2769"/>
              <a:ext cx="102" cy="279"/>
              <a:chOff x="4158" y="2769"/>
              <a:chExt cx="102" cy="279"/>
            </a:xfrm>
          </p:grpSpPr>
          <p:sp>
            <p:nvSpPr>
              <p:cNvPr id="95360" name="Rectangle 7"/>
              <p:cNvSpPr>
                <a:spLocks noChangeArrowheads="1"/>
              </p:cNvSpPr>
              <p:nvPr/>
            </p:nvSpPr>
            <p:spPr bwMode="auto">
              <a:xfrm>
                <a:off x="4158" y="2769"/>
                <a:ext cx="102" cy="279"/>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sp>
            <p:nvSpPr>
              <p:cNvPr id="95361" name="Rectangle 8"/>
              <p:cNvSpPr>
                <a:spLocks noChangeArrowheads="1"/>
              </p:cNvSpPr>
              <p:nvPr/>
            </p:nvSpPr>
            <p:spPr bwMode="auto">
              <a:xfrm>
                <a:off x="4162" y="2773"/>
                <a:ext cx="91" cy="262"/>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grpSp>
        <p:grpSp>
          <p:nvGrpSpPr>
            <p:cNvPr id="95341" name="Group 9"/>
            <p:cNvGrpSpPr>
              <a:grpSpLocks/>
            </p:cNvGrpSpPr>
            <p:nvPr/>
          </p:nvGrpSpPr>
          <p:grpSpPr bwMode="auto">
            <a:xfrm>
              <a:off x="4663" y="2763"/>
              <a:ext cx="102" cy="277"/>
              <a:chOff x="4663" y="2763"/>
              <a:chExt cx="102" cy="277"/>
            </a:xfrm>
          </p:grpSpPr>
          <p:sp>
            <p:nvSpPr>
              <p:cNvPr id="95358" name="Rectangle 10"/>
              <p:cNvSpPr>
                <a:spLocks noChangeArrowheads="1"/>
              </p:cNvSpPr>
              <p:nvPr/>
            </p:nvSpPr>
            <p:spPr bwMode="auto">
              <a:xfrm>
                <a:off x="4663" y="2763"/>
                <a:ext cx="102" cy="277"/>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sp>
            <p:nvSpPr>
              <p:cNvPr id="95359" name="Rectangle 11"/>
              <p:cNvSpPr>
                <a:spLocks noChangeArrowheads="1"/>
              </p:cNvSpPr>
              <p:nvPr/>
            </p:nvSpPr>
            <p:spPr bwMode="auto">
              <a:xfrm>
                <a:off x="4671" y="2765"/>
                <a:ext cx="91" cy="262"/>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grpSp>
        <p:sp>
          <p:nvSpPr>
            <p:cNvPr id="95342" name="Rectangle 12"/>
            <p:cNvSpPr>
              <a:spLocks noChangeArrowheads="1"/>
            </p:cNvSpPr>
            <p:nvPr/>
          </p:nvSpPr>
          <p:spPr bwMode="auto">
            <a:xfrm>
              <a:off x="4556" y="2652"/>
              <a:ext cx="45" cy="31"/>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sp>
          <p:nvSpPr>
            <p:cNvPr id="95343" name="Rectangle 13"/>
            <p:cNvSpPr>
              <a:spLocks noChangeArrowheads="1"/>
            </p:cNvSpPr>
            <p:nvPr/>
          </p:nvSpPr>
          <p:spPr bwMode="auto">
            <a:xfrm>
              <a:off x="4322" y="2649"/>
              <a:ext cx="43" cy="32"/>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grpSp>
          <p:nvGrpSpPr>
            <p:cNvPr id="95344" name="Group 14"/>
            <p:cNvGrpSpPr>
              <a:grpSpLocks/>
            </p:cNvGrpSpPr>
            <p:nvPr/>
          </p:nvGrpSpPr>
          <p:grpSpPr bwMode="auto">
            <a:xfrm>
              <a:off x="4254" y="2485"/>
              <a:ext cx="172" cy="171"/>
              <a:chOff x="4254" y="2485"/>
              <a:chExt cx="172" cy="171"/>
            </a:xfrm>
          </p:grpSpPr>
          <p:sp>
            <p:nvSpPr>
              <p:cNvPr id="95356" name="AutoShape 15"/>
              <p:cNvSpPr>
                <a:spLocks noChangeArrowheads="1"/>
              </p:cNvSpPr>
              <p:nvPr/>
            </p:nvSpPr>
            <p:spPr bwMode="auto">
              <a:xfrm>
                <a:off x="4254" y="2485"/>
                <a:ext cx="172" cy="171"/>
              </a:xfrm>
              <a:prstGeom prst="roundRect">
                <a:avLst>
                  <a:gd name="adj" fmla="val 6662"/>
                </a:avLst>
              </a:prstGeom>
              <a:solidFill>
                <a:schemeClr val="bg1"/>
              </a:solidFill>
              <a:ln w="12700">
                <a:solidFill>
                  <a:schemeClr val="tx1"/>
                </a:solidFill>
                <a:round/>
                <a:headEnd/>
                <a:tailEnd/>
              </a:ln>
            </p:spPr>
            <p:txBody>
              <a:bodyPr wrap="none" anchor="ctr"/>
              <a:lstStyle/>
              <a:p>
                <a:pPr algn="ctr" eaLnBrk="0" hangingPunct="0"/>
                <a:endParaRPr lang="pt-BR"/>
              </a:p>
            </p:txBody>
          </p:sp>
          <p:sp>
            <p:nvSpPr>
              <p:cNvPr id="95357" name="AutoShape 16"/>
              <p:cNvSpPr>
                <a:spLocks noChangeArrowheads="1"/>
              </p:cNvSpPr>
              <p:nvPr/>
            </p:nvSpPr>
            <p:spPr bwMode="auto">
              <a:xfrm>
                <a:off x="4276" y="2504"/>
                <a:ext cx="128" cy="133"/>
              </a:xfrm>
              <a:prstGeom prst="roundRect">
                <a:avLst>
                  <a:gd name="adj" fmla="val 6662"/>
                </a:avLst>
              </a:prstGeom>
              <a:solidFill>
                <a:schemeClr val="bg1"/>
              </a:solidFill>
              <a:ln w="12700">
                <a:solidFill>
                  <a:schemeClr val="tx1"/>
                </a:solidFill>
                <a:round/>
                <a:headEnd/>
                <a:tailEnd/>
              </a:ln>
            </p:spPr>
            <p:txBody>
              <a:bodyPr wrap="none" anchor="ctr"/>
              <a:lstStyle/>
              <a:p>
                <a:pPr algn="ctr" eaLnBrk="0" hangingPunct="0"/>
                <a:endParaRPr lang="pt-BR"/>
              </a:p>
            </p:txBody>
          </p:sp>
        </p:grpSp>
        <p:grpSp>
          <p:nvGrpSpPr>
            <p:cNvPr id="95345" name="Group 17"/>
            <p:cNvGrpSpPr>
              <a:grpSpLocks/>
            </p:cNvGrpSpPr>
            <p:nvPr/>
          </p:nvGrpSpPr>
          <p:grpSpPr bwMode="auto">
            <a:xfrm>
              <a:off x="4493" y="2485"/>
              <a:ext cx="172" cy="171"/>
              <a:chOff x="4493" y="2485"/>
              <a:chExt cx="172" cy="171"/>
            </a:xfrm>
          </p:grpSpPr>
          <p:sp>
            <p:nvSpPr>
              <p:cNvPr id="95354" name="AutoShape 18"/>
              <p:cNvSpPr>
                <a:spLocks noChangeArrowheads="1"/>
              </p:cNvSpPr>
              <p:nvPr/>
            </p:nvSpPr>
            <p:spPr bwMode="auto">
              <a:xfrm>
                <a:off x="4493" y="2485"/>
                <a:ext cx="172" cy="171"/>
              </a:xfrm>
              <a:prstGeom prst="roundRect">
                <a:avLst>
                  <a:gd name="adj" fmla="val 6662"/>
                </a:avLst>
              </a:prstGeom>
              <a:solidFill>
                <a:schemeClr val="bg1"/>
              </a:solidFill>
              <a:ln w="12700">
                <a:solidFill>
                  <a:schemeClr val="tx1"/>
                </a:solidFill>
                <a:round/>
                <a:headEnd/>
                <a:tailEnd/>
              </a:ln>
            </p:spPr>
            <p:txBody>
              <a:bodyPr wrap="none" anchor="ctr"/>
              <a:lstStyle/>
              <a:p>
                <a:pPr algn="ctr" eaLnBrk="0" hangingPunct="0"/>
                <a:endParaRPr lang="pt-BR"/>
              </a:p>
            </p:txBody>
          </p:sp>
          <p:sp>
            <p:nvSpPr>
              <p:cNvPr id="95355" name="AutoShape 19"/>
              <p:cNvSpPr>
                <a:spLocks noChangeArrowheads="1"/>
              </p:cNvSpPr>
              <p:nvPr/>
            </p:nvSpPr>
            <p:spPr bwMode="auto">
              <a:xfrm>
                <a:off x="4515" y="2504"/>
                <a:ext cx="127" cy="133"/>
              </a:xfrm>
              <a:prstGeom prst="roundRect">
                <a:avLst>
                  <a:gd name="adj" fmla="val 6662"/>
                </a:avLst>
              </a:prstGeom>
              <a:solidFill>
                <a:schemeClr val="bg1"/>
              </a:solidFill>
              <a:ln w="12700">
                <a:solidFill>
                  <a:schemeClr val="tx1"/>
                </a:solidFill>
                <a:round/>
                <a:headEnd/>
                <a:tailEnd/>
              </a:ln>
            </p:spPr>
            <p:txBody>
              <a:bodyPr wrap="none" anchor="ctr"/>
              <a:lstStyle/>
              <a:p>
                <a:pPr algn="ctr" eaLnBrk="0" hangingPunct="0"/>
                <a:endParaRPr lang="pt-BR"/>
              </a:p>
            </p:txBody>
          </p:sp>
        </p:grpSp>
        <p:sp>
          <p:nvSpPr>
            <p:cNvPr id="95346" name="Rectangle 20"/>
            <p:cNvSpPr>
              <a:spLocks noChangeArrowheads="1"/>
            </p:cNvSpPr>
            <p:nvPr/>
          </p:nvSpPr>
          <p:spPr bwMode="auto">
            <a:xfrm>
              <a:off x="4250" y="2682"/>
              <a:ext cx="420" cy="19"/>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grpSp>
          <p:nvGrpSpPr>
            <p:cNvPr id="95347" name="Group 21"/>
            <p:cNvGrpSpPr>
              <a:grpSpLocks/>
            </p:cNvGrpSpPr>
            <p:nvPr/>
          </p:nvGrpSpPr>
          <p:grpSpPr bwMode="auto">
            <a:xfrm>
              <a:off x="4108" y="2732"/>
              <a:ext cx="717" cy="29"/>
              <a:chOff x="4108" y="2732"/>
              <a:chExt cx="717" cy="29"/>
            </a:xfrm>
          </p:grpSpPr>
          <p:sp>
            <p:nvSpPr>
              <p:cNvPr id="95352" name="Rectangle 22"/>
              <p:cNvSpPr>
                <a:spLocks noChangeArrowheads="1"/>
              </p:cNvSpPr>
              <p:nvPr/>
            </p:nvSpPr>
            <p:spPr bwMode="auto">
              <a:xfrm>
                <a:off x="4109" y="2732"/>
                <a:ext cx="712" cy="29"/>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sp>
            <p:nvSpPr>
              <p:cNvPr id="95353" name="Line 23"/>
              <p:cNvSpPr>
                <a:spLocks noChangeShapeType="1"/>
              </p:cNvSpPr>
              <p:nvPr/>
            </p:nvSpPr>
            <p:spPr bwMode="auto">
              <a:xfrm>
                <a:off x="4108" y="2738"/>
                <a:ext cx="717" cy="0"/>
              </a:xfrm>
              <a:prstGeom prst="line">
                <a:avLst/>
              </a:prstGeom>
              <a:noFill/>
              <a:ln w="12700">
                <a:solidFill>
                  <a:schemeClr val="tx1"/>
                </a:solidFill>
                <a:round/>
                <a:headEnd type="none" w="sm" len="sm"/>
                <a:tailEnd type="none" w="sm" len="sm"/>
              </a:ln>
            </p:spPr>
            <p:txBody>
              <a:bodyPr/>
              <a:lstStyle/>
              <a:p>
                <a:endParaRPr lang="pt-BR"/>
              </a:p>
            </p:txBody>
          </p:sp>
        </p:grpSp>
        <p:sp>
          <p:nvSpPr>
            <p:cNvPr id="95348" name="Rectangle 24"/>
            <p:cNvSpPr>
              <a:spLocks noChangeArrowheads="1"/>
            </p:cNvSpPr>
            <p:nvPr/>
          </p:nvSpPr>
          <p:spPr bwMode="auto">
            <a:xfrm>
              <a:off x="4296" y="2709"/>
              <a:ext cx="97" cy="15"/>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sp>
          <p:nvSpPr>
            <p:cNvPr id="95349" name="Rectangle 25"/>
            <p:cNvSpPr>
              <a:spLocks noChangeArrowheads="1"/>
            </p:cNvSpPr>
            <p:nvPr/>
          </p:nvSpPr>
          <p:spPr bwMode="auto">
            <a:xfrm>
              <a:off x="4529" y="2709"/>
              <a:ext cx="96" cy="15"/>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sp>
          <p:nvSpPr>
            <p:cNvPr id="95350" name="Rectangle 26"/>
            <p:cNvSpPr>
              <a:spLocks noChangeArrowheads="1"/>
            </p:cNvSpPr>
            <p:nvPr/>
          </p:nvSpPr>
          <p:spPr bwMode="auto">
            <a:xfrm>
              <a:off x="4264" y="2772"/>
              <a:ext cx="393" cy="22"/>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sp>
          <p:nvSpPr>
            <p:cNvPr id="95351" name="Rectangle 27"/>
            <p:cNvSpPr>
              <a:spLocks noChangeArrowheads="1"/>
            </p:cNvSpPr>
            <p:nvPr/>
          </p:nvSpPr>
          <p:spPr bwMode="auto">
            <a:xfrm>
              <a:off x="4264" y="2890"/>
              <a:ext cx="393" cy="11"/>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grpSp>
      <p:sp>
        <p:nvSpPr>
          <p:cNvPr id="95237" name="Rectangle 28"/>
          <p:cNvSpPr>
            <a:spLocks noChangeArrowheads="1"/>
          </p:cNvSpPr>
          <p:nvPr/>
        </p:nvSpPr>
        <p:spPr bwMode="auto">
          <a:xfrm>
            <a:off x="5151438" y="5157788"/>
            <a:ext cx="3475037" cy="295275"/>
          </a:xfrm>
          <a:prstGeom prst="rect">
            <a:avLst/>
          </a:prstGeom>
          <a:noFill/>
          <a:ln w="9525">
            <a:noFill/>
            <a:miter lim="800000"/>
            <a:headEnd/>
            <a:tailEnd/>
          </a:ln>
        </p:spPr>
        <p:txBody>
          <a:bodyPr wrap="none" lIns="82550" tIns="41275" rIns="82550" bIns="41275">
            <a:spAutoFit/>
          </a:bodyPr>
          <a:lstStyle/>
          <a:p>
            <a:pPr algn="ctr" defTabSz="739775" eaLnBrk="0" hangingPunct="0"/>
            <a:r>
              <a:rPr lang="en-US" sz="1400" b="1">
                <a:latin typeface="Arial" charset="0"/>
              </a:rPr>
              <a:t>Sistemas de Automação e Visualização</a:t>
            </a:r>
          </a:p>
        </p:txBody>
      </p:sp>
      <p:sp>
        <p:nvSpPr>
          <p:cNvPr id="95238" name="Freeform 29"/>
          <p:cNvSpPr>
            <a:spLocks/>
          </p:cNvSpPr>
          <p:nvPr/>
        </p:nvSpPr>
        <p:spPr bwMode="auto">
          <a:xfrm>
            <a:off x="2492375" y="5165725"/>
            <a:ext cx="1836738" cy="982663"/>
          </a:xfrm>
          <a:custGeom>
            <a:avLst/>
            <a:gdLst>
              <a:gd name="T0" fmla="*/ 2147483647 w 1157"/>
              <a:gd name="T1" fmla="*/ 0 h 619"/>
              <a:gd name="T2" fmla="*/ 2147483647 w 1157"/>
              <a:gd name="T3" fmla="*/ 2147483647 h 619"/>
              <a:gd name="T4" fmla="*/ 2147483647 w 1157"/>
              <a:gd name="T5" fmla="*/ 2147483647 h 619"/>
              <a:gd name="T6" fmla="*/ 2147483647 w 1157"/>
              <a:gd name="T7" fmla="*/ 2147483647 h 619"/>
              <a:gd name="T8" fmla="*/ 2147483647 w 1157"/>
              <a:gd name="T9" fmla="*/ 2147483647 h 619"/>
              <a:gd name="T10" fmla="*/ 2147483647 w 1157"/>
              <a:gd name="T11" fmla="*/ 2147483647 h 619"/>
              <a:gd name="T12" fmla="*/ 0 w 1157"/>
              <a:gd name="T13" fmla="*/ 2147483647 h 619"/>
              <a:gd name="T14" fmla="*/ 2147483647 w 1157"/>
              <a:gd name="T15" fmla="*/ 2147483647 h 619"/>
              <a:gd name="T16" fmla="*/ 2147483647 w 1157"/>
              <a:gd name="T17" fmla="*/ 2147483647 h 619"/>
              <a:gd name="T18" fmla="*/ 2147483647 w 1157"/>
              <a:gd name="T19" fmla="*/ 2147483647 h 6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7"/>
              <a:gd name="T31" fmla="*/ 0 h 619"/>
              <a:gd name="T32" fmla="*/ 1157 w 1157"/>
              <a:gd name="T33" fmla="*/ 619 h 6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7" h="619">
                <a:moveTo>
                  <a:pt x="470" y="0"/>
                </a:moveTo>
                <a:lnTo>
                  <a:pt x="470" y="63"/>
                </a:lnTo>
                <a:lnTo>
                  <a:pt x="1008" y="63"/>
                </a:lnTo>
                <a:lnTo>
                  <a:pt x="1008" y="506"/>
                </a:lnTo>
                <a:lnTo>
                  <a:pt x="497" y="506"/>
                </a:lnTo>
                <a:lnTo>
                  <a:pt x="497" y="618"/>
                </a:lnTo>
                <a:lnTo>
                  <a:pt x="0" y="618"/>
                </a:lnTo>
                <a:lnTo>
                  <a:pt x="1156" y="618"/>
                </a:lnTo>
                <a:lnTo>
                  <a:pt x="1156" y="400"/>
                </a:lnTo>
                <a:lnTo>
                  <a:pt x="497" y="400"/>
                </a:lnTo>
              </a:path>
            </a:pathLst>
          </a:custGeom>
          <a:noFill/>
          <a:ln w="12700" cap="rnd">
            <a:solidFill>
              <a:schemeClr val="tx1"/>
            </a:solidFill>
            <a:round/>
            <a:headEnd type="none" w="sm" len="sm"/>
            <a:tailEnd type="none" w="sm" len="sm"/>
          </a:ln>
        </p:spPr>
        <p:txBody>
          <a:bodyPr/>
          <a:lstStyle/>
          <a:p>
            <a:endParaRPr lang="pt-BR"/>
          </a:p>
        </p:txBody>
      </p:sp>
      <p:sp>
        <p:nvSpPr>
          <p:cNvPr id="95239" name="Freeform 30"/>
          <p:cNvSpPr>
            <a:spLocks/>
          </p:cNvSpPr>
          <p:nvPr/>
        </p:nvSpPr>
        <p:spPr bwMode="auto">
          <a:xfrm>
            <a:off x="2844800" y="5387975"/>
            <a:ext cx="620713" cy="671513"/>
          </a:xfrm>
          <a:custGeom>
            <a:avLst/>
            <a:gdLst>
              <a:gd name="T0" fmla="*/ 2147483647 w 391"/>
              <a:gd name="T1" fmla="*/ 0 h 423"/>
              <a:gd name="T2" fmla="*/ 2147483647 w 391"/>
              <a:gd name="T3" fmla="*/ 0 h 423"/>
              <a:gd name="T4" fmla="*/ 2147483647 w 391"/>
              <a:gd name="T5" fmla="*/ 0 h 423"/>
              <a:gd name="T6" fmla="*/ 2147483647 w 391"/>
              <a:gd name="T7" fmla="*/ 2147483647 h 423"/>
              <a:gd name="T8" fmla="*/ 2147483647 w 391"/>
              <a:gd name="T9" fmla="*/ 2147483647 h 423"/>
              <a:gd name="T10" fmla="*/ 0 w 391"/>
              <a:gd name="T11" fmla="*/ 2147483647 h 423"/>
              <a:gd name="T12" fmla="*/ 0 60000 65536"/>
              <a:gd name="T13" fmla="*/ 0 60000 65536"/>
              <a:gd name="T14" fmla="*/ 0 60000 65536"/>
              <a:gd name="T15" fmla="*/ 0 60000 65536"/>
              <a:gd name="T16" fmla="*/ 0 60000 65536"/>
              <a:gd name="T17" fmla="*/ 0 60000 65536"/>
              <a:gd name="T18" fmla="*/ 0 w 391"/>
              <a:gd name="T19" fmla="*/ 0 h 423"/>
              <a:gd name="T20" fmla="*/ 391 w 391"/>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391" h="423">
                <a:moveTo>
                  <a:pt x="390" y="0"/>
                </a:moveTo>
                <a:lnTo>
                  <a:pt x="161" y="0"/>
                </a:lnTo>
                <a:lnTo>
                  <a:pt x="128" y="0"/>
                </a:lnTo>
                <a:lnTo>
                  <a:pt x="128" y="422"/>
                </a:lnTo>
                <a:lnTo>
                  <a:pt x="276" y="422"/>
                </a:lnTo>
                <a:lnTo>
                  <a:pt x="0" y="422"/>
                </a:lnTo>
              </a:path>
            </a:pathLst>
          </a:custGeom>
          <a:noFill/>
          <a:ln w="25400" cap="rnd">
            <a:solidFill>
              <a:srgbClr val="114FFB"/>
            </a:solidFill>
            <a:round/>
            <a:headEnd type="none" w="sm" len="sm"/>
            <a:tailEnd type="none" w="sm" len="sm"/>
          </a:ln>
        </p:spPr>
        <p:txBody>
          <a:bodyPr/>
          <a:lstStyle/>
          <a:p>
            <a:endParaRPr lang="pt-BR"/>
          </a:p>
        </p:txBody>
      </p:sp>
      <p:sp>
        <p:nvSpPr>
          <p:cNvPr id="95240" name="Rectangle 31"/>
          <p:cNvSpPr>
            <a:spLocks noChangeArrowheads="1"/>
          </p:cNvSpPr>
          <p:nvPr/>
        </p:nvSpPr>
        <p:spPr bwMode="auto">
          <a:xfrm>
            <a:off x="1741488" y="4254500"/>
            <a:ext cx="434975" cy="288925"/>
          </a:xfrm>
          <a:prstGeom prst="rect">
            <a:avLst/>
          </a:prstGeom>
          <a:noFill/>
          <a:ln w="12700">
            <a:solidFill>
              <a:schemeClr val="tx1"/>
            </a:solidFill>
            <a:miter lim="800000"/>
            <a:headEnd/>
            <a:tailEnd/>
          </a:ln>
        </p:spPr>
        <p:txBody>
          <a:bodyPr wrap="none" anchor="ctr"/>
          <a:lstStyle/>
          <a:p>
            <a:pPr algn="ctr" eaLnBrk="0" hangingPunct="0"/>
            <a:endParaRPr lang="pt-BR"/>
          </a:p>
        </p:txBody>
      </p:sp>
      <p:sp>
        <p:nvSpPr>
          <p:cNvPr id="95241" name="Rectangle 32"/>
          <p:cNvSpPr>
            <a:spLocks noChangeArrowheads="1"/>
          </p:cNvSpPr>
          <p:nvPr/>
        </p:nvSpPr>
        <p:spPr bwMode="auto">
          <a:xfrm>
            <a:off x="2506663" y="4416425"/>
            <a:ext cx="949325" cy="1390650"/>
          </a:xfrm>
          <a:prstGeom prst="rect">
            <a:avLst/>
          </a:prstGeom>
          <a:noFill/>
          <a:ln w="12700">
            <a:solidFill>
              <a:schemeClr val="tx1"/>
            </a:solidFill>
            <a:miter lim="800000"/>
            <a:headEnd/>
            <a:tailEnd/>
          </a:ln>
        </p:spPr>
        <p:txBody>
          <a:bodyPr wrap="none" anchor="ctr"/>
          <a:lstStyle/>
          <a:p>
            <a:pPr algn="ctr" eaLnBrk="0" hangingPunct="0"/>
            <a:endParaRPr lang="pt-BR"/>
          </a:p>
        </p:txBody>
      </p:sp>
      <p:sp>
        <p:nvSpPr>
          <p:cNvPr id="95242" name="Rectangle 33"/>
          <p:cNvSpPr>
            <a:spLocks noChangeArrowheads="1"/>
          </p:cNvSpPr>
          <p:nvPr/>
        </p:nvSpPr>
        <p:spPr bwMode="auto">
          <a:xfrm>
            <a:off x="2813050" y="4799013"/>
            <a:ext cx="419100" cy="388937"/>
          </a:xfrm>
          <a:prstGeom prst="rect">
            <a:avLst/>
          </a:prstGeom>
          <a:noFill/>
          <a:ln w="12700">
            <a:solidFill>
              <a:schemeClr val="tx1"/>
            </a:solidFill>
            <a:miter lim="800000"/>
            <a:headEnd/>
            <a:tailEnd/>
          </a:ln>
        </p:spPr>
        <p:txBody>
          <a:bodyPr wrap="none" anchor="ctr"/>
          <a:lstStyle/>
          <a:p>
            <a:pPr algn="ctr" eaLnBrk="0" hangingPunct="0"/>
            <a:endParaRPr lang="pt-BR"/>
          </a:p>
        </p:txBody>
      </p:sp>
      <p:sp>
        <p:nvSpPr>
          <p:cNvPr id="95243" name="Rectangle 34"/>
          <p:cNvSpPr>
            <a:spLocks noChangeArrowheads="1"/>
          </p:cNvSpPr>
          <p:nvPr/>
        </p:nvSpPr>
        <p:spPr bwMode="auto">
          <a:xfrm>
            <a:off x="1466850" y="4549775"/>
            <a:ext cx="708025" cy="1274763"/>
          </a:xfrm>
          <a:prstGeom prst="rect">
            <a:avLst/>
          </a:prstGeom>
          <a:noFill/>
          <a:ln w="12700">
            <a:solidFill>
              <a:schemeClr val="tx1"/>
            </a:solidFill>
            <a:miter lim="800000"/>
            <a:headEnd/>
            <a:tailEnd/>
          </a:ln>
        </p:spPr>
        <p:txBody>
          <a:bodyPr wrap="none" anchor="ctr"/>
          <a:lstStyle/>
          <a:p>
            <a:pPr algn="ctr" eaLnBrk="0" hangingPunct="0"/>
            <a:endParaRPr lang="pt-BR"/>
          </a:p>
        </p:txBody>
      </p:sp>
      <p:sp>
        <p:nvSpPr>
          <p:cNvPr id="95244" name="AutoShape 35"/>
          <p:cNvSpPr>
            <a:spLocks noChangeArrowheads="1"/>
          </p:cNvSpPr>
          <p:nvPr/>
        </p:nvSpPr>
        <p:spPr bwMode="auto">
          <a:xfrm>
            <a:off x="1709738" y="4754563"/>
            <a:ext cx="1314450" cy="485775"/>
          </a:xfrm>
          <a:prstGeom prst="roundRect">
            <a:avLst>
              <a:gd name="adj" fmla="val 49995"/>
            </a:avLst>
          </a:prstGeom>
          <a:solidFill>
            <a:schemeClr val="bg2"/>
          </a:solidFill>
          <a:ln w="12700">
            <a:solidFill>
              <a:schemeClr val="tx1"/>
            </a:solidFill>
            <a:round/>
            <a:headEnd/>
            <a:tailEnd/>
          </a:ln>
        </p:spPr>
        <p:txBody>
          <a:bodyPr wrap="none" anchor="ctr"/>
          <a:lstStyle/>
          <a:p>
            <a:pPr algn="ctr" eaLnBrk="0" hangingPunct="0"/>
            <a:endParaRPr lang="pt-BR"/>
          </a:p>
        </p:txBody>
      </p:sp>
      <p:sp>
        <p:nvSpPr>
          <p:cNvPr id="95245" name="AutoShape 36"/>
          <p:cNvSpPr>
            <a:spLocks noChangeArrowheads="1"/>
          </p:cNvSpPr>
          <p:nvPr/>
        </p:nvSpPr>
        <p:spPr bwMode="auto">
          <a:xfrm>
            <a:off x="2892425" y="5494338"/>
            <a:ext cx="814388" cy="355600"/>
          </a:xfrm>
          <a:prstGeom prst="roundRect">
            <a:avLst>
              <a:gd name="adj" fmla="val 49995"/>
            </a:avLst>
          </a:prstGeom>
          <a:solidFill>
            <a:schemeClr val="bg2"/>
          </a:solidFill>
          <a:ln w="12700">
            <a:solidFill>
              <a:schemeClr val="tx1"/>
            </a:solidFill>
            <a:round/>
            <a:headEnd/>
            <a:tailEnd/>
          </a:ln>
        </p:spPr>
        <p:txBody>
          <a:bodyPr wrap="none" anchor="ctr"/>
          <a:lstStyle/>
          <a:p>
            <a:pPr algn="ctr" eaLnBrk="0" hangingPunct="0"/>
            <a:endParaRPr lang="pt-BR"/>
          </a:p>
        </p:txBody>
      </p:sp>
      <p:grpSp>
        <p:nvGrpSpPr>
          <p:cNvPr id="95246" name="Group 37"/>
          <p:cNvGrpSpPr>
            <a:grpSpLocks/>
          </p:cNvGrpSpPr>
          <p:nvPr/>
        </p:nvGrpSpPr>
        <p:grpSpPr bwMode="auto">
          <a:xfrm>
            <a:off x="1693863" y="4467225"/>
            <a:ext cx="93662" cy="111125"/>
            <a:chOff x="1211" y="2645"/>
            <a:chExt cx="59" cy="70"/>
          </a:xfrm>
        </p:grpSpPr>
        <p:grpSp>
          <p:nvGrpSpPr>
            <p:cNvPr id="95332" name="Group 38"/>
            <p:cNvGrpSpPr>
              <a:grpSpLocks/>
            </p:cNvGrpSpPr>
            <p:nvPr/>
          </p:nvGrpSpPr>
          <p:grpSpPr bwMode="auto">
            <a:xfrm>
              <a:off x="1211" y="2645"/>
              <a:ext cx="59" cy="41"/>
              <a:chOff x="1211" y="2645"/>
              <a:chExt cx="59" cy="41"/>
            </a:xfrm>
          </p:grpSpPr>
          <p:sp>
            <p:nvSpPr>
              <p:cNvPr id="95337" name="Oval 39"/>
              <p:cNvSpPr>
                <a:spLocks noChangeArrowheads="1"/>
              </p:cNvSpPr>
              <p:nvPr/>
            </p:nvSpPr>
            <p:spPr bwMode="auto">
              <a:xfrm>
                <a:off x="1216" y="2645"/>
                <a:ext cx="49" cy="38"/>
              </a:xfrm>
              <a:prstGeom prst="ellipse">
                <a:avLst/>
              </a:prstGeom>
              <a:solidFill>
                <a:schemeClr val="tx1"/>
              </a:solidFill>
              <a:ln w="12700">
                <a:solidFill>
                  <a:schemeClr val="tx1"/>
                </a:solidFill>
                <a:round/>
                <a:headEnd/>
                <a:tailEnd/>
              </a:ln>
            </p:spPr>
            <p:txBody>
              <a:bodyPr wrap="none" anchor="ctr"/>
              <a:lstStyle/>
              <a:p>
                <a:pPr algn="ctr" eaLnBrk="0" hangingPunct="0"/>
                <a:endParaRPr lang="pt-BR"/>
              </a:p>
            </p:txBody>
          </p:sp>
          <p:sp>
            <p:nvSpPr>
              <p:cNvPr id="95338" name="Rectangle 40"/>
              <p:cNvSpPr>
                <a:spLocks noChangeArrowheads="1"/>
              </p:cNvSpPr>
              <p:nvPr/>
            </p:nvSpPr>
            <p:spPr bwMode="auto">
              <a:xfrm>
                <a:off x="1211" y="2667"/>
                <a:ext cx="59" cy="19"/>
              </a:xfrm>
              <a:prstGeom prst="rect">
                <a:avLst/>
              </a:prstGeom>
              <a:solidFill>
                <a:schemeClr val="bg1"/>
              </a:solidFill>
              <a:ln w="12700">
                <a:solidFill>
                  <a:schemeClr val="bg1"/>
                </a:solidFill>
                <a:miter lim="800000"/>
                <a:headEnd/>
                <a:tailEnd/>
              </a:ln>
            </p:spPr>
            <p:txBody>
              <a:bodyPr wrap="none" anchor="ctr"/>
              <a:lstStyle/>
              <a:p>
                <a:pPr algn="ctr" eaLnBrk="0" hangingPunct="0"/>
                <a:endParaRPr lang="pt-BR"/>
              </a:p>
            </p:txBody>
          </p:sp>
          <p:sp>
            <p:nvSpPr>
              <p:cNvPr id="95339" name="Line 41"/>
              <p:cNvSpPr>
                <a:spLocks noChangeShapeType="1"/>
              </p:cNvSpPr>
              <p:nvPr/>
            </p:nvSpPr>
            <p:spPr bwMode="auto">
              <a:xfrm>
                <a:off x="1212" y="2662"/>
                <a:ext cx="56" cy="0"/>
              </a:xfrm>
              <a:prstGeom prst="line">
                <a:avLst/>
              </a:prstGeom>
              <a:noFill/>
              <a:ln w="12700">
                <a:solidFill>
                  <a:schemeClr val="tx1"/>
                </a:solidFill>
                <a:round/>
                <a:headEnd type="none" w="sm" len="sm"/>
                <a:tailEnd type="none" w="sm" len="sm"/>
              </a:ln>
            </p:spPr>
            <p:txBody>
              <a:bodyPr/>
              <a:lstStyle/>
              <a:p>
                <a:endParaRPr lang="pt-BR"/>
              </a:p>
            </p:txBody>
          </p:sp>
        </p:grpSp>
        <p:grpSp>
          <p:nvGrpSpPr>
            <p:cNvPr id="95333" name="Group 42"/>
            <p:cNvGrpSpPr>
              <a:grpSpLocks/>
            </p:cNvGrpSpPr>
            <p:nvPr/>
          </p:nvGrpSpPr>
          <p:grpSpPr bwMode="auto">
            <a:xfrm>
              <a:off x="1214" y="2672"/>
              <a:ext cx="54" cy="43"/>
              <a:chOff x="1214" y="2672"/>
              <a:chExt cx="54" cy="43"/>
            </a:xfrm>
          </p:grpSpPr>
          <p:sp>
            <p:nvSpPr>
              <p:cNvPr id="95335" name="Freeform 43"/>
              <p:cNvSpPr>
                <a:spLocks/>
              </p:cNvSpPr>
              <p:nvPr/>
            </p:nvSpPr>
            <p:spPr bwMode="auto">
              <a:xfrm>
                <a:off x="1214" y="2672"/>
                <a:ext cx="29" cy="43"/>
              </a:xfrm>
              <a:custGeom>
                <a:avLst/>
                <a:gdLst>
                  <a:gd name="T0" fmla="*/ 28 w 29"/>
                  <a:gd name="T1" fmla="*/ 21 h 43"/>
                  <a:gd name="T2" fmla="*/ 0 w 29"/>
                  <a:gd name="T3" fmla="*/ 0 h 43"/>
                  <a:gd name="T4" fmla="*/ 0 w 29"/>
                  <a:gd name="T5" fmla="*/ 42 h 43"/>
                  <a:gd name="T6" fmla="*/ 28 w 29"/>
                  <a:gd name="T7" fmla="*/ 21 h 43"/>
                  <a:gd name="T8" fmla="*/ 0 60000 65536"/>
                  <a:gd name="T9" fmla="*/ 0 60000 65536"/>
                  <a:gd name="T10" fmla="*/ 0 60000 65536"/>
                  <a:gd name="T11" fmla="*/ 0 60000 65536"/>
                  <a:gd name="T12" fmla="*/ 0 w 29"/>
                  <a:gd name="T13" fmla="*/ 0 h 43"/>
                  <a:gd name="T14" fmla="*/ 29 w 29"/>
                  <a:gd name="T15" fmla="*/ 43 h 43"/>
                </a:gdLst>
                <a:ahLst/>
                <a:cxnLst>
                  <a:cxn ang="T8">
                    <a:pos x="T0" y="T1"/>
                  </a:cxn>
                  <a:cxn ang="T9">
                    <a:pos x="T2" y="T3"/>
                  </a:cxn>
                  <a:cxn ang="T10">
                    <a:pos x="T4" y="T5"/>
                  </a:cxn>
                  <a:cxn ang="T11">
                    <a:pos x="T6" y="T7"/>
                  </a:cxn>
                </a:cxnLst>
                <a:rect l="T12" t="T13" r="T14" b="T15"/>
                <a:pathLst>
                  <a:path w="29" h="43">
                    <a:moveTo>
                      <a:pt x="28" y="21"/>
                    </a:moveTo>
                    <a:lnTo>
                      <a:pt x="0" y="0"/>
                    </a:lnTo>
                    <a:lnTo>
                      <a:pt x="0" y="42"/>
                    </a:lnTo>
                    <a:lnTo>
                      <a:pt x="28" y="21"/>
                    </a:lnTo>
                  </a:path>
                </a:pathLst>
              </a:custGeom>
              <a:solidFill>
                <a:schemeClr val="tx1"/>
              </a:solidFill>
              <a:ln w="12700" cap="rnd">
                <a:solidFill>
                  <a:schemeClr val="tx1"/>
                </a:solidFill>
                <a:round/>
                <a:headEnd/>
                <a:tailEnd/>
              </a:ln>
            </p:spPr>
            <p:txBody>
              <a:bodyPr/>
              <a:lstStyle/>
              <a:p>
                <a:endParaRPr lang="pt-BR"/>
              </a:p>
            </p:txBody>
          </p:sp>
          <p:sp>
            <p:nvSpPr>
              <p:cNvPr id="95336" name="Freeform 44"/>
              <p:cNvSpPr>
                <a:spLocks/>
              </p:cNvSpPr>
              <p:nvPr/>
            </p:nvSpPr>
            <p:spPr bwMode="auto">
              <a:xfrm>
                <a:off x="1242" y="2672"/>
                <a:ext cx="26" cy="43"/>
              </a:xfrm>
              <a:custGeom>
                <a:avLst/>
                <a:gdLst>
                  <a:gd name="T0" fmla="*/ 0 w 26"/>
                  <a:gd name="T1" fmla="*/ 21 h 43"/>
                  <a:gd name="T2" fmla="*/ 25 w 26"/>
                  <a:gd name="T3" fmla="*/ 0 h 43"/>
                  <a:gd name="T4" fmla="*/ 25 w 26"/>
                  <a:gd name="T5" fmla="*/ 42 h 43"/>
                  <a:gd name="T6" fmla="*/ 0 w 26"/>
                  <a:gd name="T7" fmla="*/ 21 h 43"/>
                  <a:gd name="T8" fmla="*/ 0 60000 65536"/>
                  <a:gd name="T9" fmla="*/ 0 60000 65536"/>
                  <a:gd name="T10" fmla="*/ 0 60000 65536"/>
                  <a:gd name="T11" fmla="*/ 0 60000 65536"/>
                  <a:gd name="T12" fmla="*/ 0 w 26"/>
                  <a:gd name="T13" fmla="*/ 0 h 43"/>
                  <a:gd name="T14" fmla="*/ 26 w 26"/>
                  <a:gd name="T15" fmla="*/ 43 h 43"/>
                </a:gdLst>
                <a:ahLst/>
                <a:cxnLst>
                  <a:cxn ang="T8">
                    <a:pos x="T0" y="T1"/>
                  </a:cxn>
                  <a:cxn ang="T9">
                    <a:pos x="T2" y="T3"/>
                  </a:cxn>
                  <a:cxn ang="T10">
                    <a:pos x="T4" y="T5"/>
                  </a:cxn>
                  <a:cxn ang="T11">
                    <a:pos x="T6" y="T7"/>
                  </a:cxn>
                </a:cxnLst>
                <a:rect l="T12" t="T13" r="T14" b="T15"/>
                <a:pathLst>
                  <a:path w="26" h="43">
                    <a:moveTo>
                      <a:pt x="0" y="21"/>
                    </a:moveTo>
                    <a:lnTo>
                      <a:pt x="25" y="0"/>
                    </a:lnTo>
                    <a:lnTo>
                      <a:pt x="25" y="42"/>
                    </a:lnTo>
                    <a:lnTo>
                      <a:pt x="0" y="21"/>
                    </a:lnTo>
                  </a:path>
                </a:pathLst>
              </a:custGeom>
              <a:solidFill>
                <a:schemeClr val="tx1"/>
              </a:solidFill>
              <a:ln w="12700" cap="rnd">
                <a:solidFill>
                  <a:schemeClr val="tx1"/>
                </a:solidFill>
                <a:round/>
                <a:headEnd/>
                <a:tailEnd/>
              </a:ln>
            </p:spPr>
            <p:txBody>
              <a:bodyPr/>
              <a:lstStyle/>
              <a:p>
                <a:endParaRPr lang="pt-BR"/>
              </a:p>
            </p:txBody>
          </p:sp>
        </p:grpSp>
        <p:sp>
          <p:nvSpPr>
            <p:cNvPr id="95334" name="Line 45"/>
            <p:cNvSpPr>
              <a:spLocks noChangeShapeType="1"/>
            </p:cNvSpPr>
            <p:nvPr/>
          </p:nvSpPr>
          <p:spPr bwMode="auto">
            <a:xfrm flipV="1">
              <a:off x="1242" y="2653"/>
              <a:ext cx="0" cy="40"/>
            </a:xfrm>
            <a:prstGeom prst="line">
              <a:avLst/>
            </a:prstGeom>
            <a:noFill/>
            <a:ln w="12700">
              <a:solidFill>
                <a:schemeClr val="tx1"/>
              </a:solidFill>
              <a:round/>
              <a:headEnd type="none" w="sm" len="sm"/>
              <a:tailEnd type="none" w="sm" len="sm"/>
            </a:ln>
          </p:spPr>
          <p:txBody>
            <a:bodyPr/>
            <a:lstStyle/>
            <a:p>
              <a:endParaRPr lang="pt-BR"/>
            </a:p>
          </p:txBody>
        </p:sp>
      </p:grpSp>
      <p:sp>
        <p:nvSpPr>
          <p:cNvPr id="95247" name="Oval 46"/>
          <p:cNvSpPr>
            <a:spLocks noChangeArrowheads="1"/>
          </p:cNvSpPr>
          <p:nvPr/>
        </p:nvSpPr>
        <p:spPr bwMode="auto">
          <a:xfrm>
            <a:off x="1884363" y="4867275"/>
            <a:ext cx="79375" cy="80963"/>
          </a:xfrm>
          <a:prstGeom prst="ellipse">
            <a:avLst/>
          </a:prstGeom>
          <a:solidFill>
            <a:schemeClr val="bg1"/>
          </a:solidFill>
          <a:ln w="12700">
            <a:solidFill>
              <a:schemeClr val="tx1"/>
            </a:solidFill>
            <a:round/>
            <a:headEnd/>
            <a:tailEnd/>
          </a:ln>
        </p:spPr>
        <p:txBody>
          <a:bodyPr wrap="none" anchor="ctr"/>
          <a:lstStyle/>
          <a:p>
            <a:pPr algn="ctr" eaLnBrk="0" hangingPunct="0"/>
            <a:endParaRPr lang="pt-BR"/>
          </a:p>
        </p:txBody>
      </p:sp>
      <p:sp>
        <p:nvSpPr>
          <p:cNvPr id="95248" name="Oval 47"/>
          <p:cNvSpPr>
            <a:spLocks noChangeArrowheads="1"/>
          </p:cNvSpPr>
          <p:nvPr/>
        </p:nvSpPr>
        <p:spPr bwMode="auto">
          <a:xfrm>
            <a:off x="1897063" y="4999038"/>
            <a:ext cx="49212" cy="55562"/>
          </a:xfrm>
          <a:prstGeom prst="ellipse">
            <a:avLst/>
          </a:prstGeom>
          <a:solidFill>
            <a:schemeClr val="bg1"/>
          </a:solidFill>
          <a:ln w="12700">
            <a:solidFill>
              <a:schemeClr val="tx1"/>
            </a:solidFill>
            <a:round/>
            <a:headEnd/>
            <a:tailEnd/>
          </a:ln>
        </p:spPr>
        <p:txBody>
          <a:bodyPr wrap="none" anchor="ctr"/>
          <a:lstStyle/>
          <a:p>
            <a:pPr algn="ctr" eaLnBrk="0" hangingPunct="0"/>
            <a:endParaRPr lang="pt-BR"/>
          </a:p>
        </p:txBody>
      </p:sp>
      <p:sp>
        <p:nvSpPr>
          <p:cNvPr id="95249" name="Freeform 48"/>
          <p:cNvSpPr>
            <a:spLocks/>
          </p:cNvSpPr>
          <p:nvPr/>
        </p:nvSpPr>
        <p:spPr bwMode="auto">
          <a:xfrm>
            <a:off x="1809750" y="4908550"/>
            <a:ext cx="369888" cy="481013"/>
          </a:xfrm>
          <a:custGeom>
            <a:avLst/>
            <a:gdLst>
              <a:gd name="T0" fmla="*/ 2147483647 w 233"/>
              <a:gd name="T1" fmla="*/ 2147483647 h 303"/>
              <a:gd name="T2" fmla="*/ 0 w 233"/>
              <a:gd name="T3" fmla="*/ 2147483647 h 303"/>
              <a:gd name="T4" fmla="*/ 0 w 233"/>
              <a:gd name="T5" fmla="*/ 0 h 303"/>
              <a:gd name="T6" fmla="*/ 2147483647 w 233"/>
              <a:gd name="T7" fmla="*/ 0 h 303"/>
              <a:gd name="T8" fmla="*/ 0 60000 65536"/>
              <a:gd name="T9" fmla="*/ 0 60000 65536"/>
              <a:gd name="T10" fmla="*/ 0 60000 65536"/>
              <a:gd name="T11" fmla="*/ 0 60000 65536"/>
              <a:gd name="T12" fmla="*/ 0 w 233"/>
              <a:gd name="T13" fmla="*/ 0 h 303"/>
              <a:gd name="T14" fmla="*/ 233 w 233"/>
              <a:gd name="T15" fmla="*/ 303 h 303"/>
            </a:gdLst>
            <a:ahLst/>
            <a:cxnLst>
              <a:cxn ang="T8">
                <a:pos x="T0" y="T1"/>
              </a:cxn>
              <a:cxn ang="T9">
                <a:pos x="T2" y="T3"/>
              </a:cxn>
              <a:cxn ang="T10">
                <a:pos x="T4" y="T5"/>
              </a:cxn>
              <a:cxn ang="T11">
                <a:pos x="T6" y="T7"/>
              </a:cxn>
            </a:cxnLst>
            <a:rect l="T12" t="T13" r="T14" b="T15"/>
            <a:pathLst>
              <a:path w="233" h="303">
                <a:moveTo>
                  <a:pt x="232" y="302"/>
                </a:moveTo>
                <a:lnTo>
                  <a:pt x="0" y="302"/>
                </a:lnTo>
                <a:lnTo>
                  <a:pt x="0" y="0"/>
                </a:lnTo>
                <a:lnTo>
                  <a:pt x="47" y="0"/>
                </a:lnTo>
              </a:path>
            </a:pathLst>
          </a:custGeom>
          <a:noFill/>
          <a:ln w="12700" cap="rnd">
            <a:solidFill>
              <a:schemeClr val="tx1"/>
            </a:solidFill>
            <a:round/>
            <a:headEnd type="none" w="sm" len="sm"/>
            <a:tailEnd type="none" w="sm" len="sm"/>
          </a:ln>
        </p:spPr>
        <p:txBody>
          <a:bodyPr/>
          <a:lstStyle/>
          <a:p>
            <a:endParaRPr lang="pt-BR"/>
          </a:p>
        </p:txBody>
      </p:sp>
      <p:sp>
        <p:nvSpPr>
          <p:cNvPr id="95250" name="Line 49"/>
          <p:cNvSpPr>
            <a:spLocks noChangeShapeType="1"/>
          </p:cNvSpPr>
          <p:nvPr/>
        </p:nvSpPr>
        <p:spPr bwMode="auto">
          <a:xfrm flipH="1">
            <a:off x="1031875" y="5826125"/>
            <a:ext cx="574675" cy="0"/>
          </a:xfrm>
          <a:prstGeom prst="line">
            <a:avLst/>
          </a:prstGeom>
          <a:noFill/>
          <a:ln w="12700">
            <a:solidFill>
              <a:schemeClr val="tx1"/>
            </a:solidFill>
            <a:round/>
            <a:headEnd type="none" w="sm" len="sm"/>
            <a:tailEnd type="stealth" w="med" len="lg"/>
          </a:ln>
        </p:spPr>
        <p:txBody>
          <a:bodyPr/>
          <a:lstStyle/>
          <a:p>
            <a:endParaRPr lang="pt-BR"/>
          </a:p>
        </p:txBody>
      </p:sp>
      <p:sp>
        <p:nvSpPr>
          <p:cNvPr id="95251" name="Line 50"/>
          <p:cNvSpPr>
            <a:spLocks noChangeShapeType="1"/>
          </p:cNvSpPr>
          <p:nvPr/>
        </p:nvSpPr>
        <p:spPr bwMode="auto">
          <a:xfrm flipV="1">
            <a:off x="1287463" y="4333875"/>
            <a:ext cx="0" cy="1489075"/>
          </a:xfrm>
          <a:prstGeom prst="line">
            <a:avLst/>
          </a:prstGeom>
          <a:noFill/>
          <a:ln w="12700">
            <a:solidFill>
              <a:schemeClr val="tx1"/>
            </a:solidFill>
            <a:round/>
            <a:headEnd type="none" w="sm" len="sm"/>
            <a:tailEnd type="none" w="sm" len="sm"/>
          </a:ln>
        </p:spPr>
        <p:txBody>
          <a:bodyPr/>
          <a:lstStyle/>
          <a:p>
            <a:endParaRPr lang="pt-BR"/>
          </a:p>
        </p:txBody>
      </p:sp>
      <p:sp>
        <p:nvSpPr>
          <p:cNvPr id="95252" name="Oval 51"/>
          <p:cNvSpPr>
            <a:spLocks noChangeArrowheads="1"/>
          </p:cNvSpPr>
          <p:nvPr/>
        </p:nvSpPr>
        <p:spPr bwMode="auto">
          <a:xfrm>
            <a:off x="2112963" y="4311650"/>
            <a:ext cx="122237" cy="125413"/>
          </a:xfrm>
          <a:prstGeom prst="ellipse">
            <a:avLst/>
          </a:prstGeom>
          <a:solidFill>
            <a:schemeClr val="bg1"/>
          </a:solidFill>
          <a:ln w="12700">
            <a:solidFill>
              <a:schemeClr val="tx1"/>
            </a:solidFill>
            <a:round/>
            <a:headEnd/>
            <a:tailEnd/>
          </a:ln>
        </p:spPr>
        <p:txBody>
          <a:bodyPr wrap="none" lIns="82550" tIns="41275" rIns="82550" bIns="41275" anchor="ctr"/>
          <a:lstStyle/>
          <a:p>
            <a:pPr algn="ctr" defTabSz="739775" eaLnBrk="0" hangingPunct="0"/>
            <a:r>
              <a:rPr lang="en-US" sz="700" b="1">
                <a:latin typeface="Arial" charset="0"/>
              </a:rPr>
              <a:t>P</a:t>
            </a:r>
          </a:p>
        </p:txBody>
      </p:sp>
      <p:sp>
        <p:nvSpPr>
          <p:cNvPr id="95253" name="Oval 52"/>
          <p:cNvSpPr>
            <a:spLocks noChangeArrowheads="1"/>
          </p:cNvSpPr>
          <p:nvPr/>
        </p:nvSpPr>
        <p:spPr bwMode="auto">
          <a:xfrm>
            <a:off x="3422650" y="5556250"/>
            <a:ext cx="77788" cy="82550"/>
          </a:xfrm>
          <a:prstGeom prst="ellipse">
            <a:avLst/>
          </a:prstGeom>
          <a:solidFill>
            <a:schemeClr val="bg1"/>
          </a:solidFill>
          <a:ln w="12700">
            <a:solidFill>
              <a:schemeClr val="tx1"/>
            </a:solidFill>
            <a:round/>
            <a:headEnd/>
            <a:tailEnd/>
          </a:ln>
        </p:spPr>
        <p:txBody>
          <a:bodyPr wrap="none" anchor="ctr"/>
          <a:lstStyle/>
          <a:p>
            <a:pPr algn="ctr" eaLnBrk="0" hangingPunct="0"/>
            <a:endParaRPr lang="pt-BR"/>
          </a:p>
        </p:txBody>
      </p:sp>
      <p:sp>
        <p:nvSpPr>
          <p:cNvPr id="95254" name="Rectangle 53"/>
          <p:cNvSpPr>
            <a:spLocks noChangeArrowheads="1"/>
          </p:cNvSpPr>
          <p:nvPr/>
        </p:nvSpPr>
        <p:spPr bwMode="auto">
          <a:xfrm>
            <a:off x="3224213" y="4873625"/>
            <a:ext cx="31750" cy="236538"/>
          </a:xfrm>
          <a:prstGeom prst="rect">
            <a:avLst/>
          </a:prstGeom>
          <a:solidFill>
            <a:schemeClr val="bg1"/>
          </a:solidFill>
          <a:ln w="12700">
            <a:solidFill>
              <a:schemeClr val="tx1"/>
            </a:solidFill>
            <a:miter lim="800000"/>
            <a:headEnd/>
            <a:tailEnd/>
          </a:ln>
        </p:spPr>
        <p:txBody>
          <a:bodyPr wrap="none" anchor="ctr"/>
          <a:lstStyle/>
          <a:p>
            <a:pPr algn="ctr" eaLnBrk="0" hangingPunct="0"/>
            <a:endParaRPr lang="pt-BR"/>
          </a:p>
        </p:txBody>
      </p:sp>
      <p:sp>
        <p:nvSpPr>
          <p:cNvPr id="95255" name="Line 54"/>
          <p:cNvSpPr>
            <a:spLocks noChangeShapeType="1"/>
          </p:cNvSpPr>
          <p:nvPr/>
        </p:nvSpPr>
        <p:spPr bwMode="auto">
          <a:xfrm flipV="1">
            <a:off x="1660525" y="3533775"/>
            <a:ext cx="0" cy="976313"/>
          </a:xfrm>
          <a:prstGeom prst="line">
            <a:avLst/>
          </a:prstGeom>
          <a:noFill/>
          <a:ln w="25400">
            <a:solidFill>
              <a:srgbClr val="114FFB"/>
            </a:solidFill>
            <a:round/>
            <a:headEnd type="none" w="sm" len="sm"/>
            <a:tailEnd type="none" w="sm" len="sm"/>
          </a:ln>
        </p:spPr>
        <p:txBody>
          <a:bodyPr/>
          <a:lstStyle/>
          <a:p>
            <a:endParaRPr lang="pt-BR"/>
          </a:p>
        </p:txBody>
      </p:sp>
      <p:sp>
        <p:nvSpPr>
          <p:cNvPr id="95256" name="Line 55"/>
          <p:cNvSpPr>
            <a:spLocks noChangeShapeType="1"/>
          </p:cNvSpPr>
          <p:nvPr/>
        </p:nvSpPr>
        <p:spPr bwMode="auto">
          <a:xfrm flipV="1">
            <a:off x="3463925" y="5376863"/>
            <a:ext cx="0" cy="179387"/>
          </a:xfrm>
          <a:prstGeom prst="line">
            <a:avLst/>
          </a:prstGeom>
          <a:noFill/>
          <a:ln w="12700">
            <a:solidFill>
              <a:schemeClr val="tx1"/>
            </a:solidFill>
            <a:round/>
            <a:headEnd type="none" w="sm" len="sm"/>
            <a:tailEnd type="none" w="sm" len="sm"/>
          </a:ln>
        </p:spPr>
        <p:txBody>
          <a:bodyPr/>
          <a:lstStyle/>
          <a:p>
            <a:endParaRPr lang="pt-BR"/>
          </a:p>
        </p:txBody>
      </p:sp>
      <p:sp>
        <p:nvSpPr>
          <p:cNvPr id="95257" name="Line 56"/>
          <p:cNvSpPr>
            <a:spLocks noChangeShapeType="1"/>
          </p:cNvSpPr>
          <p:nvPr/>
        </p:nvSpPr>
        <p:spPr bwMode="auto">
          <a:xfrm flipV="1">
            <a:off x="3143250" y="3543300"/>
            <a:ext cx="0" cy="1833563"/>
          </a:xfrm>
          <a:prstGeom prst="line">
            <a:avLst/>
          </a:prstGeom>
          <a:noFill/>
          <a:ln w="25400">
            <a:solidFill>
              <a:srgbClr val="114FFB"/>
            </a:solidFill>
            <a:round/>
            <a:headEnd type="none" w="sm" len="sm"/>
            <a:tailEnd type="none" w="sm" len="sm"/>
          </a:ln>
        </p:spPr>
        <p:txBody>
          <a:bodyPr/>
          <a:lstStyle/>
          <a:p>
            <a:endParaRPr lang="pt-BR"/>
          </a:p>
        </p:txBody>
      </p:sp>
      <p:sp>
        <p:nvSpPr>
          <p:cNvPr id="95258" name="Oval 57"/>
          <p:cNvSpPr>
            <a:spLocks noChangeArrowheads="1"/>
          </p:cNvSpPr>
          <p:nvPr/>
        </p:nvSpPr>
        <p:spPr bwMode="auto">
          <a:xfrm>
            <a:off x="3182938" y="5222875"/>
            <a:ext cx="119062" cy="127000"/>
          </a:xfrm>
          <a:prstGeom prst="ellipse">
            <a:avLst/>
          </a:prstGeom>
          <a:solidFill>
            <a:schemeClr val="bg1"/>
          </a:solidFill>
          <a:ln w="12700">
            <a:solidFill>
              <a:schemeClr val="tx1"/>
            </a:solidFill>
            <a:round/>
            <a:headEnd/>
            <a:tailEnd/>
          </a:ln>
        </p:spPr>
        <p:txBody>
          <a:bodyPr wrap="none" lIns="82550" tIns="41275" rIns="82550" bIns="41275" anchor="ctr"/>
          <a:lstStyle/>
          <a:p>
            <a:pPr algn="ctr" defTabSz="739775" eaLnBrk="0" hangingPunct="0"/>
            <a:r>
              <a:rPr lang="en-US" sz="700">
                <a:latin typeface="Arial" charset="0"/>
              </a:rPr>
              <a:t>L</a:t>
            </a:r>
          </a:p>
        </p:txBody>
      </p:sp>
      <p:sp>
        <p:nvSpPr>
          <p:cNvPr id="95259" name="Line 58"/>
          <p:cNvSpPr>
            <a:spLocks noChangeShapeType="1"/>
          </p:cNvSpPr>
          <p:nvPr/>
        </p:nvSpPr>
        <p:spPr bwMode="auto">
          <a:xfrm>
            <a:off x="3463925" y="5389563"/>
            <a:ext cx="1035050" cy="0"/>
          </a:xfrm>
          <a:prstGeom prst="line">
            <a:avLst/>
          </a:prstGeom>
          <a:noFill/>
          <a:ln w="12700">
            <a:solidFill>
              <a:schemeClr val="tx1"/>
            </a:solidFill>
            <a:round/>
            <a:headEnd type="none" w="sm" len="sm"/>
            <a:tailEnd type="none" w="sm" len="sm"/>
          </a:ln>
        </p:spPr>
        <p:txBody>
          <a:bodyPr/>
          <a:lstStyle/>
          <a:p>
            <a:endParaRPr lang="pt-BR"/>
          </a:p>
        </p:txBody>
      </p:sp>
      <p:sp>
        <p:nvSpPr>
          <p:cNvPr id="95260" name="Oval 59"/>
          <p:cNvSpPr>
            <a:spLocks noChangeArrowheads="1"/>
          </p:cNvSpPr>
          <p:nvPr/>
        </p:nvSpPr>
        <p:spPr bwMode="auto">
          <a:xfrm>
            <a:off x="2755900" y="5978525"/>
            <a:ext cx="120650" cy="127000"/>
          </a:xfrm>
          <a:prstGeom prst="ellipse">
            <a:avLst/>
          </a:prstGeom>
          <a:solidFill>
            <a:schemeClr val="bg1"/>
          </a:solidFill>
          <a:ln w="12700">
            <a:solidFill>
              <a:schemeClr val="tx1"/>
            </a:solidFill>
            <a:round/>
            <a:headEnd/>
            <a:tailEnd/>
          </a:ln>
        </p:spPr>
        <p:txBody>
          <a:bodyPr wrap="none" lIns="82550" tIns="41275" rIns="82550" bIns="41275" anchor="ctr"/>
          <a:lstStyle/>
          <a:p>
            <a:pPr algn="ctr" defTabSz="739775" eaLnBrk="0" hangingPunct="0"/>
            <a:r>
              <a:rPr lang="en-US" sz="700">
                <a:latin typeface="Arial" charset="0"/>
              </a:rPr>
              <a:t>F</a:t>
            </a:r>
          </a:p>
        </p:txBody>
      </p:sp>
      <p:grpSp>
        <p:nvGrpSpPr>
          <p:cNvPr id="95261" name="Group 60"/>
          <p:cNvGrpSpPr>
            <a:grpSpLocks/>
          </p:cNvGrpSpPr>
          <p:nvPr/>
        </p:nvGrpSpPr>
        <p:grpSpPr bwMode="auto">
          <a:xfrm>
            <a:off x="3228975" y="6078538"/>
            <a:ext cx="96838" cy="114300"/>
            <a:chOff x="2178" y="3660"/>
            <a:chExt cx="61" cy="72"/>
          </a:xfrm>
        </p:grpSpPr>
        <p:grpSp>
          <p:nvGrpSpPr>
            <p:cNvPr id="95324" name="Group 61"/>
            <p:cNvGrpSpPr>
              <a:grpSpLocks/>
            </p:cNvGrpSpPr>
            <p:nvPr/>
          </p:nvGrpSpPr>
          <p:grpSpPr bwMode="auto">
            <a:xfrm>
              <a:off x="2178" y="3660"/>
              <a:ext cx="61" cy="43"/>
              <a:chOff x="2178" y="3660"/>
              <a:chExt cx="61" cy="43"/>
            </a:xfrm>
          </p:grpSpPr>
          <p:sp>
            <p:nvSpPr>
              <p:cNvPr id="95329" name="Oval 62"/>
              <p:cNvSpPr>
                <a:spLocks noChangeArrowheads="1"/>
              </p:cNvSpPr>
              <p:nvPr/>
            </p:nvSpPr>
            <p:spPr bwMode="auto">
              <a:xfrm>
                <a:off x="2185" y="3660"/>
                <a:ext cx="47" cy="40"/>
              </a:xfrm>
              <a:prstGeom prst="ellipse">
                <a:avLst/>
              </a:prstGeom>
              <a:solidFill>
                <a:schemeClr val="tx1"/>
              </a:solidFill>
              <a:ln w="12700">
                <a:solidFill>
                  <a:schemeClr val="tx1"/>
                </a:solidFill>
                <a:round/>
                <a:headEnd/>
                <a:tailEnd/>
              </a:ln>
            </p:spPr>
            <p:txBody>
              <a:bodyPr wrap="none" anchor="ctr"/>
              <a:lstStyle/>
              <a:p>
                <a:pPr algn="ctr" eaLnBrk="0" hangingPunct="0"/>
                <a:endParaRPr lang="pt-BR"/>
              </a:p>
            </p:txBody>
          </p:sp>
          <p:sp>
            <p:nvSpPr>
              <p:cNvPr id="95330" name="Rectangle 63"/>
              <p:cNvSpPr>
                <a:spLocks noChangeArrowheads="1"/>
              </p:cNvSpPr>
              <p:nvPr/>
            </p:nvSpPr>
            <p:spPr bwMode="auto">
              <a:xfrm>
                <a:off x="2178" y="3683"/>
                <a:ext cx="61" cy="20"/>
              </a:xfrm>
              <a:prstGeom prst="rect">
                <a:avLst/>
              </a:prstGeom>
              <a:solidFill>
                <a:schemeClr val="bg1"/>
              </a:solidFill>
              <a:ln w="12700">
                <a:solidFill>
                  <a:schemeClr val="bg1"/>
                </a:solidFill>
                <a:miter lim="800000"/>
                <a:headEnd/>
                <a:tailEnd/>
              </a:ln>
            </p:spPr>
            <p:txBody>
              <a:bodyPr wrap="none" anchor="ctr"/>
              <a:lstStyle/>
              <a:p>
                <a:pPr algn="ctr" eaLnBrk="0" hangingPunct="0"/>
                <a:endParaRPr lang="pt-BR"/>
              </a:p>
            </p:txBody>
          </p:sp>
          <p:sp>
            <p:nvSpPr>
              <p:cNvPr id="95331" name="Line 64"/>
              <p:cNvSpPr>
                <a:spLocks noChangeShapeType="1"/>
              </p:cNvSpPr>
              <p:nvPr/>
            </p:nvSpPr>
            <p:spPr bwMode="auto">
              <a:xfrm>
                <a:off x="2181" y="3679"/>
                <a:ext cx="55" cy="0"/>
              </a:xfrm>
              <a:prstGeom prst="line">
                <a:avLst/>
              </a:prstGeom>
              <a:noFill/>
              <a:ln w="12700">
                <a:solidFill>
                  <a:schemeClr val="tx1"/>
                </a:solidFill>
                <a:round/>
                <a:headEnd type="none" w="sm" len="sm"/>
                <a:tailEnd type="none" w="sm" len="sm"/>
              </a:ln>
            </p:spPr>
            <p:txBody>
              <a:bodyPr/>
              <a:lstStyle/>
              <a:p>
                <a:endParaRPr lang="pt-BR"/>
              </a:p>
            </p:txBody>
          </p:sp>
        </p:grpSp>
        <p:grpSp>
          <p:nvGrpSpPr>
            <p:cNvPr id="95325" name="Group 65"/>
            <p:cNvGrpSpPr>
              <a:grpSpLocks/>
            </p:cNvGrpSpPr>
            <p:nvPr/>
          </p:nvGrpSpPr>
          <p:grpSpPr bwMode="auto">
            <a:xfrm>
              <a:off x="2182" y="3687"/>
              <a:ext cx="54" cy="45"/>
              <a:chOff x="2182" y="3687"/>
              <a:chExt cx="54" cy="45"/>
            </a:xfrm>
          </p:grpSpPr>
          <p:sp>
            <p:nvSpPr>
              <p:cNvPr id="95327" name="Freeform 66"/>
              <p:cNvSpPr>
                <a:spLocks/>
              </p:cNvSpPr>
              <p:nvPr/>
            </p:nvSpPr>
            <p:spPr bwMode="auto">
              <a:xfrm>
                <a:off x="2182" y="3687"/>
                <a:ext cx="28" cy="45"/>
              </a:xfrm>
              <a:custGeom>
                <a:avLst/>
                <a:gdLst>
                  <a:gd name="T0" fmla="*/ 27 w 28"/>
                  <a:gd name="T1" fmla="*/ 22 h 45"/>
                  <a:gd name="T2" fmla="*/ 0 w 28"/>
                  <a:gd name="T3" fmla="*/ 0 h 45"/>
                  <a:gd name="T4" fmla="*/ 0 w 28"/>
                  <a:gd name="T5" fmla="*/ 44 h 45"/>
                  <a:gd name="T6" fmla="*/ 27 w 28"/>
                  <a:gd name="T7" fmla="*/ 22 h 45"/>
                  <a:gd name="T8" fmla="*/ 0 60000 65536"/>
                  <a:gd name="T9" fmla="*/ 0 60000 65536"/>
                  <a:gd name="T10" fmla="*/ 0 60000 65536"/>
                  <a:gd name="T11" fmla="*/ 0 60000 65536"/>
                  <a:gd name="T12" fmla="*/ 0 w 28"/>
                  <a:gd name="T13" fmla="*/ 0 h 45"/>
                  <a:gd name="T14" fmla="*/ 28 w 28"/>
                  <a:gd name="T15" fmla="*/ 45 h 45"/>
                </a:gdLst>
                <a:ahLst/>
                <a:cxnLst>
                  <a:cxn ang="T8">
                    <a:pos x="T0" y="T1"/>
                  </a:cxn>
                  <a:cxn ang="T9">
                    <a:pos x="T2" y="T3"/>
                  </a:cxn>
                  <a:cxn ang="T10">
                    <a:pos x="T4" y="T5"/>
                  </a:cxn>
                  <a:cxn ang="T11">
                    <a:pos x="T6" y="T7"/>
                  </a:cxn>
                </a:cxnLst>
                <a:rect l="T12" t="T13" r="T14" b="T15"/>
                <a:pathLst>
                  <a:path w="28" h="45">
                    <a:moveTo>
                      <a:pt x="27" y="22"/>
                    </a:moveTo>
                    <a:lnTo>
                      <a:pt x="0" y="0"/>
                    </a:lnTo>
                    <a:lnTo>
                      <a:pt x="0" y="44"/>
                    </a:lnTo>
                    <a:lnTo>
                      <a:pt x="27" y="22"/>
                    </a:lnTo>
                  </a:path>
                </a:pathLst>
              </a:custGeom>
              <a:solidFill>
                <a:schemeClr val="tx1"/>
              </a:solidFill>
              <a:ln w="12700" cap="rnd">
                <a:solidFill>
                  <a:schemeClr val="tx1"/>
                </a:solidFill>
                <a:round/>
                <a:headEnd/>
                <a:tailEnd/>
              </a:ln>
            </p:spPr>
            <p:txBody>
              <a:bodyPr/>
              <a:lstStyle/>
              <a:p>
                <a:endParaRPr lang="pt-BR"/>
              </a:p>
            </p:txBody>
          </p:sp>
          <p:sp>
            <p:nvSpPr>
              <p:cNvPr id="95328" name="Freeform 67"/>
              <p:cNvSpPr>
                <a:spLocks/>
              </p:cNvSpPr>
              <p:nvPr/>
            </p:nvSpPr>
            <p:spPr bwMode="auto">
              <a:xfrm>
                <a:off x="2209" y="3687"/>
                <a:ext cx="27" cy="45"/>
              </a:xfrm>
              <a:custGeom>
                <a:avLst/>
                <a:gdLst>
                  <a:gd name="T0" fmla="*/ 0 w 27"/>
                  <a:gd name="T1" fmla="*/ 22 h 45"/>
                  <a:gd name="T2" fmla="*/ 26 w 27"/>
                  <a:gd name="T3" fmla="*/ 0 h 45"/>
                  <a:gd name="T4" fmla="*/ 26 w 27"/>
                  <a:gd name="T5" fmla="*/ 44 h 45"/>
                  <a:gd name="T6" fmla="*/ 0 w 27"/>
                  <a:gd name="T7" fmla="*/ 22 h 45"/>
                  <a:gd name="T8" fmla="*/ 0 60000 65536"/>
                  <a:gd name="T9" fmla="*/ 0 60000 65536"/>
                  <a:gd name="T10" fmla="*/ 0 60000 65536"/>
                  <a:gd name="T11" fmla="*/ 0 60000 65536"/>
                  <a:gd name="T12" fmla="*/ 0 w 27"/>
                  <a:gd name="T13" fmla="*/ 0 h 45"/>
                  <a:gd name="T14" fmla="*/ 27 w 27"/>
                  <a:gd name="T15" fmla="*/ 45 h 45"/>
                </a:gdLst>
                <a:ahLst/>
                <a:cxnLst>
                  <a:cxn ang="T8">
                    <a:pos x="T0" y="T1"/>
                  </a:cxn>
                  <a:cxn ang="T9">
                    <a:pos x="T2" y="T3"/>
                  </a:cxn>
                  <a:cxn ang="T10">
                    <a:pos x="T4" y="T5"/>
                  </a:cxn>
                  <a:cxn ang="T11">
                    <a:pos x="T6" y="T7"/>
                  </a:cxn>
                </a:cxnLst>
                <a:rect l="T12" t="T13" r="T14" b="T15"/>
                <a:pathLst>
                  <a:path w="27" h="45">
                    <a:moveTo>
                      <a:pt x="0" y="22"/>
                    </a:moveTo>
                    <a:lnTo>
                      <a:pt x="26" y="0"/>
                    </a:lnTo>
                    <a:lnTo>
                      <a:pt x="26" y="44"/>
                    </a:lnTo>
                    <a:lnTo>
                      <a:pt x="0" y="22"/>
                    </a:lnTo>
                  </a:path>
                </a:pathLst>
              </a:custGeom>
              <a:solidFill>
                <a:schemeClr val="tx1"/>
              </a:solidFill>
              <a:ln w="12700" cap="rnd">
                <a:solidFill>
                  <a:schemeClr val="tx1"/>
                </a:solidFill>
                <a:round/>
                <a:headEnd/>
                <a:tailEnd/>
              </a:ln>
            </p:spPr>
            <p:txBody>
              <a:bodyPr/>
              <a:lstStyle/>
              <a:p>
                <a:endParaRPr lang="pt-BR"/>
              </a:p>
            </p:txBody>
          </p:sp>
        </p:grpSp>
        <p:sp>
          <p:nvSpPr>
            <p:cNvPr id="95326" name="Line 68"/>
            <p:cNvSpPr>
              <a:spLocks noChangeShapeType="1"/>
            </p:cNvSpPr>
            <p:nvPr/>
          </p:nvSpPr>
          <p:spPr bwMode="auto">
            <a:xfrm flipV="1">
              <a:off x="2209" y="3670"/>
              <a:ext cx="0" cy="40"/>
            </a:xfrm>
            <a:prstGeom prst="line">
              <a:avLst/>
            </a:prstGeom>
            <a:noFill/>
            <a:ln w="12700">
              <a:solidFill>
                <a:schemeClr val="tx1"/>
              </a:solidFill>
              <a:round/>
              <a:headEnd type="none" w="sm" len="sm"/>
              <a:tailEnd type="none" w="sm" len="sm"/>
            </a:ln>
          </p:spPr>
          <p:txBody>
            <a:bodyPr/>
            <a:lstStyle/>
            <a:p>
              <a:endParaRPr lang="pt-BR"/>
            </a:p>
          </p:txBody>
        </p:sp>
      </p:grpSp>
      <p:grpSp>
        <p:nvGrpSpPr>
          <p:cNvPr id="95262" name="Group 69"/>
          <p:cNvGrpSpPr>
            <a:grpSpLocks/>
          </p:cNvGrpSpPr>
          <p:nvPr/>
        </p:nvGrpSpPr>
        <p:grpSpPr bwMode="auto">
          <a:xfrm>
            <a:off x="1241425" y="4965700"/>
            <a:ext cx="88900" cy="112713"/>
            <a:chOff x="926" y="2959"/>
            <a:chExt cx="56" cy="71"/>
          </a:xfrm>
        </p:grpSpPr>
        <p:grpSp>
          <p:nvGrpSpPr>
            <p:cNvPr id="95319" name="Group 70"/>
            <p:cNvGrpSpPr>
              <a:grpSpLocks/>
            </p:cNvGrpSpPr>
            <p:nvPr/>
          </p:nvGrpSpPr>
          <p:grpSpPr bwMode="auto">
            <a:xfrm>
              <a:off x="928" y="2987"/>
              <a:ext cx="54" cy="43"/>
              <a:chOff x="928" y="2987"/>
              <a:chExt cx="54" cy="43"/>
            </a:xfrm>
          </p:grpSpPr>
          <p:sp>
            <p:nvSpPr>
              <p:cNvPr id="95322" name="Freeform 71"/>
              <p:cNvSpPr>
                <a:spLocks/>
              </p:cNvSpPr>
              <p:nvPr/>
            </p:nvSpPr>
            <p:spPr bwMode="auto">
              <a:xfrm>
                <a:off x="928" y="2987"/>
                <a:ext cx="28" cy="43"/>
              </a:xfrm>
              <a:custGeom>
                <a:avLst/>
                <a:gdLst>
                  <a:gd name="T0" fmla="*/ 27 w 28"/>
                  <a:gd name="T1" fmla="*/ 21 h 43"/>
                  <a:gd name="T2" fmla="*/ 0 w 28"/>
                  <a:gd name="T3" fmla="*/ 0 h 43"/>
                  <a:gd name="T4" fmla="*/ 0 w 28"/>
                  <a:gd name="T5" fmla="*/ 42 h 43"/>
                  <a:gd name="T6" fmla="*/ 27 w 28"/>
                  <a:gd name="T7" fmla="*/ 21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27" y="21"/>
                    </a:moveTo>
                    <a:lnTo>
                      <a:pt x="0" y="0"/>
                    </a:lnTo>
                    <a:lnTo>
                      <a:pt x="0" y="42"/>
                    </a:lnTo>
                    <a:lnTo>
                      <a:pt x="27" y="21"/>
                    </a:lnTo>
                  </a:path>
                </a:pathLst>
              </a:custGeom>
              <a:solidFill>
                <a:schemeClr val="tx1"/>
              </a:solidFill>
              <a:ln w="12700" cap="rnd">
                <a:solidFill>
                  <a:schemeClr val="tx1"/>
                </a:solidFill>
                <a:round/>
                <a:headEnd/>
                <a:tailEnd/>
              </a:ln>
            </p:spPr>
            <p:txBody>
              <a:bodyPr/>
              <a:lstStyle/>
              <a:p>
                <a:endParaRPr lang="pt-BR"/>
              </a:p>
            </p:txBody>
          </p:sp>
          <p:sp>
            <p:nvSpPr>
              <p:cNvPr id="95323" name="Freeform 72"/>
              <p:cNvSpPr>
                <a:spLocks/>
              </p:cNvSpPr>
              <p:nvPr/>
            </p:nvSpPr>
            <p:spPr bwMode="auto">
              <a:xfrm>
                <a:off x="955" y="2987"/>
                <a:ext cx="27" cy="43"/>
              </a:xfrm>
              <a:custGeom>
                <a:avLst/>
                <a:gdLst>
                  <a:gd name="T0" fmla="*/ 0 w 27"/>
                  <a:gd name="T1" fmla="*/ 21 h 43"/>
                  <a:gd name="T2" fmla="*/ 26 w 27"/>
                  <a:gd name="T3" fmla="*/ 0 h 43"/>
                  <a:gd name="T4" fmla="*/ 26 w 27"/>
                  <a:gd name="T5" fmla="*/ 42 h 43"/>
                  <a:gd name="T6" fmla="*/ 0 w 27"/>
                  <a:gd name="T7" fmla="*/ 21 h 43"/>
                  <a:gd name="T8" fmla="*/ 0 60000 65536"/>
                  <a:gd name="T9" fmla="*/ 0 60000 65536"/>
                  <a:gd name="T10" fmla="*/ 0 60000 65536"/>
                  <a:gd name="T11" fmla="*/ 0 60000 65536"/>
                  <a:gd name="T12" fmla="*/ 0 w 27"/>
                  <a:gd name="T13" fmla="*/ 0 h 43"/>
                  <a:gd name="T14" fmla="*/ 27 w 27"/>
                  <a:gd name="T15" fmla="*/ 43 h 43"/>
                </a:gdLst>
                <a:ahLst/>
                <a:cxnLst>
                  <a:cxn ang="T8">
                    <a:pos x="T0" y="T1"/>
                  </a:cxn>
                  <a:cxn ang="T9">
                    <a:pos x="T2" y="T3"/>
                  </a:cxn>
                  <a:cxn ang="T10">
                    <a:pos x="T4" y="T5"/>
                  </a:cxn>
                  <a:cxn ang="T11">
                    <a:pos x="T6" y="T7"/>
                  </a:cxn>
                </a:cxnLst>
                <a:rect l="T12" t="T13" r="T14" b="T15"/>
                <a:pathLst>
                  <a:path w="27" h="43">
                    <a:moveTo>
                      <a:pt x="0" y="21"/>
                    </a:moveTo>
                    <a:lnTo>
                      <a:pt x="26" y="0"/>
                    </a:lnTo>
                    <a:lnTo>
                      <a:pt x="26" y="42"/>
                    </a:lnTo>
                    <a:lnTo>
                      <a:pt x="0" y="21"/>
                    </a:lnTo>
                  </a:path>
                </a:pathLst>
              </a:custGeom>
              <a:solidFill>
                <a:schemeClr val="tx1"/>
              </a:solidFill>
              <a:ln w="12700" cap="rnd">
                <a:solidFill>
                  <a:schemeClr val="tx1"/>
                </a:solidFill>
                <a:round/>
                <a:headEnd/>
                <a:tailEnd/>
              </a:ln>
            </p:spPr>
            <p:txBody>
              <a:bodyPr/>
              <a:lstStyle/>
              <a:p>
                <a:endParaRPr lang="pt-BR"/>
              </a:p>
            </p:txBody>
          </p:sp>
        </p:grpSp>
        <p:sp>
          <p:nvSpPr>
            <p:cNvPr id="95320" name="Line 73"/>
            <p:cNvSpPr>
              <a:spLocks noChangeShapeType="1"/>
            </p:cNvSpPr>
            <p:nvPr/>
          </p:nvSpPr>
          <p:spPr bwMode="auto">
            <a:xfrm flipV="1">
              <a:off x="955" y="2961"/>
              <a:ext cx="0" cy="39"/>
            </a:xfrm>
            <a:prstGeom prst="line">
              <a:avLst/>
            </a:prstGeom>
            <a:noFill/>
            <a:ln w="12700">
              <a:solidFill>
                <a:schemeClr val="tx1"/>
              </a:solidFill>
              <a:round/>
              <a:headEnd type="none" w="sm" len="sm"/>
              <a:tailEnd type="none" w="sm" len="sm"/>
            </a:ln>
          </p:spPr>
          <p:txBody>
            <a:bodyPr/>
            <a:lstStyle/>
            <a:p>
              <a:endParaRPr lang="pt-BR"/>
            </a:p>
          </p:txBody>
        </p:sp>
        <p:sp>
          <p:nvSpPr>
            <p:cNvPr id="95321" name="Line 74"/>
            <p:cNvSpPr>
              <a:spLocks noChangeShapeType="1"/>
            </p:cNvSpPr>
            <p:nvPr/>
          </p:nvSpPr>
          <p:spPr bwMode="auto">
            <a:xfrm flipH="1">
              <a:off x="926" y="2959"/>
              <a:ext cx="53" cy="0"/>
            </a:xfrm>
            <a:prstGeom prst="line">
              <a:avLst/>
            </a:prstGeom>
            <a:noFill/>
            <a:ln w="12700">
              <a:solidFill>
                <a:schemeClr val="tx1"/>
              </a:solidFill>
              <a:round/>
              <a:headEnd type="none" w="sm" len="sm"/>
              <a:tailEnd type="none" w="sm" len="sm"/>
            </a:ln>
          </p:spPr>
          <p:txBody>
            <a:bodyPr/>
            <a:lstStyle/>
            <a:p>
              <a:endParaRPr lang="pt-BR"/>
            </a:p>
          </p:txBody>
        </p:sp>
      </p:grpSp>
      <p:sp>
        <p:nvSpPr>
          <p:cNvPr id="95263" name="Rectangle 75"/>
          <p:cNvSpPr>
            <a:spLocks noChangeArrowheads="1"/>
          </p:cNvSpPr>
          <p:nvPr/>
        </p:nvSpPr>
        <p:spPr bwMode="auto">
          <a:xfrm>
            <a:off x="1439863" y="4827588"/>
            <a:ext cx="58737" cy="82550"/>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95264" name="Line 76"/>
          <p:cNvSpPr>
            <a:spLocks noChangeShapeType="1"/>
          </p:cNvSpPr>
          <p:nvPr/>
        </p:nvSpPr>
        <p:spPr bwMode="auto">
          <a:xfrm>
            <a:off x="1290638" y="4878388"/>
            <a:ext cx="458787" cy="0"/>
          </a:xfrm>
          <a:prstGeom prst="line">
            <a:avLst/>
          </a:prstGeom>
          <a:noFill/>
          <a:ln w="12700">
            <a:solidFill>
              <a:schemeClr val="tx1"/>
            </a:solidFill>
            <a:round/>
            <a:headEnd type="none" w="sm" len="sm"/>
            <a:tailEnd type="stealth" w="med" len="lg"/>
          </a:ln>
        </p:spPr>
        <p:txBody>
          <a:bodyPr/>
          <a:lstStyle/>
          <a:p>
            <a:endParaRPr lang="pt-BR"/>
          </a:p>
        </p:txBody>
      </p:sp>
      <p:grpSp>
        <p:nvGrpSpPr>
          <p:cNvPr id="95265" name="Group 77"/>
          <p:cNvGrpSpPr>
            <a:grpSpLocks/>
          </p:cNvGrpSpPr>
          <p:nvPr/>
        </p:nvGrpSpPr>
        <p:grpSpPr bwMode="auto">
          <a:xfrm>
            <a:off x="2116138" y="5337175"/>
            <a:ext cx="109537" cy="92075"/>
            <a:chOff x="1477" y="3193"/>
            <a:chExt cx="69" cy="58"/>
          </a:xfrm>
        </p:grpSpPr>
        <p:grpSp>
          <p:nvGrpSpPr>
            <p:cNvPr id="95314" name="Group 78"/>
            <p:cNvGrpSpPr>
              <a:grpSpLocks/>
            </p:cNvGrpSpPr>
            <p:nvPr/>
          </p:nvGrpSpPr>
          <p:grpSpPr bwMode="auto">
            <a:xfrm>
              <a:off x="1505" y="3193"/>
              <a:ext cx="41" cy="57"/>
              <a:chOff x="1505" y="3193"/>
              <a:chExt cx="41" cy="57"/>
            </a:xfrm>
          </p:grpSpPr>
          <p:sp>
            <p:nvSpPr>
              <p:cNvPr id="95317" name="Freeform 79"/>
              <p:cNvSpPr>
                <a:spLocks/>
              </p:cNvSpPr>
              <p:nvPr/>
            </p:nvSpPr>
            <p:spPr bwMode="auto">
              <a:xfrm>
                <a:off x="1505" y="3220"/>
                <a:ext cx="41" cy="30"/>
              </a:xfrm>
              <a:custGeom>
                <a:avLst/>
                <a:gdLst>
                  <a:gd name="T0" fmla="*/ 20 w 41"/>
                  <a:gd name="T1" fmla="*/ 0 h 30"/>
                  <a:gd name="T2" fmla="*/ 0 w 41"/>
                  <a:gd name="T3" fmla="*/ 29 h 30"/>
                  <a:gd name="T4" fmla="*/ 40 w 41"/>
                  <a:gd name="T5" fmla="*/ 29 h 30"/>
                  <a:gd name="T6" fmla="*/ 20 w 41"/>
                  <a:gd name="T7" fmla="*/ 0 h 30"/>
                  <a:gd name="T8" fmla="*/ 0 60000 65536"/>
                  <a:gd name="T9" fmla="*/ 0 60000 65536"/>
                  <a:gd name="T10" fmla="*/ 0 60000 65536"/>
                  <a:gd name="T11" fmla="*/ 0 60000 65536"/>
                  <a:gd name="T12" fmla="*/ 0 w 41"/>
                  <a:gd name="T13" fmla="*/ 0 h 30"/>
                  <a:gd name="T14" fmla="*/ 41 w 41"/>
                  <a:gd name="T15" fmla="*/ 30 h 30"/>
                </a:gdLst>
                <a:ahLst/>
                <a:cxnLst>
                  <a:cxn ang="T8">
                    <a:pos x="T0" y="T1"/>
                  </a:cxn>
                  <a:cxn ang="T9">
                    <a:pos x="T2" y="T3"/>
                  </a:cxn>
                  <a:cxn ang="T10">
                    <a:pos x="T4" y="T5"/>
                  </a:cxn>
                  <a:cxn ang="T11">
                    <a:pos x="T6" y="T7"/>
                  </a:cxn>
                </a:cxnLst>
                <a:rect l="T12" t="T13" r="T14" b="T15"/>
                <a:pathLst>
                  <a:path w="41" h="30">
                    <a:moveTo>
                      <a:pt x="20" y="0"/>
                    </a:moveTo>
                    <a:lnTo>
                      <a:pt x="0" y="29"/>
                    </a:lnTo>
                    <a:lnTo>
                      <a:pt x="40" y="29"/>
                    </a:lnTo>
                    <a:lnTo>
                      <a:pt x="20" y="0"/>
                    </a:lnTo>
                  </a:path>
                </a:pathLst>
              </a:custGeom>
              <a:solidFill>
                <a:schemeClr val="tx1"/>
              </a:solidFill>
              <a:ln w="12700" cap="rnd">
                <a:solidFill>
                  <a:schemeClr val="tx1"/>
                </a:solidFill>
                <a:round/>
                <a:headEnd/>
                <a:tailEnd/>
              </a:ln>
            </p:spPr>
            <p:txBody>
              <a:bodyPr/>
              <a:lstStyle/>
              <a:p>
                <a:endParaRPr lang="pt-BR"/>
              </a:p>
            </p:txBody>
          </p:sp>
          <p:sp>
            <p:nvSpPr>
              <p:cNvPr id="95318" name="Freeform 80"/>
              <p:cNvSpPr>
                <a:spLocks/>
              </p:cNvSpPr>
              <p:nvPr/>
            </p:nvSpPr>
            <p:spPr bwMode="auto">
              <a:xfrm>
                <a:off x="1505" y="3193"/>
                <a:ext cx="41" cy="28"/>
              </a:xfrm>
              <a:custGeom>
                <a:avLst/>
                <a:gdLst>
                  <a:gd name="T0" fmla="*/ 20 w 41"/>
                  <a:gd name="T1" fmla="*/ 27 h 28"/>
                  <a:gd name="T2" fmla="*/ 0 w 41"/>
                  <a:gd name="T3" fmla="*/ 0 h 28"/>
                  <a:gd name="T4" fmla="*/ 40 w 41"/>
                  <a:gd name="T5" fmla="*/ 0 h 28"/>
                  <a:gd name="T6" fmla="*/ 20 w 41"/>
                  <a:gd name="T7" fmla="*/ 27 h 28"/>
                  <a:gd name="T8" fmla="*/ 0 60000 65536"/>
                  <a:gd name="T9" fmla="*/ 0 60000 65536"/>
                  <a:gd name="T10" fmla="*/ 0 60000 65536"/>
                  <a:gd name="T11" fmla="*/ 0 60000 65536"/>
                  <a:gd name="T12" fmla="*/ 0 w 41"/>
                  <a:gd name="T13" fmla="*/ 0 h 28"/>
                  <a:gd name="T14" fmla="*/ 41 w 41"/>
                  <a:gd name="T15" fmla="*/ 28 h 28"/>
                </a:gdLst>
                <a:ahLst/>
                <a:cxnLst>
                  <a:cxn ang="T8">
                    <a:pos x="T0" y="T1"/>
                  </a:cxn>
                  <a:cxn ang="T9">
                    <a:pos x="T2" y="T3"/>
                  </a:cxn>
                  <a:cxn ang="T10">
                    <a:pos x="T4" y="T5"/>
                  </a:cxn>
                  <a:cxn ang="T11">
                    <a:pos x="T6" y="T7"/>
                  </a:cxn>
                </a:cxnLst>
                <a:rect l="T12" t="T13" r="T14" b="T15"/>
                <a:pathLst>
                  <a:path w="41" h="28">
                    <a:moveTo>
                      <a:pt x="20" y="27"/>
                    </a:moveTo>
                    <a:lnTo>
                      <a:pt x="0" y="0"/>
                    </a:lnTo>
                    <a:lnTo>
                      <a:pt x="40" y="0"/>
                    </a:lnTo>
                    <a:lnTo>
                      <a:pt x="20" y="27"/>
                    </a:lnTo>
                  </a:path>
                </a:pathLst>
              </a:custGeom>
              <a:solidFill>
                <a:schemeClr val="tx1"/>
              </a:solidFill>
              <a:ln w="12700" cap="rnd">
                <a:solidFill>
                  <a:schemeClr val="tx1"/>
                </a:solidFill>
                <a:round/>
                <a:headEnd/>
                <a:tailEnd/>
              </a:ln>
            </p:spPr>
            <p:txBody>
              <a:bodyPr/>
              <a:lstStyle/>
              <a:p>
                <a:endParaRPr lang="pt-BR"/>
              </a:p>
            </p:txBody>
          </p:sp>
        </p:grpSp>
        <p:sp>
          <p:nvSpPr>
            <p:cNvPr id="95315" name="Line 81"/>
            <p:cNvSpPr>
              <a:spLocks noChangeShapeType="1"/>
            </p:cNvSpPr>
            <p:nvPr/>
          </p:nvSpPr>
          <p:spPr bwMode="auto">
            <a:xfrm flipH="1">
              <a:off x="1479" y="3220"/>
              <a:ext cx="38" cy="0"/>
            </a:xfrm>
            <a:prstGeom prst="line">
              <a:avLst/>
            </a:prstGeom>
            <a:noFill/>
            <a:ln w="12700">
              <a:solidFill>
                <a:schemeClr val="tx1"/>
              </a:solidFill>
              <a:round/>
              <a:headEnd type="none" w="sm" len="sm"/>
              <a:tailEnd type="none" w="sm" len="sm"/>
            </a:ln>
          </p:spPr>
          <p:txBody>
            <a:bodyPr/>
            <a:lstStyle/>
            <a:p>
              <a:endParaRPr lang="pt-BR"/>
            </a:p>
          </p:txBody>
        </p:sp>
        <p:sp>
          <p:nvSpPr>
            <p:cNvPr id="95316" name="Line 82"/>
            <p:cNvSpPr>
              <a:spLocks noChangeShapeType="1"/>
            </p:cNvSpPr>
            <p:nvPr/>
          </p:nvSpPr>
          <p:spPr bwMode="auto">
            <a:xfrm>
              <a:off x="1477" y="3196"/>
              <a:ext cx="0" cy="55"/>
            </a:xfrm>
            <a:prstGeom prst="line">
              <a:avLst/>
            </a:prstGeom>
            <a:noFill/>
            <a:ln w="12700">
              <a:solidFill>
                <a:schemeClr val="tx1"/>
              </a:solidFill>
              <a:round/>
              <a:headEnd type="none" w="sm" len="sm"/>
              <a:tailEnd type="none" w="sm" len="sm"/>
            </a:ln>
          </p:spPr>
          <p:txBody>
            <a:bodyPr/>
            <a:lstStyle/>
            <a:p>
              <a:endParaRPr lang="pt-BR"/>
            </a:p>
          </p:txBody>
        </p:sp>
      </p:grpSp>
      <p:grpSp>
        <p:nvGrpSpPr>
          <p:cNvPr id="95266" name="Group 83"/>
          <p:cNvGrpSpPr>
            <a:grpSpLocks/>
          </p:cNvGrpSpPr>
          <p:nvPr/>
        </p:nvGrpSpPr>
        <p:grpSpPr bwMode="auto">
          <a:xfrm>
            <a:off x="3422650" y="5311775"/>
            <a:ext cx="93663" cy="112713"/>
            <a:chOff x="2300" y="3177"/>
            <a:chExt cx="59" cy="71"/>
          </a:xfrm>
        </p:grpSpPr>
        <p:grpSp>
          <p:nvGrpSpPr>
            <p:cNvPr id="95306" name="Group 84"/>
            <p:cNvGrpSpPr>
              <a:grpSpLocks/>
            </p:cNvGrpSpPr>
            <p:nvPr/>
          </p:nvGrpSpPr>
          <p:grpSpPr bwMode="auto">
            <a:xfrm>
              <a:off x="2300" y="3177"/>
              <a:ext cx="59" cy="41"/>
              <a:chOff x="2300" y="3177"/>
              <a:chExt cx="59" cy="41"/>
            </a:xfrm>
          </p:grpSpPr>
          <p:sp>
            <p:nvSpPr>
              <p:cNvPr id="95311" name="Oval 85"/>
              <p:cNvSpPr>
                <a:spLocks noChangeArrowheads="1"/>
              </p:cNvSpPr>
              <p:nvPr/>
            </p:nvSpPr>
            <p:spPr bwMode="auto">
              <a:xfrm>
                <a:off x="2305" y="3177"/>
                <a:ext cx="49" cy="38"/>
              </a:xfrm>
              <a:prstGeom prst="ellipse">
                <a:avLst/>
              </a:prstGeom>
              <a:solidFill>
                <a:schemeClr val="tx1"/>
              </a:solidFill>
              <a:ln w="12700">
                <a:solidFill>
                  <a:schemeClr val="tx1"/>
                </a:solidFill>
                <a:round/>
                <a:headEnd/>
                <a:tailEnd/>
              </a:ln>
            </p:spPr>
            <p:txBody>
              <a:bodyPr wrap="none" anchor="ctr"/>
              <a:lstStyle/>
              <a:p>
                <a:pPr algn="ctr" eaLnBrk="0" hangingPunct="0"/>
                <a:endParaRPr lang="pt-BR"/>
              </a:p>
            </p:txBody>
          </p:sp>
          <p:sp>
            <p:nvSpPr>
              <p:cNvPr id="95312" name="Rectangle 86"/>
              <p:cNvSpPr>
                <a:spLocks noChangeArrowheads="1"/>
              </p:cNvSpPr>
              <p:nvPr/>
            </p:nvSpPr>
            <p:spPr bwMode="auto">
              <a:xfrm>
                <a:off x="2300" y="3199"/>
                <a:ext cx="59" cy="19"/>
              </a:xfrm>
              <a:prstGeom prst="rect">
                <a:avLst/>
              </a:prstGeom>
              <a:solidFill>
                <a:schemeClr val="bg1"/>
              </a:solidFill>
              <a:ln w="12700">
                <a:solidFill>
                  <a:schemeClr val="bg1"/>
                </a:solidFill>
                <a:miter lim="800000"/>
                <a:headEnd/>
                <a:tailEnd/>
              </a:ln>
            </p:spPr>
            <p:txBody>
              <a:bodyPr wrap="none" anchor="ctr"/>
              <a:lstStyle/>
              <a:p>
                <a:pPr algn="ctr" eaLnBrk="0" hangingPunct="0"/>
                <a:endParaRPr lang="pt-BR"/>
              </a:p>
            </p:txBody>
          </p:sp>
          <p:sp>
            <p:nvSpPr>
              <p:cNvPr id="95313" name="Line 87"/>
              <p:cNvSpPr>
                <a:spLocks noChangeShapeType="1"/>
              </p:cNvSpPr>
              <p:nvPr/>
            </p:nvSpPr>
            <p:spPr bwMode="auto">
              <a:xfrm>
                <a:off x="2301" y="3195"/>
                <a:ext cx="56" cy="0"/>
              </a:xfrm>
              <a:prstGeom prst="line">
                <a:avLst/>
              </a:prstGeom>
              <a:noFill/>
              <a:ln w="12700">
                <a:solidFill>
                  <a:schemeClr val="tx1"/>
                </a:solidFill>
                <a:round/>
                <a:headEnd type="none" w="sm" len="sm"/>
                <a:tailEnd type="none" w="sm" len="sm"/>
              </a:ln>
            </p:spPr>
            <p:txBody>
              <a:bodyPr/>
              <a:lstStyle/>
              <a:p>
                <a:endParaRPr lang="pt-BR"/>
              </a:p>
            </p:txBody>
          </p:sp>
        </p:grpSp>
        <p:grpSp>
          <p:nvGrpSpPr>
            <p:cNvPr id="95307" name="Group 88"/>
            <p:cNvGrpSpPr>
              <a:grpSpLocks/>
            </p:cNvGrpSpPr>
            <p:nvPr/>
          </p:nvGrpSpPr>
          <p:grpSpPr bwMode="auto">
            <a:xfrm>
              <a:off x="2303" y="3204"/>
              <a:ext cx="54" cy="44"/>
              <a:chOff x="2303" y="3204"/>
              <a:chExt cx="54" cy="44"/>
            </a:xfrm>
          </p:grpSpPr>
          <p:sp>
            <p:nvSpPr>
              <p:cNvPr id="95309" name="Freeform 89"/>
              <p:cNvSpPr>
                <a:spLocks/>
              </p:cNvSpPr>
              <p:nvPr/>
            </p:nvSpPr>
            <p:spPr bwMode="auto">
              <a:xfrm>
                <a:off x="2303" y="3204"/>
                <a:ext cx="27" cy="44"/>
              </a:xfrm>
              <a:custGeom>
                <a:avLst/>
                <a:gdLst>
                  <a:gd name="T0" fmla="*/ 26 w 27"/>
                  <a:gd name="T1" fmla="*/ 22 h 44"/>
                  <a:gd name="T2" fmla="*/ 0 w 27"/>
                  <a:gd name="T3" fmla="*/ 0 h 44"/>
                  <a:gd name="T4" fmla="*/ 0 w 27"/>
                  <a:gd name="T5" fmla="*/ 43 h 44"/>
                  <a:gd name="T6" fmla="*/ 26 w 27"/>
                  <a:gd name="T7" fmla="*/ 22 h 44"/>
                  <a:gd name="T8" fmla="*/ 0 60000 65536"/>
                  <a:gd name="T9" fmla="*/ 0 60000 65536"/>
                  <a:gd name="T10" fmla="*/ 0 60000 65536"/>
                  <a:gd name="T11" fmla="*/ 0 60000 65536"/>
                  <a:gd name="T12" fmla="*/ 0 w 27"/>
                  <a:gd name="T13" fmla="*/ 0 h 44"/>
                  <a:gd name="T14" fmla="*/ 27 w 27"/>
                  <a:gd name="T15" fmla="*/ 44 h 44"/>
                </a:gdLst>
                <a:ahLst/>
                <a:cxnLst>
                  <a:cxn ang="T8">
                    <a:pos x="T0" y="T1"/>
                  </a:cxn>
                  <a:cxn ang="T9">
                    <a:pos x="T2" y="T3"/>
                  </a:cxn>
                  <a:cxn ang="T10">
                    <a:pos x="T4" y="T5"/>
                  </a:cxn>
                  <a:cxn ang="T11">
                    <a:pos x="T6" y="T7"/>
                  </a:cxn>
                </a:cxnLst>
                <a:rect l="T12" t="T13" r="T14" b="T15"/>
                <a:pathLst>
                  <a:path w="27" h="44">
                    <a:moveTo>
                      <a:pt x="26" y="22"/>
                    </a:moveTo>
                    <a:lnTo>
                      <a:pt x="0" y="0"/>
                    </a:lnTo>
                    <a:lnTo>
                      <a:pt x="0" y="43"/>
                    </a:lnTo>
                    <a:lnTo>
                      <a:pt x="26" y="22"/>
                    </a:lnTo>
                  </a:path>
                </a:pathLst>
              </a:custGeom>
              <a:solidFill>
                <a:schemeClr val="tx1"/>
              </a:solidFill>
              <a:ln w="12700" cap="rnd">
                <a:solidFill>
                  <a:schemeClr val="tx1"/>
                </a:solidFill>
                <a:round/>
                <a:headEnd/>
                <a:tailEnd/>
              </a:ln>
            </p:spPr>
            <p:txBody>
              <a:bodyPr/>
              <a:lstStyle/>
              <a:p>
                <a:endParaRPr lang="pt-BR"/>
              </a:p>
            </p:txBody>
          </p:sp>
          <p:sp>
            <p:nvSpPr>
              <p:cNvPr id="95310" name="Freeform 90"/>
              <p:cNvSpPr>
                <a:spLocks/>
              </p:cNvSpPr>
              <p:nvPr/>
            </p:nvSpPr>
            <p:spPr bwMode="auto">
              <a:xfrm>
                <a:off x="2329" y="3204"/>
                <a:ext cx="28" cy="44"/>
              </a:xfrm>
              <a:custGeom>
                <a:avLst/>
                <a:gdLst>
                  <a:gd name="T0" fmla="*/ 0 w 28"/>
                  <a:gd name="T1" fmla="*/ 22 h 44"/>
                  <a:gd name="T2" fmla="*/ 27 w 28"/>
                  <a:gd name="T3" fmla="*/ 0 h 44"/>
                  <a:gd name="T4" fmla="*/ 27 w 28"/>
                  <a:gd name="T5" fmla="*/ 43 h 44"/>
                  <a:gd name="T6" fmla="*/ 0 w 28"/>
                  <a:gd name="T7" fmla="*/ 22 h 44"/>
                  <a:gd name="T8" fmla="*/ 0 60000 65536"/>
                  <a:gd name="T9" fmla="*/ 0 60000 65536"/>
                  <a:gd name="T10" fmla="*/ 0 60000 65536"/>
                  <a:gd name="T11" fmla="*/ 0 60000 65536"/>
                  <a:gd name="T12" fmla="*/ 0 w 28"/>
                  <a:gd name="T13" fmla="*/ 0 h 44"/>
                  <a:gd name="T14" fmla="*/ 28 w 28"/>
                  <a:gd name="T15" fmla="*/ 44 h 44"/>
                </a:gdLst>
                <a:ahLst/>
                <a:cxnLst>
                  <a:cxn ang="T8">
                    <a:pos x="T0" y="T1"/>
                  </a:cxn>
                  <a:cxn ang="T9">
                    <a:pos x="T2" y="T3"/>
                  </a:cxn>
                  <a:cxn ang="T10">
                    <a:pos x="T4" y="T5"/>
                  </a:cxn>
                  <a:cxn ang="T11">
                    <a:pos x="T6" y="T7"/>
                  </a:cxn>
                </a:cxnLst>
                <a:rect l="T12" t="T13" r="T14" b="T15"/>
                <a:pathLst>
                  <a:path w="28" h="44">
                    <a:moveTo>
                      <a:pt x="0" y="22"/>
                    </a:moveTo>
                    <a:lnTo>
                      <a:pt x="27" y="0"/>
                    </a:lnTo>
                    <a:lnTo>
                      <a:pt x="27" y="43"/>
                    </a:lnTo>
                    <a:lnTo>
                      <a:pt x="0" y="22"/>
                    </a:lnTo>
                  </a:path>
                </a:pathLst>
              </a:custGeom>
              <a:solidFill>
                <a:schemeClr val="tx1"/>
              </a:solidFill>
              <a:ln w="12700" cap="rnd">
                <a:solidFill>
                  <a:schemeClr val="tx1"/>
                </a:solidFill>
                <a:round/>
                <a:headEnd/>
                <a:tailEnd/>
              </a:ln>
            </p:spPr>
            <p:txBody>
              <a:bodyPr/>
              <a:lstStyle/>
              <a:p>
                <a:endParaRPr lang="pt-BR"/>
              </a:p>
            </p:txBody>
          </p:sp>
        </p:grpSp>
        <p:sp>
          <p:nvSpPr>
            <p:cNvPr id="95308" name="Line 91"/>
            <p:cNvSpPr>
              <a:spLocks noChangeShapeType="1"/>
            </p:cNvSpPr>
            <p:nvPr/>
          </p:nvSpPr>
          <p:spPr bwMode="auto">
            <a:xfrm flipV="1">
              <a:off x="2330" y="3186"/>
              <a:ext cx="0" cy="39"/>
            </a:xfrm>
            <a:prstGeom prst="line">
              <a:avLst/>
            </a:prstGeom>
            <a:noFill/>
            <a:ln w="12700">
              <a:solidFill>
                <a:schemeClr val="tx1"/>
              </a:solidFill>
              <a:round/>
              <a:headEnd type="none" w="sm" len="sm"/>
              <a:tailEnd type="none" w="sm" len="sm"/>
            </a:ln>
          </p:spPr>
          <p:txBody>
            <a:bodyPr/>
            <a:lstStyle/>
            <a:p>
              <a:endParaRPr lang="pt-BR"/>
            </a:p>
          </p:txBody>
        </p:sp>
      </p:grpSp>
      <p:grpSp>
        <p:nvGrpSpPr>
          <p:cNvPr id="95267" name="Group 92"/>
          <p:cNvGrpSpPr>
            <a:grpSpLocks/>
          </p:cNvGrpSpPr>
          <p:nvPr/>
        </p:nvGrpSpPr>
        <p:grpSpPr bwMode="auto">
          <a:xfrm>
            <a:off x="3014663" y="4727575"/>
            <a:ext cx="88900" cy="114300"/>
            <a:chOff x="2043" y="2809"/>
            <a:chExt cx="56" cy="72"/>
          </a:xfrm>
        </p:grpSpPr>
        <p:grpSp>
          <p:nvGrpSpPr>
            <p:cNvPr id="95301" name="Group 93"/>
            <p:cNvGrpSpPr>
              <a:grpSpLocks/>
            </p:cNvGrpSpPr>
            <p:nvPr/>
          </p:nvGrpSpPr>
          <p:grpSpPr bwMode="auto">
            <a:xfrm>
              <a:off x="2045" y="2838"/>
              <a:ext cx="54" cy="43"/>
              <a:chOff x="2045" y="2838"/>
              <a:chExt cx="54" cy="43"/>
            </a:xfrm>
          </p:grpSpPr>
          <p:sp>
            <p:nvSpPr>
              <p:cNvPr id="95304" name="Freeform 94"/>
              <p:cNvSpPr>
                <a:spLocks/>
              </p:cNvSpPr>
              <p:nvPr/>
            </p:nvSpPr>
            <p:spPr bwMode="auto">
              <a:xfrm>
                <a:off x="2045" y="2838"/>
                <a:ext cx="28" cy="43"/>
              </a:xfrm>
              <a:custGeom>
                <a:avLst/>
                <a:gdLst>
                  <a:gd name="T0" fmla="*/ 27 w 28"/>
                  <a:gd name="T1" fmla="*/ 21 h 43"/>
                  <a:gd name="T2" fmla="*/ 0 w 28"/>
                  <a:gd name="T3" fmla="*/ 0 h 43"/>
                  <a:gd name="T4" fmla="*/ 0 w 28"/>
                  <a:gd name="T5" fmla="*/ 42 h 43"/>
                  <a:gd name="T6" fmla="*/ 27 w 28"/>
                  <a:gd name="T7" fmla="*/ 21 h 43"/>
                  <a:gd name="T8" fmla="*/ 0 60000 65536"/>
                  <a:gd name="T9" fmla="*/ 0 60000 65536"/>
                  <a:gd name="T10" fmla="*/ 0 60000 65536"/>
                  <a:gd name="T11" fmla="*/ 0 60000 65536"/>
                  <a:gd name="T12" fmla="*/ 0 w 28"/>
                  <a:gd name="T13" fmla="*/ 0 h 43"/>
                  <a:gd name="T14" fmla="*/ 28 w 28"/>
                  <a:gd name="T15" fmla="*/ 43 h 43"/>
                </a:gdLst>
                <a:ahLst/>
                <a:cxnLst>
                  <a:cxn ang="T8">
                    <a:pos x="T0" y="T1"/>
                  </a:cxn>
                  <a:cxn ang="T9">
                    <a:pos x="T2" y="T3"/>
                  </a:cxn>
                  <a:cxn ang="T10">
                    <a:pos x="T4" y="T5"/>
                  </a:cxn>
                  <a:cxn ang="T11">
                    <a:pos x="T6" y="T7"/>
                  </a:cxn>
                </a:cxnLst>
                <a:rect l="T12" t="T13" r="T14" b="T15"/>
                <a:pathLst>
                  <a:path w="28" h="43">
                    <a:moveTo>
                      <a:pt x="27" y="21"/>
                    </a:moveTo>
                    <a:lnTo>
                      <a:pt x="0" y="0"/>
                    </a:lnTo>
                    <a:lnTo>
                      <a:pt x="0" y="42"/>
                    </a:lnTo>
                    <a:lnTo>
                      <a:pt x="27" y="21"/>
                    </a:lnTo>
                  </a:path>
                </a:pathLst>
              </a:custGeom>
              <a:solidFill>
                <a:schemeClr val="tx1"/>
              </a:solidFill>
              <a:ln w="12700" cap="rnd">
                <a:solidFill>
                  <a:schemeClr val="tx1"/>
                </a:solidFill>
                <a:round/>
                <a:headEnd/>
                <a:tailEnd/>
              </a:ln>
            </p:spPr>
            <p:txBody>
              <a:bodyPr/>
              <a:lstStyle/>
              <a:p>
                <a:endParaRPr lang="pt-BR"/>
              </a:p>
            </p:txBody>
          </p:sp>
          <p:sp>
            <p:nvSpPr>
              <p:cNvPr id="95305" name="Freeform 95"/>
              <p:cNvSpPr>
                <a:spLocks/>
              </p:cNvSpPr>
              <p:nvPr/>
            </p:nvSpPr>
            <p:spPr bwMode="auto">
              <a:xfrm>
                <a:off x="2072" y="2838"/>
                <a:ext cx="27" cy="43"/>
              </a:xfrm>
              <a:custGeom>
                <a:avLst/>
                <a:gdLst>
                  <a:gd name="T0" fmla="*/ 0 w 27"/>
                  <a:gd name="T1" fmla="*/ 21 h 43"/>
                  <a:gd name="T2" fmla="*/ 26 w 27"/>
                  <a:gd name="T3" fmla="*/ 0 h 43"/>
                  <a:gd name="T4" fmla="*/ 26 w 27"/>
                  <a:gd name="T5" fmla="*/ 42 h 43"/>
                  <a:gd name="T6" fmla="*/ 0 w 27"/>
                  <a:gd name="T7" fmla="*/ 21 h 43"/>
                  <a:gd name="T8" fmla="*/ 0 60000 65536"/>
                  <a:gd name="T9" fmla="*/ 0 60000 65536"/>
                  <a:gd name="T10" fmla="*/ 0 60000 65536"/>
                  <a:gd name="T11" fmla="*/ 0 60000 65536"/>
                  <a:gd name="T12" fmla="*/ 0 w 27"/>
                  <a:gd name="T13" fmla="*/ 0 h 43"/>
                  <a:gd name="T14" fmla="*/ 27 w 27"/>
                  <a:gd name="T15" fmla="*/ 43 h 43"/>
                </a:gdLst>
                <a:ahLst/>
                <a:cxnLst>
                  <a:cxn ang="T8">
                    <a:pos x="T0" y="T1"/>
                  </a:cxn>
                  <a:cxn ang="T9">
                    <a:pos x="T2" y="T3"/>
                  </a:cxn>
                  <a:cxn ang="T10">
                    <a:pos x="T4" y="T5"/>
                  </a:cxn>
                  <a:cxn ang="T11">
                    <a:pos x="T6" y="T7"/>
                  </a:cxn>
                </a:cxnLst>
                <a:rect l="T12" t="T13" r="T14" b="T15"/>
                <a:pathLst>
                  <a:path w="27" h="43">
                    <a:moveTo>
                      <a:pt x="0" y="21"/>
                    </a:moveTo>
                    <a:lnTo>
                      <a:pt x="26" y="0"/>
                    </a:lnTo>
                    <a:lnTo>
                      <a:pt x="26" y="42"/>
                    </a:lnTo>
                    <a:lnTo>
                      <a:pt x="0" y="21"/>
                    </a:lnTo>
                  </a:path>
                </a:pathLst>
              </a:custGeom>
              <a:solidFill>
                <a:schemeClr val="tx1"/>
              </a:solidFill>
              <a:ln w="12700" cap="rnd">
                <a:solidFill>
                  <a:schemeClr val="tx1"/>
                </a:solidFill>
                <a:round/>
                <a:headEnd/>
                <a:tailEnd/>
              </a:ln>
            </p:spPr>
            <p:txBody>
              <a:bodyPr/>
              <a:lstStyle/>
              <a:p>
                <a:endParaRPr lang="pt-BR"/>
              </a:p>
            </p:txBody>
          </p:sp>
        </p:grpSp>
        <p:sp>
          <p:nvSpPr>
            <p:cNvPr id="95302" name="Line 96"/>
            <p:cNvSpPr>
              <a:spLocks noChangeShapeType="1"/>
            </p:cNvSpPr>
            <p:nvPr/>
          </p:nvSpPr>
          <p:spPr bwMode="auto">
            <a:xfrm flipV="1">
              <a:off x="2072" y="2811"/>
              <a:ext cx="0" cy="39"/>
            </a:xfrm>
            <a:prstGeom prst="line">
              <a:avLst/>
            </a:prstGeom>
            <a:noFill/>
            <a:ln w="12700">
              <a:solidFill>
                <a:schemeClr val="tx1"/>
              </a:solidFill>
              <a:round/>
              <a:headEnd type="none" w="sm" len="sm"/>
              <a:tailEnd type="none" w="sm" len="sm"/>
            </a:ln>
          </p:spPr>
          <p:txBody>
            <a:bodyPr/>
            <a:lstStyle/>
            <a:p>
              <a:endParaRPr lang="pt-BR"/>
            </a:p>
          </p:txBody>
        </p:sp>
        <p:sp>
          <p:nvSpPr>
            <p:cNvPr id="95303" name="Line 97"/>
            <p:cNvSpPr>
              <a:spLocks noChangeShapeType="1"/>
            </p:cNvSpPr>
            <p:nvPr/>
          </p:nvSpPr>
          <p:spPr bwMode="auto">
            <a:xfrm flipH="1">
              <a:off x="2043" y="2809"/>
              <a:ext cx="53" cy="0"/>
            </a:xfrm>
            <a:prstGeom prst="line">
              <a:avLst/>
            </a:prstGeom>
            <a:noFill/>
            <a:ln w="12700">
              <a:solidFill>
                <a:schemeClr val="tx1"/>
              </a:solidFill>
              <a:round/>
              <a:headEnd type="none" w="sm" len="sm"/>
              <a:tailEnd type="none" w="sm" len="sm"/>
            </a:ln>
          </p:spPr>
          <p:txBody>
            <a:bodyPr/>
            <a:lstStyle/>
            <a:p>
              <a:endParaRPr lang="pt-BR"/>
            </a:p>
          </p:txBody>
        </p:sp>
      </p:grpSp>
      <p:grpSp>
        <p:nvGrpSpPr>
          <p:cNvPr id="95268" name="Group 98"/>
          <p:cNvGrpSpPr>
            <a:grpSpLocks/>
          </p:cNvGrpSpPr>
          <p:nvPr/>
        </p:nvGrpSpPr>
        <p:grpSpPr bwMode="auto">
          <a:xfrm>
            <a:off x="3014663" y="5119688"/>
            <a:ext cx="88900" cy="115887"/>
            <a:chOff x="2043" y="3056"/>
            <a:chExt cx="56" cy="73"/>
          </a:xfrm>
        </p:grpSpPr>
        <p:grpSp>
          <p:nvGrpSpPr>
            <p:cNvPr id="95296" name="Group 99"/>
            <p:cNvGrpSpPr>
              <a:grpSpLocks/>
            </p:cNvGrpSpPr>
            <p:nvPr/>
          </p:nvGrpSpPr>
          <p:grpSpPr bwMode="auto">
            <a:xfrm>
              <a:off x="2045" y="3085"/>
              <a:ext cx="54" cy="44"/>
              <a:chOff x="2045" y="3085"/>
              <a:chExt cx="54" cy="44"/>
            </a:xfrm>
          </p:grpSpPr>
          <p:sp>
            <p:nvSpPr>
              <p:cNvPr id="95299" name="Freeform 100"/>
              <p:cNvSpPr>
                <a:spLocks/>
              </p:cNvSpPr>
              <p:nvPr/>
            </p:nvSpPr>
            <p:spPr bwMode="auto">
              <a:xfrm>
                <a:off x="2045" y="3085"/>
                <a:ext cx="28" cy="44"/>
              </a:xfrm>
              <a:custGeom>
                <a:avLst/>
                <a:gdLst>
                  <a:gd name="T0" fmla="*/ 27 w 28"/>
                  <a:gd name="T1" fmla="*/ 22 h 44"/>
                  <a:gd name="T2" fmla="*/ 0 w 28"/>
                  <a:gd name="T3" fmla="*/ 0 h 44"/>
                  <a:gd name="T4" fmla="*/ 0 w 28"/>
                  <a:gd name="T5" fmla="*/ 43 h 44"/>
                  <a:gd name="T6" fmla="*/ 27 w 28"/>
                  <a:gd name="T7" fmla="*/ 22 h 44"/>
                  <a:gd name="T8" fmla="*/ 0 60000 65536"/>
                  <a:gd name="T9" fmla="*/ 0 60000 65536"/>
                  <a:gd name="T10" fmla="*/ 0 60000 65536"/>
                  <a:gd name="T11" fmla="*/ 0 60000 65536"/>
                  <a:gd name="T12" fmla="*/ 0 w 28"/>
                  <a:gd name="T13" fmla="*/ 0 h 44"/>
                  <a:gd name="T14" fmla="*/ 28 w 28"/>
                  <a:gd name="T15" fmla="*/ 44 h 44"/>
                </a:gdLst>
                <a:ahLst/>
                <a:cxnLst>
                  <a:cxn ang="T8">
                    <a:pos x="T0" y="T1"/>
                  </a:cxn>
                  <a:cxn ang="T9">
                    <a:pos x="T2" y="T3"/>
                  </a:cxn>
                  <a:cxn ang="T10">
                    <a:pos x="T4" y="T5"/>
                  </a:cxn>
                  <a:cxn ang="T11">
                    <a:pos x="T6" y="T7"/>
                  </a:cxn>
                </a:cxnLst>
                <a:rect l="T12" t="T13" r="T14" b="T15"/>
                <a:pathLst>
                  <a:path w="28" h="44">
                    <a:moveTo>
                      <a:pt x="27" y="22"/>
                    </a:moveTo>
                    <a:lnTo>
                      <a:pt x="0" y="0"/>
                    </a:lnTo>
                    <a:lnTo>
                      <a:pt x="0" y="43"/>
                    </a:lnTo>
                    <a:lnTo>
                      <a:pt x="27" y="22"/>
                    </a:lnTo>
                  </a:path>
                </a:pathLst>
              </a:custGeom>
              <a:solidFill>
                <a:schemeClr val="tx1"/>
              </a:solidFill>
              <a:ln w="12700" cap="rnd">
                <a:solidFill>
                  <a:schemeClr val="tx1"/>
                </a:solidFill>
                <a:round/>
                <a:headEnd/>
                <a:tailEnd/>
              </a:ln>
            </p:spPr>
            <p:txBody>
              <a:bodyPr/>
              <a:lstStyle/>
              <a:p>
                <a:endParaRPr lang="pt-BR"/>
              </a:p>
            </p:txBody>
          </p:sp>
          <p:sp>
            <p:nvSpPr>
              <p:cNvPr id="95300" name="Freeform 101"/>
              <p:cNvSpPr>
                <a:spLocks/>
              </p:cNvSpPr>
              <p:nvPr/>
            </p:nvSpPr>
            <p:spPr bwMode="auto">
              <a:xfrm>
                <a:off x="2072" y="3085"/>
                <a:ext cx="27" cy="44"/>
              </a:xfrm>
              <a:custGeom>
                <a:avLst/>
                <a:gdLst>
                  <a:gd name="T0" fmla="*/ 0 w 27"/>
                  <a:gd name="T1" fmla="*/ 22 h 44"/>
                  <a:gd name="T2" fmla="*/ 26 w 27"/>
                  <a:gd name="T3" fmla="*/ 0 h 44"/>
                  <a:gd name="T4" fmla="*/ 26 w 27"/>
                  <a:gd name="T5" fmla="*/ 43 h 44"/>
                  <a:gd name="T6" fmla="*/ 0 w 27"/>
                  <a:gd name="T7" fmla="*/ 22 h 44"/>
                  <a:gd name="T8" fmla="*/ 0 60000 65536"/>
                  <a:gd name="T9" fmla="*/ 0 60000 65536"/>
                  <a:gd name="T10" fmla="*/ 0 60000 65536"/>
                  <a:gd name="T11" fmla="*/ 0 60000 65536"/>
                  <a:gd name="T12" fmla="*/ 0 w 27"/>
                  <a:gd name="T13" fmla="*/ 0 h 44"/>
                  <a:gd name="T14" fmla="*/ 27 w 27"/>
                  <a:gd name="T15" fmla="*/ 44 h 44"/>
                </a:gdLst>
                <a:ahLst/>
                <a:cxnLst>
                  <a:cxn ang="T8">
                    <a:pos x="T0" y="T1"/>
                  </a:cxn>
                  <a:cxn ang="T9">
                    <a:pos x="T2" y="T3"/>
                  </a:cxn>
                  <a:cxn ang="T10">
                    <a:pos x="T4" y="T5"/>
                  </a:cxn>
                  <a:cxn ang="T11">
                    <a:pos x="T6" y="T7"/>
                  </a:cxn>
                </a:cxnLst>
                <a:rect l="T12" t="T13" r="T14" b="T15"/>
                <a:pathLst>
                  <a:path w="27" h="44">
                    <a:moveTo>
                      <a:pt x="0" y="22"/>
                    </a:moveTo>
                    <a:lnTo>
                      <a:pt x="26" y="0"/>
                    </a:lnTo>
                    <a:lnTo>
                      <a:pt x="26" y="43"/>
                    </a:lnTo>
                    <a:lnTo>
                      <a:pt x="0" y="22"/>
                    </a:lnTo>
                  </a:path>
                </a:pathLst>
              </a:custGeom>
              <a:solidFill>
                <a:schemeClr val="tx1"/>
              </a:solidFill>
              <a:ln w="12700" cap="rnd">
                <a:solidFill>
                  <a:schemeClr val="tx1"/>
                </a:solidFill>
                <a:round/>
                <a:headEnd/>
                <a:tailEnd/>
              </a:ln>
            </p:spPr>
            <p:txBody>
              <a:bodyPr/>
              <a:lstStyle/>
              <a:p>
                <a:endParaRPr lang="pt-BR"/>
              </a:p>
            </p:txBody>
          </p:sp>
        </p:grpSp>
        <p:sp>
          <p:nvSpPr>
            <p:cNvPr id="95297" name="Line 102"/>
            <p:cNvSpPr>
              <a:spLocks noChangeShapeType="1"/>
            </p:cNvSpPr>
            <p:nvPr/>
          </p:nvSpPr>
          <p:spPr bwMode="auto">
            <a:xfrm flipV="1">
              <a:off x="2072" y="3058"/>
              <a:ext cx="0" cy="41"/>
            </a:xfrm>
            <a:prstGeom prst="line">
              <a:avLst/>
            </a:prstGeom>
            <a:noFill/>
            <a:ln w="12700">
              <a:solidFill>
                <a:schemeClr val="tx1"/>
              </a:solidFill>
              <a:round/>
              <a:headEnd type="none" w="sm" len="sm"/>
              <a:tailEnd type="none" w="sm" len="sm"/>
            </a:ln>
          </p:spPr>
          <p:txBody>
            <a:bodyPr/>
            <a:lstStyle/>
            <a:p>
              <a:endParaRPr lang="pt-BR"/>
            </a:p>
          </p:txBody>
        </p:sp>
        <p:sp>
          <p:nvSpPr>
            <p:cNvPr id="95298" name="Line 103"/>
            <p:cNvSpPr>
              <a:spLocks noChangeShapeType="1"/>
            </p:cNvSpPr>
            <p:nvPr/>
          </p:nvSpPr>
          <p:spPr bwMode="auto">
            <a:xfrm flipH="1">
              <a:off x="2043" y="3056"/>
              <a:ext cx="53" cy="0"/>
            </a:xfrm>
            <a:prstGeom prst="line">
              <a:avLst/>
            </a:prstGeom>
            <a:noFill/>
            <a:ln w="12700">
              <a:solidFill>
                <a:schemeClr val="tx1"/>
              </a:solidFill>
              <a:round/>
              <a:headEnd type="none" w="sm" len="sm"/>
              <a:tailEnd type="none" w="sm" len="sm"/>
            </a:ln>
          </p:spPr>
          <p:txBody>
            <a:bodyPr/>
            <a:lstStyle/>
            <a:p>
              <a:endParaRPr lang="pt-BR"/>
            </a:p>
          </p:txBody>
        </p:sp>
      </p:grpSp>
      <p:sp>
        <p:nvSpPr>
          <p:cNvPr id="95269" name="Freeform 104"/>
          <p:cNvSpPr>
            <a:spLocks/>
          </p:cNvSpPr>
          <p:nvPr/>
        </p:nvSpPr>
        <p:spPr bwMode="auto">
          <a:xfrm>
            <a:off x="3062288" y="4676775"/>
            <a:ext cx="79375" cy="58738"/>
          </a:xfrm>
          <a:custGeom>
            <a:avLst/>
            <a:gdLst>
              <a:gd name="T0" fmla="*/ 2147483647 w 50"/>
              <a:gd name="T1" fmla="*/ 0 h 37"/>
              <a:gd name="T2" fmla="*/ 0 w 50"/>
              <a:gd name="T3" fmla="*/ 0 h 37"/>
              <a:gd name="T4" fmla="*/ 0 w 50"/>
              <a:gd name="T5" fmla="*/ 2147483647 h 37"/>
              <a:gd name="T6" fmla="*/ 0 60000 65536"/>
              <a:gd name="T7" fmla="*/ 0 60000 65536"/>
              <a:gd name="T8" fmla="*/ 0 60000 65536"/>
              <a:gd name="T9" fmla="*/ 0 w 50"/>
              <a:gd name="T10" fmla="*/ 0 h 37"/>
              <a:gd name="T11" fmla="*/ 50 w 50"/>
              <a:gd name="T12" fmla="*/ 37 h 37"/>
            </a:gdLst>
            <a:ahLst/>
            <a:cxnLst>
              <a:cxn ang="T6">
                <a:pos x="T0" y="T1"/>
              </a:cxn>
              <a:cxn ang="T7">
                <a:pos x="T2" y="T3"/>
              </a:cxn>
              <a:cxn ang="T8">
                <a:pos x="T4" y="T5"/>
              </a:cxn>
            </a:cxnLst>
            <a:rect l="T9" t="T10" r="T11" b="T12"/>
            <a:pathLst>
              <a:path w="50" h="37">
                <a:moveTo>
                  <a:pt x="49" y="0"/>
                </a:moveTo>
                <a:lnTo>
                  <a:pt x="0" y="0"/>
                </a:lnTo>
                <a:lnTo>
                  <a:pt x="0" y="36"/>
                </a:lnTo>
              </a:path>
            </a:pathLst>
          </a:custGeom>
          <a:noFill/>
          <a:ln w="25400" cap="rnd">
            <a:solidFill>
              <a:srgbClr val="114FFB"/>
            </a:solidFill>
            <a:round/>
            <a:headEnd type="none" w="sm" len="sm"/>
            <a:tailEnd type="none" w="sm" len="sm"/>
          </a:ln>
        </p:spPr>
        <p:txBody>
          <a:bodyPr/>
          <a:lstStyle/>
          <a:p>
            <a:endParaRPr lang="pt-BR"/>
          </a:p>
        </p:txBody>
      </p:sp>
      <p:sp>
        <p:nvSpPr>
          <p:cNvPr id="95270" name="Freeform 105"/>
          <p:cNvSpPr>
            <a:spLocks/>
          </p:cNvSpPr>
          <p:nvPr/>
        </p:nvSpPr>
        <p:spPr bwMode="auto">
          <a:xfrm>
            <a:off x="3062288" y="5064125"/>
            <a:ext cx="79375" cy="57150"/>
          </a:xfrm>
          <a:custGeom>
            <a:avLst/>
            <a:gdLst>
              <a:gd name="T0" fmla="*/ 2147483647 w 50"/>
              <a:gd name="T1" fmla="*/ 0 h 36"/>
              <a:gd name="T2" fmla="*/ 0 w 50"/>
              <a:gd name="T3" fmla="*/ 0 h 36"/>
              <a:gd name="T4" fmla="*/ 0 w 50"/>
              <a:gd name="T5" fmla="*/ 2147483647 h 36"/>
              <a:gd name="T6" fmla="*/ 0 60000 65536"/>
              <a:gd name="T7" fmla="*/ 0 60000 65536"/>
              <a:gd name="T8" fmla="*/ 0 60000 65536"/>
              <a:gd name="T9" fmla="*/ 0 w 50"/>
              <a:gd name="T10" fmla="*/ 0 h 36"/>
              <a:gd name="T11" fmla="*/ 50 w 50"/>
              <a:gd name="T12" fmla="*/ 36 h 36"/>
            </a:gdLst>
            <a:ahLst/>
            <a:cxnLst>
              <a:cxn ang="T6">
                <a:pos x="T0" y="T1"/>
              </a:cxn>
              <a:cxn ang="T7">
                <a:pos x="T2" y="T3"/>
              </a:cxn>
              <a:cxn ang="T8">
                <a:pos x="T4" y="T5"/>
              </a:cxn>
            </a:cxnLst>
            <a:rect l="T9" t="T10" r="T11" b="T12"/>
            <a:pathLst>
              <a:path w="50" h="36">
                <a:moveTo>
                  <a:pt x="49" y="0"/>
                </a:moveTo>
                <a:lnTo>
                  <a:pt x="0" y="0"/>
                </a:lnTo>
                <a:lnTo>
                  <a:pt x="0" y="35"/>
                </a:lnTo>
              </a:path>
            </a:pathLst>
          </a:custGeom>
          <a:noFill/>
          <a:ln w="25400" cap="rnd">
            <a:solidFill>
              <a:srgbClr val="114FFB"/>
            </a:solidFill>
            <a:round/>
            <a:headEnd type="none" w="sm" len="sm"/>
            <a:tailEnd type="none" w="sm" len="sm"/>
          </a:ln>
        </p:spPr>
        <p:txBody>
          <a:bodyPr/>
          <a:lstStyle/>
          <a:p>
            <a:endParaRPr lang="pt-BR"/>
          </a:p>
        </p:txBody>
      </p:sp>
      <p:sp>
        <p:nvSpPr>
          <p:cNvPr id="95271" name="Line 106"/>
          <p:cNvSpPr>
            <a:spLocks noChangeShapeType="1"/>
          </p:cNvSpPr>
          <p:nvPr/>
        </p:nvSpPr>
        <p:spPr bwMode="auto">
          <a:xfrm flipH="1">
            <a:off x="2336800" y="6148388"/>
            <a:ext cx="576263" cy="0"/>
          </a:xfrm>
          <a:prstGeom prst="line">
            <a:avLst/>
          </a:prstGeom>
          <a:noFill/>
          <a:ln w="12700">
            <a:solidFill>
              <a:schemeClr val="tx1"/>
            </a:solidFill>
            <a:round/>
            <a:headEnd type="none" w="sm" len="sm"/>
            <a:tailEnd type="stealth" w="med" len="lg"/>
          </a:ln>
        </p:spPr>
        <p:txBody>
          <a:bodyPr/>
          <a:lstStyle/>
          <a:p>
            <a:endParaRPr lang="pt-BR"/>
          </a:p>
        </p:txBody>
      </p:sp>
      <p:sp>
        <p:nvSpPr>
          <p:cNvPr id="95272" name="Rectangle 107"/>
          <p:cNvSpPr>
            <a:spLocks noChangeArrowheads="1"/>
          </p:cNvSpPr>
          <p:nvPr/>
        </p:nvSpPr>
        <p:spPr bwMode="auto">
          <a:xfrm>
            <a:off x="2714625" y="5783263"/>
            <a:ext cx="107950" cy="61912"/>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95273" name="Line 108"/>
          <p:cNvSpPr>
            <a:spLocks noChangeShapeType="1"/>
          </p:cNvSpPr>
          <p:nvPr/>
        </p:nvSpPr>
        <p:spPr bwMode="auto">
          <a:xfrm flipV="1">
            <a:off x="2703513" y="5775325"/>
            <a:ext cx="0" cy="55563"/>
          </a:xfrm>
          <a:prstGeom prst="line">
            <a:avLst/>
          </a:prstGeom>
          <a:noFill/>
          <a:ln w="12700">
            <a:solidFill>
              <a:schemeClr val="tx1"/>
            </a:solidFill>
            <a:round/>
            <a:headEnd type="none" w="sm" len="sm"/>
            <a:tailEnd type="none" w="sm" len="sm"/>
          </a:ln>
        </p:spPr>
        <p:txBody>
          <a:bodyPr/>
          <a:lstStyle/>
          <a:p>
            <a:endParaRPr lang="pt-BR"/>
          </a:p>
        </p:txBody>
      </p:sp>
      <p:sp>
        <p:nvSpPr>
          <p:cNvPr id="95274" name="Line 109"/>
          <p:cNvSpPr>
            <a:spLocks noChangeShapeType="1"/>
          </p:cNvSpPr>
          <p:nvPr/>
        </p:nvSpPr>
        <p:spPr bwMode="auto">
          <a:xfrm flipV="1">
            <a:off x="2835275" y="5776913"/>
            <a:ext cx="0" cy="57150"/>
          </a:xfrm>
          <a:prstGeom prst="line">
            <a:avLst/>
          </a:prstGeom>
          <a:noFill/>
          <a:ln w="12700">
            <a:solidFill>
              <a:schemeClr val="tx1"/>
            </a:solidFill>
            <a:round/>
            <a:headEnd type="none" w="sm" len="sm"/>
            <a:tailEnd type="none" w="sm" len="sm"/>
          </a:ln>
        </p:spPr>
        <p:txBody>
          <a:bodyPr/>
          <a:lstStyle/>
          <a:p>
            <a:endParaRPr lang="pt-BR"/>
          </a:p>
        </p:txBody>
      </p:sp>
      <p:sp>
        <p:nvSpPr>
          <p:cNvPr id="95275" name="Line 110"/>
          <p:cNvSpPr>
            <a:spLocks noChangeShapeType="1"/>
          </p:cNvSpPr>
          <p:nvPr/>
        </p:nvSpPr>
        <p:spPr bwMode="auto">
          <a:xfrm flipH="1" flipV="1">
            <a:off x="2708275" y="5791200"/>
            <a:ext cx="127000" cy="36513"/>
          </a:xfrm>
          <a:prstGeom prst="line">
            <a:avLst/>
          </a:prstGeom>
          <a:noFill/>
          <a:ln w="12700">
            <a:solidFill>
              <a:schemeClr val="tx1"/>
            </a:solidFill>
            <a:round/>
            <a:headEnd type="none" w="sm" len="sm"/>
            <a:tailEnd type="none" w="sm" len="sm"/>
          </a:ln>
        </p:spPr>
        <p:txBody>
          <a:bodyPr/>
          <a:lstStyle/>
          <a:p>
            <a:endParaRPr lang="pt-BR"/>
          </a:p>
        </p:txBody>
      </p:sp>
      <p:sp>
        <p:nvSpPr>
          <p:cNvPr id="95276" name="Freeform 111"/>
          <p:cNvSpPr>
            <a:spLocks/>
          </p:cNvSpPr>
          <p:nvPr/>
        </p:nvSpPr>
        <p:spPr bwMode="auto">
          <a:xfrm>
            <a:off x="2792413" y="5795963"/>
            <a:ext cx="38100" cy="36512"/>
          </a:xfrm>
          <a:custGeom>
            <a:avLst/>
            <a:gdLst>
              <a:gd name="T0" fmla="*/ 2147483647 w 24"/>
              <a:gd name="T1" fmla="*/ 2147483647 h 23"/>
              <a:gd name="T2" fmla="*/ 2147483647 w 24"/>
              <a:gd name="T3" fmla="*/ 0 h 23"/>
              <a:gd name="T4" fmla="*/ 0 w 24"/>
              <a:gd name="T5" fmla="*/ 2147483647 h 23"/>
              <a:gd name="T6" fmla="*/ 2147483647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23" y="16"/>
                </a:moveTo>
                <a:lnTo>
                  <a:pt x="2" y="0"/>
                </a:lnTo>
                <a:lnTo>
                  <a:pt x="0" y="22"/>
                </a:lnTo>
                <a:lnTo>
                  <a:pt x="23" y="16"/>
                </a:lnTo>
              </a:path>
            </a:pathLst>
          </a:custGeom>
          <a:solidFill>
            <a:schemeClr val="tx1"/>
          </a:solidFill>
          <a:ln w="12700" cap="rnd">
            <a:solidFill>
              <a:schemeClr val="tx1"/>
            </a:solidFill>
            <a:round/>
            <a:headEnd/>
            <a:tailEnd/>
          </a:ln>
        </p:spPr>
        <p:txBody>
          <a:bodyPr/>
          <a:lstStyle/>
          <a:p>
            <a:endParaRPr lang="pt-BR"/>
          </a:p>
        </p:txBody>
      </p:sp>
      <p:sp>
        <p:nvSpPr>
          <p:cNvPr id="95277" name="Rectangle 112"/>
          <p:cNvSpPr>
            <a:spLocks noChangeArrowheads="1"/>
          </p:cNvSpPr>
          <p:nvPr/>
        </p:nvSpPr>
        <p:spPr bwMode="auto">
          <a:xfrm>
            <a:off x="3778250" y="5775325"/>
            <a:ext cx="107950" cy="6191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95278" name="Line 113"/>
          <p:cNvSpPr>
            <a:spLocks noChangeShapeType="1"/>
          </p:cNvSpPr>
          <p:nvPr/>
        </p:nvSpPr>
        <p:spPr bwMode="auto">
          <a:xfrm flipV="1">
            <a:off x="3765550" y="5764213"/>
            <a:ext cx="0" cy="55562"/>
          </a:xfrm>
          <a:prstGeom prst="line">
            <a:avLst/>
          </a:prstGeom>
          <a:noFill/>
          <a:ln w="12700">
            <a:solidFill>
              <a:schemeClr val="tx1"/>
            </a:solidFill>
            <a:round/>
            <a:headEnd type="none" w="sm" len="sm"/>
            <a:tailEnd type="none" w="sm" len="sm"/>
          </a:ln>
        </p:spPr>
        <p:txBody>
          <a:bodyPr/>
          <a:lstStyle/>
          <a:p>
            <a:endParaRPr lang="pt-BR"/>
          </a:p>
        </p:txBody>
      </p:sp>
      <p:sp>
        <p:nvSpPr>
          <p:cNvPr id="95279" name="Line 114"/>
          <p:cNvSpPr>
            <a:spLocks noChangeShapeType="1"/>
          </p:cNvSpPr>
          <p:nvPr/>
        </p:nvSpPr>
        <p:spPr bwMode="auto">
          <a:xfrm flipV="1">
            <a:off x="3898900" y="5768975"/>
            <a:ext cx="0" cy="55563"/>
          </a:xfrm>
          <a:prstGeom prst="line">
            <a:avLst/>
          </a:prstGeom>
          <a:noFill/>
          <a:ln w="12700">
            <a:solidFill>
              <a:schemeClr val="tx1"/>
            </a:solidFill>
            <a:round/>
            <a:headEnd type="none" w="sm" len="sm"/>
            <a:tailEnd type="none" w="sm" len="sm"/>
          </a:ln>
        </p:spPr>
        <p:txBody>
          <a:bodyPr/>
          <a:lstStyle/>
          <a:p>
            <a:endParaRPr lang="pt-BR"/>
          </a:p>
        </p:txBody>
      </p:sp>
      <p:sp>
        <p:nvSpPr>
          <p:cNvPr id="95280" name="Line 115"/>
          <p:cNvSpPr>
            <a:spLocks noChangeShapeType="1"/>
          </p:cNvSpPr>
          <p:nvPr/>
        </p:nvSpPr>
        <p:spPr bwMode="auto">
          <a:xfrm flipH="1" flipV="1">
            <a:off x="3771900" y="5780088"/>
            <a:ext cx="127000" cy="38100"/>
          </a:xfrm>
          <a:prstGeom prst="line">
            <a:avLst/>
          </a:prstGeom>
          <a:noFill/>
          <a:ln w="12700">
            <a:solidFill>
              <a:schemeClr val="tx1"/>
            </a:solidFill>
            <a:round/>
            <a:headEnd type="none" w="sm" len="sm"/>
            <a:tailEnd type="none" w="sm" len="sm"/>
          </a:ln>
        </p:spPr>
        <p:txBody>
          <a:bodyPr/>
          <a:lstStyle/>
          <a:p>
            <a:endParaRPr lang="pt-BR"/>
          </a:p>
        </p:txBody>
      </p:sp>
      <p:sp>
        <p:nvSpPr>
          <p:cNvPr id="95281" name="Freeform 116"/>
          <p:cNvSpPr>
            <a:spLocks/>
          </p:cNvSpPr>
          <p:nvPr/>
        </p:nvSpPr>
        <p:spPr bwMode="auto">
          <a:xfrm>
            <a:off x="3856038" y="5786438"/>
            <a:ext cx="38100" cy="34925"/>
          </a:xfrm>
          <a:custGeom>
            <a:avLst/>
            <a:gdLst>
              <a:gd name="T0" fmla="*/ 2147483647 w 24"/>
              <a:gd name="T1" fmla="*/ 2147483647 h 22"/>
              <a:gd name="T2" fmla="*/ 2147483647 w 24"/>
              <a:gd name="T3" fmla="*/ 0 h 22"/>
              <a:gd name="T4" fmla="*/ 0 w 24"/>
              <a:gd name="T5" fmla="*/ 2147483647 h 22"/>
              <a:gd name="T6" fmla="*/ 2147483647 w 24"/>
              <a:gd name="T7" fmla="*/ 2147483647 h 22"/>
              <a:gd name="T8" fmla="*/ 0 60000 65536"/>
              <a:gd name="T9" fmla="*/ 0 60000 65536"/>
              <a:gd name="T10" fmla="*/ 0 60000 65536"/>
              <a:gd name="T11" fmla="*/ 0 60000 65536"/>
              <a:gd name="T12" fmla="*/ 0 w 24"/>
              <a:gd name="T13" fmla="*/ 0 h 22"/>
              <a:gd name="T14" fmla="*/ 24 w 24"/>
              <a:gd name="T15" fmla="*/ 22 h 22"/>
            </a:gdLst>
            <a:ahLst/>
            <a:cxnLst>
              <a:cxn ang="T8">
                <a:pos x="T0" y="T1"/>
              </a:cxn>
              <a:cxn ang="T9">
                <a:pos x="T2" y="T3"/>
              </a:cxn>
              <a:cxn ang="T10">
                <a:pos x="T4" y="T5"/>
              </a:cxn>
              <a:cxn ang="T11">
                <a:pos x="T6" y="T7"/>
              </a:cxn>
            </a:cxnLst>
            <a:rect l="T12" t="T13" r="T14" b="T15"/>
            <a:pathLst>
              <a:path w="24" h="22">
                <a:moveTo>
                  <a:pt x="23" y="15"/>
                </a:moveTo>
                <a:lnTo>
                  <a:pt x="2" y="0"/>
                </a:lnTo>
                <a:lnTo>
                  <a:pt x="0" y="21"/>
                </a:lnTo>
                <a:lnTo>
                  <a:pt x="23" y="15"/>
                </a:lnTo>
              </a:path>
            </a:pathLst>
          </a:custGeom>
          <a:solidFill>
            <a:schemeClr val="tx1"/>
          </a:solidFill>
          <a:ln w="12700" cap="rnd">
            <a:solidFill>
              <a:schemeClr val="tx1"/>
            </a:solidFill>
            <a:round/>
            <a:headEnd/>
            <a:tailEnd/>
          </a:ln>
        </p:spPr>
        <p:txBody>
          <a:bodyPr/>
          <a:lstStyle/>
          <a:p>
            <a:endParaRPr lang="pt-BR"/>
          </a:p>
        </p:txBody>
      </p:sp>
      <p:sp>
        <p:nvSpPr>
          <p:cNvPr id="95282" name="Rectangle 117"/>
          <p:cNvSpPr>
            <a:spLocks noChangeArrowheads="1"/>
          </p:cNvSpPr>
          <p:nvPr/>
        </p:nvSpPr>
        <p:spPr bwMode="auto">
          <a:xfrm>
            <a:off x="3657600" y="4535488"/>
            <a:ext cx="909638" cy="280987"/>
          </a:xfrm>
          <a:prstGeom prst="rect">
            <a:avLst/>
          </a:prstGeom>
          <a:noFill/>
          <a:ln w="9525">
            <a:noFill/>
            <a:miter lim="800000"/>
            <a:headEnd/>
            <a:tailEnd/>
          </a:ln>
        </p:spPr>
        <p:txBody>
          <a:bodyPr wrap="none" lIns="82550" tIns="41275" rIns="82550" bIns="41275">
            <a:spAutoFit/>
          </a:bodyPr>
          <a:lstStyle/>
          <a:p>
            <a:pPr defTabSz="739775" eaLnBrk="0" hangingPunct="0"/>
            <a:r>
              <a:rPr lang="en-US" sz="1300" b="1">
                <a:latin typeface="Arial" charset="0"/>
              </a:rPr>
              <a:t>Processo</a:t>
            </a:r>
          </a:p>
        </p:txBody>
      </p:sp>
      <p:sp>
        <p:nvSpPr>
          <p:cNvPr id="95283" name="Line 118"/>
          <p:cNvSpPr>
            <a:spLocks noChangeShapeType="1"/>
          </p:cNvSpPr>
          <p:nvPr/>
        </p:nvSpPr>
        <p:spPr bwMode="auto">
          <a:xfrm>
            <a:off x="6818313" y="3538538"/>
            <a:ext cx="0" cy="552450"/>
          </a:xfrm>
          <a:prstGeom prst="line">
            <a:avLst/>
          </a:prstGeom>
          <a:noFill/>
          <a:ln w="25400">
            <a:solidFill>
              <a:srgbClr val="114FFB"/>
            </a:solidFill>
            <a:round/>
            <a:headEnd type="none" w="sm" len="sm"/>
            <a:tailEnd type="none" w="sm" len="sm"/>
          </a:ln>
        </p:spPr>
        <p:txBody>
          <a:bodyPr/>
          <a:lstStyle/>
          <a:p>
            <a:endParaRPr lang="pt-BR"/>
          </a:p>
        </p:txBody>
      </p:sp>
      <p:sp>
        <p:nvSpPr>
          <p:cNvPr id="95284" name="Line 119"/>
          <p:cNvSpPr>
            <a:spLocks noChangeShapeType="1"/>
          </p:cNvSpPr>
          <p:nvPr/>
        </p:nvSpPr>
        <p:spPr bwMode="auto">
          <a:xfrm>
            <a:off x="2370138" y="3543300"/>
            <a:ext cx="0" cy="1846263"/>
          </a:xfrm>
          <a:prstGeom prst="line">
            <a:avLst/>
          </a:prstGeom>
          <a:noFill/>
          <a:ln w="25400">
            <a:solidFill>
              <a:srgbClr val="114FFB"/>
            </a:solidFill>
            <a:round/>
            <a:headEnd type="none" w="sm" len="sm"/>
            <a:tailEnd type="none" w="sm" len="sm"/>
          </a:ln>
        </p:spPr>
        <p:txBody>
          <a:bodyPr/>
          <a:lstStyle/>
          <a:p>
            <a:endParaRPr lang="pt-BR"/>
          </a:p>
        </p:txBody>
      </p:sp>
      <p:sp>
        <p:nvSpPr>
          <p:cNvPr id="95285" name="Line 120"/>
          <p:cNvSpPr>
            <a:spLocks noChangeShapeType="1"/>
          </p:cNvSpPr>
          <p:nvPr/>
        </p:nvSpPr>
        <p:spPr bwMode="auto">
          <a:xfrm flipH="1">
            <a:off x="2235200" y="4371975"/>
            <a:ext cx="134938" cy="0"/>
          </a:xfrm>
          <a:prstGeom prst="line">
            <a:avLst/>
          </a:prstGeom>
          <a:noFill/>
          <a:ln w="25400">
            <a:solidFill>
              <a:srgbClr val="114FFB"/>
            </a:solidFill>
            <a:round/>
            <a:headEnd type="none" w="sm" len="sm"/>
            <a:tailEnd type="none" w="sm" len="sm"/>
          </a:ln>
        </p:spPr>
        <p:txBody>
          <a:bodyPr/>
          <a:lstStyle/>
          <a:p>
            <a:endParaRPr lang="pt-BR"/>
          </a:p>
        </p:txBody>
      </p:sp>
      <p:sp>
        <p:nvSpPr>
          <p:cNvPr id="95286" name="Line 121"/>
          <p:cNvSpPr>
            <a:spLocks noChangeShapeType="1"/>
          </p:cNvSpPr>
          <p:nvPr/>
        </p:nvSpPr>
        <p:spPr bwMode="auto">
          <a:xfrm>
            <a:off x="954088" y="3525838"/>
            <a:ext cx="0" cy="1504950"/>
          </a:xfrm>
          <a:prstGeom prst="line">
            <a:avLst/>
          </a:prstGeom>
          <a:noFill/>
          <a:ln w="25400">
            <a:solidFill>
              <a:srgbClr val="114FFB"/>
            </a:solidFill>
            <a:round/>
            <a:headEnd type="none" w="sm" len="sm"/>
            <a:tailEnd type="none" w="sm" len="sm"/>
          </a:ln>
        </p:spPr>
        <p:txBody>
          <a:bodyPr/>
          <a:lstStyle/>
          <a:p>
            <a:endParaRPr lang="pt-BR"/>
          </a:p>
        </p:txBody>
      </p:sp>
      <p:sp>
        <p:nvSpPr>
          <p:cNvPr id="95287" name="Line 122"/>
          <p:cNvSpPr>
            <a:spLocks noChangeShapeType="1"/>
          </p:cNvSpPr>
          <p:nvPr/>
        </p:nvSpPr>
        <p:spPr bwMode="auto">
          <a:xfrm>
            <a:off x="947738" y="5043488"/>
            <a:ext cx="295275" cy="0"/>
          </a:xfrm>
          <a:prstGeom prst="line">
            <a:avLst/>
          </a:prstGeom>
          <a:noFill/>
          <a:ln w="25400">
            <a:solidFill>
              <a:srgbClr val="114FFB"/>
            </a:solidFill>
            <a:round/>
            <a:headEnd type="none" w="sm" len="sm"/>
            <a:tailEnd type="none" w="sm" len="sm"/>
          </a:ln>
        </p:spPr>
        <p:txBody>
          <a:bodyPr/>
          <a:lstStyle/>
          <a:p>
            <a:endParaRPr lang="pt-BR"/>
          </a:p>
        </p:txBody>
      </p:sp>
      <p:sp>
        <p:nvSpPr>
          <p:cNvPr id="95288" name="Line 123"/>
          <p:cNvSpPr>
            <a:spLocks noChangeShapeType="1"/>
          </p:cNvSpPr>
          <p:nvPr/>
        </p:nvSpPr>
        <p:spPr bwMode="auto">
          <a:xfrm>
            <a:off x="2203450" y="5380038"/>
            <a:ext cx="166688" cy="0"/>
          </a:xfrm>
          <a:prstGeom prst="line">
            <a:avLst/>
          </a:prstGeom>
          <a:noFill/>
          <a:ln w="25400">
            <a:solidFill>
              <a:srgbClr val="114FFB"/>
            </a:solidFill>
            <a:round/>
            <a:headEnd type="none" w="sm" len="sm"/>
            <a:tailEnd type="none" w="sm" len="sm"/>
          </a:ln>
        </p:spPr>
        <p:txBody>
          <a:bodyPr/>
          <a:lstStyle/>
          <a:p>
            <a:endParaRPr lang="pt-BR"/>
          </a:p>
        </p:txBody>
      </p:sp>
      <p:sp>
        <p:nvSpPr>
          <p:cNvPr id="95289" name="Line 124"/>
          <p:cNvSpPr>
            <a:spLocks noChangeShapeType="1"/>
          </p:cNvSpPr>
          <p:nvPr/>
        </p:nvSpPr>
        <p:spPr bwMode="auto">
          <a:xfrm>
            <a:off x="5070475" y="4565650"/>
            <a:ext cx="1011238" cy="0"/>
          </a:xfrm>
          <a:prstGeom prst="line">
            <a:avLst/>
          </a:prstGeom>
          <a:noFill/>
          <a:ln w="50800">
            <a:solidFill>
              <a:schemeClr val="accent2"/>
            </a:solidFill>
            <a:round/>
            <a:headEnd type="stealth" w="med" len="lg"/>
            <a:tailEnd type="stealth" w="med" len="lg"/>
          </a:ln>
        </p:spPr>
        <p:txBody>
          <a:bodyPr/>
          <a:lstStyle/>
          <a:p>
            <a:endParaRPr lang="pt-BR"/>
          </a:p>
        </p:txBody>
      </p:sp>
      <p:sp>
        <p:nvSpPr>
          <p:cNvPr id="95290" name="Line 125"/>
          <p:cNvSpPr>
            <a:spLocks noChangeShapeType="1"/>
          </p:cNvSpPr>
          <p:nvPr/>
        </p:nvSpPr>
        <p:spPr bwMode="auto">
          <a:xfrm>
            <a:off x="1058863" y="3725863"/>
            <a:ext cx="531812" cy="0"/>
          </a:xfrm>
          <a:prstGeom prst="line">
            <a:avLst/>
          </a:prstGeom>
          <a:noFill/>
          <a:ln w="12700">
            <a:solidFill>
              <a:schemeClr val="accent2"/>
            </a:solidFill>
            <a:round/>
            <a:headEnd type="stealth" w="med" len="lg"/>
            <a:tailEnd type="stealth" w="med" len="lg"/>
          </a:ln>
        </p:spPr>
        <p:txBody>
          <a:bodyPr/>
          <a:lstStyle/>
          <a:p>
            <a:endParaRPr lang="pt-BR"/>
          </a:p>
        </p:txBody>
      </p:sp>
      <p:sp>
        <p:nvSpPr>
          <p:cNvPr id="95291" name="Line 126"/>
          <p:cNvSpPr>
            <a:spLocks noChangeShapeType="1"/>
          </p:cNvSpPr>
          <p:nvPr/>
        </p:nvSpPr>
        <p:spPr bwMode="auto">
          <a:xfrm>
            <a:off x="1762125" y="3708400"/>
            <a:ext cx="530225" cy="0"/>
          </a:xfrm>
          <a:prstGeom prst="line">
            <a:avLst/>
          </a:prstGeom>
          <a:noFill/>
          <a:ln w="12700">
            <a:solidFill>
              <a:schemeClr val="accent2"/>
            </a:solidFill>
            <a:round/>
            <a:headEnd type="stealth" w="med" len="lg"/>
            <a:tailEnd type="stealth" w="med" len="lg"/>
          </a:ln>
        </p:spPr>
        <p:txBody>
          <a:bodyPr/>
          <a:lstStyle/>
          <a:p>
            <a:endParaRPr lang="pt-BR"/>
          </a:p>
        </p:txBody>
      </p:sp>
      <p:sp>
        <p:nvSpPr>
          <p:cNvPr id="95292" name="Line 127"/>
          <p:cNvSpPr>
            <a:spLocks noChangeShapeType="1"/>
          </p:cNvSpPr>
          <p:nvPr/>
        </p:nvSpPr>
        <p:spPr bwMode="auto">
          <a:xfrm>
            <a:off x="2463800" y="3708400"/>
            <a:ext cx="531813" cy="0"/>
          </a:xfrm>
          <a:prstGeom prst="line">
            <a:avLst/>
          </a:prstGeom>
          <a:noFill/>
          <a:ln w="12700">
            <a:solidFill>
              <a:schemeClr val="accent2"/>
            </a:solidFill>
            <a:round/>
            <a:headEnd type="stealth" w="med" len="lg"/>
            <a:tailEnd type="stealth" w="med" len="lg"/>
          </a:ln>
        </p:spPr>
        <p:txBody>
          <a:bodyPr/>
          <a:lstStyle/>
          <a:p>
            <a:endParaRPr lang="pt-BR"/>
          </a:p>
        </p:txBody>
      </p:sp>
      <p:sp>
        <p:nvSpPr>
          <p:cNvPr id="95293" name="Line 128"/>
          <p:cNvSpPr>
            <a:spLocks noChangeShapeType="1"/>
          </p:cNvSpPr>
          <p:nvPr/>
        </p:nvSpPr>
        <p:spPr bwMode="auto">
          <a:xfrm>
            <a:off x="955675" y="3529013"/>
            <a:ext cx="5851525" cy="0"/>
          </a:xfrm>
          <a:prstGeom prst="line">
            <a:avLst/>
          </a:prstGeom>
          <a:noFill/>
          <a:ln w="25400">
            <a:solidFill>
              <a:srgbClr val="3366FF"/>
            </a:solidFill>
            <a:round/>
            <a:headEnd type="none" w="sm" len="sm"/>
            <a:tailEnd type="none" w="sm" len="sm"/>
          </a:ln>
        </p:spPr>
        <p:txBody>
          <a:bodyPr/>
          <a:lstStyle/>
          <a:p>
            <a:endParaRPr lang="pt-BR"/>
          </a:p>
        </p:txBody>
      </p:sp>
      <p:sp>
        <p:nvSpPr>
          <p:cNvPr id="608386" name="Rectangle 130"/>
          <p:cNvSpPr>
            <a:spLocks noGrp="1" noChangeArrowheads="1"/>
          </p:cNvSpPr>
          <p:nvPr>
            <p:ph type="title" idx="4294967295"/>
          </p:nvPr>
        </p:nvSpPr>
        <p:spPr>
          <a:xfrm>
            <a:off x="193675" y="92075"/>
            <a:ext cx="4614863" cy="501650"/>
          </a:xfrm>
        </p:spPr>
        <p:txBody>
          <a:bodyPr/>
          <a:lstStyle/>
          <a:p>
            <a:pPr>
              <a:defRPr/>
            </a:pPr>
            <a:r>
              <a:rPr lang="en-US" sz="2800" smtClean="0">
                <a:solidFill>
                  <a:srgbClr val="000000"/>
                </a:solidFill>
              </a:rPr>
              <a:t>Foundation Fieldbus</a:t>
            </a:r>
          </a:p>
        </p:txBody>
      </p:sp>
      <p:pic>
        <p:nvPicPr>
          <p:cNvPr id="95295" name="Picture 4" descr="npo000143"/>
          <p:cNvPicPr>
            <a:picLocks noChangeAspect="1" noChangeArrowheads="1"/>
          </p:cNvPicPr>
          <p:nvPr/>
        </p:nvPicPr>
        <p:blipFill>
          <a:blip r:embed="rId3"/>
          <a:srcRect/>
          <a:stretch>
            <a:fillRect/>
          </a:stretch>
        </p:blipFill>
        <p:spPr bwMode="auto">
          <a:xfrm>
            <a:off x="7435850" y="3046413"/>
            <a:ext cx="1409700" cy="1058862"/>
          </a:xfrm>
          <a:prstGeom prst="rect">
            <a:avLst/>
          </a:prstGeom>
          <a:noFill/>
          <a:ln w="9525" algn="ctr">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ChangeArrowheads="1"/>
          </p:cNvSpPr>
          <p:nvPr/>
        </p:nvSpPr>
        <p:spPr bwMode="auto">
          <a:xfrm>
            <a:off x="1147763" y="4137025"/>
            <a:ext cx="2224087" cy="1279525"/>
          </a:xfrm>
          <a:prstGeom prst="rect">
            <a:avLst/>
          </a:prstGeom>
          <a:gradFill rotWithShape="0">
            <a:gsLst>
              <a:gs pos="0">
                <a:srgbClr val="DDDDDD"/>
              </a:gs>
              <a:gs pos="100000">
                <a:srgbClr val="FFFFFF"/>
              </a:gs>
            </a:gsLst>
            <a:lin ang="5400000" scaled="1"/>
          </a:gradFill>
          <a:ln w="28575">
            <a:solidFill>
              <a:schemeClr val="tx1"/>
            </a:solidFill>
            <a:miter lim="800000"/>
            <a:headEnd/>
            <a:tailEnd/>
          </a:ln>
        </p:spPr>
        <p:txBody>
          <a:bodyPr wrap="none" anchor="ctr"/>
          <a:lstStyle/>
          <a:p>
            <a:pPr algn="ctr" eaLnBrk="0" hangingPunct="0">
              <a:lnSpc>
                <a:spcPct val="95000"/>
              </a:lnSpc>
            </a:pPr>
            <a:endParaRPr lang="en-GB" sz="1400" b="1">
              <a:latin typeface="Arial" charset="0"/>
            </a:endParaRPr>
          </a:p>
          <a:p>
            <a:pPr algn="ctr" eaLnBrk="0" hangingPunct="0">
              <a:lnSpc>
                <a:spcPct val="95000"/>
              </a:lnSpc>
            </a:pPr>
            <a:endParaRPr lang="en-GB" sz="1400" b="1">
              <a:latin typeface="Arial" charset="0"/>
            </a:endParaRPr>
          </a:p>
          <a:p>
            <a:pPr algn="ctr" eaLnBrk="0" hangingPunct="0">
              <a:lnSpc>
                <a:spcPct val="95000"/>
              </a:lnSpc>
            </a:pPr>
            <a:r>
              <a:rPr lang="en-GB" sz="1800" b="1">
                <a:latin typeface="Arial" charset="0"/>
              </a:rPr>
              <a:t>AS-i</a:t>
            </a:r>
            <a:endParaRPr lang="en-US" sz="1800" b="1">
              <a:latin typeface="Arial" charset="0"/>
            </a:endParaRPr>
          </a:p>
        </p:txBody>
      </p:sp>
      <p:sp>
        <p:nvSpPr>
          <p:cNvPr id="12290" name="Rectangle 4"/>
          <p:cNvSpPr>
            <a:spLocks noChangeArrowheads="1"/>
          </p:cNvSpPr>
          <p:nvPr/>
        </p:nvSpPr>
        <p:spPr bwMode="auto">
          <a:xfrm>
            <a:off x="381000" y="5638800"/>
            <a:ext cx="1524000" cy="685800"/>
          </a:xfrm>
          <a:prstGeom prst="rect">
            <a:avLst/>
          </a:prstGeom>
          <a:solidFill>
            <a:schemeClr val="bg1"/>
          </a:solidFill>
          <a:ln w="9525">
            <a:noFill/>
            <a:miter lim="800000"/>
            <a:headEnd/>
            <a:tailEnd/>
          </a:ln>
        </p:spPr>
        <p:txBody>
          <a:bodyPr wrap="none" anchor="ctr"/>
          <a:lstStyle/>
          <a:p>
            <a:pPr algn="ctr" eaLnBrk="0" hangingPunct="0"/>
            <a:endParaRPr lang="pt-BR"/>
          </a:p>
        </p:txBody>
      </p:sp>
      <p:sp>
        <p:nvSpPr>
          <p:cNvPr id="12291" name="Rectangle 5"/>
          <p:cNvSpPr>
            <a:spLocks noChangeArrowheads="1"/>
          </p:cNvSpPr>
          <p:nvPr/>
        </p:nvSpPr>
        <p:spPr bwMode="auto">
          <a:xfrm>
            <a:off x="7004050" y="5316538"/>
            <a:ext cx="2074863" cy="1104900"/>
          </a:xfrm>
          <a:prstGeom prst="rect">
            <a:avLst/>
          </a:prstGeom>
          <a:solidFill>
            <a:schemeClr val="bg1"/>
          </a:solidFill>
          <a:ln w="9525">
            <a:noFill/>
            <a:miter lim="800000"/>
            <a:headEnd/>
            <a:tailEnd/>
          </a:ln>
        </p:spPr>
        <p:txBody>
          <a:bodyPr wrap="none" anchor="ctr"/>
          <a:lstStyle/>
          <a:p>
            <a:pPr algn="ctr" eaLnBrk="0" hangingPunct="0"/>
            <a:endParaRPr lang="pt-BR"/>
          </a:p>
        </p:txBody>
      </p:sp>
      <p:sp>
        <p:nvSpPr>
          <p:cNvPr id="12292" name="Rectangle 6"/>
          <p:cNvSpPr>
            <a:spLocks noChangeArrowheads="1"/>
          </p:cNvSpPr>
          <p:nvPr/>
        </p:nvSpPr>
        <p:spPr bwMode="auto">
          <a:xfrm>
            <a:off x="1041400" y="5791200"/>
            <a:ext cx="2354263" cy="400050"/>
          </a:xfrm>
          <a:prstGeom prst="rect">
            <a:avLst/>
          </a:prstGeom>
          <a:noFill/>
          <a:ln w="9525">
            <a:noFill/>
            <a:miter lim="800000"/>
            <a:headEnd/>
            <a:tailEnd/>
          </a:ln>
        </p:spPr>
        <p:txBody>
          <a:bodyPr wrap="none" anchor="ctr"/>
          <a:lstStyle/>
          <a:p>
            <a:pPr algn="ctr" eaLnBrk="0" hangingPunct="0"/>
            <a:r>
              <a:rPr lang="en-US" sz="1800" b="1">
                <a:solidFill>
                  <a:schemeClr val="accent2"/>
                </a:solidFill>
                <a:latin typeface="Arial" charset="0"/>
              </a:rPr>
              <a:t>Equipamentos Simples</a:t>
            </a:r>
          </a:p>
        </p:txBody>
      </p:sp>
      <p:sp>
        <p:nvSpPr>
          <p:cNvPr id="12293" name="Rectangle 7"/>
          <p:cNvSpPr>
            <a:spLocks noChangeArrowheads="1"/>
          </p:cNvSpPr>
          <p:nvPr/>
        </p:nvSpPr>
        <p:spPr bwMode="auto">
          <a:xfrm>
            <a:off x="6257925" y="5791200"/>
            <a:ext cx="2352675" cy="400050"/>
          </a:xfrm>
          <a:prstGeom prst="rect">
            <a:avLst/>
          </a:prstGeom>
          <a:noFill/>
          <a:ln w="9525">
            <a:noFill/>
            <a:miter lim="800000"/>
            <a:headEnd/>
            <a:tailEnd/>
          </a:ln>
        </p:spPr>
        <p:txBody>
          <a:bodyPr wrap="none" anchor="ctr"/>
          <a:lstStyle/>
          <a:p>
            <a:pPr algn="ctr" eaLnBrk="0" hangingPunct="0"/>
            <a:r>
              <a:rPr lang="en-US" sz="1800" b="1">
                <a:solidFill>
                  <a:schemeClr val="accent2"/>
                </a:solidFill>
                <a:latin typeface="Arial" charset="0"/>
              </a:rPr>
              <a:t>Equipamentos Complexos</a:t>
            </a:r>
          </a:p>
        </p:txBody>
      </p:sp>
      <p:sp>
        <p:nvSpPr>
          <p:cNvPr id="12294" name="Line 8"/>
          <p:cNvSpPr>
            <a:spLocks noChangeShapeType="1"/>
          </p:cNvSpPr>
          <p:nvPr/>
        </p:nvSpPr>
        <p:spPr bwMode="auto">
          <a:xfrm flipH="1" flipV="1">
            <a:off x="1122363" y="1274763"/>
            <a:ext cx="0" cy="4179887"/>
          </a:xfrm>
          <a:prstGeom prst="line">
            <a:avLst/>
          </a:prstGeom>
          <a:noFill/>
          <a:ln w="50800">
            <a:solidFill>
              <a:schemeClr val="tx1"/>
            </a:solidFill>
            <a:round/>
            <a:headEnd type="none" w="sm" len="sm"/>
            <a:tailEnd type="stealth" w="med" len="lg"/>
          </a:ln>
        </p:spPr>
        <p:txBody>
          <a:bodyPr wrap="none" anchor="ctr"/>
          <a:lstStyle/>
          <a:p>
            <a:endParaRPr lang="pt-BR"/>
          </a:p>
        </p:txBody>
      </p:sp>
      <p:sp>
        <p:nvSpPr>
          <p:cNvPr id="12295" name="Line 9"/>
          <p:cNvSpPr>
            <a:spLocks noChangeShapeType="1"/>
          </p:cNvSpPr>
          <p:nvPr/>
        </p:nvSpPr>
        <p:spPr bwMode="auto">
          <a:xfrm flipV="1">
            <a:off x="1122363" y="5449888"/>
            <a:ext cx="7575550" cy="1587"/>
          </a:xfrm>
          <a:prstGeom prst="line">
            <a:avLst/>
          </a:prstGeom>
          <a:noFill/>
          <a:ln w="50800">
            <a:solidFill>
              <a:schemeClr val="tx1"/>
            </a:solidFill>
            <a:round/>
            <a:headEnd type="none" w="sm" len="sm"/>
            <a:tailEnd type="stealth" w="med" len="lg"/>
          </a:ln>
        </p:spPr>
        <p:txBody>
          <a:bodyPr wrap="none" anchor="ctr"/>
          <a:lstStyle/>
          <a:p>
            <a:endParaRPr lang="pt-BR"/>
          </a:p>
        </p:txBody>
      </p:sp>
      <p:sp>
        <p:nvSpPr>
          <p:cNvPr id="12296" name="Rectangle 10"/>
          <p:cNvSpPr>
            <a:spLocks noChangeArrowheads="1"/>
          </p:cNvSpPr>
          <p:nvPr/>
        </p:nvSpPr>
        <p:spPr bwMode="auto">
          <a:xfrm>
            <a:off x="1801813" y="5537200"/>
            <a:ext cx="965200"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Bit</a:t>
            </a:r>
          </a:p>
        </p:txBody>
      </p:sp>
      <p:sp>
        <p:nvSpPr>
          <p:cNvPr id="12297" name="Rectangle 11"/>
          <p:cNvSpPr>
            <a:spLocks noChangeArrowheads="1"/>
          </p:cNvSpPr>
          <p:nvPr/>
        </p:nvSpPr>
        <p:spPr bwMode="auto">
          <a:xfrm>
            <a:off x="3824288" y="5557838"/>
            <a:ext cx="1412875"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Byte</a:t>
            </a:r>
          </a:p>
        </p:txBody>
      </p:sp>
      <p:sp>
        <p:nvSpPr>
          <p:cNvPr id="12298" name="Rectangle 12"/>
          <p:cNvSpPr>
            <a:spLocks noChangeArrowheads="1"/>
          </p:cNvSpPr>
          <p:nvPr/>
        </p:nvSpPr>
        <p:spPr bwMode="auto">
          <a:xfrm>
            <a:off x="6215063" y="5538788"/>
            <a:ext cx="1500187"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Block</a:t>
            </a:r>
          </a:p>
        </p:txBody>
      </p:sp>
      <p:sp>
        <p:nvSpPr>
          <p:cNvPr id="12299" name="Rectangle 13"/>
          <p:cNvSpPr>
            <a:spLocks noChangeArrowheads="1"/>
          </p:cNvSpPr>
          <p:nvPr/>
        </p:nvSpPr>
        <p:spPr bwMode="auto">
          <a:xfrm rot="-5400000">
            <a:off x="81756" y="3363119"/>
            <a:ext cx="1452563" cy="5175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 Variáveis de Processo</a:t>
            </a:r>
            <a:endParaRPr lang="en-GB" sz="1600" b="1">
              <a:latin typeface="Arial" charset="0"/>
            </a:endParaRPr>
          </a:p>
        </p:txBody>
      </p:sp>
      <p:sp>
        <p:nvSpPr>
          <p:cNvPr id="12300" name="Rectangle 14"/>
          <p:cNvSpPr>
            <a:spLocks noChangeArrowheads="1"/>
          </p:cNvSpPr>
          <p:nvPr/>
        </p:nvSpPr>
        <p:spPr bwMode="auto">
          <a:xfrm rot="-5400000">
            <a:off x="182563" y="4568825"/>
            <a:ext cx="1357312" cy="6238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Controle</a:t>
            </a:r>
          </a:p>
          <a:p>
            <a:pPr algn="ctr" eaLnBrk="0" hangingPunct="0">
              <a:spcBef>
                <a:spcPct val="50000"/>
              </a:spcBef>
            </a:pPr>
            <a:r>
              <a:rPr lang="en-GB" sz="1400" b="1">
                <a:latin typeface="Arial" charset="0"/>
              </a:rPr>
              <a:t>Lógico</a:t>
            </a:r>
          </a:p>
        </p:txBody>
      </p:sp>
      <p:sp>
        <p:nvSpPr>
          <p:cNvPr id="12301" name="Rectangle 15"/>
          <p:cNvSpPr>
            <a:spLocks noChangeArrowheads="1"/>
          </p:cNvSpPr>
          <p:nvPr/>
        </p:nvSpPr>
        <p:spPr bwMode="auto">
          <a:xfrm rot="-5400000">
            <a:off x="-314324" y="1598612"/>
            <a:ext cx="2190750" cy="5175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Controle de Processo</a:t>
            </a:r>
            <a:br>
              <a:rPr lang="en-GB" sz="1400" b="1">
                <a:latin typeface="Arial" charset="0"/>
              </a:rPr>
            </a:br>
            <a:r>
              <a:rPr lang="en-GB" sz="1400" b="1">
                <a:latin typeface="Arial" charset="0"/>
              </a:rPr>
              <a:t> e Diagnóstico</a:t>
            </a:r>
          </a:p>
        </p:txBody>
      </p:sp>
      <p:sp>
        <p:nvSpPr>
          <p:cNvPr id="12302" name="Rectangle 16"/>
          <p:cNvSpPr>
            <a:spLocks noChangeArrowheads="1"/>
          </p:cNvSpPr>
          <p:nvPr/>
        </p:nvSpPr>
        <p:spPr bwMode="auto">
          <a:xfrm>
            <a:off x="742950" y="4162425"/>
            <a:ext cx="2452688"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2000" b="1" u="sng">
                <a:latin typeface="Arial" charset="0"/>
              </a:rPr>
              <a:t>Sensorbus</a:t>
            </a:r>
          </a:p>
        </p:txBody>
      </p:sp>
      <p:sp>
        <p:nvSpPr>
          <p:cNvPr id="12303" name="Line 17"/>
          <p:cNvSpPr>
            <a:spLocks noChangeShapeType="1"/>
          </p:cNvSpPr>
          <p:nvPr/>
        </p:nvSpPr>
        <p:spPr bwMode="auto">
          <a:xfrm>
            <a:off x="3570288" y="6002338"/>
            <a:ext cx="2165350" cy="0"/>
          </a:xfrm>
          <a:prstGeom prst="line">
            <a:avLst/>
          </a:prstGeom>
          <a:noFill/>
          <a:ln w="76200">
            <a:solidFill>
              <a:schemeClr val="accent2"/>
            </a:solidFill>
            <a:round/>
            <a:headEnd/>
            <a:tailEnd type="triangle" w="med" len="med"/>
          </a:ln>
        </p:spPr>
        <p:txBody>
          <a:bodyPr/>
          <a:lstStyle/>
          <a:p>
            <a:endParaRPr lang="pt-BR"/>
          </a:p>
        </p:txBody>
      </p:sp>
      <p:sp>
        <p:nvSpPr>
          <p:cNvPr id="843794" name="Rectangle 18"/>
          <p:cNvSpPr>
            <a:spLocks noChangeArrowheads="1"/>
          </p:cNvSpPr>
          <p:nvPr/>
        </p:nvSpPr>
        <p:spPr bwMode="auto">
          <a:xfrm>
            <a:off x="1295400" y="838200"/>
            <a:ext cx="5913438" cy="2438400"/>
          </a:xfrm>
          <a:prstGeom prst="rect">
            <a:avLst/>
          </a:prstGeom>
          <a:solidFill>
            <a:schemeClr val="bg1"/>
          </a:solidFill>
          <a:ln w="9525">
            <a:noFill/>
            <a:miter lim="800000"/>
            <a:headEnd/>
            <a:tailEnd/>
          </a:ln>
        </p:spPr>
        <p:txBody>
          <a:bodyPr lIns="88900" tIns="44450" rIns="88900" bIns="44450"/>
          <a:lstStyle/>
          <a:p>
            <a:pPr marL="457200" indent="-457200" eaLnBrk="0" hangingPunct="0">
              <a:lnSpc>
                <a:spcPct val="90000"/>
              </a:lnSpc>
              <a:spcBef>
                <a:spcPct val="30000"/>
              </a:spcBef>
              <a:spcAft>
                <a:spcPct val="30000"/>
              </a:spcAft>
              <a:buClr>
                <a:schemeClr val="tx1"/>
              </a:buClr>
              <a:buFontTx/>
              <a:buChar char="•"/>
            </a:pPr>
            <a:r>
              <a:rPr lang="en-US" sz="2000">
                <a:latin typeface="Arial" charset="0"/>
              </a:rPr>
              <a:t>Sensorbus</a:t>
            </a:r>
          </a:p>
          <a:p>
            <a:pPr marL="1041400" lvl="1" indent="-469900" eaLnBrk="0" hangingPunct="0">
              <a:lnSpc>
                <a:spcPct val="90000"/>
              </a:lnSpc>
              <a:spcBef>
                <a:spcPct val="30000"/>
              </a:spcBef>
              <a:spcAft>
                <a:spcPct val="30000"/>
              </a:spcAft>
              <a:buClr>
                <a:schemeClr val="bg2"/>
              </a:buClr>
            </a:pPr>
            <a:r>
              <a:rPr lang="en-US" sz="2000">
                <a:latin typeface="Arial" charset="0"/>
              </a:rPr>
              <a:t>- Baixo Custo, Alta Velocidade, Comunicação a nível de Bit (push buttons, limit switches, etc.)</a:t>
            </a:r>
          </a:p>
          <a:p>
            <a:pPr marL="1041400" lvl="1" indent="-469900" eaLnBrk="0" hangingPunct="0">
              <a:lnSpc>
                <a:spcPct val="90000"/>
              </a:lnSpc>
              <a:spcBef>
                <a:spcPct val="30000"/>
              </a:spcBef>
              <a:spcAft>
                <a:spcPct val="30000"/>
              </a:spcAft>
              <a:buClr>
                <a:schemeClr val="bg2"/>
              </a:buClr>
            </a:pPr>
            <a:r>
              <a:rPr lang="en-US" sz="2000">
                <a:latin typeface="Arial" charset="0"/>
              </a:rPr>
              <a:t>- Instrumentos Multiplexados em um único nó</a:t>
            </a:r>
          </a:p>
          <a:p>
            <a:pPr marL="1041400" lvl="1" indent="-469900" eaLnBrk="0" hangingPunct="0">
              <a:lnSpc>
                <a:spcPct val="90000"/>
              </a:lnSpc>
              <a:spcBef>
                <a:spcPct val="30000"/>
              </a:spcBef>
              <a:spcAft>
                <a:spcPct val="30000"/>
              </a:spcAft>
              <a:buClr>
                <a:schemeClr val="bg2"/>
              </a:buClr>
            </a:pPr>
            <a:r>
              <a:rPr lang="en-US" sz="2000">
                <a:latin typeface="Arial" charset="0"/>
              </a:rPr>
              <a:t>- Pequeno em tamanho (distância)</a:t>
            </a:r>
          </a:p>
          <a:p>
            <a:pPr marL="457200" indent="-457200" eaLnBrk="0" hangingPunct="0">
              <a:lnSpc>
                <a:spcPct val="90000"/>
              </a:lnSpc>
              <a:spcBef>
                <a:spcPct val="30000"/>
              </a:spcBef>
              <a:spcAft>
                <a:spcPct val="30000"/>
              </a:spcAft>
              <a:buClr>
                <a:schemeClr val="bg2"/>
              </a:buClr>
              <a:buSzPct val="80000"/>
              <a:buFont typeface="Wingdings" pitchFamily="2" charset="2"/>
              <a:buChar char="à"/>
            </a:pPr>
            <a:endParaRPr lang="en-US" sz="2000">
              <a:latin typeface="Arial" charset="0"/>
            </a:endParaRPr>
          </a:p>
        </p:txBody>
      </p:sp>
      <p:sp>
        <p:nvSpPr>
          <p:cNvPr id="843795" name="Rectangle 19"/>
          <p:cNvSpPr>
            <a:spLocks noChangeArrowheads="1"/>
          </p:cNvSpPr>
          <p:nvPr/>
        </p:nvSpPr>
        <p:spPr bwMode="auto">
          <a:xfrm>
            <a:off x="152400" y="152400"/>
            <a:ext cx="6553200" cy="1143000"/>
          </a:xfrm>
          <a:prstGeom prst="rect">
            <a:avLst/>
          </a:prstGeom>
          <a:noFill/>
          <a:ln w="9525">
            <a:noFill/>
            <a:miter lim="800000"/>
            <a:headEnd/>
            <a:tailEnd/>
          </a:ln>
          <a:effectLst/>
        </p:spPr>
        <p:txBody>
          <a:bodyPr/>
          <a:lstStyle/>
          <a:p>
            <a:pPr eaLnBrk="0" hangingPunct="0">
              <a:lnSpc>
                <a:spcPct val="85000"/>
              </a:lnSpc>
              <a:defRPr/>
            </a:pPr>
            <a:r>
              <a:rPr lang="en-US" sz="2800" b="1" i="1">
                <a:solidFill>
                  <a:srgbClr val="000000"/>
                </a:solidFill>
                <a:effectLst>
                  <a:outerShdw blurRad="38100" dist="38100" dir="2700000" algn="tl">
                    <a:srgbClr val="C0C0C0"/>
                  </a:outerShdw>
                </a:effectLst>
                <a:latin typeface="Arial" pitchFamily="34" charset="0"/>
                <a:cs typeface="+mn-cs"/>
              </a:rPr>
              <a:t>Tipos de Controles e Equipamentos</a:t>
            </a:r>
          </a:p>
        </p:txBody>
      </p:sp>
      <p:pic>
        <p:nvPicPr>
          <p:cNvPr id="12306" name="Object 2" descr="npo000015"/>
          <p:cNvPicPr>
            <a:picLocks noChangeAspect="1" noChangeArrowheads="1"/>
          </p:cNvPicPr>
          <p:nvPr/>
        </p:nvPicPr>
        <p:blipFill>
          <a:blip r:embed="rId3"/>
          <a:srcRect/>
          <a:stretch>
            <a:fillRect/>
          </a:stretch>
        </p:blipFill>
        <p:spPr bwMode="auto">
          <a:xfrm>
            <a:off x="2635250" y="4913313"/>
            <a:ext cx="720725" cy="468312"/>
          </a:xfrm>
          <a:prstGeom prst="rect">
            <a:avLst/>
          </a:prstGeom>
          <a:noFill/>
          <a:ln w="12699" algn="ctr">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3794"/>
                                        </p:tgtEl>
                                        <p:attrNameLst>
                                          <p:attrName>style.visibility</p:attrName>
                                        </p:attrNameLst>
                                      </p:cBhvr>
                                      <p:to>
                                        <p:strVal val="visible"/>
                                      </p:to>
                                    </p:set>
                                    <p:anim calcmode="lin" valueType="num">
                                      <p:cBhvr additive="base">
                                        <p:cTn id="7" dur="500" fill="hold"/>
                                        <p:tgtEl>
                                          <p:spTgt spid="843794"/>
                                        </p:tgtEl>
                                        <p:attrNameLst>
                                          <p:attrName>ppt_x</p:attrName>
                                        </p:attrNameLst>
                                      </p:cBhvr>
                                      <p:tavLst>
                                        <p:tav tm="0">
                                          <p:val>
                                            <p:strVal val="0-#ppt_w/2"/>
                                          </p:val>
                                        </p:tav>
                                        <p:tav tm="100000">
                                          <p:val>
                                            <p:strVal val="#ppt_x"/>
                                          </p:val>
                                        </p:tav>
                                      </p:tavLst>
                                    </p:anim>
                                    <p:anim calcmode="lin" valueType="num">
                                      <p:cBhvr additive="base">
                                        <p:cTn id="8" dur="500" fill="hold"/>
                                        <p:tgtEl>
                                          <p:spTgt spid="84379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43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94"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3844925" y="685800"/>
            <a:ext cx="1403350" cy="366713"/>
          </a:xfrm>
          <a:prstGeom prst="rect">
            <a:avLst/>
          </a:prstGeom>
          <a:noFill/>
          <a:ln w="9525">
            <a:noFill/>
            <a:miter lim="800000"/>
            <a:headEnd/>
            <a:tailEnd/>
          </a:ln>
        </p:spPr>
        <p:txBody>
          <a:bodyPr wrap="none" lIns="92075" tIns="46038" rIns="92075" bIns="46038">
            <a:spAutoFit/>
          </a:bodyPr>
          <a:lstStyle/>
          <a:p>
            <a:pPr eaLnBrk="0" hangingPunct="0"/>
            <a:r>
              <a:rPr lang="en-US" sz="1800" b="1">
                <a:latin typeface="Arial" charset="0"/>
              </a:rPr>
              <a:t>Rede Local</a:t>
            </a:r>
          </a:p>
        </p:txBody>
      </p:sp>
      <p:sp>
        <p:nvSpPr>
          <p:cNvPr id="97282" name="Rectangle 3"/>
          <p:cNvSpPr>
            <a:spLocks noChangeArrowheads="1"/>
          </p:cNvSpPr>
          <p:nvPr/>
        </p:nvSpPr>
        <p:spPr bwMode="auto">
          <a:xfrm>
            <a:off x="6962775" y="1477963"/>
            <a:ext cx="698500" cy="10795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283" name="Rectangle 4"/>
          <p:cNvSpPr>
            <a:spLocks noChangeArrowheads="1"/>
          </p:cNvSpPr>
          <p:nvPr/>
        </p:nvSpPr>
        <p:spPr bwMode="auto">
          <a:xfrm>
            <a:off x="7045325" y="1604963"/>
            <a:ext cx="533400" cy="2286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284" name="Line 5"/>
          <p:cNvSpPr>
            <a:spLocks noChangeShapeType="1"/>
          </p:cNvSpPr>
          <p:nvPr/>
        </p:nvSpPr>
        <p:spPr bwMode="auto">
          <a:xfrm>
            <a:off x="1206500" y="3986213"/>
            <a:ext cx="0" cy="1181100"/>
          </a:xfrm>
          <a:prstGeom prst="line">
            <a:avLst/>
          </a:prstGeom>
          <a:noFill/>
          <a:ln w="25400">
            <a:solidFill>
              <a:schemeClr val="tx1"/>
            </a:solidFill>
            <a:round/>
            <a:headEnd type="none" w="sm" len="sm"/>
            <a:tailEnd type="none" w="sm" len="sm"/>
          </a:ln>
        </p:spPr>
        <p:txBody>
          <a:bodyPr/>
          <a:lstStyle/>
          <a:p>
            <a:endParaRPr lang="pt-BR"/>
          </a:p>
        </p:txBody>
      </p:sp>
      <p:sp>
        <p:nvSpPr>
          <p:cNvPr id="97285" name="Line 6"/>
          <p:cNvSpPr>
            <a:spLocks noChangeShapeType="1"/>
          </p:cNvSpPr>
          <p:nvPr/>
        </p:nvSpPr>
        <p:spPr bwMode="auto">
          <a:xfrm>
            <a:off x="2730500" y="3894138"/>
            <a:ext cx="0" cy="1273175"/>
          </a:xfrm>
          <a:prstGeom prst="line">
            <a:avLst/>
          </a:prstGeom>
          <a:noFill/>
          <a:ln w="25400">
            <a:solidFill>
              <a:schemeClr val="tx1"/>
            </a:solidFill>
            <a:round/>
            <a:headEnd type="none" w="sm" len="sm"/>
            <a:tailEnd type="none" w="sm" len="sm"/>
          </a:ln>
        </p:spPr>
        <p:txBody>
          <a:bodyPr/>
          <a:lstStyle/>
          <a:p>
            <a:endParaRPr lang="pt-BR"/>
          </a:p>
        </p:txBody>
      </p:sp>
      <p:sp>
        <p:nvSpPr>
          <p:cNvPr id="97286" name="Rectangle 7"/>
          <p:cNvSpPr>
            <a:spLocks noChangeArrowheads="1"/>
          </p:cNvSpPr>
          <p:nvPr/>
        </p:nvSpPr>
        <p:spPr bwMode="auto">
          <a:xfrm>
            <a:off x="7142163" y="1655763"/>
            <a:ext cx="339725" cy="1270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287" name="Oval 8"/>
          <p:cNvSpPr>
            <a:spLocks noChangeArrowheads="1"/>
          </p:cNvSpPr>
          <p:nvPr/>
        </p:nvSpPr>
        <p:spPr bwMode="auto">
          <a:xfrm>
            <a:off x="7137400" y="1662113"/>
            <a:ext cx="107950" cy="11430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288" name="Oval 9"/>
          <p:cNvSpPr>
            <a:spLocks noChangeArrowheads="1"/>
          </p:cNvSpPr>
          <p:nvPr/>
        </p:nvSpPr>
        <p:spPr bwMode="auto">
          <a:xfrm>
            <a:off x="7391400" y="1655763"/>
            <a:ext cx="101600" cy="12700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289" name="Line 10"/>
          <p:cNvSpPr>
            <a:spLocks noChangeShapeType="1"/>
          </p:cNvSpPr>
          <p:nvPr/>
        </p:nvSpPr>
        <p:spPr bwMode="auto">
          <a:xfrm flipV="1">
            <a:off x="7312025" y="1033463"/>
            <a:ext cx="0" cy="438150"/>
          </a:xfrm>
          <a:prstGeom prst="line">
            <a:avLst/>
          </a:prstGeom>
          <a:noFill/>
          <a:ln w="12700">
            <a:solidFill>
              <a:schemeClr val="tx1"/>
            </a:solidFill>
            <a:round/>
            <a:headEnd type="none" w="sm" len="sm"/>
            <a:tailEnd type="none" w="sm" len="sm"/>
          </a:ln>
        </p:spPr>
        <p:txBody>
          <a:bodyPr/>
          <a:lstStyle/>
          <a:p>
            <a:endParaRPr lang="pt-BR"/>
          </a:p>
        </p:txBody>
      </p:sp>
      <p:sp>
        <p:nvSpPr>
          <p:cNvPr id="97290" name="Line 11"/>
          <p:cNvSpPr>
            <a:spLocks noChangeShapeType="1"/>
          </p:cNvSpPr>
          <p:nvPr/>
        </p:nvSpPr>
        <p:spPr bwMode="auto">
          <a:xfrm flipH="1">
            <a:off x="3524250" y="1027113"/>
            <a:ext cx="3790950" cy="0"/>
          </a:xfrm>
          <a:prstGeom prst="line">
            <a:avLst/>
          </a:prstGeom>
          <a:noFill/>
          <a:ln w="12700">
            <a:solidFill>
              <a:schemeClr val="tx1"/>
            </a:solidFill>
            <a:round/>
            <a:headEnd type="none" w="sm" len="sm"/>
            <a:tailEnd type="none" w="sm" len="sm"/>
          </a:ln>
        </p:spPr>
        <p:txBody>
          <a:bodyPr/>
          <a:lstStyle/>
          <a:p>
            <a:endParaRPr lang="pt-BR"/>
          </a:p>
        </p:txBody>
      </p:sp>
      <p:sp>
        <p:nvSpPr>
          <p:cNvPr id="97291" name="Line 12"/>
          <p:cNvSpPr>
            <a:spLocks noChangeShapeType="1"/>
          </p:cNvSpPr>
          <p:nvPr/>
        </p:nvSpPr>
        <p:spPr bwMode="auto">
          <a:xfrm>
            <a:off x="3524250" y="1033463"/>
            <a:ext cx="0" cy="361950"/>
          </a:xfrm>
          <a:prstGeom prst="line">
            <a:avLst/>
          </a:prstGeom>
          <a:noFill/>
          <a:ln w="12700">
            <a:solidFill>
              <a:schemeClr val="tx1"/>
            </a:solidFill>
            <a:round/>
            <a:headEnd type="none" w="sm" len="sm"/>
            <a:tailEnd type="none" w="sm" len="sm"/>
          </a:ln>
        </p:spPr>
        <p:txBody>
          <a:bodyPr/>
          <a:lstStyle/>
          <a:p>
            <a:endParaRPr lang="pt-BR"/>
          </a:p>
        </p:txBody>
      </p:sp>
      <p:sp>
        <p:nvSpPr>
          <p:cNvPr id="97292" name="Line 13"/>
          <p:cNvSpPr>
            <a:spLocks noChangeShapeType="1"/>
          </p:cNvSpPr>
          <p:nvPr/>
        </p:nvSpPr>
        <p:spPr bwMode="auto">
          <a:xfrm>
            <a:off x="5283200" y="1033463"/>
            <a:ext cx="0" cy="387350"/>
          </a:xfrm>
          <a:prstGeom prst="line">
            <a:avLst/>
          </a:prstGeom>
          <a:noFill/>
          <a:ln w="12700">
            <a:solidFill>
              <a:schemeClr val="tx1"/>
            </a:solidFill>
            <a:round/>
            <a:headEnd type="none" w="sm" len="sm"/>
            <a:tailEnd type="none" w="sm" len="sm"/>
          </a:ln>
        </p:spPr>
        <p:txBody>
          <a:bodyPr/>
          <a:lstStyle/>
          <a:p>
            <a:endParaRPr lang="pt-BR"/>
          </a:p>
        </p:txBody>
      </p:sp>
      <p:sp>
        <p:nvSpPr>
          <p:cNvPr id="97293" name="Line 14"/>
          <p:cNvSpPr>
            <a:spLocks noChangeShapeType="1"/>
          </p:cNvSpPr>
          <p:nvPr/>
        </p:nvSpPr>
        <p:spPr bwMode="auto">
          <a:xfrm>
            <a:off x="3670300" y="3668713"/>
            <a:ext cx="0" cy="1498600"/>
          </a:xfrm>
          <a:prstGeom prst="line">
            <a:avLst/>
          </a:prstGeom>
          <a:noFill/>
          <a:ln w="25400">
            <a:solidFill>
              <a:schemeClr val="tx1"/>
            </a:solidFill>
            <a:round/>
            <a:headEnd type="none" w="sm" len="sm"/>
            <a:tailEnd type="none" w="sm" len="sm"/>
          </a:ln>
        </p:spPr>
        <p:txBody>
          <a:bodyPr/>
          <a:lstStyle/>
          <a:p>
            <a:endParaRPr lang="pt-BR"/>
          </a:p>
        </p:txBody>
      </p:sp>
      <p:sp>
        <p:nvSpPr>
          <p:cNvPr id="97294" name="Line 15"/>
          <p:cNvSpPr>
            <a:spLocks noChangeShapeType="1"/>
          </p:cNvSpPr>
          <p:nvPr/>
        </p:nvSpPr>
        <p:spPr bwMode="auto">
          <a:xfrm>
            <a:off x="5194300" y="3338513"/>
            <a:ext cx="0" cy="1828800"/>
          </a:xfrm>
          <a:prstGeom prst="line">
            <a:avLst/>
          </a:prstGeom>
          <a:noFill/>
          <a:ln w="25400">
            <a:solidFill>
              <a:schemeClr val="tx1"/>
            </a:solidFill>
            <a:round/>
            <a:headEnd type="none" w="sm" len="sm"/>
            <a:tailEnd type="none" w="sm" len="sm"/>
          </a:ln>
        </p:spPr>
        <p:txBody>
          <a:bodyPr/>
          <a:lstStyle/>
          <a:p>
            <a:endParaRPr lang="pt-BR"/>
          </a:p>
        </p:txBody>
      </p:sp>
      <p:sp>
        <p:nvSpPr>
          <p:cNvPr id="97295" name="Rectangle 16"/>
          <p:cNvSpPr>
            <a:spLocks noChangeArrowheads="1"/>
          </p:cNvSpPr>
          <p:nvPr/>
        </p:nvSpPr>
        <p:spPr bwMode="auto">
          <a:xfrm>
            <a:off x="1089025" y="787400"/>
            <a:ext cx="184150" cy="366713"/>
          </a:xfrm>
          <a:prstGeom prst="rect">
            <a:avLst/>
          </a:prstGeom>
          <a:noFill/>
          <a:ln w="9525">
            <a:noFill/>
            <a:miter lim="800000"/>
            <a:headEnd/>
            <a:tailEnd/>
          </a:ln>
        </p:spPr>
        <p:txBody>
          <a:bodyPr wrap="none" anchor="ctr"/>
          <a:lstStyle/>
          <a:p>
            <a:pPr algn="ctr" eaLnBrk="0" hangingPunct="0"/>
            <a:endParaRPr lang="pt-BR"/>
          </a:p>
        </p:txBody>
      </p:sp>
      <p:sp>
        <p:nvSpPr>
          <p:cNvPr id="97296" name="Rectangle 17"/>
          <p:cNvSpPr>
            <a:spLocks noChangeArrowheads="1"/>
          </p:cNvSpPr>
          <p:nvPr/>
        </p:nvSpPr>
        <p:spPr bwMode="auto">
          <a:xfrm>
            <a:off x="6962775" y="1331913"/>
            <a:ext cx="698500" cy="1016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297" name="Rectangle 18"/>
          <p:cNvSpPr>
            <a:spLocks noChangeArrowheads="1"/>
          </p:cNvSpPr>
          <p:nvPr/>
        </p:nvSpPr>
        <p:spPr bwMode="auto">
          <a:xfrm>
            <a:off x="1744663" y="1674813"/>
            <a:ext cx="908050" cy="457200"/>
          </a:xfrm>
          <a:prstGeom prst="rect">
            <a:avLst/>
          </a:prstGeom>
          <a:noFill/>
          <a:ln w="9525">
            <a:noFill/>
            <a:miter lim="800000"/>
            <a:headEnd/>
            <a:tailEnd/>
          </a:ln>
        </p:spPr>
        <p:txBody>
          <a:bodyPr lIns="92075" tIns="46038" rIns="92075" bIns="46038">
            <a:spAutoFit/>
          </a:bodyPr>
          <a:lstStyle/>
          <a:p>
            <a:pPr algn="ctr" eaLnBrk="0" hangingPunct="0"/>
            <a:r>
              <a:rPr lang="en-US">
                <a:latin typeface="Arial" charset="0"/>
              </a:rPr>
              <a:t>DCS</a:t>
            </a:r>
          </a:p>
        </p:txBody>
      </p:sp>
      <p:sp>
        <p:nvSpPr>
          <p:cNvPr id="97298" name="Line 19"/>
          <p:cNvSpPr>
            <a:spLocks noChangeShapeType="1"/>
          </p:cNvSpPr>
          <p:nvPr/>
        </p:nvSpPr>
        <p:spPr bwMode="auto">
          <a:xfrm>
            <a:off x="352425" y="3149600"/>
            <a:ext cx="8461375" cy="0"/>
          </a:xfrm>
          <a:prstGeom prst="line">
            <a:avLst/>
          </a:prstGeom>
          <a:noFill/>
          <a:ln w="12700">
            <a:solidFill>
              <a:schemeClr val="tx1"/>
            </a:solidFill>
            <a:round/>
            <a:headEnd type="none" w="sm" len="sm"/>
            <a:tailEnd type="none" w="sm" len="sm"/>
          </a:ln>
        </p:spPr>
        <p:txBody>
          <a:bodyPr/>
          <a:lstStyle/>
          <a:p>
            <a:endParaRPr lang="pt-BR"/>
          </a:p>
        </p:txBody>
      </p:sp>
      <p:sp>
        <p:nvSpPr>
          <p:cNvPr id="97299" name="Line 20"/>
          <p:cNvSpPr>
            <a:spLocks noChangeShapeType="1"/>
          </p:cNvSpPr>
          <p:nvPr/>
        </p:nvSpPr>
        <p:spPr bwMode="auto">
          <a:xfrm>
            <a:off x="381000" y="4570413"/>
            <a:ext cx="8432800" cy="0"/>
          </a:xfrm>
          <a:prstGeom prst="line">
            <a:avLst/>
          </a:prstGeom>
          <a:noFill/>
          <a:ln w="12700">
            <a:solidFill>
              <a:schemeClr val="tx1"/>
            </a:solidFill>
            <a:round/>
            <a:headEnd type="none" w="sm" len="sm"/>
            <a:tailEnd type="none" w="sm" len="sm"/>
          </a:ln>
        </p:spPr>
        <p:txBody>
          <a:bodyPr/>
          <a:lstStyle/>
          <a:p>
            <a:endParaRPr lang="pt-BR"/>
          </a:p>
        </p:txBody>
      </p:sp>
      <p:sp>
        <p:nvSpPr>
          <p:cNvPr id="97300" name="Rectangle 21"/>
          <p:cNvSpPr>
            <a:spLocks noChangeArrowheads="1"/>
          </p:cNvSpPr>
          <p:nvPr/>
        </p:nvSpPr>
        <p:spPr bwMode="auto">
          <a:xfrm>
            <a:off x="6781800" y="5162550"/>
            <a:ext cx="1697038" cy="579438"/>
          </a:xfrm>
          <a:prstGeom prst="rect">
            <a:avLst/>
          </a:prstGeom>
          <a:noFill/>
          <a:ln w="9525">
            <a:noFill/>
            <a:miter lim="800000"/>
            <a:headEnd/>
            <a:tailEnd/>
          </a:ln>
        </p:spPr>
        <p:txBody>
          <a:bodyPr wrap="none" lIns="92075" tIns="46038" rIns="92075" bIns="46038">
            <a:spAutoFit/>
          </a:bodyPr>
          <a:lstStyle/>
          <a:p>
            <a:pPr eaLnBrk="0" hangingPunct="0"/>
            <a:r>
              <a:rPr lang="en-US" sz="3200" b="1">
                <a:latin typeface="Arial" charset="0"/>
              </a:rPr>
              <a:t>CAMPO</a:t>
            </a:r>
          </a:p>
        </p:txBody>
      </p:sp>
      <p:sp>
        <p:nvSpPr>
          <p:cNvPr id="97301" name="Line 22"/>
          <p:cNvSpPr>
            <a:spLocks noChangeShapeType="1"/>
          </p:cNvSpPr>
          <p:nvPr/>
        </p:nvSpPr>
        <p:spPr bwMode="auto">
          <a:xfrm>
            <a:off x="7102475" y="2379663"/>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02" name="Line 23"/>
          <p:cNvSpPr>
            <a:spLocks noChangeShapeType="1"/>
          </p:cNvSpPr>
          <p:nvPr/>
        </p:nvSpPr>
        <p:spPr bwMode="auto">
          <a:xfrm>
            <a:off x="7102475" y="2411413"/>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03" name="Line 24"/>
          <p:cNvSpPr>
            <a:spLocks noChangeShapeType="1"/>
          </p:cNvSpPr>
          <p:nvPr/>
        </p:nvSpPr>
        <p:spPr bwMode="auto">
          <a:xfrm>
            <a:off x="7102475" y="2446338"/>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04" name="Line 25"/>
          <p:cNvSpPr>
            <a:spLocks noChangeShapeType="1"/>
          </p:cNvSpPr>
          <p:nvPr/>
        </p:nvSpPr>
        <p:spPr bwMode="auto">
          <a:xfrm>
            <a:off x="7102475" y="2478088"/>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05" name="Line 26"/>
          <p:cNvSpPr>
            <a:spLocks noChangeShapeType="1"/>
          </p:cNvSpPr>
          <p:nvPr/>
        </p:nvSpPr>
        <p:spPr bwMode="auto">
          <a:xfrm>
            <a:off x="7102475" y="2513013"/>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06" name="Rectangle 27"/>
          <p:cNvSpPr>
            <a:spLocks noChangeArrowheads="1"/>
          </p:cNvSpPr>
          <p:nvPr/>
        </p:nvSpPr>
        <p:spPr bwMode="auto">
          <a:xfrm>
            <a:off x="1101725" y="5435600"/>
            <a:ext cx="177800" cy="762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307" name="Rectangle 28"/>
          <p:cNvSpPr>
            <a:spLocks noChangeArrowheads="1"/>
          </p:cNvSpPr>
          <p:nvPr/>
        </p:nvSpPr>
        <p:spPr bwMode="auto">
          <a:xfrm>
            <a:off x="1069975" y="5497513"/>
            <a:ext cx="234950" cy="239712"/>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308" name="Rectangle 29"/>
          <p:cNvSpPr>
            <a:spLocks noChangeArrowheads="1"/>
          </p:cNvSpPr>
          <p:nvPr/>
        </p:nvSpPr>
        <p:spPr bwMode="auto">
          <a:xfrm>
            <a:off x="1042988" y="5153025"/>
            <a:ext cx="296862" cy="130175"/>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309" name="Oval 30"/>
          <p:cNvSpPr>
            <a:spLocks noChangeArrowheads="1"/>
          </p:cNvSpPr>
          <p:nvPr/>
        </p:nvSpPr>
        <p:spPr bwMode="auto">
          <a:xfrm>
            <a:off x="1041400" y="5159375"/>
            <a:ext cx="300038" cy="300038"/>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310" name="Oval 31"/>
          <p:cNvSpPr>
            <a:spLocks noChangeArrowheads="1"/>
          </p:cNvSpPr>
          <p:nvPr/>
        </p:nvSpPr>
        <p:spPr bwMode="auto">
          <a:xfrm>
            <a:off x="1087438" y="5200650"/>
            <a:ext cx="206375" cy="206375"/>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311" name="Rectangle 32"/>
          <p:cNvSpPr>
            <a:spLocks noChangeArrowheads="1"/>
          </p:cNvSpPr>
          <p:nvPr/>
        </p:nvSpPr>
        <p:spPr bwMode="auto">
          <a:xfrm>
            <a:off x="1117600" y="5280025"/>
            <a:ext cx="146050" cy="381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312" name="Oval 33"/>
          <p:cNvSpPr>
            <a:spLocks noChangeArrowheads="1"/>
          </p:cNvSpPr>
          <p:nvPr/>
        </p:nvSpPr>
        <p:spPr bwMode="auto">
          <a:xfrm>
            <a:off x="1095375" y="5705475"/>
            <a:ext cx="63500" cy="6350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313" name="Oval 34"/>
          <p:cNvSpPr>
            <a:spLocks noChangeArrowheads="1"/>
          </p:cNvSpPr>
          <p:nvPr/>
        </p:nvSpPr>
        <p:spPr bwMode="auto">
          <a:xfrm>
            <a:off x="1214438" y="5705475"/>
            <a:ext cx="63500" cy="6350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314" name="Oval 35"/>
          <p:cNvSpPr>
            <a:spLocks noChangeArrowheads="1"/>
          </p:cNvSpPr>
          <p:nvPr/>
        </p:nvSpPr>
        <p:spPr bwMode="auto">
          <a:xfrm>
            <a:off x="1095375" y="5478463"/>
            <a:ext cx="63500" cy="6350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315" name="Oval 36"/>
          <p:cNvSpPr>
            <a:spLocks noChangeArrowheads="1"/>
          </p:cNvSpPr>
          <p:nvPr/>
        </p:nvSpPr>
        <p:spPr bwMode="auto">
          <a:xfrm>
            <a:off x="1214438" y="5478463"/>
            <a:ext cx="63500" cy="6350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316" name="Rectangle 37"/>
          <p:cNvSpPr>
            <a:spLocks noChangeArrowheads="1"/>
          </p:cNvSpPr>
          <p:nvPr/>
        </p:nvSpPr>
        <p:spPr bwMode="auto">
          <a:xfrm>
            <a:off x="1157288" y="5534025"/>
            <a:ext cx="53975" cy="111125"/>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317" name="Rectangle 38"/>
          <p:cNvSpPr>
            <a:spLocks noChangeArrowheads="1"/>
          </p:cNvSpPr>
          <p:nvPr/>
        </p:nvSpPr>
        <p:spPr bwMode="auto">
          <a:xfrm>
            <a:off x="1039813" y="5292725"/>
            <a:ext cx="58737" cy="15875"/>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318" name="Rectangle 39"/>
          <p:cNvSpPr>
            <a:spLocks noChangeArrowheads="1"/>
          </p:cNvSpPr>
          <p:nvPr/>
        </p:nvSpPr>
        <p:spPr bwMode="auto">
          <a:xfrm>
            <a:off x="1292225" y="5292725"/>
            <a:ext cx="58738" cy="15875"/>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grpSp>
        <p:nvGrpSpPr>
          <p:cNvPr id="97319" name="Group 40"/>
          <p:cNvGrpSpPr>
            <a:grpSpLocks/>
          </p:cNvGrpSpPr>
          <p:nvPr/>
        </p:nvGrpSpPr>
        <p:grpSpPr bwMode="auto">
          <a:xfrm>
            <a:off x="1755775" y="5153025"/>
            <a:ext cx="311150" cy="615950"/>
            <a:chOff x="1106" y="3151"/>
            <a:chExt cx="196" cy="388"/>
          </a:xfrm>
        </p:grpSpPr>
        <p:sp>
          <p:nvSpPr>
            <p:cNvPr id="97487" name="Rectangle 41"/>
            <p:cNvSpPr>
              <a:spLocks noChangeArrowheads="1"/>
            </p:cNvSpPr>
            <p:nvPr/>
          </p:nvSpPr>
          <p:spPr bwMode="auto">
            <a:xfrm>
              <a:off x="1145" y="3329"/>
              <a:ext cx="112" cy="4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88" name="Rectangle 42"/>
            <p:cNvSpPr>
              <a:spLocks noChangeArrowheads="1"/>
            </p:cNvSpPr>
            <p:nvPr/>
          </p:nvSpPr>
          <p:spPr bwMode="auto">
            <a:xfrm>
              <a:off x="1125" y="3368"/>
              <a:ext cx="148" cy="151"/>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89" name="Rectangle 43"/>
            <p:cNvSpPr>
              <a:spLocks noChangeArrowheads="1"/>
            </p:cNvSpPr>
            <p:nvPr/>
          </p:nvSpPr>
          <p:spPr bwMode="auto">
            <a:xfrm>
              <a:off x="1108" y="3151"/>
              <a:ext cx="187" cy="82"/>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90" name="Oval 44"/>
            <p:cNvSpPr>
              <a:spLocks noChangeArrowheads="1"/>
            </p:cNvSpPr>
            <p:nvPr/>
          </p:nvSpPr>
          <p:spPr bwMode="auto">
            <a:xfrm>
              <a:off x="1107" y="3155"/>
              <a:ext cx="189" cy="189"/>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91" name="Oval 45"/>
            <p:cNvSpPr>
              <a:spLocks noChangeArrowheads="1"/>
            </p:cNvSpPr>
            <p:nvPr/>
          </p:nvSpPr>
          <p:spPr bwMode="auto">
            <a:xfrm>
              <a:off x="1136" y="3181"/>
              <a:ext cx="130" cy="13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92" name="Rectangle 46"/>
            <p:cNvSpPr>
              <a:spLocks noChangeArrowheads="1"/>
            </p:cNvSpPr>
            <p:nvPr/>
          </p:nvSpPr>
          <p:spPr bwMode="auto">
            <a:xfrm>
              <a:off x="1155" y="3231"/>
              <a:ext cx="92" cy="24"/>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93" name="Oval 47"/>
            <p:cNvSpPr>
              <a:spLocks noChangeArrowheads="1"/>
            </p:cNvSpPr>
            <p:nvPr/>
          </p:nvSpPr>
          <p:spPr bwMode="auto">
            <a:xfrm>
              <a:off x="1141" y="3499"/>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94" name="Oval 48"/>
            <p:cNvSpPr>
              <a:spLocks noChangeArrowheads="1"/>
            </p:cNvSpPr>
            <p:nvPr/>
          </p:nvSpPr>
          <p:spPr bwMode="auto">
            <a:xfrm>
              <a:off x="1216" y="3499"/>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95" name="Oval 49"/>
            <p:cNvSpPr>
              <a:spLocks noChangeArrowheads="1"/>
            </p:cNvSpPr>
            <p:nvPr/>
          </p:nvSpPr>
          <p:spPr bwMode="auto">
            <a:xfrm>
              <a:off x="1141" y="3356"/>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96" name="Oval 50"/>
            <p:cNvSpPr>
              <a:spLocks noChangeArrowheads="1"/>
            </p:cNvSpPr>
            <p:nvPr/>
          </p:nvSpPr>
          <p:spPr bwMode="auto">
            <a:xfrm>
              <a:off x="1216" y="3356"/>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97" name="Rectangle 51"/>
            <p:cNvSpPr>
              <a:spLocks noChangeArrowheads="1"/>
            </p:cNvSpPr>
            <p:nvPr/>
          </p:nvSpPr>
          <p:spPr bwMode="auto">
            <a:xfrm>
              <a:off x="1180" y="3391"/>
              <a:ext cx="34" cy="7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98" name="Rectangle 52"/>
            <p:cNvSpPr>
              <a:spLocks noChangeArrowheads="1"/>
            </p:cNvSpPr>
            <p:nvPr/>
          </p:nvSpPr>
          <p:spPr bwMode="auto">
            <a:xfrm>
              <a:off x="1106" y="3239"/>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99" name="Rectangle 53"/>
            <p:cNvSpPr>
              <a:spLocks noChangeArrowheads="1"/>
            </p:cNvSpPr>
            <p:nvPr/>
          </p:nvSpPr>
          <p:spPr bwMode="auto">
            <a:xfrm>
              <a:off x="1265" y="3239"/>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grpSp>
      <p:grpSp>
        <p:nvGrpSpPr>
          <p:cNvPr id="97320" name="Group 54"/>
          <p:cNvGrpSpPr>
            <a:grpSpLocks/>
          </p:cNvGrpSpPr>
          <p:nvPr/>
        </p:nvGrpSpPr>
        <p:grpSpPr bwMode="auto">
          <a:xfrm>
            <a:off x="3509963" y="5153025"/>
            <a:ext cx="311150" cy="615950"/>
            <a:chOff x="2211" y="3151"/>
            <a:chExt cx="196" cy="388"/>
          </a:xfrm>
        </p:grpSpPr>
        <p:sp>
          <p:nvSpPr>
            <p:cNvPr id="97474" name="Rectangle 55"/>
            <p:cNvSpPr>
              <a:spLocks noChangeArrowheads="1"/>
            </p:cNvSpPr>
            <p:nvPr/>
          </p:nvSpPr>
          <p:spPr bwMode="auto">
            <a:xfrm>
              <a:off x="2250" y="3329"/>
              <a:ext cx="112" cy="4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75" name="Rectangle 56"/>
            <p:cNvSpPr>
              <a:spLocks noChangeArrowheads="1"/>
            </p:cNvSpPr>
            <p:nvPr/>
          </p:nvSpPr>
          <p:spPr bwMode="auto">
            <a:xfrm>
              <a:off x="2230" y="3368"/>
              <a:ext cx="148" cy="151"/>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76" name="Rectangle 57"/>
            <p:cNvSpPr>
              <a:spLocks noChangeArrowheads="1"/>
            </p:cNvSpPr>
            <p:nvPr/>
          </p:nvSpPr>
          <p:spPr bwMode="auto">
            <a:xfrm>
              <a:off x="2213" y="3151"/>
              <a:ext cx="187" cy="82"/>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77" name="Oval 58"/>
            <p:cNvSpPr>
              <a:spLocks noChangeArrowheads="1"/>
            </p:cNvSpPr>
            <p:nvPr/>
          </p:nvSpPr>
          <p:spPr bwMode="auto">
            <a:xfrm>
              <a:off x="2212" y="3155"/>
              <a:ext cx="189" cy="189"/>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78" name="Oval 59"/>
            <p:cNvSpPr>
              <a:spLocks noChangeArrowheads="1"/>
            </p:cNvSpPr>
            <p:nvPr/>
          </p:nvSpPr>
          <p:spPr bwMode="auto">
            <a:xfrm>
              <a:off x="2241" y="3181"/>
              <a:ext cx="130" cy="13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79" name="Rectangle 60"/>
            <p:cNvSpPr>
              <a:spLocks noChangeArrowheads="1"/>
            </p:cNvSpPr>
            <p:nvPr/>
          </p:nvSpPr>
          <p:spPr bwMode="auto">
            <a:xfrm>
              <a:off x="2260" y="3231"/>
              <a:ext cx="92" cy="24"/>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80" name="Oval 61"/>
            <p:cNvSpPr>
              <a:spLocks noChangeArrowheads="1"/>
            </p:cNvSpPr>
            <p:nvPr/>
          </p:nvSpPr>
          <p:spPr bwMode="auto">
            <a:xfrm>
              <a:off x="2246" y="3499"/>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81" name="Oval 62"/>
            <p:cNvSpPr>
              <a:spLocks noChangeArrowheads="1"/>
            </p:cNvSpPr>
            <p:nvPr/>
          </p:nvSpPr>
          <p:spPr bwMode="auto">
            <a:xfrm>
              <a:off x="2321" y="3499"/>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82" name="Oval 63"/>
            <p:cNvSpPr>
              <a:spLocks noChangeArrowheads="1"/>
            </p:cNvSpPr>
            <p:nvPr/>
          </p:nvSpPr>
          <p:spPr bwMode="auto">
            <a:xfrm>
              <a:off x="2246" y="3356"/>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83" name="Oval 64"/>
            <p:cNvSpPr>
              <a:spLocks noChangeArrowheads="1"/>
            </p:cNvSpPr>
            <p:nvPr/>
          </p:nvSpPr>
          <p:spPr bwMode="auto">
            <a:xfrm>
              <a:off x="2321" y="3356"/>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84" name="Rectangle 65"/>
            <p:cNvSpPr>
              <a:spLocks noChangeArrowheads="1"/>
            </p:cNvSpPr>
            <p:nvPr/>
          </p:nvSpPr>
          <p:spPr bwMode="auto">
            <a:xfrm>
              <a:off x="2285" y="3391"/>
              <a:ext cx="34" cy="7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85" name="Rectangle 66"/>
            <p:cNvSpPr>
              <a:spLocks noChangeArrowheads="1"/>
            </p:cNvSpPr>
            <p:nvPr/>
          </p:nvSpPr>
          <p:spPr bwMode="auto">
            <a:xfrm>
              <a:off x="2211" y="3239"/>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86" name="Rectangle 67"/>
            <p:cNvSpPr>
              <a:spLocks noChangeArrowheads="1"/>
            </p:cNvSpPr>
            <p:nvPr/>
          </p:nvSpPr>
          <p:spPr bwMode="auto">
            <a:xfrm>
              <a:off x="2370" y="3239"/>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grpSp>
      <p:grpSp>
        <p:nvGrpSpPr>
          <p:cNvPr id="97321" name="Group 68"/>
          <p:cNvGrpSpPr>
            <a:grpSpLocks/>
          </p:cNvGrpSpPr>
          <p:nvPr/>
        </p:nvGrpSpPr>
        <p:grpSpPr bwMode="auto">
          <a:xfrm>
            <a:off x="4313238" y="5153025"/>
            <a:ext cx="311150" cy="615950"/>
            <a:chOff x="2717" y="3151"/>
            <a:chExt cx="196" cy="388"/>
          </a:xfrm>
        </p:grpSpPr>
        <p:sp>
          <p:nvSpPr>
            <p:cNvPr id="97461" name="Rectangle 69"/>
            <p:cNvSpPr>
              <a:spLocks noChangeArrowheads="1"/>
            </p:cNvSpPr>
            <p:nvPr/>
          </p:nvSpPr>
          <p:spPr bwMode="auto">
            <a:xfrm>
              <a:off x="2756" y="3329"/>
              <a:ext cx="112" cy="4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62" name="Rectangle 70"/>
            <p:cNvSpPr>
              <a:spLocks noChangeArrowheads="1"/>
            </p:cNvSpPr>
            <p:nvPr/>
          </p:nvSpPr>
          <p:spPr bwMode="auto">
            <a:xfrm>
              <a:off x="2736" y="3368"/>
              <a:ext cx="148" cy="151"/>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63" name="Rectangle 71"/>
            <p:cNvSpPr>
              <a:spLocks noChangeArrowheads="1"/>
            </p:cNvSpPr>
            <p:nvPr/>
          </p:nvSpPr>
          <p:spPr bwMode="auto">
            <a:xfrm>
              <a:off x="2719" y="3151"/>
              <a:ext cx="187" cy="82"/>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64" name="Oval 72"/>
            <p:cNvSpPr>
              <a:spLocks noChangeArrowheads="1"/>
            </p:cNvSpPr>
            <p:nvPr/>
          </p:nvSpPr>
          <p:spPr bwMode="auto">
            <a:xfrm>
              <a:off x="2718" y="3155"/>
              <a:ext cx="189" cy="189"/>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65" name="Oval 73"/>
            <p:cNvSpPr>
              <a:spLocks noChangeArrowheads="1"/>
            </p:cNvSpPr>
            <p:nvPr/>
          </p:nvSpPr>
          <p:spPr bwMode="auto">
            <a:xfrm>
              <a:off x="2747" y="3181"/>
              <a:ext cx="130" cy="13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66" name="Rectangle 74"/>
            <p:cNvSpPr>
              <a:spLocks noChangeArrowheads="1"/>
            </p:cNvSpPr>
            <p:nvPr/>
          </p:nvSpPr>
          <p:spPr bwMode="auto">
            <a:xfrm>
              <a:off x="2766" y="3231"/>
              <a:ext cx="92" cy="24"/>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67" name="Oval 75"/>
            <p:cNvSpPr>
              <a:spLocks noChangeArrowheads="1"/>
            </p:cNvSpPr>
            <p:nvPr/>
          </p:nvSpPr>
          <p:spPr bwMode="auto">
            <a:xfrm>
              <a:off x="2752" y="3499"/>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68" name="Oval 76"/>
            <p:cNvSpPr>
              <a:spLocks noChangeArrowheads="1"/>
            </p:cNvSpPr>
            <p:nvPr/>
          </p:nvSpPr>
          <p:spPr bwMode="auto">
            <a:xfrm>
              <a:off x="2827" y="3499"/>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69" name="Oval 77"/>
            <p:cNvSpPr>
              <a:spLocks noChangeArrowheads="1"/>
            </p:cNvSpPr>
            <p:nvPr/>
          </p:nvSpPr>
          <p:spPr bwMode="auto">
            <a:xfrm>
              <a:off x="2752" y="3356"/>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70" name="Oval 78"/>
            <p:cNvSpPr>
              <a:spLocks noChangeArrowheads="1"/>
            </p:cNvSpPr>
            <p:nvPr/>
          </p:nvSpPr>
          <p:spPr bwMode="auto">
            <a:xfrm>
              <a:off x="2827" y="3356"/>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7471" name="Rectangle 79"/>
            <p:cNvSpPr>
              <a:spLocks noChangeArrowheads="1"/>
            </p:cNvSpPr>
            <p:nvPr/>
          </p:nvSpPr>
          <p:spPr bwMode="auto">
            <a:xfrm>
              <a:off x="2791" y="3391"/>
              <a:ext cx="34" cy="7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72" name="Rectangle 80"/>
            <p:cNvSpPr>
              <a:spLocks noChangeArrowheads="1"/>
            </p:cNvSpPr>
            <p:nvPr/>
          </p:nvSpPr>
          <p:spPr bwMode="auto">
            <a:xfrm>
              <a:off x="2717" y="3239"/>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7473" name="Rectangle 81"/>
            <p:cNvSpPr>
              <a:spLocks noChangeArrowheads="1"/>
            </p:cNvSpPr>
            <p:nvPr/>
          </p:nvSpPr>
          <p:spPr bwMode="auto">
            <a:xfrm>
              <a:off x="2876" y="3239"/>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grpSp>
      <p:sp>
        <p:nvSpPr>
          <p:cNvPr id="97322" name="Line 82"/>
          <p:cNvSpPr>
            <a:spLocks noChangeShapeType="1"/>
          </p:cNvSpPr>
          <p:nvPr/>
        </p:nvSpPr>
        <p:spPr bwMode="auto">
          <a:xfrm>
            <a:off x="7102475" y="2351088"/>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23" name="Line 83"/>
          <p:cNvSpPr>
            <a:spLocks noChangeShapeType="1"/>
          </p:cNvSpPr>
          <p:nvPr/>
        </p:nvSpPr>
        <p:spPr bwMode="auto">
          <a:xfrm>
            <a:off x="7102475" y="2319338"/>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24" name="Line 84"/>
          <p:cNvSpPr>
            <a:spLocks noChangeShapeType="1"/>
          </p:cNvSpPr>
          <p:nvPr/>
        </p:nvSpPr>
        <p:spPr bwMode="auto">
          <a:xfrm>
            <a:off x="7102475" y="2290763"/>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25" name="Line 85"/>
          <p:cNvSpPr>
            <a:spLocks noChangeShapeType="1"/>
          </p:cNvSpPr>
          <p:nvPr/>
        </p:nvSpPr>
        <p:spPr bwMode="auto">
          <a:xfrm>
            <a:off x="7102475" y="2265363"/>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7326" name="Oval 86"/>
          <p:cNvSpPr>
            <a:spLocks noChangeArrowheads="1"/>
          </p:cNvSpPr>
          <p:nvPr/>
        </p:nvSpPr>
        <p:spPr bwMode="auto">
          <a:xfrm>
            <a:off x="2509838" y="5145088"/>
            <a:ext cx="409575" cy="139700"/>
          </a:xfrm>
          <a:prstGeom prst="ellipse">
            <a:avLst/>
          </a:prstGeom>
          <a:solidFill>
            <a:srgbClr val="EAEAEA"/>
          </a:solidFill>
          <a:ln w="12700">
            <a:solidFill>
              <a:schemeClr val="tx1"/>
            </a:solidFill>
            <a:round/>
            <a:headEnd/>
            <a:tailEnd/>
          </a:ln>
        </p:spPr>
        <p:txBody>
          <a:bodyPr wrap="none" anchor="ctr"/>
          <a:lstStyle/>
          <a:p>
            <a:pPr algn="ctr" eaLnBrk="0" hangingPunct="0"/>
            <a:endParaRPr lang="pt-BR"/>
          </a:p>
        </p:txBody>
      </p:sp>
      <p:sp>
        <p:nvSpPr>
          <p:cNvPr id="97327" name="Line 87"/>
          <p:cNvSpPr>
            <a:spLocks noChangeShapeType="1"/>
          </p:cNvSpPr>
          <p:nvPr/>
        </p:nvSpPr>
        <p:spPr bwMode="auto">
          <a:xfrm>
            <a:off x="2476500" y="5218113"/>
            <a:ext cx="476250" cy="0"/>
          </a:xfrm>
          <a:prstGeom prst="line">
            <a:avLst/>
          </a:prstGeom>
          <a:noFill/>
          <a:ln w="25400">
            <a:solidFill>
              <a:schemeClr val="tx1"/>
            </a:solidFill>
            <a:round/>
            <a:headEnd type="none" w="sm" len="sm"/>
            <a:tailEnd type="none" w="sm" len="sm"/>
          </a:ln>
        </p:spPr>
        <p:txBody>
          <a:bodyPr/>
          <a:lstStyle/>
          <a:p>
            <a:endParaRPr lang="pt-BR"/>
          </a:p>
        </p:txBody>
      </p:sp>
      <p:sp>
        <p:nvSpPr>
          <p:cNvPr id="97328" name="Rectangle 88"/>
          <p:cNvSpPr>
            <a:spLocks noChangeArrowheads="1"/>
          </p:cNvSpPr>
          <p:nvPr/>
        </p:nvSpPr>
        <p:spPr bwMode="auto">
          <a:xfrm>
            <a:off x="2659063" y="5291138"/>
            <a:ext cx="109537" cy="131762"/>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329" name="Rectangle 89"/>
          <p:cNvSpPr>
            <a:spLocks noChangeArrowheads="1"/>
          </p:cNvSpPr>
          <p:nvPr/>
        </p:nvSpPr>
        <p:spPr bwMode="auto">
          <a:xfrm>
            <a:off x="2624138" y="5429250"/>
            <a:ext cx="180975" cy="303213"/>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330" name="Rectangle 90"/>
          <p:cNvSpPr>
            <a:spLocks noChangeArrowheads="1"/>
          </p:cNvSpPr>
          <p:nvPr/>
        </p:nvSpPr>
        <p:spPr bwMode="auto">
          <a:xfrm>
            <a:off x="2667000" y="5418138"/>
            <a:ext cx="92075" cy="38100"/>
          </a:xfrm>
          <a:prstGeom prst="rect">
            <a:avLst/>
          </a:prstGeom>
          <a:solidFill>
            <a:srgbClr val="EAEAEA"/>
          </a:solidFill>
          <a:ln w="12700">
            <a:solidFill>
              <a:schemeClr val="bg1"/>
            </a:solidFill>
            <a:miter lim="800000"/>
            <a:headEnd/>
            <a:tailEnd/>
          </a:ln>
        </p:spPr>
        <p:txBody>
          <a:bodyPr wrap="none" anchor="ctr"/>
          <a:lstStyle/>
          <a:p>
            <a:pPr algn="ctr" eaLnBrk="0" hangingPunct="0"/>
            <a:endParaRPr lang="pt-BR"/>
          </a:p>
        </p:txBody>
      </p:sp>
      <p:grpSp>
        <p:nvGrpSpPr>
          <p:cNvPr id="97331" name="Group 91"/>
          <p:cNvGrpSpPr>
            <a:grpSpLocks/>
          </p:cNvGrpSpPr>
          <p:nvPr/>
        </p:nvGrpSpPr>
        <p:grpSpPr bwMode="auto">
          <a:xfrm>
            <a:off x="2589213" y="5745163"/>
            <a:ext cx="266700" cy="222250"/>
            <a:chOff x="1631" y="3524"/>
            <a:chExt cx="168" cy="140"/>
          </a:xfrm>
        </p:grpSpPr>
        <p:sp>
          <p:nvSpPr>
            <p:cNvPr id="97453" name="Rectangle 92"/>
            <p:cNvSpPr>
              <a:spLocks noChangeArrowheads="1"/>
            </p:cNvSpPr>
            <p:nvPr/>
          </p:nvSpPr>
          <p:spPr bwMode="auto">
            <a:xfrm>
              <a:off x="1653" y="3537"/>
              <a:ext cx="115" cy="101"/>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4" name="Rectangle 93"/>
            <p:cNvSpPr>
              <a:spLocks noChangeArrowheads="1"/>
            </p:cNvSpPr>
            <p:nvPr/>
          </p:nvSpPr>
          <p:spPr bwMode="auto">
            <a:xfrm>
              <a:off x="1664" y="3524"/>
              <a:ext cx="92"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5" name="Rectangle 94"/>
            <p:cNvSpPr>
              <a:spLocks noChangeArrowheads="1"/>
            </p:cNvSpPr>
            <p:nvPr/>
          </p:nvSpPr>
          <p:spPr bwMode="auto">
            <a:xfrm>
              <a:off x="1675" y="3644"/>
              <a:ext cx="72"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6" name="Rectangle 95"/>
            <p:cNvSpPr>
              <a:spLocks noChangeArrowheads="1"/>
            </p:cNvSpPr>
            <p:nvPr/>
          </p:nvSpPr>
          <p:spPr bwMode="auto">
            <a:xfrm>
              <a:off x="1643" y="3551"/>
              <a:ext cx="16" cy="6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7" name="Rectangle 96"/>
            <p:cNvSpPr>
              <a:spLocks noChangeArrowheads="1"/>
            </p:cNvSpPr>
            <p:nvPr/>
          </p:nvSpPr>
          <p:spPr bwMode="auto">
            <a:xfrm>
              <a:off x="1771" y="3551"/>
              <a:ext cx="18" cy="66"/>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8" name="Rectangle 97"/>
            <p:cNvSpPr>
              <a:spLocks noChangeArrowheads="1"/>
            </p:cNvSpPr>
            <p:nvPr/>
          </p:nvSpPr>
          <p:spPr bwMode="auto">
            <a:xfrm>
              <a:off x="1783" y="3541"/>
              <a:ext cx="16" cy="8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9" name="Rectangle 98"/>
            <p:cNvSpPr>
              <a:spLocks noChangeArrowheads="1"/>
            </p:cNvSpPr>
            <p:nvPr/>
          </p:nvSpPr>
          <p:spPr bwMode="auto">
            <a:xfrm>
              <a:off x="1631" y="3537"/>
              <a:ext cx="18" cy="8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60" name="Rectangle 99"/>
            <p:cNvSpPr>
              <a:spLocks noChangeArrowheads="1"/>
            </p:cNvSpPr>
            <p:nvPr/>
          </p:nvSpPr>
          <p:spPr bwMode="auto">
            <a:xfrm>
              <a:off x="1664" y="3655"/>
              <a:ext cx="94"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grpSp>
      <p:grpSp>
        <p:nvGrpSpPr>
          <p:cNvPr id="97332" name="Group 100"/>
          <p:cNvGrpSpPr>
            <a:grpSpLocks/>
          </p:cNvGrpSpPr>
          <p:nvPr/>
        </p:nvGrpSpPr>
        <p:grpSpPr bwMode="auto">
          <a:xfrm>
            <a:off x="4946650" y="5145088"/>
            <a:ext cx="476250" cy="822325"/>
            <a:chOff x="3116" y="3146"/>
            <a:chExt cx="300" cy="518"/>
          </a:xfrm>
        </p:grpSpPr>
        <p:sp>
          <p:nvSpPr>
            <p:cNvPr id="97439" name="Oval 101"/>
            <p:cNvSpPr>
              <a:spLocks noChangeArrowheads="1"/>
            </p:cNvSpPr>
            <p:nvPr/>
          </p:nvSpPr>
          <p:spPr bwMode="auto">
            <a:xfrm>
              <a:off x="3137" y="3146"/>
              <a:ext cx="258" cy="88"/>
            </a:xfrm>
            <a:prstGeom prst="ellipse">
              <a:avLst/>
            </a:prstGeom>
            <a:solidFill>
              <a:srgbClr val="EAEAEA"/>
            </a:solidFill>
            <a:ln w="12700">
              <a:solidFill>
                <a:schemeClr val="tx1"/>
              </a:solidFill>
              <a:round/>
              <a:headEnd/>
              <a:tailEnd/>
            </a:ln>
          </p:spPr>
          <p:txBody>
            <a:bodyPr wrap="none" anchor="ctr"/>
            <a:lstStyle/>
            <a:p>
              <a:pPr algn="ctr" eaLnBrk="0" hangingPunct="0"/>
              <a:endParaRPr lang="pt-BR"/>
            </a:p>
          </p:txBody>
        </p:sp>
        <p:sp>
          <p:nvSpPr>
            <p:cNvPr id="97440" name="Line 102"/>
            <p:cNvSpPr>
              <a:spLocks noChangeShapeType="1"/>
            </p:cNvSpPr>
            <p:nvPr/>
          </p:nvSpPr>
          <p:spPr bwMode="auto">
            <a:xfrm>
              <a:off x="3116" y="3192"/>
              <a:ext cx="300" cy="0"/>
            </a:xfrm>
            <a:prstGeom prst="line">
              <a:avLst/>
            </a:prstGeom>
            <a:noFill/>
            <a:ln w="25400">
              <a:solidFill>
                <a:schemeClr val="tx1"/>
              </a:solidFill>
              <a:round/>
              <a:headEnd type="none" w="sm" len="sm"/>
              <a:tailEnd type="none" w="sm" len="sm"/>
            </a:ln>
          </p:spPr>
          <p:txBody>
            <a:bodyPr/>
            <a:lstStyle/>
            <a:p>
              <a:endParaRPr lang="pt-BR"/>
            </a:p>
          </p:txBody>
        </p:sp>
        <p:sp>
          <p:nvSpPr>
            <p:cNvPr id="97441" name="Rectangle 103"/>
            <p:cNvSpPr>
              <a:spLocks noChangeArrowheads="1"/>
            </p:cNvSpPr>
            <p:nvPr/>
          </p:nvSpPr>
          <p:spPr bwMode="auto">
            <a:xfrm>
              <a:off x="3231" y="3238"/>
              <a:ext cx="69" cy="83"/>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42" name="Rectangle 104"/>
            <p:cNvSpPr>
              <a:spLocks noChangeArrowheads="1"/>
            </p:cNvSpPr>
            <p:nvPr/>
          </p:nvSpPr>
          <p:spPr bwMode="auto">
            <a:xfrm>
              <a:off x="3209" y="3325"/>
              <a:ext cx="114" cy="191"/>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43" name="Rectangle 105"/>
            <p:cNvSpPr>
              <a:spLocks noChangeArrowheads="1"/>
            </p:cNvSpPr>
            <p:nvPr/>
          </p:nvSpPr>
          <p:spPr bwMode="auto">
            <a:xfrm>
              <a:off x="3236" y="3318"/>
              <a:ext cx="58" cy="24"/>
            </a:xfrm>
            <a:prstGeom prst="rect">
              <a:avLst/>
            </a:prstGeom>
            <a:solidFill>
              <a:srgbClr val="EAEAEA"/>
            </a:solidFill>
            <a:ln w="12700">
              <a:solidFill>
                <a:schemeClr val="bg1"/>
              </a:solidFill>
              <a:miter lim="800000"/>
              <a:headEnd/>
              <a:tailEnd/>
            </a:ln>
          </p:spPr>
          <p:txBody>
            <a:bodyPr wrap="none" anchor="ctr"/>
            <a:lstStyle/>
            <a:p>
              <a:pPr algn="ctr" eaLnBrk="0" hangingPunct="0"/>
              <a:endParaRPr lang="pt-BR"/>
            </a:p>
          </p:txBody>
        </p:sp>
        <p:grpSp>
          <p:nvGrpSpPr>
            <p:cNvPr id="97444" name="Group 106"/>
            <p:cNvGrpSpPr>
              <a:grpSpLocks/>
            </p:cNvGrpSpPr>
            <p:nvPr/>
          </p:nvGrpSpPr>
          <p:grpSpPr bwMode="auto">
            <a:xfrm>
              <a:off x="3187" y="3524"/>
              <a:ext cx="168" cy="140"/>
              <a:chOff x="3187" y="3524"/>
              <a:chExt cx="168" cy="140"/>
            </a:xfrm>
          </p:grpSpPr>
          <p:sp>
            <p:nvSpPr>
              <p:cNvPr id="97445" name="Rectangle 107"/>
              <p:cNvSpPr>
                <a:spLocks noChangeArrowheads="1"/>
              </p:cNvSpPr>
              <p:nvPr/>
            </p:nvSpPr>
            <p:spPr bwMode="auto">
              <a:xfrm>
                <a:off x="3209" y="3537"/>
                <a:ext cx="115" cy="101"/>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46" name="Rectangle 108"/>
              <p:cNvSpPr>
                <a:spLocks noChangeArrowheads="1"/>
              </p:cNvSpPr>
              <p:nvPr/>
            </p:nvSpPr>
            <p:spPr bwMode="auto">
              <a:xfrm>
                <a:off x="3220" y="3524"/>
                <a:ext cx="92"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47" name="Rectangle 109"/>
              <p:cNvSpPr>
                <a:spLocks noChangeArrowheads="1"/>
              </p:cNvSpPr>
              <p:nvPr/>
            </p:nvSpPr>
            <p:spPr bwMode="auto">
              <a:xfrm>
                <a:off x="3231" y="3644"/>
                <a:ext cx="72"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48" name="Rectangle 110"/>
              <p:cNvSpPr>
                <a:spLocks noChangeArrowheads="1"/>
              </p:cNvSpPr>
              <p:nvPr/>
            </p:nvSpPr>
            <p:spPr bwMode="auto">
              <a:xfrm>
                <a:off x="3199" y="3551"/>
                <a:ext cx="16" cy="6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49" name="Rectangle 111"/>
              <p:cNvSpPr>
                <a:spLocks noChangeArrowheads="1"/>
              </p:cNvSpPr>
              <p:nvPr/>
            </p:nvSpPr>
            <p:spPr bwMode="auto">
              <a:xfrm>
                <a:off x="3327" y="3551"/>
                <a:ext cx="18" cy="66"/>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0" name="Rectangle 112"/>
              <p:cNvSpPr>
                <a:spLocks noChangeArrowheads="1"/>
              </p:cNvSpPr>
              <p:nvPr/>
            </p:nvSpPr>
            <p:spPr bwMode="auto">
              <a:xfrm>
                <a:off x="3339" y="3541"/>
                <a:ext cx="16" cy="8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1" name="Rectangle 113"/>
              <p:cNvSpPr>
                <a:spLocks noChangeArrowheads="1"/>
              </p:cNvSpPr>
              <p:nvPr/>
            </p:nvSpPr>
            <p:spPr bwMode="auto">
              <a:xfrm>
                <a:off x="3187" y="3537"/>
                <a:ext cx="18" cy="8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7452" name="Rectangle 114"/>
              <p:cNvSpPr>
                <a:spLocks noChangeArrowheads="1"/>
              </p:cNvSpPr>
              <p:nvPr/>
            </p:nvSpPr>
            <p:spPr bwMode="auto">
              <a:xfrm>
                <a:off x="3220" y="3655"/>
                <a:ext cx="94"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grpSp>
      </p:grpSp>
      <p:sp>
        <p:nvSpPr>
          <p:cNvPr id="97333" name="Rectangle 115"/>
          <p:cNvSpPr>
            <a:spLocks noChangeArrowheads="1"/>
          </p:cNvSpPr>
          <p:nvPr/>
        </p:nvSpPr>
        <p:spPr bwMode="auto">
          <a:xfrm>
            <a:off x="809625" y="5972175"/>
            <a:ext cx="5591175" cy="304800"/>
          </a:xfrm>
          <a:prstGeom prst="rect">
            <a:avLst/>
          </a:prstGeom>
          <a:noFill/>
          <a:ln w="9525">
            <a:noFill/>
            <a:miter lim="800000"/>
            <a:headEnd/>
            <a:tailEnd/>
          </a:ln>
        </p:spPr>
        <p:txBody>
          <a:bodyPr lIns="92075" tIns="46038" rIns="92075" bIns="46038">
            <a:spAutoFit/>
          </a:bodyPr>
          <a:lstStyle/>
          <a:p>
            <a:pPr eaLnBrk="0" hangingPunct="0"/>
            <a:r>
              <a:rPr lang="en-US" sz="1400" b="1">
                <a:latin typeface="Arial" charset="0"/>
              </a:rPr>
              <a:t>DPT101    PT101      FCV101      DPT102   PT102   FCV102</a:t>
            </a:r>
          </a:p>
        </p:txBody>
      </p:sp>
      <p:sp>
        <p:nvSpPr>
          <p:cNvPr id="97334" name="Rectangle 116"/>
          <p:cNvSpPr>
            <a:spLocks noChangeArrowheads="1"/>
          </p:cNvSpPr>
          <p:nvPr/>
        </p:nvSpPr>
        <p:spPr bwMode="auto">
          <a:xfrm>
            <a:off x="6797675" y="3792538"/>
            <a:ext cx="1968500" cy="519112"/>
          </a:xfrm>
          <a:prstGeom prst="rect">
            <a:avLst/>
          </a:prstGeom>
          <a:noFill/>
          <a:ln w="9525">
            <a:noFill/>
            <a:miter lim="800000"/>
            <a:headEnd/>
            <a:tailEnd/>
          </a:ln>
        </p:spPr>
        <p:txBody>
          <a:bodyPr lIns="92075" tIns="46038" rIns="92075" bIns="46038">
            <a:spAutoFit/>
          </a:bodyPr>
          <a:lstStyle/>
          <a:p>
            <a:pPr eaLnBrk="0" hangingPunct="0"/>
            <a:r>
              <a:rPr lang="en-US" sz="2800" b="1">
                <a:solidFill>
                  <a:srgbClr val="FF0066"/>
                </a:solidFill>
                <a:latin typeface="Arial" charset="0"/>
              </a:rPr>
              <a:t>4 - 20 mA</a:t>
            </a:r>
          </a:p>
        </p:txBody>
      </p:sp>
      <p:sp>
        <p:nvSpPr>
          <p:cNvPr id="97335" name="Rectangle 117"/>
          <p:cNvSpPr>
            <a:spLocks noChangeArrowheads="1"/>
          </p:cNvSpPr>
          <p:nvPr/>
        </p:nvSpPr>
        <p:spPr bwMode="auto">
          <a:xfrm>
            <a:off x="512763" y="2330450"/>
            <a:ext cx="908050" cy="457200"/>
          </a:xfrm>
          <a:prstGeom prst="rect">
            <a:avLst/>
          </a:prstGeom>
          <a:noFill/>
          <a:ln w="9525">
            <a:noFill/>
            <a:miter lim="800000"/>
            <a:headEnd/>
            <a:tailEnd/>
          </a:ln>
        </p:spPr>
        <p:txBody>
          <a:bodyPr lIns="92075" tIns="46038" rIns="92075" bIns="46038">
            <a:spAutoFit/>
          </a:bodyPr>
          <a:lstStyle/>
          <a:p>
            <a:pPr algn="ctr" eaLnBrk="0" hangingPunct="0"/>
            <a:r>
              <a:rPr lang="en-US">
                <a:latin typeface="Arial" charset="0"/>
              </a:rPr>
              <a:t>E/S</a:t>
            </a:r>
          </a:p>
        </p:txBody>
      </p:sp>
      <p:sp>
        <p:nvSpPr>
          <p:cNvPr id="97336" name="Line 118"/>
          <p:cNvSpPr>
            <a:spLocks noChangeShapeType="1"/>
          </p:cNvSpPr>
          <p:nvPr/>
        </p:nvSpPr>
        <p:spPr bwMode="auto">
          <a:xfrm flipH="1">
            <a:off x="2003425" y="2165350"/>
            <a:ext cx="1133475" cy="0"/>
          </a:xfrm>
          <a:prstGeom prst="line">
            <a:avLst/>
          </a:prstGeom>
          <a:noFill/>
          <a:ln w="76200">
            <a:solidFill>
              <a:schemeClr val="tx1"/>
            </a:solidFill>
            <a:round/>
            <a:headEnd type="none" w="sm" len="sm"/>
            <a:tailEnd type="none" w="sm" len="sm"/>
          </a:ln>
        </p:spPr>
        <p:txBody>
          <a:bodyPr/>
          <a:lstStyle/>
          <a:p>
            <a:endParaRPr lang="pt-BR"/>
          </a:p>
        </p:txBody>
      </p:sp>
      <p:sp>
        <p:nvSpPr>
          <p:cNvPr id="97337" name="Line 119"/>
          <p:cNvSpPr>
            <a:spLocks noChangeShapeType="1"/>
          </p:cNvSpPr>
          <p:nvPr/>
        </p:nvSpPr>
        <p:spPr bwMode="auto">
          <a:xfrm flipH="1">
            <a:off x="2017713" y="2122488"/>
            <a:ext cx="1587" cy="330200"/>
          </a:xfrm>
          <a:prstGeom prst="line">
            <a:avLst/>
          </a:prstGeom>
          <a:noFill/>
          <a:ln w="76200">
            <a:solidFill>
              <a:schemeClr val="tx1"/>
            </a:solidFill>
            <a:round/>
            <a:headEnd type="none" w="sm" len="sm"/>
            <a:tailEnd type="none" w="sm" len="sm"/>
          </a:ln>
        </p:spPr>
        <p:txBody>
          <a:bodyPr/>
          <a:lstStyle/>
          <a:p>
            <a:endParaRPr lang="pt-BR"/>
          </a:p>
        </p:txBody>
      </p:sp>
      <p:sp>
        <p:nvSpPr>
          <p:cNvPr id="97338" name="Rectangle 120"/>
          <p:cNvSpPr>
            <a:spLocks noChangeArrowheads="1"/>
          </p:cNvSpPr>
          <p:nvPr/>
        </p:nvSpPr>
        <p:spPr bwMode="auto">
          <a:xfrm>
            <a:off x="1885950" y="2470150"/>
            <a:ext cx="723900" cy="342900"/>
          </a:xfrm>
          <a:prstGeom prst="rect">
            <a:avLst/>
          </a:prstGeom>
          <a:solidFill>
            <a:srgbClr val="FFFFCC"/>
          </a:solidFill>
          <a:ln w="9525">
            <a:noFill/>
            <a:miter lim="800000"/>
            <a:headEnd/>
            <a:tailEnd/>
          </a:ln>
        </p:spPr>
        <p:txBody>
          <a:bodyPr wrap="none" anchor="ctr"/>
          <a:lstStyle/>
          <a:p>
            <a:pPr algn="ctr" eaLnBrk="0" hangingPunct="0"/>
            <a:endParaRPr lang="pt-BR"/>
          </a:p>
        </p:txBody>
      </p:sp>
      <p:sp>
        <p:nvSpPr>
          <p:cNvPr id="97339" name="Rectangle 121"/>
          <p:cNvSpPr>
            <a:spLocks noChangeArrowheads="1"/>
          </p:cNvSpPr>
          <p:nvPr/>
        </p:nvSpPr>
        <p:spPr bwMode="auto">
          <a:xfrm rot="-1320000">
            <a:off x="1285875" y="2589213"/>
            <a:ext cx="723900" cy="342900"/>
          </a:xfrm>
          <a:prstGeom prst="rect">
            <a:avLst/>
          </a:prstGeom>
          <a:solidFill>
            <a:srgbClr val="FFFFCC"/>
          </a:solidFill>
          <a:ln w="9525">
            <a:noFill/>
            <a:miter lim="800000"/>
            <a:headEnd/>
            <a:tailEnd/>
          </a:ln>
        </p:spPr>
        <p:txBody>
          <a:bodyPr wrap="none" anchor="ctr"/>
          <a:lstStyle/>
          <a:p>
            <a:pPr algn="ctr" eaLnBrk="0" hangingPunct="0"/>
            <a:endParaRPr lang="pt-BR"/>
          </a:p>
        </p:txBody>
      </p:sp>
      <p:sp>
        <p:nvSpPr>
          <p:cNvPr id="97340" name="Rectangle 122"/>
          <p:cNvSpPr>
            <a:spLocks noChangeArrowheads="1"/>
          </p:cNvSpPr>
          <p:nvPr/>
        </p:nvSpPr>
        <p:spPr bwMode="auto">
          <a:xfrm rot="-1980000">
            <a:off x="2144713" y="2749550"/>
            <a:ext cx="450850" cy="223838"/>
          </a:xfrm>
          <a:prstGeom prst="rect">
            <a:avLst/>
          </a:prstGeom>
          <a:solidFill>
            <a:srgbClr val="FFFFCC"/>
          </a:solidFill>
          <a:ln w="9525">
            <a:noFill/>
            <a:miter lim="800000"/>
            <a:headEnd/>
            <a:tailEnd/>
          </a:ln>
        </p:spPr>
        <p:txBody>
          <a:bodyPr wrap="none" anchor="ctr"/>
          <a:lstStyle/>
          <a:p>
            <a:pPr algn="ctr" eaLnBrk="0" hangingPunct="0"/>
            <a:endParaRPr lang="pt-BR"/>
          </a:p>
        </p:txBody>
      </p:sp>
      <p:sp>
        <p:nvSpPr>
          <p:cNvPr id="97341" name="Line 123"/>
          <p:cNvSpPr>
            <a:spLocks noChangeShapeType="1"/>
          </p:cNvSpPr>
          <p:nvPr/>
        </p:nvSpPr>
        <p:spPr bwMode="auto">
          <a:xfrm flipV="1">
            <a:off x="1343025" y="2459038"/>
            <a:ext cx="546100" cy="223837"/>
          </a:xfrm>
          <a:prstGeom prst="line">
            <a:avLst/>
          </a:prstGeom>
          <a:noFill/>
          <a:ln w="12700">
            <a:solidFill>
              <a:schemeClr val="tx1"/>
            </a:solidFill>
            <a:round/>
            <a:headEnd type="none" w="sm" len="sm"/>
            <a:tailEnd type="none" w="sm" len="sm"/>
          </a:ln>
        </p:spPr>
        <p:txBody>
          <a:bodyPr/>
          <a:lstStyle/>
          <a:p>
            <a:endParaRPr lang="pt-BR"/>
          </a:p>
        </p:txBody>
      </p:sp>
      <p:sp>
        <p:nvSpPr>
          <p:cNvPr id="97342" name="Rectangle 124"/>
          <p:cNvSpPr>
            <a:spLocks noChangeArrowheads="1"/>
          </p:cNvSpPr>
          <p:nvPr/>
        </p:nvSpPr>
        <p:spPr bwMode="auto">
          <a:xfrm>
            <a:off x="1262063" y="2638425"/>
            <a:ext cx="1146175" cy="415925"/>
          </a:xfrm>
          <a:prstGeom prst="rect">
            <a:avLst/>
          </a:prstGeom>
          <a:solidFill>
            <a:srgbClr val="FFFFCC"/>
          </a:solidFill>
          <a:ln w="12700">
            <a:solidFill>
              <a:schemeClr val="tx1"/>
            </a:solidFill>
            <a:miter lim="800000"/>
            <a:headEnd/>
            <a:tailEnd/>
          </a:ln>
        </p:spPr>
        <p:txBody>
          <a:bodyPr wrap="none" anchor="ctr"/>
          <a:lstStyle/>
          <a:p>
            <a:pPr algn="ctr" eaLnBrk="0" hangingPunct="0"/>
            <a:endParaRPr lang="pt-BR"/>
          </a:p>
        </p:txBody>
      </p:sp>
      <p:sp>
        <p:nvSpPr>
          <p:cNvPr id="97343" name="Line 125"/>
          <p:cNvSpPr>
            <a:spLocks noChangeShapeType="1"/>
          </p:cNvSpPr>
          <p:nvPr/>
        </p:nvSpPr>
        <p:spPr bwMode="auto">
          <a:xfrm>
            <a:off x="1879600" y="2460625"/>
            <a:ext cx="736600" cy="0"/>
          </a:xfrm>
          <a:prstGeom prst="line">
            <a:avLst/>
          </a:prstGeom>
          <a:noFill/>
          <a:ln w="12700">
            <a:solidFill>
              <a:schemeClr val="tx1"/>
            </a:solidFill>
            <a:round/>
            <a:headEnd type="none" w="sm" len="sm"/>
            <a:tailEnd type="none" w="sm" len="sm"/>
          </a:ln>
        </p:spPr>
        <p:txBody>
          <a:bodyPr/>
          <a:lstStyle/>
          <a:p>
            <a:endParaRPr lang="pt-BR"/>
          </a:p>
        </p:txBody>
      </p:sp>
      <p:sp>
        <p:nvSpPr>
          <p:cNvPr id="97344" name="Line 126"/>
          <p:cNvSpPr>
            <a:spLocks noChangeShapeType="1"/>
          </p:cNvSpPr>
          <p:nvPr/>
        </p:nvSpPr>
        <p:spPr bwMode="auto">
          <a:xfrm flipH="1">
            <a:off x="2247900" y="2460625"/>
            <a:ext cx="371475" cy="185738"/>
          </a:xfrm>
          <a:prstGeom prst="line">
            <a:avLst/>
          </a:prstGeom>
          <a:noFill/>
          <a:ln w="12700">
            <a:solidFill>
              <a:schemeClr val="tx1"/>
            </a:solidFill>
            <a:round/>
            <a:headEnd type="none" w="sm" len="sm"/>
            <a:tailEnd type="none" w="sm" len="sm"/>
          </a:ln>
        </p:spPr>
        <p:txBody>
          <a:bodyPr/>
          <a:lstStyle/>
          <a:p>
            <a:endParaRPr lang="pt-BR"/>
          </a:p>
        </p:txBody>
      </p:sp>
      <p:sp>
        <p:nvSpPr>
          <p:cNvPr id="97345" name="Line 127"/>
          <p:cNvSpPr>
            <a:spLocks noChangeShapeType="1"/>
          </p:cNvSpPr>
          <p:nvPr/>
        </p:nvSpPr>
        <p:spPr bwMode="auto">
          <a:xfrm>
            <a:off x="2616200" y="2463800"/>
            <a:ext cx="0" cy="366713"/>
          </a:xfrm>
          <a:prstGeom prst="line">
            <a:avLst/>
          </a:prstGeom>
          <a:noFill/>
          <a:ln w="12700">
            <a:solidFill>
              <a:schemeClr val="tx1"/>
            </a:solidFill>
            <a:round/>
            <a:headEnd type="none" w="sm" len="sm"/>
            <a:tailEnd type="none" w="sm" len="sm"/>
          </a:ln>
        </p:spPr>
        <p:txBody>
          <a:bodyPr/>
          <a:lstStyle/>
          <a:p>
            <a:endParaRPr lang="pt-BR"/>
          </a:p>
        </p:txBody>
      </p:sp>
      <p:sp>
        <p:nvSpPr>
          <p:cNvPr id="97346" name="Line 128"/>
          <p:cNvSpPr>
            <a:spLocks noChangeShapeType="1"/>
          </p:cNvSpPr>
          <p:nvPr/>
        </p:nvSpPr>
        <p:spPr bwMode="auto">
          <a:xfrm flipH="1">
            <a:off x="2400300" y="2828925"/>
            <a:ext cx="212725" cy="131763"/>
          </a:xfrm>
          <a:prstGeom prst="line">
            <a:avLst/>
          </a:prstGeom>
          <a:noFill/>
          <a:ln w="12700">
            <a:solidFill>
              <a:schemeClr val="tx1"/>
            </a:solidFill>
            <a:round/>
            <a:headEnd type="none" w="sm" len="sm"/>
            <a:tailEnd type="none" w="sm" len="sm"/>
          </a:ln>
        </p:spPr>
        <p:txBody>
          <a:bodyPr/>
          <a:lstStyle/>
          <a:p>
            <a:endParaRPr lang="pt-BR"/>
          </a:p>
        </p:txBody>
      </p:sp>
      <p:sp>
        <p:nvSpPr>
          <p:cNvPr id="97347" name="Line 129"/>
          <p:cNvSpPr>
            <a:spLocks noChangeShapeType="1"/>
          </p:cNvSpPr>
          <p:nvPr/>
        </p:nvSpPr>
        <p:spPr bwMode="auto">
          <a:xfrm>
            <a:off x="1495425" y="2636838"/>
            <a:ext cx="0" cy="414337"/>
          </a:xfrm>
          <a:prstGeom prst="line">
            <a:avLst/>
          </a:prstGeom>
          <a:noFill/>
          <a:ln w="12700">
            <a:solidFill>
              <a:schemeClr val="tx1"/>
            </a:solidFill>
            <a:round/>
            <a:headEnd type="none" w="sm" len="sm"/>
            <a:tailEnd type="none" w="sm" len="sm"/>
          </a:ln>
        </p:spPr>
        <p:txBody>
          <a:bodyPr/>
          <a:lstStyle/>
          <a:p>
            <a:endParaRPr lang="pt-BR"/>
          </a:p>
        </p:txBody>
      </p:sp>
      <p:sp>
        <p:nvSpPr>
          <p:cNvPr id="97348" name="Line 130"/>
          <p:cNvSpPr>
            <a:spLocks noChangeShapeType="1"/>
          </p:cNvSpPr>
          <p:nvPr/>
        </p:nvSpPr>
        <p:spPr bwMode="auto">
          <a:xfrm>
            <a:off x="1647825" y="2636838"/>
            <a:ext cx="0" cy="414337"/>
          </a:xfrm>
          <a:prstGeom prst="line">
            <a:avLst/>
          </a:prstGeom>
          <a:noFill/>
          <a:ln w="12700">
            <a:solidFill>
              <a:schemeClr val="tx1"/>
            </a:solidFill>
            <a:round/>
            <a:headEnd type="none" w="sm" len="sm"/>
            <a:tailEnd type="none" w="sm" len="sm"/>
          </a:ln>
        </p:spPr>
        <p:txBody>
          <a:bodyPr/>
          <a:lstStyle/>
          <a:p>
            <a:endParaRPr lang="pt-BR"/>
          </a:p>
        </p:txBody>
      </p:sp>
      <p:sp>
        <p:nvSpPr>
          <p:cNvPr id="97349" name="Line 131"/>
          <p:cNvSpPr>
            <a:spLocks noChangeShapeType="1"/>
          </p:cNvSpPr>
          <p:nvPr/>
        </p:nvSpPr>
        <p:spPr bwMode="auto">
          <a:xfrm>
            <a:off x="1800225" y="2636838"/>
            <a:ext cx="0" cy="414337"/>
          </a:xfrm>
          <a:prstGeom prst="line">
            <a:avLst/>
          </a:prstGeom>
          <a:noFill/>
          <a:ln w="12700">
            <a:solidFill>
              <a:schemeClr val="tx1"/>
            </a:solidFill>
            <a:round/>
            <a:headEnd type="none" w="sm" len="sm"/>
            <a:tailEnd type="none" w="sm" len="sm"/>
          </a:ln>
        </p:spPr>
        <p:txBody>
          <a:bodyPr/>
          <a:lstStyle/>
          <a:p>
            <a:endParaRPr lang="pt-BR"/>
          </a:p>
        </p:txBody>
      </p:sp>
      <p:sp>
        <p:nvSpPr>
          <p:cNvPr id="97350" name="Line 132"/>
          <p:cNvSpPr>
            <a:spLocks noChangeShapeType="1"/>
          </p:cNvSpPr>
          <p:nvPr/>
        </p:nvSpPr>
        <p:spPr bwMode="auto">
          <a:xfrm>
            <a:off x="1952625" y="2636838"/>
            <a:ext cx="0" cy="414337"/>
          </a:xfrm>
          <a:prstGeom prst="line">
            <a:avLst/>
          </a:prstGeom>
          <a:noFill/>
          <a:ln w="12700">
            <a:solidFill>
              <a:schemeClr val="tx1"/>
            </a:solidFill>
            <a:round/>
            <a:headEnd type="none" w="sm" len="sm"/>
            <a:tailEnd type="none" w="sm" len="sm"/>
          </a:ln>
        </p:spPr>
        <p:txBody>
          <a:bodyPr/>
          <a:lstStyle/>
          <a:p>
            <a:endParaRPr lang="pt-BR"/>
          </a:p>
        </p:txBody>
      </p:sp>
      <p:sp>
        <p:nvSpPr>
          <p:cNvPr id="97351" name="Line 133"/>
          <p:cNvSpPr>
            <a:spLocks noChangeShapeType="1"/>
          </p:cNvSpPr>
          <p:nvPr/>
        </p:nvSpPr>
        <p:spPr bwMode="auto">
          <a:xfrm>
            <a:off x="2105025" y="2636838"/>
            <a:ext cx="0" cy="414337"/>
          </a:xfrm>
          <a:prstGeom prst="line">
            <a:avLst/>
          </a:prstGeom>
          <a:noFill/>
          <a:ln w="12700">
            <a:solidFill>
              <a:schemeClr val="tx1"/>
            </a:solidFill>
            <a:round/>
            <a:headEnd type="none" w="sm" len="sm"/>
            <a:tailEnd type="none" w="sm" len="sm"/>
          </a:ln>
        </p:spPr>
        <p:txBody>
          <a:bodyPr/>
          <a:lstStyle/>
          <a:p>
            <a:endParaRPr lang="pt-BR"/>
          </a:p>
        </p:txBody>
      </p:sp>
      <p:sp>
        <p:nvSpPr>
          <p:cNvPr id="97352" name="Line 134"/>
          <p:cNvSpPr>
            <a:spLocks noChangeShapeType="1"/>
          </p:cNvSpPr>
          <p:nvPr/>
        </p:nvSpPr>
        <p:spPr bwMode="auto">
          <a:xfrm>
            <a:off x="1930400" y="3986213"/>
            <a:ext cx="0" cy="1181100"/>
          </a:xfrm>
          <a:prstGeom prst="line">
            <a:avLst/>
          </a:prstGeom>
          <a:noFill/>
          <a:ln w="25400">
            <a:solidFill>
              <a:schemeClr val="tx1"/>
            </a:solidFill>
            <a:round/>
            <a:headEnd type="none" w="sm" len="sm"/>
            <a:tailEnd type="none" w="sm" len="sm"/>
          </a:ln>
        </p:spPr>
        <p:txBody>
          <a:bodyPr/>
          <a:lstStyle/>
          <a:p>
            <a:endParaRPr lang="pt-BR"/>
          </a:p>
        </p:txBody>
      </p:sp>
      <p:sp>
        <p:nvSpPr>
          <p:cNvPr id="97353" name="Line 135"/>
          <p:cNvSpPr>
            <a:spLocks noChangeShapeType="1"/>
          </p:cNvSpPr>
          <p:nvPr/>
        </p:nvSpPr>
        <p:spPr bwMode="auto">
          <a:xfrm>
            <a:off x="1193800" y="3986213"/>
            <a:ext cx="263525" cy="0"/>
          </a:xfrm>
          <a:prstGeom prst="line">
            <a:avLst/>
          </a:prstGeom>
          <a:noFill/>
          <a:ln w="25400">
            <a:solidFill>
              <a:schemeClr val="tx1"/>
            </a:solidFill>
            <a:round/>
            <a:headEnd type="none" w="sm" len="sm"/>
            <a:tailEnd type="none" w="sm" len="sm"/>
          </a:ln>
        </p:spPr>
        <p:txBody>
          <a:bodyPr/>
          <a:lstStyle/>
          <a:p>
            <a:endParaRPr lang="pt-BR"/>
          </a:p>
        </p:txBody>
      </p:sp>
      <p:sp>
        <p:nvSpPr>
          <p:cNvPr id="97354" name="Line 136"/>
          <p:cNvSpPr>
            <a:spLocks noChangeShapeType="1"/>
          </p:cNvSpPr>
          <p:nvPr/>
        </p:nvSpPr>
        <p:spPr bwMode="auto">
          <a:xfrm flipV="1">
            <a:off x="1447800" y="3051175"/>
            <a:ext cx="0" cy="935038"/>
          </a:xfrm>
          <a:prstGeom prst="line">
            <a:avLst/>
          </a:prstGeom>
          <a:noFill/>
          <a:ln w="25400">
            <a:solidFill>
              <a:schemeClr val="tx1"/>
            </a:solidFill>
            <a:round/>
            <a:headEnd type="none" w="sm" len="sm"/>
            <a:tailEnd type="none" w="sm" len="sm"/>
          </a:ln>
        </p:spPr>
        <p:txBody>
          <a:bodyPr/>
          <a:lstStyle/>
          <a:p>
            <a:endParaRPr lang="pt-BR"/>
          </a:p>
        </p:txBody>
      </p:sp>
      <p:sp>
        <p:nvSpPr>
          <p:cNvPr id="97355" name="Line 137"/>
          <p:cNvSpPr>
            <a:spLocks noChangeShapeType="1"/>
          </p:cNvSpPr>
          <p:nvPr/>
        </p:nvSpPr>
        <p:spPr bwMode="auto">
          <a:xfrm flipH="1">
            <a:off x="1700213" y="3989388"/>
            <a:ext cx="228600" cy="0"/>
          </a:xfrm>
          <a:prstGeom prst="line">
            <a:avLst/>
          </a:prstGeom>
          <a:noFill/>
          <a:ln w="25400">
            <a:solidFill>
              <a:schemeClr val="tx1"/>
            </a:solidFill>
            <a:round/>
            <a:headEnd type="none" w="sm" len="sm"/>
            <a:tailEnd type="none" w="sm" len="sm"/>
          </a:ln>
        </p:spPr>
        <p:txBody>
          <a:bodyPr/>
          <a:lstStyle/>
          <a:p>
            <a:endParaRPr lang="pt-BR"/>
          </a:p>
        </p:txBody>
      </p:sp>
      <p:sp>
        <p:nvSpPr>
          <p:cNvPr id="97356" name="Line 138"/>
          <p:cNvSpPr>
            <a:spLocks noChangeShapeType="1"/>
          </p:cNvSpPr>
          <p:nvPr/>
        </p:nvSpPr>
        <p:spPr bwMode="auto">
          <a:xfrm flipV="1">
            <a:off x="1700213" y="3051175"/>
            <a:ext cx="0" cy="942975"/>
          </a:xfrm>
          <a:prstGeom prst="line">
            <a:avLst/>
          </a:prstGeom>
          <a:noFill/>
          <a:ln w="25400">
            <a:solidFill>
              <a:schemeClr val="tx1"/>
            </a:solidFill>
            <a:round/>
            <a:headEnd type="none" w="sm" len="sm"/>
            <a:tailEnd type="none" w="sm" len="sm"/>
          </a:ln>
        </p:spPr>
        <p:txBody>
          <a:bodyPr/>
          <a:lstStyle/>
          <a:p>
            <a:endParaRPr lang="pt-BR"/>
          </a:p>
        </p:txBody>
      </p:sp>
      <p:sp>
        <p:nvSpPr>
          <p:cNvPr id="97357" name="Line 139"/>
          <p:cNvSpPr>
            <a:spLocks noChangeShapeType="1"/>
          </p:cNvSpPr>
          <p:nvPr/>
        </p:nvSpPr>
        <p:spPr bwMode="auto">
          <a:xfrm flipH="1">
            <a:off x="1824038" y="3889375"/>
            <a:ext cx="904875" cy="0"/>
          </a:xfrm>
          <a:prstGeom prst="line">
            <a:avLst/>
          </a:prstGeom>
          <a:noFill/>
          <a:ln w="25400">
            <a:solidFill>
              <a:schemeClr val="tx1"/>
            </a:solidFill>
            <a:round/>
            <a:headEnd type="none" w="sm" len="sm"/>
            <a:tailEnd type="none" w="sm" len="sm"/>
          </a:ln>
        </p:spPr>
        <p:txBody>
          <a:bodyPr/>
          <a:lstStyle/>
          <a:p>
            <a:endParaRPr lang="pt-BR"/>
          </a:p>
        </p:txBody>
      </p:sp>
      <p:sp>
        <p:nvSpPr>
          <p:cNvPr id="97358" name="Line 140"/>
          <p:cNvSpPr>
            <a:spLocks noChangeShapeType="1"/>
          </p:cNvSpPr>
          <p:nvPr/>
        </p:nvSpPr>
        <p:spPr bwMode="auto">
          <a:xfrm flipH="1">
            <a:off x="1938338" y="3675063"/>
            <a:ext cx="1728787" cy="0"/>
          </a:xfrm>
          <a:prstGeom prst="line">
            <a:avLst/>
          </a:prstGeom>
          <a:noFill/>
          <a:ln w="25400">
            <a:solidFill>
              <a:schemeClr val="tx1"/>
            </a:solidFill>
            <a:round/>
            <a:headEnd type="none" w="sm" len="sm"/>
            <a:tailEnd type="none" w="sm" len="sm"/>
          </a:ln>
        </p:spPr>
        <p:txBody>
          <a:bodyPr/>
          <a:lstStyle/>
          <a:p>
            <a:endParaRPr lang="pt-BR"/>
          </a:p>
        </p:txBody>
      </p:sp>
      <p:sp>
        <p:nvSpPr>
          <p:cNvPr id="97359" name="Line 141"/>
          <p:cNvSpPr>
            <a:spLocks noChangeShapeType="1"/>
          </p:cNvSpPr>
          <p:nvPr/>
        </p:nvSpPr>
        <p:spPr bwMode="auto">
          <a:xfrm flipV="1">
            <a:off x="1824038" y="3060700"/>
            <a:ext cx="0" cy="833438"/>
          </a:xfrm>
          <a:prstGeom prst="line">
            <a:avLst/>
          </a:prstGeom>
          <a:noFill/>
          <a:ln w="25400">
            <a:solidFill>
              <a:schemeClr val="tx1"/>
            </a:solidFill>
            <a:round/>
            <a:headEnd type="none" w="sm" len="sm"/>
            <a:tailEnd type="none" w="sm" len="sm"/>
          </a:ln>
        </p:spPr>
        <p:txBody>
          <a:bodyPr/>
          <a:lstStyle/>
          <a:p>
            <a:endParaRPr lang="pt-BR"/>
          </a:p>
        </p:txBody>
      </p:sp>
      <p:sp>
        <p:nvSpPr>
          <p:cNvPr id="97360" name="Line 142"/>
          <p:cNvSpPr>
            <a:spLocks noChangeShapeType="1"/>
          </p:cNvSpPr>
          <p:nvPr/>
        </p:nvSpPr>
        <p:spPr bwMode="auto">
          <a:xfrm flipV="1">
            <a:off x="1947863" y="3055938"/>
            <a:ext cx="0" cy="623887"/>
          </a:xfrm>
          <a:prstGeom prst="line">
            <a:avLst/>
          </a:prstGeom>
          <a:noFill/>
          <a:ln w="25400">
            <a:solidFill>
              <a:schemeClr val="tx1"/>
            </a:solidFill>
            <a:round/>
            <a:headEnd type="none" w="sm" len="sm"/>
            <a:tailEnd type="none" w="sm" len="sm"/>
          </a:ln>
        </p:spPr>
        <p:txBody>
          <a:bodyPr/>
          <a:lstStyle/>
          <a:p>
            <a:endParaRPr lang="pt-BR"/>
          </a:p>
        </p:txBody>
      </p:sp>
      <p:sp>
        <p:nvSpPr>
          <p:cNvPr id="97361" name="Line 143"/>
          <p:cNvSpPr>
            <a:spLocks noChangeShapeType="1"/>
          </p:cNvSpPr>
          <p:nvPr/>
        </p:nvSpPr>
        <p:spPr bwMode="auto">
          <a:xfrm flipH="1">
            <a:off x="2081213" y="3527425"/>
            <a:ext cx="2362200" cy="0"/>
          </a:xfrm>
          <a:prstGeom prst="line">
            <a:avLst/>
          </a:prstGeom>
          <a:noFill/>
          <a:ln w="25400">
            <a:solidFill>
              <a:schemeClr val="tx1"/>
            </a:solidFill>
            <a:round/>
            <a:headEnd type="none" w="sm" len="sm"/>
            <a:tailEnd type="none" w="sm" len="sm"/>
          </a:ln>
        </p:spPr>
        <p:txBody>
          <a:bodyPr/>
          <a:lstStyle/>
          <a:p>
            <a:endParaRPr lang="pt-BR"/>
          </a:p>
        </p:txBody>
      </p:sp>
      <p:sp>
        <p:nvSpPr>
          <p:cNvPr id="97362" name="Line 144"/>
          <p:cNvSpPr>
            <a:spLocks noChangeShapeType="1"/>
          </p:cNvSpPr>
          <p:nvPr/>
        </p:nvSpPr>
        <p:spPr bwMode="auto">
          <a:xfrm flipV="1">
            <a:off x="2071688" y="3046413"/>
            <a:ext cx="0" cy="476250"/>
          </a:xfrm>
          <a:prstGeom prst="line">
            <a:avLst/>
          </a:prstGeom>
          <a:noFill/>
          <a:ln w="25400">
            <a:solidFill>
              <a:schemeClr val="tx1"/>
            </a:solidFill>
            <a:round/>
            <a:headEnd type="none" w="sm" len="sm"/>
            <a:tailEnd type="none" w="sm" len="sm"/>
          </a:ln>
        </p:spPr>
        <p:txBody>
          <a:bodyPr/>
          <a:lstStyle/>
          <a:p>
            <a:endParaRPr lang="pt-BR"/>
          </a:p>
        </p:txBody>
      </p:sp>
      <p:sp>
        <p:nvSpPr>
          <p:cNvPr id="97363" name="Line 145"/>
          <p:cNvSpPr>
            <a:spLocks noChangeShapeType="1"/>
          </p:cNvSpPr>
          <p:nvPr/>
        </p:nvSpPr>
        <p:spPr bwMode="auto">
          <a:xfrm flipH="1">
            <a:off x="4445000" y="3525838"/>
            <a:ext cx="1588" cy="1603375"/>
          </a:xfrm>
          <a:prstGeom prst="line">
            <a:avLst/>
          </a:prstGeom>
          <a:noFill/>
          <a:ln w="25400">
            <a:solidFill>
              <a:schemeClr val="tx1"/>
            </a:solidFill>
            <a:round/>
            <a:headEnd type="none" w="sm" len="sm"/>
            <a:tailEnd type="none" w="sm" len="sm"/>
          </a:ln>
        </p:spPr>
        <p:txBody>
          <a:bodyPr/>
          <a:lstStyle/>
          <a:p>
            <a:endParaRPr lang="pt-BR"/>
          </a:p>
        </p:txBody>
      </p:sp>
      <p:sp>
        <p:nvSpPr>
          <p:cNvPr id="97364" name="Line 146"/>
          <p:cNvSpPr>
            <a:spLocks noChangeShapeType="1"/>
          </p:cNvSpPr>
          <p:nvPr/>
        </p:nvSpPr>
        <p:spPr bwMode="auto">
          <a:xfrm flipH="1">
            <a:off x="2195513" y="3341688"/>
            <a:ext cx="3000375" cy="0"/>
          </a:xfrm>
          <a:prstGeom prst="line">
            <a:avLst/>
          </a:prstGeom>
          <a:noFill/>
          <a:ln w="25400">
            <a:solidFill>
              <a:schemeClr val="tx1"/>
            </a:solidFill>
            <a:round/>
            <a:headEnd type="none" w="sm" len="sm"/>
            <a:tailEnd type="none" w="sm" len="sm"/>
          </a:ln>
        </p:spPr>
        <p:txBody>
          <a:bodyPr/>
          <a:lstStyle/>
          <a:p>
            <a:endParaRPr lang="pt-BR"/>
          </a:p>
        </p:txBody>
      </p:sp>
      <p:sp>
        <p:nvSpPr>
          <p:cNvPr id="97365" name="Line 147"/>
          <p:cNvSpPr>
            <a:spLocks noChangeShapeType="1"/>
          </p:cNvSpPr>
          <p:nvPr/>
        </p:nvSpPr>
        <p:spPr bwMode="auto">
          <a:xfrm flipV="1">
            <a:off x="2195513" y="3060700"/>
            <a:ext cx="0" cy="280988"/>
          </a:xfrm>
          <a:prstGeom prst="line">
            <a:avLst/>
          </a:prstGeom>
          <a:noFill/>
          <a:ln w="25400">
            <a:solidFill>
              <a:schemeClr val="tx1"/>
            </a:solidFill>
            <a:round/>
            <a:headEnd type="none" w="sm" len="sm"/>
            <a:tailEnd type="none" w="sm" len="sm"/>
          </a:ln>
        </p:spPr>
        <p:txBody>
          <a:bodyPr/>
          <a:lstStyle/>
          <a:p>
            <a:endParaRPr lang="pt-BR"/>
          </a:p>
        </p:txBody>
      </p:sp>
      <p:grpSp>
        <p:nvGrpSpPr>
          <p:cNvPr id="97366" name="Group 148"/>
          <p:cNvGrpSpPr>
            <a:grpSpLocks/>
          </p:cNvGrpSpPr>
          <p:nvPr/>
        </p:nvGrpSpPr>
        <p:grpSpPr bwMode="auto">
          <a:xfrm>
            <a:off x="2789238" y="1382713"/>
            <a:ext cx="1417637" cy="1162050"/>
            <a:chOff x="1757" y="776"/>
            <a:chExt cx="893" cy="732"/>
          </a:xfrm>
        </p:grpSpPr>
        <p:sp>
          <p:nvSpPr>
            <p:cNvPr id="97404" name="Rectangle 149"/>
            <p:cNvSpPr>
              <a:spLocks noChangeArrowheads="1"/>
            </p:cNvSpPr>
            <p:nvPr/>
          </p:nvSpPr>
          <p:spPr bwMode="auto">
            <a:xfrm>
              <a:off x="1992" y="1292"/>
              <a:ext cx="460" cy="104"/>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05" name="Rectangle 150"/>
            <p:cNvSpPr>
              <a:spLocks noChangeArrowheads="1"/>
            </p:cNvSpPr>
            <p:nvPr/>
          </p:nvSpPr>
          <p:spPr bwMode="auto">
            <a:xfrm>
              <a:off x="2416" y="1310"/>
              <a:ext cx="13" cy="48"/>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06" name="Rectangle 151"/>
            <p:cNvSpPr>
              <a:spLocks noChangeArrowheads="1"/>
            </p:cNvSpPr>
            <p:nvPr/>
          </p:nvSpPr>
          <p:spPr bwMode="auto">
            <a:xfrm>
              <a:off x="1990" y="1182"/>
              <a:ext cx="462" cy="10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07" name="Rectangle 152"/>
            <p:cNvSpPr>
              <a:spLocks noChangeArrowheads="1"/>
            </p:cNvSpPr>
            <p:nvPr/>
          </p:nvSpPr>
          <p:spPr bwMode="auto">
            <a:xfrm>
              <a:off x="2056" y="1186"/>
              <a:ext cx="324"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grpSp>
          <p:nvGrpSpPr>
            <p:cNvPr id="97408" name="Group 153"/>
            <p:cNvGrpSpPr>
              <a:grpSpLocks/>
            </p:cNvGrpSpPr>
            <p:nvPr/>
          </p:nvGrpSpPr>
          <p:grpSpPr bwMode="auto">
            <a:xfrm>
              <a:off x="2138" y="1102"/>
              <a:ext cx="160" cy="133"/>
              <a:chOff x="2138" y="1102"/>
              <a:chExt cx="160" cy="133"/>
            </a:xfrm>
          </p:grpSpPr>
          <p:sp>
            <p:nvSpPr>
              <p:cNvPr id="97437" name="Rectangle 154"/>
              <p:cNvSpPr>
                <a:spLocks noChangeArrowheads="1"/>
              </p:cNvSpPr>
              <p:nvPr/>
            </p:nvSpPr>
            <p:spPr bwMode="auto">
              <a:xfrm>
                <a:off x="2142" y="1102"/>
                <a:ext cx="150" cy="8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38" name="Arc 155"/>
              <p:cNvSpPr>
                <a:spLocks/>
              </p:cNvSpPr>
              <p:nvPr/>
            </p:nvSpPr>
            <p:spPr bwMode="auto">
              <a:xfrm>
                <a:off x="2138" y="1177"/>
                <a:ext cx="160" cy="58"/>
              </a:xfrm>
              <a:custGeom>
                <a:avLst/>
                <a:gdLst>
                  <a:gd name="T0" fmla="*/ 0 w 43200"/>
                  <a:gd name="T1" fmla="*/ 0 h 24053"/>
                  <a:gd name="T2" fmla="*/ 0 w 43200"/>
                  <a:gd name="T3" fmla="*/ 0 h 24053"/>
                  <a:gd name="T4" fmla="*/ 0 w 43200"/>
                  <a:gd name="T5" fmla="*/ 0 h 24053"/>
                  <a:gd name="T6" fmla="*/ 0 60000 65536"/>
                  <a:gd name="T7" fmla="*/ 0 60000 65536"/>
                  <a:gd name="T8" fmla="*/ 0 60000 65536"/>
                  <a:gd name="T9" fmla="*/ 0 w 43200"/>
                  <a:gd name="T10" fmla="*/ 0 h 24053"/>
                  <a:gd name="T11" fmla="*/ 43200 w 43200"/>
                  <a:gd name="T12" fmla="*/ 24053 h 24053"/>
                </a:gdLst>
                <a:ahLst/>
                <a:cxnLst>
                  <a:cxn ang="T6">
                    <a:pos x="T0" y="T1"/>
                  </a:cxn>
                  <a:cxn ang="T7">
                    <a:pos x="T2" y="T3"/>
                  </a:cxn>
                  <a:cxn ang="T8">
                    <a:pos x="T4" y="T5"/>
                  </a:cxn>
                </a:cxnLst>
                <a:rect l="T9" t="T10" r="T11" b="T12"/>
                <a:pathLst>
                  <a:path w="43200" h="24053" fill="none" extrusionOk="0">
                    <a:moveTo>
                      <a:pt x="43196" y="2041"/>
                    </a:moveTo>
                    <a:cubicBezTo>
                      <a:pt x="43198" y="2178"/>
                      <a:pt x="43200" y="2315"/>
                      <a:pt x="43200" y="2453"/>
                    </a:cubicBezTo>
                    <a:cubicBezTo>
                      <a:pt x="43200" y="14382"/>
                      <a:pt x="33529" y="24053"/>
                      <a:pt x="21600" y="24053"/>
                    </a:cubicBezTo>
                    <a:cubicBezTo>
                      <a:pt x="9670" y="24053"/>
                      <a:pt x="0" y="14382"/>
                      <a:pt x="0" y="2453"/>
                    </a:cubicBezTo>
                    <a:cubicBezTo>
                      <a:pt x="-1" y="1633"/>
                      <a:pt x="46" y="814"/>
                      <a:pt x="139" y="-1"/>
                    </a:cubicBezTo>
                  </a:path>
                  <a:path w="43200" h="24053" stroke="0" extrusionOk="0">
                    <a:moveTo>
                      <a:pt x="43196" y="2041"/>
                    </a:moveTo>
                    <a:cubicBezTo>
                      <a:pt x="43198" y="2178"/>
                      <a:pt x="43200" y="2315"/>
                      <a:pt x="43200" y="2453"/>
                    </a:cubicBezTo>
                    <a:cubicBezTo>
                      <a:pt x="43200" y="14382"/>
                      <a:pt x="33529" y="24053"/>
                      <a:pt x="21600" y="24053"/>
                    </a:cubicBezTo>
                    <a:cubicBezTo>
                      <a:pt x="9670" y="24053"/>
                      <a:pt x="0" y="14382"/>
                      <a:pt x="0" y="2453"/>
                    </a:cubicBezTo>
                    <a:cubicBezTo>
                      <a:pt x="-1" y="1633"/>
                      <a:pt x="46" y="814"/>
                      <a:pt x="139" y="-1"/>
                    </a:cubicBezTo>
                    <a:lnTo>
                      <a:pt x="21600" y="2453"/>
                    </a:lnTo>
                    <a:close/>
                  </a:path>
                </a:pathLst>
              </a:custGeom>
              <a:solidFill>
                <a:srgbClr val="D9D9D9"/>
              </a:solidFill>
              <a:ln w="12700" cap="rnd">
                <a:solidFill>
                  <a:schemeClr val="tx1"/>
                </a:solidFill>
                <a:round/>
                <a:headEnd/>
                <a:tailEnd/>
              </a:ln>
            </p:spPr>
            <p:txBody>
              <a:bodyPr/>
              <a:lstStyle/>
              <a:p>
                <a:endParaRPr lang="pt-BR"/>
              </a:p>
            </p:txBody>
          </p:sp>
        </p:grpSp>
        <p:sp>
          <p:nvSpPr>
            <p:cNvPr id="97409" name="Rectangle 156"/>
            <p:cNvSpPr>
              <a:spLocks noChangeArrowheads="1"/>
            </p:cNvSpPr>
            <p:nvPr/>
          </p:nvSpPr>
          <p:spPr bwMode="auto">
            <a:xfrm>
              <a:off x="2058" y="1254"/>
              <a:ext cx="322" cy="1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10" name="Rectangle 157"/>
            <p:cNvSpPr>
              <a:spLocks noChangeArrowheads="1"/>
            </p:cNvSpPr>
            <p:nvPr/>
          </p:nvSpPr>
          <p:spPr bwMode="auto">
            <a:xfrm>
              <a:off x="2005" y="1302"/>
              <a:ext cx="230"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11" name="Line 158"/>
            <p:cNvSpPr>
              <a:spLocks noChangeShapeType="1"/>
            </p:cNvSpPr>
            <p:nvPr/>
          </p:nvSpPr>
          <p:spPr bwMode="auto">
            <a:xfrm>
              <a:off x="2116" y="1300"/>
              <a:ext cx="0" cy="69"/>
            </a:xfrm>
            <a:prstGeom prst="line">
              <a:avLst/>
            </a:prstGeom>
            <a:noFill/>
            <a:ln w="12700">
              <a:solidFill>
                <a:schemeClr val="tx1"/>
              </a:solidFill>
              <a:round/>
              <a:headEnd type="none" w="sm" len="sm"/>
              <a:tailEnd type="none" w="sm" len="sm"/>
            </a:ln>
          </p:spPr>
          <p:txBody>
            <a:bodyPr/>
            <a:lstStyle/>
            <a:p>
              <a:endParaRPr lang="pt-BR"/>
            </a:p>
          </p:txBody>
        </p:sp>
        <p:sp>
          <p:nvSpPr>
            <p:cNvPr id="97412" name="Rectangle 159"/>
            <p:cNvSpPr>
              <a:spLocks noChangeArrowheads="1"/>
            </p:cNvSpPr>
            <p:nvPr/>
          </p:nvSpPr>
          <p:spPr bwMode="auto">
            <a:xfrm>
              <a:off x="2126" y="1314"/>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13" name="Rectangle 160"/>
            <p:cNvSpPr>
              <a:spLocks noChangeArrowheads="1"/>
            </p:cNvSpPr>
            <p:nvPr/>
          </p:nvSpPr>
          <p:spPr bwMode="auto">
            <a:xfrm>
              <a:off x="2164" y="1316"/>
              <a:ext cx="6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14" name="Rectangle 161"/>
            <p:cNvSpPr>
              <a:spLocks noChangeArrowheads="1"/>
            </p:cNvSpPr>
            <p:nvPr/>
          </p:nvSpPr>
          <p:spPr bwMode="auto">
            <a:xfrm>
              <a:off x="2393" y="1316"/>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15" name="Rectangle 162"/>
            <p:cNvSpPr>
              <a:spLocks noChangeArrowheads="1"/>
            </p:cNvSpPr>
            <p:nvPr/>
          </p:nvSpPr>
          <p:spPr bwMode="auto">
            <a:xfrm>
              <a:off x="2393" y="1344"/>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16" name="Rectangle 163"/>
            <p:cNvSpPr>
              <a:spLocks noChangeArrowheads="1"/>
            </p:cNvSpPr>
            <p:nvPr/>
          </p:nvSpPr>
          <p:spPr bwMode="auto">
            <a:xfrm>
              <a:off x="2417" y="1330"/>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17" name="Rectangle 164"/>
            <p:cNvSpPr>
              <a:spLocks noChangeArrowheads="1"/>
            </p:cNvSpPr>
            <p:nvPr/>
          </p:nvSpPr>
          <p:spPr bwMode="auto">
            <a:xfrm>
              <a:off x="2239" y="1301"/>
              <a:ext cx="203"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18" name="Freeform 165"/>
            <p:cNvSpPr>
              <a:spLocks/>
            </p:cNvSpPr>
            <p:nvPr/>
          </p:nvSpPr>
          <p:spPr bwMode="auto">
            <a:xfrm>
              <a:off x="1757" y="1390"/>
              <a:ext cx="893" cy="101"/>
            </a:xfrm>
            <a:custGeom>
              <a:avLst/>
              <a:gdLst>
                <a:gd name="T0" fmla="*/ 0 w 893"/>
                <a:gd name="T1" fmla="*/ 100 h 101"/>
                <a:gd name="T2" fmla="*/ 892 w 893"/>
                <a:gd name="T3" fmla="*/ 100 h 101"/>
                <a:gd name="T4" fmla="*/ 840 w 893"/>
                <a:gd name="T5" fmla="*/ 1 h 101"/>
                <a:gd name="T6" fmla="*/ 64 w 893"/>
                <a:gd name="T7" fmla="*/ 0 h 101"/>
                <a:gd name="T8" fmla="*/ 0 w 893"/>
                <a:gd name="T9" fmla="*/ 100 h 101"/>
                <a:gd name="T10" fmla="*/ 0 60000 65536"/>
                <a:gd name="T11" fmla="*/ 0 60000 65536"/>
                <a:gd name="T12" fmla="*/ 0 60000 65536"/>
                <a:gd name="T13" fmla="*/ 0 60000 65536"/>
                <a:gd name="T14" fmla="*/ 0 60000 65536"/>
                <a:gd name="T15" fmla="*/ 0 w 893"/>
                <a:gd name="T16" fmla="*/ 0 h 101"/>
                <a:gd name="T17" fmla="*/ 893 w 893"/>
                <a:gd name="T18" fmla="*/ 101 h 101"/>
              </a:gdLst>
              <a:ahLst/>
              <a:cxnLst>
                <a:cxn ang="T10">
                  <a:pos x="T0" y="T1"/>
                </a:cxn>
                <a:cxn ang="T11">
                  <a:pos x="T2" y="T3"/>
                </a:cxn>
                <a:cxn ang="T12">
                  <a:pos x="T4" y="T5"/>
                </a:cxn>
                <a:cxn ang="T13">
                  <a:pos x="T6" y="T7"/>
                </a:cxn>
                <a:cxn ang="T14">
                  <a:pos x="T8" y="T9"/>
                </a:cxn>
              </a:cxnLst>
              <a:rect l="T15" t="T16" r="T17" b="T18"/>
              <a:pathLst>
                <a:path w="893" h="101">
                  <a:moveTo>
                    <a:pt x="0" y="100"/>
                  </a:moveTo>
                  <a:lnTo>
                    <a:pt x="892" y="100"/>
                  </a:lnTo>
                  <a:lnTo>
                    <a:pt x="840" y="1"/>
                  </a:lnTo>
                  <a:lnTo>
                    <a:pt x="64" y="0"/>
                  </a:lnTo>
                  <a:lnTo>
                    <a:pt x="0" y="100"/>
                  </a:lnTo>
                </a:path>
              </a:pathLst>
            </a:custGeom>
            <a:solidFill>
              <a:srgbClr val="D9D9D9"/>
            </a:solidFill>
            <a:ln w="12700" cap="rnd">
              <a:solidFill>
                <a:srgbClr val="000000"/>
              </a:solidFill>
              <a:round/>
              <a:headEnd/>
              <a:tailEnd/>
            </a:ln>
          </p:spPr>
          <p:txBody>
            <a:bodyPr/>
            <a:lstStyle/>
            <a:p>
              <a:endParaRPr lang="pt-BR"/>
            </a:p>
          </p:txBody>
        </p:sp>
        <p:sp>
          <p:nvSpPr>
            <p:cNvPr id="97419" name="Rectangle 166"/>
            <p:cNvSpPr>
              <a:spLocks noChangeArrowheads="1"/>
            </p:cNvSpPr>
            <p:nvPr/>
          </p:nvSpPr>
          <p:spPr bwMode="auto">
            <a:xfrm>
              <a:off x="1762" y="1494"/>
              <a:ext cx="884" cy="14"/>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20" name="Freeform 167"/>
            <p:cNvSpPr>
              <a:spLocks/>
            </p:cNvSpPr>
            <p:nvPr/>
          </p:nvSpPr>
          <p:spPr bwMode="auto">
            <a:xfrm>
              <a:off x="1785" y="1400"/>
              <a:ext cx="837" cy="77"/>
            </a:xfrm>
            <a:custGeom>
              <a:avLst/>
              <a:gdLst>
                <a:gd name="T0" fmla="*/ 48 w 837"/>
                <a:gd name="T1" fmla="*/ 0 h 77"/>
                <a:gd name="T2" fmla="*/ 0 w 837"/>
                <a:gd name="T3" fmla="*/ 76 h 77"/>
                <a:gd name="T4" fmla="*/ 836 w 837"/>
                <a:gd name="T5" fmla="*/ 76 h 77"/>
                <a:gd name="T6" fmla="*/ 799 w 837"/>
                <a:gd name="T7" fmla="*/ 0 h 77"/>
                <a:gd name="T8" fmla="*/ 0 60000 65536"/>
                <a:gd name="T9" fmla="*/ 0 60000 65536"/>
                <a:gd name="T10" fmla="*/ 0 60000 65536"/>
                <a:gd name="T11" fmla="*/ 0 60000 65536"/>
                <a:gd name="T12" fmla="*/ 0 w 837"/>
                <a:gd name="T13" fmla="*/ 0 h 77"/>
                <a:gd name="T14" fmla="*/ 837 w 837"/>
                <a:gd name="T15" fmla="*/ 77 h 77"/>
              </a:gdLst>
              <a:ahLst/>
              <a:cxnLst>
                <a:cxn ang="T8">
                  <a:pos x="T0" y="T1"/>
                </a:cxn>
                <a:cxn ang="T9">
                  <a:pos x="T2" y="T3"/>
                </a:cxn>
                <a:cxn ang="T10">
                  <a:pos x="T4" y="T5"/>
                </a:cxn>
                <a:cxn ang="T11">
                  <a:pos x="T6" y="T7"/>
                </a:cxn>
              </a:cxnLst>
              <a:rect l="T12" t="T13" r="T14" b="T15"/>
              <a:pathLst>
                <a:path w="837" h="77">
                  <a:moveTo>
                    <a:pt x="48" y="0"/>
                  </a:moveTo>
                  <a:lnTo>
                    <a:pt x="0" y="76"/>
                  </a:lnTo>
                  <a:lnTo>
                    <a:pt x="836" y="76"/>
                  </a:lnTo>
                  <a:lnTo>
                    <a:pt x="799" y="0"/>
                  </a:lnTo>
                </a:path>
              </a:pathLst>
            </a:custGeom>
            <a:solidFill>
              <a:srgbClr val="D9D9D9"/>
            </a:solidFill>
            <a:ln w="12700" cap="rnd">
              <a:solidFill>
                <a:srgbClr val="000000"/>
              </a:solidFill>
              <a:round/>
              <a:headEnd type="none" w="sm" len="sm"/>
              <a:tailEnd type="none" w="sm" len="sm"/>
            </a:ln>
          </p:spPr>
          <p:txBody>
            <a:bodyPr/>
            <a:lstStyle/>
            <a:p>
              <a:endParaRPr lang="pt-BR"/>
            </a:p>
          </p:txBody>
        </p:sp>
        <p:sp>
          <p:nvSpPr>
            <p:cNvPr id="97421" name="Rectangle 168"/>
            <p:cNvSpPr>
              <a:spLocks noChangeArrowheads="1"/>
            </p:cNvSpPr>
            <p:nvPr/>
          </p:nvSpPr>
          <p:spPr bwMode="auto">
            <a:xfrm>
              <a:off x="1894"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22" name="Rectangle 169"/>
            <p:cNvSpPr>
              <a:spLocks noChangeArrowheads="1"/>
            </p:cNvSpPr>
            <p:nvPr/>
          </p:nvSpPr>
          <p:spPr bwMode="auto">
            <a:xfrm>
              <a:off x="2040"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23" name="Rectangle 170"/>
            <p:cNvSpPr>
              <a:spLocks noChangeArrowheads="1"/>
            </p:cNvSpPr>
            <p:nvPr/>
          </p:nvSpPr>
          <p:spPr bwMode="auto">
            <a:xfrm>
              <a:off x="2186"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24" name="Rectangle 171"/>
            <p:cNvSpPr>
              <a:spLocks noChangeArrowheads="1"/>
            </p:cNvSpPr>
            <p:nvPr/>
          </p:nvSpPr>
          <p:spPr bwMode="auto">
            <a:xfrm>
              <a:off x="2358"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25" name="Line 172"/>
            <p:cNvSpPr>
              <a:spLocks noChangeShapeType="1"/>
            </p:cNvSpPr>
            <p:nvPr/>
          </p:nvSpPr>
          <p:spPr bwMode="auto">
            <a:xfrm>
              <a:off x="1846" y="1434"/>
              <a:ext cx="264" cy="0"/>
            </a:xfrm>
            <a:prstGeom prst="line">
              <a:avLst/>
            </a:prstGeom>
            <a:noFill/>
            <a:ln w="12700">
              <a:solidFill>
                <a:schemeClr val="tx1"/>
              </a:solidFill>
              <a:round/>
              <a:headEnd type="none" w="sm" len="sm"/>
              <a:tailEnd type="none" w="sm" len="sm"/>
            </a:ln>
          </p:spPr>
          <p:txBody>
            <a:bodyPr/>
            <a:lstStyle/>
            <a:p>
              <a:endParaRPr lang="pt-BR"/>
            </a:p>
          </p:txBody>
        </p:sp>
        <p:sp>
          <p:nvSpPr>
            <p:cNvPr id="97426" name="Line 173"/>
            <p:cNvSpPr>
              <a:spLocks noChangeShapeType="1"/>
            </p:cNvSpPr>
            <p:nvPr/>
          </p:nvSpPr>
          <p:spPr bwMode="auto">
            <a:xfrm>
              <a:off x="1860" y="1448"/>
              <a:ext cx="264" cy="0"/>
            </a:xfrm>
            <a:prstGeom prst="line">
              <a:avLst/>
            </a:prstGeom>
            <a:noFill/>
            <a:ln w="12700">
              <a:solidFill>
                <a:schemeClr val="tx1"/>
              </a:solidFill>
              <a:round/>
              <a:headEnd type="none" w="sm" len="sm"/>
              <a:tailEnd type="none" w="sm" len="sm"/>
            </a:ln>
          </p:spPr>
          <p:txBody>
            <a:bodyPr/>
            <a:lstStyle/>
            <a:p>
              <a:endParaRPr lang="pt-BR"/>
            </a:p>
          </p:txBody>
        </p:sp>
        <p:sp>
          <p:nvSpPr>
            <p:cNvPr id="97427" name="Line 174"/>
            <p:cNvSpPr>
              <a:spLocks noChangeShapeType="1"/>
            </p:cNvSpPr>
            <p:nvPr/>
          </p:nvSpPr>
          <p:spPr bwMode="auto">
            <a:xfrm>
              <a:off x="1866" y="1460"/>
              <a:ext cx="264" cy="0"/>
            </a:xfrm>
            <a:prstGeom prst="line">
              <a:avLst/>
            </a:prstGeom>
            <a:noFill/>
            <a:ln w="12700">
              <a:solidFill>
                <a:schemeClr val="tx1"/>
              </a:solidFill>
              <a:round/>
              <a:headEnd type="none" w="sm" len="sm"/>
              <a:tailEnd type="none" w="sm" len="sm"/>
            </a:ln>
          </p:spPr>
          <p:txBody>
            <a:bodyPr/>
            <a:lstStyle/>
            <a:p>
              <a:endParaRPr lang="pt-BR"/>
            </a:p>
          </p:txBody>
        </p:sp>
        <p:sp>
          <p:nvSpPr>
            <p:cNvPr id="97428" name="Line 175"/>
            <p:cNvSpPr>
              <a:spLocks noChangeShapeType="1"/>
            </p:cNvSpPr>
            <p:nvPr/>
          </p:nvSpPr>
          <p:spPr bwMode="auto">
            <a:xfrm>
              <a:off x="2138" y="1434"/>
              <a:ext cx="100" cy="0"/>
            </a:xfrm>
            <a:prstGeom prst="line">
              <a:avLst/>
            </a:prstGeom>
            <a:noFill/>
            <a:ln w="12700">
              <a:solidFill>
                <a:schemeClr val="tx1"/>
              </a:solidFill>
              <a:round/>
              <a:headEnd type="none" w="sm" len="sm"/>
              <a:tailEnd type="none" w="sm" len="sm"/>
            </a:ln>
          </p:spPr>
          <p:txBody>
            <a:bodyPr/>
            <a:lstStyle/>
            <a:p>
              <a:endParaRPr lang="pt-BR"/>
            </a:p>
          </p:txBody>
        </p:sp>
        <p:sp>
          <p:nvSpPr>
            <p:cNvPr id="97429" name="Line 176"/>
            <p:cNvSpPr>
              <a:spLocks noChangeShapeType="1"/>
            </p:cNvSpPr>
            <p:nvPr/>
          </p:nvSpPr>
          <p:spPr bwMode="auto">
            <a:xfrm>
              <a:off x="2138" y="1448"/>
              <a:ext cx="66" cy="0"/>
            </a:xfrm>
            <a:prstGeom prst="line">
              <a:avLst/>
            </a:prstGeom>
            <a:noFill/>
            <a:ln w="12700">
              <a:solidFill>
                <a:schemeClr val="tx1"/>
              </a:solidFill>
              <a:round/>
              <a:headEnd type="none" w="sm" len="sm"/>
              <a:tailEnd type="none" w="sm" len="sm"/>
            </a:ln>
          </p:spPr>
          <p:txBody>
            <a:bodyPr/>
            <a:lstStyle/>
            <a:p>
              <a:endParaRPr lang="pt-BR"/>
            </a:p>
          </p:txBody>
        </p:sp>
        <p:sp>
          <p:nvSpPr>
            <p:cNvPr id="97430" name="Line 177"/>
            <p:cNvSpPr>
              <a:spLocks noChangeShapeType="1"/>
            </p:cNvSpPr>
            <p:nvPr/>
          </p:nvSpPr>
          <p:spPr bwMode="auto">
            <a:xfrm>
              <a:off x="2162" y="1460"/>
              <a:ext cx="88" cy="0"/>
            </a:xfrm>
            <a:prstGeom prst="line">
              <a:avLst/>
            </a:prstGeom>
            <a:noFill/>
            <a:ln w="12700">
              <a:solidFill>
                <a:schemeClr val="tx1"/>
              </a:solidFill>
              <a:round/>
              <a:headEnd type="none" w="sm" len="sm"/>
              <a:tailEnd type="none" w="sm" len="sm"/>
            </a:ln>
          </p:spPr>
          <p:txBody>
            <a:bodyPr/>
            <a:lstStyle/>
            <a:p>
              <a:endParaRPr lang="pt-BR"/>
            </a:p>
          </p:txBody>
        </p:sp>
        <p:sp>
          <p:nvSpPr>
            <p:cNvPr id="97431" name="Line 178"/>
            <p:cNvSpPr>
              <a:spLocks noChangeShapeType="1"/>
            </p:cNvSpPr>
            <p:nvPr/>
          </p:nvSpPr>
          <p:spPr bwMode="auto">
            <a:xfrm>
              <a:off x="2266" y="1434"/>
              <a:ext cx="264" cy="0"/>
            </a:xfrm>
            <a:prstGeom prst="line">
              <a:avLst/>
            </a:prstGeom>
            <a:noFill/>
            <a:ln w="12700">
              <a:solidFill>
                <a:schemeClr val="tx1"/>
              </a:solidFill>
              <a:round/>
              <a:headEnd type="none" w="sm" len="sm"/>
              <a:tailEnd type="none" w="sm" len="sm"/>
            </a:ln>
          </p:spPr>
          <p:txBody>
            <a:bodyPr/>
            <a:lstStyle/>
            <a:p>
              <a:endParaRPr lang="pt-BR"/>
            </a:p>
          </p:txBody>
        </p:sp>
        <p:sp>
          <p:nvSpPr>
            <p:cNvPr id="97432" name="Line 179"/>
            <p:cNvSpPr>
              <a:spLocks noChangeShapeType="1"/>
            </p:cNvSpPr>
            <p:nvPr/>
          </p:nvSpPr>
          <p:spPr bwMode="auto">
            <a:xfrm>
              <a:off x="2280" y="1448"/>
              <a:ext cx="264" cy="0"/>
            </a:xfrm>
            <a:prstGeom prst="line">
              <a:avLst/>
            </a:prstGeom>
            <a:noFill/>
            <a:ln w="12700">
              <a:solidFill>
                <a:schemeClr val="tx1"/>
              </a:solidFill>
              <a:round/>
              <a:headEnd type="none" w="sm" len="sm"/>
              <a:tailEnd type="none" w="sm" len="sm"/>
            </a:ln>
          </p:spPr>
          <p:txBody>
            <a:bodyPr/>
            <a:lstStyle/>
            <a:p>
              <a:endParaRPr lang="pt-BR"/>
            </a:p>
          </p:txBody>
        </p:sp>
        <p:sp>
          <p:nvSpPr>
            <p:cNvPr id="97433" name="Line 180"/>
            <p:cNvSpPr>
              <a:spLocks noChangeShapeType="1"/>
            </p:cNvSpPr>
            <p:nvPr/>
          </p:nvSpPr>
          <p:spPr bwMode="auto">
            <a:xfrm>
              <a:off x="2286" y="1460"/>
              <a:ext cx="264" cy="0"/>
            </a:xfrm>
            <a:prstGeom prst="line">
              <a:avLst/>
            </a:prstGeom>
            <a:noFill/>
            <a:ln w="12700">
              <a:solidFill>
                <a:schemeClr val="tx1"/>
              </a:solidFill>
              <a:round/>
              <a:headEnd type="none" w="sm" len="sm"/>
              <a:tailEnd type="none" w="sm" len="sm"/>
            </a:ln>
          </p:spPr>
          <p:txBody>
            <a:bodyPr/>
            <a:lstStyle/>
            <a:p>
              <a:endParaRPr lang="pt-BR"/>
            </a:p>
          </p:txBody>
        </p:sp>
        <p:sp>
          <p:nvSpPr>
            <p:cNvPr id="97434" name="AutoShape 181"/>
            <p:cNvSpPr>
              <a:spLocks noChangeArrowheads="1"/>
            </p:cNvSpPr>
            <p:nvPr/>
          </p:nvSpPr>
          <p:spPr bwMode="auto">
            <a:xfrm>
              <a:off x="1968" y="776"/>
              <a:ext cx="488" cy="354"/>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sp>
          <p:nvSpPr>
            <p:cNvPr id="97435" name="AutoShape 182"/>
            <p:cNvSpPr>
              <a:spLocks noChangeArrowheads="1"/>
            </p:cNvSpPr>
            <p:nvPr/>
          </p:nvSpPr>
          <p:spPr bwMode="auto">
            <a:xfrm>
              <a:off x="1998" y="806"/>
              <a:ext cx="432" cy="294"/>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sp>
          <p:nvSpPr>
            <p:cNvPr id="97436" name="AutoShape 183"/>
            <p:cNvSpPr>
              <a:spLocks noChangeArrowheads="1"/>
            </p:cNvSpPr>
            <p:nvPr/>
          </p:nvSpPr>
          <p:spPr bwMode="auto">
            <a:xfrm>
              <a:off x="2020" y="832"/>
              <a:ext cx="388" cy="246"/>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grpSp>
      <p:grpSp>
        <p:nvGrpSpPr>
          <p:cNvPr id="97367" name="Group 184"/>
          <p:cNvGrpSpPr>
            <a:grpSpLocks/>
          </p:cNvGrpSpPr>
          <p:nvPr/>
        </p:nvGrpSpPr>
        <p:grpSpPr bwMode="auto">
          <a:xfrm>
            <a:off x="4579938" y="1382713"/>
            <a:ext cx="1417637" cy="1162050"/>
            <a:chOff x="2885" y="776"/>
            <a:chExt cx="893" cy="732"/>
          </a:xfrm>
        </p:grpSpPr>
        <p:sp>
          <p:nvSpPr>
            <p:cNvPr id="97369" name="Rectangle 185"/>
            <p:cNvSpPr>
              <a:spLocks noChangeArrowheads="1"/>
            </p:cNvSpPr>
            <p:nvPr/>
          </p:nvSpPr>
          <p:spPr bwMode="auto">
            <a:xfrm>
              <a:off x="3120" y="1292"/>
              <a:ext cx="460" cy="104"/>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70" name="Rectangle 186"/>
            <p:cNvSpPr>
              <a:spLocks noChangeArrowheads="1"/>
            </p:cNvSpPr>
            <p:nvPr/>
          </p:nvSpPr>
          <p:spPr bwMode="auto">
            <a:xfrm>
              <a:off x="3544" y="1310"/>
              <a:ext cx="13" cy="48"/>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71" name="Rectangle 187"/>
            <p:cNvSpPr>
              <a:spLocks noChangeArrowheads="1"/>
            </p:cNvSpPr>
            <p:nvPr/>
          </p:nvSpPr>
          <p:spPr bwMode="auto">
            <a:xfrm>
              <a:off x="3118" y="1182"/>
              <a:ext cx="462" cy="10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72" name="Rectangle 188"/>
            <p:cNvSpPr>
              <a:spLocks noChangeArrowheads="1"/>
            </p:cNvSpPr>
            <p:nvPr/>
          </p:nvSpPr>
          <p:spPr bwMode="auto">
            <a:xfrm>
              <a:off x="3184" y="1186"/>
              <a:ext cx="324"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grpSp>
          <p:nvGrpSpPr>
            <p:cNvPr id="97373" name="Group 189"/>
            <p:cNvGrpSpPr>
              <a:grpSpLocks/>
            </p:cNvGrpSpPr>
            <p:nvPr/>
          </p:nvGrpSpPr>
          <p:grpSpPr bwMode="auto">
            <a:xfrm>
              <a:off x="3266" y="1102"/>
              <a:ext cx="160" cy="133"/>
              <a:chOff x="3266" y="1102"/>
              <a:chExt cx="160" cy="133"/>
            </a:xfrm>
          </p:grpSpPr>
          <p:sp>
            <p:nvSpPr>
              <p:cNvPr id="97402" name="Rectangle 190"/>
              <p:cNvSpPr>
                <a:spLocks noChangeArrowheads="1"/>
              </p:cNvSpPr>
              <p:nvPr/>
            </p:nvSpPr>
            <p:spPr bwMode="auto">
              <a:xfrm>
                <a:off x="3270" y="1102"/>
                <a:ext cx="150" cy="8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403" name="Arc 191"/>
              <p:cNvSpPr>
                <a:spLocks/>
              </p:cNvSpPr>
              <p:nvPr/>
            </p:nvSpPr>
            <p:spPr bwMode="auto">
              <a:xfrm>
                <a:off x="3266" y="1177"/>
                <a:ext cx="160" cy="58"/>
              </a:xfrm>
              <a:custGeom>
                <a:avLst/>
                <a:gdLst>
                  <a:gd name="T0" fmla="*/ 0 w 43200"/>
                  <a:gd name="T1" fmla="*/ 0 h 24053"/>
                  <a:gd name="T2" fmla="*/ 0 w 43200"/>
                  <a:gd name="T3" fmla="*/ 0 h 24053"/>
                  <a:gd name="T4" fmla="*/ 0 w 43200"/>
                  <a:gd name="T5" fmla="*/ 0 h 24053"/>
                  <a:gd name="T6" fmla="*/ 0 60000 65536"/>
                  <a:gd name="T7" fmla="*/ 0 60000 65536"/>
                  <a:gd name="T8" fmla="*/ 0 60000 65536"/>
                  <a:gd name="T9" fmla="*/ 0 w 43200"/>
                  <a:gd name="T10" fmla="*/ 0 h 24053"/>
                  <a:gd name="T11" fmla="*/ 43200 w 43200"/>
                  <a:gd name="T12" fmla="*/ 24053 h 24053"/>
                </a:gdLst>
                <a:ahLst/>
                <a:cxnLst>
                  <a:cxn ang="T6">
                    <a:pos x="T0" y="T1"/>
                  </a:cxn>
                  <a:cxn ang="T7">
                    <a:pos x="T2" y="T3"/>
                  </a:cxn>
                  <a:cxn ang="T8">
                    <a:pos x="T4" y="T5"/>
                  </a:cxn>
                </a:cxnLst>
                <a:rect l="T9" t="T10" r="T11" b="T12"/>
                <a:pathLst>
                  <a:path w="43200" h="24053" fill="none" extrusionOk="0">
                    <a:moveTo>
                      <a:pt x="43196" y="2041"/>
                    </a:moveTo>
                    <a:cubicBezTo>
                      <a:pt x="43198" y="2178"/>
                      <a:pt x="43200" y="2315"/>
                      <a:pt x="43200" y="2453"/>
                    </a:cubicBezTo>
                    <a:cubicBezTo>
                      <a:pt x="43200" y="14382"/>
                      <a:pt x="33529" y="24053"/>
                      <a:pt x="21600" y="24053"/>
                    </a:cubicBezTo>
                    <a:cubicBezTo>
                      <a:pt x="9670" y="24053"/>
                      <a:pt x="0" y="14382"/>
                      <a:pt x="0" y="2453"/>
                    </a:cubicBezTo>
                    <a:cubicBezTo>
                      <a:pt x="-1" y="1633"/>
                      <a:pt x="46" y="814"/>
                      <a:pt x="139" y="-1"/>
                    </a:cubicBezTo>
                  </a:path>
                  <a:path w="43200" h="24053" stroke="0" extrusionOk="0">
                    <a:moveTo>
                      <a:pt x="43196" y="2041"/>
                    </a:moveTo>
                    <a:cubicBezTo>
                      <a:pt x="43198" y="2178"/>
                      <a:pt x="43200" y="2315"/>
                      <a:pt x="43200" y="2453"/>
                    </a:cubicBezTo>
                    <a:cubicBezTo>
                      <a:pt x="43200" y="14382"/>
                      <a:pt x="33529" y="24053"/>
                      <a:pt x="21600" y="24053"/>
                    </a:cubicBezTo>
                    <a:cubicBezTo>
                      <a:pt x="9670" y="24053"/>
                      <a:pt x="0" y="14382"/>
                      <a:pt x="0" y="2453"/>
                    </a:cubicBezTo>
                    <a:cubicBezTo>
                      <a:pt x="-1" y="1633"/>
                      <a:pt x="46" y="814"/>
                      <a:pt x="139" y="-1"/>
                    </a:cubicBezTo>
                    <a:lnTo>
                      <a:pt x="21600" y="2453"/>
                    </a:lnTo>
                    <a:close/>
                  </a:path>
                </a:pathLst>
              </a:custGeom>
              <a:solidFill>
                <a:srgbClr val="D9D9D9"/>
              </a:solidFill>
              <a:ln w="12700" cap="rnd">
                <a:solidFill>
                  <a:schemeClr val="tx1"/>
                </a:solidFill>
                <a:round/>
                <a:headEnd/>
                <a:tailEnd/>
              </a:ln>
            </p:spPr>
            <p:txBody>
              <a:bodyPr/>
              <a:lstStyle/>
              <a:p>
                <a:endParaRPr lang="pt-BR"/>
              </a:p>
            </p:txBody>
          </p:sp>
        </p:grpSp>
        <p:sp>
          <p:nvSpPr>
            <p:cNvPr id="97374" name="Rectangle 192"/>
            <p:cNvSpPr>
              <a:spLocks noChangeArrowheads="1"/>
            </p:cNvSpPr>
            <p:nvPr/>
          </p:nvSpPr>
          <p:spPr bwMode="auto">
            <a:xfrm>
              <a:off x="3186" y="1254"/>
              <a:ext cx="322" cy="1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75" name="Rectangle 193"/>
            <p:cNvSpPr>
              <a:spLocks noChangeArrowheads="1"/>
            </p:cNvSpPr>
            <p:nvPr/>
          </p:nvSpPr>
          <p:spPr bwMode="auto">
            <a:xfrm>
              <a:off x="3133" y="1302"/>
              <a:ext cx="230"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76" name="Line 194"/>
            <p:cNvSpPr>
              <a:spLocks noChangeShapeType="1"/>
            </p:cNvSpPr>
            <p:nvPr/>
          </p:nvSpPr>
          <p:spPr bwMode="auto">
            <a:xfrm>
              <a:off x="3244" y="1300"/>
              <a:ext cx="0" cy="69"/>
            </a:xfrm>
            <a:prstGeom prst="line">
              <a:avLst/>
            </a:prstGeom>
            <a:noFill/>
            <a:ln w="12700">
              <a:solidFill>
                <a:schemeClr val="tx1"/>
              </a:solidFill>
              <a:round/>
              <a:headEnd type="none" w="sm" len="sm"/>
              <a:tailEnd type="none" w="sm" len="sm"/>
            </a:ln>
          </p:spPr>
          <p:txBody>
            <a:bodyPr/>
            <a:lstStyle/>
            <a:p>
              <a:endParaRPr lang="pt-BR"/>
            </a:p>
          </p:txBody>
        </p:sp>
        <p:sp>
          <p:nvSpPr>
            <p:cNvPr id="97377" name="Rectangle 195"/>
            <p:cNvSpPr>
              <a:spLocks noChangeArrowheads="1"/>
            </p:cNvSpPr>
            <p:nvPr/>
          </p:nvSpPr>
          <p:spPr bwMode="auto">
            <a:xfrm>
              <a:off x="3254" y="1314"/>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78" name="Rectangle 196"/>
            <p:cNvSpPr>
              <a:spLocks noChangeArrowheads="1"/>
            </p:cNvSpPr>
            <p:nvPr/>
          </p:nvSpPr>
          <p:spPr bwMode="auto">
            <a:xfrm>
              <a:off x="3292" y="1316"/>
              <a:ext cx="6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79" name="Rectangle 197"/>
            <p:cNvSpPr>
              <a:spLocks noChangeArrowheads="1"/>
            </p:cNvSpPr>
            <p:nvPr/>
          </p:nvSpPr>
          <p:spPr bwMode="auto">
            <a:xfrm>
              <a:off x="3521" y="1316"/>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80" name="Rectangle 198"/>
            <p:cNvSpPr>
              <a:spLocks noChangeArrowheads="1"/>
            </p:cNvSpPr>
            <p:nvPr/>
          </p:nvSpPr>
          <p:spPr bwMode="auto">
            <a:xfrm>
              <a:off x="3521" y="1344"/>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81" name="Rectangle 199"/>
            <p:cNvSpPr>
              <a:spLocks noChangeArrowheads="1"/>
            </p:cNvSpPr>
            <p:nvPr/>
          </p:nvSpPr>
          <p:spPr bwMode="auto">
            <a:xfrm>
              <a:off x="3545" y="1330"/>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82" name="Rectangle 200"/>
            <p:cNvSpPr>
              <a:spLocks noChangeArrowheads="1"/>
            </p:cNvSpPr>
            <p:nvPr/>
          </p:nvSpPr>
          <p:spPr bwMode="auto">
            <a:xfrm>
              <a:off x="3367" y="1301"/>
              <a:ext cx="203"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83" name="Freeform 201"/>
            <p:cNvSpPr>
              <a:spLocks/>
            </p:cNvSpPr>
            <p:nvPr/>
          </p:nvSpPr>
          <p:spPr bwMode="auto">
            <a:xfrm>
              <a:off x="2885" y="1390"/>
              <a:ext cx="893" cy="101"/>
            </a:xfrm>
            <a:custGeom>
              <a:avLst/>
              <a:gdLst>
                <a:gd name="T0" fmla="*/ 0 w 893"/>
                <a:gd name="T1" fmla="*/ 100 h 101"/>
                <a:gd name="T2" fmla="*/ 892 w 893"/>
                <a:gd name="T3" fmla="*/ 100 h 101"/>
                <a:gd name="T4" fmla="*/ 840 w 893"/>
                <a:gd name="T5" fmla="*/ 1 h 101"/>
                <a:gd name="T6" fmla="*/ 64 w 893"/>
                <a:gd name="T7" fmla="*/ 0 h 101"/>
                <a:gd name="T8" fmla="*/ 0 w 893"/>
                <a:gd name="T9" fmla="*/ 100 h 101"/>
                <a:gd name="T10" fmla="*/ 0 60000 65536"/>
                <a:gd name="T11" fmla="*/ 0 60000 65536"/>
                <a:gd name="T12" fmla="*/ 0 60000 65536"/>
                <a:gd name="T13" fmla="*/ 0 60000 65536"/>
                <a:gd name="T14" fmla="*/ 0 60000 65536"/>
                <a:gd name="T15" fmla="*/ 0 w 893"/>
                <a:gd name="T16" fmla="*/ 0 h 101"/>
                <a:gd name="T17" fmla="*/ 893 w 893"/>
                <a:gd name="T18" fmla="*/ 101 h 101"/>
              </a:gdLst>
              <a:ahLst/>
              <a:cxnLst>
                <a:cxn ang="T10">
                  <a:pos x="T0" y="T1"/>
                </a:cxn>
                <a:cxn ang="T11">
                  <a:pos x="T2" y="T3"/>
                </a:cxn>
                <a:cxn ang="T12">
                  <a:pos x="T4" y="T5"/>
                </a:cxn>
                <a:cxn ang="T13">
                  <a:pos x="T6" y="T7"/>
                </a:cxn>
                <a:cxn ang="T14">
                  <a:pos x="T8" y="T9"/>
                </a:cxn>
              </a:cxnLst>
              <a:rect l="T15" t="T16" r="T17" b="T18"/>
              <a:pathLst>
                <a:path w="893" h="101">
                  <a:moveTo>
                    <a:pt x="0" y="100"/>
                  </a:moveTo>
                  <a:lnTo>
                    <a:pt x="892" y="100"/>
                  </a:lnTo>
                  <a:lnTo>
                    <a:pt x="840" y="1"/>
                  </a:lnTo>
                  <a:lnTo>
                    <a:pt x="64" y="0"/>
                  </a:lnTo>
                  <a:lnTo>
                    <a:pt x="0" y="100"/>
                  </a:lnTo>
                </a:path>
              </a:pathLst>
            </a:custGeom>
            <a:solidFill>
              <a:srgbClr val="D9D9D9"/>
            </a:solidFill>
            <a:ln w="12700" cap="rnd">
              <a:solidFill>
                <a:srgbClr val="000000"/>
              </a:solidFill>
              <a:round/>
              <a:headEnd/>
              <a:tailEnd/>
            </a:ln>
          </p:spPr>
          <p:txBody>
            <a:bodyPr/>
            <a:lstStyle/>
            <a:p>
              <a:endParaRPr lang="pt-BR"/>
            </a:p>
          </p:txBody>
        </p:sp>
        <p:sp>
          <p:nvSpPr>
            <p:cNvPr id="97384" name="Rectangle 202"/>
            <p:cNvSpPr>
              <a:spLocks noChangeArrowheads="1"/>
            </p:cNvSpPr>
            <p:nvPr/>
          </p:nvSpPr>
          <p:spPr bwMode="auto">
            <a:xfrm>
              <a:off x="2890" y="1494"/>
              <a:ext cx="884" cy="14"/>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85" name="Freeform 203"/>
            <p:cNvSpPr>
              <a:spLocks/>
            </p:cNvSpPr>
            <p:nvPr/>
          </p:nvSpPr>
          <p:spPr bwMode="auto">
            <a:xfrm>
              <a:off x="2913" y="1400"/>
              <a:ext cx="837" cy="77"/>
            </a:xfrm>
            <a:custGeom>
              <a:avLst/>
              <a:gdLst>
                <a:gd name="T0" fmla="*/ 48 w 837"/>
                <a:gd name="T1" fmla="*/ 0 h 77"/>
                <a:gd name="T2" fmla="*/ 0 w 837"/>
                <a:gd name="T3" fmla="*/ 76 h 77"/>
                <a:gd name="T4" fmla="*/ 836 w 837"/>
                <a:gd name="T5" fmla="*/ 76 h 77"/>
                <a:gd name="T6" fmla="*/ 799 w 837"/>
                <a:gd name="T7" fmla="*/ 0 h 77"/>
                <a:gd name="T8" fmla="*/ 0 60000 65536"/>
                <a:gd name="T9" fmla="*/ 0 60000 65536"/>
                <a:gd name="T10" fmla="*/ 0 60000 65536"/>
                <a:gd name="T11" fmla="*/ 0 60000 65536"/>
                <a:gd name="T12" fmla="*/ 0 w 837"/>
                <a:gd name="T13" fmla="*/ 0 h 77"/>
                <a:gd name="T14" fmla="*/ 837 w 837"/>
                <a:gd name="T15" fmla="*/ 77 h 77"/>
              </a:gdLst>
              <a:ahLst/>
              <a:cxnLst>
                <a:cxn ang="T8">
                  <a:pos x="T0" y="T1"/>
                </a:cxn>
                <a:cxn ang="T9">
                  <a:pos x="T2" y="T3"/>
                </a:cxn>
                <a:cxn ang="T10">
                  <a:pos x="T4" y="T5"/>
                </a:cxn>
                <a:cxn ang="T11">
                  <a:pos x="T6" y="T7"/>
                </a:cxn>
              </a:cxnLst>
              <a:rect l="T12" t="T13" r="T14" b="T15"/>
              <a:pathLst>
                <a:path w="837" h="77">
                  <a:moveTo>
                    <a:pt x="48" y="0"/>
                  </a:moveTo>
                  <a:lnTo>
                    <a:pt x="0" y="76"/>
                  </a:lnTo>
                  <a:lnTo>
                    <a:pt x="836" y="76"/>
                  </a:lnTo>
                  <a:lnTo>
                    <a:pt x="799" y="0"/>
                  </a:lnTo>
                </a:path>
              </a:pathLst>
            </a:custGeom>
            <a:solidFill>
              <a:srgbClr val="D9D9D9"/>
            </a:solidFill>
            <a:ln w="12700" cap="rnd">
              <a:solidFill>
                <a:srgbClr val="000000"/>
              </a:solidFill>
              <a:round/>
              <a:headEnd type="none" w="sm" len="sm"/>
              <a:tailEnd type="none" w="sm" len="sm"/>
            </a:ln>
          </p:spPr>
          <p:txBody>
            <a:bodyPr/>
            <a:lstStyle/>
            <a:p>
              <a:endParaRPr lang="pt-BR"/>
            </a:p>
          </p:txBody>
        </p:sp>
        <p:sp>
          <p:nvSpPr>
            <p:cNvPr id="97386" name="Rectangle 204"/>
            <p:cNvSpPr>
              <a:spLocks noChangeArrowheads="1"/>
            </p:cNvSpPr>
            <p:nvPr/>
          </p:nvSpPr>
          <p:spPr bwMode="auto">
            <a:xfrm>
              <a:off x="3022"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87" name="Rectangle 205"/>
            <p:cNvSpPr>
              <a:spLocks noChangeArrowheads="1"/>
            </p:cNvSpPr>
            <p:nvPr/>
          </p:nvSpPr>
          <p:spPr bwMode="auto">
            <a:xfrm>
              <a:off x="3168"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88" name="Rectangle 206"/>
            <p:cNvSpPr>
              <a:spLocks noChangeArrowheads="1"/>
            </p:cNvSpPr>
            <p:nvPr/>
          </p:nvSpPr>
          <p:spPr bwMode="auto">
            <a:xfrm>
              <a:off x="3314"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89" name="Rectangle 207"/>
            <p:cNvSpPr>
              <a:spLocks noChangeArrowheads="1"/>
            </p:cNvSpPr>
            <p:nvPr/>
          </p:nvSpPr>
          <p:spPr bwMode="auto">
            <a:xfrm>
              <a:off x="3486"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7390" name="Line 208"/>
            <p:cNvSpPr>
              <a:spLocks noChangeShapeType="1"/>
            </p:cNvSpPr>
            <p:nvPr/>
          </p:nvSpPr>
          <p:spPr bwMode="auto">
            <a:xfrm>
              <a:off x="2974" y="1434"/>
              <a:ext cx="264" cy="0"/>
            </a:xfrm>
            <a:prstGeom prst="line">
              <a:avLst/>
            </a:prstGeom>
            <a:noFill/>
            <a:ln w="12700">
              <a:solidFill>
                <a:schemeClr val="tx1"/>
              </a:solidFill>
              <a:round/>
              <a:headEnd type="none" w="sm" len="sm"/>
              <a:tailEnd type="none" w="sm" len="sm"/>
            </a:ln>
          </p:spPr>
          <p:txBody>
            <a:bodyPr/>
            <a:lstStyle/>
            <a:p>
              <a:endParaRPr lang="pt-BR"/>
            </a:p>
          </p:txBody>
        </p:sp>
        <p:sp>
          <p:nvSpPr>
            <p:cNvPr id="97391" name="Line 209"/>
            <p:cNvSpPr>
              <a:spLocks noChangeShapeType="1"/>
            </p:cNvSpPr>
            <p:nvPr/>
          </p:nvSpPr>
          <p:spPr bwMode="auto">
            <a:xfrm>
              <a:off x="2988" y="1448"/>
              <a:ext cx="264" cy="0"/>
            </a:xfrm>
            <a:prstGeom prst="line">
              <a:avLst/>
            </a:prstGeom>
            <a:noFill/>
            <a:ln w="12700">
              <a:solidFill>
                <a:schemeClr val="tx1"/>
              </a:solidFill>
              <a:round/>
              <a:headEnd type="none" w="sm" len="sm"/>
              <a:tailEnd type="none" w="sm" len="sm"/>
            </a:ln>
          </p:spPr>
          <p:txBody>
            <a:bodyPr/>
            <a:lstStyle/>
            <a:p>
              <a:endParaRPr lang="pt-BR"/>
            </a:p>
          </p:txBody>
        </p:sp>
        <p:sp>
          <p:nvSpPr>
            <p:cNvPr id="97392" name="Line 210"/>
            <p:cNvSpPr>
              <a:spLocks noChangeShapeType="1"/>
            </p:cNvSpPr>
            <p:nvPr/>
          </p:nvSpPr>
          <p:spPr bwMode="auto">
            <a:xfrm>
              <a:off x="2994" y="1460"/>
              <a:ext cx="264" cy="0"/>
            </a:xfrm>
            <a:prstGeom prst="line">
              <a:avLst/>
            </a:prstGeom>
            <a:noFill/>
            <a:ln w="12700">
              <a:solidFill>
                <a:schemeClr val="tx1"/>
              </a:solidFill>
              <a:round/>
              <a:headEnd type="none" w="sm" len="sm"/>
              <a:tailEnd type="none" w="sm" len="sm"/>
            </a:ln>
          </p:spPr>
          <p:txBody>
            <a:bodyPr/>
            <a:lstStyle/>
            <a:p>
              <a:endParaRPr lang="pt-BR"/>
            </a:p>
          </p:txBody>
        </p:sp>
        <p:sp>
          <p:nvSpPr>
            <p:cNvPr id="97393" name="Line 211"/>
            <p:cNvSpPr>
              <a:spLocks noChangeShapeType="1"/>
            </p:cNvSpPr>
            <p:nvPr/>
          </p:nvSpPr>
          <p:spPr bwMode="auto">
            <a:xfrm>
              <a:off x="3266" y="1434"/>
              <a:ext cx="100" cy="0"/>
            </a:xfrm>
            <a:prstGeom prst="line">
              <a:avLst/>
            </a:prstGeom>
            <a:noFill/>
            <a:ln w="12700">
              <a:solidFill>
                <a:schemeClr val="tx1"/>
              </a:solidFill>
              <a:round/>
              <a:headEnd type="none" w="sm" len="sm"/>
              <a:tailEnd type="none" w="sm" len="sm"/>
            </a:ln>
          </p:spPr>
          <p:txBody>
            <a:bodyPr/>
            <a:lstStyle/>
            <a:p>
              <a:endParaRPr lang="pt-BR"/>
            </a:p>
          </p:txBody>
        </p:sp>
        <p:sp>
          <p:nvSpPr>
            <p:cNvPr id="97394" name="Line 212"/>
            <p:cNvSpPr>
              <a:spLocks noChangeShapeType="1"/>
            </p:cNvSpPr>
            <p:nvPr/>
          </p:nvSpPr>
          <p:spPr bwMode="auto">
            <a:xfrm>
              <a:off x="3266" y="1448"/>
              <a:ext cx="66" cy="0"/>
            </a:xfrm>
            <a:prstGeom prst="line">
              <a:avLst/>
            </a:prstGeom>
            <a:noFill/>
            <a:ln w="12700">
              <a:solidFill>
                <a:schemeClr val="tx1"/>
              </a:solidFill>
              <a:round/>
              <a:headEnd type="none" w="sm" len="sm"/>
              <a:tailEnd type="none" w="sm" len="sm"/>
            </a:ln>
          </p:spPr>
          <p:txBody>
            <a:bodyPr/>
            <a:lstStyle/>
            <a:p>
              <a:endParaRPr lang="pt-BR"/>
            </a:p>
          </p:txBody>
        </p:sp>
        <p:sp>
          <p:nvSpPr>
            <p:cNvPr id="97395" name="Line 213"/>
            <p:cNvSpPr>
              <a:spLocks noChangeShapeType="1"/>
            </p:cNvSpPr>
            <p:nvPr/>
          </p:nvSpPr>
          <p:spPr bwMode="auto">
            <a:xfrm>
              <a:off x="3290" y="1460"/>
              <a:ext cx="88" cy="0"/>
            </a:xfrm>
            <a:prstGeom prst="line">
              <a:avLst/>
            </a:prstGeom>
            <a:noFill/>
            <a:ln w="12700">
              <a:solidFill>
                <a:schemeClr val="tx1"/>
              </a:solidFill>
              <a:round/>
              <a:headEnd type="none" w="sm" len="sm"/>
              <a:tailEnd type="none" w="sm" len="sm"/>
            </a:ln>
          </p:spPr>
          <p:txBody>
            <a:bodyPr/>
            <a:lstStyle/>
            <a:p>
              <a:endParaRPr lang="pt-BR"/>
            </a:p>
          </p:txBody>
        </p:sp>
        <p:sp>
          <p:nvSpPr>
            <p:cNvPr id="97396" name="Line 214"/>
            <p:cNvSpPr>
              <a:spLocks noChangeShapeType="1"/>
            </p:cNvSpPr>
            <p:nvPr/>
          </p:nvSpPr>
          <p:spPr bwMode="auto">
            <a:xfrm>
              <a:off x="3394" y="1434"/>
              <a:ext cx="264" cy="0"/>
            </a:xfrm>
            <a:prstGeom prst="line">
              <a:avLst/>
            </a:prstGeom>
            <a:noFill/>
            <a:ln w="12700">
              <a:solidFill>
                <a:schemeClr val="tx1"/>
              </a:solidFill>
              <a:round/>
              <a:headEnd type="none" w="sm" len="sm"/>
              <a:tailEnd type="none" w="sm" len="sm"/>
            </a:ln>
          </p:spPr>
          <p:txBody>
            <a:bodyPr/>
            <a:lstStyle/>
            <a:p>
              <a:endParaRPr lang="pt-BR"/>
            </a:p>
          </p:txBody>
        </p:sp>
        <p:sp>
          <p:nvSpPr>
            <p:cNvPr id="97397" name="Line 215"/>
            <p:cNvSpPr>
              <a:spLocks noChangeShapeType="1"/>
            </p:cNvSpPr>
            <p:nvPr/>
          </p:nvSpPr>
          <p:spPr bwMode="auto">
            <a:xfrm>
              <a:off x="3408" y="1448"/>
              <a:ext cx="264" cy="0"/>
            </a:xfrm>
            <a:prstGeom prst="line">
              <a:avLst/>
            </a:prstGeom>
            <a:noFill/>
            <a:ln w="12700">
              <a:solidFill>
                <a:schemeClr val="tx1"/>
              </a:solidFill>
              <a:round/>
              <a:headEnd type="none" w="sm" len="sm"/>
              <a:tailEnd type="none" w="sm" len="sm"/>
            </a:ln>
          </p:spPr>
          <p:txBody>
            <a:bodyPr/>
            <a:lstStyle/>
            <a:p>
              <a:endParaRPr lang="pt-BR"/>
            </a:p>
          </p:txBody>
        </p:sp>
        <p:sp>
          <p:nvSpPr>
            <p:cNvPr id="97398" name="Line 216"/>
            <p:cNvSpPr>
              <a:spLocks noChangeShapeType="1"/>
            </p:cNvSpPr>
            <p:nvPr/>
          </p:nvSpPr>
          <p:spPr bwMode="auto">
            <a:xfrm>
              <a:off x="3414" y="1460"/>
              <a:ext cx="264" cy="0"/>
            </a:xfrm>
            <a:prstGeom prst="line">
              <a:avLst/>
            </a:prstGeom>
            <a:noFill/>
            <a:ln w="12700">
              <a:solidFill>
                <a:schemeClr val="tx1"/>
              </a:solidFill>
              <a:round/>
              <a:headEnd type="none" w="sm" len="sm"/>
              <a:tailEnd type="none" w="sm" len="sm"/>
            </a:ln>
          </p:spPr>
          <p:txBody>
            <a:bodyPr/>
            <a:lstStyle/>
            <a:p>
              <a:endParaRPr lang="pt-BR"/>
            </a:p>
          </p:txBody>
        </p:sp>
        <p:sp>
          <p:nvSpPr>
            <p:cNvPr id="97399" name="AutoShape 217"/>
            <p:cNvSpPr>
              <a:spLocks noChangeArrowheads="1"/>
            </p:cNvSpPr>
            <p:nvPr/>
          </p:nvSpPr>
          <p:spPr bwMode="auto">
            <a:xfrm>
              <a:off x="3096" y="776"/>
              <a:ext cx="488" cy="354"/>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sp>
          <p:nvSpPr>
            <p:cNvPr id="97400" name="AutoShape 218"/>
            <p:cNvSpPr>
              <a:spLocks noChangeArrowheads="1"/>
            </p:cNvSpPr>
            <p:nvPr/>
          </p:nvSpPr>
          <p:spPr bwMode="auto">
            <a:xfrm>
              <a:off x="3126" y="806"/>
              <a:ext cx="432" cy="294"/>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sp>
          <p:nvSpPr>
            <p:cNvPr id="97401" name="AutoShape 219"/>
            <p:cNvSpPr>
              <a:spLocks noChangeArrowheads="1"/>
            </p:cNvSpPr>
            <p:nvPr/>
          </p:nvSpPr>
          <p:spPr bwMode="auto">
            <a:xfrm>
              <a:off x="3148" y="832"/>
              <a:ext cx="388" cy="246"/>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grpSp>
      <p:sp>
        <p:nvSpPr>
          <p:cNvPr id="610525" name="Rectangle 221"/>
          <p:cNvSpPr>
            <a:spLocks noGrp="1" noChangeArrowheads="1"/>
          </p:cNvSpPr>
          <p:nvPr>
            <p:ph type="title" idx="4294967295"/>
          </p:nvPr>
        </p:nvSpPr>
        <p:spPr>
          <a:xfrm>
            <a:off x="203200" y="136525"/>
            <a:ext cx="5629275" cy="479425"/>
          </a:xfrm>
        </p:spPr>
        <p:txBody>
          <a:bodyPr/>
          <a:lstStyle/>
          <a:p>
            <a:pPr>
              <a:defRPr/>
            </a:pPr>
            <a:r>
              <a:rPr lang="en-US" sz="2800" smtClean="0">
                <a:solidFill>
                  <a:srgbClr val="000000"/>
                </a:solidFill>
              </a:rPr>
              <a:t>DCS Tradicional</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3844925" y="609600"/>
            <a:ext cx="1403350" cy="366713"/>
          </a:xfrm>
          <a:prstGeom prst="rect">
            <a:avLst/>
          </a:prstGeom>
          <a:noFill/>
          <a:ln w="9525">
            <a:noFill/>
            <a:miter lim="800000"/>
            <a:headEnd/>
            <a:tailEnd/>
          </a:ln>
        </p:spPr>
        <p:txBody>
          <a:bodyPr wrap="none" lIns="92075" tIns="46038" rIns="92075" bIns="46038">
            <a:spAutoFit/>
          </a:bodyPr>
          <a:lstStyle/>
          <a:p>
            <a:pPr eaLnBrk="0" hangingPunct="0"/>
            <a:r>
              <a:rPr lang="en-US" sz="1800" b="1">
                <a:latin typeface="Arial" charset="0"/>
              </a:rPr>
              <a:t>Rede Local</a:t>
            </a:r>
          </a:p>
        </p:txBody>
      </p:sp>
      <p:sp>
        <p:nvSpPr>
          <p:cNvPr id="99330" name="Rectangle 3"/>
          <p:cNvSpPr>
            <a:spLocks noChangeArrowheads="1"/>
          </p:cNvSpPr>
          <p:nvPr/>
        </p:nvSpPr>
        <p:spPr bwMode="auto">
          <a:xfrm>
            <a:off x="6962775" y="1401763"/>
            <a:ext cx="698500" cy="10795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331" name="Rectangle 4"/>
          <p:cNvSpPr>
            <a:spLocks noChangeArrowheads="1"/>
          </p:cNvSpPr>
          <p:nvPr/>
        </p:nvSpPr>
        <p:spPr bwMode="auto">
          <a:xfrm>
            <a:off x="7045325" y="1528763"/>
            <a:ext cx="533400" cy="2286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332" name="Line 5"/>
          <p:cNvSpPr>
            <a:spLocks noChangeShapeType="1"/>
          </p:cNvSpPr>
          <p:nvPr/>
        </p:nvSpPr>
        <p:spPr bwMode="auto">
          <a:xfrm>
            <a:off x="3505200" y="2436813"/>
            <a:ext cx="0" cy="2184400"/>
          </a:xfrm>
          <a:prstGeom prst="line">
            <a:avLst/>
          </a:prstGeom>
          <a:noFill/>
          <a:ln w="25400">
            <a:solidFill>
              <a:schemeClr val="tx1"/>
            </a:solidFill>
            <a:round/>
            <a:headEnd type="none" w="sm" len="sm"/>
            <a:tailEnd type="none" w="sm" len="sm"/>
          </a:ln>
        </p:spPr>
        <p:txBody>
          <a:bodyPr/>
          <a:lstStyle/>
          <a:p>
            <a:endParaRPr lang="pt-BR"/>
          </a:p>
        </p:txBody>
      </p:sp>
      <p:sp>
        <p:nvSpPr>
          <p:cNvPr id="99333" name="Line 6"/>
          <p:cNvSpPr>
            <a:spLocks noChangeShapeType="1"/>
          </p:cNvSpPr>
          <p:nvPr/>
        </p:nvSpPr>
        <p:spPr bwMode="auto">
          <a:xfrm flipH="1">
            <a:off x="1181100" y="4621213"/>
            <a:ext cx="4457700" cy="0"/>
          </a:xfrm>
          <a:prstGeom prst="line">
            <a:avLst/>
          </a:prstGeom>
          <a:noFill/>
          <a:ln w="25400">
            <a:solidFill>
              <a:schemeClr val="tx1"/>
            </a:solidFill>
            <a:round/>
            <a:headEnd type="none" w="sm" len="sm"/>
            <a:tailEnd type="none" w="sm" len="sm"/>
          </a:ln>
        </p:spPr>
        <p:txBody>
          <a:bodyPr/>
          <a:lstStyle/>
          <a:p>
            <a:endParaRPr lang="pt-BR"/>
          </a:p>
        </p:txBody>
      </p:sp>
      <p:sp>
        <p:nvSpPr>
          <p:cNvPr id="99334" name="Line 7"/>
          <p:cNvSpPr>
            <a:spLocks noChangeShapeType="1"/>
          </p:cNvSpPr>
          <p:nvPr/>
        </p:nvSpPr>
        <p:spPr bwMode="auto">
          <a:xfrm>
            <a:off x="1206500" y="4621213"/>
            <a:ext cx="0" cy="381000"/>
          </a:xfrm>
          <a:prstGeom prst="line">
            <a:avLst/>
          </a:prstGeom>
          <a:noFill/>
          <a:ln w="25400">
            <a:solidFill>
              <a:schemeClr val="tx1"/>
            </a:solidFill>
            <a:round/>
            <a:headEnd type="none" w="sm" len="sm"/>
            <a:tailEnd type="none" w="sm" len="sm"/>
          </a:ln>
        </p:spPr>
        <p:txBody>
          <a:bodyPr/>
          <a:lstStyle/>
          <a:p>
            <a:endParaRPr lang="pt-BR"/>
          </a:p>
        </p:txBody>
      </p:sp>
      <p:sp>
        <p:nvSpPr>
          <p:cNvPr id="99335" name="Line 8"/>
          <p:cNvSpPr>
            <a:spLocks noChangeShapeType="1"/>
          </p:cNvSpPr>
          <p:nvPr/>
        </p:nvSpPr>
        <p:spPr bwMode="auto">
          <a:xfrm>
            <a:off x="1905000" y="4621213"/>
            <a:ext cx="0" cy="381000"/>
          </a:xfrm>
          <a:prstGeom prst="line">
            <a:avLst/>
          </a:prstGeom>
          <a:noFill/>
          <a:ln w="25400">
            <a:solidFill>
              <a:schemeClr val="tx1"/>
            </a:solidFill>
            <a:round/>
            <a:headEnd type="none" w="sm" len="sm"/>
            <a:tailEnd type="none" w="sm" len="sm"/>
          </a:ln>
        </p:spPr>
        <p:txBody>
          <a:bodyPr/>
          <a:lstStyle/>
          <a:p>
            <a:endParaRPr lang="pt-BR"/>
          </a:p>
        </p:txBody>
      </p:sp>
      <p:sp>
        <p:nvSpPr>
          <p:cNvPr id="99336" name="Line 9"/>
          <p:cNvSpPr>
            <a:spLocks noChangeShapeType="1"/>
          </p:cNvSpPr>
          <p:nvPr/>
        </p:nvSpPr>
        <p:spPr bwMode="auto">
          <a:xfrm>
            <a:off x="2730500" y="4621213"/>
            <a:ext cx="0" cy="381000"/>
          </a:xfrm>
          <a:prstGeom prst="line">
            <a:avLst/>
          </a:prstGeom>
          <a:noFill/>
          <a:ln w="25400">
            <a:solidFill>
              <a:schemeClr val="tx1"/>
            </a:solidFill>
            <a:round/>
            <a:headEnd type="none" w="sm" len="sm"/>
            <a:tailEnd type="none" w="sm" len="sm"/>
          </a:ln>
        </p:spPr>
        <p:txBody>
          <a:bodyPr/>
          <a:lstStyle/>
          <a:p>
            <a:endParaRPr lang="pt-BR"/>
          </a:p>
        </p:txBody>
      </p:sp>
      <p:sp>
        <p:nvSpPr>
          <p:cNvPr id="99337" name="Rectangle 10"/>
          <p:cNvSpPr>
            <a:spLocks noChangeArrowheads="1"/>
          </p:cNvSpPr>
          <p:nvPr/>
        </p:nvSpPr>
        <p:spPr bwMode="auto">
          <a:xfrm>
            <a:off x="7142163" y="1579563"/>
            <a:ext cx="339725" cy="1270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338" name="Oval 11"/>
          <p:cNvSpPr>
            <a:spLocks noChangeArrowheads="1"/>
          </p:cNvSpPr>
          <p:nvPr/>
        </p:nvSpPr>
        <p:spPr bwMode="auto">
          <a:xfrm>
            <a:off x="7137400" y="1585913"/>
            <a:ext cx="107950" cy="11430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339" name="Oval 12"/>
          <p:cNvSpPr>
            <a:spLocks noChangeArrowheads="1"/>
          </p:cNvSpPr>
          <p:nvPr/>
        </p:nvSpPr>
        <p:spPr bwMode="auto">
          <a:xfrm>
            <a:off x="7391400" y="1579563"/>
            <a:ext cx="101600" cy="12700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340" name="Line 13"/>
          <p:cNvSpPr>
            <a:spLocks noChangeShapeType="1"/>
          </p:cNvSpPr>
          <p:nvPr/>
        </p:nvSpPr>
        <p:spPr bwMode="auto">
          <a:xfrm flipV="1">
            <a:off x="7312025" y="957263"/>
            <a:ext cx="0" cy="438150"/>
          </a:xfrm>
          <a:prstGeom prst="line">
            <a:avLst/>
          </a:prstGeom>
          <a:noFill/>
          <a:ln w="12700">
            <a:solidFill>
              <a:schemeClr val="tx1"/>
            </a:solidFill>
            <a:round/>
            <a:headEnd type="none" w="sm" len="sm"/>
            <a:tailEnd type="none" w="sm" len="sm"/>
          </a:ln>
        </p:spPr>
        <p:txBody>
          <a:bodyPr/>
          <a:lstStyle/>
          <a:p>
            <a:endParaRPr lang="pt-BR"/>
          </a:p>
        </p:txBody>
      </p:sp>
      <p:sp>
        <p:nvSpPr>
          <p:cNvPr id="99341" name="Line 14"/>
          <p:cNvSpPr>
            <a:spLocks noChangeShapeType="1"/>
          </p:cNvSpPr>
          <p:nvPr/>
        </p:nvSpPr>
        <p:spPr bwMode="auto">
          <a:xfrm flipH="1">
            <a:off x="3533775" y="950913"/>
            <a:ext cx="3781425" cy="0"/>
          </a:xfrm>
          <a:prstGeom prst="line">
            <a:avLst/>
          </a:prstGeom>
          <a:noFill/>
          <a:ln w="12700">
            <a:solidFill>
              <a:schemeClr val="tx1"/>
            </a:solidFill>
            <a:round/>
            <a:headEnd type="none" w="sm" len="sm"/>
            <a:tailEnd type="none" w="sm" len="sm"/>
          </a:ln>
        </p:spPr>
        <p:txBody>
          <a:bodyPr/>
          <a:lstStyle/>
          <a:p>
            <a:endParaRPr lang="pt-BR"/>
          </a:p>
        </p:txBody>
      </p:sp>
      <p:sp>
        <p:nvSpPr>
          <p:cNvPr id="99342" name="Line 15"/>
          <p:cNvSpPr>
            <a:spLocks noChangeShapeType="1"/>
          </p:cNvSpPr>
          <p:nvPr/>
        </p:nvSpPr>
        <p:spPr bwMode="auto">
          <a:xfrm>
            <a:off x="3524250" y="950913"/>
            <a:ext cx="0" cy="368300"/>
          </a:xfrm>
          <a:prstGeom prst="line">
            <a:avLst/>
          </a:prstGeom>
          <a:noFill/>
          <a:ln w="12700">
            <a:solidFill>
              <a:schemeClr val="tx1"/>
            </a:solidFill>
            <a:round/>
            <a:headEnd type="none" w="sm" len="sm"/>
            <a:tailEnd type="none" w="sm" len="sm"/>
          </a:ln>
        </p:spPr>
        <p:txBody>
          <a:bodyPr/>
          <a:lstStyle/>
          <a:p>
            <a:endParaRPr lang="pt-BR"/>
          </a:p>
        </p:txBody>
      </p:sp>
      <p:sp>
        <p:nvSpPr>
          <p:cNvPr id="99343" name="Line 16"/>
          <p:cNvSpPr>
            <a:spLocks noChangeShapeType="1"/>
          </p:cNvSpPr>
          <p:nvPr/>
        </p:nvSpPr>
        <p:spPr bwMode="auto">
          <a:xfrm>
            <a:off x="5283200" y="957263"/>
            <a:ext cx="0" cy="387350"/>
          </a:xfrm>
          <a:prstGeom prst="line">
            <a:avLst/>
          </a:prstGeom>
          <a:noFill/>
          <a:ln w="12700">
            <a:solidFill>
              <a:schemeClr val="tx1"/>
            </a:solidFill>
            <a:round/>
            <a:headEnd type="none" w="sm" len="sm"/>
            <a:tailEnd type="none" w="sm" len="sm"/>
          </a:ln>
        </p:spPr>
        <p:txBody>
          <a:bodyPr/>
          <a:lstStyle/>
          <a:p>
            <a:endParaRPr lang="pt-BR"/>
          </a:p>
        </p:txBody>
      </p:sp>
      <p:sp>
        <p:nvSpPr>
          <p:cNvPr id="99344" name="Line 17"/>
          <p:cNvSpPr>
            <a:spLocks noChangeShapeType="1"/>
          </p:cNvSpPr>
          <p:nvPr/>
        </p:nvSpPr>
        <p:spPr bwMode="auto">
          <a:xfrm>
            <a:off x="4102100" y="4621213"/>
            <a:ext cx="0" cy="381000"/>
          </a:xfrm>
          <a:prstGeom prst="line">
            <a:avLst/>
          </a:prstGeom>
          <a:noFill/>
          <a:ln w="25400">
            <a:solidFill>
              <a:schemeClr val="tx1"/>
            </a:solidFill>
            <a:round/>
            <a:headEnd type="none" w="sm" len="sm"/>
            <a:tailEnd type="none" w="sm" len="sm"/>
          </a:ln>
        </p:spPr>
        <p:txBody>
          <a:bodyPr/>
          <a:lstStyle/>
          <a:p>
            <a:endParaRPr lang="pt-BR"/>
          </a:p>
        </p:txBody>
      </p:sp>
      <p:sp>
        <p:nvSpPr>
          <p:cNvPr id="99345" name="Line 18"/>
          <p:cNvSpPr>
            <a:spLocks noChangeShapeType="1"/>
          </p:cNvSpPr>
          <p:nvPr/>
        </p:nvSpPr>
        <p:spPr bwMode="auto">
          <a:xfrm>
            <a:off x="4902200" y="4608513"/>
            <a:ext cx="0" cy="381000"/>
          </a:xfrm>
          <a:prstGeom prst="line">
            <a:avLst/>
          </a:prstGeom>
          <a:noFill/>
          <a:ln w="25400">
            <a:solidFill>
              <a:schemeClr val="tx1"/>
            </a:solidFill>
            <a:round/>
            <a:headEnd type="none" w="sm" len="sm"/>
            <a:tailEnd type="none" w="sm" len="sm"/>
          </a:ln>
        </p:spPr>
        <p:txBody>
          <a:bodyPr/>
          <a:lstStyle/>
          <a:p>
            <a:endParaRPr lang="pt-BR"/>
          </a:p>
        </p:txBody>
      </p:sp>
      <p:sp>
        <p:nvSpPr>
          <p:cNvPr id="99346" name="Line 19"/>
          <p:cNvSpPr>
            <a:spLocks noChangeShapeType="1"/>
          </p:cNvSpPr>
          <p:nvPr/>
        </p:nvSpPr>
        <p:spPr bwMode="auto">
          <a:xfrm>
            <a:off x="5626100" y="4621213"/>
            <a:ext cx="0" cy="381000"/>
          </a:xfrm>
          <a:prstGeom prst="line">
            <a:avLst/>
          </a:prstGeom>
          <a:noFill/>
          <a:ln w="25400">
            <a:solidFill>
              <a:schemeClr val="tx1"/>
            </a:solidFill>
            <a:round/>
            <a:headEnd type="none" w="sm" len="sm"/>
            <a:tailEnd type="none" w="sm" len="sm"/>
          </a:ln>
        </p:spPr>
        <p:txBody>
          <a:bodyPr/>
          <a:lstStyle/>
          <a:p>
            <a:endParaRPr lang="pt-BR"/>
          </a:p>
        </p:txBody>
      </p:sp>
      <p:sp>
        <p:nvSpPr>
          <p:cNvPr id="99347" name="Rectangle 20"/>
          <p:cNvSpPr>
            <a:spLocks noChangeArrowheads="1"/>
          </p:cNvSpPr>
          <p:nvPr/>
        </p:nvSpPr>
        <p:spPr bwMode="auto">
          <a:xfrm>
            <a:off x="1089025" y="711200"/>
            <a:ext cx="184150" cy="366713"/>
          </a:xfrm>
          <a:prstGeom prst="rect">
            <a:avLst/>
          </a:prstGeom>
          <a:noFill/>
          <a:ln w="9525">
            <a:noFill/>
            <a:miter lim="800000"/>
            <a:headEnd/>
            <a:tailEnd/>
          </a:ln>
        </p:spPr>
        <p:txBody>
          <a:bodyPr wrap="none" anchor="ctr"/>
          <a:lstStyle/>
          <a:p>
            <a:pPr algn="ctr" eaLnBrk="0" hangingPunct="0"/>
            <a:endParaRPr lang="pt-BR"/>
          </a:p>
        </p:txBody>
      </p:sp>
      <p:sp>
        <p:nvSpPr>
          <p:cNvPr id="99348" name="Rectangle 21"/>
          <p:cNvSpPr>
            <a:spLocks noChangeArrowheads="1"/>
          </p:cNvSpPr>
          <p:nvPr/>
        </p:nvSpPr>
        <p:spPr bwMode="auto">
          <a:xfrm>
            <a:off x="6962775" y="1255713"/>
            <a:ext cx="698500" cy="10160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349" name="Rectangle 22"/>
          <p:cNvSpPr>
            <a:spLocks noChangeArrowheads="1"/>
          </p:cNvSpPr>
          <p:nvPr/>
        </p:nvSpPr>
        <p:spPr bwMode="auto">
          <a:xfrm>
            <a:off x="504825" y="820738"/>
            <a:ext cx="2555875" cy="701675"/>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charset="0"/>
              </a:rPr>
              <a:t>SISTEMA</a:t>
            </a:r>
          </a:p>
          <a:p>
            <a:pPr algn="ctr" eaLnBrk="0" hangingPunct="0"/>
            <a:r>
              <a:rPr lang="en-US" sz="2000">
                <a:latin typeface="Arial" charset="0"/>
              </a:rPr>
              <a:t>SUPERVISÓRIO</a:t>
            </a:r>
          </a:p>
        </p:txBody>
      </p:sp>
      <p:sp>
        <p:nvSpPr>
          <p:cNvPr id="99350" name="Line 23"/>
          <p:cNvSpPr>
            <a:spLocks noChangeShapeType="1"/>
          </p:cNvSpPr>
          <p:nvPr/>
        </p:nvSpPr>
        <p:spPr bwMode="auto">
          <a:xfrm>
            <a:off x="352425" y="2627313"/>
            <a:ext cx="8461375" cy="0"/>
          </a:xfrm>
          <a:prstGeom prst="line">
            <a:avLst/>
          </a:prstGeom>
          <a:noFill/>
          <a:ln w="12700">
            <a:solidFill>
              <a:schemeClr val="tx1"/>
            </a:solidFill>
            <a:round/>
            <a:headEnd type="none" w="sm" len="sm"/>
            <a:tailEnd type="none" w="sm" len="sm"/>
          </a:ln>
        </p:spPr>
        <p:txBody>
          <a:bodyPr/>
          <a:lstStyle/>
          <a:p>
            <a:endParaRPr lang="pt-BR"/>
          </a:p>
        </p:txBody>
      </p:sp>
      <p:sp>
        <p:nvSpPr>
          <p:cNvPr id="99351" name="Line 24"/>
          <p:cNvSpPr>
            <a:spLocks noChangeShapeType="1"/>
          </p:cNvSpPr>
          <p:nvPr/>
        </p:nvSpPr>
        <p:spPr bwMode="auto">
          <a:xfrm>
            <a:off x="381000" y="4494213"/>
            <a:ext cx="8432800" cy="0"/>
          </a:xfrm>
          <a:prstGeom prst="line">
            <a:avLst/>
          </a:prstGeom>
          <a:noFill/>
          <a:ln w="12700">
            <a:solidFill>
              <a:schemeClr val="tx1"/>
            </a:solidFill>
            <a:round/>
            <a:headEnd type="none" w="sm" len="sm"/>
            <a:tailEnd type="none" w="sm" len="sm"/>
          </a:ln>
        </p:spPr>
        <p:txBody>
          <a:bodyPr/>
          <a:lstStyle/>
          <a:p>
            <a:endParaRPr lang="pt-BR"/>
          </a:p>
        </p:txBody>
      </p:sp>
      <p:sp>
        <p:nvSpPr>
          <p:cNvPr id="99352" name="Rectangle 25"/>
          <p:cNvSpPr>
            <a:spLocks noChangeArrowheads="1"/>
          </p:cNvSpPr>
          <p:nvPr/>
        </p:nvSpPr>
        <p:spPr bwMode="auto">
          <a:xfrm>
            <a:off x="6769100" y="3325813"/>
            <a:ext cx="1968500" cy="519112"/>
          </a:xfrm>
          <a:prstGeom prst="rect">
            <a:avLst/>
          </a:prstGeom>
          <a:noFill/>
          <a:ln w="9525">
            <a:noFill/>
            <a:miter lim="800000"/>
            <a:headEnd/>
            <a:tailEnd/>
          </a:ln>
        </p:spPr>
        <p:txBody>
          <a:bodyPr lIns="92075" tIns="46038" rIns="92075" bIns="46038">
            <a:spAutoFit/>
          </a:bodyPr>
          <a:lstStyle/>
          <a:p>
            <a:pPr eaLnBrk="0" hangingPunct="0"/>
            <a:r>
              <a:rPr lang="en-US" sz="2800" b="1">
                <a:solidFill>
                  <a:srgbClr val="FF0066"/>
                </a:solidFill>
                <a:latin typeface="Arial" charset="0"/>
              </a:rPr>
              <a:t>FIELDBUS</a:t>
            </a:r>
          </a:p>
        </p:txBody>
      </p:sp>
      <p:sp>
        <p:nvSpPr>
          <p:cNvPr id="99353" name="Rectangle 26"/>
          <p:cNvSpPr>
            <a:spLocks noChangeArrowheads="1"/>
          </p:cNvSpPr>
          <p:nvPr/>
        </p:nvSpPr>
        <p:spPr bwMode="auto">
          <a:xfrm>
            <a:off x="6858000" y="5086350"/>
            <a:ext cx="1697038" cy="579438"/>
          </a:xfrm>
          <a:prstGeom prst="rect">
            <a:avLst/>
          </a:prstGeom>
          <a:noFill/>
          <a:ln w="9525">
            <a:noFill/>
            <a:miter lim="800000"/>
            <a:headEnd/>
            <a:tailEnd/>
          </a:ln>
        </p:spPr>
        <p:txBody>
          <a:bodyPr wrap="none" lIns="92075" tIns="46038" rIns="92075" bIns="46038">
            <a:spAutoFit/>
          </a:bodyPr>
          <a:lstStyle/>
          <a:p>
            <a:pPr eaLnBrk="0" hangingPunct="0"/>
            <a:r>
              <a:rPr lang="en-US" sz="3200" b="1">
                <a:latin typeface="Arial" charset="0"/>
              </a:rPr>
              <a:t>CAMPO</a:t>
            </a:r>
          </a:p>
        </p:txBody>
      </p:sp>
      <p:sp>
        <p:nvSpPr>
          <p:cNvPr id="99354" name="Line 27"/>
          <p:cNvSpPr>
            <a:spLocks noChangeShapeType="1"/>
          </p:cNvSpPr>
          <p:nvPr/>
        </p:nvSpPr>
        <p:spPr bwMode="auto">
          <a:xfrm>
            <a:off x="7102475" y="2303463"/>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9355" name="Line 28"/>
          <p:cNvSpPr>
            <a:spLocks noChangeShapeType="1"/>
          </p:cNvSpPr>
          <p:nvPr/>
        </p:nvSpPr>
        <p:spPr bwMode="auto">
          <a:xfrm>
            <a:off x="7102475" y="2335213"/>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9356" name="Line 29"/>
          <p:cNvSpPr>
            <a:spLocks noChangeShapeType="1"/>
          </p:cNvSpPr>
          <p:nvPr/>
        </p:nvSpPr>
        <p:spPr bwMode="auto">
          <a:xfrm>
            <a:off x="7102475" y="2370138"/>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9357" name="Line 30"/>
          <p:cNvSpPr>
            <a:spLocks noChangeShapeType="1"/>
          </p:cNvSpPr>
          <p:nvPr/>
        </p:nvSpPr>
        <p:spPr bwMode="auto">
          <a:xfrm>
            <a:off x="7102475" y="2401888"/>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9358" name="Line 31"/>
          <p:cNvSpPr>
            <a:spLocks noChangeShapeType="1"/>
          </p:cNvSpPr>
          <p:nvPr/>
        </p:nvSpPr>
        <p:spPr bwMode="auto">
          <a:xfrm>
            <a:off x="7102475" y="2436813"/>
            <a:ext cx="419100" cy="0"/>
          </a:xfrm>
          <a:prstGeom prst="line">
            <a:avLst/>
          </a:prstGeom>
          <a:noFill/>
          <a:ln w="12700">
            <a:solidFill>
              <a:schemeClr val="tx1"/>
            </a:solidFill>
            <a:round/>
            <a:headEnd type="none" w="sm" len="sm"/>
            <a:tailEnd type="none" w="sm" len="sm"/>
          </a:ln>
        </p:spPr>
        <p:txBody>
          <a:bodyPr/>
          <a:lstStyle/>
          <a:p>
            <a:endParaRPr lang="pt-BR"/>
          </a:p>
        </p:txBody>
      </p:sp>
      <p:grpSp>
        <p:nvGrpSpPr>
          <p:cNvPr id="99359" name="Group 32"/>
          <p:cNvGrpSpPr>
            <a:grpSpLocks/>
          </p:cNvGrpSpPr>
          <p:nvPr/>
        </p:nvGrpSpPr>
        <p:grpSpPr bwMode="auto">
          <a:xfrm>
            <a:off x="1039813" y="4987925"/>
            <a:ext cx="311150" cy="615950"/>
            <a:chOff x="655" y="3095"/>
            <a:chExt cx="196" cy="388"/>
          </a:xfrm>
        </p:grpSpPr>
        <p:sp>
          <p:nvSpPr>
            <p:cNvPr id="99510" name="Rectangle 33"/>
            <p:cNvSpPr>
              <a:spLocks noChangeArrowheads="1"/>
            </p:cNvSpPr>
            <p:nvPr/>
          </p:nvSpPr>
          <p:spPr bwMode="auto">
            <a:xfrm>
              <a:off x="694" y="3273"/>
              <a:ext cx="112" cy="4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11" name="Rectangle 34"/>
            <p:cNvSpPr>
              <a:spLocks noChangeArrowheads="1"/>
            </p:cNvSpPr>
            <p:nvPr/>
          </p:nvSpPr>
          <p:spPr bwMode="auto">
            <a:xfrm>
              <a:off x="674" y="3312"/>
              <a:ext cx="148" cy="151"/>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12" name="Rectangle 35"/>
            <p:cNvSpPr>
              <a:spLocks noChangeArrowheads="1"/>
            </p:cNvSpPr>
            <p:nvPr/>
          </p:nvSpPr>
          <p:spPr bwMode="auto">
            <a:xfrm>
              <a:off x="657" y="3095"/>
              <a:ext cx="187" cy="82"/>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13" name="Oval 36"/>
            <p:cNvSpPr>
              <a:spLocks noChangeArrowheads="1"/>
            </p:cNvSpPr>
            <p:nvPr/>
          </p:nvSpPr>
          <p:spPr bwMode="auto">
            <a:xfrm>
              <a:off x="656" y="3099"/>
              <a:ext cx="189" cy="189"/>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14" name="Oval 37"/>
            <p:cNvSpPr>
              <a:spLocks noChangeArrowheads="1"/>
            </p:cNvSpPr>
            <p:nvPr/>
          </p:nvSpPr>
          <p:spPr bwMode="auto">
            <a:xfrm>
              <a:off x="685" y="3125"/>
              <a:ext cx="130" cy="13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15" name="Rectangle 38"/>
            <p:cNvSpPr>
              <a:spLocks noChangeArrowheads="1"/>
            </p:cNvSpPr>
            <p:nvPr/>
          </p:nvSpPr>
          <p:spPr bwMode="auto">
            <a:xfrm>
              <a:off x="704" y="3175"/>
              <a:ext cx="92" cy="24"/>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16" name="Oval 39"/>
            <p:cNvSpPr>
              <a:spLocks noChangeArrowheads="1"/>
            </p:cNvSpPr>
            <p:nvPr/>
          </p:nvSpPr>
          <p:spPr bwMode="auto">
            <a:xfrm>
              <a:off x="690" y="3443"/>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17" name="Oval 40"/>
            <p:cNvSpPr>
              <a:spLocks noChangeArrowheads="1"/>
            </p:cNvSpPr>
            <p:nvPr/>
          </p:nvSpPr>
          <p:spPr bwMode="auto">
            <a:xfrm>
              <a:off x="765" y="3443"/>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18" name="Oval 41"/>
            <p:cNvSpPr>
              <a:spLocks noChangeArrowheads="1"/>
            </p:cNvSpPr>
            <p:nvPr/>
          </p:nvSpPr>
          <p:spPr bwMode="auto">
            <a:xfrm>
              <a:off x="690" y="3300"/>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19" name="Oval 42"/>
            <p:cNvSpPr>
              <a:spLocks noChangeArrowheads="1"/>
            </p:cNvSpPr>
            <p:nvPr/>
          </p:nvSpPr>
          <p:spPr bwMode="auto">
            <a:xfrm>
              <a:off x="765" y="3300"/>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20" name="Rectangle 43"/>
            <p:cNvSpPr>
              <a:spLocks noChangeArrowheads="1"/>
            </p:cNvSpPr>
            <p:nvPr/>
          </p:nvSpPr>
          <p:spPr bwMode="auto">
            <a:xfrm>
              <a:off x="729" y="3335"/>
              <a:ext cx="34" cy="7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21" name="Rectangle 44"/>
            <p:cNvSpPr>
              <a:spLocks noChangeArrowheads="1"/>
            </p:cNvSpPr>
            <p:nvPr/>
          </p:nvSpPr>
          <p:spPr bwMode="auto">
            <a:xfrm>
              <a:off x="655" y="3183"/>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22" name="Rectangle 45"/>
            <p:cNvSpPr>
              <a:spLocks noChangeArrowheads="1"/>
            </p:cNvSpPr>
            <p:nvPr/>
          </p:nvSpPr>
          <p:spPr bwMode="auto">
            <a:xfrm>
              <a:off x="814" y="3183"/>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grpSp>
      <p:grpSp>
        <p:nvGrpSpPr>
          <p:cNvPr id="99360" name="Group 46"/>
          <p:cNvGrpSpPr>
            <a:grpSpLocks/>
          </p:cNvGrpSpPr>
          <p:nvPr/>
        </p:nvGrpSpPr>
        <p:grpSpPr bwMode="auto">
          <a:xfrm>
            <a:off x="1755775" y="4987925"/>
            <a:ext cx="311150" cy="615950"/>
            <a:chOff x="1106" y="3095"/>
            <a:chExt cx="196" cy="388"/>
          </a:xfrm>
        </p:grpSpPr>
        <p:sp>
          <p:nvSpPr>
            <p:cNvPr id="99497" name="Rectangle 47"/>
            <p:cNvSpPr>
              <a:spLocks noChangeArrowheads="1"/>
            </p:cNvSpPr>
            <p:nvPr/>
          </p:nvSpPr>
          <p:spPr bwMode="auto">
            <a:xfrm>
              <a:off x="1145" y="3273"/>
              <a:ext cx="112" cy="4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98" name="Rectangle 48"/>
            <p:cNvSpPr>
              <a:spLocks noChangeArrowheads="1"/>
            </p:cNvSpPr>
            <p:nvPr/>
          </p:nvSpPr>
          <p:spPr bwMode="auto">
            <a:xfrm>
              <a:off x="1125" y="3312"/>
              <a:ext cx="148" cy="151"/>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99" name="Rectangle 49"/>
            <p:cNvSpPr>
              <a:spLocks noChangeArrowheads="1"/>
            </p:cNvSpPr>
            <p:nvPr/>
          </p:nvSpPr>
          <p:spPr bwMode="auto">
            <a:xfrm>
              <a:off x="1108" y="3095"/>
              <a:ext cx="187" cy="82"/>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00" name="Oval 50"/>
            <p:cNvSpPr>
              <a:spLocks noChangeArrowheads="1"/>
            </p:cNvSpPr>
            <p:nvPr/>
          </p:nvSpPr>
          <p:spPr bwMode="auto">
            <a:xfrm>
              <a:off x="1107" y="3099"/>
              <a:ext cx="189" cy="189"/>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01" name="Oval 51"/>
            <p:cNvSpPr>
              <a:spLocks noChangeArrowheads="1"/>
            </p:cNvSpPr>
            <p:nvPr/>
          </p:nvSpPr>
          <p:spPr bwMode="auto">
            <a:xfrm>
              <a:off x="1136" y="3125"/>
              <a:ext cx="130" cy="13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02" name="Rectangle 52"/>
            <p:cNvSpPr>
              <a:spLocks noChangeArrowheads="1"/>
            </p:cNvSpPr>
            <p:nvPr/>
          </p:nvSpPr>
          <p:spPr bwMode="auto">
            <a:xfrm>
              <a:off x="1155" y="3175"/>
              <a:ext cx="92" cy="24"/>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03" name="Oval 53"/>
            <p:cNvSpPr>
              <a:spLocks noChangeArrowheads="1"/>
            </p:cNvSpPr>
            <p:nvPr/>
          </p:nvSpPr>
          <p:spPr bwMode="auto">
            <a:xfrm>
              <a:off x="1141" y="3443"/>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04" name="Oval 54"/>
            <p:cNvSpPr>
              <a:spLocks noChangeArrowheads="1"/>
            </p:cNvSpPr>
            <p:nvPr/>
          </p:nvSpPr>
          <p:spPr bwMode="auto">
            <a:xfrm>
              <a:off x="1216" y="3443"/>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05" name="Oval 55"/>
            <p:cNvSpPr>
              <a:spLocks noChangeArrowheads="1"/>
            </p:cNvSpPr>
            <p:nvPr/>
          </p:nvSpPr>
          <p:spPr bwMode="auto">
            <a:xfrm>
              <a:off x="1141" y="3300"/>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06" name="Oval 56"/>
            <p:cNvSpPr>
              <a:spLocks noChangeArrowheads="1"/>
            </p:cNvSpPr>
            <p:nvPr/>
          </p:nvSpPr>
          <p:spPr bwMode="auto">
            <a:xfrm>
              <a:off x="1216" y="3300"/>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507" name="Rectangle 57"/>
            <p:cNvSpPr>
              <a:spLocks noChangeArrowheads="1"/>
            </p:cNvSpPr>
            <p:nvPr/>
          </p:nvSpPr>
          <p:spPr bwMode="auto">
            <a:xfrm>
              <a:off x="1180" y="3335"/>
              <a:ext cx="34" cy="7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08" name="Rectangle 58"/>
            <p:cNvSpPr>
              <a:spLocks noChangeArrowheads="1"/>
            </p:cNvSpPr>
            <p:nvPr/>
          </p:nvSpPr>
          <p:spPr bwMode="auto">
            <a:xfrm>
              <a:off x="1106" y="3183"/>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509" name="Rectangle 59"/>
            <p:cNvSpPr>
              <a:spLocks noChangeArrowheads="1"/>
            </p:cNvSpPr>
            <p:nvPr/>
          </p:nvSpPr>
          <p:spPr bwMode="auto">
            <a:xfrm>
              <a:off x="1265" y="3183"/>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grpSp>
      <p:grpSp>
        <p:nvGrpSpPr>
          <p:cNvPr id="99361" name="Group 60"/>
          <p:cNvGrpSpPr>
            <a:grpSpLocks/>
          </p:cNvGrpSpPr>
          <p:nvPr/>
        </p:nvGrpSpPr>
        <p:grpSpPr bwMode="auto">
          <a:xfrm>
            <a:off x="3941763" y="4987925"/>
            <a:ext cx="311150" cy="615950"/>
            <a:chOff x="2483" y="3095"/>
            <a:chExt cx="196" cy="388"/>
          </a:xfrm>
        </p:grpSpPr>
        <p:sp>
          <p:nvSpPr>
            <p:cNvPr id="99484" name="Rectangle 61"/>
            <p:cNvSpPr>
              <a:spLocks noChangeArrowheads="1"/>
            </p:cNvSpPr>
            <p:nvPr/>
          </p:nvSpPr>
          <p:spPr bwMode="auto">
            <a:xfrm>
              <a:off x="2522" y="3273"/>
              <a:ext cx="112" cy="4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85" name="Rectangle 62"/>
            <p:cNvSpPr>
              <a:spLocks noChangeArrowheads="1"/>
            </p:cNvSpPr>
            <p:nvPr/>
          </p:nvSpPr>
          <p:spPr bwMode="auto">
            <a:xfrm>
              <a:off x="2502" y="3312"/>
              <a:ext cx="148" cy="151"/>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86" name="Rectangle 63"/>
            <p:cNvSpPr>
              <a:spLocks noChangeArrowheads="1"/>
            </p:cNvSpPr>
            <p:nvPr/>
          </p:nvSpPr>
          <p:spPr bwMode="auto">
            <a:xfrm>
              <a:off x="2485" y="3095"/>
              <a:ext cx="187" cy="82"/>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87" name="Oval 64"/>
            <p:cNvSpPr>
              <a:spLocks noChangeArrowheads="1"/>
            </p:cNvSpPr>
            <p:nvPr/>
          </p:nvSpPr>
          <p:spPr bwMode="auto">
            <a:xfrm>
              <a:off x="2484" y="3099"/>
              <a:ext cx="189" cy="189"/>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88" name="Oval 65"/>
            <p:cNvSpPr>
              <a:spLocks noChangeArrowheads="1"/>
            </p:cNvSpPr>
            <p:nvPr/>
          </p:nvSpPr>
          <p:spPr bwMode="auto">
            <a:xfrm>
              <a:off x="2513" y="3125"/>
              <a:ext cx="130" cy="13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89" name="Rectangle 66"/>
            <p:cNvSpPr>
              <a:spLocks noChangeArrowheads="1"/>
            </p:cNvSpPr>
            <p:nvPr/>
          </p:nvSpPr>
          <p:spPr bwMode="auto">
            <a:xfrm>
              <a:off x="2532" y="3175"/>
              <a:ext cx="92" cy="24"/>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90" name="Oval 67"/>
            <p:cNvSpPr>
              <a:spLocks noChangeArrowheads="1"/>
            </p:cNvSpPr>
            <p:nvPr/>
          </p:nvSpPr>
          <p:spPr bwMode="auto">
            <a:xfrm>
              <a:off x="2518" y="3443"/>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91" name="Oval 68"/>
            <p:cNvSpPr>
              <a:spLocks noChangeArrowheads="1"/>
            </p:cNvSpPr>
            <p:nvPr/>
          </p:nvSpPr>
          <p:spPr bwMode="auto">
            <a:xfrm>
              <a:off x="2593" y="3443"/>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92" name="Oval 69"/>
            <p:cNvSpPr>
              <a:spLocks noChangeArrowheads="1"/>
            </p:cNvSpPr>
            <p:nvPr/>
          </p:nvSpPr>
          <p:spPr bwMode="auto">
            <a:xfrm>
              <a:off x="2518" y="3300"/>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93" name="Oval 70"/>
            <p:cNvSpPr>
              <a:spLocks noChangeArrowheads="1"/>
            </p:cNvSpPr>
            <p:nvPr/>
          </p:nvSpPr>
          <p:spPr bwMode="auto">
            <a:xfrm>
              <a:off x="2593" y="3300"/>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94" name="Rectangle 71"/>
            <p:cNvSpPr>
              <a:spLocks noChangeArrowheads="1"/>
            </p:cNvSpPr>
            <p:nvPr/>
          </p:nvSpPr>
          <p:spPr bwMode="auto">
            <a:xfrm>
              <a:off x="2557" y="3335"/>
              <a:ext cx="34" cy="7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95" name="Rectangle 72"/>
            <p:cNvSpPr>
              <a:spLocks noChangeArrowheads="1"/>
            </p:cNvSpPr>
            <p:nvPr/>
          </p:nvSpPr>
          <p:spPr bwMode="auto">
            <a:xfrm>
              <a:off x="2483" y="3183"/>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96" name="Rectangle 73"/>
            <p:cNvSpPr>
              <a:spLocks noChangeArrowheads="1"/>
            </p:cNvSpPr>
            <p:nvPr/>
          </p:nvSpPr>
          <p:spPr bwMode="auto">
            <a:xfrm>
              <a:off x="2642" y="3183"/>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grpSp>
      <p:grpSp>
        <p:nvGrpSpPr>
          <p:cNvPr id="99362" name="Group 74"/>
          <p:cNvGrpSpPr>
            <a:grpSpLocks/>
          </p:cNvGrpSpPr>
          <p:nvPr/>
        </p:nvGrpSpPr>
        <p:grpSpPr bwMode="auto">
          <a:xfrm>
            <a:off x="4745038" y="4987925"/>
            <a:ext cx="311150" cy="615950"/>
            <a:chOff x="2989" y="3095"/>
            <a:chExt cx="196" cy="388"/>
          </a:xfrm>
        </p:grpSpPr>
        <p:sp>
          <p:nvSpPr>
            <p:cNvPr id="99471" name="Rectangle 75"/>
            <p:cNvSpPr>
              <a:spLocks noChangeArrowheads="1"/>
            </p:cNvSpPr>
            <p:nvPr/>
          </p:nvSpPr>
          <p:spPr bwMode="auto">
            <a:xfrm>
              <a:off x="3028" y="3273"/>
              <a:ext cx="112" cy="4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72" name="Rectangle 76"/>
            <p:cNvSpPr>
              <a:spLocks noChangeArrowheads="1"/>
            </p:cNvSpPr>
            <p:nvPr/>
          </p:nvSpPr>
          <p:spPr bwMode="auto">
            <a:xfrm>
              <a:off x="3008" y="3312"/>
              <a:ext cx="148" cy="151"/>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73" name="Rectangle 77"/>
            <p:cNvSpPr>
              <a:spLocks noChangeArrowheads="1"/>
            </p:cNvSpPr>
            <p:nvPr/>
          </p:nvSpPr>
          <p:spPr bwMode="auto">
            <a:xfrm>
              <a:off x="2991" y="3095"/>
              <a:ext cx="187" cy="82"/>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74" name="Oval 78"/>
            <p:cNvSpPr>
              <a:spLocks noChangeArrowheads="1"/>
            </p:cNvSpPr>
            <p:nvPr/>
          </p:nvSpPr>
          <p:spPr bwMode="auto">
            <a:xfrm>
              <a:off x="2990" y="3099"/>
              <a:ext cx="189" cy="189"/>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75" name="Oval 79"/>
            <p:cNvSpPr>
              <a:spLocks noChangeArrowheads="1"/>
            </p:cNvSpPr>
            <p:nvPr/>
          </p:nvSpPr>
          <p:spPr bwMode="auto">
            <a:xfrm>
              <a:off x="3019" y="3125"/>
              <a:ext cx="130" cy="13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76" name="Rectangle 80"/>
            <p:cNvSpPr>
              <a:spLocks noChangeArrowheads="1"/>
            </p:cNvSpPr>
            <p:nvPr/>
          </p:nvSpPr>
          <p:spPr bwMode="auto">
            <a:xfrm>
              <a:off x="3038" y="3175"/>
              <a:ext cx="92" cy="24"/>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77" name="Oval 81"/>
            <p:cNvSpPr>
              <a:spLocks noChangeArrowheads="1"/>
            </p:cNvSpPr>
            <p:nvPr/>
          </p:nvSpPr>
          <p:spPr bwMode="auto">
            <a:xfrm>
              <a:off x="3024" y="3443"/>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78" name="Oval 82"/>
            <p:cNvSpPr>
              <a:spLocks noChangeArrowheads="1"/>
            </p:cNvSpPr>
            <p:nvPr/>
          </p:nvSpPr>
          <p:spPr bwMode="auto">
            <a:xfrm>
              <a:off x="3099" y="3443"/>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79" name="Oval 83"/>
            <p:cNvSpPr>
              <a:spLocks noChangeArrowheads="1"/>
            </p:cNvSpPr>
            <p:nvPr/>
          </p:nvSpPr>
          <p:spPr bwMode="auto">
            <a:xfrm>
              <a:off x="3024" y="3300"/>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80" name="Oval 84"/>
            <p:cNvSpPr>
              <a:spLocks noChangeArrowheads="1"/>
            </p:cNvSpPr>
            <p:nvPr/>
          </p:nvSpPr>
          <p:spPr bwMode="auto">
            <a:xfrm>
              <a:off x="3099" y="3300"/>
              <a:ext cx="40" cy="40"/>
            </a:xfrm>
            <a:prstGeom prst="ellipse">
              <a:avLst/>
            </a:prstGeom>
            <a:solidFill>
              <a:srgbClr val="DDDDDD"/>
            </a:solidFill>
            <a:ln w="12700">
              <a:solidFill>
                <a:schemeClr val="tx1"/>
              </a:solidFill>
              <a:round/>
              <a:headEnd/>
              <a:tailEnd/>
            </a:ln>
          </p:spPr>
          <p:txBody>
            <a:bodyPr wrap="none" anchor="ctr"/>
            <a:lstStyle/>
            <a:p>
              <a:pPr algn="ctr" eaLnBrk="0" hangingPunct="0"/>
              <a:endParaRPr lang="pt-BR"/>
            </a:p>
          </p:txBody>
        </p:sp>
        <p:sp>
          <p:nvSpPr>
            <p:cNvPr id="99481" name="Rectangle 85"/>
            <p:cNvSpPr>
              <a:spLocks noChangeArrowheads="1"/>
            </p:cNvSpPr>
            <p:nvPr/>
          </p:nvSpPr>
          <p:spPr bwMode="auto">
            <a:xfrm>
              <a:off x="3063" y="3335"/>
              <a:ext cx="34" cy="7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82" name="Rectangle 86"/>
            <p:cNvSpPr>
              <a:spLocks noChangeArrowheads="1"/>
            </p:cNvSpPr>
            <p:nvPr/>
          </p:nvSpPr>
          <p:spPr bwMode="auto">
            <a:xfrm>
              <a:off x="2989" y="3183"/>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99483" name="Rectangle 87"/>
            <p:cNvSpPr>
              <a:spLocks noChangeArrowheads="1"/>
            </p:cNvSpPr>
            <p:nvPr/>
          </p:nvSpPr>
          <p:spPr bwMode="auto">
            <a:xfrm>
              <a:off x="3148" y="3183"/>
              <a:ext cx="37" cy="10"/>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grpSp>
      <p:sp>
        <p:nvSpPr>
          <p:cNvPr id="99363" name="Line 88"/>
          <p:cNvSpPr>
            <a:spLocks noChangeShapeType="1"/>
          </p:cNvSpPr>
          <p:nvPr/>
        </p:nvSpPr>
        <p:spPr bwMode="auto">
          <a:xfrm>
            <a:off x="7102475" y="2274888"/>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9364" name="Line 89"/>
          <p:cNvSpPr>
            <a:spLocks noChangeShapeType="1"/>
          </p:cNvSpPr>
          <p:nvPr/>
        </p:nvSpPr>
        <p:spPr bwMode="auto">
          <a:xfrm>
            <a:off x="7102475" y="2243138"/>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9365" name="Line 90"/>
          <p:cNvSpPr>
            <a:spLocks noChangeShapeType="1"/>
          </p:cNvSpPr>
          <p:nvPr/>
        </p:nvSpPr>
        <p:spPr bwMode="auto">
          <a:xfrm>
            <a:off x="7102475" y="2214563"/>
            <a:ext cx="419100" cy="0"/>
          </a:xfrm>
          <a:prstGeom prst="line">
            <a:avLst/>
          </a:prstGeom>
          <a:noFill/>
          <a:ln w="12700">
            <a:solidFill>
              <a:schemeClr val="tx1"/>
            </a:solidFill>
            <a:round/>
            <a:headEnd type="none" w="sm" len="sm"/>
            <a:tailEnd type="none" w="sm" len="sm"/>
          </a:ln>
        </p:spPr>
        <p:txBody>
          <a:bodyPr/>
          <a:lstStyle/>
          <a:p>
            <a:endParaRPr lang="pt-BR"/>
          </a:p>
        </p:txBody>
      </p:sp>
      <p:sp>
        <p:nvSpPr>
          <p:cNvPr id="99366" name="Line 91"/>
          <p:cNvSpPr>
            <a:spLocks noChangeShapeType="1"/>
          </p:cNvSpPr>
          <p:nvPr/>
        </p:nvSpPr>
        <p:spPr bwMode="auto">
          <a:xfrm>
            <a:off x="7102475" y="2189163"/>
            <a:ext cx="419100" cy="0"/>
          </a:xfrm>
          <a:prstGeom prst="line">
            <a:avLst/>
          </a:prstGeom>
          <a:noFill/>
          <a:ln w="12700">
            <a:solidFill>
              <a:schemeClr val="tx1"/>
            </a:solidFill>
            <a:round/>
            <a:headEnd type="none" w="sm" len="sm"/>
            <a:tailEnd type="none" w="sm" len="sm"/>
          </a:ln>
        </p:spPr>
        <p:txBody>
          <a:bodyPr/>
          <a:lstStyle/>
          <a:p>
            <a:endParaRPr lang="pt-BR"/>
          </a:p>
        </p:txBody>
      </p:sp>
      <p:grpSp>
        <p:nvGrpSpPr>
          <p:cNvPr id="99367" name="Group 92"/>
          <p:cNvGrpSpPr>
            <a:grpSpLocks/>
          </p:cNvGrpSpPr>
          <p:nvPr/>
        </p:nvGrpSpPr>
        <p:grpSpPr bwMode="auto">
          <a:xfrm>
            <a:off x="2476500" y="4979988"/>
            <a:ext cx="476250" cy="822325"/>
            <a:chOff x="1560" y="3090"/>
            <a:chExt cx="300" cy="518"/>
          </a:xfrm>
        </p:grpSpPr>
        <p:sp>
          <p:nvSpPr>
            <p:cNvPr id="99457" name="Oval 93"/>
            <p:cNvSpPr>
              <a:spLocks noChangeArrowheads="1"/>
            </p:cNvSpPr>
            <p:nvPr/>
          </p:nvSpPr>
          <p:spPr bwMode="auto">
            <a:xfrm>
              <a:off x="1581" y="3090"/>
              <a:ext cx="258" cy="88"/>
            </a:xfrm>
            <a:prstGeom prst="ellipse">
              <a:avLst/>
            </a:prstGeom>
            <a:solidFill>
              <a:srgbClr val="EAEAEA"/>
            </a:solidFill>
            <a:ln w="12700">
              <a:solidFill>
                <a:schemeClr val="tx1"/>
              </a:solidFill>
              <a:round/>
              <a:headEnd/>
              <a:tailEnd/>
            </a:ln>
          </p:spPr>
          <p:txBody>
            <a:bodyPr wrap="none" anchor="ctr"/>
            <a:lstStyle/>
            <a:p>
              <a:pPr algn="ctr" eaLnBrk="0" hangingPunct="0"/>
              <a:endParaRPr lang="pt-BR"/>
            </a:p>
          </p:txBody>
        </p:sp>
        <p:sp>
          <p:nvSpPr>
            <p:cNvPr id="99458" name="Line 94"/>
            <p:cNvSpPr>
              <a:spLocks noChangeShapeType="1"/>
            </p:cNvSpPr>
            <p:nvPr/>
          </p:nvSpPr>
          <p:spPr bwMode="auto">
            <a:xfrm>
              <a:off x="1560" y="3136"/>
              <a:ext cx="300" cy="0"/>
            </a:xfrm>
            <a:prstGeom prst="line">
              <a:avLst/>
            </a:prstGeom>
            <a:noFill/>
            <a:ln w="25400">
              <a:solidFill>
                <a:schemeClr val="tx1"/>
              </a:solidFill>
              <a:round/>
              <a:headEnd type="none" w="sm" len="sm"/>
              <a:tailEnd type="none" w="sm" len="sm"/>
            </a:ln>
          </p:spPr>
          <p:txBody>
            <a:bodyPr/>
            <a:lstStyle/>
            <a:p>
              <a:endParaRPr lang="pt-BR"/>
            </a:p>
          </p:txBody>
        </p:sp>
        <p:sp>
          <p:nvSpPr>
            <p:cNvPr id="99459" name="Rectangle 95"/>
            <p:cNvSpPr>
              <a:spLocks noChangeArrowheads="1"/>
            </p:cNvSpPr>
            <p:nvPr/>
          </p:nvSpPr>
          <p:spPr bwMode="auto">
            <a:xfrm>
              <a:off x="1675" y="3182"/>
              <a:ext cx="69" cy="83"/>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60" name="Rectangle 96"/>
            <p:cNvSpPr>
              <a:spLocks noChangeArrowheads="1"/>
            </p:cNvSpPr>
            <p:nvPr/>
          </p:nvSpPr>
          <p:spPr bwMode="auto">
            <a:xfrm>
              <a:off x="1653" y="3269"/>
              <a:ext cx="114" cy="191"/>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61" name="Rectangle 97"/>
            <p:cNvSpPr>
              <a:spLocks noChangeArrowheads="1"/>
            </p:cNvSpPr>
            <p:nvPr/>
          </p:nvSpPr>
          <p:spPr bwMode="auto">
            <a:xfrm>
              <a:off x="1680" y="3262"/>
              <a:ext cx="58" cy="24"/>
            </a:xfrm>
            <a:prstGeom prst="rect">
              <a:avLst/>
            </a:prstGeom>
            <a:solidFill>
              <a:srgbClr val="EAEAEA"/>
            </a:solidFill>
            <a:ln w="12700">
              <a:solidFill>
                <a:schemeClr val="bg1"/>
              </a:solidFill>
              <a:miter lim="800000"/>
              <a:headEnd/>
              <a:tailEnd/>
            </a:ln>
          </p:spPr>
          <p:txBody>
            <a:bodyPr wrap="none" anchor="ctr"/>
            <a:lstStyle/>
            <a:p>
              <a:pPr algn="ctr" eaLnBrk="0" hangingPunct="0"/>
              <a:endParaRPr lang="pt-BR"/>
            </a:p>
          </p:txBody>
        </p:sp>
        <p:grpSp>
          <p:nvGrpSpPr>
            <p:cNvPr id="99462" name="Group 98"/>
            <p:cNvGrpSpPr>
              <a:grpSpLocks/>
            </p:cNvGrpSpPr>
            <p:nvPr/>
          </p:nvGrpSpPr>
          <p:grpSpPr bwMode="auto">
            <a:xfrm>
              <a:off x="1631" y="3468"/>
              <a:ext cx="168" cy="140"/>
              <a:chOff x="1631" y="3468"/>
              <a:chExt cx="168" cy="140"/>
            </a:xfrm>
          </p:grpSpPr>
          <p:sp>
            <p:nvSpPr>
              <p:cNvPr id="99463" name="Rectangle 99"/>
              <p:cNvSpPr>
                <a:spLocks noChangeArrowheads="1"/>
              </p:cNvSpPr>
              <p:nvPr/>
            </p:nvSpPr>
            <p:spPr bwMode="auto">
              <a:xfrm>
                <a:off x="1653" y="3481"/>
                <a:ext cx="115" cy="101"/>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64" name="Rectangle 100"/>
              <p:cNvSpPr>
                <a:spLocks noChangeArrowheads="1"/>
              </p:cNvSpPr>
              <p:nvPr/>
            </p:nvSpPr>
            <p:spPr bwMode="auto">
              <a:xfrm>
                <a:off x="1664" y="3468"/>
                <a:ext cx="92"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65" name="Rectangle 101"/>
              <p:cNvSpPr>
                <a:spLocks noChangeArrowheads="1"/>
              </p:cNvSpPr>
              <p:nvPr/>
            </p:nvSpPr>
            <p:spPr bwMode="auto">
              <a:xfrm>
                <a:off x="1675" y="3588"/>
                <a:ext cx="72"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66" name="Rectangle 102"/>
              <p:cNvSpPr>
                <a:spLocks noChangeArrowheads="1"/>
              </p:cNvSpPr>
              <p:nvPr/>
            </p:nvSpPr>
            <p:spPr bwMode="auto">
              <a:xfrm>
                <a:off x="1643" y="3495"/>
                <a:ext cx="16" cy="6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67" name="Rectangle 103"/>
              <p:cNvSpPr>
                <a:spLocks noChangeArrowheads="1"/>
              </p:cNvSpPr>
              <p:nvPr/>
            </p:nvSpPr>
            <p:spPr bwMode="auto">
              <a:xfrm>
                <a:off x="1771" y="3495"/>
                <a:ext cx="18" cy="66"/>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68" name="Rectangle 104"/>
              <p:cNvSpPr>
                <a:spLocks noChangeArrowheads="1"/>
              </p:cNvSpPr>
              <p:nvPr/>
            </p:nvSpPr>
            <p:spPr bwMode="auto">
              <a:xfrm>
                <a:off x="1783" y="3485"/>
                <a:ext cx="16" cy="8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69" name="Rectangle 105"/>
              <p:cNvSpPr>
                <a:spLocks noChangeArrowheads="1"/>
              </p:cNvSpPr>
              <p:nvPr/>
            </p:nvSpPr>
            <p:spPr bwMode="auto">
              <a:xfrm>
                <a:off x="1631" y="3481"/>
                <a:ext cx="18" cy="8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70" name="Rectangle 106"/>
              <p:cNvSpPr>
                <a:spLocks noChangeArrowheads="1"/>
              </p:cNvSpPr>
              <p:nvPr/>
            </p:nvSpPr>
            <p:spPr bwMode="auto">
              <a:xfrm>
                <a:off x="1664" y="3599"/>
                <a:ext cx="94"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grpSp>
      </p:grpSp>
      <p:grpSp>
        <p:nvGrpSpPr>
          <p:cNvPr id="99368" name="Group 107"/>
          <p:cNvGrpSpPr>
            <a:grpSpLocks/>
          </p:cNvGrpSpPr>
          <p:nvPr/>
        </p:nvGrpSpPr>
        <p:grpSpPr bwMode="auto">
          <a:xfrm>
            <a:off x="5378450" y="4979988"/>
            <a:ext cx="476250" cy="822325"/>
            <a:chOff x="3388" y="3090"/>
            <a:chExt cx="300" cy="518"/>
          </a:xfrm>
        </p:grpSpPr>
        <p:sp>
          <p:nvSpPr>
            <p:cNvPr id="99443" name="Oval 108"/>
            <p:cNvSpPr>
              <a:spLocks noChangeArrowheads="1"/>
            </p:cNvSpPr>
            <p:nvPr/>
          </p:nvSpPr>
          <p:spPr bwMode="auto">
            <a:xfrm>
              <a:off x="3409" y="3090"/>
              <a:ext cx="258" cy="88"/>
            </a:xfrm>
            <a:prstGeom prst="ellipse">
              <a:avLst/>
            </a:prstGeom>
            <a:solidFill>
              <a:srgbClr val="EAEAEA"/>
            </a:solidFill>
            <a:ln w="12700">
              <a:solidFill>
                <a:schemeClr val="tx1"/>
              </a:solidFill>
              <a:round/>
              <a:headEnd/>
              <a:tailEnd/>
            </a:ln>
          </p:spPr>
          <p:txBody>
            <a:bodyPr wrap="none" anchor="ctr"/>
            <a:lstStyle/>
            <a:p>
              <a:pPr algn="ctr" eaLnBrk="0" hangingPunct="0"/>
              <a:endParaRPr lang="pt-BR"/>
            </a:p>
          </p:txBody>
        </p:sp>
        <p:sp>
          <p:nvSpPr>
            <p:cNvPr id="99444" name="Line 109"/>
            <p:cNvSpPr>
              <a:spLocks noChangeShapeType="1"/>
            </p:cNvSpPr>
            <p:nvPr/>
          </p:nvSpPr>
          <p:spPr bwMode="auto">
            <a:xfrm>
              <a:off x="3388" y="3136"/>
              <a:ext cx="300" cy="0"/>
            </a:xfrm>
            <a:prstGeom prst="line">
              <a:avLst/>
            </a:prstGeom>
            <a:noFill/>
            <a:ln w="25400">
              <a:solidFill>
                <a:schemeClr val="tx1"/>
              </a:solidFill>
              <a:round/>
              <a:headEnd type="none" w="sm" len="sm"/>
              <a:tailEnd type="none" w="sm" len="sm"/>
            </a:ln>
          </p:spPr>
          <p:txBody>
            <a:bodyPr/>
            <a:lstStyle/>
            <a:p>
              <a:endParaRPr lang="pt-BR"/>
            </a:p>
          </p:txBody>
        </p:sp>
        <p:sp>
          <p:nvSpPr>
            <p:cNvPr id="99445" name="Rectangle 110"/>
            <p:cNvSpPr>
              <a:spLocks noChangeArrowheads="1"/>
            </p:cNvSpPr>
            <p:nvPr/>
          </p:nvSpPr>
          <p:spPr bwMode="auto">
            <a:xfrm>
              <a:off x="3503" y="3182"/>
              <a:ext cx="69" cy="83"/>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46" name="Rectangle 111"/>
            <p:cNvSpPr>
              <a:spLocks noChangeArrowheads="1"/>
            </p:cNvSpPr>
            <p:nvPr/>
          </p:nvSpPr>
          <p:spPr bwMode="auto">
            <a:xfrm>
              <a:off x="3481" y="3269"/>
              <a:ext cx="114" cy="191"/>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47" name="Rectangle 112"/>
            <p:cNvSpPr>
              <a:spLocks noChangeArrowheads="1"/>
            </p:cNvSpPr>
            <p:nvPr/>
          </p:nvSpPr>
          <p:spPr bwMode="auto">
            <a:xfrm>
              <a:off x="3508" y="3262"/>
              <a:ext cx="58" cy="24"/>
            </a:xfrm>
            <a:prstGeom prst="rect">
              <a:avLst/>
            </a:prstGeom>
            <a:solidFill>
              <a:srgbClr val="EAEAEA"/>
            </a:solidFill>
            <a:ln w="12700">
              <a:solidFill>
                <a:schemeClr val="bg1"/>
              </a:solidFill>
              <a:miter lim="800000"/>
              <a:headEnd/>
              <a:tailEnd/>
            </a:ln>
          </p:spPr>
          <p:txBody>
            <a:bodyPr wrap="none" anchor="ctr"/>
            <a:lstStyle/>
            <a:p>
              <a:pPr algn="ctr" eaLnBrk="0" hangingPunct="0"/>
              <a:endParaRPr lang="pt-BR"/>
            </a:p>
          </p:txBody>
        </p:sp>
        <p:grpSp>
          <p:nvGrpSpPr>
            <p:cNvPr id="99448" name="Group 113"/>
            <p:cNvGrpSpPr>
              <a:grpSpLocks/>
            </p:cNvGrpSpPr>
            <p:nvPr/>
          </p:nvGrpSpPr>
          <p:grpSpPr bwMode="auto">
            <a:xfrm>
              <a:off x="3459" y="3468"/>
              <a:ext cx="168" cy="140"/>
              <a:chOff x="3459" y="3468"/>
              <a:chExt cx="168" cy="140"/>
            </a:xfrm>
          </p:grpSpPr>
          <p:sp>
            <p:nvSpPr>
              <p:cNvPr id="99449" name="Rectangle 114"/>
              <p:cNvSpPr>
                <a:spLocks noChangeArrowheads="1"/>
              </p:cNvSpPr>
              <p:nvPr/>
            </p:nvSpPr>
            <p:spPr bwMode="auto">
              <a:xfrm>
                <a:off x="3481" y="3481"/>
                <a:ext cx="115" cy="101"/>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50" name="Rectangle 115"/>
              <p:cNvSpPr>
                <a:spLocks noChangeArrowheads="1"/>
              </p:cNvSpPr>
              <p:nvPr/>
            </p:nvSpPr>
            <p:spPr bwMode="auto">
              <a:xfrm>
                <a:off x="3492" y="3468"/>
                <a:ext cx="92"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51" name="Rectangle 116"/>
              <p:cNvSpPr>
                <a:spLocks noChangeArrowheads="1"/>
              </p:cNvSpPr>
              <p:nvPr/>
            </p:nvSpPr>
            <p:spPr bwMode="auto">
              <a:xfrm>
                <a:off x="3503" y="3588"/>
                <a:ext cx="72"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52" name="Rectangle 117"/>
              <p:cNvSpPr>
                <a:spLocks noChangeArrowheads="1"/>
              </p:cNvSpPr>
              <p:nvPr/>
            </p:nvSpPr>
            <p:spPr bwMode="auto">
              <a:xfrm>
                <a:off x="3471" y="3495"/>
                <a:ext cx="16" cy="6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53" name="Rectangle 118"/>
              <p:cNvSpPr>
                <a:spLocks noChangeArrowheads="1"/>
              </p:cNvSpPr>
              <p:nvPr/>
            </p:nvSpPr>
            <p:spPr bwMode="auto">
              <a:xfrm>
                <a:off x="3599" y="3495"/>
                <a:ext cx="18" cy="66"/>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54" name="Rectangle 119"/>
              <p:cNvSpPr>
                <a:spLocks noChangeArrowheads="1"/>
              </p:cNvSpPr>
              <p:nvPr/>
            </p:nvSpPr>
            <p:spPr bwMode="auto">
              <a:xfrm>
                <a:off x="3611" y="3485"/>
                <a:ext cx="16" cy="8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55" name="Rectangle 120"/>
              <p:cNvSpPr>
                <a:spLocks noChangeArrowheads="1"/>
              </p:cNvSpPr>
              <p:nvPr/>
            </p:nvSpPr>
            <p:spPr bwMode="auto">
              <a:xfrm>
                <a:off x="3459" y="3481"/>
                <a:ext cx="18" cy="88"/>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sp>
            <p:nvSpPr>
              <p:cNvPr id="99456" name="Rectangle 121"/>
              <p:cNvSpPr>
                <a:spLocks noChangeArrowheads="1"/>
              </p:cNvSpPr>
              <p:nvPr/>
            </p:nvSpPr>
            <p:spPr bwMode="auto">
              <a:xfrm>
                <a:off x="3492" y="3599"/>
                <a:ext cx="94" cy="9"/>
              </a:xfrm>
              <a:prstGeom prst="rect">
                <a:avLst/>
              </a:prstGeom>
              <a:solidFill>
                <a:srgbClr val="EAEAEA"/>
              </a:solidFill>
              <a:ln w="12700">
                <a:solidFill>
                  <a:schemeClr val="tx1"/>
                </a:solidFill>
                <a:miter lim="800000"/>
                <a:headEnd/>
                <a:tailEnd/>
              </a:ln>
            </p:spPr>
            <p:txBody>
              <a:bodyPr wrap="none" anchor="ctr"/>
              <a:lstStyle/>
              <a:p>
                <a:pPr algn="ctr" eaLnBrk="0" hangingPunct="0"/>
                <a:endParaRPr lang="pt-BR"/>
              </a:p>
            </p:txBody>
          </p:sp>
        </p:grpSp>
      </p:grpSp>
      <p:sp>
        <p:nvSpPr>
          <p:cNvPr id="99369" name="Rectangle 122"/>
          <p:cNvSpPr>
            <a:spLocks noChangeArrowheads="1"/>
          </p:cNvSpPr>
          <p:nvPr/>
        </p:nvSpPr>
        <p:spPr bwMode="auto">
          <a:xfrm>
            <a:off x="771525" y="5807075"/>
            <a:ext cx="5591175" cy="304800"/>
          </a:xfrm>
          <a:prstGeom prst="rect">
            <a:avLst/>
          </a:prstGeom>
          <a:noFill/>
          <a:ln w="9525">
            <a:noFill/>
            <a:miter lim="800000"/>
            <a:headEnd/>
            <a:tailEnd/>
          </a:ln>
        </p:spPr>
        <p:txBody>
          <a:bodyPr lIns="92075" tIns="46038" rIns="92075" bIns="46038">
            <a:spAutoFit/>
          </a:bodyPr>
          <a:lstStyle/>
          <a:p>
            <a:pPr eaLnBrk="0" hangingPunct="0"/>
            <a:r>
              <a:rPr lang="en-US" sz="1400" b="1">
                <a:latin typeface="Arial" charset="0"/>
              </a:rPr>
              <a:t>DPT101    PT101      FCV101               DPT102   PT102   FCV102</a:t>
            </a:r>
          </a:p>
        </p:txBody>
      </p:sp>
      <p:grpSp>
        <p:nvGrpSpPr>
          <p:cNvPr id="99370" name="Group 123"/>
          <p:cNvGrpSpPr>
            <a:grpSpLocks/>
          </p:cNvGrpSpPr>
          <p:nvPr/>
        </p:nvGrpSpPr>
        <p:grpSpPr bwMode="auto">
          <a:xfrm>
            <a:off x="2789238" y="1306513"/>
            <a:ext cx="1417637" cy="1162050"/>
            <a:chOff x="1757" y="776"/>
            <a:chExt cx="893" cy="732"/>
          </a:xfrm>
        </p:grpSpPr>
        <p:sp>
          <p:nvSpPr>
            <p:cNvPr id="99408" name="Rectangle 124"/>
            <p:cNvSpPr>
              <a:spLocks noChangeArrowheads="1"/>
            </p:cNvSpPr>
            <p:nvPr/>
          </p:nvSpPr>
          <p:spPr bwMode="auto">
            <a:xfrm>
              <a:off x="1992" y="1292"/>
              <a:ext cx="460" cy="104"/>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09" name="Rectangle 125"/>
            <p:cNvSpPr>
              <a:spLocks noChangeArrowheads="1"/>
            </p:cNvSpPr>
            <p:nvPr/>
          </p:nvSpPr>
          <p:spPr bwMode="auto">
            <a:xfrm>
              <a:off x="2416" y="1310"/>
              <a:ext cx="13" cy="48"/>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10" name="Rectangle 126"/>
            <p:cNvSpPr>
              <a:spLocks noChangeArrowheads="1"/>
            </p:cNvSpPr>
            <p:nvPr/>
          </p:nvSpPr>
          <p:spPr bwMode="auto">
            <a:xfrm>
              <a:off x="1990" y="1182"/>
              <a:ext cx="462" cy="10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11" name="Rectangle 127"/>
            <p:cNvSpPr>
              <a:spLocks noChangeArrowheads="1"/>
            </p:cNvSpPr>
            <p:nvPr/>
          </p:nvSpPr>
          <p:spPr bwMode="auto">
            <a:xfrm>
              <a:off x="2056" y="1186"/>
              <a:ext cx="324"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grpSp>
          <p:nvGrpSpPr>
            <p:cNvPr id="99412" name="Group 128"/>
            <p:cNvGrpSpPr>
              <a:grpSpLocks/>
            </p:cNvGrpSpPr>
            <p:nvPr/>
          </p:nvGrpSpPr>
          <p:grpSpPr bwMode="auto">
            <a:xfrm>
              <a:off x="2138" y="1102"/>
              <a:ext cx="160" cy="133"/>
              <a:chOff x="2138" y="1102"/>
              <a:chExt cx="160" cy="133"/>
            </a:xfrm>
          </p:grpSpPr>
          <p:sp>
            <p:nvSpPr>
              <p:cNvPr id="99441" name="Rectangle 129"/>
              <p:cNvSpPr>
                <a:spLocks noChangeArrowheads="1"/>
              </p:cNvSpPr>
              <p:nvPr/>
            </p:nvSpPr>
            <p:spPr bwMode="auto">
              <a:xfrm>
                <a:off x="2142" y="1102"/>
                <a:ext cx="150" cy="8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42" name="Arc 130"/>
              <p:cNvSpPr>
                <a:spLocks/>
              </p:cNvSpPr>
              <p:nvPr/>
            </p:nvSpPr>
            <p:spPr bwMode="auto">
              <a:xfrm>
                <a:off x="2138" y="1177"/>
                <a:ext cx="160" cy="58"/>
              </a:xfrm>
              <a:custGeom>
                <a:avLst/>
                <a:gdLst>
                  <a:gd name="T0" fmla="*/ 0 w 43200"/>
                  <a:gd name="T1" fmla="*/ 0 h 24053"/>
                  <a:gd name="T2" fmla="*/ 0 w 43200"/>
                  <a:gd name="T3" fmla="*/ 0 h 24053"/>
                  <a:gd name="T4" fmla="*/ 0 w 43200"/>
                  <a:gd name="T5" fmla="*/ 0 h 24053"/>
                  <a:gd name="T6" fmla="*/ 0 60000 65536"/>
                  <a:gd name="T7" fmla="*/ 0 60000 65536"/>
                  <a:gd name="T8" fmla="*/ 0 60000 65536"/>
                  <a:gd name="T9" fmla="*/ 0 w 43200"/>
                  <a:gd name="T10" fmla="*/ 0 h 24053"/>
                  <a:gd name="T11" fmla="*/ 43200 w 43200"/>
                  <a:gd name="T12" fmla="*/ 24053 h 24053"/>
                </a:gdLst>
                <a:ahLst/>
                <a:cxnLst>
                  <a:cxn ang="T6">
                    <a:pos x="T0" y="T1"/>
                  </a:cxn>
                  <a:cxn ang="T7">
                    <a:pos x="T2" y="T3"/>
                  </a:cxn>
                  <a:cxn ang="T8">
                    <a:pos x="T4" y="T5"/>
                  </a:cxn>
                </a:cxnLst>
                <a:rect l="T9" t="T10" r="T11" b="T12"/>
                <a:pathLst>
                  <a:path w="43200" h="24053" fill="none" extrusionOk="0">
                    <a:moveTo>
                      <a:pt x="43196" y="2041"/>
                    </a:moveTo>
                    <a:cubicBezTo>
                      <a:pt x="43198" y="2178"/>
                      <a:pt x="43200" y="2315"/>
                      <a:pt x="43200" y="2453"/>
                    </a:cubicBezTo>
                    <a:cubicBezTo>
                      <a:pt x="43200" y="14382"/>
                      <a:pt x="33529" y="24053"/>
                      <a:pt x="21600" y="24053"/>
                    </a:cubicBezTo>
                    <a:cubicBezTo>
                      <a:pt x="9670" y="24053"/>
                      <a:pt x="0" y="14382"/>
                      <a:pt x="0" y="2453"/>
                    </a:cubicBezTo>
                    <a:cubicBezTo>
                      <a:pt x="-1" y="1633"/>
                      <a:pt x="46" y="814"/>
                      <a:pt x="139" y="-1"/>
                    </a:cubicBezTo>
                  </a:path>
                  <a:path w="43200" h="24053" stroke="0" extrusionOk="0">
                    <a:moveTo>
                      <a:pt x="43196" y="2041"/>
                    </a:moveTo>
                    <a:cubicBezTo>
                      <a:pt x="43198" y="2178"/>
                      <a:pt x="43200" y="2315"/>
                      <a:pt x="43200" y="2453"/>
                    </a:cubicBezTo>
                    <a:cubicBezTo>
                      <a:pt x="43200" y="14382"/>
                      <a:pt x="33529" y="24053"/>
                      <a:pt x="21600" y="24053"/>
                    </a:cubicBezTo>
                    <a:cubicBezTo>
                      <a:pt x="9670" y="24053"/>
                      <a:pt x="0" y="14382"/>
                      <a:pt x="0" y="2453"/>
                    </a:cubicBezTo>
                    <a:cubicBezTo>
                      <a:pt x="-1" y="1633"/>
                      <a:pt x="46" y="814"/>
                      <a:pt x="139" y="-1"/>
                    </a:cubicBezTo>
                    <a:lnTo>
                      <a:pt x="21600" y="2453"/>
                    </a:lnTo>
                    <a:close/>
                  </a:path>
                </a:pathLst>
              </a:custGeom>
              <a:solidFill>
                <a:srgbClr val="D9D9D9"/>
              </a:solidFill>
              <a:ln w="12700" cap="rnd">
                <a:solidFill>
                  <a:schemeClr val="tx1"/>
                </a:solidFill>
                <a:round/>
                <a:headEnd/>
                <a:tailEnd/>
              </a:ln>
            </p:spPr>
            <p:txBody>
              <a:bodyPr/>
              <a:lstStyle/>
              <a:p>
                <a:endParaRPr lang="pt-BR"/>
              </a:p>
            </p:txBody>
          </p:sp>
        </p:grpSp>
        <p:sp>
          <p:nvSpPr>
            <p:cNvPr id="99413" name="Rectangle 131"/>
            <p:cNvSpPr>
              <a:spLocks noChangeArrowheads="1"/>
            </p:cNvSpPr>
            <p:nvPr/>
          </p:nvSpPr>
          <p:spPr bwMode="auto">
            <a:xfrm>
              <a:off x="2058" y="1254"/>
              <a:ext cx="322" cy="1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14" name="Rectangle 132"/>
            <p:cNvSpPr>
              <a:spLocks noChangeArrowheads="1"/>
            </p:cNvSpPr>
            <p:nvPr/>
          </p:nvSpPr>
          <p:spPr bwMode="auto">
            <a:xfrm>
              <a:off x="2005" y="1302"/>
              <a:ext cx="230"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15" name="Line 133"/>
            <p:cNvSpPr>
              <a:spLocks noChangeShapeType="1"/>
            </p:cNvSpPr>
            <p:nvPr/>
          </p:nvSpPr>
          <p:spPr bwMode="auto">
            <a:xfrm>
              <a:off x="2116" y="1300"/>
              <a:ext cx="0" cy="69"/>
            </a:xfrm>
            <a:prstGeom prst="line">
              <a:avLst/>
            </a:prstGeom>
            <a:noFill/>
            <a:ln w="12700">
              <a:solidFill>
                <a:schemeClr val="tx1"/>
              </a:solidFill>
              <a:round/>
              <a:headEnd type="none" w="sm" len="sm"/>
              <a:tailEnd type="none" w="sm" len="sm"/>
            </a:ln>
          </p:spPr>
          <p:txBody>
            <a:bodyPr/>
            <a:lstStyle/>
            <a:p>
              <a:endParaRPr lang="pt-BR"/>
            </a:p>
          </p:txBody>
        </p:sp>
        <p:sp>
          <p:nvSpPr>
            <p:cNvPr id="99416" name="Rectangle 134"/>
            <p:cNvSpPr>
              <a:spLocks noChangeArrowheads="1"/>
            </p:cNvSpPr>
            <p:nvPr/>
          </p:nvSpPr>
          <p:spPr bwMode="auto">
            <a:xfrm>
              <a:off x="2126" y="1314"/>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17" name="Rectangle 135"/>
            <p:cNvSpPr>
              <a:spLocks noChangeArrowheads="1"/>
            </p:cNvSpPr>
            <p:nvPr/>
          </p:nvSpPr>
          <p:spPr bwMode="auto">
            <a:xfrm>
              <a:off x="2164" y="1316"/>
              <a:ext cx="6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18" name="Rectangle 136"/>
            <p:cNvSpPr>
              <a:spLocks noChangeArrowheads="1"/>
            </p:cNvSpPr>
            <p:nvPr/>
          </p:nvSpPr>
          <p:spPr bwMode="auto">
            <a:xfrm>
              <a:off x="2393" y="1316"/>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19" name="Rectangle 137"/>
            <p:cNvSpPr>
              <a:spLocks noChangeArrowheads="1"/>
            </p:cNvSpPr>
            <p:nvPr/>
          </p:nvSpPr>
          <p:spPr bwMode="auto">
            <a:xfrm>
              <a:off x="2393" y="1344"/>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20" name="Rectangle 138"/>
            <p:cNvSpPr>
              <a:spLocks noChangeArrowheads="1"/>
            </p:cNvSpPr>
            <p:nvPr/>
          </p:nvSpPr>
          <p:spPr bwMode="auto">
            <a:xfrm>
              <a:off x="2417" y="1330"/>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21" name="Rectangle 139"/>
            <p:cNvSpPr>
              <a:spLocks noChangeArrowheads="1"/>
            </p:cNvSpPr>
            <p:nvPr/>
          </p:nvSpPr>
          <p:spPr bwMode="auto">
            <a:xfrm>
              <a:off x="2239" y="1301"/>
              <a:ext cx="203"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22" name="Freeform 140"/>
            <p:cNvSpPr>
              <a:spLocks/>
            </p:cNvSpPr>
            <p:nvPr/>
          </p:nvSpPr>
          <p:spPr bwMode="auto">
            <a:xfrm>
              <a:off x="1757" y="1390"/>
              <a:ext cx="893" cy="101"/>
            </a:xfrm>
            <a:custGeom>
              <a:avLst/>
              <a:gdLst>
                <a:gd name="T0" fmla="*/ 0 w 893"/>
                <a:gd name="T1" fmla="*/ 100 h 101"/>
                <a:gd name="T2" fmla="*/ 892 w 893"/>
                <a:gd name="T3" fmla="*/ 100 h 101"/>
                <a:gd name="T4" fmla="*/ 840 w 893"/>
                <a:gd name="T5" fmla="*/ 1 h 101"/>
                <a:gd name="T6" fmla="*/ 64 w 893"/>
                <a:gd name="T7" fmla="*/ 0 h 101"/>
                <a:gd name="T8" fmla="*/ 0 w 893"/>
                <a:gd name="T9" fmla="*/ 100 h 101"/>
                <a:gd name="T10" fmla="*/ 0 60000 65536"/>
                <a:gd name="T11" fmla="*/ 0 60000 65536"/>
                <a:gd name="T12" fmla="*/ 0 60000 65536"/>
                <a:gd name="T13" fmla="*/ 0 60000 65536"/>
                <a:gd name="T14" fmla="*/ 0 60000 65536"/>
                <a:gd name="T15" fmla="*/ 0 w 893"/>
                <a:gd name="T16" fmla="*/ 0 h 101"/>
                <a:gd name="T17" fmla="*/ 893 w 893"/>
                <a:gd name="T18" fmla="*/ 101 h 101"/>
              </a:gdLst>
              <a:ahLst/>
              <a:cxnLst>
                <a:cxn ang="T10">
                  <a:pos x="T0" y="T1"/>
                </a:cxn>
                <a:cxn ang="T11">
                  <a:pos x="T2" y="T3"/>
                </a:cxn>
                <a:cxn ang="T12">
                  <a:pos x="T4" y="T5"/>
                </a:cxn>
                <a:cxn ang="T13">
                  <a:pos x="T6" y="T7"/>
                </a:cxn>
                <a:cxn ang="T14">
                  <a:pos x="T8" y="T9"/>
                </a:cxn>
              </a:cxnLst>
              <a:rect l="T15" t="T16" r="T17" b="T18"/>
              <a:pathLst>
                <a:path w="893" h="101">
                  <a:moveTo>
                    <a:pt x="0" y="100"/>
                  </a:moveTo>
                  <a:lnTo>
                    <a:pt x="892" y="100"/>
                  </a:lnTo>
                  <a:lnTo>
                    <a:pt x="840" y="1"/>
                  </a:lnTo>
                  <a:lnTo>
                    <a:pt x="64" y="0"/>
                  </a:lnTo>
                  <a:lnTo>
                    <a:pt x="0" y="100"/>
                  </a:lnTo>
                </a:path>
              </a:pathLst>
            </a:custGeom>
            <a:solidFill>
              <a:srgbClr val="D9D9D9"/>
            </a:solidFill>
            <a:ln w="12700" cap="rnd">
              <a:solidFill>
                <a:srgbClr val="000000"/>
              </a:solidFill>
              <a:round/>
              <a:headEnd/>
              <a:tailEnd/>
            </a:ln>
          </p:spPr>
          <p:txBody>
            <a:bodyPr/>
            <a:lstStyle/>
            <a:p>
              <a:endParaRPr lang="pt-BR"/>
            </a:p>
          </p:txBody>
        </p:sp>
        <p:sp>
          <p:nvSpPr>
            <p:cNvPr id="99423" name="Rectangle 141"/>
            <p:cNvSpPr>
              <a:spLocks noChangeArrowheads="1"/>
            </p:cNvSpPr>
            <p:nvPr/>
          </p:nvSpPr>
          <p:spPr bwMode="auto">
            <a:xfrm>
              <a:off x="1762" y="1494"/>
              <a:ext cx="884" cy="14"/>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24" name="Freeform 142"/>
            <p:cNvSpPr>
              <a:spLocks/>
            </p:cNvSpPr>
            <p:nvPr/>
          </p:nvSpPr>
          <p:spPr bwMode="auto">
            <a:xfrm>
              <a:off x="1785" y="1400"/>
              <a:ext cx="837" cy="77"/>
            </a:xfrm>
            <a:custGeom>
              <a:avLst/>
              <a:gdLst>
                <a:gd name="T0" fmla="*/ 48 w 837"/>
                <a:gd name="T1" fmla="*/ 0 h 77"/>
                <a:gd name="T2" fmla="*/ 0 w 837"/>
                <a:gd name="T3" fmla="*/ 76 h 77"/>
                <a:gd name="T4" fmla="*/ 836 w 837"/>
                <a:gd name="T5" fmla="*/ 76 h 77"/>
                <a:gd name="T6" fmla="*/ 799 w 837"/>
                <a:gd name="T7" fmla="*/ 0 h 77"/>
                <a:gd name="T8" fmla="*/ 0 60000 65536"/>
                <a:gd name="T9" fmla="*/ 0 60000 65536"/>
                <a:gd name="T10" fmla="*/ 0 60000 65536"/>
                <a:gd name="T11" fmla="*/ 0 60000 65536"/>
                <a:gd name="T12" fmla="*/ 0 w 837"/>
                <a:gd name="T13" fmla="*/ 0 h 77"/>
                <a:gd name="T14" fmla="*/ 837 w 837"/>
                <a:gd name="T15" fmla="*/ 77 h 77"/>
              </a:gdLst>
              <a:ahLst/>
              <a:cxnLst>
                <a:cxn ang="T8">
                  <a:pos x="T0" y="T1"/>
                </a:cxn>
                <a:cxn ang="T9">
                  <a:pos x="T2" y="T3"/>
                </a:cxn>
                <a:cxn ang="T10">
                  <a:pos x="T4" y="T5"/>
                </a:cxn>
                <a:cxn ang="T11">
                  <a:pos x="T6" y="T7"/>
                </a:cxn>
              </a:cxnLst>
              <a:rect l="T12" t="T13" r="T14" b="T15"/>
              <a:pathLst>
                <a:path w="837" h="77">
                  <a:moveTo>
                    <a:pt x="48" y="0"/>
                  </a:moveTo>
                  <a:lnTo>
                    <a:pt x="0" y="76"/>
                  </a:lnTo>
                  <a:lnTo>
                    <a:pt x="836" y="76"/>
                  </a:lnTo>
                  <a:lnTo>
                    <a:pt x="799" y="0"/>
                  </a:lnTo>
                </a:path>
              </a:pathLst>
            </a:custGeom>
            <a:solidFill>
              <a:srgbClr val="D9D9D9"/>
            </a:solidFill>
            <a:ln w="12700" cap="rnd">
              <a:solidFill>
                <a:srgbClr val="000000"/>
              </a:solidFill>
              <a:round/>
              <a:headEnd type="none" w="sm" len="sm"/>
              <a:tailEnd type="none" w="sm" len="sm"/>
            </a:ln>
          </p:spPr>
          <p:txBody>
            <a:bodyPr/>
            <a:lstStyle/>
            <a:p>
              <a:endParaRPr lang="pt-BR"/>
            </a:p>
          </p:txBody>
        </p:sp>
        <p:sp>
          <p:nvSpPr>
            <p:cNvPr id="99425" name="Rectangle 143"/>
            <p:cNvSpPr>
              <a:spLocks noChangeArrowheads="1"/>
            </p:cNvSpPr>
            <p:nvPr/>
          </p:nvSpPr>
          <p:spPr bwMode="auto">
            <a:xfrm>
              <a:off x="1894"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26" name="Rectangle 144"/>
            <p:cNvSpPr>
              <a:spLocks noChangeArrowheads="1"/>
            </p:cNvSpPr>
            <p:nvPr/>
          </p:nvSpPr>
          <p:spPr bwMode="auto">
            <a:xfrm>
              <a:off x="2040"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27" name="Rectangle 145"/>
            <p:cNvSpPr>
              <a:spLocks noChangeArrowheads="1"/>
            </p:cNvSpPr>
            <p:nvPr/>
          </p:nvSpPr>
          <p:spPr bwMode="auto">
            <a:xfrm>
              <a:off x="2186"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28" name="Rectangle 146"/>
            <p:cNvSpPr>
              <a:spLocks noChangeArrowheads="1"/>
            </p:cNvSpPr>
            <p:nvPr/>
          </p:nvSpPr>
          <p:spPr bwMode="auto">
            <a:xfrm>
              <a:off x="2358"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29" name="Line 147"/>
            <p:cNvSpPr>
              <a:spLocks noChangeShapeType="1"/>
            </p:cNvSpPr>
            <p:nvPr/>
          </p:nvSpPr>
          <p:spPr bwMode="auto">
            <a:xfrm>
              <a:off x="1846" y="1434"/>
              <a:ext cx="264" cy="0"/>
            </a:xfrm>
            <a:prstGeom prst="line">
              <a:avLst/>
            </a:prstGeom>
            <a:noFill/>
            <a:ln w="12700">
              <a:solidFill>
                <a:schemeClr val="tx1"/>
              </a:solidFill>
              <a:round/>
              <a:headEnd type="none" w="sm" len="sm"/>
              <a:tailEnd type="none" w="sm" len="sm"/>
            </a:ln>
          </p:spPr>
          <p:txBody>
            <a:bodyPr/>
            <a:lstStyle/>
            <a:p>
              <a:endParaRPr lang="pt-BR"/>
            </a:p>
          </p:txBody>
        </p:sp>
        <p:sp>
          <p:nvSpPr>
            <p:cNvPr id="99430" name="Line 148"/>
            <p:cNvSpPr>
              <a:spLocks noChangeShapeType="1"/>
            </p:cNvSpPr>
            <p:nvPr/>
          </p:nvSpPr>
          <p:spPr bwMode="auto">
            <a:xfrm>
              <a:off x="1860" y="1448"/>
              <a:ext cx="264" cy="0"/>
            </a:xfrm>
            <a:prstGeom prst="line">
              <a:avLst/>
            </a:prstGeom>
            <a:noFill/>
            <a:ln w="12700">
              <a:solidFill>
                <a:schemeClr val="tx1"/>
              </a:solidFill>
              <a:round/>
              <a:headEnd type="none" w="sm" len="sm"/>
              <a:tailEnd type="none" w="sm" len="sm"/>
            </a:ln>
          </p:spPr>
          <p:txBody>
            <a:bodyPr/>
            <a:lstStyle/>
            <a:p>
              <a:endParaRPr lang="pt-BR"/>
            </a:p>
          </p:txBody>
        </p:sp>
        <p:sp>
          <p:nvSpPr>
            <p:cNvPr id="99431" name="Line 149"/>
            <p:cNvSpPr>
              <a:spLocks noChangeShapeType="1"/>
            </p:cNvSpPr>
            <p:nvPr/>
          </p:nvSpPr>
          <p:spPr bwMode="auto">
            <a:xfrm>
              <a:off x="1866" y="1460"/>
              <a:ext cx="264" cy="0"/>
            </a:xfrm>
            <a:prstGeom prst="line">
              <a:avLst/>
            </a:prstGeom>
            <a:noFill/>
            <a:ln w="12700">
              <a:solidFill>
                <a:schemeClr val="tx1"/>
              </a:solidFill>
              <a:round/>
              <a:headEnd type="none" w="sm" len="sm"/>
              <a:tailEnd type="none" w="sm" len="sm"/>
            </a:ln>
          </p:spPr>
          <p:txBody>
            <a:bodyPr/>
            <a:lstStyle/>
            <a:p>
              <a:endParaRPr lang="pt-BR"/>
            </a:p>
          </p:txBody>
        </p:sp>
        <p:sp>
          <p:nvSpPr>
            <p:cNvPr id="99432" name="Line 150"/>
            <p:cNvSpPr>
              <a:spLocks noChangeShapeType="1"/>
            </p:cNvSpPr>
            <p:nvPr/>
          </p:nvSpPr>
          <p:spPr bwMode="auto">
            <a:xfrm>
              <a:off x="2138" y="1434"/>
              <a:ext cx="100" cy="0"/>
            </a:xfrm>
            <a:prstGeom prst="line">
              <a:avLst/>
            </a:prstGeom>
            <a:noFill/>
            <a:ln w="12700">
              <a:solidFill>
                <a:schemeClr val="tx1"/>
              </a:solidFill>
              <a:round/>
              <a:headEnd type="none" w="sm" len="sm"/>
              <a:tailEnd type="none" w="sm" len="sm"/>
            </a:ln>
          </p:spPr>
          <p:txBody>
            <a:bodyPr/>
            <a:lstStyle/>
            <a:p>
              <a:endParaRPr lang="pt-BR"/>
            </a:p>
          </p:txBody>
        </p:sp>
        <p:sp>
          <p:nvSpPr>
            <p:cNvPr id="99433" name="Line 151"/>
            <p:cNvSpPr>
              <a:spLocks noChangeShapeType="1"/>
            </p:cNvSpPr>
            <p:nvPr/>
          </p:nvSpPr>
          <p:spPr bwMode="auto">
            <a:xfrm>
              <a:off x="2138" y="1448"/>
              <a:ext cx="66" cy="0"/>
            </a:xfrm>
            <a:prstGeom prst="line">
              <a:avLst/>
            </a:prstGeom>
            <a:noFill/>
            <a:ln w="12700">
              <a:solidFill>
                <a:schemeClr val="tx1"/>
              </a:solidFill>
              <a:round/>
              <a:headEnd type="none" w="sm" len="sm"/>
              <a:tailEnd type="none" w="sm" len="sm"/>
            </a:ln>
          </p:spPr>
          <p:txBody>
            <a:bodyPr/>
            <a:lstStyle/>
            <a:p>
              <a:endParaRPr lang="pt-BR"/>
            </a:p>
          </p:txBody>
        </p:sp>
        <p:sp>
          <p:nvSpPr>
            <p:cNvPr id="99434" name="Line 152"/>
            <p:cNvSpPr>
              <a:spLocks noChangeShapeType="1"/>
            </p:cNvSpPr>
            <p:nvPr/>
          </p:nvSpPr>
          <p:spPr bwMode="auto">
            <a:xfrm>
              <a:off x="2162" y="1460"/>
              <a:ext cx="88" cy="0"/>
            </a:xfrm>
            <a:prstGeom prst="line">
              <a:avLst/>
            </a:prstGeom>
            <a:noFill/>
            <a:ln w="12700">
              <a:solidFill>
                <a:schemeClr val="tx1"/>
              </a:solidFill>
              <a:round/>
              <a:headEnd type="none" w="sm" len="sm"/>
              <a:tailEnd type="none" w="sm" len="sm"/>
            </a:ln>
          </p:spPr>
          <p:txBody>
            <a:bodyPr/>
            <a:lstStyle/>
            <a:p>
              <a:endParaRPr lang="pt-BR"/>
            </a:p>
          </p:txBody>
        </p:sp>
        <p:sp>
          <p:nvSpPr>
            <p:cNvPr id="99435" name="Line 153"/>
            <p:cNvSpPr>
              <a:spLocks noChangeShapeType="1"/>
            </p:cNvSpPr>
            <p:nvPr/>
          </p:nvSpPr>
          <p:spPr bwMode="auto">
            <a:xfrm>
              <a:off x="2266" y="1434"/>
              <a:ext cx="264" cy="0"/>
            </a:xfrm>
            <a:prstGeom prst="line">
              <a:avLst/>
            </a:prstGeom>
            <a:noFill/>
            <a:ln w="12700">
              <a:solidFill>
                <a:schemeClr val="tx1"/>
              </a:solidFill>
              <a:round/>
              <a:headEnd type="none" w="sm" len="sm"/>
              <a:tailEnd type="none" w="sm" len="sm"/>
            </a:ln>
          </p:spPr>
          <p:txBody>
            <a:bodyPr/>
            <a:lstStyle/>
            <a:p>
              <a:endParaRPr lang="pt-BR"/>
            </a:p>
          </p:txBody>
        </p:sp>
        <p:sp>
          <p:nvSpPr>
            <p:cNvPr id="99436" name="Line 154"/>
            <p:cNvSpPr>
              <a:spLocks noChangeShapeType="1"/>
            </p:cNvSpPr>
            <p:nvPr/>
          </p:nvSpPr>
          <p:spPr bwMode="auto">
            <a:xfrm>
              <a:off x="2280" y="1448"/>
              <a:ext cx="264" cy="0"/>
            </a:xfrm>
            <a:prstGeom prst="line">
              <a:avLst/>
            </a:prstGeom>
            <a:noFill/>
            <a:ln w="12700">
              <a:solidFill>
                <a:schemeClr val="tx1"/>
              </a:solidFill>
              <a:round/>
              <a:headEnd type="none" w="sm" len="sm"/>
              <a:tailEnd type="none" w="sm" len="sm"/>
            </a:ln>
          </p:spPr>
          <p:txBody>
            <a:bodyPr/>
            <a:lstStyle/>
            <a:p>
              <a:endParaRPr lang="pt-BR"/>
            </a:p>
          </p:txBody>
        </p:sp>
        <p:sp>
          <p:nvSpPr>
            <p:cNvPr id="99437" name="Line 155"/>
            <p:cNvSpPr>
              <a:spLocks noChangeShapeType="1"/>
            </p:cNvSpPr>
            <p:nvPr/>
          </p:nvSpPr>
          <p:spPr bwMode="auto">
            <a:xfrm>
              <a:off x="2286" y="1460"/>
              <a:ext cx="264" cy="0"/>
            </a:xfrm>
            <a:prstGeom prst="line">
              <a:avLst/>
            </a:prstGeom>
            <a:noFill/>
            <a:ln w="12700">
              <a:solidFill>
                <a:schemeClr val="tx1"/>
              </a:solidFill>
              <a:round/>
              <a:headEnd type="none" w="sm" len="sm"/>
              <a:tailEnd type="none" w="sm" len="sm"/>
            </a:ln>
          </p:spPr>
          <p:txBody>
            <a:bodyPr/>
            <a:lstStyle/>
            <a:p>
              <a:endParaRPr lang="pt-BR"/>
            </a:p>
          </p:txBody>
        </p:sp>
        <p:sp>
          <p:nvSpPr>
            <p:cNvPr id="99438" name="AutoShape 156"/>
            <p:cNvSpPr>
              <a:spLocks noChangeArrowheads="1"/>
            </p:cNvSpPr>
            <p:nvPr/>
          </p:nvSpPr>
          <p:spPr bwMode="auto">
            <a:xfrm>
              <a:off x="1968" y="776"/>
              <a:ext cx="488" cy="354"/>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sp>
          <p:nvSpPr>
            <p:cNvPr id="99439" name="AutoShape 157"/>
            <p:cNvSpPr>
              <a:spLocks noChangeArrowheads="1"/>
            </p:cNvSpPr>
            <p:nvPr/>
          </p:nvSpPr>
          <p:spPr bwMode="auto">
            <a:xfrm>
              <a:off x="1998" y="806"/>
              <a:ext cx="432" cy="294"/>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sp>
          <p:nvSpPr>
            <p:cNvPr id="99440" name="AutoShape 158"/>
            <p:cNvSpPr>
              <a:spLocks noChangeArrowheads="1"/>
            </p:cNvSpPr>
            <p:nvPr/>
          </p:nvSpPr>
          <p:spPr bwMode="auto">
            <a:xfrm>
              <a:off x="2020" y="832"/>
              <a:ext cx="388" cy="246"/>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grpSp>
      <p:grpSp>
        <p:nvGrpSpPr>
          <p:cNvPr id="99371" name="Group 159"/>
          <p:cNvGrpSpPr>
            <a:grpSpLocks/>
          </p:cNvGrpSpPr>
          <p:nvPr/>
        </p:nvGrpSpPr>
        <p:grpSpPr bwMode="auto">
          <a:xfrm>
            <a:off x="4579938" y="1306513"/>
            <a:ext cx="1417637" cy="1162050"/>
            <a:chOff x="2885" y="776"/>
            <a:chExt cx="893" cy="732"/>
          </a:xfrm>
        </p:grpSpPr>
        <p:sp>
          <p:nvSpPr>
            <p:cNvPr id="99373" name="Rectangle 160"/>
            <p:cNvSpPr>
              <a:spLocks noChangeArrowheads="1"/>
            </p:cNvSpPr>
            <p:nvPr/>
          </p:nvSpPr>
          <p:spPr bwMode="auto">
            <a:xfrm>
              <a:off x="3120" y="1292"/>
              <a:ext cx="460" cy="104"/>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74" name="Rectangle 161"/>
            <p:cNvSpPr>
              <a:spLocks noChangeArrowheads="1"/>
            </p:cNvSpPr>
            <p:nvPr/>
          </p:nvSpPr>
          <p:spPr bwMode="auto">
            <a:xfrm>
              <a:off x="3544" y="1310"/>
              <a:ext cx="13" cy="48"/>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75" name="Rectangle 162"/>
            <p:cNvSpPr>
              <a:spLocks noChangeArrowheads="1"/>
            </p:cNvSpPr>
            <p:nvPr/>
          </p:nvSpPr>
          <p:spPr bwMode="auto">
            <a:xfrm>
              <a:off x="3118" y="1182"/>
              <a:ext cx="462" cy="10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76" name="Rectangle 163"/>
            <p:cNvSpPr>
              <a:spLocks noChangeArrowheads="1"/>
            </p:cNvSpPr>
            <p:nvPr/>
          </p:nvSpPr>
          <p:spPr bwMode="auto">
            <a:xfrm>
              <a:off x="3184" y="1186"/>
              <a:ext cx="324"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grpSp>
          <p:nvGrpSpPr>
            <p:cNvPr id="99377" name="Group 164"/>
            <p:cNvGrpSpPr>
              <a:grpSpLocks/>
            </p:cNvGrpSpPr>
            <p:nvPr/>
          </p:nvGrpSpPr>
          <p:grpSpPr bwMode="auto">
            <a:xfrm>
              <a:off x="3266" y="1102"/>
              <a:ext cx="160" cy="133"/>
              <a:chOff x="3266" y="1102"/>
              <a:chExt cx="160" cy="133"/>
            </a:xfrm>
          </p:grpSpPr>
          <p:sp>
            <p:nvSpPr>
              <p:cNvPr id="99406" name="Rectangle 165"/>
              <p:cNvSpPr>
                <a:spLocks noChangeArrowheads="1"/>
              </p:cNvSpPr>
              <p:nvPr/>
            </p:nvSpPr>
            <p:spPr bwMode="auto">
              <a:xfrm>
                <a:off x="3270" y="1102"/>
                <a:ext cx="150" cy="8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407" name="Arc 166"/>
              <p:cNvSpPr>
                <a:spLocks/>
              </p:cNvSpPr>
              <p:nvPr/>
            </p:nvSpPr>
            <p:spPr bwMode="auto">
              <a:xfrm>
                <a:off x="3266" y="1177"/>
                <a:ext cx="160" cy="58"/>
              </a:xfrm>
              <a:custGeom>
                <a:avLst/>
                <a:gdLst>
                  <a:gd name="T0" fmla="*/ 0 w 43200"/>
                  <a:gd name="T1" fmla="*/ 0 h 24053"/>
                  <a:gd name="T2" fmla="*/ 0 w 43200"/>
                  <a:gd name="T3" fmla="*/ 0 h 24053"/>
                  <a:gd name="T4" fmla="*/ 0 w 43200"/>
                  <a:gd name="T5" fmla="*/ 0 h 24053"/>
                  <a:gd name="T6" fmla="*/ 0 60000 65536"/>
                  <a:gd name="T7" fmla="*/ 0 60000 65536"/>
                  <a:gd name="T8" fmla="*/ 0 60000 65536"/>
                  <a:gd name="T9" fmla="*/ 0 w 43200"/>
                  <a:gd name="T10" fmla="*/ 0 h 24053"/>
                  <a:gd name="T11" fmla="*/ 43200 w 43200"/>
                  <a:gd name="T12" fmla="*/ 24053 h 24053"/>
                </a:gdLst>
                <a:ahLst/>
                <a:cxnLst>
                  <a:cxn ang="T6">
                    <a:pos x="T0" y="T1"/>
                  </a:cxn>
                  <a:cxn ang="T7">
                    <a:pos x="T2" y="T3"/>
                  </a:cxn>
                  <a:cxn ang="T8">
                    <a:pos x="T4" y="T5"/>
                  </a:cxn>
                </a:cxnLst>
                <a:rect l="T9" t="T10" r="T11" b="T12"/>
                <a:pathLst>
                  <a:path w="43200" h="24053" fill="none" extrusionOk="0">
                    <a:moveTo>
                      <a:pt x="43196" y="2041"/>
                    </a:moveTo>
                    <a:cubicBezTo>
                      <a:pt x="43198" y="2178"/>
                      <a:pt x="43200" y="2315"/>
                      <a:pt x="43200" y="2453"/>
                    </a:cubicBezTo>
                    <a:cubicBezTo>
                      <a:pt x="43200" y="14382"/>
                      <a:pt x="33529" y="24053"/>
                      <a:pt x="21600" y="24053"/>
                    </a:cubicBezTo>
                    <a:cubicBezTo>
                      <a:pt x="9670" y="24053"/>
                      <a:pt x="0" y="14382"/>
                      <a:pt x="0" y="2453"/>
                    </a:cubicBezTo>
                    <a:cubicBezTo>
                      <a:pt x="-1" y="1633"/>
                      <a:pt x="46" y="814"/>
                      <a:pt x="139" y="-1"/>
                    </a:cubicBezTo>
                  </a:path>
                  <a:path w="43200" h="24053" stroke="0" extrusionOk="0">
                    <a:moveTo>
                      <a:pt x="43196" y="2041"/>
                    </a:moveTo>
                    <a:cubicBezTo>
                      <a:pt x="43198" y="2178"/>
                      <a:pt x="43200" y="2315"/>
                      <a:pt x="43200" y="2453"/>
                    </a:cubicBezTo>
                    <a:cubicBezTo>
                      <a:pt x="43200" y="14382"/>
                      <a:pt x="33529" y="24053"/>
                      <a:pt x="21600" y="24053"/>
                    </a:cubicBezTo>
                    <a:cubicBezTo>
                      <a:pt x="9670" y="24053"/>
                      <a:pt x="0" y="14382"/>
                      <a:pt x="0" y="2453"/>
                    </a:cubicBezTo>
                    <a:cubicBezTo>
                      <a:pt x="-1" y="1633"/>
                      <a:pt x="46" y="814"/>
                      <a:pt x="139" y="-1"/>
                    </a:cubicBezTo>
                    <a:lnTo>
                      <a:pt x="21600" y="2453"/>
                    </a:lnTo>
                    <a:close/>
                  </a:path>
                </a:pathLst>
              </a:custGeom>
              <a:solidFill>
                <a:srgbClr val="D9D9D9"/>
              </a:solidFill>
              <a:ln w="12700" cap="rnd">
                <a:solidFill>
                  <a:schemeClr val="tx1"/>
                </a:solidFill>
                <a:round/>
                <a:headEnd/>
                <a:tailEnd/>
              </a:ln>
            </p:spPr>
            <p:txBody>
              <a:bodyPr/>
              <a:lstStyle/>
              <a:p>
                <a:endParaRPr lang="pt-BR"/>
              </a:p>
            </p:txBody>
          </p:sp>
        </p:grpSp>
        <p:sp>
          <p:nvSpPr>
            <p:cNvPr id="99378" name="Rectangle 167"/>
            <p:cNvSpPr>
              <a:spLocks noChangeArrowheads="1"/>
            </p:cNvSpPr>
            <p:nvPr/>
          </p:nvSpPr>
          <p:spPr bwMode="auto">
            <a:xfrm>
              <a:off x="3186" y="1254"/>
              <a:ext cx="322" cy="1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79" name="Rectangle 168"/>
            <p:cNvSpPr>
              <a:spLocks noChangeArrowheads="1"/>
            </p:cNvSpPr>
            <p:nvPr/>
          </p:nvSpPr>
          <p:spPr bwMode="auto">
            <a:xfrm>
              <a:off x="3133" y="1302"/>
              <a:ext cx="230"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80" name="Line 169"/>
            <p:cNvSpPr>
              <a:spLocks noChangeShapeType="1"/>
            </p:cNvSpPr>
            <p:nvPr/>
          </p:nvSpPr>
          <p:spPr bwMode="auto">
            <a:xfrm>
              <a:off x="3244" y="1300"/>
              <a:ext cx="0" cy="69"/>
            </a:xfrm>
            <a:prstGeom prst="line">
              <a:avLst/>
            </a:prstGeom>
            <a:noFill/>
            <a:ln w="12700">
              <a:solidFill>
                <a:schemeClr val="tx1"/>
              </a:solidFill>
              <a:round/>
              <a:headEnd type="none" w="sm" len="sm"/>
              <a:tailEnd type="none" w="sm" len="sm"/>
            </a:ln>
          </p:spPr>
          <p:txBody>
            <a:bodyPr/>
            <a:lstStyle/>
            <a:p>
              <a:endParaRPr lang="pt-BR"/>
            </a:p>
          </p:txBody>
        </p:sp>
        <p:sp>
          <p:nvSpPr>
            <p:cNvPr id="99381" name="Rectangle 170"/>
            <p:cNvSpPr>
              <a:spLocks noChangeArrowheads="1"/>
            </p:cNvSpPr>
            <p:nvPr/>
          </p:nvSpPr>
          <p:spPr bwMode="auto">
            <a:xfrm>
              <a:off x="3254" y="1314"/>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82" name="Rectangle 171"/>
            <p:cNvSpPr>
              <a:spLocks noChangeArrowheads="1"/>
            </p:cNvSpPr>
            <p:nvPr/>
          </p:nvSpPr>
          <p:spPr bwMode="auto">
            <a:xfrm>
              <a:off x="3292" y="1316"/>
              <a:ext cx="6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83" name="Rectangle 172"/>
            <p:cNvSpPr>
              <a:spLocks noChangeArrowheads="1"/>
            </p:cNvSpPr>
            <p:nvPr/>
          </p:nvSpPr>
          <p:spPr bwMode="auto">
            <a:xfrm>
              <a:off x="3521" y="1316"/>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84" name="Rectangle 173"/>
            <p:cNvSpPr>
              <a:spLocks noChangeArrowheads="1"/>
            </p:cNvSpPr>
            <p:nvPr/>
          </p:nvSpPr>
          <p:spPr bwMode="auto">
            <a:xfrm>
              <a:off x="3521" y="1344"/>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85" name="Rectangle 174"/>
            <p:cNvSpPr>
              <a:spLocks noChangeArrowheads="1"/>
            </p:cNvSpPr>
            <p:nvPr/>
          </p:nvSpPr>
          <p:spPr bwMode="auto">
            <a:xfrm>
              <a:off x="3545" y="1330"/>
              <a:ext cx="10" cy="12"/>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86" name="Rectangle 175"/>
            <p:cNvSpPr>
              <a:spLocks noChangeArrowheads="1"/>
            </p:cNvSpPr>
            <p:nvPr/>
          </p:nvSpPr>
          <p:spPr bwMode="auto">
            <a:xfrm>
              <a:off x="3367" y="1301"/>
              <a:ext cx="203" cy="66"/>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87" name="Freeform 176"/>
            <p:cNvSpPr>
              <a:spLocks/>
            </p:cNvSpPr>
            <p:nvPr/>
          </p:nvSpPr>
          <p:spPr bwMode="auto">
            <a:xfrm>
              <a:off x="2885" y="1390"/>
              <a:ext cx="893" cy="101"/>
            </a:xfrm>
            <a:custGeom>
              <a:avLst/>
              <a:gdLst>
                <a:gd name="T0" fmla="*/ 0 w 893"/>
                <a:gd name="T1" fmla="*/ 100 h 101"/>
                <a:gd name="T2" fmla="*/ 892 w 893"/>
                <a:gd name="T3" fmla="*/ 100 h 101"/>
                <a:gd name="T4" fmla="*/ 840 w 893"/>
                <a:gd name="T5" fmla="*/ 1 h 101"/>
                <a:gd name="T6" fmla="*/ 64 w 893"/>
                <a:gd name="T7" fmla="*/ 0 h 101"/>
                <a:gd name="T8" fmla="*/ 0 w 893"/>
                <a:gd name="T9" fmla="*/ 100 h 101"/>
                <a:gd name="T10" fmla="*/ 0 60000 65536"/>
                <a:gd name="T11" fmla="*/ 0 60000 65536"/>
                <a:gd name="T12" fmla="*/ 0 60000 65536"/>
                <a:gd name="T13" fmla="*/ 0 60000 65536"/>
                <a:gd name="T14" fmla="*/ 0 60000 65536"/>
                <a:gd name="T15" fmla="*/ 0 w 893"/>
                <a:gd name="T16" fmla="*/ 0 h 101"/>
                <a:gd name="T17" fmla="*/ 893 w 893"/>
                <a:gd name="T18" fmla="*/ 101 h 101"/>
              </a:gdLst>
              <a:ahLst/>
              <a:cxnLst>
                <a:cxn ang="T10">
                  <a:pos x="T0" y="T1"/>
                </a:cxn>
                <a:cxn ang="T11">
                  <a:pos x="T2" y="T3"/>
                </a:cxn>
                <a:cxn ang="T12">
                  <a:pos x="T4" y="T5"/>
                </a:cxn>
                <a:cxn ang="T13">
                  <a:pos x="T6" y="T7"/>
                </a:cxn>
                <a:cxn ang="T14">
                  <a:pos x="T8" y="T9"/>
                </a:cxn>
              </a:cxnLst>
              <a:rect l="T15" t="T16" r="T17" b="T18"/>
              <a:pathLst>
                <a:path w="893" h="101">
                  <a:moveTo>
                    <a:pt x="0" y="100"/>
                  </a:moveTo>
                  <a:lnTo>
                    <a:pt x="892" y="100"/>
                  </a:lnTo>
                  <a:lnTo>
                    <a:pt x="840" y="1"/>
                  </a:lnTo>
                  <a:lnTo>
                    <a:pt x="64" y="0"/>
                  </a:lnTo>
                  <a:lnTo>
                    <a:pt x="0" y="100"/>
                  </a:lnTo>
                </a:path>
              </a:pathLst>
            </a:custGeom>
            <a:solidFill>
              <a:srgbClr val="D9D9D9"/>
            </a:solidFill>
            <a:ln w="12700" cap="rnd">
              <a:solidFill>
                <a:srgbClr val="000000"/>
              </a:solidFill>
              <a:round/>
              <a:headEnd/>
              <a:tailEnd/>
            </a:ln>
          </p:spPr>
          <p:txBody>
            <a:bodyPr/>
            <a:lstStyle/>
            <a:p>
              <a:endParaRPr lang="pt-BR"/>
            </a:p>
          </p:txBody>
        </p:sp>
        <p:sp>
          <p:nvSpPr>
            <p:cNvPr id="99388" name="Rectangle 177"/>
            <p:cNvSpPr>
              <a:spLocks noChangeArrowheads="1"/>
            </p:cNvSpPr>
            <p:nvPr/>
          </p:nvSpPr>
          <p:spPr bwMode="auto">
            <a:xfrm>
              <a:off x="2890" y="1494"/>
              <a:ext cx="884" cy="14"/>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89" name="Freeform 178"/>
            <p:cNvSpPr>
              <a:spLocks/>
            </p:cNvSpPr>
            <p:nvPr/>
          </p:nvSpPr>
          <p:spPr bwMode="auto">
            <a:xfrm>
              <a:off x="2913" y="1400"/>
              <a:ext cx="837" cy="77"/>
            </a:xfrm>
            <a:custGeom>
              <a:avLst/>
              <a:gdLst>
                <a:gd name="T0" fmla="*/ 48 w 837"/>
                <a:gd name="T1" fmla="*/ 0 h 77"/>
                <a:gd name="T2" fmla="*/ 0 w 837"/>
                <a:gd name="T3" fmla="*/ 76 h 77"/>
                <a:gd name="T4" fmla="*/ 836 w 837"/>
                <a:gd name="T5" fmla="*/ 76 h 77"/>
                <a:gd name="T6" fmla="*/ 799 w 837"/>
                <a:gd name="T7" fmla="*/ 0 h 77"/>
                <a:gd name="T8" fmla="*/ 0 60000 65536"/>
                <a:gd name="T9" fmla="*/ 0 60000 65536"/>
                <a:gd name="T10" fmla="*/ 0 60000 65536"/>
                <a:gd name="T11" fmla="*/ 0 60000 65536"/>
                <a:gd name="T12" fmla="*/ 0 w 837"/>
                <a:gd name="T13" fmla="*/ 0 h 77"/>
                <a:gd name="T14" fmla="*/ 837 w 837"/>
                <a:gd name="T15" fmla="*/ 77 h 77"/>
              </a:gdLst>
              <a:ahLst/>
              <a:cxnLst>
                <a:cxn ang="T8">
                  <a:pos x="T0" y="T1"/>
                </a:cxn>
                <a:cxn ang="T9">
                  <a:pos x="T2" y="T3"/>
                </a:cxn>
                <a:cxn ang="T10">
                  <a:pos x="T4" y="T5"/>
                </a:cxn>
                <a:cxn ang="T11">
                  <a:pos x="T6" y="T7"/>
                </a:cxn>
              </a:cxnLst>
              <a:rect l="T12" t="T13" r="T14" b="T15"/>
              <a:pathLst>
                <a:path w="837" h="77">
                  <a:moveTo>
                    <a:pt x="48" y="0"/>
                  </a:moveTo>
                  <a:lnTo>
                    <a:pt x="0" y="76"/>
                  </a:lnTo>
                  <a:lnTo>
                    <a:pt x="836" y="76"/>
                  </a:lnTo>
                  <a:lnTo>
                    <a:pt x="799" y="0"/>
                  </a:lnTo>
                </a:path>
              </a:pathLst>
            </a:custGeom>
            <a:solidFill>
              <a:srgbClr val="D9D9D9"/>
            </a:solidFill>
            <a:ln w="12700" cap="rnd">
              <a:solidFill>
                <a:srgbClr val="000000"/>
              </a:solidFill>
              <a:round/>
              <a:headEnd type="none" w="sm" len="sm"/>
              <a:tailEnd type="none" w="sm" len="sm"/>
            </a:ln>
          </p:spPr>
          <p:txBody>
            <a:bodyPr/>
            <a:lstStyle/>
            <a:p>
              <a:endParaRPr lang="pt-BR"/>
            </a:p>
          </p:txBody>
        </p:sp>
        <p:sp>
          <p:nvSpPr>
            <p:cNvPr id="99390" name="Rectangle 179"/>
            <p:cNvSpPr>
              <a:spLocks noChangeArrowheads="1"/>
            </p:cNvSpPr>
            <p:nvPr/>
          </p:nvSpPr>
          <p:spPr bwMode="auto">
            <a:xfrm>
              <a:off x="3022"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91" name="Rectangle 180"/>
            <p:cNvSpPr>
              <a:spLocks noChangeArrowheads="1"/>
            </p:cNvSpPr>
            <p:nvPr/>
          </p:nvSpPr>
          <p:spPr bwMode="auto">
            <a:xfrm>
              <a:off x="3168"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92" name="Rectangle 181"/>
            <p:cNvSpPr>
              <a:spLocks noChangeArrowheads="1"/>
            </p:cNvSpPr>
            <p:nvPr/>
          </p:nvSpPr>
          <p:spPr bwMode="auto">
            <a:xfrm>
              <a:off x="3314"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93" name="Rectangle 182"/>
            <p:cNvSpPr>
              <a:spLocks noChangeArrowheads="1"/>
            </p:cNvSpPr>
            <p:nvPr/>
          </p:nvSpPr>
          <p:spPr bwMode="auto">
            <a:xfrm>
              <a:off x="3486" y="140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99394" name="Line 183"/>
            <p:cNvSpPr>
              <a:spLocks noChangeShapeType="1"/>
            </p:cNvSpPr>
            <p:nvPr/>
          </p:nvSpPr>
          <p:spPr bwMode="auto">
            <a:xfrm>
              <a:off x="2974" y="1434"/>
              <a:ext cx="264" cy="0"/>
            </a:xfrm>
            <a:prstGeom prst="line">
              <a:avLst/>
            </a:prstGeom>
            <a:noFill/>
            <a:ln w="12700">
              <a:solidFill>
                <a:schemeClr val="tx1"/>
              </a:solidFill>
              <a:round/>
              <a:headEnd type="none" w="sm" len="sm"/>
              <a:tailEnd type="none" w="sm" len="sm"/>
            </a:ln>
          </p:spPr>
          <p:txBody>
            <a:bodyPr/>
            <a:lstStyle/>
            <a:p>
              <a:endParaRPr lang="pt-BR"/>
            </a:p>
          </p:txBody>
        </p:sp>
        <p:sp>
          <p:nvSpPr>
            <p:cNvPr id="99395" name="Line 184"/>
            <p:cNvSpPr>
              <a:spLocks noChangeShapeType="1"/>
            </p:cNvSpPr>
            <p:nvPr/>
          </p:nvSpPr>
          <p:spPr bwMode="auto">
            <a:xfrm>
              <a:off x="2988" y="1448"/>
              <a:ext cx="264" cy="0"/>
            </a:xfrm>
            <a:prstGeom prst="line">
              <a:avLst/>
            </a:prstGeom>
            <a:noFill/>
            <a:ln w="12700">
              <a:solidFill>
                <a:schemeClr val="tx1"/>
              </a:solidFill>
              <a:round/>
              <a:headEnd type="none" w="sm" len="sm"/>
              <a:tailEnd type="none" w="sm" len="sm"/>
            </a:ln>
          </p:spPr>
          <p:txBody>
            <a:bodyPr/>
            <a:lstStyle/>
            <a:p>
              <a:endParaRPr lang="pt-BR"/>
            </a:p>
          </p:txBody>
        </p:sp>
        <p:sp>
          <p:nvSpPr>
            <p:cNvPr id="99396" name="Line 185"/>
            <p:cNvSpPr>
              <a:spLocks noChangeShapeType="1"/>
            </p:cNvSpPr>
            <p:nvPr/>
          </p:nvSpPr>
          <p:spPr bwMode="auto">
            <a:xfrm>
              <a:off x="2994" y="1460"/>
              <a:ext cx="264" cy="0"/>
            </a:xfrm>
            <a:prstGeom prst="line">
              <a:avLst/>
            </a:prstGeom>
            <a:noFill/>
            <a:ln w="12700">
              <a:solidFill>
                <a:schemeClr val="tx1"/>
              </a:solidFill>
              <a:round/>
              <a:headEnd type="none" w="sm" len="sm"/>
              <a:tailEnd type="none" w="sm" len="sm"/>
            </a:ln>
          </p:spPr>
          <p:txBody>
            <a:bodyPr/>
            <a:lstStyle/>
            <a:p>
              <a:endParaRPr lang="pt-BR"/>
            </a:p>
          </p:txBody>
        </p:sp>
        <p:sp>
          <p:nvSpPr>
            <p:cNvPr id="99397" name="Line 186"/>
            <p:cNvSpPr>
              <a:spLocks noChangeShapeType="1"/>
            </p:cNvSpPr>
            <p:nvPr/>
          </p:nvSpPr>
          <p:spPr bwMode="auto">
            <a:xfrm>
              <a:off x="3266" y="1434"/>
              <a:ext cx="100" cy="0"/>
            </a:xfrm>
            <a:prstGeom prst="line">
              <a:avLst/>
            </a:prstGeom>
            <a:noFill/>
            <a:ln w="12700">
              <a:solidFill>
                <a:schemeClr val="tx1"/>
              </a:solidFill>
              <a:round/>
              <a:headEnd type="none" w="sm" len="sm"/>
              <a:tailEnd type="none" w="sm" len="sm"/>
            </a:ln>
          </p:spPr>
          <p:txBody>
            <a:bodyPr/>
            <a:lstStyle/>
            <a:p>
              <a:endParaRPr lang="pt-BR"/>
            </a:p>
          </p:txBody>
        </p:sp>
        <p:sp>
          <p:nvSpPr>
            <p:cNvPr id="99398" name="Line 187"/>
            <p:cNvSpPr>
              <a:spLocks noChangeShapeType="1"/>
            </p:cNvSpPr>
            <p:nvPr/>
          </p:nvSpPr>
          <p:spPr bwMode="auto">
            <a:xfrm>
              <a:off x="3266" y="1448"/>
              <a:ext cx="66" cy="0"/>
            </a:xfrm>
            <a:prstGeom prst="line">
              <a:avLst/>
            </a:prstGeom>
            <a:noFill/>
            <a:ln w="12700">
              <a:solidFill>
                <a:schemeClr val="tx1"/>
              </a:solidFill>
              <a:round/>
              <a:headEnd type="none" w="sm" len="sm"/>
              <a:tailEnd type="none" w="sm" len="sm"/>
            </a:ln>
          </p:spPr>
          <p:txBody>
            <a:bodyPr/>
            <a:lstStyle/>
            <a:p>
              <a:endParaRPr lang="pt-BR"/>
            </a:p>
          </p:txBody>
        </p:sp>
        <p:sp>
          <p:nvSpPr>
            <p:cNvPr id="99399" name="Line 188"/>
            <p:cNvSpPr>
              <a:spLocks noChangeShapeType="1"/>
            </p:cNvSpPr>
            <p:nvPr/>
          </p:nvSpPr>
          <p:spPr bwMode="auto">
            <a:xfrm>
              <a:off x="3290" y="1460"/>
              <a:ext cx="88" cy="0"/>
            </a:xfrm>
            <a:prstGeom prst="line">
              <a:avLst/>
            </a:prstGeom>
            <a:noFill/>
            <a:ln w="12700">
              <a:solidFill>
                <a:schemeClr val="tx1"/>
              </a:solidFill>
              <a:round/>
              <a:headEnd type="none" w="sm" len="sm"/>
              <a:tailEnd type="none" w="sm" len="sm"/>
            </a:ln>
          </p:spPr>
          <p:txBody>
            <a:bodyPr/>
            <a:lstStyle/>
            <a:p>
              <a:endParaRPr lang="pt-BR"/>
            </a:p>
          </p:txBody>
        </p:sp>
        <p:sp>
          <p:nvSpPr>
            <p:cNvPr id="99400" name="Line 189"/>
            <p:cNvSpPr>
              <a:spLocks noChangeShapeType="1"/>
            </p:cNvSpPr>
            <p:nvPr/>
          </p:nvSpPr>
          <p:spPr bwMode="auto">
            <a:xfrm>
              <a:off x="3394" y="1434"/>
              <a:ext cx="264" cy="0"/>
            </a:xfrm>
            <a:prstGeom prst="line">
              <a:avLst/>
            </a:prstGeom>
            <a:noFill/>
            <a:ln w="12700">
              <a:solidFill>
                <a:schemeClr val="tx1"/>
              </a:solidFill>
              <a:round/>
              <a:headEnd type="none" w="sm" len="sm"/>
              <a:tailEnd type="none" w="sm" len="sm"/>
            </a:ln>
          </p:spPr>
          <p:txBody>
            <a:bodyPr/>
            <a:lstStyle/>
            <a:p>
              <a:endParaRPr lang="pt-BR"/>
            </a:p>
          </p:txBody>
        </p:sp>
        <p:sp>
          <p:nvSpPr>
            <p:cNvPr id="99401" name="Line 190"/>
            <p:cNvSpPr>
              <a:spLocks noChangeShapeType="1"/>
            </p:cNvSpPr>
            <p:nvPr/>
          </p:nvSpPr>
          <p:spPr bwMode="auto">
            <a:xfrm>
              <a:off x="3408" y="1448"/>
              <a:ext cx="264" cy="0"/>
            </a:xfrm>
            <a:prstGeom prst="line">
              <a:avLst/>
            </a:prstGeom>
            <a:noFill/>
            <a:ln w="12700">
              <a:solidFill>
                <a:schemeClr val="tx1"/>
              </a:solidFill>
              <a:round/>
              <a:headEnd type="none" w="sm" len="sm"/>
              <a:tailEnd type="none" w="sm" len="sm"/>
            </a:ln>
          </p:spPr>
          <p:txBody>
            <a:bodyPr/>
            <a:lstStyle/>
            <a:p>
              <a:endParaRPr lang="pt-BR"/>
            </a:p>
          </p:txBody>
        </p:sp>
        <p:sp>
          <p:nvSpPr>
            <p:cNvPr id="99402" name="Line 191"/>
            <p:cNvSpPr>
              <a:spLocks noChangeShapeType="1"/>
            </p:cNvSpPr>
            <p:nvPr/>
          </p:nvSpPr>
          <p:spPr bwMode="auto">
            <a:xfrm>
              <a:off x="3414" y="1460"/>
              <a:ext cx="264" cy="0"/>
            </a:xfrm>
            <a:prstGeom prst="line">
              <a:avLst/>
            </a:prstGeom>
            <a:noFill/>
            <a:ln w="12700">
              <a:solidFill>
                <a:schemeClr val="tx1"/>
              </a:solidFill>
              <a:round/>
              <a:headEnd type="none" w="sm" len="sm"/>
              <a:tailEnd type="none" w="sm" len="sm"/>
            </a:ln>
          </p:spPr>
          <p:txBody>
            <a:bodyPr/>
            <a:lstStyle/>
            <a:p>
              <a:endParaRPr lang="pt-BR"/>
            </a:p>
          </p:txBody>
        </p:sp>
        <p:sp>
          <p:nvSpPr>
            <p:cNvPr id="99403" name="AutoShape 192"/>
            <p:cNvSpPr>
              <a:spLocks noChangeArrowheads="1"/>
            </p:cNvSpPr>
            <p:nvPr/>
          </p:nvSpPr>
          <p:spPr bwMode="auto">
            <a:xfrm>
              <a:off x="3096" y="776"/>
              <a:ext cx="488" cy="354"/>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sp>
          <p:nvSpPr>
            <p:cNvPr id="99404" name="AutoShape 193"/>
            <p:cNvSpPr>
              <a:spLocks noChangeArrowheads="1"/>
            </p:cNvSpPr>
            <p:nvPr/>
          </p:nvSpPr>
          <p:spPr bwMode="auto">
            <a:xfrm>
              <a:off x="3126" y="806"/>
              <a:ext cx="432" cy="294"/>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sp>
          <p:nvSpPr>
            <p:cNvPr id="99405" name="AutoShape 194"/>
            <p:cNvSpPr>
              <a:spLocks noChangeArrowheads="1"/>
            </p:cNvSpPr>
            <p:nvPr/>
          </p:nvSpPr>
          <p:spPr bwMode="auto">
            <a:xfrm>
              <a:off x="3148" y="832"/>
              <a:ext cx="388" cy="246"/>
            </a:xfrm>
            <a:prstGeom prst="roundRect">
              <a:avLst>
                <a:gd name="adj" fmla="val 12495"/>
              </a:avLst>
            </a:prstGeom>
            <a:solidFill>
              <a:srgbClr val="D9D9D9"/>
            </a:solidFill>
            <a:ln w="12700">
              <a:solidFill>
                <a:schemeClr val="tx1"/>
              </a:solidFill>
              <a:round/>
              <a:headEnd/>
              <a:tailEnd/>
            </a:ln>
          </p:spPr>
          <p:txBody>
            <a:bodyPr wrap="none" anchor="ctr"/>
            <a:lstStyle/>
            <a:p>
              <a:pPr algn="ctr" eaLnBrk="0" hangingPunct="0"/>
              <a:endParaRPr lang="pt-BR"/>
            </a:p>
          </p:txBody>
        </p:sp>
      </p:grpSp>
      <p:sp>
        <p:nvSpPr>
          <p:cNvPr id="612548" name="Rectangle 196"/>
          <p:cNvSpPr>
            <a:spLocks noGrp="1" noChangeArrowheads="1"/>
          </p:cNvSpPr>
          <p:nvPr>
            <p:ph type="title" idx="4294967295"/>
          </p:nvPr>
        </p:nvSpPr>
        <p:spPr>
          <a:xfrm>
            <a:off x="219075" y="119063"/>
            <a:ext cx="5324475" cy="479425"/>
          </a:xfrm>
        </p:spPr>
        <p:txBody>
          <a:bodyPr/>
          <a:lstStyle/>
          <a:p>
            <a:pPr>
              <a:defRPr/>
            </a:pPr>
            <a:r>
              <a:rPr lang="en-US" sz="2800" smtClean="0">
                <a:solidFill>
                  <a:srgbClr val="000000"/>
                </a:solidFill>
              </a:rPr>
              <a:t>Sistema de Controle FF</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reeform 2"/>
          <p:cNvSpPr>
            <a:spLocks/>
          </p:cNvSpPr>
          <p:nvPr/>
        </p:nvSpPr>
        <p:spPr bwMode="auto">
          <a:xfrm>
            <a:off x="2498725" y="5287963"/>
            <a:ext cx="573088" cy="341312"/>
          </a:xfrm>
          <a:custGeom>
            <a:avLst/>
            <a:gdLst>
              <a:gd name="T0" fmla="*/ 2147483647 w 361"/>
              <a:gd name="T1" fmla="*/ 2147483647 h 215"/>
              <a:gd name="T2" fmla="*/ 2147483647 w 361"/>
              <a:gd name="T3" fmla="*/ 2147483647 h 215"/>
              <a:gd name="T4" fmla="*/ 2147483647 w 361"/>
              <a:gd name="T5" fmla="*/ 2147483647 h 215"/>
              <a:gd name="T6" fmla="*/ 2147483647 w 361"/>
              <a:gd name="T7" fmla="*/ 0 h 215"/>
              <a:gd name="T8" fmla="*/ 2147483647 w 361"/>
              <a:gd name="T9" fmla="*/ 0 h 215"/>
              <a:gd name="T10" fmla="*/ 2147483647 w 361"/>
              <a:gd name="T11" fmla="*/ 2147483647 h 215"/>
              <a:gd name="T12" fmla="*/ 2147483647 w 361"/>
              <a:gd name="T13" fmla="*/ 2147483647 h 215"/>
              <a:gd name="T14" fmla="*/ 2147483647 w 361"/>
              <a:gd name="T15" fmla="*/ 2147483647 h 215"/>
              <a:gd name="T16" fmla="*/ 2147483647 w 361"/>
              <a:gd name="T17" fmla="*/ 2147483647 h 215"/>
              <a:gd name="T18" fmla="*/ 2147483647 w 361"/>
              <a:gd name="T19" fmla="*/ 2147483647 h 215"/>
              <a:gd name="T20" fmla="*/ 2147483647 w 361"/>
              <a:gd name="T21" fmla="*/ 2147483647 h 215"/>
              <a:gd name="T22" fmla="*/ 2147483647 w 361"/>
              <a:gd name="T23" fmla="*/ 2147483647 h 215"/>
              <a:gd name="T24" fmla="*/ 2147483647 w 361"/>
              <a:gd name="T25" fmla="*/ 2147483647 h 215"/>
              <a:gd name="T26" fmla="*/ 2147483647 w 361"/>
              <a:gd name="T27" fmla="*/ 2147483647 h 215"/>
              <a:gd name="T28" fmla="*/ 2147483647 w 361"/>
              <a:gd name="T29" fmla="*/ 2147483647 h 215"/>
              <a:gd name="T30" fmla="*/ 0 w 361"/>
              <a:gd name="T31" fmla="*/ 2147483647 h 215"/>
              <a:gd name="T32" fmla="*/ 2147483647 w 361"/>
              <a:gd name="T33" fmla="*/ 2147483647 h 2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1"/>
              <a:gd name="T52" fmla="*/ 0 h 215"/>
              <a:gd name="T53" fmla="*/ 361 w 361"/>
              <a:gd name="T54" fmla="*/ 215 h 2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1" h="215">
                <a:moveTo>
                  <a:pt x="360" y="79"/>
                </a:moveTo>
                <a:lnTo>
                  <a:pt x="338" y="43"/>
                </a:lnTo>
                <a:lnTo>
                  <a:pt x="306" y="17"/>
                </a:lnTo>
                <a:lnTo>
                  <a:pt x="272" y="0"/>
                </a:lnTo>
                <a:lnTo>
                  <a:pt x="240" y="0"/>
                </a:lnTo>
                <a:lnTo>
                  <a:pt x="206" y="8"/>
                </a:lnTo>
                <a:lnTo>
                  <a:pt x="174" y="17"/>
                </a:lnTo>
                <a:lnTo>
                  <a:pt x="141" y="35"/>
                </a:lnTo>
                <a:lnTo>
                  <a:pt x="109" y="35"/>
                </a:lnTo>
                <a:lnTo>
                  <a:pt x="75" y="53"/>
                </a:lnTo>
                <a:lnTo>
                  <a:pt x="43" y="71"/>
                </a:lnTo>
                <a:lnTo>
                  <a:pt x="21" y="97"/>
                </a:lnTo>
                <a:lnTo>
                  <a:pt x="21" y="124"/>
                </a:lnTo>
                <a:lnTo>
                  <a:pt x="10" y="150"/>
                </a:lnTo>
                <a:lnTo>
                  <a:pt x="10" y="178"/>
                </a:lnTo>
                <a:lnTo>
                  <a:pt x="0" y="204"/>
                </a:lnTo>
                <a:lnTo>
                  <a:pt x="10" y="214"/>
                </a:lnTo>
              </a:path>
            </a:pathLst>
          </a:custGeom>
          <a:noFill/>
          <a:ln w="12700" cap="rnd">
            <a:solidFill>
              <a:schemeClr val="accent2"/>
            </a:solidFill>
            <a:round/>
            <a:headEnd type="none" w="sm" len="sm"/>
            <a:tailEnd type="none" w="sm" len="sm"/>
          </a:ln>
        </p:spPr>
        <p:txBody>
          <a:bodyPr/>
          <a:lstStyle/>
          <a:p>
            <a:endParaRPr lang="pt-BR"/>
          </a:p>
        </p:txBody>
      </p:sp>
      <p:sp>
        <p:nvSpPr>
          <p:cNvPr id="101378" name="Freeform 3"/>
          <p:cNvSpPr>
            <a:spLocks/>
          </p:cNvSpPr>
          <p:nvPr/>
        </p:nvSpPr>
        <p:spPr bwMode="auto">
          <a:xfrm>
            <a:off x="3068638" y="5264150"/>
            <a:ext cx="808037" cy="249238"/>
          </a:xfrm>
          <a:custGeom>
            <a:avLst/>
            <a:gdLst>
              <a:gd name="T0" fmla="*/ 0 w 509"/>
              <a:gd name="T1" fmla="*/ 2147483647 h 157"/>
              <a:gd name="T2" fmla="*/ 2147483647 w 509"/>
              <a:gd name="T3" fmla="*/ 2147483647 h 157"/>
              <a:gd name="T4" fmla="*/ 2147483647 w 509"/>
              <a:gd name="T5" fmla="*/ 2147483647 h 157"/>
              <a:gd name="T6" fmla="*/ 2147483647 w 509"/>
              <a:gd name="T7" fmla="*/ 2147483647 h 157"/>
              <a:gd name="T8" fmla="*/ 2147483647 w 509"/>
              <a:gd name="T9" fmla="*/ 2147483647 h 157"/>
              <a:gd name="T10" fmla="*/ 2147483647 w 509"/>
              <a:gd name="T11" fmla="*/ 2147483647 h 157"/>
              <a:gd name="T12" fmla="*/ 2147483647 w 509"/>
              <a:gd name="T13" fmla="*/ 2147483647 h 157"/>
              <a:gd name="T14" fmla="*/ 2147483647 w 509"/>
              <a:gd name="T15" fmla="*/ 2147483647 h 157"/>
              <a:gd name="T16" fmla="*/ 2147483647 w 509"/>
              <a:gd name="T17" fmla="*/ 2147483647 h 157"/>
              <a:gd name="T18" fmla="*/ 2147483647 w 509"/>
              <a:gd name="T19" fmla="*/ 2147483647 h 157"/>
              <a:gd name="T20" fmla="*/ 2147483647 w 509"/>
              <a:gd name="T21" fmla="*/ 2147483647 h 157"/>
              <a:gd name="T22" fmla="*/ 2147483647 w 509"/>
              <a:gd name="T23" fmla="*/ 0 h 157"/>
              <a:gd name="T24" fmla="*/ 2147483647 w 509"/>
              <a:gd name="T25" fmla="*/ 0 h 157"/>
              <a:gd name="T26" fmla="*/ 2147483647 w 509"/>
              <a:gd name="T27" fmla="*/ 2147483647 h 157"/>
              <a:gd name="T28" fmla="*/ 2147483647 w 509"/>
              <a:gd name="T29" fmla="*/ 2147483647 h 157"/>
              <a:gd name="T30" fmla="*/ 2147483647 w 509"/>
              <a:gd name="T31" fmla="*/ 2147483647 h 157"/>
              <a:gd name="T32" fmla="*/ 2147483647 w 509"/>
              <a:gd name="T33" fmla="*/ 2147483647 h 157"/>
              <a:gd name="T34" fmla="*/ 2147483647 w 509"/>
              <a:gd name="T35" fmla="*/ 2147483647 h 157"/>
              <a:gd name="T36" fmla="*/ 2147483647 w 509"/>
              <a:gd name="T37" fmla="*/ 2147483647 h 157"/>
              <a:gd name="T38" fmla="*/ 2147483647 w 509"/>
              <a:gd name="T39" fmla="*/ 2147483647 h 1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157"/>
              <a:gd name="T62" fmla="*/ 509 w 509"/>
              <a:gd name="T63" fmla="*/ 157 h 1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157">
                <a:moveTo>
                  <a:pt x="0" y="70"/>
                </a:moveTo>
                <a:lnTo>
                  <a:pt x="55" y="46"/>
                </a:lnTo>
                <a:lnTo>
                  <a:pt x="88" y="46"/>
                </a:lnTo>
                <a:lnTo>
                  <a:pt x="122" y="39"/>
                </a:lnTo>
                <a:lnTo>
                  <a:pt x="154" y="31"/>
                </a:lnTo>
                <a:lnTo>
                  <a:pt x="188" y="31"/>
                </a:lnTo>
                <a:lnTo>
                  <a:pt x="220" y="31"/>
                </a:lnTo>
                <a:lnTo>
                  <a:pt x="254" y="31"/>
                </a:lnTo>
                <a:lnTo>
                  <a:pt x="287" y="23"/>
                </a:lnTo>
                <a:lnTo>
                  <a:pt x="320" y="15"/>
                </a:lnTo>
                <a:lnTo>
                  <a:pt x="353" y="8"/>
                </a:lnTo>
                <a:lnTo>
                  <a:pt x="387" y="0"/>
                </a:lnTo>
                <a:lnTo>
                  <a:pt x="419" y="0"/>
                </a:lnTo>
                <a:lnTo>
                  <a:pt x="441" y="23"/>
                </a:lnTo>
                <a:lnTo>
                  <a:pt x="463" y="46"/>
                </a:lnTo>
                <a:lnTo>
                  <a:pt x="475" y="70"/>
                </a:lnTo>
                <a:lnTo>
                  <a:pt x="485" y="93"/>
                </a:lnTo>
                <a:lnTo>
                  <a:pt x="497" y="117"/>
                </a:lnTo>
                <a:lnTo>
                  <a:pt x="497" y="140"/>
                </a:lnTo>
                <a:lnTo>
                  <a:pt x="508" y="156"/>
                </a:lnTo>
              </a:path>
            </a:pathLst>
          </a:custGeom>
          <a:noFill/>
          <a:ln w="12700" cap="rnd">
            <a:solidFill>
              <a:schemeClr val="accent2"/>
            </a:solidFill>
            <a:round/>
            <a:headEnd type="none" w="sm" len="sm"/>
            <a:tailEnd type="none" w="sm" len="sm"/>
          </a:ln>
        </p:spPr>
        <p:txBody>
          <a:bodyPr/>
          <a:lstStyle/>
          <a:p>
            <a:endParaRPr lang="pt-BR"/>
          </a:p>
        </p:txBody>
      </p:sp>
      <p:sp>
        <p:nvSpPr>
          <p:cNvPr id="101379" name="Oval 4"/>
          <p:cNvSpPr>
            <a:spLocks noChangeArrowheads="1"/>
          </p:cNvSpPr>
          <p:nvPr/>
        </p:nvSpPr>
        <p:spPr bwMode="auto">
          <a:xfrm>
            <a:off x="3006725" y="5322888"/>
            <a:ext cx="82550" cy="82550"/>
          </a:xfrm>
          <a:prstGeom prst="ellipse">
            <a:avLst/>
          </a:prstGeom>
          <a:solidFill>
            <a:schemeClr val="accent2"/>
          </a:solidFill>
          <a:ln w="12700">
            <a:solidFill>
              <a:schemeClr val="accent2"/>
            </a:solidFill>
            <a:round/>
            <a:headEnd/>
            <a:tailEnd/>
          </a:ln>
        </p:spPr>
        <p:txBody>
          <a:bodyPr wrap="none" anchor="ctr"/>
          <a:lstStyle/>
          <a:p>
            <a:pPr algn="ctr" eaLnBrk="0" hangingPunct="0"/>
            <a:endParaRPr lang="pt-BR"/>
          </a:p>
        </p:txBody>
      </p:sp>
      <p:grpSp>
        <p:nvGrpSpPr>
          <p:cNvPr id="101380" name="Group 5"/>
          <p:cNvGrpSpPr>
            <a:grpSpLocks/>
          </p:cNvGrpSpPr>
          <p:nvPr/>
        </p:nvGrpSpPr>
        <p:grpSpPr bwMode="auto">
          <a:xfrm>
            <a:off x="5318125" y="3322638"/>
            <a:ext cx="750888" cy="439737"/>
            <a:chOff x="3365" y="2209"/>
            <a:chExt cx="473" cy="277"/>
          </a:xfrm>
        </p:grpSpPr>
        <p:sp>
          <p:nvSpPr>
            <p:cNvPr id="101520" name="Rectangle 6"/>
            <p:cNvSpPr>
              <a:spLocks noChangeArrowheads="1"/>
            </p:cNvSpPr>
            <p:nvPr/>
          </p:nvSpPr>
          <p:spPr bwMode="auto">
            <a:xfrm>
              <a:off x="3398" y="2209"/>
              <a:ext cx="440" cy="277"/>
            </a:xfrm>
            <a:prstGeom prst="rect">
              <a:avLst/>
            </a:prstGeom>
            <a:solidFill>
              <a:schemeClr val="accent1"/>
            </a:solidFill>
            <a:ln w="12700">
              <a:solidFill>
                <a:schemeClr val="tx1"/>
              </a:solidFill>
              <a:miter lim="800000"/>
              <a:headEnd/>
              <a:tailEnd/>
            </a:ln>
          </p:spPr>
          <p:txBody>
            <a:bodyPr wrap="none" anchor="ctr"/>
            <a:lstStyle/>
            <a:p>
              <a:pPr algn="ctr" eaLnBrk="0" hangingPunct="0"/>
              <a:endParaRPr lang="pt-BR"/>
            </a:p>
          </p:txBody>
        </p:sp>
        <p:sp>
          <p:nvSpPr>
            <p:cNvPr id="101521" name="Rectangle 7"/>
            <p:cNvSpPr>
              <a:spLocks noChangeArrowheads="1"/>
            </p:cNvSpPr>
            <p:nvPr/>
          </p:nvSpPr>
          <p:spPr bwMode="auto">
            <a:xfrm>
              <a:off x="3365" y="2276"/>
              <a:ext cx="456" cy="173"/>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latin typeface="Arial" charset="0"/>
                </a:rPr>
                <a:t>SCADA</a:t>
              </a:r>
            </a:p>
          </p:txBody>
        </p:sp>
      </p:grpSp>
      <p:grpSp>
        <p:nvGrpSpPr>
          <p:cNvPr id="101381" name="Group 8"/>
          <p:cNvGrpSpPr>
            <a:grpSpLocks/>
          </p:cNvGrpSpPr>
          <p:nvPr/>
        </p:nvGrpSpPr>
        <p:grpSpPr bwMode="auto">
          <a:xfrm>
            <a:off x="2886075" y="5407025"/>
            <a:ext cx="354013" cy="392113"/>
            <a:chOff x="1833" y="3522"/>
            <a:chExt cx="223" cy="247"/>
          </a:xfrm>
        </p:grpSpPr>
        <p:sp>
          <p:nvSpPr>
            <p:cNvPr id="101515" name="Freeform 9"/>
            <p:cNvSpPr>
              <a:spLocks/>
            </p:cNvSpPr>
            <p:nvPr/>
          </p:nvSpPr>
          <p:spPr bwMode="auto">
            <a:xfrm>
              <a:off x="1933" y="3583"/>
              <a:ext cx="21" cy="137"/>
            </a:xfrm>
            <a:custGeom>
              <a:avLst/>
              <a:gdLst>
                <a:gd name="T0" fmla="*/ 11 w 21"/>
                <a:gd name="T1" fmla="*/ 0 h 137"/>
                <a:gd name="T2" fmla="*/ 0 w 21"/>
                <a:gd name="T3" fmla="*/ 0 h 137"/>
                <a:gd name="T4" fmla="*/ 0 w 21"/>
                <a:gd name="T5" fmla="*/ 136 h 137"/>
                <a:gd name="T6" fmla="*/ 20 w 21"/>
                <a:gd name="T7" fmla="*/ 136 h 137"/>
                <a:gd name="T8" fmla="*/ 20 w 21"/>
                <a:gd name="T9" fmla="*/ 0 h 137"/>
                <a:gd name="T10" fmla="*/ 11 w 21"/>
                <a:gd name="T11" fmla="*/ 0 h 137"/>
                <a:gd name="T12" fmla="*/ 0 60000 65536"/>
                <a:gd name="T13" fmla="*/ 0 60000 65536"/>
                <a:gd name="T14" fmla="*/ 0 60000 65536"/>
                <a:gd name="T15" fmla="*/ 0 60000 65536"/>
                <a:gd name="T16" fmla="*/ 0 60000 65536"/>
                <a:gd name="T17" fmla="*/ 0 60000 65536"/>
                <a:gd name="T18" fmla="*/ 0 w 21"/>
                <a:gd name="T19" fmla="*/ 0 h 137"/>
                <a:gd name="T20" fmla="*/ 21 w 2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1" h="137">
                  <a:moveTo>
                    <a:pt x="11" y="0"/>
                  </a:moveTo>
                  <a:lnTo>
                    <a:pt x="0" y="0"/>
                  </a:lnTo>
                  <a:lnTo>
                    <a:pt x="0" y="136"/>
                  </a:lnTo>
                  <a:lnTo>
                    <a:pt x="20" y="136"/>
                  </a:lnTo>
                  <a:lnTo>
                    <a:pt x="20" y="0"/>
                  </a:lnTo>
                  <a:lnTo>
                    <a:pt x="11" y="0"/>
                  </a:lnTo>
                </a:path>
              </a:pathLst>
            </a:custGeom>
            <a:solidFill>
              <a:srgbClr val="000000"/>
            </a:solidFill>
            <a:ln w="9525" cap="rnd">
              <a:noFill/>
              <a:round/>
              <a:headEnd/>
              <a:tailEnd/>
            </a:ln>
          </p:spPr>
          <p:txBody>
            <a:bodyPr/>
            <a:lstStyle/>
            <a:p>
              <a:endParaRPr lang="pt-BR"/>
            </a:p>
          </p:txBody>
        </p:sp>
        <p:sp>
          <p:nvSpPr>
            <p:cNvPr id="101516" name="Freeform 10"/>
            <p:cNvSpPr>
              <a:spLocks/>
            </p:cNvSpPr>
            <p:nvPr/>
          </p:nvSpPr>
          <p:spPr bwMode="auto">
            <a:xfrm>
              <a:off x="1833" y="3667"/>
              <a:ext cx="223" cy="102"/>
            </a:xfrm>
            <a:custGeom>
              <a:avLst/>
              <a:gdLst>
                <a:gd name="T0" fmla="*/ 0 w 223"/>
                <a:gd name="T1" fmla="*/ 0 h 102"/>
                <a:gd name="T2" fmla="*/ 0 w 223"/>
                <a:gd name="T3" fmla="*/ 101 h 102"/>
                <a:gd name="T4" fmla="*/ 222 w 223"/>
                <a:gd name="T5" fmla="*/ 2 h 102"/>
                <a:gd name="T6" fmla="*/ 222 w 223"/>
                <a:gd name="T7" fmla="*/ 101 h 102"/>
                <a:gd name="T8" fmla="*/ 0 w 223"/>
                <a:gd name="T9" fmla="*/ 0 h 102"/>
                <a:gd name="T10" fmla="*/ 0 60000 65536"/>
                <a:gd name="T11" fmla="*/ 0 60000 65536"/>
                <a:gd name="T12" fmla="*/ 0 60000 65536"/>
                <a:gd name="T13" fmla="*/ 0 60000 65536"/>
                <a:gd name="T14" fmla="*/ 0 60000 65536"/>
                <a:gd name="T15" fmla="*/ 0 w 223"/>
                <a:gd name="T16" fmla="*/ 0 h 102"/>
                <a:gd name="T17" fmla="*/ 223 w 223"/>
                <a:gd name="T18" fmla="*/ 102 h 102"/>
              </a:gdLst>
              <a:ahLst/>
              <a:cxnLst>
                <a:cxn ang="T10">
                  <a:pos x="T0" y="T1"/>
                </a:cxn>
                <a:cxn ang="T11">
                  <a:pos x="T2" y="T3"/>
                </a:cxn>
                <a:cxn ang="T12">
                  <a:pos x="T4" y="T5"/>
                </a:cxn>
                <a:cxn ang="T13">
                  <a:pos x="T6" y="T7"/>
                </a:cxn>
                <a:cxn ang="T14">
                  <a:pos x="T8" y="T9"/>
                </a:cxn>
              </a:cxnLst>
              <a:rect l="T15" t="T16" r="T17" b="T18"/>
              <a:pathLst>
                <a:path w="223" h="102">
                  <a:moveTo>
                    <a:pt x="0" y="0"/>
                  </a:moveTo>
                  <a:lnTo>
                    <a:pt x="0" y="101"/>
                  </a:lnTo>
                  <a:lnTo>
                    <a:pt x="222" y="2"/>
                  </a:lnTo>
                  <a:lnTo>
                    <a:pt x="222" y="101"/>
                  </a:lnTo>
                  <a:lnTo>
                    <a:pt x="0" y="0"/>
                  </a:lnTo>
                </a:path>
              </a:pathLst>
            </a:custGeom>
            <a:solidFill>
              <a:srgbClr val="00FF00"/>
            </a:solidFill>
            <a:ln w="9525" cap="rnd">
              <a:noFill/>
              <a:round/>
              <a:headEnd/>
              <a:tailEnd/>
            </a:ln>
          </p:spPr>
          <p:txBody>
            <a:bodyPr/>
            <a:lstStyle/>
            <a:p>
              <a:endParaRPr lang="pt-BR"/>
            </a:p>
          </p:txBody>
        </p:sp>
        <p:sp>
          <p:nvSpPr>
            <p:cNvPr id="101517" name="Freeform 11"/>
            <p:cNvSpPr>
              <a:spLocks/>
            </p:cNvSpPr>
            <p:nvPr/>
          </p:nvSpPr>
          <p:spPr bwMode="auto">
            <a:xfrm>
              <a:off x="1833" y="3667"/>
              <a:ext cx="223" cy="102"/>
            </a:xfrm>
            <a:custGeom>
              <a:avLst/>
              <a:gdLst>
                <a:gd name="T0" fmla="*/ 0 w 223"/>
                <a:gd name="T1" fmla="*/ 0 h 102"/>
                <a:gd name="T2" fmla="*/ 0 w 223"/>
                <a:gd name="T3" fmla="*/ 101 h 102"/>
                <a:gd name="T4" fmla="*/ 222 w 223"/>
                <a:gd name="T5" fmla="*/ 2 h 102"/>
                <a:gd name="T6" fmla="*/ 222 w 223"/>
                <a:gd name="T7" fmla="*/ 101 h 102"/>
                <a:gd name="T8" fmla="*/ 0 w 223"/>
                <a:gd name="T9" fmla="*/ 0 h 102"/>
                <a:gd name="T10" fmla="*/ 0 60000 65536"/>
                <a:gd name="T11" fmla="*/ 0 60000 65536"/>
                <a:gd name="T12" fmla="*/ 0 60000 65536"/>
                <a:gd name="T13" fmla="*/ 0 60000 65536"/>
                <a:gd name="T14" fmla="*/ 0 60000 65536"/>
                <a:gd name="T15" fmla="*/ 0 w 223"/>
                <a:gd name="T16" fmla="*/ 0 h 102"/>
                <a:gd name="T17" fmla="*/ 223 w 223"/>
                <a:gd name="T18" fmla="*/ 102 h 102"/>
              </a:gdLst>
              <a:ahLst/>
              <a:cxnLst>
                <a:cxn ang="T10">
                  <a:pos x="T0" y="T1"/>
                </a:cxn>
                <a:cxn ang="T11">
                  <a:pos x="T2" y="T3"/>
                </a:cxn>
                <a:cxn ang="T12">
                  <a:pos x="T4" y="T5"/>
                </a:cxn>
                <a:cxn ang="T13">
                  <a:pos x="T6" y="T7"/>
                </a:cxn>
                <a:cxn ang="T14">
                  <a:pos x="T8" y="T9"/>
                </a:cxn>
              </a:cxnLst>
              <a:rect l="T15" t="T16" r="T17" b="T18"/>
              <a:pathLst>
                <a:path w="223" h="102">
                  <a:moveTo>
                    <a:pt x="0" y="0"/>
                  </a:moveTo>
                  <a:lnTo>
                    <a:pt x="0" y="101"/>
                  </a:lnTo>
                  <a:lnTo>
                    <a:pt x="222" y="2"/>
                  </a:lnTo>
                  <a:lnTo>
                    <a:pt x="222" y="10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1518" name="Freeform 12"/>
            <p:cNvSpPr>
              <a:spLocks/>
            </p:cNvSpPr>
            <p:nvPr/>
          </p:nvSpPr>
          <p:spPr bwMode="auto">
            <a:xfrm>
              <a:off x="1835" y="3522"/>
              <a:ext cx="219" cy="110"/>
            </a:xfrm>
            <a:custGeom>
              <a:avLst/>
              <a:gdLst>
                <a:gd name="T0" fmla="*/ 0 w 219"/>
                <a:gd name="T1" fmla="*/ 109 h 110"/>
                <a:gd name="T2" fmla="*/ 0 w 219"/>
                <a:gd name="T3" fmla="*/ 97 h 110"/>
                <a:gd name="T4" fmla="*/ 2 w 219"/>
                <a:gd name="T5" fmla="*/ 88 h 110"/>
                <a:gd name="T6" fmla="*/ 5 w 219"/>
                <a:gd name="T7" fmla="*/ 77 h 110"/>
                <a:gd name="T8" fmla="*/ 9 w 219"/>
                <a:gd name="T9" fmla="*/ 66 h 110"/>
                <a:gd name="T10" fmla="*/ 14 w 219"/>
                <a:gd name="T11" fmla="*/ 57 h 110"/>
                <a:gd name="T12" fmla="*/ 18 w 219"/>
                <a:gd name="T13" fmla="*/ 48 h 110"/>
                <a:gd name="T14" fmla="*/ 25 w 219"/>
                <a:gd name="T15" fmla="*/ 41 h 110"/>
                <a:gd name="T16" fmla="*/ 32 w 219"/>
                <a:gd name="T17" fmla="*/ 32 h 110"/>
                <a:gd name="T18" fmla="*/ 39 w 219"/>
                <a:gd name="T19" fmla="*/ 25 h 110"/>
                <a:gd name="T20" fmla="*/ 48 w 219"/>
                <a:gd name="T21" fmla="*/ 19 h 110"/>
                <a:gd name="T22" fmla="*/ 57 w 219"/>
                <a:gd name="T23" fmla="*/ 14 h 110"/>
                <a:gd name="T24" fmla="*/ 66 w 219"/>
                <a:gd name="T25" fmla="*/ 9 h 110"/>
                <a:gd name="T26" fmla="*/ 77 w 219"/>
                <a:gd name="T27" fmla="*/ 5 h 110"/>
                <a:gd name="T28" fmla="*/ 86 w 219"/>
                <a:gd name="T29" fmla="*/ 3 h 110"/>
                <a:gd name="T30" fmla="*/ 98 w 219"/>
                <a:gd name="T31" fmla="*/ 0 h 110"/>
                <a:gd name="T32" fmla="*/ 109 w 219"/>
                <a:gd name="T33" fmla="*/ 0 h 110"/>
                <a:gd name="T34" fmla="*/ 120 w 219"/>
                <a:gd name="T35" fmla="*/ 0 h 110"/>
                <a:gd name="T36" fmla="*/ 132 w 219"/>
                <a:gd name="T37" fmla="*/ 3 h 110"/>
                <a:gd name="T38" fmla="*/ 141 w 219"/>
                <a:gd name="T39" fmla="*/ 5 h 110"/>
                <a:gd name="T40" fmla="*/ 152 w 219"/>
                <a:gd name="T41" fmla="*/ 9 h 110"/>
                <a:gd name="T42" fmla="*/ 161 w 219"/>
                <a:gd name="T43" fmla="*/ 14 h 110"/>
                <a:gd name="T44" fmla="*/ 170 w 219"/>
                <a:gd name="T45" fmla="*/ 19 h 110"/>
                <a:gd name="T46" fmla="*/ 179 w 219"/>
                <a:gd name="T47" fmla="*/ 25 h 110"/>
                <a:gd name="T48" fmla="*/ 186 w 219"/>
                <a:gd name="T49" fmla="*/ 32 h 110"/>
                <a:gd name="T50" fmla="*/ 193 w 219"/>
                <a:gd name="T51" fmla="*/ 41 h 110"/>
                <a:gd name="T52" fmla="*/ 200 w 219"/>
                <a:gd name="T53" fmla="*/ 48 h 110"/>
                <a:gd name="T54" fmla="*/ 204 w 219"/>
                <a:gd name="T55" fmla="*/ 57 h 110"/>
                <a:gd name="T56" fmla="*/ 209 w 219"/>
                <a:gd name="T57" fmla="*/ 66 h 110"/>
                <a:gd name="T58" fmla="*/ 213 w 219"/>
                <a:gd name="T59" fmla="*/ 77 h 110"/>
                <a:gd name="T60" fmla="*/ 216 w 219"/>
                <a:gd name="T61" fmla="*/ 88 h 110"/>
                <a:gd name="T62" fmla="*/ 218 w 219"/>
                <a:gd name="T63" fmla="*/ 97 h 110"/>
                <a:gd name="T64" fmla="*/ 218 w 219"/>
                <a:gd name="T65" fmla="*/ 109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
                <a:gd name="T100" fmla="*/ 0 h 110"/>
                <a:gd name="T101" fmla="*/ 219 w 219"/>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 h="110">
                  <a:moveTo>
                    <a:pt x="109" y="109"/>
                  </a:moveTo>
                  <a:lnTo>
                    <a:pt x="0" y="109"/>
                  </a:lnTo>
                  <a:lnTo>
                    <a:pt x="0" y="104"/>
                  </a:lnTo>
                  <a:lnTo>
                    <a:pt x="0" y="97"/>
                  </a:lnTo>
                  <a:lnTo>
                    <a:pt x="0" y="93"/>
                  </a:lnTo>
                  <a:lnTo>
                    <a:pt x="2" y="88"/>
                  </a:lnTo>
                  <a:lnTo>
                    <a:pt x="2" y="82"/>
                  </a:lnTo>
                  <a:lnTo>
                    <a:pt x="5" y="77"/>
                  </a:lnTo>
                  <a:lnTo>
                    <a:pt x="7" y="73"/>
                  </a:lnTo>
                  <a:lnTo>
                    <a:pt x="9" y="66"/>
                  </a:lnTo>
                  <a:lnTo>
                    <a:pt x="11" y="61"/>
                  </a:lnTo>
                  <a:lnTo>
                    <a:pt x="14" y="57"/>
                  </a:lnTo>
                  <a:lnTo>
                    <a:pt x="16" y="52"/>
                  </a:lnTo>
                  <a:lnTo>
                    <a:pt x="18" y="48"/>
                  </a:lnTo>
                  <a:lnTo>
                    <a:pt x="20" y="43"/>
                  </a:lnTo>
                  <a:lnTo>
                    <a:pt x="25" y="41"/>
                  </a:lnTo>
                  <a:lnTo>
                    <a:pt x="27" y="37"/>
                  </a:lnTo>
                  <a:lnTo>
                    <a:pt x="32" y="32"/>
                  </a:lnTo>
                  <a:lnTo>
                    <a:pt x="36" y="30"/>
                  </a:lnTo>
                  <a:lnTo>
                    <a:pt x="39" y="25"/>
                  </a:lnTo>
                  <a:lnTo>
                    <a:pt x="43" y="23"/>
                  </a:lnTo>
                  <a:lnTo>
                    <a:pt x="48" y="19"/>
                  </a:lnTo>
                  <a:lnTo>
                    <a:pt x="52" y="16"/>
                  </a:lnTo>
                  <a:lnTo>
                    <a:pt x="57" y="14"/>
                  </a:lnTo>
                  <a:lnTo>
                    <a:pt x="61" y="12"/>
                  </a:lnTo>
                  <a:lnTo>
                    <a:pt x="66" y="9"/>
                  </a:lnTo>
                  <a:lnTo>
                    <a:pt x="70" y="7"/>
                  </a:lnTo>
                  <a:lnTo>
                    <a:pt x="77" y="5"/>
                  </a:lnTo>
                  <a:lnTo>
                    <a:pt x="82" y="5"/>
                  </a:lnTo>
                  <a:lnTo>
                    <a:pt x="86" y="3"/>
                  </a:lnTo>
                  <a:lnTo>
                    <a:pt x="93" y="3"/>
                  </a:lnTo>
                  <a:lnTo>
                    <a:pt x="98" y="0"/>
                  </a:lnTo>
                  <a:lnTo>
                    <a:pt x="102" y="0"/>
                  </a:lnTo>
                  <a:lnTo>
                    <a:pt x="109" y="0"/>
                  </a:lnTo>
                  <a:lnTo>
                    <a:pt x="113" y="0"/>
                  </a:lnTo>
                  <a:lnTo>
                    <a:pt x="120" y="0"/>
                  </a:lnTo>
                  <a:lnTo>
                    <a:pt x="125" y="3"/>
                  </a:lnTo>
                  <a:lnTo>
                    <a:pt x="132" y="3"/>
                  </a:lnTo>
                  <a:lnTo>
                    <a:pt x="136" y="5"/>
                  </a:lnTo>
                  <a:lnTo>
                    <a:pt x="141" y="5"/>
                  </a:lnTo>
                  <a:lnTo>
                    <a:pt x="145" y="7"/>
                  </a:lnTo>
                  <a:lnTo>
                    <a:pt x="152" y="9"/>
                  </a:lnTo>
                  <a:lnTo>
                    <a:pt x="157" y="12"/>
                  </a:lnTo>
                  <a:lnTo>
                    <a:pt x="161" y="14"/>
                  </a:lnTo>
                  <a:lnTo>
                    <a:pt x="166" y="16"/>
                  </a:lnTo>
                  <a:lnTo>
                    <a:pt x="170" y="19"/>
                  </a:lnTo>
                  <a:lnTo>
                    <a:pt x="175" y="23"/>
                  </a:lnTo>
                  <a:lnTo>
                    <a:pt x="179" y="25"/>
                  </a:lnTo>
                  <a:lnTo>
                    <a:pt x="182" y="30"/>
                  </a:lnTo>
                  <a:lnTo>
                    <a:pt x="186" y="32"/>
                  </a:lnTo>
                  <a:lnTo>
                    <a:pt x="191" y="37"/>
                  </a:lnTo>
                  <a:lnTo>
                    <a:pt x="193" y="41"/>
                  </a:lnTo>
                  <a:lnTo>
                    <a:pt x="197" y="43"/>
                  </a:lnTo>
                  <a:lnTo>
                    <a:pt x="200" y="48"/>
                  </a:lnTo>
                  <a:lnTo>
                    <a:pt x="202" y="52"/>
                  </a:lnTo>
                  <a:lnTo>
                    <a:pt x="204" y="57"/>
                  </a:lnTo>
                  <a:lnTo>
                    <a:pt x="206" y="61"/>
                  </a:lnTo>
                  <a:lnTo>
                    <a:pt x="209" y="66"/>
                  </a:lnTo>
                  <a:lnTo>
                    <a:pt x="211" y="73"/>
                  </a:lnTo>
                  <a:lnTo>
                    <a:pt x="213" y="77"/>
                  </a:lnTo>
                  <a:lnTo>
                    <a:pt x="216" y="82"/>
                  </a:lnTo>
                  <a:lnTo>
                    <a:pt x="216" y="88"/>
                  </a:lnTo>
                  <a:lnTo>
                    <a:pt x="218" y="93"/>
                  </a:lnTo>
                  <a:lnTo>
                    <a:pt x="218" y="97"/>
                  </a:lnTo>
                  <a:lnTo>
                    <a:pt x="218" y="104"/>
                  </a:lnTo>
                  <a:lnTo>
                    <a:pt x="218" y="109"/>
                  </a:lnTo>
                  <a:lnTo>
                    <a:pt x="109" y="109"/>
                  </a:lnTo>
                </a:path>
              </a:pathLst>
            </a:custGeom>
            <a:solidFill>
              <a:srgbClr val="00FF00"/>
            </a:solidFill>
            <a:ln w="9525" cap="rnd">
              <a:noFill/>
              <a:round/>
              <a:headEnd/>
              <a:tailEnd/>
            </a:ln>
          </p:spPr>
          <p:txBody>
            <a:bodyPr/>
            <a:lstStyle/>
            <a:p>
              <a:endParaRPr lang="pt-BR"/>
            </a:p>
          </p:txBody>
        </p:sp>
        <p:sp>
          <p:nvSpPr>
            <p:cNvPr id="101519" name="Freeform 13"/>
            <p:cNvSpPr>
              <a:spLocks/>
            </p:cNvSpPr>
            <p:nvPr/>
          </p:nvSpPr>
          <p:spPr bwMode="auto">
            <a:xfrm>
              <a:off x="1835" y="3522"/>
              <a:ext cx="219" cy="110"/>
            </a:xfrm>
            <a:custGeom>
              <a:avLst/>
              <a:gdLst>
                <a:gd name="T0" fmla="*/ 109 w 219"/>
                <a:gd name="T1" fmla="*/ 109 h 110"/>
                <a:gd name="T2" fmla="*/ 0 w 219"/>
                <a:gd name="T3" fmla="*/ 109 h 110"/>
                <a:gd name="T4" fmla="*/ 2 w 219"/>
                <a:gd name="T5" fmla="*/ 88 h 110"/>
                <a:gd name="T6" fmla="*/ 9 w 219"/>
                <a:gd name="T7" fmla="*/ 66 h 110"/>
                <a:gd name="T8" fmla="*/ 18 w 219"/>
                <a:gd name="T9" fmla="*/ 48 h 110"/>
                <a:gd name="T10" fmla="*/ 32 w 219"/>
                <a:gd name="T11" fmla="*/ 32 h 110"/>
                <a:gd name="T12" fmla="*/ 48 w 219"/>
                <a:gd name="T13" fmla="*/ 19 h 110"/>
                <a:gd name="T14" fmla="*/ 66 w 219"/>
                <a:gd name="T15" fmla="*/ 9 h 110"/>
                <a:gd name="T16" fmla="*/ 86 w 219"/>
                <a:gd name="T17" fmla="*/ 3 h 110"/>
                <a:gd name="T18" fmla="*/ 109 w 219"/>
                <a:gd name="T19" fmla="*/ 0 h 110"/>
                <a:gd name="T20" fmla="*/ 132 w 219"/>
                <a:gd name="T21" fmla="*/ 3 h 110"/>
                <a:gd name="T22" fmla="*/ 152 w 219"/>
                <a:gd name="T23" fmla="*/ 9 h 110"/>
                <a:gd name="T24" fmla="*/ 170 w 219"/>
                <a:gd name="T25" fmla="*/ 19 h 110"/>
                <a:gd name="T26" fmla="*/ 186 w 219"/>
                <a:gd name="T27" fmla="*/ 32 h 110"/>
                <a:gd name="T28" fmla="*/ 200 w 219"/>
                <a:gd name="T29" fmla="*/ 48 h 110"/>
                <a:gd name="T30" fmla="*/ 209 w 219"/>
                <a:gd name="T31" fmla="*/ 66 h 110"/>
                <a:gd name="T32" fmla="*/ 216 w 219"/>
                <a:gd name="T33" fmla="*/ 88 h 110"/>
                <a:gd name="T34" fmla="*/ 218 w 219"/>
                <a:gd name="T35" fmla="*/ 109 h 110"/>
                <a:gd name="T36" fmla="*/ 109 w 219"/>
                <a:gd name="T37" fmla="*/ 109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9"/>
                <a:gd name="T58" fmla="*/ 0 h 110"/>
                <a:gd name="T59" fmla="*/ 219 w 219"/>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9" h="110">
                  <a:moveTo>
                    <a:pt x="109" y="109"/>
                  </a:moveTo>
                  <a:lnTo>
                    <a:pt x="0" y="109"/>
                  </a:lnTo>
                  <a:lnTo>
                    <a:pt x="2" y="88"/>
                  </a:lnTo>
                  <a:lnTo>
                    <a:pt x="9" y="66"/>
                  </a:lnTo>
                  <a:lnTo>
                    <a:pt x="18" y="48"/>
                  </a:lnTo>
                  <a:lnTo>
                    <a:pt x="32" y="32"/>
                  </a:lnTo>
                  <a:lnTo>
                    <a:pt x="48" y="19"/>
                  </a:lnTo>
                  <a:lnTo>
                    <a:pt x="66" y="9"/>
                  </a:lnTo>
                  <a:lnTo>
                    <a:pt x="86" y="3"/>
                  </a:lnTo>
                  <a:lnTo>
                    <a:pt x="109" y="0"/>
                  </a:lnTo>
                  <a:lnTo>
                    <a:pt x="132" y="3"/>
                  </a:lnTo>
                  <a:lnTo>
                    <a:pt x="152" y="9"/>
                  </a:lnTo>
                  <a:lnTo>
                    <a:pt x="170" y="19"/>
                  </a:lnTo>
                  <a:lnTo>
                    <a:pt x="186" y="32"/>
                  </a:lnTo>
                  <a:lnTo>
                    <a:pt x="200" y="48"/>
                  </a:lnTo>
                  <a:lnTo>
                    <a:pt x="209" y="66"/>
                  </a:lnTo>
                  <a:lnTo>
                    <a:pt x="216" y="88"/>
                  </a:lnTo>
                  <a:lnTo>
                    <a:pt x="218" y="109"/>
                  </a:lnTo>
                  <a:lnTo>
                    <a:pt x="109" y="109"/>
                  </a:lnTo>
                </a:path>
              </a:pathLst>
            </a:custGeom>
            <a:noFill/>
            <a:ln w="12700" cap="rnd">
              <a:solidFill>
                <a:srgbClr val="000000"/>
              </a:solidFill>
              <a:round/>
              <a:headEnd type="none" w="sm" len="sm"/>
              <a:tailEnd type="none" w="sm" len="sm"/>
            </a:ln>
          </p:spPr>
          <p:txBody>
            <a:bodyPr/>
            <a:lstStyle/>
            <a:p>
              <a:endParaRPr lang="pt-BR"/>
            </a:p>
          </p:txBody>
        </p:sp>
      </p:grpSp>
      <p:grpSp>
        <p:nvGrpSpPr>
          <p:cNvPr id="101382" name="Group 14"/>
          <p:cNvGrpSpPr>
            <a:grpSpLocks/>
          </p:cNvGrpSpPr>
          <p:nvPr/>
        </p:nvGrpSpPr>
        <p:grpSpPr bwMode="auto">
          <a:xfrm>
            <a:off x="5175250" y="5335588"/>
            <a:ext cx="354013" cy="392112"/>
            <a:chOff x="3275" y="3477"/>
            <a:chExt cx="223" cy="247"/>
          </a:xfrm>
        </p:grpSpPr>
        <p:sp>
          <p:nvSpPr>
            <p:cNvPr id="101510" name="Freeform 15"/>
            <p:cNvSpPr>
              <a:spLocks/>
            </p:cNvSpPr>
            <p:nvPr/>
          </p:nvSpPr>
          <p:spPr bwMode="auto">
            <a:xfrm>
              <a:off x="3375" y="3538"/>
              <a:ext cx="21" cy="137"/>
            </a:xfrm>
            <a:custGeom>
              <a:avLst/>
              <a:gdLst>
                <a:gd name="T0" fmla="*/ 11 w 21"/>
                <a:gd name="T1" fmla="*/ 0 h 137"/>
                <a:gd name="T2" fmla="*/ 0 w 21"/>
                <a:gd name="T3" fmla="*/ 0 h 137"/>
                <a:gd name="T4" fmla="*/ 0 w 21"/>
                <a:gd name="T5" fmla="*/ 136 h 137"/>
                <a:gd name="T6" fmla="*/ 20 w 21"/>
                <a:gd name="T7" fmla="*/ 136 h 137"/>
                <a:gd name="T8" fmla="*/ 20 w 21"/>
                <a:gd name="T9" fmla="*/ 0 h 137"/>
                <a:gd name="T10" fmla="*/ 11 w 21"/>
                <a:gd name="T11" fmla="*/ 0 h 137"/>
                <a:gd name="T12" fmla="*/ 0 60000 65536"/>
                <a:gd name="T13" fmla="*/ 0 60000 65536"/>
                <a:gd name="T14" fmla="*/ 0 60000 65536"/>
                <a:gd name="T15" fmla="*/ 0 60000 65536"/>
                <a:gd name="T16" fmla="*/ 0 60000 65536"/>
                <a:gd name="T17" fmla="*/ 0 60000 65536"/>
                <a:gd name="T18" fmla="*/ 0 w 21"/>
                <a:gd name="T19" fmla="*/ 0 h 137"/>
                <a:gd name="T20" fmla="*/ 21 w 2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1" h="137">
                  <a:moveTo>
                    <a:pt x="11" y="0"/>
                  </a:moveTo>
                  <a:lnTo>
                    <a:pt x="0" y="0"/>
                  </a:lnTo>
                  <a:lnTo>
                    <a:pt x="0" y="136"/>
                  </a:lnTo>
                  <a:lnTo>
                    <a:pt x="20" y="136"/>
                  </a:lnTo>
                  <a:lnTo>
                    <a:pt x="20" y="0"/>
                  </a:lnTo>
                  <a:lnTo>
                    <a:pt x="11" y="0"/>
                  </a:lnTo>
                </a:path>
              </a:pathLst>
            </a:custGeom>
            <a:solidFill>
              <a:srgbClr val="000000"/>
            </a:solidFill>
            <a:ln w="9525" cap="rnd">
              <a:noFill/>
              <a:round/>
              <a:headEnd/>
              <a:tailEnd/>
            </a:ln>
          </p:spPr>
          <p:txBody>
            <a:bodyPr/>
            <a:lstStyle/>
            <a:p>
              <a:endParaRPr lang="pt-BR"/>
            </a:p>
          </p:txBody>
        </p:sp>
        <p:sp>
          <p:nvSpPr>
            <p:cNvPr id="101511" name="Freeform 16"/>
            <p:cNvSpPr>
              <a:spLocks/>
            </p:cNvSpPr>
            <p:nvPr/>
          </p:nvSpPr>
          <p:spPr bwMode="auto">
            <a:xfrm>
              <a:off x="3275" y="3622"/>
              <a:ext cx="223" cy="102"/>
            </a:xfrm>
            <a:custGeom>
              <a:avLst/>
              <a:gdLst>
                <a:gd name="T0" fmla="*/ 0 w 223"/>
                <a:gd name="T1" fmla="*/ 0 h 102"/>
                <a:gd name="T2" fmla="*/ 0 w 223"/>
                <a:gd name="T3" fmla="*/ 101 h 102"/>
                <a:gd name="T4" fmla="*/ 222 w 223"/>
                <a:gd name="T5" fmla="*/ 2 h 102"/>
                <a:gd name="T6" fmla="*/ 222 w 223"/>
                <a:gd name="T7" fmla="*/ 101 h 102"/>
                <a:gd name="T8" fmla="*/ 0 w 223"/>
                <a:gd name="T9" fmla="*/ 0 h 102"/>
                <a:gd name="T10" fmla="*/ 0 60000 65536"/>
                <a:gd name="T11" fmla="*/ 0 60000 65536"/>
                <a:gd name="T12" fmla="*/ 0 60000 65536"/>
                <a:gd name="T13" fmla="*/ 0 60000 65536"/>
                <a:gd name="T14" fmla="*/ 0 60000 65536"/>
                <a:gd name="T15" fmla="*/ 0 w 223"/>
                <a:gd name="T16" fmla="*/ 0 h 102"/>
                <a:gd name="T17" fmla="*/ 223 w 223"/>
                <a:gd name="T18" fmla="*/ 102 h 102"/>
              </a:gdLst>
              <a:ahLst/>
              <a:cxnLst>
                <a:cxn ang="T10">
                  <a:pos x="T0" y="T1"/>
                </a:cxn>
                <a:cxn ang="T11">
                  <a:pos x="T2" y="T3"/>
                </a:cxn>
                <a:cxn ang="T12">
                  <a:pos x="T4" y="T5"/>
                </a:cxn>
                <a:cxn ang="T13">
                  <a:pos x="T6" y="T7"/>
                </a:cxn>
                <a:cxn ang="T14">
                  <a:pos x="T8" y="T9"/>
                </a:cxn>
              </a:cxnLst>
              <a:rect l="T15" t="T16" r="T17" b="T18"/>
              <a:pathLst>
                <a:path w="223" h="102">
                  <a:moveTo>
                    <a:pt x="0" y="0"/>
                  </a:moveTo>
                  <a:lnTo>
                    <a:pt x="0" y="101"/>
                  </a:lnTo>
                  <a:lnTo>
                    <a:pt x="222" y="2"/>
                  </a:lnTo>
                  <a:lnTo>
                    <a:pt x="222" y="101"/>
                  </a:lnTo>
                  <a:lnTo>
                    <a:pt x="0" y="0"/>
                  </a:lnTo>
                </a:path>
              </a:pathLst>
            </a:custGeom>
            <a:solidFill>
              <a:srgbClr val="00FF00"/>
            </a:solidFill>
            <a:ln w="9525" cap="rnd">
              <a:noFill/>
              <a:round/>
              <a:headEnd/>
              <a:tailEnd/>
            </a:ln>
          </p:spPr>
          <p:txBody>
            <a:bodyPr/>
            <a:lstStyle/>
            <a:p>
              <a:endParaRPr lang="pt-BR"/>
            </a:p>
          </p:txBody>
        </p:sp>
        <p:sp>
          <p:nvSpPr>
            <p:cNvPr id="101512" name="Freeform 17"/>
            <p:cNvSpPr>
              <a:spLocks/>
            </p:cNvSpPr>
            <p:nvPr/>
          </p:nvSpPr>
          <p:spPr bwMode="auto">
            <a:xfrm>
              <a:off x="3275" y="3622"/>
              <a:ext cx="223" cy="102"/>
            </a:xfrm>
            <a:custGeom>
              <a:avLst/>
              <a:gdLst>
                <a:gd name="T0" fmla="*/ 0 w 223"/>
                <a:gd name="T1" fmla="*/ 0 h 102"/>
                <a:gd name="T2" fmla="*/ 0 w 223"/>
                <a:gd name="T3" fmla="*/ 101 h 102"/>
                <a:gd name="T4" fmla="*/ 222 w 223"/>
                <a:gd name="T5" fmla="*/ 2 h 102"/>
                <a:gd name="T6" fmla="*/ 222 w 223"/>
                <a:gd name="T7" fmla="*/ 101 h 102"/>
                <a:gd name="T8" fmla="*/ 0 w 223"/>
                <a:gd name="T9" fmla="*/ 0 h 102"/>
                <a:gd name="T10" fmla="*/ 0 60000 65536"/>
                <a:gd name="T11" fmla="*/ 0 60000 65536"/>
                <a:gd name="T12" fmla="*/ 0 60000 65536"/>
                <a:gd name="T13" fmla="*/ 0 60000 65536"/>
                <a:gd name="T14" fmla="*/ 0 60000 65536"/>
                <a:gd name="T15" fmla="*/ 0 w 223"/>
                <a:gd name="T16" fmla="*/ 0 h 102"/>
                <a:gd name="T17" fmla="*/ 223 w 223"/>
                <a:gd name="T18" fmla="*/ 102 h 102"/>
              </a:gdLst>
              <a:ahLst/>
              <a:cxnLst>
                <a:cxn ang="T10">
                  <a:pos x="T0" y="T1"/>
                </a:cxn>
                <a:cxn ang="T11">
                  <a:pos x="T2" y="T3"/>
                </a:cxn>
                <a:cxn ang="T12">
                  <a:pos x="T4" y="T5"/>
                </a:cxn>
                <a:cxn ang="T13">
                  <a:pos x="T6" y="T7"/>
                </a:cxn>
                <a:cxn ang="T14">
                  <a:pos x="T8" y="T9"/>
                </a:cxn>
              </a:cxnLst>
              <a:rect l="T15" t="T16" r="T17" b="T18"/>
              <a:pathLst>
                <a:path w="223" h="102">
                  <a:moveTo>
                    <a:pt x="0" y="0"/>
                  </a:moveTo>
                  <a:lnTo>
                    <a:pt x="0" y="101"/>
                  </a:lnTo>
                  <a:lnTo>
                    <a:pt x="222" y="2"/>
                  </a:lnTo>
                  <a:lnTo>
                    <a:pt x="222" y="10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1513" name="Freeform 18"/>
            <p:cNvSpPr>
              <a:spLocks/>
            </p:cNvSpPr>
            <p:nvPr/>
          </p:nvSpPr>
          <p:spPr bwMode="auto">
            <a:xfrm>
              <a:off x="3277" y="3477"/>
              <a:ext cx="219" cy="110"/>
            </a:xfrm>
            <a:custGeom>
              <a:avLst/>
              <a:gdLst>
                <a:gd name="T0" fmla="*/ 0 w 219"/>
                <a:gd name="T1" fmla="*/ 109 h 110"/>
                <a:gd name="T2" fmla="*/ 0 w 219"/>
                <a:gd name="T3" fmla="*/ 97 h 110"/>
                <a:gd name="T4" fmla="*/ 2 w 219"/>
                <a:gd name="T5" fmla="*/ 88 h 110"/>
                <a:gd name="T6" fmla="*/ 5 w 219"/>
                <a:gd name="T7" fmla="*/ 77 h 110"/>
                <a:gd name="T8" fmla="*/ 9 w 219"/>
                <a:gd name="T9" fmla="*/ 66 h 110"/>
                <a:gd name="T10" fmla="*/ 14 w 219"/>
                <a:gd name="T11" fmla="*/ 57 h 110"/>
                <a:gd name="T12" fmla="*/ 18 w 219"/>
                <a:gd name="T13" fmla="*/ 48 h 110"/>
                <a:gd name="T14" fmla="*/ 25 w 219"/>
                <a:gd name="T15" fmla="*/ 41 h 110"/>
                <a:gd name="T16" fmla="*/ 32 w 219"/>
                <a:gd name="T17" fmla="*/ 32 h 110"/>
                <a:gd name="T18" fmla="*/ 39 w 219"/>
                <a:gd name="T19" fmla="*/ 25 h 110"/>
                <a:gd name="T20" fmla="*/ 48 w 219"/>
                <a:gd name="T21" fmla="*/ 19 h 110"/>
                <a:gd name="T22" fmla="*/ 57 w 219"/>
                <a:gd name="T23" fmla="*/ 14 h 110"/>
                <a:gd name="T24" fmla="*/ 66 w 219"/>
                <a:gd name="T25" fmla="*/ 9 h 110"/>
                <a:gd name="T26" fmla="*/ 77 w 219"/>
                <a:gd name="T27" fmla="*/ 5 h 110"/>
                <a:gd name="T28" fmla="*/ 86 w 219"/>
                <a:gd name="T29" fmla="*/ 3 h 110"/>
                <a:gd name="T30" fmla="*/ 98 w 219"/>
                <a:gd name="T31" fmla="*/ 0 h 110"/>
                <a:gd name="T32" fmla="*/ 109 w 219"/>
                <a:gd name="T33" fmla="*/ 0 h 110"/>
                <a:gd name="T34" fmla="*/ 120 w 219"/>
                <a:gd name="T35" fmla="*/ 0 h 110"/>
                <a:gd name="T36" fmla="*/ 132 w 219"/>
                <a:gd name="T37" fmla="*/ 3 h 110"/>
                <a:gd name="T38" fmla="*/ 141 w 219"/>
                <a:gd name="T39" fmla="*/ 5 h 110"/>
                <a:gd name="T40" fmla="*/ 152 w 219"/>
                <a:gd name="T41" fmla="*/ 9 h 110"/>
                <a:gd name="T42" fmla="*/ 161 w 219"/>
                <a:gd name="T43" fmla="*/ 14 h 110"/>
                <a:gd name="T44" fmla="*/ 170 w 219"/>
                <a:gd name="T45" fmla="*/ 19 h 110"/>
                <a:gd name="T46" fmla="*/ 179 w 219"/>
                <a:gd name="T47" fmla="*/ 25 h 110"/>
                <a:gd name="T48" fmla="*/ 186 w 219"/>
                <a:gd name="T49" fmla="*/ 32 h 110"/>
                <a:gd name="T50" fmla="*/ 193 w 219"/>
                <a:gd name="T51" fmla="*/ 41 h 110"/>
                <a:gd name="T52" fmla="*/ 200 w 219"/>
                <a:gd name="T53" fmla="*/ 48 h 110"/>
                <a:gd name="T54" fmla="*/ 204 w 219"/>
                <a:gd name="T55" fmla="*/ 57 h 110"/>
                <a:gd name="T56" fmla="*/ 209 w 219"/>
                <a:gd name="T57" fmla="*/ 66 h 110"/>
                <a:gd name="T58" fmla="*/ 213 w 219"/>
                <a:gd name="T59" fmla="*/ 77 h 110"/>
                <a:gd name="T60" fmla="*/ 216 w 219"/>
                <a:gd name="T61" fmla="*/ 88 h 110"/>
                <a:gd name="T62" fmla="*/ 218 w 219"/>
                <a:gd name="T63" fmla="*/ 97 h 110"/>
                <a:gd name="T64" fmla="*/ 218 w 219"/>
                <a:gd name="T65" fmla="*/ 109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
                <a:gd name="T100" fmla="*/ 0 h 110"/>
                <a:gd name="T101" fmla="*/ 219 w 219"/>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 h="110">
                  <a:moveTo>
                    <a:pt x="109" y="109"/>
                  </a:moveTo>
                  <a:lnTo>
                    <a:pt x="0" y="109"/>
                  </a:lnTo>
                  <a:lnTo>
                    <a:pt x="0" y="104"/>
                  </a:lnTo>
                  <a:lnTo>
                    <a:pt x="0" y="97"/>
                  </a:lnTo>
                  <a:lnTo>
                    <a:pt x="0" y="93"/>
                  </a:lnTo>
                  <a:lnTo>
                    <a:pt x="2" y="88"/>
                  </a:lnTo>
                  <a:lnTo>
                    <a:pt x="2" y="82"/>
                  </a:lnTo>
                  <a:lnTo>
                    <a:pt x="5" y="77"/>
                  </a:lnTo>
                  <a:lnTo>
                    <a:pt x="7" y="73"/>
                  </a:lnTo>
                  <a:lnTo>
                    <a:pt x="9" y="66"/>
                  </a:lnTo>
                  <a:lnTo>
                    <a:pt x="11" y="61"/>
                  </a:lnTo>
                  <a:lnTo>
                    <a:pt x="14" y="57"/>
                  </a:lnTo>
                  <a:lnTo>
                    <a:pt x="16" y="52"/>
                  </a:lnTo>
                  <a:lnTo>
                    <a:pt x="18" y="48"/>
                  </a:lnTo>
                  <a:lnTo>
                    <a:pt x="20" y="43"/>
                  </a:lnTo>
                  <a:lnTo>
                    <a:pt x="25" y="41"/>
                  </a:lnTo>
                  <a:lnTo>
                    <a:pt x="27" y="37"/>
                  </a:lnTo>
                  <a:lnTo>
                    <a:pt x="32" y="32"/>
                  </a:lnTo>
                  <a:lnTo>
                    <a:pt x="36" y="30"/>
                  </a:lnTo>
                  <a:lnTo>
                    <a:pt x="39" y="25"/>
                  </a:lnTo>
                  <a:lnTo>
                    <a:pt x="43" y="23"/>
                  </a:lnTo>
                  <a:lnTo>
                    <a:pt x="48" y="19"/>
                  </a:lnTo>
                  <a:lnTo>
                    <a:pt x="52" y="16"/>
                  </a:lnTo>
                  <a:lnTo>
                    <a:pt x="57" y="14"/>
                  </a:lnTo>
                  <a:lnTo>
                    <a:pt x="61" y="12"/>
                  </a:lnTo>
                  <a:lnTo>
                    <a:pt x="66" y="9"/>
                  </a:lnTo>
                  <a:lnTo>
                    <a:pt x="70" y="7"/>
                  </a:lnTo>
                  <a:lnTo>
                    <a:pt x="77" y="5"/>
                  </a:lnTo>
                  <a:lnTo>
                    <a:pt x="82" y="5"/>
                  </a:lnTo>
                  <a:lnTo>
                    <a:pt x="86" y="3"/>
                  </a:lnTo>
                  <a:lnTo>
                    <a:pt x="93" y="3"/>
                  </a:lnTo>
                  <a:lnTo>
                    <a:pt x="98" y="0"/>
                  </a:lnTo>
                  <a:lnTo>
                    <a:pt x="102" y="0"/>
                  </a:lnTo>
                  <a:lnTo>
                    <a:pt x="109" y="0"/>
                  </a:lnTo>
                  <a:lnTo>
                    <a:pt x="113" y="0"/>
                  </a:lnTo>
                  <a:lnTo>
                    <a:pt x="120" y="0"/>
                  </a:lnTo>
                  <a:lnTo>
                    <a:pt x="125" y="3"/>
                  </a:lnTo>
                  <a:lnTo>
                    <a:pt x="132" y="3"/>
                  </a:lnTo>
                  <a:lnTo>
                    <a:pt x="136" y="5"/>
                  </a:lnTo>
                  <a:lnTo>
                    <a:pt x="141" y="5"/>
                  </a:lnTo>
                  <a:lnTo>
                    <a:pt x="145" y="7"/>
                  </a:lnTo>
                  <a:lnTo>
                    <a:pt x="152" y="9"/>
                  </a:lnTo>
                  <a:lnTo>
                    <a:pt x="157" y="12"/>
                  </a:lnTo>
                  <a:lnTo>
                    <a:pt x="161" y="14"/>
                  </a:lnTo>
                  <a:lnTo>
                    <a:pt x="166" y="16"/>
                  </a:lnTo>
                  <a:lnTo>
                    <a:pt x="170" y="19"/>
                  </a:lnTo>
                  <a:lnTo>
                    <a:pt x="175" y="23"/>
                  </a:lnTo>
                  <a:lnTo>
                    <a:pt x="179" y="25"/>
                  </a:lnTo>
                  <a:lnTo>
                    <a:pt x="182" y="30"/>
                  </a:lnTo>
                  <a:lnTo>
                    <a:pt x="186" y="32"/>
                  </a:lnTo>
                  <a:lnTo>
                    <a:pt x="191" y="37"/>
                  </a:lnTo>
                  <a:lnTo>
                    <a:pt x="193" y="41"/>
                  </a:lnTo>
                  <a:lnTo>
                    <a:pt x="197" y="43"/>
                  </a:lnTo>
                  <a:lnTo>
                    <a:pt x="200" y="48"/>
                  </a:lnTo>
                  <a:lnTo>
                    <a:pt x="202" y="52"/>
                  </a:lnTo>
                  <a:lnTo>
                    <a:pt x="204" y="57"/>
                  </a:lnTo>
                  <a:lnTo>
                    <a:pt x="206" y="61"/>
                  </a:lnTo>
                  <a:lnTo>
                    <a:pt x="209" y="66"/>
                  </a:lnTo>
                  <a:lnTo>
                    <a:pt x="211" y="73"/>
                  </a:lnTo>
                  <a:lnTo>
                    <a:pt x="213" y="77"/>
                  </a:lnTo>
                  <a:lnTo>
                    <a:pt x="216" y="82"/>
                  </a:lnTo>
                  <a:lnTo>
                    <a:pt x="216" y="88"/>
                  </a:lnTo>
                  <a:lnTo>
                    <a:pt x="218" y="93"/>
                  </a:lnTo>
                  <a:lnTo>
                    <a:pt x="218" y="97"/>
                  </a:lnTo>
                  <a:lnTo>
                    <a:pt x="218" y="104"/>
                  </a:lnTo>
                  <a:lnTo>
                    <a:pt x="218" y="109"/>
                  </a:lnTo>
                  <a:lnTo>
                    <a:pt x="109" y="109"/>
                  </a:lnTo>
                </a:path>
              </a:pathLst>
            </a:custGeom>
            <a:solidFill>
              <a:srgbClr val="00FF00"/>
            </a:solidFill>
            <a:ln w="9525" cap="rnd">
              <a:noFill/>
              <a:round/>
              <a:headEnd/>
              <a:tailEnd/>
            </a:ln>
          </p:spPr>
          <p:txBody>
            <a:bodyPr/>
            <a:lstStyle/>
            <a:p>
              <a:endParaRPr lang="pt-BR"/>
            </a:p>
          </p:txBody>
        </p:sp>
        <p:sp>
          <p:nvSpPr>
            <p:cNvPr id="101514" name="Freeform 19"/>
            <p:cNvSpPr>
              <a:spLocks/>
            </p:cNvSpPr>
            <p:nvPr/>
          </p:nvSpPr>
          <p:spPr bwMode="auto">
            <a:xfrm>
              <a:off x="3277" y="3477"/>
              <a:ext cx="219" cy="110"/>
            </a:xfrm>
            <a:custGeom>
              <a:avLst/>
              <a:gdLst>
                <a:gd name="T0" fmla="*/ 109 w 219"/>
                <a:gd name="T1" fmla="*/ 109 h 110"/>
                <a:gd name="T2" fmla="*/ 0 w 219"/>
                <a:gd name="T3" fmla="*/ 109 h 110"/>
                <a:gd name="T4" fmla="*/ 2 w 219"/>
                <a:gd name="T5" fmla="*/ 88 h 110"/>
                <a:gd name="T6" fmla="*/ 9 w 219"/>
                <a:gd name="T7" fmla="*/ 66 h 110"/>
                <a:gd name="T8" fmla="*/ 18 w 219"/>
                <a:gd name="T9" fmla="*/ 48 h 110"/>
                <a:gd name="T10" fmla="*/ 32 w 219"/>
                <a:gd name="T11" fmla="*/ 32 h 110"/>
                <a:gd name="T12" fmla="*/ 48 w 219"/>
                <a:gd name="T13" fmla="*/ 19 h 110"/>
                <a:gd name="T14" fmla="*/ 66 w 219"/>
                <a:gd name="T15" fmla="*/ 9 h 110"/>
                <a:gd name="T16" fmla="*/ 86 w 219"/>
                <a:gd name="T17" fmla="*/ 3 h 110"/>
                <a:gd name="T18" fmla="*/ 109 w 219"/>
                <a:gd name="T19" fmla="*/ 0 h 110"/>
                <a:gd name="T20" fmla="*/ 132 w 219"/>
                <a:gd name="T21" fmla="*/ 3 h 110"/>
                <a:gd name="T22" fmla="*/ 152 w 219"/>
                <a:gd name="T23" fmla="*/ 9 h 110"/>
                <a:gd name="T24" fmla="*/ 170 w 219"/>
                <a:gd name="T25" fmla="*/ 19 h 110"/>
                <a:gd name="T26" fmla="*/ 186 w 219"/>
                <a:gd name="T27" fmla="*/ 32 h 110"/>
                <a:gd name="T28" fmla="*/ 200 w 219"/>
                <a:gd name="T29" fmla="*/ 48 h 110"/>
                <a:gd name="T30" fmla="*/ 209 w 219"/>
                <a:gd name="T31" fmla="*/ 66 h 110"/>
                <a:gd name="T32" fmla="*/ 216 w 219"/>
                <a:gd name="T33" fmla="*/ 88 h 110"/>
                <a:gd name="T34" fmla="*/ 218 w 219"/>
                <a:gd name="T35" fmla="*/ 109 h 110"/>
                <a:gd name="T36" fmla="*/ 109 w 219"/>
                <a:gd name="T37" fmla="*/ 109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9"/>
                <a:gd name="T58" fmla="*/ 0 h 110"/>
                <a:gd name="T59" fmla="*/ 219 w 219"/>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9" h="110">
                  <a:moveTo>
                    <a:pt x="109" y="109"/>
                  </a:moveTo>
                  <a:lnTo>
                    <a:pt x="0" y="109"/>
                  </a:lnTo>
                  <a:lnTo>
                    <a:pt x="2" y="88"/>
                  </a:lnTo>
                  <a:lnTo>
                    <a:pt x="9" y="66"/>
                  </a:lnTo>
                  <a:lnTo>
                    <a:pt x="18" y="48"/>
                  </a:lnTo>
                  <a:lnTo>
                    <a:pt x="32" y="32"/>
                  </a:lnTo>
                  <a:lnTo>
                    <a:pt x="48" y="19"/>
                  </a:lnTo>
                  <a:lnTo>
                    <a:pt x="66" y="9"/>
                  </a:lnTo>
                  <a:lnTo>
                    <a:pt x="86" y="3"/>
                  </a:lnTo>
                  <a:lnTo>
                    <a:pt x="109" y="0"/>
                  </a:lnTo>
                  <a:lnTo>
                    <a:pt x="132" y="3"/>
                  </a:lnTo>
                  <a:lnTo>
                    <a:pt x="152" y="9"/>
                  </a:lnTo>
                  <a:lnTo>
                    <a:pt x="170" y="19"/>
                  </a:lnTo>
                  <a:lnTo>
                    <a:pt x="186" y="32"/>
                  </a:lnTo>
                  <a:lnTo>
                    <a:pt x="200" y="48"/>
                  </a:lnTo>
                  <a:lnTo>
                    <a:pt x="209" y="66"/>
                  </a:lnTo>
                  <a:lnTo>
                    <a:pt x="216" y="88"/>
                  </a:lnTo>
                  <a:lnTo>
                    <a:pt x="218" y="109"/>
                  </a:lnTo>
                  <a:lnTo>
                    <a:pt x="109" y="109"/>
                  </a:lnTo>
                </a:path>
              </a:pathLst>
            </a:custGeom>
            <a:noFill/>
            <a:ln w="12700" cap="rnd">
              <a:solidFill>
                <a:srgbClr val="000000"/>
              </a:solidFill>
              <a:round/>
              <a:headEnd type="none" w="sm" len="sm"/>
              <a:tailEnd type="none" w="sm" len="sm"/>
            </a:ln>
          </p:spPr>
          <p:txBody>
            <a:bodyPr/>
            <a:lstStyle/>
            <a:p>
              <a:endParaRPr lang="pt-BR"/>
            </a:p>
          </p:txBody>
        </p:sp>
      </p:grpSp>
      <p:sp>
        <p:nvSpPr>
          <p:cNvPr id="101383" name="Freeform 20"/>
          <p:cNvSpPr>
            <a:spLocks/>
          </p:cNvSpPr>
          <p:nvPr/>
        </p:nvSpPr>
        <p:spPr bwMode="auto">
          <a:xfrm>
            <a:off x="4929188" y="3797300"/>
            <a:ext cx="401637" cy="1500188"/>
          </a:xfrm>
          <a:custGeom>
            <a:avLst/>
            <a:gdLst>
              <a:gd name="T0" fmla="*/ 0 w 253"/>
              <a:gd name="T1" fmla="*/ 0 h 945"/>
              <a:gd name="T2" fmla="*/ 0 w 253"/>
              <a:gd name="T3" fmla="*/ 2147483647 h 945"/>
              <a:gd name="T4" fmla="*/ 0 w 253"/>
              <a:gd name="T5" fmla="*/ 2147483647 h 945"/>
              <a:gd name="T6" fmla="*/ 0 w 253"/>
              <a:gd name="T7" fmla="*/ 2147483647 h 945"/>
              <a:gd name="T8" fmla="*/ 0 w 253"/>
              <a:gd name="T9" fmla="*/ 2147483647 h 945"/>
              <a:gd name="T10" fmla="*/ 0 w 253"/>
              <a:gd name="T11" fmla="*/ 2147483647 h 945"/>
              <a:gd name="T12" fmla="*/ 0 w 253"/>
              <a:gd name="T13" fmla="*/ 2147483647 h 945"/>
              <a:gd name="T14" fmla="*/ 0 w 253"/>
              <a:gd name="T15" fmla="*/ 2147483647 h 945"/>
              <a:gd name="T16" fmla="*/ 2147483647 w 253"/>
              <a:gd name="T17" fmla="*/ 2147483647 h 945"/>
              <a:gd name="T18" fmla="*/ 2147483647 w 253"/>
              <a:gd name="T19" fmla="*/ 2147483647 h 945"/>
              <a:gd name="T20" fmla="*/ 2147483647 w 253"/>
              <a:gd name="T21" fmla="*/ 2147483647 h 945"/>
              <a:gd name="T22" fmla="*/ 2147483647 w 253"/>
              <a:gd name="T23" fmla="*/ 2147483647 h 945"/>
              <a:gd name="T24" fmla="*/ 2147483647 w 253"/>
              <a:gd name="T25" fmla="*/ 2147483647 h 945"/>
              <a:gd name="T26" fmla="*/ 2147483647 w 253"/>
              <a:gd name="T27" fmla="*/ 2147483647 h 945"/>
              <a:gd name="T28" fmla="*/ 2147483647 w 253"/>
              <a:gd name="T29" fmla="*/ 2147483647 h 945"/>
              <a:gd name="T30" fmla="*/ 2147483647 w 253"/>
              <a:gd name="T31" fmla="*/ 2147483647 h 945"/>
              <a:gd name="T32" fmla="*/ 2147483647 w 253"/>
              <a:gd name="T33" fmla="*/ 2147483647 h 945"/>
              <a:gd name="T34" fmla="*/ 2147483647 w 253"/>
              <a:gd name="T35" fmla="*/ 2147483647 h 945"/>
              <a:gd name="T36" fmla="*/ 2147483647 w 253"/>
              <a:gd name="T37" fmla="*/ 2147483647 h 945"/>
              <a:gd name="T38" fmla="*/ 2147483647 w 253"/>
              <a:gd name="T39" fmla="*/ 2147483647 h 945"/>
              <a:gd name="T40" fmla="*/ 2147483647 w 253"/>
              <a:gd name="T41" fmla="*/ 2147483647 h 945"/>
              <a:gd name="T42" fmla="*/ 2147483647 w 253"/>
              <a:gd name="T43" fmla="*/ 2147483647 h 945"/>
              <a:gd name="T44" fmla="*/ 2147483647 w 253"/>
              <a:gd name="T45" fmla="*/ 2147483647 h 945"/>
              <a:gd name="T46" fmla="*/ 2147483647 w 253"/>
              <a:gd name="T47" fmla="*/ 2147483647 h 945"/>
              <a:gd name="T48" fmla="*/ 2147483647 w 253"/>
              <a:gd name="T49" fmla="*/ 2147483647 h 945"/>
              <a:gd name="T50" fmla="*/ 2147483647 w 253"/>
              <a:gd name="T51" fmla="*/ 2147483647 h 945"/>
              <a:gd name="T52" fmla="*/ 2147483647 w 253"/>
              <a:gd name="T53" fmla="*/ 2147483647 h 945"/>
              <a:gd name="T54" fmla="*/ 2147483647 w 253"/>
              <a:gd name="T55" fmla="*/ 2147483647 h 945"/>
              <a:gd name="T56" fmla="*/ 2147483647 w 253"/>
              <a:gd name="T57" fmla="*/ 2147483647 h 945"/>
              <a:gd name="T58" fmla="*/ 2147483647 w 253"/>
              <a:gd name="T59" fmla="*/ 2147483647 h 945"/>
              <a:gd name="T60" fmla="*/ 2147483647 w 253"/>
              <a:gd name="T61" fmla="*/ 2147483647 h 945"/>
              <a:gd name="T62" fmla="*/ 2147483647 w 253"/>
              <a:gd name="T63" fmla="*/ 2147483647 h 945"/>
              <a:gd name="T64" fmla="*/ 2147483647 w 253"/>
              <a:gd name="T65" fmla="*/ 2147483647 h 945"/>
              <a:gd name="T66" fmla="*/ 2147483647 w 253"/>
              <a:gd name="T67" fmla="*/ 2147483647 h 945"/>
              <a:gd name="T68" fmla="*/ 2147483647 w 253"/>
              <a:gd name="T69" fmla="*/ 2147483647 h 945"/>
              <a:gd name="T70" fmla="*/ 2147483647 w 253"/>
              <a:gd name="T71" fmla="*/ 2147483647 h 945"/>
              <a:gd name="T72" fmla="*/ 2147483647 w 253"/>
              <a:gd name="T73" fmla="*/ 2147483647 h 945"/>
              <a:gd name="T74" fmla="*/ 2147483647 w 253"/>
              <a:gd name="T75" fmla="*/ 2147483647 h 945"/>
              <a:gd name="T76" fmla="*/ 2147483647 w 253"/>
              <a:gd name="T77" fmla="*/ 2147483647 h 945"/>
              <a:gd name="T78" fmla="*/ 2147483647 w 253"/>
              <a:gd name="T79" fmla="*/ 2147483647 h 945"/>
              <a:gd name="T80" fmla="*/ 2147483647 w 253"/>
              <a:gd name="T81" fmla="*/ 2147483647 h 945"/>
              <a:gd name="T82" fmla="*/ 2147483647 w 253"/>
              <a:gd name="T83" fmla="*/ 2147483647 h 9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945"/>
              <a:gd name="T128" fmla="*/ 253 w 253"/>
              <a:gd name="T129" fmla="*/ 945 h 9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945">
                <a:moveTo>
                  <a:pt x="0" y="0"/>
                </a:moveTo>
                <a:lnTo>
                  <a:pt x="0" y="41"/>
                </a:lnTo>
                <a:lnTo>
                  <a:pt x="0" y="66"/>
                </a:lnTo>
                <a:lnTo>
                  <a:pt x="0" y="99"/>
                </a:lnTo>
                <a:lnTo>
                  <a:pt x="0" y="124"/>
                </a:lnTo>
                <a:lnTo>
                  <a:pt x="0" y="149"/>
                </a:lnTo>
                <a:lnTo>
                  <a:pt x="0" y="174"/>
                </a:lnTo>
                <a:lnTo>
                  <a:pt x="0" y="198"/>
                </a:lnTo>
                <a:lnTo>
                  <a:pt x="5" y="224"/>
                </a:lnTo>
                <a:lnTo>
                  <a:pt x="21" y="248"/>
                </a:lnTo>
                <a:lnTo>
                  <a:pt x="27" y="273"/>
                </a:lnTo>
                <a:lnTo>
                  <a:pt x="43" y="298"/>
                </a:lnTo>
                <a:lnTo>
                  <a:pt x="43" y="323"/>
                </a:lnTo>
                <a:lnTo>
                  <a:pt x="43" y="347"/>
                </a:lnTo>
                <a:lnTo>
                  <a:pt x="43" y="373"/>
                </a:lnTo>
                <a:lnTo>
                  <a:pt x="48" y="397"/>
                </a:lnTo>
                <a:lnTo>
                  <a:pt x="65" y="414"/>
                </a:lnTo>
                <a:lnTo>
                  <a:pt x="81" y="439"/>
                </a:lnTo>
                <a:lnTo>
                  <a:pt x="98" y="455"/>
                </a:lnTo>
                <a:lnTo>
                  <a:pt x="114" y="472"/>
                </a:lnTo>
                <a:lnTo>
                  <a:pt x="131" y="489"/>
                </a:lnTo>
                <a:lnTo>
                  <a:pt x="147" y="496"/>
                </a:lnTo>
                <a:lnTo>
                  <a:pt x="164" y="513"/>
                </a:lnTo>
                <a:lnTo>
                  <a:pt x="175" y="538"/>
                </a:lnTo>
                <a:lnTo>
                  <a:pt x="191" y="555"/>
                </a:lnTo>
                <a:lnTo>
                  <a:pt x="208" y="571"/>
                </a:lnTo>
                <a:lnTo>
                  <a:pt x="213" y="596"/>
                </a:lnTo>
                <a:lnTo>
                  <a:pt x="219" y="621"/>
                </a:lnTo>
                <a:lnTo>
                  <a:pt x="219" y="645"/>
                </a:lnTo>
                <a:lnTo>
                  <a:pt x="219" y="671"/>
                </a:lnTo>
                <a:lnTo>
                  <a:pt x="219" y="695"/>
                </a:lnTo>
                <a:lnTo>
                  <a:pt x="230" y="720"/>
                </a:lnTo>
                <a:lnTo>
                  <a:pt x="241" y="745"/>
                </a:lnTo>
                <a:lnTo>
                  <a:pt x="241" y="770"/>
                </a:lnTo>
                <a:lnTo>
                  <a:pt x="246" y="794"/>
                </a:lnTo>
                <a:lnTo>
                  <a:pt x="246" y="820"/>
                </a:lnTo>
                <a:lnTo>
                  <a:pt x="246" y="844"/>
                </a:lnTo>
                <a:lnTo>
                  <a:pt x="246" y="870"/>
                </a:lnTo>
                <a:lnTo>
                  <a:pt x="246" y="894"/>
                </a:lnTo>
                <a:lnTo>
                  <a:pt x="246" y="919"/>
                </a:lnTo>
                <a:lnTo>
                  <a:pt x="246" y="944"/>
                </a:lnTo>
                <a:lnTo>
                  <a:pt x="252" y="936"/>
                </a:lnTo>
              </a:path>
            </a:pathLst>
          </a:custGeom>
          <a:noFill/>
          <a:ln w="12700" cap="rnd">
            <a:solidFill>
              <a:schemeClr val="accent2"/>
            </a:solidFill>
            <a:round/>
            <a:headEnd type="none" w="sm" len="sm"/>
            <a:tailEnd type="none" w="sm" len="sm"/>
          </a:ln>
        </p:spPr>
        <p:txBody>
          <a:bodyPr/>
          <a:lstStyle/>
          <a:p>
            <a:endParaRPr lang="pt-BR"/>
          </a:p>
        </p:txBody>
      </p:sp>
      <p:grpSp>
        <p:nvGrpSpPr>
          <p:cNvPr id="101384" name="Group 21"/>
          <p:cNvGrpSpPr>
            <a:grpSpLocks/>
          </p:cNvGrpSpPr>
          <p:nvPr/>
        </p:nvGrpSpPr>
        <p:grpSpPr bwMode="auto">
          <a:xfrm>
            <a:off x="6602413" y="5502275"/>
            <a:ext cx="379412" cy="344488"/>
            <a:chOff x="4174" y="3582"/>
            <a:chExt cx="239" cy="217"/>
          </a:xfrm>
        </p:grpSpPr>
        <p:sp>
          <p:nvSpPr>
            <p:cNvPr id="101508" name="Oval 22"/>
            <p:cNvSpPr>
              <a:spLocks noChangeArrowheads="1"/>
            </p:cNvSpPr>
            <p:nvPr/>
          </p:nvSpPr>
          <p:spPr bwMode="auto">
            <a:xfrm>
              <a:off x="4174" y="3582"/>
              <a:ext cx="213" cy="217"/>
            </a:xfrm>
            <a:prstGeom prst="ellipse">
              <a:avLst/>
            </a:prstGeom>
            <a:solidFill>
              <a:schemeClr val="tx1"/>
            </a:solidFill>
            <a:ln w="12700">
              <a:solidFill>
                <a:schemeClr val="tx1"/>
              </a:solidFill>
              <a:round/>
              <a:headEnd/>
              <a:tailEnd/>
            </a:ln>
          </p:spPr>
          <p:txBody>
            <a:bodyPr wrap="none" anchor="ctr"/>
            <a:lstStyle/>
            <a:p>
              <a:pPr algn="ctr" eaLnBrk="0" hangingPunct="0"/>
              <a:endParaRPr lang="pt-BR"/>
            </a:p>
          </p:txBody>
        </p:sp>
        <p:sp>
          <p:nvSpPr>
            <p:cNvPr id="101509" name="Rectangle 23"/>
            <p:cNvSpPr>
              <a:spLocks noChangeArrowheads="1"/>
            </p:cNvSpPr>
            <p:nvPr/>
          </p:nvSpPr>
          <p:spPr bwMode="auto">
            <a:xfrm>
              <a:off x="4287" y="3582"/>
              <a:ext cx="126" cy="45"/>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grpSp>
      <p:grpSp>
        <p:nvGrpSpPr>
          <p:cNvPr id="101385" name="Group 24"/>
          <p:cNvGrpSpPr>
            <a:grpSpLocks/>
          </p:cNvGrpSpPr>
          <p:nvPr/>
        </p:nvGrpSpPr>
        <p:grpSpPr bwMode="auto">
          <a:xfrm>
            <a:off x="1814513" y="5624513"/>
            <a:ext cx="325437" cy="323850"/>
            <a:chOff x="1158" y="3659"/>
            <a:chExt cx="205" cy="204"/>
          </a:xfrm>
        </p:grpSpPr>
        <p:sp>
          <p:nvSpPr>
            <p:cNvPr id="101505" name="Oval 25"/>
            <p:cNvSpPr>
              <a:spLocks noChangeArrowheads="1"/>
            </p:cNvSpPr>
            <p:nvPr/>
          </p:nvSpPr>
          <p:spPr bwMode="auto">
            <a:xfrm>
              <a:off x="1158" y="3659"/>
              <a:ext cx="205" cy="204"/>
            </a:xfrm>
            <a:prstGeom prst="ellipse">
              <a:avLst/>
            </a:prstGeom>
            <a:solidFill>
              <a:schemeClr val="bg1"/>
            </a:solidFill>
            <a:ln w="50800">
              <a:solidFill>
                <a:schemeClr val="accent2"/>
              </a:solidFill>
              <a:round/>
              <a:headEnd/>
              <a:tailEnd/>
            </a:ln>
          </p:spPr>
          <p:txBody>
            <a:bodyPr wrap="none" anchor="ctr"/>
            <a:lstStyle/>
            <a:p>
              <a:pPr algn="ctr" eaLnBrk="0" hangingPunct="0"/>
              <a:endParaRPr lang="pt-BR"/>
            </a:p>
          </p:txBody>
        </p:sp>
        <p:sp>
          <p:nvSpPr>
            <p:cNvPr id="101506" name="Line 26"/>
            <p:cNvSpPr>
              <a:spLocks noChangeShapeType="1"/>
            </p:cNvSpPr>
            <p:nvPr/>
          </p:nvSpPr>
          <p:spPr bwMode="auto">
            <a:xfrm flipV="1">
              <a:off x="1183" y="3690"/>
              <a:ext cx="149" cy="128"/>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507" name="Line 27"/>
            <p:cNvSpPr>
              <a:spLocks noChangeShapeType="1"/>
            </p:cNvSpPr>
            <p:nvPr/>
          </p:nvSpPr>
          <p:spPr bwMode="auto">
            <a:xfrm flipH="1" flipV="1">
              <a:off x="1175" y="3697"/>
              <a:ext cx="171" cy="135"/>
            </a:xfrm>
            <a:prstGeom prst="line">
              <a:avLst/>
            </a:prstGeom>
            <a:noFill/>
            <a:ln w="12700">
              <a:solidFill>
                <a:schemeClr val="accent2"/>
              </a:solidFill>
              <a:round/>
              <a:headEnd type="none" w="sm" len="sm"/>
              <a:tailEnd type="none" w="sm" len="sm"/>
            </a:ln>
          </p:spPr>
          <p:txBody>
            <a:bodyPr wrap="none" anchor="ctr"/>
            <a:lstStyle/>
            <a:p>
              <a:endParaRPr lang="pt-BR"/>
            </a:p>
          </p:txBody>
        </p:sp>
      </p:grpSp>
      <p:sp>
        <p:nvSpPr>
          <p:cNvPr id="101386" name="Rectangle 28"/>
          <p:cNvSpPr>
            <a:spLocks noChangeArrowheads="1"/>
          </p:cNvSpPr>
          <p:nvPr/>
        </p:nvSpPr>
        <p:spPr bwMode="auto">
          <a:xfrm>
            <a:off x="3667125" y="5508625"/>
            <a:ext cx="311150" cy="511175"/>
          </a:xfrm>
          <a:prstGeom prst="rect">
            <a:avLst/>
          </a:prstGeom>
          <a:solidFill>
            <a:schemeClr val="hlink"/>
          </a:solidFill>
          <a:ln w="12700">
            <a:solidFill>
              <a:schemeClr val="tx1"/>
            </a:solidFill>
            <a:miter lim="800000"/>
            <a:headEnd/>
            <a:tailEnd/>
          </a:ln>
        </p:spPr>
        <p:txBody>
          <a:bodyPr wrap="none" anchor="ctr"/>
          <a:lstStyle/>
          <a:p>
            <a:pPr algn="ctr" eaLnBrk="0" hangingPunct="0"/>
            <a:endParaRPr lang="pt-BR"/>
          </a:p>
        </p:txBody>
      </p:sp>
      <p:grpSp>
        <p:nvGrpSpPr>
          <p:cNvPr id="101387" name="Group 29"/>
          <p:cNvGrpSpPr>
            <a:grpSpLocks/>
          </p:cNvGrpSpPr>
          <p:nvPr/>
        </p:nvGrpSpPr>
        <p:grpSpPr bwMode="auto">
          <a:xfrm>
            <a:off x="2292350" y="5624513"/>
            <a:ext cx="325438" cy="323850"/>
            <a:chOff x="1459" y="3659"/>
            <a:chExt cx="205" cy="204"/>
          </a:xfrm>
        </p:grpSpPr>
        <p:sp>
          <p:nvSpPr>
            <p:cNvPr id="101502" name="Oval 30"/>
            <p:cNvSpPr>
              <a:spLocks noChangeArrowheads="1"/>
            </p:cNvSpPr>
            <p:nvPr/>
          </p:nvSpPr>
          <p:spPr bwMode="auto">
            <a:xfrm>
              <a:off x="1459" y="3659"/>
              <a:ext cx="205" cy="204"/>
            </a:xfrm>
            <a:prstGeom prst="ellipse">
              <a:avLst/>
            </a:prstGeom>
            <a:solidFill>
              <a:schemeClr val="bg1"/>
            </a:solidFill>
            <a:ln w="50800">
              <a:solidFill>
                <a:schemeClr val="accent2"/>
              </a:solidFill>
              <a:round/>
              <a:headEnd/>
              <a:tailEnd/>
            </a:ln>
          </p:spPr>
          <p:txBody>
            <a:bodyPr wrap="none" anchor="ctr"/>
            <a:lstStyle/>
            <a:p>
              <a:pPr algn="ctr" eaLnBrk="0" hangingPunct="0"/>
              <a:endParaRPr lang="pt-BR"/>
            </a:p>
          </p:txBody>
        </p:sp>
        <p:sp>
          <p:nvSpPr>
            <p:cNvPr id="101503" name="Line 31"/>
            <p:cNvSpPr>
              <a:spLocks noChangeShapeType="1"/>
            </p:cNvSpPr>
            <p:nvPr/>
          </p:nvSpPr>
          <p:spPr bwMode="auto">
            <a:xfrm flipV="1">
              <a:off x="1484" y="3690"/>
              <a:ext cx="149" cy="128"/>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504" name="Line 32"/>
            <p:cNvSpPr>
              <a:spLocks noChangeShapeType="1"/>
            </p:cNvSpPr>
            <p:nvPr/>
          </p:nvSpPr>
          <p:spPr bwMode="auto">
            <a:xfrm flipH="1" flipV="1">
              <a:off x="1477" y="3697"/>
              <a:ext cx="170" cy="135"/>
            </a:xfrm>
            <a:prstGeom prst="line">
              <a:avLst/>
            </a:prstGeom>
            <a:noFill/>
            <a:ln w="12700">
              <a:solidFill>
                <a:schemeClr val="accent2"/>
              </a:solidFill>
              <a:round/>
              <a:headEnd type="none" w="sm" len="sm"/>
              <a:tailEnd type="none" w="sm" len="sm"/>
            </a:ln>
          </p:spPr>
          <p:txBody>
            <a:bodyPr wrap="none" anchor="ctr"/>
            <a:lstStyle/>
            <a:p>
              <a:endParaRPr lang="pt-BR"/>
            </a:p>
          </p:txBody>
        </p:sp>
      </p:grpSp>
      <p:sp>
        <p:nvSpPr>
          <p:cNvPr id="101388" name="Freeform 33"/>
          <p:cNvSpPr>
            <a:spLocks/>
          </p:cNvSpPr>
          <p:nvPr/>
        </p:nvSpPr>
        <p:spPr bwMode="auto">
          <a:xfrm>
            <a:off x="6977063" y="5257800"/>
            <a:ext cx="538162" cy="239713"/>
          </a:xfrm>
          <a:custGeom>
            <a:avLst/>
            <a:gdLst>
              <a:gd name="T0" fmla="*/ 0 w 339"/>
              <a:gd name="T1" fmla="*/ 2147483647 h 151"/>
              <a:gd name="T2" fmla="*/ 2147483647 w 339"/>
              <a:gd name="T3" fmla="*/ 2147483647 h 151"/>
              <a:gd name="T4" fmla="*/ 2147483647 w 339"/>
              <a:gd name="T5" fmla="*/ 0 h 151"/>
              <a:gd name="T6" fmla="*/ 2147483647 w 339"/>
              <a:gd name="T7" fmla="*/ 0 h 151"/>
              <a:gd name="T8" fmla="*/ 2147483647 w 339"/>
              <a:gd name="T9" fmla="*/ 0 h 151"/>
              <a:gd name="T10" fmla="*/ 2147483647 w 339"/>
              <a:gd name="T11" fmla="*/ 0 h 151"/>
              <a:gd name="T12" fmla="*/ 2147483647 w 339"/>
              <a:gd name="T13" fmla="*/ 2147483647 h 151"/>
              <a:gd name="T14" fmla="*/ 2147483647 w 339"/>
              <a:gd name="T15" fmla="*/ 2147483647 h 151"/>
              <a:gd name="T16" fmla="*/ 2147483647 w 339"/>
              <a:gd name="T17" fmla="*/ 2147483647 h 151"/>
              <a:gd name="T18" fmla="*/ 2147483647 w 339"/>
              <a:gd name="T19" fmla="*/ 2147483647 h 151"/>
              <a:gd name="T20" fmla="*/ 2147483647 w 339"/>
              <a:gd name="T21" fmla="*/ 2147483647 h 151"/>
              <a:gd name="T22" fmla="*/ 2147483647 w 339"/>
              <a:gd name="T23" fmla="*/ 2147483647 h 151"/>
              <a:gd name="T24" fmla="*/ 2147483647 w 339"/>
              <a:gd name="T25" fmla="*/ 2147483647 h 151"/>
              <a:gd name="T26" fmla="*/ 2147483647 w 339"/>
              <a:gd name="T27" fmla="*/ 2147483647 h 151"/>
              <a:gd name="T28" fmla="*/ 2147483647 w 339"/>
              <a:gd name="T29" fmla="*/ 2147483647 h 151"/>
              <a:gd name="T30" fmla="*/ 2147483647 w 339"/>
              <a:gd name="T31" fmla="*/ 2147483647 h 151"/>
              <a:gd name="T32" fmla="*/ 2147483647 w 339"/>
              <a:gd name="T33" fmla="*/ 2147483647 h 151"/>
              <a:gd name="T34" fmla="*/ 2147483647 w 339"/>
              <a:gd name="T35" fmla="*/ 2147483647 h 151"/>
              <a:gd name="T36" fmla="*/ 2147483647 w 339"/>
              <a:gd name="T37" fmla="*/ 2147483647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9"/>
              <a:gd name="T58" fmla="*/ 0 h 151"/>
              <a:gd name="T59" fmla="*/ 339 w 339"/>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9" h="151">
                <a:moveTo>
                  <a:pt x="0" y="30"/>
                </a:moveTo>
                <a:lnTo>
                  <a:pt x="30" y="15"/>
                </a:lnTo>
                <a:lnTo>
                  <a:pt x="60" y="0"/>
                </a:lnTo>
                <a:lnTo>
                  <a:pt x="83" y="0"/>
                </a:lnTo>
                <a:lnTo>
                  <a:pt x="105" y="0"/>
                </a:lnTo>
                <a:lnTo>
                  <a:pt x="128" y="0"/>
                </a:lnTo>
                <a:lnTo>
                  <a:pt x="150" y="15"/>
                </a:lnTo>
                <a:lnTo>
                  <a:pt x="173" y="22"/>
                </a:lnTo>
                <a:lnTo>
                  <a:pt x="195" y="22"/>
                </a:lnTo>
                <a:lnTo>
                  <a:pt x="218" y="22"/>
                </a:lnTo>
                <a:lnTo>
                  <a:pt x="240" y="22"/>
                </a:lnTo>
                <a:lnTo>
                  <a:pt x="263" y="22"/>
                </a:lnTo>
                <a:lnTo>
                  <a:pt x="285" y="37"/>
                </a:lnTo>
                <a:lnTo>
                  <a:pt x="293" y="60"/>
                </a:lnTo>
                <a:lnTo>
                  <a:pt x="315" y="82"/>
                </a:lnTo>
                <a:lnTo>
                  <a:pt x="338" y="97"/>
                </a:lnTo>
                <a:lnTo>
                  <a:pt x="338" y="120"/>
                </a:lnTo>
                <a:lnTo>
                  <a:pt x="338" y="142"/>
                </a:lnTo>
                <a:lnTo>
                  <a:pt x="338" y="150"/>
                </a:lnTo>
              </a:path>
            </a:pathLst>
          </a:custGeom>
          <a:noFill/>
          <a:ln w="12700" cap="rnd">
            <a:solidFill>
              <a:schemeClr val="accent2"/>
            </a:solidFill>
            <a:round/>
            <a:headEnd type="none" w="sm" len="sm"/>
            <a:tailEnd type="none" w="sm" len="sm"/>
          </a:ln>
        </p:spPr>
        <p:txBody>
          <a:bodyPr/>
          <a:lstStyle/>
          <a:p>
            <a:endParaRPr lang="pt-BR"/>
          </a:p>
        </p:txBody>
      </p:sp>
      <p:sp>
        <p:nvSpPr>
          <p:cNvPr id="101389" name="Freeform 34"/>
          <p:cNvSpPr>
            <a:spLocks/>
          </p:cNvSpPr>
          <p:nvPr/>
        </p:nvSpPr>
        <p:spPr bwMode="auto">
          <a:xfrm>
            <a:off x="2001838" y="5145088"/>
            <a:ext cx="1071562" cy="463550"/>
          </a:xfrm>
          <a:custGeom>
            <a:avLst/>
            <a:gdLst>
              <a:gd name="T0" fmla="*/ 2147483647 w 675"/>
              <a:gd name="T1" fmla="*/ 2147483647 h 292"/>
              <a:gd name="T2" fmla="*/ 2147483647 w 675"/>
              <a:gd name="T3" fmla="*/ 2147483647 h 292"/>
              <a:gd name="T4" fmla="*/ 2147483647 w 675"/>
              <a:gd name="T5" fmla="*/ 2147483647 h 292"/>
              <a:gd name="T6" fmla="*/ 2147483647 w 675"/>
              <a:gd name="T7" fmla="*/ 2147483647 h 292"/>
              <a:gd name="T8" fmla="*/ 2147483647 w 675"/>
              <a:gd name="T9" fmla="*/ 2147483647 h 292"/>
              <a:gd name="T10" fmla="*/ 2147483647 w 675"/>
              <a:gd name="T11" fmla="*/ 0 h 292"/>
              <a:gd name="T12" fmla="*/ 2147483647 w 675"/>
              <a:gd name="T13" fmla="*/ 0 h 292"/>
              <a:gd name="T14" fmla="*/ 2147483647 w 675"/>
              <a:gd name="T15" fmla="*/ 0 h 292"/>
              <a:gd name="T16" fmla="*/ 2147483647 w 675"/>
              <a:gd name="T17" fmla="*/ 0 h 292"/>
              <a:gd name="T18" fmla="*/ 2147483647 w 675"/>
              <a:gd name="T19" fmla="*/ 0 h 292"/>
              <a:gd name="T20" fmla="*/ 2147483647 w 675"/>
              <a:gd name="T21" fmla="*/ 0 h 292"/>
              <a:gd name="T22" fmla="*/ 2147483647 w 675"/>
              <a:gd name="T23" fmla="*/ 0 h 292"/>
              <a:gd name="T24" fmla="*/ 2147483647 w 675"/>
              <a:gd name="T25" fmla="*/ 0 h 292"/>
              <a:gd name="T26" fmla="*/ 2147483647 w 675"/>
              <a:gd name="T27" fmla="*/ 0 h 292"/>
              <a:gd name="T28" fmla="*/ 2147483647 w 675"/>
              <a:gd name="T29" fmla="*/ 2147483647 h 292"/>
              <a:gd name="T30" fmla="*/ 2147483647 w 675"/>
              <a:gd name="T31" fmla="*/ 2147483647 h 292"/>
              <a:gd name="T32" fmla="*/ 2147483647 w 675"/>
              <a:gd name="T33" fmla="*/ 2147483647 h 292"/>
              <a:gd name="T34" fmla="*/ 2147483647 w 675"/>
              <a:gd name="T35" fmla="*/ 2147483647 h 292"/>
              <a:gd name="T36" fmla="*/ 2147483647 w 675"/>
              <a:gd name="T37" fmla="*/ 2147483647 h 292"/>
              <a:gd name="T38" fmla="*/ 2147483647 w 675"/>
              <a:gd name="T39" fmla="*/ 2147483647 h 292"/>
              <a:gd name="T40" fmla="*/ 2147483647 w 675"/>
              <a:gd name="T41" fmla="*/ 2147483647 h 292"/>
              <a:gd name="T42" fmla="*/ 2147483647 w 675"/>
              <a:gd name="T43" fmla="*/ 2147483647 h 292"/>
              <a:gd name="T44" fmla="*/ 2147483647 w 675"/>
              <a:gd name="T45" fmla="*/ 2147483647 h 292"/>
              <a:gd name="T46" fmla="*/ 2147483647 w 675"/>
              <a:gd name="T47" fmla="*/ 2147483647 h 292"/>
              <a:gd name="T48" fmla="*/ 2147483647 w 675"/>
              <a:gd name="T49" fmla="*/ 2147483647 h 292"/>
              <a:gd name="T50" fmla="*/ 2147483647 w 675"/>
              <a:gd name="T51" fmla="*/ 2147483647 h 292"/>
              <a:gd name="T52" fmla="*/ 2147483647 w 675"/>
              <a:gd name="T53" fmla="*/ 2147483647 h 292"/>
              <a:gd name="T54" fmla="*/ 2147483647 w 675"/>
              <a:gd name="T55" fmla="*/ 2147483647 h 292"/>
              <a:gd name="T56" fmla="*/ 2147483647 w 675"/>
              <a:gd name="T57" fmla="*/ 2147483647 h 292"/>
              <a:gd name="T58" fmla="*/ 2147483647 w 675"/>
              <a:gd name="T59" fmla="*/ 2147483647 h 292"/>
              <a:gd name="T60" fmla="*/ 2147483647 w 675"/>
              <a:gd name="T61" fmla="*/ 2147483647 h 292"/>
              <a:gd name="T62" fmla="*/ 2147483647 w 675"/>
              <a:gd name="T63" fmla="*/ 2147483647 h 292"/>
              <a:gd name="T64" fmla="*/ 0 w 675"/>
              <a:gd name="T65" fmla="*/ 2147483647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5"/>
              <a:gd name="T100" fmla="*/ 0 h 292"/>
              <a:gd name="T101" fmla="*/ 675 w 675"/>
              <a:gd name="T102" fmla="*/ 292 h 2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5" h="292">
                <a:moveTo>
                  <a:pt x="674" y="141"/>
                </a:moveTo>
                <a:lnTo>
                  <a:pt x="630" y="94"/>
                </a:lnTo>
                <a:lnTo>
                  <a:pt x="613" y="62"/>
                </a:lnTo>
                <a:lnTo>
                  <a:pt x="595" y="39"/>
                </a:lnTo>
                <a:lnTo>
                  <a:pt x="560" y="15"/>
                </a:lnTo>
                <a:lnTo>
                  <a:pt x="533" y="0"/>
                </a:lnTo>
                <a:lnTo>
                  <a:pt x="508" y="0"/>
                </a:lnTo>
                <a:lnTo>
                  <a:pt x="481" y="0"/>
                </a:lnTo>
                <a:lnTo>
                  <a:pt x="455" y="0"/>
                </a:lnTo>
                <a:lnTo>
                  <a:pt x="428" y="0"/>
                </a:lnTo>
                <a:lnTo>
                  <a:pt x="402" y="0"/>
                </a:lnTo>
                <a:lnTo>
                  <a:pt x="376" y="0"/>
                </a:lnTo>
                <a:lnTo>
                  <a:pt x="350" y="0"/>
                </a:lnTo>
                <a:lnTo>
                  <a:pt x="323" y="0"/>
                </a:lnTo>
                <a:lnTo>
                  <a:pt x="288" y="8"/>
                </a:lnTo>
                <a:lnTo>
                  <a:pt x="262" y="8"/>
                </a:lnTo>
                <a:lnTo>
                  <a:pt x="235" y="15"/>
                </a:lnTo>
                <a:lnTo>
                  <a:pt x="210" y="31"/>
                </a:lnTo>
                <a:lnTo>
                  <a:pt x="183" y="47"/>
                </a:lnTo>
                <a:lnTo>
                  <a:pt x="157" y="71"/>
                </a:lnTo>
                <a:lnTo>
                  <a:pt x="130" y="86"/>
                </a:lnTo>
                <a:lnTo>
                  <a:pt x="105" y="94"/>
                </a:lnTo>
                <a:lnTo>
                  <a:pt x="78" y="94"/>
                </a:lnTo>
                <a:lnTo>
                  <a:pt x="52" y="102"/>
                </a:lnTo>
                <a:lnTo>
                  <a:pt x="35" y="125"/>
                </a:lnTo>
                <a:lnTo>
                  <a:pt x="17" y="149"/>
                </a:lnTo>
                <a:lnTo>
                  <a:pt x="8" y="172"/>
                </a:lnTo>
                <a:lnTo>
                  <a:pt x="8" y="196"/>
                </a:lnTo>
                <a:lnTo>
                  <a:pt x="8" y="219"/>
                </a:lnTo>
                <a:lnTo>
                  <a:pt x="8" y="243"/>
                </a:lnTo>
                <a:lnTo>
                  <a:pt x="8" y="266"/>
                </a:lnTo>
                <a:lnTo>
                  <a:pt x="8" y="291"/>
                </a:lnTo>
                <a:lnTo>
                  <a:pt x="0" y="275"/>
                </a:lnTo>
              </a:path>
            </a:pathLst>
          </a:custGeom>
          <a:noFill/>
          <a:ln w="12700" cap="rnd">
            <a:solidFill>
              <a:schemeClr val="accent2"/>
            </a:solidFill>
            <a:round/>
            <a:headEnd type="none" w="sm" len="sm"/>
            <a:tailEnd type="none" w="sm" len="sm"/>
          </a:ln>
        </p:spPr>
        <p:txBody>
          <a:bodyPr/>
          <a:lstStyle/>
          <a:p>
            <a:endParaRPr lang="pt-BR"/>
          </a:p>
        </p:txBody>
      </p:sp>
      <p:sp>
        <p:nvSpPr>
          <p:cNvPr id="101390" name="Oval 35"/>
          <p:cNvSpPr>
            <a:spLocks noChangeArrowheads="1"/>
          </p:cNvSpPr>
          <p:nvPr/>
        </p:nvSpPr>
        <p:spPr bwMode="auto">
          <a:xfrm>
            <a:off x="6923088" y="5275263"/>
            <a:ext cx="82550" cy="82550"/>
          </a:xfrm>
          <a:prstGeom prst="ellipse">
            <a:avLst/>
          </a:prstGeom>
          <a:solidFill>
            <a:schemeClr val="accent2"/>
          </a:solidFill>
          <a:ln w="12700">
            <a:solidFill>
              <a:schemeClr val="accent2"/>
            </a:solidFill>
            <a:round/>
            <a:headEnd/>
            <a:tailEnd/>
          </a:ln>
        </p:spPr>
        <p:txBody>
          <a:bodyPr wrap="none" anchor="ctr"/>
          <a:lstStyle/>
          <a:p>
            <a:pPr algn="ctr" eaLnBrk="0" hangingPunct="0"/>
            <a:endParaRPr lang="pt-BR"/>
          </a:p>
        </p:txBody>
      </p:sp>
      <p:sp>
        <p:nvSpPr>
          <p:cNvPr id="101391" name="Oval 36"/>
          <p:cNvSpPr>
            <a:spLocks noChangeArrowheads="1"/>
          </p:cNvSpPr>
          <p:nvPr/>
        </p:nvSpPr>
        <p:spPr bwMode="auto">
          <a:xfrm>
            <a:off x="5305425" y="5246688"/>
            <a:ext cx="82550" cy="82550"/>
          </a:xfrm>
          <a:prstGeom prst="ellipse">
            <a:avLst/>
          </a:prstGeom>
          <a:solidFill>
            <a:schemeClr val="accent2"/>
          </a:solidFill>
          <a:ln w="12700">
            <a:solidFill>
              <a:schemeClr val="accent2"/>
            </a:solidFill>
            <a:round/>
            <a:headEnd/>
            <a:tailEnd/>
          </a:ln>
        </p:spPr>
        <p:txBody>
          <a:bodyPr wrap="none" anchor="ctr"/>
          <a:lstStyle/>
          <a:p>
            <a:pPr algn="ctr" eaLnBrk="0" hangingPunct="0"/>
            <a:endParaRPr lang="pt-BR"/>
          </a:p>
        </p:txBody>
      </p:sp>
      <p:sp>
        <p:nvSpPr>
          <p:cNvPr id="101392" name="Freeform 37"/>
          <p:cNvSpPr>
            <a:spLocks/>
          </p:cNvSpPr>
          <p:nvPr/>
        </p:nvSpPr>
        <p:spPr bwMode="auto">
          <a:xfrm>
            <a:off x="3081338" y="3778250"/>
            <a:ext cx="1620837" cy="1544638"/>
          </a:xfrm>
          <a:custGeom>
            <a:avLst/>
            <a:gdLst>
              <a:gd name="T0" fmla="*/ 0 w 1021"/>
              <a:gd name="T1" fmla="*/ 2147483647 h 973"/>
              <a:gd name="T2" fmla="*/ 0 w 1021"/>
              <a:gd name="T3" fmla="*/ 2147483647 h 973"/>
              <a:gd name="T4" fmla="*/ 0 w 1021"/>
              <a:gd name="T5" fmla="*/ 2147483647 h 973"/>
              <a:gd name="T6" fmla="*/ 2147483647 w 1021"/>
              <a:gd name="T7" fmla="*/ 2147483647 h 973"/>
              <a:gd name="T8" fmla="*/ 2147483647 w 1021"/>
              <a:gd name="T9" fmla="*/ 2147483647 h 973"/>
              <a:gd name="T10" fmla="*/ 2147483647 w 1021"/>
              <a:gd name="T11" fmla="*/ 2147483647 h 973"/>
              <a:gd name="T12" fmla="*/ 2147483647 w 1021"/>
              <a:gd name="T13" fmla="*/ 2147483647 h 973"/>
              <a:gd name="T14" fmla="*/ 2147483647 w 1021"/>
              <a:gd name="T15" fmla="*/ 2147483647 h 973"/>
              <a:gd name="T16" fmla="*/ 2147483647 w 1021"/>
              <a:gd name="T17" fmla="*/ 2147483647 h 973"/>
              <a:gd name="T18" fmla="*/ 2147483647 w 1021"/>
              <a:gd name="T19" fmla="*/ 2147483647 h 973"/>
              <a:gd name="T20" fmla="*/ 2147483647 w 1021"/>
              <a:gd name="T21" fmla="*/ 2147483647 h 973"/>
              <a:gd name="T22" fmla="*/ 2147483647 w 1021"/>
              <a:gd name="T23" fmla="*/ 2147483647 h 973"/>
              <a:gd name="T24" fmla="*/ 2147483647 w 1021"/>
              <a:gd name="T25" fmla="*/ 2147483647 h 973"/>
              <a:gd name="T26" fmla="*/ 2147483647 w 1021"/>
              <a:gd name="T27" fmla="*/ 2147483647 h 973"/>
              <a:gd name="T28" fmla="*/ 2147483647 w 1021"/>
              <a:gd name="T29" fmla="*/ 2147483647 h 973"/>
              <a:gd name="T30" fmla="*/ 2147483647 w 1021"/>
              <a:gd name="T31" fmla="*/ 2147483647 h 973"/>
              <a:gd name="T32" fmla="*/ 2147483647 w 1021"/>
              <a:gd name="T33" fmla="*/ 2147483647 h 973"/>
              <a:gd name="T34" fmla="*/ 2147483647 w 1021"/>
              <a:gd name="T35" fmla="*/ 2147483647 h 973"/>
              <a:gd name="T36" fmla="*/ 2147483647 w 1021"/>
              <a:gd name="T37" fmla="*/ 2147483647 h 973"/>
              <a:gd name="T38" fmla="*/ 2147483647 w 1021"/>
              <a:gd name="T39" fmla="*/ 2147483647 h 973"/>
              <a:gd name="T40" fmla="*/ 2147483647 w 1021"/>
              <a:gd name="T41" fmla="*/ 2147483647 h 973"/>
              <a:gd name="T42" fmla="*/ 2147483647 w 1021"/>
              <a:gd name="T43" fmla="*/ 2147483647 h 973"/>
              <a:gd name="T44" fmla="*/ 2147483647 w 1021"/>
              <a:gd name="T45" fmla="*/ 2147483647 h 973"/>
              <a:gd name="T46" fmla="*/ 2147483647 w 1021"/>
              <a:gd name="T47" fmla="*/ 2147483647 h 973"/>
              <a:gd name="T48" fmla="*/ 2147483647 w 1021"/>
              <a:gd name="T49" fmla="*/ 2147483647 h 973"/>
              <a:gd name="T50" fmla="*/ 2147483647 w 1021"/>
              <a:gd name="T51" fmla="*/ 2147483647 h 973"/>
              <a:gd name="T52" fmla="*/ 2147483647 w 1021"/>
              <a:gd name="T53" fmla="*/ 2147483647 h 973"/>
              <a:gd name="T54" fmla="*/ 2147483647 w 1021"/>
              <a:gd name="T55" fmla="*/ 2147483647 h 973"/>
              <a:gd name="T56" fmla="*/ 2147483647 w 1021"/>
              <a:gd name="T57" fmla="*/ 2147483647 h 973"/>
              <a:gd name="T58" fmla="*/ 2147483647 w 1021"/>
              <a:gd name="T59" fmla="*/ 2147483647 h 973"/>
              <a:gd name="T60" fmla="*/ 2147483647 w 1021"/>
              <a:gd name="T61" fmla="*/ 2147483647 h 973"/>
              <a:gd name="T62" fmla="*/ 2147483647 w 1021"/>
              <a:gd name="T63" fmla="*/ 2147483647 h 973"/>
              <a:gd name="T64" fmla="*/ 2147483647 w 1021"/>
              <a:gd name="T65" fmla="*/ 2147483647 h 973"/>
              <a:gd name="T66" fmla="*/ 2147483647 w 1021"/>
              <a:gd name="T67" fmla="*/ 2147483647 h 973"/>
              <a:gd name="T68" fmla="*/ 2147483647 w 1021"/>
              <a:gd name="T69" fmla="*/ 2147483647 h 973"/>
              <a:gd name="T70" fmla="*/ 2147483647 w 1021"/>
              <a:gd name="T71" fmla="*/ 2147483647 h 973"/>
              <a:gd name="T72" fmla="*/ 2147483647 w 1021"/>
              <a:gd name="T73" fmla="*/ 2147483647 h 973"/>
              <a:gd name="T74" fmla="*/ 2147483647 w 1021"/>
              <a:gd name="T75" fmla="*/ 2147483647 h 973"/>
              <a:gd name="T76" fmla="*/ 2147483647 w 1021"/>
              <a:gd name="T77" fmla="*/ 2147483647 h 973"/>
              <a:gd name="T78" fmla="*/ 2147483647 w 1021"/>
              <a:gd name="T79" fmla="*/ 2147483647 h 973"/>
              <a:gd name="T80" fmla="*/ 2147483647 w 1021"/>
              <a:gd name="T81" fmla="*/ 2147483647 h 973"/>
              <a:gd name="T82" fmla="*/ 2147483647 w 1021"/>
              <a:gd name="T83" fmla="*/ 2147483647 h 973"/>
              <a:gd name="T84" fmla="*/ 2147483647 w 1021"/>
              <a:gd name="T85" fmla="*/ 2147483647 h 973"/>
              <a:gd name="T86" fmla="*/ 2147483647 w 1021"/>
              <a:gd name="T87" fmla="*/ 2147483647 h 973"/>
              <a:gd name="T88" fmla="*/ 2147483647 w 1021"/>
              <a:gd name="T89" fmla="*/ 2147483647 h 973"/>
              <a:gd name="T90" fmla="*/ 2147483647 w 1021"/>
              <a:gd name="T91" fmla="*/ 2147483647 h 973"/>
              <a:gd name="T92" fmla="*/ 2147483647 w 1021"/>
              <a:gd name="T93" fmla="*/ 2147483647 h 973"/>
              <a:gd name="T94" fmla="*/ 2147483647 w 1021"/>
              <a:gd name="T95" fmla="*/ 2147483647 h 973"/>
              <a:gd name="T96" fmla="*/ 2147483647 w 1021"/>
              <a:gd name="T97" fmla="*/ 2147483647 h 973"/>
              <a:gd name="T98" fmla="*/ 2147483647 w 1021"/>
              <a:gd name="T99" fmla="*/ 2147483647 h 973"/>
              <a:gd name="T100" fmla="*/ 2147483647 w 1021"/>
              <a:gd name="T101" fmla="*/ 2147483647 h 973"/>
              <a:gd name="T102" fmla="*/ 2147483647 w 1021"/>
              <a:gd name="T103" fmla="*/ 2147483647 h 973"/>
              <a:gd name="T104" fmla="*/ 2147483647 w 1021"/>
              <a:gd name="T105" fmla="*/ 0 h 9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1"/>
              <a:gd name="T160" fmla="*/ 0 h 973"/>
              <a:gd name="T161" fmla="*/ 1021 w 1021"/>
              <a:gd name="T162" fmla="*/ 973 h 9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1" h="973">
                <a:moveTo>
                  <a:pt x="0" y="972"/>
                </a:moveTo>
                <a:lnTo>
                  <a:pt x="0" y="938"/>
                </a:lnTo>
                <a:lnTo>
                  <a:pt x="0" y="912"/>
                </a:lnTo>
                <a:lnTo>
                  <a:pt x="8" y="887"/>
                </a:lnTo>
                <a:lnTo>
                  <a:pt x="33" y="870"/>
                </a:lnTo>
                <a:lnTo>
                  <a:pt x="58" y="853"/>
                </a:lnTo>
                <a:lnTo>
                  <a:pt x="82" y="836"/>
                </a:lnTo>
                <a:lnTo>
                  <a:pt x="108" y="819"/>
                </a:lnTo>
                <a:lnTo>
                  <a:pt x="132" y="810"/>
                </a:lnTo>
                <a:lnTo>
                  <a:pt x="158" y="786"/>
                </a:lnTo>
                <a:lnTo>
                  <a:pt x="182" y="769"/>
                </a:lnTo>
                <a:lnTo>
                  <a:pt x="207" y="760"/>
                </a:lnTo>
                <a:lnTo>
                  <a:pt x="232" y="752"/>
                </a:lnTo>
                <a:lnTo>
                  <a:pt x="257" y="743"/>
                </a:lnTo>
                <a:lnTo>
                  <a:pt x="281" y="735"/>
                </a:lnTo>
                <a:lnTo>
                  <a:pt x="307" y="735"/>
                </a:lnTo>
                <a:lnTo>
                  <a:pt x="331" y="726"/>
                </a:lnTo>
                <a:lnTo>
                  <a:pt x="356" y="718"/>
                </a:lnTo>
                <a:lnTo>
                  <a:pt x="381" y="709"/>
                </a:lnTo>
                <a:lnTo>
                  <a:pt x="406" y="701"/>
                </a:lnTo>
                <a:lnTo>
                  <a:pt x="430" y="684"/>
                </a:lnTo>
                <a:lnTo>
                  <a:pt x="456" y="675"/>
                </a:lnTo>
                <a:lnTo>
                  <a:pt x="480" y="658"/>
                </a:lnTo>
                <a:lnTo>
                  <a:pt x="506" y="651"/>
                </a:lnTo>
                <a:lnTo>
                  <a:pt x="530" y="641"/>
                </a:lnTo>
                <a:lnTo>
                  <a:pt x="555" y="617"/>
                </a:lnTo>
                <a:lnTo>
                  <a:pt x="572" y="591"/>
                </a:lnTo>
                <a:lnTo>
                  <a:pt x="596" y="574"/>
                </a:lnTo>
                <a:lnTo>
                  <a:pt x="605" y="549"/>
                </a:lnTo>
                <a:lnTo>
                  <a:pt x="629" y="532"/>
                </a:lnTo>
                <a:lnTo>
                  <a:pt x="655" y="506"/>
                </a:lnTo>
                <a:lnTo>
                  <a:pt x="679" y="482"/>
                </a:lnTo>
                <a:lnTo>
                  <a:pt x="705" y="473"/>
                </a:lnTo>
                <a:lnTo>
                  <a:pt x="729" y="448"/>
                </a:lnTo>
                <a:lnTo>
                  <a:pt x="754" y="422"/>
                </a:lnTo>
                <a:lnTo>
                  <a:pt x="779" y="405"/>
                </a:lnTo>
                <a:lnTo>
                  <a:pt x="804" y="388"/>
                </a:lnTo>
                <a:lnTo>
                  <a:pt x="828" y="363"/>
                </a:lnTo>
                <a:lnTo>
                  <a:pt x="845" y="337"/>
                </a:lnTo>
                <a:lnTo>
                  <a:pt x="870" y="304"/>
                </a:lnTo>
                <a:lnTo>
                  <a:pt x="887" y="279"/>
                </a:lnTo>
                <a:lnTo>
                  <a:pt x="895" y="253"/>
                </a:lnTo>
                <a:lnTo>
                  <a:pt x="920" y="236"/>
                </a:lnTo>
                <a:lnTo>
                  <a:pt x="944" y="219"/>
                </a:lnTo>
                <a:lnTo>
                  <a:pt x="953" y="194"/>
                </a:lnTo>
                <a:lnTo>
                  <a:pt x="961" y="168"/>
                </a:lnTo>
                <a:lnTo>
                  <a:pt x="970" y="144"/>
                </a:lnTo>
                <a:lnTo>
                  <a:pt x="978" y="118"/>
                </a:lnTo>
                <a:lnTo>
                  <a:pt x="986" y="93"/>
                </a:lnTo>
                <a:lnTo>
                  <a:pt x="994" y="67"/>
                </a:lnTo>
                <a:lnTo>
                  <a:pt x="994" y="42"/>
                </a:lnTo>
                <a:lnTo>
                  <a:pt x="994" y="16"/>
                </a:lnTo>
                <a:lnTo>
                  <a:pt x="1020" y="0"/>
                </a:lnTo>
              </a:path>
            </a:pathLst>
          </a:custGeom>
          <a:noFill/>
          <a:ln w="12700" cap="rnd">
            <a:solidFill>
              <a:schemeClr val="accent2"/>
            </a:solidFill>
            <a:round/>
            <a:headEnd type="none" w="sm" len="sm"/>
            <a:tailEnd type="none" w="sm" len="sm"/>
          </a:ln>
        </p:spPr>
        <p:txBody>
          <a:bodyPr/>
          <a:lstStyle/>
          <a:p>
            <a:endParaRPr lang="pt-BR"/>
          </a:p>
        </p:txBody>
      </p:sp>
      <p:sp>
        <p:nvSpPr>
          <p:cNvPr id="101393" name="Rectangle 38"/>
          <p:cNvSpPr>
            <a:spLocks noChangeArrowheads="1"/>
          </p:cNvSpPr>
          <p:nvPr/>
        </p:nvSpPr>
        <p:spPr bwMode="auto">
          <a:xfrm>
            <a:off x="7877175" y="5464175"/>
            <a:ext cx="1090613" cy="250825"/>
          </a:xfrm>
          <a:prstGeom prst="rect">
            <a:avLst/>
          </a:prstGeom>
          <a:solidFill>
            <a:schemeClr val="accent1"/>
          </a:solidFill>
          <a:ln w="12700">
            <a:solidFill>
              <a:schemeClr val="tx1"/>
            </a:solidFill>
            <a:miter lim="800000"/>
            <a:headEnd/>
            <a:tailEnd/>
          </a:ln>
        </p:spPr>
        <p:txBody>
          <a:bodyPr wrap="none" anchor="ctr"/>
          <a:lstStyle/>
          <a:p>
            <a:pPr algn="ctr" eaLnBrk="0" hangingPunct="0"/>
            <a:endParaRPr lang="pt-BR"/>
          </a:p>
        </p:txBody>
      </p:sp>
      <p:sp>
        <p:nvSpPr>
          <p:cNvPr id="101394" name="Freeform 39"/>
          <p:cNvSpPr>
            <a:spLocks/>
          </p:cNvSpPr>
          <p:nvPr/>
        </p:nvSpPr>
        <p:spPr bwMode="auto">
          <a:xfrm>
            <a:off x="7466013" y="5597525"/>
            <a:ext cx="33337" cy="217488"/>
          </a:xfrm>
          <a:custGeom>
            <a:avLst/>
            <a:gdLst>
              <a:gd name="T0" fmla="*/ 2147483647 w 21"/>
              <a:gd name="T1" fmla="*/ 0 h 137"/>
              <a:gd name="T2" fmla="*/ 0 w 21"/>
              <a:gd name="T3" fmla="*/ 0 h 137"/>
              <a:gd name="T4" fmla="*/ 0 w 21"/>
              <a:gd name="T5" fmla="*/ 2147483647 h 137"/>
              <a:gd name="T6" fmla="*/ 2147483647 w 21"/>
              <a:gd name="T7" fmla="*/ 2147483647 h 137"/>
              <a:gd name="T8" fmla="*/ 2147483647 w 21"/>
              <a:gd name="T9" fmla="*/ 0 h 137"/>
              <a:gd name="T10" fmla="*/ 2147483647 w 21"/>
              <a:gd name="T11" fmla="*/ 0 h 137"/>
              <a:gd name="T12" fmla="*/ 0 60000 65536"/>
              <a:gd name="T13" fmla="*/ 0 60000 65536"/>
              <a:gd name="T14" fmla="*/ 0 60000 65536"/>
              <a:gd name="T15" fmla="*/ 0 60000 65536"/>
              <a:gd name="T16" fmla="*/ 0 60000 65536"/>
              <a:gd name="T17" fmla="*/ 0 60000 65536"/>
              <a:gd name="T18" fmla="*/ 0 w 21"/>
              <a:gd name="T19" fmla="*/ 0 h 137"/>
              <a:gd name="T20" fmla="*/ 21 w 21"/>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21" h="137">
                <a:moveTo>
                  <a:pt x="11" y="0"/>
                </a:moveTo>
                <a:lnTo>
                  <a:pt x="0" y="0"/>
                </a:lnTo>
                <a:lnTo>
                  <a:pt x="0" y="136"/>
                </a:lnTo>
                <a:lnTo>
                  <a:pt x="20" y="136"/>
                </a:lnTo>
                <a:lnTo>
                  <a:pt x="20" y="0"/>
                </a:lnTo>
                <a:lnTo>
                  <a:pt x="11" y="0"/>
                </a:lnTo>
              </a:path>
            </a:pathLst>
          </a:custGeom>
          <a:solidFill>
            <a:srgbClr val="000000"/>
          </a:solidFill>
          <a:ln w="9525" cap="rnd">
            <a:noFill/>
            <a:round/>
            <a:headEnd/>
            <a:tailEnd/>
          </a:ln>
        </p:spPr>
        <p:txBody>
          <a:bodyPr/>
          <a:lstStyle/>
          <a:p>
            <a:endParaRPr lang="pt-BR"/>
          </a:p>
        </p:txBody>
      </p:sp>
      <p:sp>
        <p:nvSpPr>
          <p:cNvPr id="101395" name="Freeform 40"/>
          <p:cNvSpPr>
            <a:spLocks/>
          </p:cNvSpPr>
          <p:nvPr/>
        </p:nvSpPr>
        <p:spPr bwMode="auto">
          <a:xfrm>
            <a:off x="7307263" y="5730875"/>
            <a:ext cx="354012" cy="161925"/>
          </a:xfrm>
          <a:custGeom>
            <a:avLst/>
            <a:gdLst>
              <a:gd name="T0" fmla="*/ 0 w 223"/>
              <a:gd name="T1" fmla="*/ 0 h 102"/>
              <a:gd name="T2" fmla="*/ 0 w 223"/>
              <a:gd name="T3" fmla="*/ 2147483647 h 102"/>
              <a:gd name="T4" fmla="*/ 2147483647 w 223"/>
              <a:gd name="T5" fmla="*/ 2147483647 h 102"/>
              <a:gd name="T6" fmla="*/ 2147483647 w 223"/>
              <a:gd name="T7" fmla="*/ 2147483647 h 102"/>
              <a:gd name="T8" fmla="*/ 0 w 223"/>
              <a:gd name="T9" fmla="*/ 0 h 102"/>
              <a:gd name="T10" fmla="*/ 0 60000 65536"/>
              <a:gd name="T11" fmla="*/ 0 60000 65536"/>
              <a:gd name="T12" fmla="*/ 0 60000 65536"/>
              <a:gd name="T13" fmla="*/ 0 60000 65536"/>
              <a:gd name="T14" fmla="*/ 0 60000 65536"/>
              <a:gd name="T15" fmla="*/ 0 w 223"/>
              <a:gd name="T16" fmla="*/ 0 h 102"/>
              <a:gd name="T17" fmla="*/ 223 w 223"/>
              <a:gd name="T18" fmla="*/ 102 h 102"/>
            </a:gdLst>
            <a:ahLst/>
            <a:cxnLst>
              <a:cxn ang="T10">
                <a:pos x="T0" y="T1"/>
              </a:cxn>
              <a:cxn ang="T11">
                <a:pos x="T2" y="T3"/>
              </a:cxn>
              <a:cxn ang="T12">
                <a:pos x="T4" y="T5"/>
              </a:cxn>
              <a:cxn ang="T13">
                <a:pos x="T6" y="T7"/>
              </a:cxn>
              <a:cxn ang="T14">
                <a:pos x="T8" y="T9"/>
              </a:cxn>
            </a:cxnLst>
            <a:rect l="T15" t="T16" r="T17" b="T18"/>
            <a:pathLst>
              <a:path w="223" h="102">
                <a:moveTo>
                  <a:pt x="0" y="0"/>
                </a:moveTo>
                <a:lnTo>
                  <a:pt x="0" y="101"/>
                </a:lnTo>
                <a:lnTo>
                  <a:pt x="222" y="2"/>
                </a:lnTo>
                <a:lnTo>
                  <a:pt x="222" y="101"/>
                </a:lnTo>
                <a:lnTo>
                  <a:pt x="0" y="0"/>
                </a:lnTo>
              </a:path>
            </a:pathLst>
          </a:custGeom>
          <a:solidFill>
            <a:srgbClr val="00FF00"/>
          </a:solidFill>
          <a:ln w="9525" cap="rnd">
            <a:noFill/>
            <a:round/>
            <a:headEnd/>
            <a:tailEnd/>
          </a:ln>
        </p:spPr>
        <p:txBody>
          <a:bodyPr/>
          <a:lstStyle/>
          <a:p>
            <a:endParaRPr lang="pt-BR"/>
          </a:p>
        </p:txBody>
      </p:sp>
      <p:sp>
        <p:nvSpPr>
          <p:cNvPr id="101396" name="Freeform 41"/>
          <p:cNvSpPr>
            <a:spLocks/>
          </p:cNvSpPr>
          <p:nvPr/>
        </p:nvSpPr>
        <p:spPr bwMode="auto">
          <a:xfrm>
            <a:off x="7307263" y="5730875"/>
            <a:ext cx="354012" cy="161925"/>
          </a:xfrm>
          <a:custGeom>
            <a:avLst/>
            <a:gdLst>
              <a:gd name="T0" fmla="*/ 0 w 223"/>
              <a:gd name="T1" fmla="*/ 0 h 102"/>
              <a:gd name="T2" fmla="*/ 0 w 223"/>
              <a:gd name="T3" fmla="*/ 2147483647 h 102"/>
              <a:gd name="T4" fmla="*/ 2147483647 w 223"/>
              <a:gd name="T5" fmla="*/ 2147483647 h 102"/>
              <a:gd name="T6" fmla="*/ 2147483647 w 223"/>
              <a:gd name="T7" fmla="*/ 2147483647 h 102"/>
              <a:gd name="T8" fmla="*/ 0 w 223"/>
              <a:gd name="T9" fmla="*/ 0 h 102"/>
              <a:gd name="T10" fmla="*/ 0 60000 65536"/>
              <a:gd name="T11" fmla="*/ 0 60000 65536"/>
              <a:gd name="T12" fmla="*/ 0 60000 65536"/>
              <a:gd name="T13" fmla="*/ 0 60000 65536"/>
              <a:gd name="T14" fmla="*/ 0 60000 65536"/>
              <a:gd name="T15" fmla="*/ 0 w 223"/>
              <a:gd name="T16" fmla="*/ 0 h 102"/>
              <a:gd name="T17" fmla="*/ 223 w 223"/>
              <a:gd name="T18" fmla="*/ 102 h 102"/>
            </a:gdLst>
            <a:ahLst/>
            <a:cxnLst>
              <a:cxn ang="T10">
                <a:pos x="T0" y="T1"/>
              </a:cxn>
              <a:cxn ang="T11">
                <a:pos x="T2" y="T3"/>
              </a:cxn>
              <a:cxn ang="T12">
                <a:pos x="T4" y="T5"/>
              </a:cxn>
              <a:cxn ang="T13">
                <a:pos x="T6" y="T7"/>
              </a:cxn>
              <a:cxn ang="T14">
                <a:pos x="T8" y="T9"/>
              </a:cxn>
            </a:cxnLst>
            <a:rect l="T15" t="T16" r="T17" b="T18"/>
            <a:pathLst>
              <a:path w="223" h="102">
                <a:moveTo>
                  <a:pt x="0" y="0"/>
                </a:moveTo>
                <a:lnTo>
                  <a:pt x="0" y="101"/>
                </a:lnTo>
                <a:lnTo>
                  <a:pt x="222" y="2"/>
                </a:lnTo>
                <a:lnTo>
                  <a:pt x="222" y="101"/>
                </a:lnTo>
                <a:lnTo>
                  <a:pt x="0" y="0"/>
                </a:lnTo>
              </a:path>
            </a:pathLst>
          </a:custGeom>
          <a:noFill/>
          <a:ln w="12700" cap="rnd">
            <a:solidFill>
              <a:srgbClr val="000000"/>
            </a:solidFill>
            <a:round/>
            <a:headEnd type="none" w="sm" len="sm"/>
            <a:tailEnd type="none" w="sm" len="sm"/>
          </a:ln>
        </p:spPr>
        <p:txBody>
          <a:bodyPr/>
          <a:lstStyle/>
          <a:p>
            <a:endParaRPr lang="pt-BR"/>
          </a:p>
        </p:txBody>
      </p:sp>
      <p:grpSp>
        <p:nvGrpSpPr>
          <p:cNvPr id="101397" name="Group 42"/>
          <p:cNvGrpSpPr>
            <a:grpSpLocks/>
          </p:cNvGrpSpPr>
          <p:nvPr/>
        </p:nvGrpSpPr>
        <p:grpSpPr bwMode="auto">
          <a:xfrm>
            <a:off x="4548188" y="5414963"/>
            <a:ext cx="325437" cy="323850"/>
            <a:chOff x="2880" y="3527"/>
            <a:chExt cx="205" cy="204"/>
          </a:xfrm>
        </p:grpSpPr>
        <p:sp>
          <p:nvSpPr>
            <p:cNvPr id="101499" name="Oval 43"/>
            <p:cNvSpPr>
              <a:spLocks noChangeArrowheads="1"/>
            </p:cNvSpPr>
            <p:nvPr/>
          </p:nvSpPr>
          <p:spPr bwMode="auto">
            <a:xfrm>
              <a:off x="2880" y="3527"/>
              <a:ext cx="205" cy="204"/>
            </a:xfrm>
            <a:prstGeom prst="ellipse">
              <a:avLst/>
            </a:prstGeom>
            <a:solidFill>
              <a:schemeClr val="bg1"/>
            </a:solidFill>
            <a:ln w="50800">
              <a:solidFill>
                <a:schemeClr val="accent2"/>
              </a:solidFill>
              <a:round/>
              <a:headEnd/>
              <a:tailEnd/>
            </a:ln>
          </p:spPr>
          <p:txBody>
            <a:bodyPr wrap="none" anchor="ctr"/>
            <a:lstStyle/>
            <a:p>
              <a:pPr algn="ctr" eaLnBrk="0" hangingPunct="0"/>
              <a:endParaRPr lang="pt-BR"/>
            </a:p>
          </p:txBody>
        </p:sp>
        <p:sp>
          <p:nvSpPr>
            <p:cNvPr id="101500" name="Line 44"/>
            <p:cNvSpPr>
              <a:spLocks noChangeShapeType="1"/>
            </p:cNvSpPr>
            <p:nvPr/>
          </p:nvSpPr>
          <p:spPr bwMode="auto">
            <a:xfrm flipV="1">
              <a:off x="2905" y="3558"/>
              <a:ext cx="149" cy="128"/>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501" name="Line 45"/>
            <p:cNvSpPr>
              <a:spLocks noChangeShapeType="1"/>
            </p:cNvSpPr>
            <p:nvPr/>
          </p:nvSpPr>
          <p:spPr bwMode="auto">
            <a:xfrm flipH="1" flipV="1">
              <a:off x="2898" y="3565"/>
              <a:ext cx="170" cy="135"/>
            </a:xfrm>
            <a:prstGeom prst="line">
              <a:avLst/>
            </a:prstGeom>
            <a:noFill/>
            <a:ln w="12700">
              <a:solidFill>
                <a:schemeClr val="accent2"/>
              </a:solidFill>
              <a:round/>
              <a:headEnd type="none" w="sm" len="sm"/>
              <a:tailEnd type="none" w="sm" len="sm"/>
            </a:ln>
          </p:spPr>
          <p:txBody>
            <a:bodyPr wrap="none" anchor="ctr"/>
            <a:lstStyle/>
            <a:p>
              <a:endParaRPr lang="pt-BR"/>
            </a:p>
          </p:txBody>
        </p:sp>
      </p:grpSp>
      <p:sp>
        <p:nvSpPr>
          <p:cNvPr id="101398" name="Freeform 46"/>
          <p:cNvSpPr>
            <a:spLocks/>
          </p:cNvSpPr>
          <p:nvPr/>
        </p:nvSpPr>
        <p:spPr bwMode="auto">
          <a:xfrm>
            <a:off x="6745288" y="5314950"/>
            <a:ext cx="230187" cy="230188"/>
          </a:xfrm>
          <a:custGeom>
            <a:avLst/>
            <a:gdLst>
              <a:gd name="T0" fmla="*/ 2147483647 w 145"/>
              <a:gd name="T1" fmla="*/ 0 h 145"/>
              <a:gd name="T2" fmla="*/ 2147483647 w 145"/>
              <a:gd name="T3" fmla="*/ 0 h 145"/>
              <a:gd name="T4" fmla="*/ 2147483647 w 145"/>
              <a:gd name="T5" fmla="*/ 2147483647 h 145"/>
              <a:gd name="T6" fmla="*/ 2147483647 w 145"/>
              <a:gd name="T7" fmla="*/ 2147483647 h 145"/>
              <a:gd name="T8" fmla="*/ 2147483647 w 145"/>
              <a:gd name="T9" fmla="*/ 2147483647 h 145"/>
              <a:gd name="T10" fmla="*/ 2147483647 w 145"/>
              <a:gd name="T11" fmla="*/ 2147483647 h 145"/>
              <a:gd name="T12" fmla="*/ 2147483647 w 145"/>
              <a:gd name="T13" fmla="*/ 2147483647 h 145"/>
              <a:gd name="T14" fmla="*/ 2147483647 w 145"/>
              <a:gd name="T15" fmla="*/ 2147483647 h 145"/>
              <a:gd name="T16" fmla="*/ 2147483647 w 145"/>
              <a:gd name="T17" fmla="*/ 2147483647 h 145"/>
              <a:gd name="T18" fmla="*/ 2147483647 w 145"/>
              <a:gd name="T19" fmla="*/ 2147483647 h 145"/>
              <a:gd name="T20" fmla="*/ 2147483647 w 145"/>
              <a:gd name="T21" fmla="*/ 2147483647 h 145"/>
              <a:gd name="T22" fmla="*/ 2147483647 w 145"/>
              <a:gd name="T23" fmla="*/ 2147483647 h 145"/>
              <a:gd name="T24" fmla="*/ 2147483647 w 145"/>
              <a:gd name="T25" fmla="*/ 2147483647 h 145"/>
              <a:gd name="T26" fmla="*/ 2147483647 w 145"/>
              <a:gd name="T27" fmla="*/ 2147483647 h 145"/>
              <a:gd name="T28" fmla="*/ 2147483647 w 145"/>
              <a:gd name="T29" fmla="*/ 2147483647 h 145"/>
              <a:gd name="T30" fmla="*/ 0 w 145"/>
              <a:gd name="T31" fmla="*/ 2147483647 h 145"/>
              <a:gd name="T32" fmla="*/ 0 w 145"/>
              <a:gd name="T33" fmla="*/ 2147483647 h 145"/>
              <a:gd name="T34" fmla="*/ 0 w 145"/>
              <a:gd name="T35" fmla="*/ 2147483647 h 145"/>
              <a:gd name="T36" fmla="*/ 0 w 145"/>
              <a:gd name="T37" fmla="*/ 2147483647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145"/>
              <a:gd name="T59" fmla="*/ 145 w 145"/>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145">
                <a:moveTo>
                  <a:pt x="144" y="0"/>
                </a:moveTo>
                <a:lnTo>
                  <a:pt x="128" y="0"/>
                </a:lnTo>
                <a:lnTo>
                  <a:pt x="112" y="4"/>
                </a:lnTo>
                <a:lnTo>
                  <a:pt x="100" y="4"/>
                </a:lnTo>
                <a:lnTo>
                  <a:pt x="88" y="8"/>
                </a:lnTo>
                <a:lnTo>
                  <a:pt x="76" y="12"/>
                </a:lnTo>
                <a:lnTo>
                  <a:pt x="64" y="16"/>
                </a:lnTo>
                <a:lnTo>
                  <a:pt x="52" y="24"/>
                </a:lnTo>
                <a:lnTo>
                  <a:pt x="40" y="32"/>
                </a:lnTo>
                <a:lnTo>
                  <a:pt x="28" y="36"/>
                </a:lnTo>
                <a:lnTo>
                  <a:pt x="24" y="48"/>
                </a:lnTo>
                <a:lnTo>
                  <a:pt x="20" y="60"/>
                </a:lnTo>
                <a:lnTo>
                  <a:pt x="12" y="72"/>
                </a:lnTo>
                <a:lnTo>
                  <a:pt x="12" y="84"/>
                </a:lnTo>
                <a:lnTo>
                  <a:pt x="8" y="96"/>
                </a:lnTo>
                <a:lnTo>
                  <a:pt x="0" y="108"/>
                </a:lnTo>
                <a:lnTo>
                  <a:pt x="0" y="120"/>
                </a:lnTo>
                <a:lnTo>
                  <a:pt x="0" y="132"/>
                </a:lnTo>
                <a:lnTo>
                  <a:pt x="0" y="144"/>
                </a:lnTo>
              </a:path>
            </a:pathLst>
          </a:custGeom>
          <a:noFill/>
          <a:ln w="12700" cap="rnd">
            <a:solidFill>
              <a:schemeClr val="accent2"/>
            </a:solidFill>
            <a:round/>
            <a:headEnd type="none" w="sm" len="sm"/>
            <a:tailEnd type="none" w="sm" len="sm"/>
          </a:ln>
        </p:spPr>
        <p:txBody>
          <a:bodyPr/>
          <a:lstStyle/>
          <a:p>
            <a:endParaRPr lang="pt-BR"/>
          </a:p>
        </p:txBody>
      </p:sp>
      <p:sp>
        <p:nvSpPr>
          <p:cNvPr id="101399" name="Rectangle 47"/>
          <p:cNvSpPr>
            <a:spLocks noChangeArrowheads="1"/>
          </p:cNvSpPr>
          <p:nvPr/>
        </p:nvSpPr>
        <p:spPr bwMode="auto">
          <a:xfrm>
            <a:off x="7348538" y="5422900"/>
            <a:ext cx="241300" cy="190500"/>
          </a:xfrm>
          <a:prstGeom prst="rect">
            <a:avLst/>
          </a:prstGeom>
          <a:solidFill>
            <a:srgbClr val="00FF66"/>
          </a:solidFill>
          <a:ln w="12700">
            <a:solidFill>
              <a:schemeClr val="tx1"/>
            </a:solidFill>
            <a:miter lim="800000"/>
            <a:headEnd/>
            <a:tailEnd/>
          </a:ln>
        </p:spPr>
        <p:txBody>
          <a:bodyPr wrap="none" anchor="ctr"/>
          <a:lstStyle/>
          <a:p>
            <a:pPr algn="ctr" eaLnBrk="0" hangingPunct="0"/>
            <a:endParaRPr lang="pt-BR"/>
          </a:p>
        </p:txBody>
      </p:sp>
      <p:grpSp>
        <p:nvGrpSpPr>
          <p:cNvPr id="101400" name="Group 48"/>
          <p:cNvGrpSpPr>
            <a:grpSpLocks/>
          </p:cNvGrpSpPr>
          <p:nvPr/>
        </p:nvGrpSpPr>
        <p:grpSpPr bwMode="auto">
          <a:xfrm>
            <a:off x="5894388" y="5264150"/>
            <a:ext cx="304800" cy="495300"/>
            <a:chOff x="3728" y="3432"/>
            <a:chExt cx="192" cy="312"/>
          </a:xfrm>
        </p:grpSpPr>
        <p:sp>
          <p:nvSpPr>
            <p:cNvPr id="101488" name="Rectangle 49"/>
            <p:cNvSpPr>
              <a:spLocks noChangeArrowheads="1"/>
            </p:cNvSpPr>
            <p:nvPr/>
          </p:nvSpPr>
          <p:spPr bwMode="auto">
            <a:xfrm>
              <a:off x="3728" y="3432"/>
              <a:ext cx="192" cy="312"/>
            </a:xfrm>
            <a:prstGeom prst="rect">
              <a:avLst/>
            </a:prstGeom>
            <a:solidFill>
              <a:schemeClr val="hlink"/>
            </a:solidFill>
            <a:ln w="12700">
              <a:solidFill>
                <a:schemeClr val="tx1"/>
              </a:solidFill>
              <a:miter lim="800000"/>
              <a:headEnd/>
              <a:tailEnd/>
            </a:ln>
          </p:spPr>
          <p:txBody>
            <a:bodyPr wrap="none" anchor="ctr"/>
            <a:lstStyle/>
            <a:p>
              <a:pPr algn="ctr" eaLnBrk="0" hangingPunct="0"/>
              <a:endParaRPr lang="pt-BR"/>
            </a:p>
          </p:txBody>
        </p:sp>
        <p:sp>
          <p:nvSpPr>
            <p:cNvPr id="101489" name="Rectangle 50"/>
            <p:cNvSpPr>
              <a:spLocks noChangeArrowheads="1"/>
            </p:cNvSpPr>
            <p:nvPr/>
          </p:nvSpPr>
          <p:spPr bwMode="auto">
            <a:xfrm>
              <a:off x="3750" y="3456"/>
              <a:ext cx="148" cy="68"/>
            </a:xfrm>
            <a:prstGeom prst="rect">
              <a:avLst/>
            </a:prstGeom>
            <a:solidFill>
              <a:schemeClr val="folHlink"/>
            </a:solidFill>
            <a:ln w="12700">
              <a:solidFill>
                <a:schemeClr val="tx1"/>
              </a:solidFill>
              <a:miter lim="800000"/>
              <a:headEnd/>
              <a:tailEnd/>
            </a:ln>
          </p:spPr>
          <p:txBody>
            <a:bodyPr wrap="none" anchor="ctr"/>
            <a:lstStyle/>
            <a:p>
              <a:pPr algn="ctr" eaLnBrk="0" hangingPunct="0"/>
              <a:endParaRPr lang="pt-BR"/>
            </a:p>
          </p:txBody>
        </p:sp>
        <p:sp>
          <p:nvSpPr>
            <p:cNvPr id="101490" name="Rectangle 51"/>
            <p:cNvSpPr>
              <a:spLocks noChangeArrowheads="1"/>
            </p:cNvSpPr>
            <p:nvPr/>
          </p:nvSpPr>
          <p:spPr bwMode="auto">
            <a:xfrm>
              <a:off x="3742" y="3532"/>
              <a:ext cx="164" cy="197"/>
            </a:xfrm>
            <a:prstGeom prst="rect">
              <a:avLst/>
            </a:prstGeom>
            <a:solidFill>
              <a:schemeClr val="bg1"/>
            </a:solidFill>
            <a:ln w="12700">
              <a:solidFill>
                <a:schemeClr val="accent2"/>
              </a:solidFill>
              <a:miter lim="800000"/>
              <a:headEnd/>
              <a:tailEnd/>
            </a:ln>
          </p:spPr>
          <p:txBody>
            <a:bodyPr wrap="none" anchor="ctr"/>
            <a:lstStyle/>
            <a:p>
              <a:pPr algn="ctr" eaLnBrk="0" hangingPunct="0"/>
              <a:endParaRPr lang="pt-BR"/>
            </a:p>
          </p:txBody>
        </p:sp>
        <p:sp>
          <p:nvSpPr>
            <p:cNvPr id="101491" name="Line 52"/>
            <p:cNvSpPr>
              <a:spLocks noChangeShapeType="1"/>
            </p:cNvSpPr>
            <p:nvPr/>
          </p:nvSpPr>
          <p:spPr bwMode="auto">
            <a:xfrm>
              <a:off x="3740" y="3559"/>
              <a:ext cx="172" cy="0"/>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492" name="Line 53"/>
            <p:cNvSpPr>
              <a:spLocks noChangeShapeType="1"/>
            </p:cNvSpPr>
            <p:nvPr/>
          </p:nvSpPr>
          <p:spPr bwMode="auto">
            <a:xfrm>
              <a:off x="3740" y="3591"/>
              <a:ext cx="172" cy="0"/>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493" name="Line 54"/>
            <p:cNvSpPr>
              <a:spLocks noChangeShapeType="1"/>
            </p:cNvSpPr>
            <p:nvPr/>
          </p:nvSpPr>
          <p:spPr bwMode="auto">
            <a:xfrm>
              <a:off x="3740" y="3659"/>
              <a:ext cx="172" cy="0"/>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494" name="Line 55"/>
            <p:cNvSpPr>
              <a:spLocks noChangeShapeType="1"/>
            </p:cNvSpPr>
            <p:nvPr/>
          </p:nvSpPr>
          <p:spPr bwMode="auto">
            <a:xfrm>
              <a:off x="3740" y="3626"/>
              <a:ext cx="172" cy="0"/>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495" name="Line 56"/>
            <p:cNvSpPr>
              <a:spLocks noChangeShapeType="1"/>
            </p:cNvSpPr>
            <p:nvPr/>
          </p:nvSpPr>
          <p:spPr bwMode="auto">
            <a:xfrm>
              <a:off x="3740" y="3694"/>
              <a:ext cx="172" cy="0"/>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496" name="Line 57"/>
            <p:cNvSpPr>
              <a:spLocks noChangeShapeType="1"/>
            </p:cNvSpPr>
            <p:nvPr/>
          </p:nvSpPr>
          <p:spPr bwMode="auto">
            <a:xfrm>
              <a:off x="3822" y="3528"/>
              <a:ext cx="0" cy="203"/>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497" name="Line 58"/>
            <p:cNvSpPr>
              <a:spLocks noChangeShapeType="1"/>
            </p:cNvSpPr>
            <p:nvPr/>
          </p:nvSpPr>
          <p:spPr bwMode="auto">
            <a:xfrm>
              <a:off x="3777" y="3528"/>
              <a:ext cx="0" cy="200"/>
            </a:xfrm>
            <a:prstGeom prst="line">
              <a:avLst/>
            </a:prstGeom>
            <a:noFill/>
            <a:ln w="12700">
              <a:solidFill>
                <a:schemeClr val="accent2"/>
              </a:solidFill>
              <a:round/>
              <a:headEnd type="none" w="sm" len="sm"/>
              <a:tailEnd type="none" w="sm" len="sm"/>
            </a:ln>
          </p:spPr>
          <p:txBody>
            <a:bodyPr wrap="none" anchor="ctr"/>
            <a:lstStyle/>
            <a:p>
              <a:endParaRPr lang="pt-BR"/>
            </a:p>
          </p:txBody>
        </p:sp>
        <p:sp>
          <p:nvSpPr>
            <p:cNvPr id="101498" name="Line 59"/>
            <p:cNvSpPr>
              <a:spLocks noChangeShapeType="1"/>
            </p:cNvSpPr>
            <p:nvPr/>
          </p:nvSpPr>
          <p:spPr bwMode="auto">
            <a:xfrm>
              <a:off x="3867" y="3526"/>
              <a:ext cx="0" cy="202"/>
            </a:xfrm>
            <a:prstGeom prst="line">
              <a:avLst/>
            </a:prstGeom>
            <a:noFill/>
            <a:ln w="12700">
              <a:solidFill>
                <a:schemeClr val="accent2"/>
              </a:solidFill>
              <a:round/>
              <a:headEnd type="none" w="sm" len="sm"/>
              <a:tailEnd type="none" w="sm" len="sm"/>
            </a:ln>
          </p:spPr>
          <p:txBody>
            <a:bodyPr wrap="none" anchor="ctr"/>
            <a:lstStyle/>
            <a:p>
              <a:endParaRPr lang="pt-BR"/>
            </a:p>
          </p:txBody>
        </p:sp>
      </p:grpSp>
      <p:grpSp>
        <p:nvGrpSpPr>
          <p:cNvPr id="101401" name="Group 60"/>
          <p:cNvGrpSpPr>
            <a:grpSpLocks/>
          </p:cNvGrpSpPr>
          <p:nvPr/>
        </p:nvGrpSpPr>
        <p:grpSpPr bwMode="auto">
          <a:xfrm>
            <a:off x="4356100" y="3322638"/>
            <a:ext cx="776288" cy="439737"/>
            <a:chOff x="2759" y="2209"/>
            <a:chExt cx="489" cy="277"/>
          </a:xfrm>
        </p:grpSpPr>
        <p:sp>
          <p:nvSpPr>
            <p:cNvPr id="101486" name="Rectangle 61"/>
            <p:cNvSpPr>
              <a:spLocks noChangeArrowheads="1"/>
            </p:cNvSpPr>
            <p:nvPr/>
          </p:nvSpPr>
          <p:spPr bwMode="auto">
            <a:xfrm>
              <a:off x="2795" y="2209"/>
              <a:ext cx="439" cy="277"/>
            </a:xfrm>
            <a:prstGeom prst="rect">
              <a:avLst/>
            </a:prstGeom>
            <a:solidFill>
              <a:schemeClr val="accent1"/>
            </a:solidFill>
            <a:ln w="12700">
              <a:solidFill>
                <a:schemeClr val="tx1"/>
              </a:solidFill>
              <a:miter lim="800000"/>
              <a:headEnd/>
              <a:tailEnd/>
            </a:ln>
          </p:spPr>
          <p:txBody>
            <a:bodyPr wrap="none" anchor="ctr"/>
            <a:lstStyle/>
            <a:p>
              <a:pPr algn="ctr" eaLnBrk="0" hangingPunct="0"/>
              <a:endParaRPr lang="pt-BR"/>
            </a:p>
          </p:txBody>
        </p:sp>
        <p:sp>
          <p:nvSpPr>
            <p:cNvPr id="101487" name="Rectangle 62"/>
            <p:cNvSpPr>
              <a:spLocks noChangeArrowheads="1"/>
            </p:cNvSpPr>
            <p:nvPr/>
          </p:nvSpPr>
          <p:spPr bwMode="auto">
            <a:xfrm>
              <a:off x="2759" y="2276"/>
              <a:ext cx="489" cy="173"/>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latin typeface="Arial" charset="0"/>
                </a:rPr>
                <a:t>BRIDGE</a:t>
              </a:r>
            </a:p>
          </p:txBody>
        </p:sp>
      </p:grpSp>
      <p:sp>
        <p:nvSpPr>
          <p:cNvPr id="101402" name="Rectangle 63"/>
          <p:cNvSpPr>
            <a:spLocks noChangeArrowheads="1"/>
          </p:cNvSpPr>
          <p:nvPr/>
        </p:nvSpPr>
        <p:spPr bwMode="auto">
          <a:xfrm>
            <a:off x="5386388" y="4343400"/>
            <a:ext cx="1187450" cy="304800"/>
          </a:xfrm>
          <a:prstGeom prst="rect">
            <a:avLst/>
          </a:prstGeom>
          <a:noFill/>
          <a:ln w="9525">
            <a:noFill/>
            <a:miter lim="800000"/>
            <a:headEnd/>
            <a:tailEnd/>
          </a:ln>
        </p:spPr>
        <p:txBody>
          <a:bodyPr wrap="none" lIns="92075" tIns="46038" rIns="92075" bIns="46038">
            <a:spAutoFit/>
          </a:bodyPr>
          <a:lstStyle/>
          <a:p>
            <a:pPr defTabSz="762000" eaLnBrk="0" hangingPunct="0"/>
            <a:r>
              <a:rPr lang="en-GB" sz="1400" b="1">
                <a:solidFill>
                  <a:schemeClr val="accent2"/>
                </a:solidFill>
                <a:latin typeface="Arial" charset="0"/>
              </a:rPr>
              <a:t>Fieldbus H1</a:t>
            </a:r>
          </a:p>
        </p:txBody>
      </p:sp>
      <p:sp>
        <p:nvSpPr>
          <p:cNvPr id="101403" name="Rectangle 64"/>
          <p:cNvSpPr>
            <a:spLocks noChangeArrowheads="1"/>
          </p:cNvSpPr>
          <p:nvPr/>
        </p:nvSpPr>
        <p:spPr bwMode="auto">
          <a:xfrm>
            <a:off x="7861300" y="5467350"/>
            <a:ext cx="1190625" cy="274638"/>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latin typeface="Arial" charset="0"/>
              </a:rPr>
              <a:t>ANALIZADOR</a:t>
            </a:r>
          </a:p>
        </p:txBody>
      </p:sp>
      <p:grpSp>
        <p:nvGrpSpPr>
          <p:cNvPr id="101404" name="Group 65"/>
          <p:cNvGrpSpPr>
            <a:grpSpLocks/>
          </p:cNvGrpSpPr>
          <p:nvPr/>
        </p:nvGrpSpPr>
        <p:grpSpPr bwMode="auto">
          <a:xfrm>
            <a:off x="7283450" y="3324225"/>
            <a:ext cx="698500" cy="439738"/>
            <a:chOff x="4603" y="2210"/>
            <a:chExt cx="440" cy="277"/>
          </a:xfrm>
        </p:grpSpPr>
        <p:sp>
          <p:nvSpPr>
            <p:cNvPr id="101484" name="Rectangle 66"/>
            <p:cNvSpPr>
              <a:spLocks noChangeArrowheads="1"/>
            </p:cNvSpPr>
            <p:nvPr/>
          </p:nvSpPr>
          <p:spPr bwMode="auto">
            <a:xfrm>
              <a:off x="4603" y="2210"/>
              <a:ext cx="440" cy="277"/>
            </a:xfrm>
            <a:prstGeom prst="rect">
              <a:avLst/>
            </a:prstGeom>
            <a:solidFill>
              <a:schemeClr val="accent1"/>
            </a:solidFill>
            <a:ln w="12700">
              <a:solidFill>
                <a:schemeClr val="tx1"/>
              </a:solidFill>
              <a:miter lim="800000"/>
              <a:headEnd/>
              <a:tailEnd/>
            </a:ln>
          </p:spPr>
          <p:txBody>
            <a:bodyPr wrap="none" anchor="ctr"/>
            <a:lstStyle/>
            <a:p>
              <a:pPr algn="ctr" eaLnBrk="0" hangingPunct="0"/>
              <a:endParaRPr lang="pt-BR"/>
            </a:p>
          </p:txBody>
        </p:sp>
        <p:sp>
          <p:nvSpPr>
            <p:cNvPr id="101485" name="Rectangle 67"/>
            <p:cNvSpPr>
              <a:spLocks noChangeArrowheads="1"/>
            </p:cNvSpPr>
            <p:nvPr/>
          </p:nvSpPr>
          <p:spPr bwMode="auto">
            <a:xfrm>
              <a:off x="4663" y="2268"/>
              <a:ext cx="308" cy="173"/>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latin typeface="Arial" charset="0"/>
                </a:rPr>
                <a:t>PLC</a:t>
              </a:r>
            </a:p>
          </p:txBody>
        </p:sp>
      </p:grpSp>
      <p:sp>
        <p:nvSpPr>
          <p:cNvPr id="101405" name="Freeform 68"/>
          <p:cNvSpPr>
            <a:spLocks/>
          </p:cNvSpPr>
          <p:nvPr/>
        </p:nvSpPr>
        <p:spPr bwMode="auto">
          <a:xfrm>
            <a:off x="4700588" y="5219700"/>
            <a:ext cx="604837" cy="173038"/>
          </a:xfrm>
          <a:custGeom>
            <a:avLst/>
            <a:gdLst>
              <a:gd name="T0" fmla="*/ 0 w 381"/>
              <a:gd name="T1" fmla="*/ 2147483647 h 109"/>
              <a:gd name="T2" fmla="*/ 0 w 381"/>
              <a:gd name="T3" fmla="*/ 2147483647 h 109"/>
              <a:gd name="T4" fmla="*/ 2147483647 w 381"/>
              <a:gd name="T5" fmla="*/ 2147483647 h 109"/>
              <a:gd name="T6" fmla="*/ 2147483647 w 381"/>
              <a:gd name="T7" fmla="*/ 2147483647 h 109"/>
              <a:gd name="T8" fmla="*/ 2147483647 w 381"/>
              <a:gd name="T9" fmla="*/ 2147483647 h 109"/>
              <a:gd name="T10" fmla="*/ 2147483647 w 381"/>
              <a:gd name="T11" fmla="*/ 2147483647 h 109"/>
              <a:gd name="T12" fmla="*/ 2147483647 w 381"/>
              <a:gd name="T13" fmla="*/ 2147483647 h 109"/>
              <a:gd name="T14" fmla="*/ 2147483647 w 381"/>
              <a:gd name="T15" fmla="*/ 2147483647 h 109"/>
              <a:gd name="T16" fmla="*/ 2147483647 w 381"/>
              <a:gd name="T17" fmla="*/ 2147483647 h 109"/>
              <a:gd name="T18" fmla="*/ 2147483647 w 381"/>
              <a:gd name="T19" fmla="*/ 2147483647 h 109"/>
              <a:gd name="T20" fmla="*/ 2147483647 w 381"/>
              <a:gd name="T21" fmla="*/ 2147483647 h 109"/>
              <a:gd name="T22" fmla="*/ 2147483647 w 381"/>
              <a:gd name="T23" fmla="*/ 2147483647 h 109"/>
              <a:gd name="T24" fmla="*/ 2147483647 w 381"/>
              <a:gd name="T25" fmla="*/ 2147483647 h 109"/>
              <a:gd name="T26" fmla="*/ 2147483647 w 381"/>
              <a:gd name="T27" fmla="*/ 2147483647 h 109"/>
              <a:gd name="T28" fmla="*/ 2147483647 w 381"/>
              <a:gd name="T29" fmla="*/ 2147483647 h 109"/>
              <a:gd name="T30" fmla="*/ 2147483647 w 381"/>
              <a:gd name="T31" fmla="*/ 0 h 109"/>
              <a:gd name="T32" fmla="*/ 2147483647 w 381"/>
              <a:gd name="T33" fmla="*/ 0 h 109"/>
              <a:gd name="T34" fmla="*/ 2147483647 w 381"/>
              <a:gd name="T35" fmla="*/ 2147483647 h 109"/>
              <a:gd name="T36" fmla="*/ 2147483647 w 381"/>
              <a:gd name="T37" fmla="*/ 2147483647 h 109"/>
              <a:gd name="T38" fmla="*/ 2147483647 w 381"/>
              <a:gd name="T39" fmla="*/ 2147483647 h 109"/>
              <a:gd name="T40" fmla="*/ 2147483647 w 381"/>
              <a:gd name="T41" fmla="*/ 2147483647 h 109"/>
              <a:gd name="T42" fmla="*/ 2147483647 w 381"/>
              <a:gd name="T43" fmla="*/ 2147483647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1"/>
              <a:gd name="T67" fmla="*/ 0 h 109"/>
              <a:gd name="T68" fmla="*/ 381 w 381"/>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1" h="109">
                <a:moveTo>
                  <a:pt x="0" y="108"/>
                </a:moveTo>
                <a:lnTo>
                  <a:pt x="0" y="72"/>
                </a:lnTo>
                <a:lnTo>
                  <a:pt x="8" y="60"/>
                </a:lnTo>
                <a:lnTo>
                  <a:pt x="20" y="52"/>
                </a:lnTo>
                <a:lnTo>
                  <a:pt x="32" y="44"/>
                </a:lnTo>
                <a:lnTo>
                  <a:pt x="64" y="40"/>
                </a:lnTo>
                <a:lnTo>
                  <a:pt x="96" y="32"/>
                </a:lnTo>
                <a:lnTo>
                  <a:pt x="136" y="28"/>
                </a:lnTo>
                <a:lnTo>
                  <a:pt x="176" y="24"/>
                </a:lnTo>
                <a:lnTo>
                  <a:pt x="200" y="24"/>
                </a:lnTo>
                <a:lnTo>
                  <a:pt x="216" y="24"/>
                </a:lnTo>
                <a:lnTo>
                  <a:pt x="228" y="16"/>
                </a:lnTo>
                <a:lnTo>
                  <a:pt x="244" y="12"/>
                </a:lnTo>
                <a:lnTo>
                  <a:pt x="284" y="4"/>
                </a:lnTo>
                <a:lnTo>
                  <a:pt x="316" y="4"/>
                </a:lnTo>
                <a:lnTo>
                  <a:pt x="340" y="0"/>
                </a:lnTo>
                <a:lnTo>
                  <a:pt x="352" y="0"/>
                </a:lnTo>
                <a:lnTo>
                  <a:pt x="364" y="8"/>
                </a:lnTo>
                <a:lnTo>
                  <a:pt x="368" y="20"/>
                </a:lnTo>
                <a:lnTo>
                  <a:pt x="380" y="28"/>
                </a:lnTo>
                <a:lnTo>
                  <a:pt x="380" y="36"/>
                </a:lnTo>
                <a:lnTo>
                  <a:pt x="376" y="32"/>
                </a:lnTo>
              </a:path>
            </a:pathLst>
          </a:custGeom>
          <a:noFill/>
          <a:ln w="12700" cap="rnd">
            <a:solidFill>
              <a:schemeClr val="accent2"/>
            </a:solidFill>
            <a:round/>
            <a:headEnd type="none" w="sm" len="sm"/>
            <a:tailEnd type="none" w="sm" len="sm"/>
          </a:ln>
        </p:spPr>
        <p:txBody>
          <a:bodyPr/>
          <a:lstStyle/>
          <a:p>
            <a:endParaRPr lang="pt-BR"/>
          </a:p>
        </p:txBody>
      </p:sp>
      <p:sp>
        <p:nvSpPr>
          <p:cNvPr id="101406" name="Freeform 69"/>
          <p:cNvSpPr>
            <a:spLocks/>
          </p:cNvSpPr>
          <p:nvPr/>
        </p:nvSpPr>
        <p:spPr bwMode="auto">
          <a:xfrm>
            <a:off x="5354638" y="5137150"/>
            <a:ext cx="712787" cy="128588"/>
          </a:xfrm>
          <a:custGeom>
            <a:avLst/>
            <a:gdLst>
              <a:gd name="T0" fmla="*/ 0 w 449"/>
              <a:gd name="T1" fmla="*/ 2147483647 h 81"/>
              <a:gd name="T2" fmla="*/ 2147483647 w 449"/>
              <a:gd name="T3" fmla="*/ 2147483647 h 81"/>
              <a:gd name="T4" fmla="*/ 2147483647 w 449"/>
              <a:gd name="T5" fmla="*/ 2147483647 h 81"/>
              <a:gd name="T6" fmla="*/ 2147483647 w 449"/>
              <a:gd name="T7" fmla="*/ 2147483647 h 81"/>
              <a:gd name="T8" fmla="*/ 2147483647 w 449"/>
              <a:gd name="T9" fmla="*/ 2147483647 h 81"/>
              <a:gd name="T10" fmla="*/ 2147483647 w 449"/>
              <a:gd name="T11" fmla="*/ 0 h 81"/>
              <a:gd name="T12" fmla="*/ 2147483647 w 449"/>
              <a:gd name="T13" fmla="*/ 0 h 81"/>
              <a:gd name="T14" fmla="*/ 2147483647 w 449"/>
              <a:gd name="T15" fmla="*/ 0 h 81"/>
              <a:gd name="T16" fmla="*/ 2147483647 w 449"/>
              <a:gd name="T17" fmla="*/ 0 h 81"/>
              <a:gd name="T18" fmla="*/ 2147483647 w 449"/>
              <a:gd name="T19" fmla="*/ 0 h 81"/>
              <a:gd name="T20" fmla="*/ 2147483647 w 449"/>
              <a:gd name="T21" fmla="*/ 2147483647 h 81"/>
              <a:gd name="T22" fmla="*/ 2147483647 w 449"/>
              <a:gd name="T23" fmla="*/ 2147483647 h 81"/>
              <a:gd name="T24" fmla="*/ 2147483647 w 449"/>
              <a:gd name="T25" fmla="*/ 2147483647 h 81"/>
              <a:gd name="T26" fmla="*/ 2147483647 w 449"/>
              <a:gd name="T27" fmla="*/ 2147483647 h 81"/>
              <a:gd name="T28" fmla="*/ 2147483647 w 449"/>
              <a:gd name="T29" fmla="*/ 2147483647 h 81"/>
              <a:gd name="T30" fmla="*/ 2147483647 w 449"/>
              <a:gd name="T31" fmla="*/ 2147483647 h 81"/>
              <a:gd name="T32" fmla="*/ 2147483647 w 449"/>
              <a:gd name="T33" fmla="*/ 2147483647 h 81"/>
              <a:gd name="T34" fmla="*/ 2147483647 w 449"/>
              <a:gd name="T35" fmla="*/ 2147483647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9"/>
              <a:gd name="T55" fmla="*/ 0 h 81"/>
              <a:gd name="T56" fmla="*/ 449 w 449"/>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9" h="81">
                <a:moveTo>
                  <a:pt x="0" y="80"/>
                </a:moveTo>
                <a:lnTo>
                  <a:pt x="8" y="52"/>
                </a:lnTo>
                <a:lnTo>
                  <a:pt x="16" y="28"/>
                </a:lnTo>
                <a:lnTo>
                  <a:pt x="24" y="16"/>
                </a:lnTo>
                <a:lnTo>
                  <a:pt x="36" y="4"/>
                </a:lnTo>
                <a:lnTo>
                  <a:pt x="48" y="0"/>
                </a:lnTo>
                <a:lnTo>
                  <a:pt x="76" y="0"/>
                </a:lnTo>
                <a:lnTo>
                  <a:pt x="108" y="0"/>
                </a:lnTo>
                <a:lnTo>
                  <a:pt x="140" y="0"/>
                </a:lnTo>
                <a:lnTo>
                  <a:pt x="180" y="0"/>
                </a:lnTo>
                <a:lnTo>
                  <a:pt x="224" y="4"/>
                </a:lnTo>
                <a:lnTo>
                  <a:pt x="288" y="4"/>
                </a:lnTo>
                <a:lnTo>
                  <a:pt x="344" y="28"/>
                </a:lnTo>
                <a:lnTo>
                  <a:pt x="392" y="32"/>
                </a:lnTo>
                <a:lnTo>
                  <a:pt x="424" y="36"/>
                </a:lnTo>
                <a:lnTo>
                  <a:pt x="436" y="44"/>
                </a:lnTo>
                <a:lnTo>
                  <a:pt x="444" y="76"/>
                </a:lnTo>
                <a:lnTo>
                  <a:pt x="448" y="80"/>
                </a:lnTo>
              </a:path>
            </a:pathLst>
          </a:custGeom>
          <a:noFill/>
          <a:ln w="12700" cap="rnd">
            <a:solidFill>
              <a:schemeClr val="accent2"/>
            </a:solidFill>
            <a:round/>
            <a:headEnd type="none" w="sm" len="sm"/>
            <a:tailEnd type="none" w="sm" len="sm"/>
          </a:ln>
        </p:spPr>
        <p:txBody>
          <a:bodyPr/>
          <a:lstStyle/>
          <a:p>
            <a:endParaRPr lang="pt-BR"/>
          </a:p>
        </p:txBody>
      </p:sp>
      <p:sp>
        <p:nvSpPr>
          <p:cNvPr id="101407" name="Rectangle 70"/>
          <p:cNvSpPr>
            <a:spLocks noChangeArrowheads="1"/>
          </p:cNvSpPr>
          <p:nvPr/>
        </p:nvSpPr>
        <p:spPr bwMode="auto">
          <a:xfrm>
            <a:off x="357188" y="3073400"/>
            <a:ext cx="4003675" cy="2032000"/>
          </a:xfrm>
          <a:prstGeom prst="rect">
            <a:avLst/>
          </a:prstGeom>
          <a:noFill/>
          <a:ln w="25400">
            <a:solidFill>
              <a:schemeClr val="accent2"/>
            </a:solidFill>
            <a:miter lim="800000"/>
            <a:headEnd/>
            <a:tailEnd/>
          </a:ln>
        </p:spPr>
        <p:txBody>
          <a:bodyPr wrap="none" lIns="92075" tIns="46038" rIns="92075" bIns="46038">
            <a:spAutoFit/>
          </a:bodyPr>
          <a:lstStyle/>
          <a:p>
            <a:pPr defTabSz="762000" eaLnBrk="0" hangingPunct="0"/>
            <a:r>
              <a:rPr lang="en-GB" sz="1400" b="1">
                <a:solidFill>
                  <a:schemeClr val="accent2"/>
                </a:solidFill>
                <a:latin typeface="Arial" charset="0"/>
              </a:rPr>
              <a:t>H1… Fieldbus de baixa velocidade</a:t>
            </a:r>
          </a:p>
          <a:p>
            <a:pPr defTabSz="762000" eaLnBrk="0" hangingPunct="0">
              <a:buFontTx/>
              <a:buChar char="•"/>
            </a:pPr>
            <a:r>
              <a:rPr lang="en-GB" sz="1400" b="1">
                <a:latin typeface="Arial" charset="0"/>
              </a:rPr>
              <a:t> 31.25 Kbps</a:t>
            </a:r>
          </a:p>
          <a:p>
            <a:pPr defTabSz="762000" eaLnBrk="0" hangingPunct="0">
              <a:buFontTx/>
              <a:buChar char="•"/>
            </a:pPr>
            <a:r>
              <a:rPr lang="en-GB" sz="1400" b="1">
                <a:latin typeface="Arial" charset="0"/>
              </a:rPr>
              <a:t> substitui 4 a 20 mA</a:t>
            </a:r>
          </a:p>
          <a:p>
            <a:pPr defTabSz="762000" eaLnBrk="0" hangingPunct="0">
              <a:buFontTx/>
              <a:buChar char="•"/>
            </a:pPr>
            <a:r>
              <a:rPr lang="en-GB" sz="1400" b="1">
                <a:latin typeface="Arial" charset="0"/>
              </a:rPr>
              <a:t> 2 - 32 Equipamentos (não alim. barramento)</a:t>
            </a:r>
          </a:p>
          <a:p>
            <a:pPr defTabSz="762000" eaLnBrk="0" hangingPunct="0">
              <a:buFontTx/>
              <a:buChar char="•"/>
            </a:pPr>
            <a:r>
              <a:rPr lang="en-GB" sz="1400" b="1">
                <a:latin typeface="Arial" charset="0"/>
              </a:rPr>
              <a:t> 2 - 16 Equipamentos (alim. barramento)</a:t>
            </a:r>
          </a:p>
          <a:p>
            <a:pPr defTabSz="762000" eaLnBrk="0" hangingPunct="0">
              <a:buFontTx/>
              <a:buChar char="•"/>
            </a:pPr>
            <a:r>
              <a:rPr lang="en-GB" sz="1400" b="1">
                <a:latin typeface="Arial" charset="0"/>
              </a:rPr>
              <a:t> Potência &amp; Comunicação</a:t>
            </a:r>
          </a:p>
          <a:p>
            <a:pPr defTabSz="762000" eaLnBrk="0" hangingPunct="0">
              <a:buFontTx/>
              <a:buChar char="•"/>
            </a:pPr>
            <a:r>
              <a:rPr lang="en-GB" sz="1400" b="1">
                <a:solidFill>
                  <a:srgbClr val="FF0000"/>
                </a:solidFill>
                <a:latin typeface="Arial" charset="0"/>
              </a:rPr>
              <a:t> Intrinsecamente Seguro</a:t>
            </a:r>
            <a:endParaRPr lang="en-GB" sz="1400" b="1">
              <a:latin typeface="Arial" charset="0"/>
            </a:endParaRPr>
          </a:p>
          <a:p>
            <a:pPr defTabSz="762000" eaLnBrk="0" hangingPunct="0">
              <a:buFontTx/>
              <a:buChar char="•"/>
            </a:pPr>
            <a:r>
              <a:rPr lang="en-GB" sz="1400" b="1">
                <a:latin typeface="Arial" charset="0"/>
              </a:rPr>
              <a:t> par trançado</a:t>
            </a:r>
          </a:p>
          <a:p>
            <a:pPr defTabSz="762000" eaLnBrk="0" hangingPunct="0">
              <a:buFontTx/>
              <a:buChar char="•"/>
            </a:pPr>
            <a:r>
              <a:rPr lang="en-GB" sz="1400" b="1">
                <a:latin typeface="Arial" charset="0"/>
              </a:rPr>
              <a:t> comprimento 1900 m</a:t>
            </a:r>
          </a:p>
        </p:txBody>
      </p:sp>
      <p:grpSp>
        <p:nvGrpSpPr>
          <p:cNvPr id="101408" name="Group 71"/>
          <p:cNvGrpSpPr>
            <a:grpSpLocks/>
          </p:cNvGrpSpPr>
          <p:nvPr/>
        </p:nvGrpSpPr>
        <p:grpSpPr bwMode="auto">
          <a:xfrm>
            <a:off x="6319838" y="3322638"/>
            <a:ext cx="698500" cy="439737"/>
            <a:chOff x="3996" y="2209"/>
            <a:chExt cx="440" cy="277"/>
          </a:xfrm>
        </p:grpSpPr>
        <p:sp>
          <p:nvSpPr>
            <p:cNvPr id="101482" name="Rectangle 72"/>
            <p:cNvSpPr>
              <a:spLocks noChangeArrowheads="1"/>
            </p:cNvSpPr>
            <p:nvPr/>
          </p:nvSpPr>
          <p:spPr bwMode="auto">
            <a:xfrm>
              <a:off x="3996" y="2209"/>
              <a:ext cx="440" cy="277"/>
            </a:xfrm>
            <a:prstGeom prst="rect">
              <a:avLst/>
            </a:prstGeom>
            <a:solidFill>
              <a:schemeClr val="accent1"/>
            </a:solidFill>
            <a:ln w="12700">
              <a:solidFill>
                <a:schemeClr val="tx1"/>
              </a:solidFill>
              <a:miter lim="800000"/>
              <a:headEnd/>
              <a:tailEnd/>
            </a:ln>
          </p:spPr>
          <p:txBody>
            <a:bodyPr wrap="none" anchor="ctr"/>
            <a:lstStyle/>
            <a:p>
              <a:pPr algn="ctr" eaLnBrk="0" hangingPunct="0"/>
              <a:endParaRPr lang="pt-BR"/>
            </a:p>
          </p:txBody>
        </p:sp>
        <p:sp>
          <p:nvSpPr>
            <p:cNvPr id="101483" name="Rectangle 73"/>
            <p:cNvSpPr>
              <a:spLocks noChangeArrowheads="1"/>
            </p:cNvSpPr>
            <p:nvPr/>
          </p:nvSpPr>
          <p:spPr bwMode="auto">
            <a:xfrm>
              <a:off x="4067" y="2276"/>
              <a:ext cx="308" cy="173"/>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latin typeface="Arial" charset="0"/>
                </a:rPr>
                <a:t>PLC</a:t>
              </a:r>
            </a:p>
          </p:txBody>
        </p:sp>
      </p:grpSp>
      <p:sp>
        <p:nvSpPr>
          <p:cNvPr id="101409" name="Rectangle 74"/>
          <p:cNvSpPr>
            <a:spLocks noChangeArrowheads="1"/>
          </p:cNvSpPr>
          <p:nvPr/>
        </p:nvSpPr>
        <p:spPr bwMode="auto">
          <a:xfrm>
            <a:off x="3862388" y="1909763"/>
            <a:ext cx="914400" cy="439737"/>
          </a:xfrm>
          <a:prstGeom prst="rect">
            <a:avLst/>
          </a:prstGeom>
          <a:solidFill>
            <a:schemeClr val="accent1"/>
          </a:solidFill>
          <a:ln w="12700">
            <a:solidFill>
              <a:schemeClr val="tx1"/>
            </a:solidFill>
            <a:miter lim="800000"/>
            <a:headEnd/>
            <a:tailEnd/>
          </a:ln>
        </p:spPr>
        <p:txBody>
          <a:bodyPr wrap="none" anchor="ctr"/>
          <a:lstStyle/>
          <a:p>
            <a:pPr algn="ctr" eaLnBrk="0" hangingPunct="0"/>
            <a:endParaRPr lang="pt-BR"/>
          </a:p>
        </p:txBody>
      </p:sp>
      <p:sp>
        <p:nvSpPr>
          <p:cNvPr id="101410" name="Line 75"/>
          <p:cNvSpPr>
            <a:spLocks noChangeShapeType="1"/>
          </p:cNvSpPr>
          <p:nvPr/>
        </p:nvSpPr>
        <p:spPr bwMode="auto">
          <a:xfrm>
            <a:off x="3725863" y="3027363"/>
            <a:ext cx="4941887" cy="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11" name="Line 76"/>
          <p:cNvSpPr>
            <a:spLocks noChangeShapeType="1"/>
          </p:cNvSpPr>
          <p:nvPr/>
        </p:nvSpPr>
        <p:spPr bwMode="auto">
          <a:xfrm>
            <a:off x="3725863" y="2951163"/>
            <a:ext cx="4941887" cy="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12" name="Rectangle 77"/>
          <p:cNvSpPr>
            <a:spLocks noChangeArrowheads="1"/>
          </p:cNvSpPr>
          <p:nvPr/>
        </p:nvSpPr>
        <p:spPr bwMode="auto">
          <a:xfrm>
            <a:off x="7745413" y="1993900"/>
            <a:ext cx="873125" cy="355600"/>
          </a:xfrm>
          <a:prstGeom prst="rect">
            <a:avLst/>
          </a:prstGeom>
          <a:solidFill>
            <a:schemeClr val="accent1"/>
          </a:solidFill>
          <a:ln w="12700">
            <a:solidFill>
              <a:schemeClr val="tx1"/>
            </a:solidFill>
            <a:miter lim="800000"/>
            <a:headEnd/>
            <a:tailEnd/>
          </a:ln>
        </p:spPr>
        <p:txBody>
          <a:bodyPr wrap="none" anchor="ctr"/>
          <a:lstStyle/>
          <a:p>
            <a:pPr algn="ctr" eaLnBrk="0" hangingPunct="0"/>
            <a:endParaRPr lang="pt-BR"/>
          </a:p>
        </p:txBody>
      </p:sp>
      <p:sp>
        <p:nvSpPr>
          <p:cNvPr id="101413" name="Rectangle 78"/>
          <p:cNvSpPr>
            <a:spLocks noChangeArrowheads="1"/>
          </p:cNvSpPr>
          <p:nvPr/>
        </p:nvSpPr>
        <p:spPr bwMode="auto">
          <a:xfrm>
            <a:off x="3862388" y="2000250"/>
            <a:ext cx="979487" cy="274638"/>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latin typeface="Arial" charset="0"/>
              </a:rPr>
              <a:t>SERVIDOR</a:t>
            </a:r>
          </a:p>
        </p:txBody>
      </p:sp>
      <p:sp>
        <p:nvSpPr>
          <p:cNvPr id="101414" name="Rectangle 79"/>
          <p:cNvSpPr>
            <a:spLocks noChangeArrowheads="1"/>
          </p:cNvSpPr>
          <p:nvPr/>
        </p:nvSpPr>
        <p:spPr bwMode="auto">
          <a:xfrm>
            <a:off x="7699375" y="2066925"/>
            <a:ext cx="963613" cy="274638"/>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latin typeface="Arial" charset="0"/>
              </a:rPr>
              <a:t>GATEWAY</a:t>
            </a:r>
          </a:p>
        </p:txBody>
      </p:sp>
      <p:sp>
        <p:nvSpPr>
          <p:cNvPr id="101415" name="Line 80"/>
          <p:cNvSpPr>
            <a:spLocks noChangeShapeType="1"/>
          </p:cNvSpPr>
          <p:nvPr/>
        </p:nvSpPr>
        <p:spPr bwMode="auto">
          <a:xfrm flipV="1">
            <a:off x="8196263" y="1282700"/>
            <a:ext cx="0" cy="684213"/>
          </a:xfrm>
          <a:prstGeom prst="line">
            <a:avLst/>
          </a:prstGeom>
          <a:noFill/>
          <a:ln w="50800">
            <a:solidFill>
              <a:schemeClr val="tx1"/>
            </a:solidFill>
            <a:round/>
            <a:headEnd type="none" w="sm" len="sm"/>
            <a:tailEnd type="none" w="sm" len="sm"/>
          </a:ln>
        </p:spPr>
        <p:txBody>
          <a:bodyPr wrap="none" anchor="ctr"/>
          <a:lstStyle/>
          <a:p>
            <a:endParaRPr lang="pt-BR"/>
          </a:p>
        </p:txBody>
      </p:sp>
      <p:sp>
        <p:nvSpPr>
          <p:cNvPr id="101416" name="Line 81"/>
          <p:cNvSpPr>
            <a:spLocks noChangeShapeType="1"/>
          </p:cNvSpPr>
          <p:nvPr/>
        </p:nvSpPr>
        <p:spPr bwMode="auto">
          <a:xfrm flipV="1">
            <a:off x="4262438" y="2368550"/>
            <a:ext cx="0" cy="569913"/>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17" name="Line 82"/>
          <p:cNvSpPr>
            <a:spLocks noChangeShapeType="1"/>
          </p:cNvSpPr>
          <p:nvPr/>
        </p:nvSpPr>
        <p:spPr bwMode="auto">
          <a:xfrm flipV="1">
            <a:off x="4795838" y="3035300"/>
            <a:ext cx="0" cy="26670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18" name="Line 83"/>
          <p:cNvSpPr>
            <a:spLocks noChangeShapeType="1"/>
          </p:cNvSpPr>
          <p:nvPr/>
        </p:nvSpPr>
        <p:spPr bwMode="auto">
          <a:xfrm flipH="1" flipV="1">
            <a:off x="4700588" y="2959100"/>
            <a:ext cx="1587" cy="34290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19" name="Line 84"/>
          <p:cNvSpPr>
            <a:spLocks noChangeShapeType="1"/>
          </p:cNvSpPr>
          <p:nvPr/>
        </p:nvSpPr>
        <p:spPr bwMode="auto">
          <a:xfrm flipV="1">
            <a:off x="4357688" y="2368550"/>
            <a:ext cx="0" cy="66675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20" name="Line 85"/>
          <p:cNvSpPr>
            <a:spLocks noChangeShapeType="1"/>
          </p:cNvSpPr>
          <p:nvPr/>
        </p:nvSpPr>
        <p:spPr bwMode="auto">
          <a:xfrm>
            <a:off x="6967538" y="1273175"/>
            <a:ext cx="2009775" cy="0"/>
          </a:xfrm>
          <a:prstGeom prst="line">
            <a:avLst/>
          </a:prstGeom>
          <a:noFill/>
          <a:ln w="50800">
            <a:solidFill>
              <a:schemeClr val="tx1"/>
            </a:solidFill>
            <a:round/>
            <a:headEnd type="none" w="sm" len="sm"/>
            <a:tailEnd type="none" w="sm" len="sm"/>
          </a:ln>
        </p:spPr>
        <p:txBody>
          <a:bodyPr wrap="none" anchor="ctr"/>
          <a:lstStyle/>
          <a:p>
            <a:endParaRPr lang="pt-BR"/>
          </a:p>
        </p:txBody>
      </p:sp>
      <p:sp>
        <p:nvSpPr>
          <p:cNvPr id="101421" name="Rectangle 86"/>
          <p:cNvSpPr>
            <a:spLocks noChangeArrowheads="1"/>
          </p:cNvSpPr>
          <p:nvPr/>
        </p:nvSpPr>
        <p:spPr bwMode="auto">
          <a:xfrm>
            <a:off x="6899275" y="1038225"/>
            <a:ext cx="1004888" cy="274638"/>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latin typeface="Arial" charset="0"/>
              </a:rPr>
              <a:t>ETHERNET</a:t>
            </a:r>
          </a:p>
        </p:txBody>
      </p:sp>
      <p:sp>
        <p:nvSpPr>
          <p:cNvPr id="101422" name="Rectangle 87"/>
          <p:cNvSpPr>
            <a:spLocks noChangeArrowheads="1"/>
          </p:cNvSpPr>
          <p:nvPr/>
        </p:nvSpPr>
        <p:spPr bwMode="auto">
          <a:xfrm>
            <a:off x="5614988" y="2670175"/>
            <a:ext cx="1279525" cy="276225"/>
          </a:xfrm>
          <a:prstGeom prst="rect">
            <a:avLst/>
          </a:prstGeom>
          <a:noFill/>
          <a:ln w="9525">
            <a:noFill/>
            <a:miter lim="800000"/>
            <a:headEnd/>
            <a:tailEnd/>
          </a:ln>
        </p:spPr>
        <p:txBody>
          <a:bodyPr wrap="none" lIns="92075" tIns="46038" rIns="92075" bIns="46038">
            <a:spAutoFit/>
          </a:bodyPr>
          <a:lstStyle/>
          <a:p>
            <a:pPr defTabSz="762000" eaLnBrk="0" hangingPunct="0"/>
            <a:r>
              <a:rPr lang="en-GB" sz="1200" b="1">
                <a:solidFill>
                  <a:srgbClr val="DF1500"/>
                </a:solidFill>
                <a:latin typeface="Arial" charset="0"/>
              </a:rPr>
              <a:t>Backbone HSE</a:t>
            </a:r>
          </a:p>
        </p:txBody>
      </p:sp>
      <p:sp>
        <p:nvSpPr>
          <p:cNvPr id="101423" name="Rectangle 88"/>
          <p:cNvSpPr>
            <a:spLocks noChangeArrowheads="1"/>
          </p:cNvSpPr>
          <p:nvPr/>
        </p:nvSpPr>
        <p:spPr bwMode="auto">
          <a:xfrm>
            <a:off x="636588" y="1797050"/>
            <a:ext cx="3033712" cy="542925"/>
          </a:xfrm>
          <a:prstGeom prst="rect">
            <a:avLst/>
          </a:prstGeom>
          <a:noFill/>
          <a:ln w="25400">
            <a:solidFill>
              <a:srgbClr val="FF0033"/>
            </a:solidFill>
            <a:miter lim="800000"/>
            <a:headEnd/>
            <a:tailEnd/>
          </a:ln>
        </p:spPr>
        <p:txBody>
          <a:bodyPr wrap="none" lIns="92075" tIns="46038" rIns="92075" bIns="46038">
            <a:spAutoFit/>
          </a:bodyPr>
          <a:lstStyle/>
          <a:p>
            <a:pPr defTabSz="762000" eaLnBrk="0" hangingPunct="0"/>
            <a:r>
              <a:rPr lang="en-GB" sz="1400" b="1">
                <a:solidFill>
                  <a:srgbClr val="DF1500"/>
                </a:solidFill>
                <a:latin typeface="Arial" charset="0"/>
              </a:rPr>
              <a:t>HSE - Fieldbus de alta velocidade</a:t>
            </a:r>
            <a:endParaRPr lang="en-GB" sz="1400" b="1">
              <a:solidFill>
                <a:schemeClr val="accent2"/>
              </a:solidFill>
              <a:latin typeface="Arial" charset="0"/>
            </a:endParaRPr>
          </a:p>
          <a:p>
            <a:pPr defTabSz="762000" eaLnBrk="0" hangingPunct="0">
              <a:buFontTx/>
              <a:buChar char="•"/>
            </a:pPr>
            <a:r>
              <a:rPr lang="en-GB" sz="1400" b="1">
                <a:latin typeface="Arial" charset="0"/>
              </a:rPr>
              <a:t> FAST ETHERNET - 100Mbps</a:t>
            </a:r>
          </a:p>
        </p:txBody>
      </p:sp>
      <p:sp>
        <p:nvSpPr>
          <p:cNvPr id="101424" name="Line 89"/>
          <p:cNvSpPr>
            <a:spLocks noChangeShapeType="1"/>
          </p:cNvSpPr>
          <p:nvPr/>
        </p:nvSpPr>
        <p:spPr bwMode="auto">
          <a:xfrm>
            <a:off x="3709988" y="5607050"/>
            <a:ext cx="0" cy="361950"/>
          </a:xfrm>
          <a:prstGeom prst="line">
            <a:avLst/>
          </a:prstGeom>
          <a:noFill/>
          <a:ln w="50800">
            <a:solidFill>
              <a:schemeClr val="tx1"/>
            </a:solidFill>
            <a:round/>
            <a:headEnd type="none" w="sm" len="sm"/>
            <a:tailEnd type="none" w="sm" len="sm"/>
          </a:ln>
        </p:spPr>
        <p:txBody>
          <a:bodyPr wrap="none" anchor="ctr"/>
          <a:lstStyle/>
          <a:p>
            <a:endParaRPr lang="pt-BR"/>
          </a:p>
        </p:txBody>
      </p:sp>
      <p:sp>
        <p:nvSpPr>
          <p:cNvPr id="101425" name="Line 90"/>
          <p:cNvSpPr>
            <a:spLocks noChangeShapeType="1"/>
          </p:cNvSpPr>
          <p:nvPr/>
        </p:nvSpPr>
        <p:spPr bwMode="auto">
          <a:xfrm>
            <a:off x="3805238" y="5607050"/>
            <a:ext cx="0" cy="361950"/>
          </a:xfrm>
          <a:prstGeom prst="line">
            <a:avLst/>
          </a:prstGeom>
          <a:noFill/>
          <a:ln w="50800">
            <a:solidFill>
              <a:schemeClr val="tx1"/>
            </a:solidFill>
            <a:round/>
            <a:headEnd type="none" w="sm" len="sm"/>
            <a:tailEnd type="none" w="sm" len="sm"/>
          </a:ln>
        </p:spPr>
        <p:txBody>
          <a:bodyPr wrap="none" anchor="ctr"/>
          <a:lstStyle/>
          <a:p>
            <a:endParaRPr lang="pt-BR"/>
          </a:p>
        </p:txBody>
      </p:sp>
      <p:sp>
        <p:nvSpPr>
          <p:cNvPr id="101426" name="Line 91"/>
          <p:cNvSpPr>
            <a:spLocks noChangeShapeType="1"/>
          </p:cNvSpPr>
          <p:nvPr/>
        </p:nvSpPr>
        <p:spPr bwMode="auto">
          <a:xfrm>
            <a:off x="3900488" y="5702300"/>
            <a:ext cx="0" cy="266700"/>
          </a:xfrm>
          <a:prstGeom prst="line">
            <a:avLst/>
          </a:prstGeom>
          <a:noFill/>
          <a:ln w="50800">
            <a:solidFill>
              <a:schemeClr val="tx1"/>
            </a:solidFill>
            <a:round/>
            <a:headEnd type="none" w="sm" len="sm"/>
            <a:tailEnd type="none" w="sm" len="sm"/>
          </a:ln>
        </p:spPr>
        <p:txBody>
          <a:bodyPr wrap="none" anchor="ctr"/>
          <a:lstStyle/>
          <a:p>
            <a:endParaRPr lang="pt-BR"/>
          </a:p>
        </p:txBody>
      </p:sp>
      <p:sp>
        <p:nvSpPr>
          <p:cNvPr id="101427" name="Freeform 92"/>
          <p:cNvSpPr>
            <a:spLocks/>
          </p:cNvSpPr>
          <p:nvPr/>
        </p:nvSpPr>
        <p:spPr bwMode="auto">
          <a:xfrm>
            <a:off x="6510338" y="3778250"/>
            <a:ext cx="458787" cy="1506538"/>
          </a:xfrm>
          <a:custGeom>
            <a:avLst/>
            <a:gdLst>
              <a:gd name="T0" fmla="*/ 2147483647 w 289"/>
              <a:gd name="T1" fmla="*/ 0 h 949"/>
              <a:gd name="T2" fmla="*/ 2147483647 w 289"/>
              <a:gd name="T3" fmla="*/ 2147483647 h 949"/>
              <a:gd name="T4" fmla="*/ 2147483647 w 289"/>
              <a:gd name="T5" fmla="*/ 2147483647 h 949"/>
              <a:gd name="T6" fmla="*/ 0 w 289"/>
              <a:gd name="T7" fmla="*/ 2147483647 h 949"/>
              <a:gd name="T8" fmla="*/ 0 w 289"/>
              <a:gd name="T9" fmla="*/ 2147483647 h 949"/>
              <a:gd name="T10" fmla="*/ 0 w 289"/>
              <a:gd name="T11" fmla="*/ 2147483647 h 949"/>
              <a:gd name="T12" fmla="*/ 0 w 289"/>
              <a:gd name="T13" fmla="*/ 2147483647 h 949"/>
              <a:gd name="T14" fmla="*/ 0 w 289"/>
              <a:gd name="T15" fmla="*/ 2147483647 h 949"/>
              <a:gd name="T16" fmla="*/ 0 w 289"/>
              <a:gd name="T17" fmla="*/ 2147483647 h 949"/>
              <a:gd name="T18" fmla="*/ 2147483647 w 289"/>
              <a:gd name="T19" fmla="*/ 2147483647 h 949"/>
              <a:gd name="T20" fmla="*/ 2147483647 w 289"/>
              <a:gd name="T21" fmla="*/ 2147483647 h 949"/>
              <a:gd name="T22" fmla="*/ 2147483647 w 289"/>
              <a:gd name="T23" fmla="*/ 2147483647 h 949"/>
              <a:gd name="T24" fmla="*/ 2147483647 w 289"/>
              <a:gd name="T25" fmla="*/ 2147483647 h 949"/>
              <a:gd name="T26" fmla="*/ 2147483647 w 289"/>
              <a:gd name="T27" fmla="*/ 2147483647 h 949"/>
              <a:gd name="T28" fmla="*/ 2147483647 w 289"/>
              <a:gd name="T29" fmla="*/ 2147483647 h 949"/>
              <a:gd name="T30" fmla="*/ 2147483647 w 289"/>
              <a:gd name="T31" fmla="*/ 2147483647 h 949"/>
              <a:gd name="T32" fmla="*/ 2147483647 w 289"/>
              <a:gd name="T33" fmla="*/ 2147483647 h 949"/>
              <a:gd name="T34" fmla="*/ 2147483647 w 289"/>
              <a:gd name="T35" fmla="*/ 2147483647 h 949"/>
              <a:gd name="T36" fmla="*/ 2147483647 w 289"/>
              <a:gd name="T37" fmla="*/ 2147483647 h 949"/>
              <a:gd name="T38" fmla="*/ 2147483647 w 289"/>
              <a:gd name="T39" fmla="*/ 2147483647 h 949"/>
              <a:gd name="T40" fmla="*/ 2147483647 w 289"/>
              <a:gd name="T41" fmla="*/ 2147483647 h 949"/>
              <a:gd name="T42" fmla="*/ 2147483647 w 289"/>
              <a:gd name="T43" fmla="*/ 2147483647 h 949"/>
              <a:gd name="T44" fmla="*/ 2147483647 w 289"/>
              <a:gd name="T45" fmla="*/ 2147483647 h 949"/>
              <a:gd name="T46" fmla="*/ 2147483647 w 289"/>
              <a:gd name="T47" fmla="*/ 2147483647 h 949"/>
              <a:gd name="T48" fmla="*/ 2147483647 w 289"/>
              <a:gd name="T49" fmla="*/ 2147483647 h 949"/>
              <a:gd name="T50" fmla="*/ 2147483647 w 289"/>
              <a:gd name="T51" fmla="*/ 2147483647 h 949"/>
              <a:gd name="T52" fmla="*/ 2147483647 w 289"/>
              <a:gd name="T53" fmla="*/ 2147483647 h 949"/>
              <a:gd name="T54" fmla="*/ 2147483647 w 289"/>
              <a:gd name="T55" fmla="*/ 2147483647 h 9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9"/>
              <a:gd name="T85" fmla="*/ 0 h 949"/>
              <a:gd name="T86" fmla="*/ 289 w 289"/>
              <a:gd name="T87" fmla="*/ 949 h 9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9" h="949">
                <a:moveTo>
                  <a:pt x="60" y="0"/>
                </a:moveTo>
                <a:lnTo>
                  <a:pt x="36" y="48"/>
                </a:lnTo>
                <a:lnTo>
                  <a:pt x="24" y="84"/>
                </a:lnTo>
                <a:lnTo>
                  <a:pt x="0" y="120"/>
                </a:lnTo>
                <a:lnTo>
                  <a:pt x="0" y="156"/>
                </a:lnTo>
                <a:lnTo>
                  <a:pt x="0" y="192"/>
                </a:lnTo>
                <a:lnTo>
                  <a:pt x="0" y="228"/>
                </a:lnTo>
                <a:lnTo>
                  <a:pt x="0" y="264"/>
                </a:lnTo>
                <a:lnTo>
                  <a:pt x="0" y="300"/>
                </a:lnTo>
                <a:lnTo>
                  <a:pt x="12" y="336"/>
                </a:lnTo>
                <a:lnTo>
                  <a:pt x="36" y="372"/>
                </a:lnTo>
                <a:lnTo>
                  <a:pt x="60" y="408"/>
                </a:lnTo>
                <a:lnTo>
                  <a:pt x="72" y="444"/>
                </a:lnTo>
                <a:lnTo>
                  <a:pt x="96" y="480"/>
                </a:lnTo>
                <a:lnTo>
                  <a:pt x="120" y="516"/>
                </a:lnTo>
                <a:lnTo>
                  <a:pt x="132" y="552"/>
                </a:lnTo>
                <a:lnTo>
                  <a:pt x="144" y="588"/>
                </a:lnTo>
                <a:lnTo>
                  <a:pt x="168" y="624"/>
                </a:lnTo>
                <a:lnTo>
                  <a:pt x="180" y="660"/>
                </a:lnTo>
                <a:lnTo>
                  <a:pt x="204" y="696"/>
                </a:lnTo>
                <a:lnTo>
                  <a:pt x="204" y="732"/>
                </a:lnTo>
                <a:lnTo>
                  <a:pt x="216" y="768"/>
                </a:lnTo>
                <a:lnTo>
                  <a:pt x="216" y="804"/>
                </a:lnTo>
                <a:lnTo>
                  <a:pt x="228" y="840"/>
                </a:lnTo>
                <a:lnTo>
                  <a:pt x="252" y="876"/>
                </a:lnTo>
                <a:lnTo>
                  <a:pt x="264" y="912"/>
                </a:lnTo>
                <a:lnTo>
                  <a:pt x="276" y="948"/>
                </a:lnTo>
                <a:lnTo>
                  <a:pt x="288" y="948"/>
                </a:lnTo>
              </a:path>
            </a:pathLst>
          </a:custGeom>
          <a:noFill/>
          <a:ln w="12700" cap="rnd">
            <a:solidFill>
              <a:schemeClr val="accent2"/>
            </a:solidFill>
            <a:round/>
            <a:headEnd type="none" w="sm" len="sm"/>
            <a:tailEnd type="none" w="sm" len="sm"/>
          </a:ln>
        </p:spPr>
        <p:txBody>
          <a:bodyPr/>
          <a:lstStyle/>
          <a:p>
            <a:endParaRPr lang="pt-BR"/>
          </a:p>
        </p:txBody>
      </p:sp>
      <p:sp>
        <p:nvSpPr>
          <p:cNvPr id="101428" name="Freeform 93"/>
          <p:cNvSpPr>
            <a:spLocks/>
          </p:cNvSpPr>
          <p:nvPr/>
        </p:nvSpPr>
        <p:spPr bwMode="auto">
          <a:xfrm>
            <a:off x="6834188" y="3797300"/>
            <a:ext cx="1430337" cy="1639888"/>
          </a:xfrm>
          <a:custGeom>
            <a:avLst/>
            <a:gdLst>
              <a:gd name="T0" fmla="*/ 0 w 901"/>
              <a:gd name="T1" fmla="*/ 0 h 1033"/>
              <a:gd name="T2" fmla="*/ 2147483647 w 901"/>
              <a:gd name="T3" fmla="*/ 2147483647 h 1033"/>
              <a:gd name="T4" fmla="*/ 2147483647 w 901"/>
              <a:gd name="T5" fmla="*/ 2147483647 h 1033"/>
              <a:gd name="T6" fmla="*/ 2147483647 w 901"/>
              <a:gd name="T7" fmla="*/ 2147483647 h 1033"/>
              <a:gd name="T8" fmla="*/ 2147483647 w 901"/>
              <a:gd name="T9" fmla="*/ 2147483647 h 1033"/>
              <a:gd name="T10" fmla="*/ 2147483647 w 901"/>
              <a:gd name="T11" fmla="*/ 2147483647 h 1033"/>
              <a:gd name="T12" fmla="*/ 2147483647 w 901"/>
              <a:gd name="T13" fmla="*/ 2147483647 h 1033"/>
              <a:gd name="T14" fmla="*/ 2147483647 w 901"/>
              <a:gd name="T15" fmla="*/ 2147483647 h 1033"/>
              <a:gd name="T16" fmla="*/ 2147483647 w 901"/>
              <a:gd name="T17" fmla="*/ 2147483647 h 1033"/>
              <a:gd name="T18" fmla="*/ 2147483647 w 901"/>
              <a:gd name="T19" fmla="*/ 2147483647 h 1033"/>
              <a:gd name="T20" fmla="*/ 2147483647 w 901"/>
              <a:gd name="T21" fmla="*/ 2147483647 h 1033"/>
              <a:gd name="T22" fmla="*/ 2147483647 w 901"/>
              <a:gd name="T23" fmla="*/ 2147483647 h 1033"/>
              <a:gd name="T24" fmla="*/ 2147483647 w 901"/>
              <a:gd name="T25" fmla="*/ 2147483647 h 1033"/>
              <a:gd name="T26" fmla="*/ 2147483647 w 901"/>
              <a:gd name="T27" fmla="*/ 2147483647 h 1033"/>
              <a:gd name="T28" fmla="*/ 2147483647 w 901"/>
              <a:gd name="T29" fmla="*/ 2147483647 h 1033"/>
              <a:gd name="T30" fmla="*/ 2147483647 w 901"/>
              <a:gd name="T31" fmla="*/ 2147483647 h 1033"/>
              <a:gd name="T32" fmla="*/ 2147483647 w 901"/>
              <a:gd name="T33" fmla="*/ 2147483647 h 1033"/>
              <a:gd name="T34" fmla="*/ 2147483647 w 901"/>
              <a:gd name="T35" fmla="*/ 2147483647 h 1033"/>
              <a:gd name="T36" fmla="*/ 2147483647 w 901"/>
              <a:gd name="T37" fmla="*/ 2147483647 h 1033"/>
              <a:gd name="T38" fmla="*/ 2147483647 w 901"/>
              <a:gd name="T39" fmla="*/ 2147483647 h 1033"/>
              <a:gd name="T40" fmla="*/ 2147483647 w 901"/>
              <a:gd name="T41" fmla="*/ 2147483647 h 1033"/>
              <a:gd name="T42" fmla="*/ 2147483647 w 901"/>
              <a:gd name="T43" fmla="*/ 2147483647 h 1033"/>
              <a:gd name="T44" fmla="*/ 2147483647 w 901"/>
              <a:gd name="T45" fmla="*/ 2147483647 h 1033"/>
              <a:gd name="T46" fmla="*/ 2147483647 w 901"/>
              <a:gd name="T47" fmla="*/ 2147483647 h 1033"/>
              <a:gd name="T48" fmla="*/ 2147483647 w 901"/>
              <a:gd name="T49" fmla="*/ 2147483647 h 10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1"/>
              <a:gd name="T76" fmla="*/ 0 h 1033"/>
              <a:gd name="T77" fmla="*/ 901 w 901"/>
              <a:gd name="T78" fmla="*/ 1033 h 10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1" h="1033">
                <a:moveTo>
                  <a:pt x="0" y="0"/>
                </a:moveTo>
                <a:lnTo>
                  <a:pt x="12" y="72"/>
                </a:lnTo>
                <a:lnTo>
                  <a:pt x="24" y="168"/>
                </a:lnTo>
                <a:lnTo>
                  <a:pt x="36" y="312"/>
                </a:lnTo>
                <a:lnTo>
                  <a:pt x="108" y="456"/>
                </a:lnTo>
                <a:lnTo>
                  <a:pt x="120" y="552"/>
                </a:lnTo>
                <a:lnTo>
                  <a:pt x="168" y="648"/>
                </a:lnTo>
                <a:lnTo>
                  <a:pt x="204" y="696"/>
                </a:lnTo>
                <a:lnTo>
                  <a:pt x="240" y="744"/>
                </a:lnTo>
                <a:lnTo>
                  <a:pt x="264" y="780"/>
                </a:lnTo>
                <a:lnTo>
                  <a:pt x="300" y="804"/>
                </a:lnTo>
                <a:lnTo>
                  <a:pt x="336" y="816"/>
                </a:lnTo>
                <a:lnTo>
                  <a:pt x="384" y="840"/>
                </a:lnTo>
                <a:lnTo>
                  <a:pt x="432" y="852"/>
                </a:lnTo>
                <a:lnTo>
                  <a:pt x="480" y="864"/>
                </a:lnTo>
                <a:lnTo>
                  <a:pt x="552" y="864"/>
                </a:lnTo>
                <a:lnTo>
                  <a:pt x="588" y="864"/>
                </a:lnTo>
                <a:lnTo>
                  <a:pt x="624" y="888"/>
                </a:lnTo>
                <a:lnTo>
                  <a:pt x="720" y="912"/>
                </a:lnTo>
                <a:lnTo>
                  <a:pt x="756" y="924"/>
                </a:lnTo>
                <a:lnTo>
                  <a:pt x="792" y="948"/>
                </a:lnTo>
                <a:lnTo>
                  <a:pt x="828" y="972"/>
                </a:lnTo>
                <a:lnTo>
                  <a:pt x="864" y="996"/>
                </a:lnTo>
                <a:lnTo>
                  <a:pt x="888" y="1032"/>
                </a:lnTo>
                <a:lnTo>
                  <a:pt x="900" y="1020"/>
                </a:lnTo>
              </a:path>
            </a:pathLst>
          </a:custGeom>
          <a:noFill/>
          <a:ln w="12700" cap="rnd">
            <a:solidFill>
              <a:schemeClr val="accent2"/>
            </a:solidFill>
            <a:round/>
            <a:headEnd type="none" w="sm" len="sm"/>
            <a:tailEnd type="none" w="sm" len="sm"/>
          </a:ln>
        </p:spPr>
        <p:txBody>
          <a:bodyPr/>
          <a:lstStyle/>
          <a:p>
            <a:endParaRPr lang="pt-BR"/>
          </a:p>
        </p:txBody>
      </p:sp>
      <p:sp>
        <p:nvSpPr>
          <p:cNvPr id="101429" name="Line 94"/>
          <p:cNvSpPr>
            <a:spLocks noChangeShapeType="1"/>
          </p:cNvSpPr>
          <p:nvPr/>
        </p:nvSpPr>
        <p:spPr bwMode="auto">
          <a:xfrm flipV="1">
            <a:off x="5500688" y="2368550"/>
            <a:ext cx="0" cy="569913"/>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0" name="Line 95"/>
          <p:cNvSpPr>
            <a:spLocks noChangeShapeType="1"/>
          </p:cNvSpPr>
          <p:nvPr/>
        </p:nvSpPr>
        <p:spPr bwMode="auto">
          <a:xfrm flipV="1">
            <a:off x="5767388" y="3035300"/>
            <a:ext cx="0" cy="26670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1" name="Line 96"/>
          <p:cNvSpPr>
            <a:spLocks noChangeShapeType="1"/>
          </p:cNvSpPr>
          <p:nvPr/>
        </p:nvSpPr>
        <p:spPr bwMode="auto">
          <a:xfrm flipH="1" flipV="1">
            <a:off x="5672138" y="2959100"/>
            <a:ext cx="1587" cy="34290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2" name="Line 97"/>
          <p:cNvSpPr>
            <a:spLocks noChangeShapeType="1"/>
          </p:cNvSpPr>
          <p:nvPr/>
        </p:nvSpPr>
        <p:spPr bwMode="auto">
          <a:xfrm flipV="1">
            <a:off x="5595938" y="2368550"/>
            <a:ext cx="0" cy="66675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3" name="Line 98"/>
          <p:cNvSpPr>
            <a:spLocks noChangeShapeType="1"/>
          </p:cNvSpPr>
          <p:nvPr/>
        </p:nvSpPr>
        <p:spPr bwMode="auto">
          <a:xfrm flipV="1">
            <a:off x="6891338" y="2368550"/>
            <a:ext cx="0" cy="569913"/>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4" name="Line 99"/>
          <p:cNvSpPr>
            <a:spLocks noChangeShapeType="1"/>
          </p:cNvSpPr>
          <p:nvPr/>
        </p:nvSpPr>
        <p:spPr bwMode="auto">
          <a:xfrm flipV="1">
            <a:off x="6986588" y="2368550"/>
            <a:ext cx="0" cy="66675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5" name="Line 100"/>
          <p:cNvSpPr>
            <a:spLocks noChangeShapeType="1"/>
          </p:cNvSpPr>
          <p:nvPr/>
        </p:nvSpPr>
        <p:spPr bwMode="auto">
          <a:xfrm flipV="1">
            <a:off x="8148638" y="2368550"/>
            <a:ext cx="0" cy="569913"/>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6" name="Line 101"/>
          <p:cNvSpPr>
            <a:spLocks noChangeShapeType="1"/>
          </p:cNvSpPr>
          <p:nvPr/>
        </p:nvSpPr>
        <p:spPr bwMode="auto">
          <a:xfrm flipV="1">
            <a:off x="8243888" y="2368550"/>
            <a:ext cx="0" cy="66675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7" name="Line 102"/>
          <p:cNvSpPr>
            <a:spLocks noChangeShapeType="1"/>
          </p:cNvSpPr>
          <p:nvPr/>
        </p:nvSpPr>
        <p:spPr bwMode="auto">
          <a:xfrm flipV="1">
            <a:off x="6719888" y="3035300"/>
            <a:ext cx="0" cy="26670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8" name="Line 103"/>
          <p:cNvSpPr>
            <a:spLocks noChangeShapeType="1"/>
          </p:cNvSpPr>
          <p:nvPr/>
        </p:nvSpPr>
        <p:spPr bwMode="auto">
          <a:xfrm flipH="1" flipV="1">
            <a:off x="6624638" y="2959100"/>
            <a:ext cx="1587" cy="34290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39" name="Line 104"/>
          <p:cNvSpPr>
            <a:spLocks noChangeShapeType="1"/>
          </p:cNvSpPr>
          <p:nvPr/>
        </p:nvSpPr>
        <p:spPr bwMode="auto">
          <a:xfrm flipV="1">
            <a:off x="7653338" y="3035300"/>
            <a:ext cx="0" cy="266700"/>
          </a:xfrm>
          <a:prstGeom prst="line">
            <a:avLst/>
          </a:prstGeom>
          <a:noFill/>
          <a:ln w="25400">
            <a:solidFill>
              <a:srgbClr val="FF0033"/>
            </a:solidFill>
            <a:round/>
            <a:headEnd type="none" w="sm" len="sm"/>
            <a:tailEnd type="none" w="sm" len="sm"/>
          </a:ln>
        </p:spPr>
        <p:txBody>
          <a:bodyPr wrap="none" anchor="ctr"/>
          <a:lstStyle/>
          <a:p>
            <a:endParaRPr lang="pt-BR"/>
          </a:p>
        </p:txBody>
      </p:sp>
      <p:sp>
        <p:nvSpPr>
          <p:cNvPr id="101440" name="Line 105"/>
          <p:cNvSpPr>
            <a:spLocks noChangeShapeType="1"/>
          </p:cNvSpPr>
          <p:nvPr/>
        </p:nvSpPr>
        <p:spPr bwMode="auto">
          <a:xfrm flipH="1" flipV="1">
            <a:off x="7558088" y="2959100"/>
            <a:ext cx="1587" cy="342900"/>
          </a:xfrm>
          <a:prstGeom prst="line">
            <a:avLst/>
          </a:prstGeom>
          <a:noFill/>
          <a:ln w="25400">
            <a:solidFill>
              <a:srgbClr val="FF0033"/>
            </a:solidFill>
            <a:round/>
            <a:headEnd type="none" w="sm" len="sm"/>
            <a:tailEnd type="none" w="sm" len="sm"/>
          </a:ln>
        </p:spPr>
        <p:txBody>
          <a:bodyPr wrap="none" anchor="ctr"/>
          <a:lstStyle/>
          <a:p>
            <a:endParaRPr lang="pt-BR"/>
          </a:p>
        </p:txBody>
      </p:sp>
      <p:grpSp>
        <p:nvGrpSpPr>
          <p:cNvPr id="101441" name="Group 106"/>
          <p:cNvGrpSpPr>
            <a:grpSpLocks/>
          </p:cNvGrpSpPr>
          <p:nvPr/>
        </p:nvGrpSpPr>
        <p:grpSpPr bwMode="auto">
          <a:xfrm>
            <a:off x="4984750" y="1576388"/>
            <a:ext cx="1096963" cy="792162"/>
            <a:chOff x="3155" y="1109"/>
            <a:chExt cx="691" cy="499"/>
          </a:xfrm>
        </p:grpSpPr>
        <p:sp>
          <p:nvSpPr>
            <p:cNvPr id="101463" name="Freeform 107"/>
            <p:cNvSpPr>
              <a:spLocks/>
            </p:cNvSpPr>
            <p:nvPr/>
          </p:nvSpPr>
          <p:spPr bwMode="auto">
            <a:xfrm>
              <a:off x="3159" y="1485"/>
              <a:ext cx="685" cy="97"/>
            </a:xfrm>
            <a:custGeom>
              <a:avLst/>
              <a:gdLst>
                <a:gd name="T0" fmla="*/ 52 w 685"/>
                <a:gd name="T1" fmla="*/ 0 h 97"/>
                <a:gd name="T2" fmla="*/ 0 w 685"/>
                <a:gd name="T3" fmla="*/ 96 h 97"/>
                <a:gd name="T4" fmla="*/ 684 w 685"/>
                <a:gd name="T5" fmla="*/ 96 h 97"/>
                <a:gd name="T6" fmla="*/ 631 w 685"/>
                <a:gd name="T7" fmla="*/ 0 h 97"/>
                <a:gd name="T8" fmla="*/ 52 w 685"/>
                <a:gd name="T9" fmla="*/ 0 h 97"/>
                <a:gd name="T10" fmla="*/ 0 60000 65536"/>
                <a:gd name="T11" fmla="*/ 0 60000 65536"/>
                <a:gd name="T12" fmla="*/ 0 60000 65536"/>
                <a:gd name="T13" fmla="*/ 0 60000 65536"/>
                <a:gd name="T14" fmla="*/ 0 60000 65536"/>
                <a:gd name="T15" fmla="*/ 0 w 685"/>
                <a:gd name="T16" fmla="*/ 0 h 97"/>
                <a:gd name="T17" fmla="*/ 685 w 685"/>
                <a:gd name="T18" fmla="*/ 97 h 97"/>
              </a:gdLst>
              <a:ahLst/>
              <a:cxnLst>
                <a:cxn ang="T10">
                  <a:pos x="T0" y="T1"/>
                </a:cxn>
                <a:cxn ang="T11">
                  <a:pos x="T2" y="T3"/>
                </a:cxn>
                <a:cxn ang="T12">
                  <a:pos x="T4" y="T5"/>
                </a:cxn>
                <a:cxn ang="T13">
                  <a:pos x="T6" y="T7"/>
                </a:cxn>
                <a:cxn ang="T14">
                  <a:pos x="T8" y="T9"/>
                </a:cxn>
              </a:cxnLst>
              <a:rect l="T15" t="T16" r="T17" b="T18"/>
              <a:pathLst>
                <a:path w="685" h="97">
                  <a:moveTo>
                    <a:pt x="52" y="0"/>
                  </a:moveTo>
                  <a:lnTo>
                    <a:pt x="0" y="96"/>
                  </a:lnTo>
                  <a:lnTo>
                    <a:pt x="684" y="96"/>
                  </a:lnTo>
                  <a:lnTo>
                    <a:pt x="631" y="0"/>
                  </a:lnTo>
                  <a:lnTo>
                    <a:pt x="52" y="0"/>
                  </a:lnTo>
                </a:path>
              </a:pathLst>
            </a:custGeom>
            <a:solidFill>
              <a:srgbClr val="DDDDDD"/>
            </a:solidFill>
            <a:ln w="12700" cap="rnd">
              <a:solidFill>
                <a:schemeClr val="tx1"/>
              </a:solidFill>
              <a:round/>
              <a:headEnd/>
              <a:tailEnd/>
            </a:ln>
          </p:spPr>
          <p:txBody>
            <a:bodyPr/>
            <a:lstStyle/>
            <a:p>
              <a:endParaRPr lang="pt-BR"/>
            </a:p>
          </p:txBody>
        </p:sp>
        <p:sp>
          <p:nvSpPr>
            <p:cNvPr id="101464" name="Freeform 108"/>
            <p:cNvSpPr>
              <a:spLocks/>
            </p:cNvSpPr>
            <p:nvPr/>
          </p:nvSpPr>
          <p:spPr bwMode="auto">
            <a:xfrm>
              <a:off x="3155" y="1582"/>
              <a:ext cx="691" cy="26"/>
            </a:xfrm>
            <a:custGeom>
              <a:avLst/>
              <a:gdLst>
                <a:gd name="T0" fmla="*/ 0 w 691"/>
                <a:gd name="T1" fmla="*/ 0 h 26"/>
                <a:gd name="T2" fmla="*/ 690 w 691"/>
                <a:gd name="T3" fmla="*/ 0 h 26"/>
                <a:gd name="T4" fmla="*/ 690 w 691"/>
                <a:gd name="T5" fmla="*/ 25 h 26"/>
                <a:gd name="T6" fmla="*/ 0 w 691"/>
                <a:gd name="T7" fmla="*/ 25 h 26"/>
                <a:gd name="T8" fmla="*/ 0 w 691"/>
                <a:gd name="T9" fmla="*/ 0 h 26"/>
                <a:gd name="T10" fmla="*/ 0 60000 65536"/>
                <a:gd name="T11" fmla="*/ 0 60000 65536"/>
                <a:gd name="T12" fmla="*/ 0 60000 65536"/>
                <a:gd name="T13" fmla="*/ 0 60000 65536"/>
                <a:gd name="T14" fmla="*/ 0 60000 65536"/>
                <a:gd name="T15" fmla="*/ 0 w 691"/>
                <a:gd name="T16" fmla="*/ 0 h 26"/>
                <a:gd name="T17" fmla="*/ 691 w 691"/>
                <a:gd name="T18" fmla="*/ 26 h 26"/>
              </a:gdLst>
              <a:ahLst/>
              <a:cxnLst>
                <a:cxn ang="T10">
                  <a:pos x="T0" y="T1"/>
                </a:cxn>
                <a:cxn ang="T11">
                  <a:pos x="T2" y="T3"/>
                </a:cxn>
                <a:cxn ang="T12">
                  <a:pos x="T4" y="T5"/>
                </a:cxn>
                <a:cxn ang="T13">
                  <a:pos x="T6" y="T7"/>
                </a:cxn>
                <a:cxn ang="T14">
                  <a:pos x="T8" y="T9"/>
                </a:cxn>
              </a:cxnLst>
              <a:rect l="T15" t="T16" r="T17" b="T18"/>
              <a:pathLst>
                <a:path w="691" h="26">
                  <a:moveTo>
                    <a:pt x="0" y="0"/>
                  </a:moveTo>
                  <a:lnTo>
                    <a:pt x="690" y="0"/>
                  </a:lnTo>
                  <a:lnTo>
                    <a:pt x="690" y="25"/>
                  </a:lnTo>
                  <a:lnTo>
                    <a:pt x="0" y="25"/>
                  </a:lnTo>
                  <a:lnTo>
                    <a:pt x="0" y="0"/>
                  </a:lnTo>
                </a:path>
              </a:pathLst>
            </a:custGeom>
            <a:solidFill>
              <a:srgbClr val="615C61"/>
            </a:solidFill>
            <a:ln w="9525" cap="rnd">
              <a:noFill/>
              <a:round/>
              <a:headEnd/>
              <a:tailEnd/>
            </a:ln>
          </p:spPr>
          <p:txBody>
            <a:bodyPr/>
            <a:lstStyle/>
            <a:p>
              <a:endParaRPr lang="pt-BR"/>
            </a:p>
          </p:txBody>
        </p:sp>
        <p:sp>
          <p:nvSpPr>
            <p:cNvPr id="101465" name="Rectangle 109"/>
            <p:cNvSpPr>
              <a:spLocks noChangeArrowheads="1"/>
            </p:cNvSpPr>
            <p:nvPr/>
          </p:nvSpPr>
          <p:spPr bwMode="auto">
            <a:xfrm>
              <a:off x="3273" y="1109"/>
              <a:ext cx="454" cy="36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101466" name="Rectangle 110"/>
            <p:cNvSpPr>
              <a:spLocks noChangeArrowheads="1"/>
            </p:cNvSpPr>
            <p:nvPr/>
          </p:nvSpPr>
          <p:spPr bwMode="auto">
            <a:xfrm>
              <a:off x="3297" y="1143"/>
              <a:ext cx="404" cy="296"/>
            </a:xfrm>
            <a:prstGeom prst="rect">
              <a:avLst/>
            </a:prstGeom>
            <a:solidFill>
              <a:srgbClr val="006699"/>
            </a:solidFill>
            <a:ln w="12700">
              <a:solidFill>
                <a:schemeClr val="tx1"/>
              </a:solidFill>
              <a:miter lim="800000"/>
              <a:headEnd/>
              <a:tailEnd/>
            </a:ln>
          </p:spPr>
          <p:txBody>
            <a:bodyPr wrap="none" anchor="ctr"/>
            <a:lstStyle/>
            <a:p>
              <a:pPr algn="ctr" eaLnBrk="0" hangingPunct="0"/>
              <a:endParaRPr lang="pt-BR"/>
            </a:p>
          </p:txBody>
        </p:sp>
        <p:sp>
          <p:nvSpPr>
            <p:cNvPr id="101467" name="Line 111"/>
            <p:cNvSpPr>
              <a:spLocks noChangeShapeType="1"/>
            </p:cNvSpPr>
            <p:nvPr/>
          </p:nvSpPr>
          <p:spPr bwMode="auto">
            <a:xfrm>
              <a:off x="3605" y="1459"/>
              <a:ext cx="9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68" name="Rectangle 112"/>
            <p:cNvSpPr>
              <a:spLocks noChangeArrowheads="1"/>
            </p:cNvSpPr>
            <p:nvPr/>
          </p:nvSpPr>
          <p:spPr bwMode="auto">
            <a:xfrm>
              <a:off x="3645" y="1455"/>
              <a:ext cx="24" cy="8"/>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sp>
          <p:nvSpPr>
            <p:cNvPr id="101469" name="Rectangle 113"/>
            <p:cNvSpPr>
              <a:spLocks noChangeArrowheads="1"/>
            </p:cNvSpPr>
            <p:nvPr/>
          </p:nvSpPr>
          <p:spPr bwMode="auto">
            <a:xfrm>
              <a:off x="3237" y="149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1470" name="Line 114"/>
            <p:cNvSpPr>
              <a:spLocks noChangeShapeType="1"/>
            </p:cNvSpPr>
            <p:nvPr/>
          </p:nvSpPr>
          <p:spPr bwMode="auto">
            <a:xfrm>
              <a:off x="3213" y="1522"/>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1" name="Line 115"/>
            <p:cNvSpPr>
              <a:spLocks noChangeShapeType="1"/>
            </p:cNvSpPr>
            <p:nvPr/>
          </p:nvSpPr>
          <p:spPr bwMode="auto">
            <a:xfrm>
              <a:off x="3227" y="1536"/>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2" name="Line 116"/>
            <p:cNvSpPr>
              <a:spLocks noChangeShapeType="1"/>
            </p:cNvSpPr>
            <p:nvPr/>
          </p:nvSpPr>
          <p:spPr bwMode="auto">
            <a:xfrm>
              <a:off x="3233" y="1548"/>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3" name="Line 117"/>
            <p:cNvSpPr>
              <a:spLocks noChangeShapeType="1"/>
            </p:cNvSpPr>
            <p:nvPr/>
          </p:nvSpPr>
          <p:spPr bwMode="auto">
            <a:xfrm>
              <a:off x="3497" y="1522"/>
              <a:ext cx="100"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4" name="Line 118"/>
            <p:cNvSpPr>
              <a:spLocks noChangeShapeType="1"/>
            </p:cNvSpPr>
            <p:nvPr/>
          </p:nvSpPr>
          <p:spPr bwMode="auto">
            <a:xfrm>
              <a:off x="3497" y="1536"/>
              <a:ext cx="66"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5" name="Line 119"/>
            <p:cNvSpPr>
              <a:spLocks noChangeShapeType="1"/>
            </p:cNvSpPr>
            <p:nvPr/>
          </p:nvSpPr>
          <p:spPr bwMode="auto">
            <a:xfrm>
              <a:off x="3521" y="1548"/>
              <a:ext cx="88"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6" name="Line 120"/>
            <p:cNvSpPr>
              <a:spLocks noChangeShapeType="1"/>
            </p:cNvSpPr>
            <p:nvPr/>
          </p:nvSpPr>
          <p:spPr bwMode="auto">
            <a:xfrm>
              <a:off x="3619" y="1522"/>
              <a:ext cx="149"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7" name="Line 121"/>
            <p:cNvSpPr>
              <a:spLocks noChangeShapeType="1"/>
            </p:cNvSpPr>
            <p:nvPr/>
          </p:nvSpPr>
          <p:spPr bwMode="auto">
            <a:xfrm>
              <a:off x="3633" y="1536"/>
              <a:ext cx="171"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8" name="Line 122"/>
            <p:cNvSpPr>
              <a:spLocks noChangeShapeType="1"/>
            </p:cNvSpPr>
            <p:nvPr/>
          </p:nvSpPr>
          <p:spPr bwMode="auto">
            <a:xfrm>
              <a:off x="3639" y="1548"/>
              <a:ext cx="157"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79" name="Rectangle 123"/>
            <p:cNvSpPr>
              <a:spLocks noChangeArrowheads="1"/>
            </p:cNvSpPr>
            <p:nvPr/>
          </p:nvSpPr>
          <p:spPr bwMode="auto">
            <a:xfrm>
              <a:off x="3535" y="149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1480" name="Rectangle 124"/>
            <p:cNvSpPr>
              <a:spLocks noChangeArrowheads="1"/>
            </p:cNvSpPr>
            <p:nvPr/>
          </p:nvSpPr>
          <p:spPr bwMode="auto">
            <a:xfrm>
              <a:off x="3395" y="149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1481" name="Rectangle 125"/>
            <p:cNvSpPr>
              <a:spLocks noChangeArrowheads="1"/>
            </p:cNvSpPr>
            <p:nvPr/>
          </p:nvSpPr>
          <p:spPr bwMode="auto">
            <a:xfrm>
              <a:off x="3756" y="1496"/>
              <a:ext cx="19" cy="8"/>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grpSp>
      <p:grpSp>
        <p:nvGrpSpPr>
          <p:cNvPr id="101442" name="Group 126"/>
          <p:cNvGrpSpPr>
            <a:grpSpLocks/>
          </p:cNvGrpSpPr>
          <p:nvPr/>
        </p:nvGrpSpPr>
        <p:grpSpPr bwMode="auto">
          <a:xfrm>
            <a:off x="6330950" y="1576388"/>
            <a:ext cx="1096963" cy="792162"/>
            <a:chOff x="4003" y="1109"/>
            <a:chExt cx="691" cy="499"/>
          </a:xfrm>
        </p:grpSpPr>
        <p:sp>
          <p:nvSpPr>
            <p:cNvPr id="101444" name="Freeform 127"/>
            <p:cNvSpPr>
              <a:spLocks/>
            </p:cNvSpPr>
            <p:nvPr/>
          </p:nvSpPr>
          <p:spPr bwMode="auto">
            <a:xfrm>
              <a:off x="4007" y="1485"/>
              <a:ext cx="685" cy="97"/>
            </a:xfrm>
            <a:custGeom>
              <a:avLst/>
              <a:gdLst>
                <a:gd name="T0" fmla="*/ 52 w 685"/>
                <a:gd name="T1" fmla="*/ 0 h 97"/>
                <a:gd name="T2" fmla="*/ 0 w 685"/>
                <a:gd name="T3" fmla="*/ 96 h 97"/>
                <a:gd name="T4" fmla="*/ 684 w 685"/>
                <a:gd name="T5" fmla="*/ 96 h 97"/>
                <a:gd name="T6" fmla="*/ 631 w 685"/>
                <a:gd name="T7" fmla="*/ 0 h 97"/>
                <a:gd name="T8" fmla="*/ 52 w 685"/>
                <a:gd name="T9" fmla="*/ 0 h 97"/>
                <a:gd name="T10" fmla="*/ 0 60000 65536"/>
                <a:gd name="T11" fmla="*/ 0 60000 65536"/>
                <a:gd name="T12" fmla="*/ 0 60000 65536"/>
                <a:gd name="T13" fmla="*/ 0 60000 65536"/>
                <a:gd name="T14" fmla="*/ 0 60000 65536"/>
                <a:gd name="T15" fmla="*/ 0 w 685"/>
                <a:gd name="T16" fmla="*/ 0 h 97"/>
                <a:gd name="T17" fmla="*/ 685 w 685"/>
                <a:gd name="T18" fmla="*/ 97 h 97"/>
              </a:gdLst>
              <a:ahLst/>
              <a:cxnLst>
                <a:cxn ang="T10">
                  <a:pos x="T0" y="T1"/>
                </a:cxn>
                <a:cxn ang="T11">
                  <a:pos x="T2" y="T3"/>
                </a:cxn>
                <a:cxn ang="T12">
                  <a:pos x="T4" y="T5"/>
                </a:cxn>
                <a:cxn ang="T13">
                  <a:pos x="T6" y="T7"/>
                </a:cxn>
                <a:cxn ang="T14">
                  <a:pos x="T8" y="T9"/>
                </a:cxn>
              </a:cxnLst>
              <a:rect l="T15" t="T16" r="T17" b="T18"/>
              <a:pathLst>
                <a:path w="685" h="97">
                  <a:moveTo>
                    <a:pt x="52" y="0"/>
                  </a:moveTo>
                  <a:lnTo>
                    <a:pt x="0" y="96"/>
                  </a:lnTo>
                  <a:lnTo>
                    <a:pt x="684" y="96"/>
                  </a:lnTo>
                  <a:lnTo>
                    <a:pt x="631" y="0"/>
                  </a:lnTo>
                  <a:lnTo>
                    <a:pt x="52" y="0"/>
                  </a:lnTo>
                </a:path>
              </a:pathLst>
            </a:custGeom>
            <a:solidFill>
              <a:srgbClr val="DDDDDD"/>
            </a:solidFill>
            <a:ln w="12700" cap="rnd">
              <a:solidFill>
                <a:schemeClr val="tx1"/>
              </a:solidFill>
              <a:round/>
              <a:headEnd/>
              <a:tailEnd/>
            </a:ln>
          </p:spPr>
          <p:txBody>
            <a:bodyPr/>
            <a:lstStyle/>
            <a:p>
              <a:endParaRPr lang="pt-BR"/>
            </a:p>
          </p:txBody>
        </p:sp>
        <p:sp>
          <p:nvSpPr>
            <p:cNvPr id="101445" name="Freeform 128"/>
            <p:cNvSpPr>
              <a:spLocks/>
            </p:cNvSpPr>
            <p:nvPr/>
          </p:nvSpPr>
          <p:spPr bwMode="auto">
            <a:xfrm>
              <a:off x="4003" y="1582"/>
              <a:ext cx="691" cy="26"/>
            </a:xfrm>
            <a:custGeom>
              <a:avLst/>
              <a:gdLst>
                <a:gd name="T0" fmla="*/ 0 w 691"/>
                <a:gd name="T1" fmla="*/ 0 h 26"/>
                <a:gd name="T2" fmla="*/ 690 w 691"/>
                <a:gd name="T3" fmla="*/ 0 h 26"/>
                <a:gd name="T4" fmla="*/ 690 w 691"/>
                <a:gd name="T5" fmla="*/ 25 h 26"/>
                <a:gd name="T6" fmla="*/ 0 w 691"/>
                <a:gd name="T7" fmla="*/ 25 h 26"/>
                <a:gd name="T8" fmla="*/ 0 w 691"/>
                <a:gd name="T9" fmla="*/ 0 h 26"/>
                <a:gd name="T10" fmla="*/ 0 60000 65536"/>
                <a:gd name="T11" fmla="*/ 0 60000 65536"/>
                <a:gd name="T12" fmla="*/ 0 60000 65536"/>
                <a:gd name="T13" fmla="*/ 0 60000 65536"/>
                <a:gd name="T14" fmla="*/ 0 60000 65536"/>
                <a:gd name="T15" fmla="*/ 0 w 691"/>
                <a:gd name="T16" fmla="*/ 0 h 26"/>
                <a:gd name="T17" fmla="*/ 691 w 691"/>
                <a:gd name="T18" fmla="*/ 26 h 26"/>
              </a:gdLst>
              <a:ahLst/>
              <a:cxnLst>
                <a:cxn ang="T10">
                  <a:pos x="T0" y="T1"/>
                </a:cxn>
                <a:cxn ang="T11">
                  <a:pos x="T2" y="T3"/>
                </a:cxn>
                <a:cxn ang="T12">
                  <a:pos x="T4" y="T5"/>
                </a:cxn>
                <a:cxn ang="T13">
                  <a:pos x="T6" y="T7"/>
                </a:cxn>
                <a:cxn ang="T14">
                  <a:pos x="T8" y="T9"/>
                </a:cxn>
              </a:cxnLst>
              <a:rect l="T15" t="T16" r="T17" b="T18"/>
              <a:pathLst>
                <a:path w="691" h="26">
                  <a:moveTo>
                    <a:pt x="0" y="0"/>
                  </a:moveTo>
                  <a:lnTo>
                    <a:pt x="690" y="0"/>
                  </a:lnTo>
                  <a:lnTo>
                    <a:pt x="690" y="25"/>
                  </a:lnTo>
                  <a:lnTo>
                    <a:pt x="0" y="25"/>
                  </a:lnTo>
                  <a:lnTo>
                    <a:pt x="0" y="0"/>
                  </a:lnTo>
                </a:path>
              </a:pathLst>
            </a:custGeom>
            <a:solidFill>
              <a:srgbClr val="615C61"/>
            </a:solidFill>
            <a:ln w="9525" cap="rnd">
              <a:noFill/>
              <a:round/>
              <a:headEnd/>
              <a:tailEnd/>
            </a:ln>
          </p:spPr>
          <p:txBody>
            <a:bodyPr/>
            <a:lstStyle/>
            <a:p>
              <a:endParaRPr lang="pt-BR"/>
            </a:p>
          </p:txBody>
        </p:sp>
        <p:sp>
          <p:nvSpPr>
            <p:cNvPr id="101446" name="Rectangle 129"/>
            <p:cNvSpPr>
              <a:spLocks noChangeArrowheads="1"/>
            </p:cNvSpPr>
            <p:nvPr/>
          </p:nvSpPr>
          <p:spPr bwMode="auto">
            <a:xfrm>
              <a:off x="4121" y="1109"/>
              <a:ext cx="454" cy="36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101447" name="Rectangle 130"/>
            <p:cNvSpPr>
              <a:spLocks noChangeArrowheads="1"/>
            </p:cNvSpPr>
            <p:nvPr/>
          </p:nvSpPr>
          <p:spPr bwMode="auto">
            <a:xfrm>
              <a:off x="4145" y="1143"/>
              <a:ext cx="404" cy="296"/>
            </a:xfrm>
            <a:prstGeom prst="rect">
              <a:avLst/>
            </a:prstGeom>
            <a:solidFill>
              <a:srgbClr val="006699"/>
            </a:solidFill>
            <a:ln w="12700">
              <a:solidFill>
                <a:schemeClr val="tx1"/>
              </a:solidFill>
              <a:miter lim="800000"/>
              <a:headEnd/>
              <a:tailEnd/>
            </a:ln>
          </p:spPr>
          <p:txBody>
            <a:bodyPr wrap="none" anchor="ctr"/>
            <a:lstStyle/>
            <a:p>
              <a:pPr algn="ctr" eaLnBrk="0" hangingPunct="0"/>
              <a:endParaRPr lang="pt-BR"/>
            </a:p>
          </p:txBody>
        </p:sp>
        <p:sp>
          <p:nvSpPr>
            <p:cNvPr id="101448" name="Line 131"/>
            <p:cNvSpPr>
              <a:spLocks noChangeShapeType="1"/>
            </p:cNvSpPr>
            <p:nvPr/>
          </p:nvSpPr>
          <p:spPr bwMode="auto">
            <a:xfrm>
              <a:off x="4453" y="1459"/>
              <a:ext cx="9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49" name="Rectangle 132"/>
            <p:cNvSpPr>
              <a:spLocks noChangeArrowheads="1"/>
            </p:cNvSpPr>
            <p:nvPr/>
          </p:nvSpPr>
          <p:spPr bwMode="auto">
            <a:xfrm>
              <a:off x="4493" y="1455"/>
              <a:ext cx="24" cy="8"/>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sp>
          <p:nvSpPr>
            <p:cNvPr id="101450" name="Rectangle 133"/>
            <p:cNvSpPr>
              <a:spLocks noChangeArrowheads="1"/>
            </p:cNvSpPr>
            <p:nvPr/>
          </p:nvSpPr>
          <p:spPr bwMode="auto">
            <a:xfrm>
              <a:off x="4085" y="149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1451" name="Line 134"/>
            <p:cNvSpPr>
              <a:spLocks noChangeShapeType="1"/>
            </p:cNvSpPr>
            <p:nvPr/>
          </p:nvSpPr>
          <p:spPr bwMode="auto">
            <a:xfrm>
              <a:off x="4061" y="1522"/>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52" name="Line 135"/>
            <p:cNvSpPr>
              <a:spLocks noChangeShapeType="1"/>
            </p:cNvSpPr>
            <p:nvPr/>
          </p:nvSpPr>
          <p:spPr bwMode="auto">
            <a:xfrm>
              <a:off x="4075" y="1536"/>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53" name="Line 136"/>
            <p:cNvSpPr>
              <a:spLocks noChangeShapeType="1"/>
            </p:cNvSpPr>
            <p:nvPr/>
          </p:nvSpPr>
          <p:spPr bwMode="auto">
            <a:xfrm>
              <a:off x="4081" y="1548"/>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54" name="Line 137"/>
            <p:cNvSpPr>
              <a:spLocks noChangeShapeType="1"/>
            </p:cNvSpPr>
            <p:nvPr/>
          </p:nvSpPr>
          <p:spPr bwMode="auto">
            <a:xfrm>
              <a:off x="4345" y="1522"/>
              <a:ext cx="100"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55" name="Line 138"/>
            <p:cNvSpPr>
              <a:spLocks noChangeShapeType="1"/>
            </p:cNvSpPr>
            <p:nvPr/>
          </p:nvSpPr>
          <p:spPr bwMode="auto">
            <a:xfrm>
              <a:off x="4345" y="1536"/>
              <a:ext cx="66"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56" name="Line 139"/>
            <p:cNvSpPr>
              <a:spLocks noChangeShapeType="1"/>
            </p:cNvSpPr>
            <p:nvPr/>
          </p:nvSpPr>
          <p:spPr bwMode="auto">
            <a:xfrm>
              <a:off x="4369" y="1548"/>
              <a:ext cx="88"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57" name="Line 140"/>
            <p:cNvSpPr>
              <a:spLocks noChangeShapeType="1"/>
            </p:cNvSpPr>
            <p:nvPr/>
          </p:nvSpPr>
          <p:spPr bwMode="auto">
            <a:xfrm>
              <a:off x="4467" y="1522"/>
              <a:ext cx="149"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58" name="Line 141"/>
            <p:cNvSpPr>
              <a:spLocks noChangeShapeType="1"/>
            </p:cNvSpPr>
            <p:nvPr/>
          </p:nvSpPr>
          <p:spPr bwMode="auto">
            <a:xfrm>
              <a:off x="4481" y="1536"/>
              <a:ext cx="171"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59" name="Line 142"/>
            <p:cNvSpPr>
              <a:spLocks noChangeShapeType="1"/>
            </p:cNvSpPr>
            <p:nvPr/>
          </p:nvSpPr>
          <p:spPr bwMode="auto">
            <a:xfrm>
              <a:off x="4487" y="1548"/>
              <a:ext cx="157"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1460" name="Rectangle 143"/>
            <p:cNvSpPr>
              <a:spLocks noChangeArrowheads="1"/>
            </p:cNvSpPr>
            <p:nvPr/>
          </p:nvSpPr>
          <p:spPr bwMode="auto">
            <a:xfrm>
              <a:off x="4383" y="149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1461" name="Rectangle 144"/>
            <p:cNvSpPr>
              <a:spLocks noChangeArrowheads="1"/>
            </p:cNvSpPr>
            <p:nvPr/>
          </p:nvSpPr>
          <p:spPr bwMode="auto">
            <a:xfrm>
              <a:off x="4243" y="149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1462" name="Rectangle 145"/>
            <p:cNvSpPr>
              <a:spLocks noChangeArrowheads="1"/>
            </p:cNvSpPr>
            <p:nvPr/>
          </p:nvSpPr>
          <p:spPr bwMode="auto">
            <a:xfrm>
              <a:off x="4604" y="1496"/>
              <a:ext cx="19" cy="8"/>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grpSp>
      <p:sp>
        <p:nvSpPr>
          <p:cNvPr id="624786" name="Rectangle 146"/>
          <p:cNvSpPr>
            <a:spLocks noGrp="1" noChangeArrowheads="1"/>
          </p:cNvSpPr>
          <p:nvPr>
            <p:ph type="title" idx="4294967295"/>
          </p:nvPr>
        </p:nvSpPr>
        <p:spPr>
          <a:xfrm>
            <a:off x="220663" y="139700"/>
            <a:ext cx="7551737" cy="534988"/>
          </a:xfrm>
        </p:spPr>
        <p:txBody>
          <a:bodyPr/>
          <a:lstStyle/>
          <a:p>
            <a:pPr>
              <a:defRPr/>
            </a:pPr>
            <a:r>
              <a:rPr lang="en-GB" sz="2800" smtClean="0">
                <a:solidFill>
                  <a:srgbClr val="000000"/>
                </a:solidFill>
              </a:rPr>
              <a:t>Meios Físicos</a:t>
            </a:r>
            <a:endParaRPr lang="en-US" sz="2800" smtClean="0">
              <a:solidFill>
                <a:srgbClr val="000000"/>
              </a:solidFill>
            </a:endParaRP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idx="4294967295"/>
          </p:nvPr>
        </p:nvSpPr>
        <p:spPr>
          <a:xfrm>
            <a:off x="207963" y="179388"/>
            <a:ext cx="5399087" cy="382587"/>
          </a:xfrm>
        </p:spPr>
        <p:txBody>
          <a:bodyPr/>
          <a:lstStyle/>
          <a:p>
            <a:pPr>
              <a:defRPr/>
            </a:pPr>
            <a:r>
              <a:rPr lang="en-GB" sz="2800" smtClean="0">
                <a:solidFill>
                  <a:srgbClr val="000000"/>
                </a:solidFill>
              </a:rPr>
              <a:t>Topologia Fieldbus - HSE</a:t>
            </a:r>
            <a:endParaRPr lang="en-US" sz="2800" smtClean="0">
              <a:solidFill>
                <a:srgbClr val="000000"/>
              </a:solidFill>
            </a:endParaRPr>
          </a:p>
        </p:txBody>
      </p:sp>
      <p:pic>
        <p:nvPicPr>
          <p:cNvPr id="103426" name="Picture 16" descr="npo000173"/>
          <p:cNvPicPr>
            <a:picLocks noChangeAspect="1" noChangeArrowheads="1"/>
          </p:cNvPicPr>
          <p:nvPr/>
        </p:nvPicPr>
        <p:blipFill>
          <a:blip r:embed="rId3"/>
          <a:srcRect/>
          <a:stretch>
            <a:fillRect/>
          </a:stretch>
        </p:blipFill>
        <p:spPr bwMode="auto">
          <a:xfrm>
            <a:off x="3309938" y="2952750"/>
            <a:ext cx="1158875" cy="319088"/>
          </a:xfrm>
          <a:prstGeom prst="rect">
            <a:avLst/>
          </a:prstGeom>
          <a:noFill/>
          <a:ln w="12700" algn="ctr">
            <a:noFill/>
            <a:miter lim="800000"/>
            <a:headEnd/>
            <a:tailEnd/>
          </a:ln>
        </p:spPr>
      </p:pic>
      <p:grpSp>
        <p:nvGrpSpPr>
          <p:cNvPr id="103427" name="Group 4"/>
          <p:cNvGrpSpPr>
            <a:grpSpLocks/>
          </p:cNvGrpSpPr>
          <p:nvPr/>
        </p:nvGrpSpPr>
        <p:grpSpPr bwMode="auto">
          <a:xfrm>
            <a:off x="7048500" y="3455988"/>
            <a:ext cx="217488" cy="398462"/>
            <a:chOff x="4323" y="1997"/>
            <a:chExt cx="137" cy="251"/>
          </a:xfrm>
        </p:grpSpPr>
        <p:sp>
          <p:nvSpPr>
            <p:cNvPr id="103986" name="Line 5"/>
            <p:cNvSpPr>
              <a:spLocks noChangeShapeType="1"/>
            </p:cNvSpPr>
            <p:nvPr/>
          </p:nvSpPr>
          <p:spPr bwMode="auto">
            <a:xfrm>
              <a:off x="4390" y="1997"/>
              <a:ext cx="0" cy="107"/>
            </a:xfrm>
            <a:prstGeom prst="line">
              <a:avLst/>
            </a:prstGeom>
            <a:noFill/>
            <a:ln w="25400">
              <a:solidFill>
                <a:srgbClr val="000000"/>
              </a:solidFill>
              <a:round/>
              <a:headEnd type="none" w="sm" len="sm"/>
              <a:tailEnd type="none" w="sm" len="sm"/>
            </a:ln>
          </p:spPr>
          <p:txBody>
            <a:bodyPr wrap="none" anchor="ctr"/>
            <a:lstStyle/>
            <a:p>
              <a:endParaRPr lang="pt-BR"/>
            </a:p>
          </p:txBody>
        </p:sp>
        <p:sp>
          <p:nvSpPr>
            <p:cNvPr id="103987" name="Line 6"/>
            <p:cNvSpPr>
              <a:spLocks noChangeShapeType="1"/>
            </p:cNvSpPr>
            <p:nvPr/>
          </p:nvSpPr>
          <p:spPr bwMode="auto">
            <a:xfrm>
              <a:off x="4396" y="2114"/>
              <a:ext cx="0" cy="134"/>
            </a:xfrm>
            <a:prstGeom prst="line">
              <a:avLst/>
            </a:prstGeom>
            <a:noFill/>
            <a:ln w="25400">
              <a:solidFill>
                <a:srgbClr val="FF9900"/>
              </a:solidFill>
              <a:round/>
              <a:headEnd type="none" w="sm" len="sm"/>
              <a:tailEnd type="none" w="sm" len="sm"/>
            </a:ln>
          </p:spPr>
          <p:txBody>
            <a:bodyPr wrap="none" anchor="ctr"/>
            <a:lstStyle/>
            <a:p>
              <a:endParaRPr lang="pt-BR"/>
            </a:p>
          </p:txBody>
        </p:sp>
        <p:sp>
          <p:nvSpPr>
            <p:cNvPr id="103988" name="Oval 7"/>
            <p:cNvSpPr>
              <a:spLocks noChangeArrowheads="1"/>
            </p:cNvSpPr>
            <p:nvPr/>
          </p:nvSpPr>
          <p:spPr bwMode="auto">
            <a:xfrm>
              <a:off x="4323" y="2102"/>
              <a:ext cx="137" cy="42"/>
            </a:xfrm>
            <a:prstGeom prst="ellipse">
              <a:avLst/>
            </a:prstGeom>
            <a:solidFill>
              <a:srgbClr val="00CC99"/>
            </a:solidFill>
            <a:ln w="25400">
              <a:solidFill>
                <a:srgbClr val="000000"/>
              </a:solidFill>
              <a:round/>
              <a:headEnd/>
              <a:tailEnd/>
            </a:ln>
          </p:spPr>
          <p:txBody>
            <a:bodyPr wrap="none" anchor="ctr"/>
            <a:lstStyle/>
            <a:p>
              <a:pPr algn="ctr" eaLnBrk="0" hangingPunct="0"/>
              <a:endParaRPr lang="pt-BR"/>
            </a:p>
          </p:txBody>
        </p:sp>
      </p:grpSp>
      <p:sp>
        <p:nvSpPr>
          <p:cNvPr id="103428" name="Rectangle 8"/>
          <p:cNvSpPr>
            <a:spLocks noChangeArrowheads="1"/>
          </p:cNvSpPr>
          <p:nvPr/>
        </p:nvSpPr>
        <p:spPr bwMode="auto">
          <a:xfrm>
            <a:off x="2973388" y="4775200"/>
            <a:ext cx="377825" cy="274638"/>
          </a:xfrm>
          <a:prstGeom prst="rect">
            <a:avLst/>
          </a:prstGeom>
          <a:noFill/>
          <a:ln w="9525">
            <a:noFill/>
            <a:miter lim="800000"/>
            <a:headEnd/>
            <a:tailEnd/>
          </a:ln>
        </p:spPr>
        <p:txBody>
          <a:bodyPr wrap="none" lIns="92075" tIns="46038" rIns="92075" bIns="46038">
            <a:spAutoFit/>
          </a:bodyPr>
          <a:lstStyle/>
          <a:p>
            <a:pPr defTabSz="585788" eaLnBrk="0" hangingPunct="0"/>
            <a:r>
              <a:rPr lang="en-US" sz="1200" b="1">
                <a:solidFill>
                  <a:srgbClr val="000000"/>
                </a:solidFill>
                <a:latin typeface="Arial Unicode MS" pitchFamily="34" charset="-128"/>
              </a:rPr>
              <a:t>H1</a:t>
            </a:r>
          </a:p>
        </p:txBody>
      </p:sp>
      <p:sp>
        <p:nvSpPr>
          <p:cNvPr id="103429" name="Rectangle 9"/>
          <p:cNvSpPr>
            <a:spLocks noChangeArrowheads="1"/>
          </p:cNvSpPr>
          <p:nvPr/>
        </p:nvSpPr>
        <p:spPr bwMode="auto">
          <a:xfrm>
            <a:off x="2847975" y="4841875"/>
            <a:ext cx="184150" cy="457200"/>
          </a:xfrm>
          <a:prstGeom prst="rect">
            <a:avLst/>
          </a:prstGeom>
          <a:noFill/>
          <a:ln w="9525">
            <a:noFill/>
            <a:miter lim="800000"/>
            <a:headEnd/>
            <a:tailEnd/>
          </a:ln>
        </p:spPr>
        <p:txBody>
          <a:bodyPr wrap="none" lIns="92075" tIns="46038" rIns="92075" bIns="46038">
            <a:spAutoFit/>
          </a:bodyPr>
          <a:lstStyle/>
          <a:p>
            <a:pPr defTabSz="585788"/>
            <a:endParaRPr lang="pt-BR">
              <a:latin typeface="Arial Unicode MS" pitchFamily="34" charset="-128"/>
            </a:endParaRPr>
          </a:p>
        </p:txBody>
      </p:sp>
      <p:grpSp>
        <p:nvGrpSpPr>
          <p:cNvPr id="103430" name="Group 10"/>
          <p:cNvGrpSpPr>
            <a:grpSpLocks/>
          </p:cNvGrpSpPr>
          <p:nvPr/>
        </p:nvGrpSpPr>
        <p:grpSpPr bwMode="auto">
          <a:xfrm>
            <a:off x="2166938" y="4800600"/>
            <a:ext cx="1123950" cy="849313"/>
            <a:chOff x="847" y="2429"/>
            <a:chExt cx="708" cy="535"/>
          </a:xfrm>
        </p:grpSpPr>
        <p:sp>
          <p:nvSpPr>
            <p:cNvPr id="103878" name="Freeform 11"/>
            <p:cNvSpPr>
              <a:spLocks/>
            </p:cNvSpPr>
            <p:nvPr/>
          </p:nvSpPr>
          <p:spPr bwMode="auto">
            <a:xfrm>
              <a:off x="1156" y="2654"/>
              <a:ext cx="362" cy="135"/>
            </a:xfrm>
            <a:custGeom>
              <a:avLst/>
              <a:gdLst>
                <a:gd name="T0" fmla="*/ 148 w 362"/>
                <a:gd name="T1" fmla="*/ 0 h 135"/>
                <a:gd name="T2" fmla="*/ 148 w 362"/>
                <a:gd name="T3" fmla="*/ 14 h 135"/>
                <a:gd name="T4" fmla="*/ 316 w 362"/>
                <a:gd name="T5" fmla="*/ 14 h 135"/>
                <a:gd name="T6" fmla="*/ 316 w 362"/>
                <a:gd name="T7" fmla="*/ 110 h 135"/>
                <a:gd name="T8" fmla="*/ 156 w 362"/>
                <a:gd name="T9" fmla="*/ 110 h 135"/>
                <a:gd name="T10" fmla="*/ 156 w 362"/>
                <a:gd name="T11" fmla="*/ 134 h 135"/>
                <a:gd name="T12" fmla="*/ 0 w 362"/>
                <a:gd name="T13" fmla="*/ 134 h 135"/>
                <a:gd name="T14" fmla="*/ 361 w 362"/>
                <a:gd name="T15" fmla="*/ 134 h 135"/>
                <a:gd name="T16" fmla="*/ 361 w 362"/>
                <a:gd name="T17" fmla="*/ 87 h 135"/>
                <a:gd name="T18" fmla="*/ 156 w 362"/>
                <a:gd name="T19" fmla="*/ 87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2"/>
                <a:gd name="T31" fmla="*/ 0 h 135"/>
                <a:gd name="T32" fmla="*/ 362 w 362"/>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2" h="135">
                  <a:moveTo>
                    <a:pt x="148" y="0"/>
                  </a:moveTo>
                  <a:lnTo>
                    <a:pt x="148" y="14"/>
                  </a:lnTo>
                  <a:lnTo>
                    <a:pt x="316" y="14"/>
                  </a:lnTo>
                  <a:lnTo>
                    <a:pt x="316" y="110"/>
                  </a:lnTo>
                  <a:lnTo>
                    <a:pt x="156" y="110"/>
                  </a:lnTo>
                  <a:lnTo>
                    <a:pt x="156" y="134"/>
                  </a:lnTo>
                  <a:lnTo>
                    <a:pt x="0" y="134"/>
                  </a:lnTo>
                  <a:lnTo>
                    <a:pt x="361" y="134"/>
                  </a:lnTo>
                  <a:lnTo>
                    <a:pt x="361" y="87"/>
                  </a:lnTo>
                  <a:lnTo>
                    <a:pt x="156" y="87"/>
                  </a:lnTo>
                </a:path>
              </a:pathLst>
            </a:custGeom>
            <a:noFill/>
            <a:ln w="12700" cap="rnd">
              <a:solidFill>
                <a:srgbClr val="000000"/>
              </a:solidFill>
              <a:round/>
              <a:headEnd type="none" w="sm" len="sm"/>
              <a:tailEnd type="none" w="sm" len="sm"/>
            </a:ln>
          </p:spPr>
          <p:txBody>
            <a:bodyPr/>
            <a:lstStyle/>
            <a:p>
              <a:endParaRPr lang="pt-BR"/>
            </a:p>
          </p:txBody>
        </p:sp>
        <p:sp>
          <p:nvSpPr>
            <p:cNvPr id="103879" name="Rectangle 12"/>
            <p:cNvSpPr>
              <a:spLocks noChangeArrowheads="1"/>
            </p:cNvSpPr>
            <p:nvPr/>
          </p:nvSpPr>
          <p:spPr bwMode="auto">
            <a:xfrm>
              <a:off x="1013" y="2532"/>
              <a:ext cx="77" cy="35"/>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880" name="Rectangle 13"/>
            <p:cNvSpPr>
              <a:spLocks noChangeArrowheads="1"/>
            </p:cNvSpPr>
            <p:nvPr/>
          </p:nvSpPr>
          <p:spPr bwMode="auto">
            <a:xfrm>
              <a:off x="1163" y="2554"/>
              <a:ext cx="179" cy="185"/>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881" name="Rectangle 14"/>
            <p:cNvSpPr>
              <a:spLocks noChangeArrowheads="1"/>
            </p:cNvSpPr>
            <p:nvPr/>
          </p:nvSpPr>
          <p:spPr bwMode="auto">
            <a:xfrm>
              <a:off x="1224" y="2606"/>
              <a:ext cx="74" cy="48"/>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882" name="Rectangle 15"/>
            <p:cNvSpPr>
              <a:spLocks noChangeArrowheads="1"/>
            </p:cNvSpPr>
            <p:nvPr/>
          </p:nvSpPr>
          <p:spPr bwMode="auto">
            <a:xfrm>
              <a:off x="959" y="2573"/>
              <a:ext cx="131" cy="168"/>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883" name="AutoShape 16"/>
            <p:cNvSpPr>
              <a:spLocks noChangeArrowheads="1"/>
            </p:cNvSpPr>
            <p:nvPr/>
          </p:nvSpPr>
          <p:spPr bwMode="auto">
            <a:xfrm>
              <a:off x="1007" y="2600"/>
              <a:ext cx="250" cy="62"/>
            </a:xfrm>
            <a:prstGeom prst="roundRect">
              <a:avLst>
                <a:gd name="adj" fmla="val 12458"/>
              </a:avLst>
            </a:prstGeom>
            <a:solidFill>
              <a:srgbClr val="919191"/>
            </a:solidFill>
            <a:ln w="12700">
              <a:solidFill>
                <a:srgbClr val="000000"/>
              </a:solidFill>
              <a:round/>
              <a:headEnd/>
              <a:tailEnd/>
            </a:ln>
          </p:spPr>
          <p:txBody>
            <a:bodyPr wrap="none" anchor="ctr"/>
            <a:lstStyle/>
            <a:p>
              <a:pPr algn="ctr" eaLnBrk="0" hangingPunct="0"/>
              <a:endParaRPr lang="pt-BR"/>
            </a:p>
          </p:txBody>
        </p:sp>
        <p:sp>
          <p:nvSpPr>
            <p:cNvPr id="103884" name="AutoShape 17"/>
            <p:cNvSpPr>
              <a:spLocks noChangeArrowheads="1"/>
            </p:cNvSpPr>
            <p:nvPr/>
          </p:nvSpPr>
          <p:spPr bwMode="auto">
            <a:xfrm>
              <a:off x="1239" y="2702"/>
              <a:ext cx="153" cy="43"/>
            </a:xfrm>
            <a:prstGeom prst="roundRect">
              <a:avLst>
                <a:gd name="adj" fmla="val 12458"/>
              </a:avLst>
            </a:prstGeom>
            <a:solidFill>
              <a:srgbClr val="919191"/>
            </a:solidFill>
            <a:ln w="12700">
              <a:solidFill>
                <a:srgbClr val="000000"/>
              </a:solidFill>
              <a:round/>
              <a:headEnd/>
              <a:tailEnd/>
            </a:ln>
          </p:spPr>
          <p:txBody>
            <a:bodyPr wrap="none" anchor="ctr"/>
            <a:lstStyle/>
            <a:p>
              <a:pPr algn="ctr" eaLnBrk="0" hangingPunct="0"/>
              <a:endParaRPr lang="pt-BR"/>
            </a:p>
          </p:txBody>
        </p:sp>
        <p:grpSp>
          <p:nvGrpSpPr>
            <p:cNvPr id="103885" name="Group 18"/>
            <p:cNvGrpSpPr>
              <a:grpSpLocks/>
            </p:cNvGrpSpPr>
            <p:nvPr/>
          </p:nvGrpSpPr>
          <p:grpSpPr bwMode="auto">
            <a:xfrm>
              <a:off x="1001" y="2561"/>
              <a:ext cx="20" cy="13"/>
              <a:chOff x="1001" y="2561"/>
              <a:chExt cx="20" cy="13"/>
            </a:xfrm>
          </p:grpSpPr>
          <p:grpSp>
            <p:nvGrpSpPr>
              <p:cNvPr id="103978" name="Group 19"/>
              <p:cNvGrpSpPr>
                <a:grpSpLocks/>
              </p:cNvGrpSpPr>
              <p:nvPr/>
            </p:nvGrpSpPr>
            <p:grpSpPr bwMode="auto">
              <a:xfrm>
                <a:off x="1002" y="2561"/>
                <a:ext cx="19" cy="6"/>
                <a:chOff x="1002" y="2561"/>
                <a:chExt cx="19" cy="6"/>
              </a:xfrm>
            </p:grpSpPr>
            <p:sp>
              <p:nvSpPr>
                <p:cNvPr id="103983" name="Oval 20"/>
                <p:cNvSpPr>
                  <a:spLocks noChangeArrowheads="1"/>
                </p:cNvSpPr>
                <p:nvPr/>
              </p:nvSpPr>
              <p:spPr bwMode="auto">
                <a:xfrm>
                  <a:off x="1006" y="2561"/>
                  <a:ext cx="7"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984" name="Rectangle 21"/>
                <p:cNvSpPr>
                  <a:spLocks noChangeArrowheads="1"/>
                </p:cNvSpPr>
                <p:nvPr/>
              </p:nvSpPr>
              <p:spPr bwMode="auto">
                <a:xfrm>
                  <a:off x="1004" y="2566"/>
                  <a:ext cx="10"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985" name="Line 22"/>
                <p:cNvSpPr>
                  <a:spLocks noChangeShapeType="1"/>
                </p:cNvSpPr>
                <p:nvPr/>
              </p:nvSpPr>
              <p:spPr bwMode="auto">
                <a:xfrm>
                  <a:off x="1002" y="2561"/>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979" name="Group 23"/>
              <p:cNvGrpSpPr>
                <a:grpSpLocks/>
              </p:cNvGrpSpPr>
              <p:nvPr/>
            </p:nvGrpSpPr>
            <p:grpSpPr bwMode="auto">
              <a:xfrm>
                <a:off x="1001" y="2564"/>
                <a:ext cx="18" cy="10"/>
                <a:chOff x="1001" y="2564"/>
                <a:chExt cx="18" cy="10"/>
              </a:xfrm>
            </p:grpSpPr>
            <p:sp>
              <p:nvSpPr>
                <p:cNvPr id="103981" name="Freeform 24"/>
                <p:cNvSpPr>
                  <a:spLocks/>
                </p:cNvSpPr>
                <p:nvPr/>
              </p:nvSpPr>
              <p:spPr bwMode="auto">
                <a:xfrm>
                  <a:off x="1001" y="2564"/>
                  <a:ext cx="9" cy="10"/>
                </a:xfrm>
                <a:custGeom>
                  <a:avLst/>
                  <a:gdLst>
                    <a:gd name="T0" fmla="*/ 8 w 9"/>
                    <a:gd name="T1" fmla="*/ 5 h 10"/>
                    <a:gd name="T2" fmla="*/ 0 w 9"/>
                    <a:gd name="T3" fmla="*/ 0 h 10"/>
                    <a:gd name="T4" fmla="*/ 0 w 9"/>
                    <a:gd name="T5" fmla="*/ 9 h 10"/>
                    <a:gd name="T6" fmla="*/ 8 w 9"/>
                    <a:gd name="T7" fmla="*/ 5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5"/>
                      </a:moveTo>
                      <a:lnTo>
                        <a:pt x="0" y="0"/>
                      </a:lnTo>
                      <a:lnTo>
                        <a:pt x="0" y="9"/>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82" name="Freeform 25"/>
                <p:cNvSpPr>
                  <a:spLocks/>
                </p:cNvSpPr>
                <p:nvPr/>
              </p:nvSpPr>
              <p:spPr bwMode="auto">
                <a:xfrm>
                  <a:off x="1010" y="2564"/>
                  <a:ext cx="9" cy="10"/>
                </a:xfrm>
                <a:custGeom>
                  <a:avLst/>
                  <a:gdLst>
                    <a:gd name="T0" fmla="*/ 0 w 9"/>
                    <a:gd name="T1" fmla="*/ 5 h 10"/>
                    <a:gd name="T2" fmla="*/ 8 w 9"/>
                    <a:gd name="T3" fmla="*/ 0 h 10"/>
                    <a:gd name="T4" fmla="*/ 8 w 9"/>
                    <a:gd name="T5" fmla="*/ 9 h 10"/>
                    <a:gd name="T6" fmla="*/ 0 w 9"/>
                    <a:gd name="T7" fmla="*/ 5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5"/>
                      </a:moveTo>
                      <a:lnTo>
                        <a:pt x="8" y="0"/>
                      </a:lnTo>
                      <a:lnTo>
                        <a:pt x="8" y="9"/>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980" name="Line 26"/>
              <p:cNvSpPr>
                <a:spLocks noChangeShapeType="1"/>
              </p:cNvSpPr>
              <p:nvPr/>
            </p:nvSpPr>
            <p:spPr bwMode="auto">
              <a:xfrm flipV="1">
                <a:off x="1009" y="2561"/>
                <a:ext cx="0" cy="8"/>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886" name="Oval 27"/>
            <p:cNvSpPr>
              <a:spLocks noChangeArrowheads="1"/>
            </p:cNvSpPr>
            <p:nvPr/>
          </p:nvSpPr>
          <p:spPr bwMode="auto">
            <a:xfrm>
              <a:off x="1040" y="2616"/>
              <a:ext cx="8" cy="6"/>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887" name="Oval 28"/>
            <p:cNvSpPr>
              <a:spLocks noChangeArrowheads="1"/>
            </p:cNvSpPr>
            <p:nvPr/>
          </p:nvSpPr>
          <p:spPr bwMode="auto">
            <a:xfrm>
              <a:off x="1043" y="2634"/>
              <a:ext cx="2" cy="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888" name="Freeform 29"/>
            <p:cNvSpPr>
              <a:spLocks/>
            </p:cNvSpPr>
            <p:nvPr/>
          </p:nvSpPr>
          <p:spPr bwMode="auto">
            <a:xfrm>
              <a:off x="1022" y="2619"/>
              <a:ext cx="72" cy="66"/>
            </a:xfrm>
            <a:custGeom>
              <a:avLst/>
              <a:gdLst>
                <a:gd name="T0" fmla="*/ 71 w 72"/>
                <a:gd name="T1" fmla="*/ 65 h 66"/>
                <a:gd name="T2" fmla="*/ 0 w 72"/>
                <a:gd name="T3" fmla="*/ 65 h 66"/>
                <a:gd name="T4" fmla="*/ 0 w 72"/>
                <a:gd name="T5" fmla="*/ 0 h 66"/>
                <a:gd name="T6" fmla="*/ 15 w 72"/>
                <a:gd name="T7" fmla="*/ 0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1" y="65"/>
                  </a:moveTo>
                  <a:lnTo>
                    <a:pt x="0" y="65"/>
                  </a:lnTo>
                  <a:lnTo>
                    <a:pt x="0" y="0"/>
                  </a:lnTo>
                  <a:lnTo>
                    <a:pt x="15" y="0"/>
                  </a:lnTo>
                </a:path>
              </a:pathLst>
            </a:custGeom>
            <a:noFill/>
            <a:ln w="12700" cap="rnd">
              <a:solidFill>
                <a:srgbClr val="000000"/>
              </a:solidFill>
              <a:round/>
              <a:headEnd type="none" w="sm" len="sm"/>
              <a:tailEnd type="none" w="sm" len="sm"/>
            </a:ln>
          </p:spPr>
          <p:txBody>
            <a:bodyPr/>
            <a:lstStyle/>
            <a:p>
              <a:endParaRPr lang="pt-BR"/>
            </a:p>
          </p:txBody>
        </p:sp>
        <p:sp>
          <p:nvSpPr>
            <p:cNvPr id="103889" name="Line 30"/>
            <p:cNvSpPr>
              <a:spLocks noChangeShapeType="1"/>
            </p:cNvSpPr>
            <p:nvPr/>
          </p:nvSpPr>
          <p:spPr bwMode="auto">
            <a:xfrm flipV="1">
              <a:off x="919" y="2612"/>
              <a:ext cx="0" cy="26"/>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3890" name="Group 31"/>
            <p:cNvGrpSpPr>
              <a:grpSpLocks/>
            </p:cNvGrpSpPr>
            <p:nvPr/>
          </p:nvGrpSpPr>
          <p:grpSpPr bwMode="auto">
            <a:xfrm>
              <a:off x="1042" y="2522"/>
              <a:ext cx="143" cy="106"/>
              <a:chOff x="1042" y="2522"/>
              <a:chExt cx="143" cy="106"/>
            </a:xfrm>
          </p:grpSpPr>
          <p:sp>
            <p:nvSpPr>
              <p:cNvPr id="103976" name="Oval 32"/>
              <p:cNvSpPr>
                <a:spLocks noChangeArrowheads="1"/>
              </p:cNvSpPr>
              <p:nvPr/>
            </p:nvSpPr>
            <p:spPr bwMode="auto">
              <a:xfrm>
                <a:off x="1086" y="2540"/>
                <a:ext cx="17" cy="1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977" name="Rectangle 33"/>
              <p:cNvSpPr>
                <a:spLocks noChangeArrowheads="1"/>
              </p:cNvSpPr>
              <p:nvPr/>
            </p:nvSpPr>
            <p:spPr bwMode="auto">
              <a:xfrm>
                <a:off x="1042" y="2522"/>
                <a:ext cx="143" cy="106"/>
              </a:xfrm>
              <a:prstGeom prst="rect">
                <a:avLst/>
              </a:prstGeom>
              <a:noFill/>
              <a:ln w="9525">
                <a:noFill/>
                <a:miter lim="800000"/>
                <a:headEnd/>
                <a:tailEnd/>
              </a:ln>
            </p:spPr>
            <p:txBody>
              <a:bodyPr wrap="none" lIns="92075" tIns="46038" rIns="92075" bIns="46038">
                <a:spAutoFit/>
              </a:bodyPr>
              <a:lstStyle/>
              <a:p>
                <a:pPr defTabSz="585788" eaLnBrk="0" hangingPunct="0"/>
                <a:r>
                  <a:rPr lang="en-US" sz="500" b="1">
                    <a:solidFill>
                      <a:srgbClr val="000000"/>
                    </a:solidFill>
                    <a:latin typeface="Arial Unicode MS" pitchFamily="34" charset="-128"/>
                  </a:rPr>
                  <a:t>P</a:t>
                </a:r>
              </a:p>
            </p:txBody>
          </p:sp>
        </p:grpSp>
        <p:sp>
          <p:nvSpPr>
            <p:cNvPr id="103891" name="Oval 34"/>
            <p:cNvSpPr>
              <a:spLocks noChangeArrowheads="1"/>
            </p:cNvSpPr>
            <p:nvPr/>
          </p:nvSpPr>
          <p:spPr bwMode="auto">
            <a:xfrm>
              <a:off x="1344" y="2710"/>
              <a:ext cx="8" cy="6"/>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892" name="Rectangle 35"/>
            <p:cNvSpPr>
              <a:spLocks noChangeArrowheads="1"/>
            </p:cNvSpPr>
            <p:nvPr/>
          </p:nvSpPr>
          <p:spPr bwMode="auto">
            <a:xfrm>
              <a:off x="1305" y="2617"/>
              <a:ext cx="1" cy="26"/>
            </a:xfrm>
            <a:prstGeom prst="rect">
              <a:avLst/>
            </a:prstGeom>
            <a:solidFill>
              <a:srgbClr val="FFFFFF"/>
            </a:solidFill>
            <a:ln w="12700">
              <a:solidFill>
                <a:srgbClr val="000000"/>
              </a:solidFill>
              <a:miter lim="800000"/>
              <a:headEnd/>
              <a:tailEnd/>
            </a:ln>
          </p:spPr>
          <p:txBody>
            <a:bodyPr wrap="none" anchor="ctr"/>
            <a:lstStyle/>
            <a:p>
              <a:pPr algn="ctr" eaLnBrk="0" hangingPunct="0"/>
              <a:endParaRPr lang="pt-BR"/>
            </a:p>
          </p:txBody>
        </p:sp>
        <p:sp>
          <p:nvSpPr>
            <p:cNvPr id="103893" name="Line 36"/>
            <p:cNvSpPr>
              <a:spLocks noChangeShapeType="1"/>
            </p:cNvSpPr>
            <p:nvPr/>
          </p:nvSpPr>
          <p:spPr bwMode="auto">
            <a:xfrm flipV="1">
              <a:off x="992" y="2431"/>
              <a:ext cx="0" cy="134"/>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894" name="Line 37"/>
            <p:cNvSpPr>
              <a:spLocks noChangeShapeType="1"/>
            </p:cNvSpPr>
            <p:nvPr/>
          </p:nvSpPr>
          <p:spPr bwMode="auto">
            <a:xfrm flipV="1">
              <a:off x="1347" y="2683"/>
              <a:ext cx="0" cy="25"/>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95" name="Line 38"/>
            <p:cNvSpPr>
              <a:spLocks noChangeShapeType="1"/>
            </p:cNvSpPr>
            <p:nvPr/>
          </p:nvSpPr>
          <p:spPr bwMode="auto">
            <a:xfrm flipV="1">
              <a:off x="1284" y="2432"/>
              <a:ext cx="0" cy="234"/>
            </a:xfrm>
            <a:prstGeom prst="line">
              <a:avLst/>
            </a:prstGeom>
            <a:noFill/>
            <a:ln w="25400">
              <a:solidFill>
                <a:srgbClr val="FD8304"/>
              </a:solidFill>
              <a:round/>
              <a:headEnd type="none" w="sm" len="sm"/>
              <a:tailEnd type="none" w="sm" len="sm"/>
            </a:ln>
          </p:spPr>
          <p:txBody>
            <a:bodyPr wrap="none" anchor="ctr"/>
            <a:lstStyle/>
            <a:p>
              <a:endParaRPr lang="pt-BR"/>
            </a:p>
          </p:txBody>
        </p:sp>
        <p:grpSp>
          <p:nvGrpSpPr>
            <p:cNvPr id="103896" name="Group 39"/>
            <p:cNvGrpSpPr>
              <a:grpSpLocks/>
            </p:cNvGrpSpPr>
            <p:nvPr/>
          </p:nvGrpSpPr>
          <p:grpSpPr bwMode="auto">
            <a:xfrm>
              <a:off x="1251" y="2648"/>
              <a:ext cx="138" cy="106"/>
              <a:chOff x="1251" y="2648"/>
              <a:chExt cx="138" cy="106"/>
            </a:xfrm>
          </p:grpSpPr>
          <p:sp>
            <p:nvSpPr>
              <p:cNvPr id="103974" name="Oval 40"/>
              <p:cNvSpPr>
                <a:spLocks noChangeArrowheads="1"/>
              </p:cNvSpPr>
              <p:nvPr/>
            </p:nvSpPr>
            <p:spPr bwMode="auto">
              <a:xfrm>
                <a:off x="1296" y="2665"/>
                <a:ext cx="17" cy="1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975" name="Rectangle 41"/>
              <p:cNvSpPr>
                <a:spLocks noChangeArrowheads="1"/>
              </p:cNvSpPr>
              <p:nvPr/>
            </p:nvSpPr>
            <p:spPr bwMode="auto">
              <a:xfrm>
                <a:off x="1251" y="2648"/>
                <a:ext cx="138" cy="106"/>
              </a:xfrm>
              <a:prstGeom prst="rect">
                <a:avLst/>
              </a:prstGeom>
              <a:noFill/>
              <a:ln w="9525">
                <a:noFill/>
                <a:miter lim="800000"/>
                <a:headEnd/>
                <a:tailEnd/>
              </a:ln>
            </p:spPr>
            <p:txBody>
              <a:bodyPr wrap="none" lIns="92075" tIns="46038" rIns="92075" bIns="46038">
                <a:spAutoFit/>
              </a:bodyPr>
              <a:lstStyle/>
              <a:p>
                <a:pPr defTabSz="585788" eaLnBrk="0" hangingPunct="0"/>
                <a:r>
                  <a:rPr lang="en-US" sz="500">
                    <a:solidFill>
                      <a:srgbClr val="000000"/>
                    </a:solidFill>
                    <a:latin typeface="Arial Unicode MS" pitchFamily="34" charset="-128"/>
                  </a:rPr>
                  <a:t>L</a:t>
                </a:r>
              </a:p>
            </p:txBody>
          </p:sp>
        </p:grpSp>
        <p:sp>
          <p:nvSpPr>
            <p:cNvPr id="103897" name="Line 42"/>
            <p:cNvSpPr>
              <a:spLocks noChangeShapeType="1"/>
            </p:cNvSpPr>
            <p:nvPr/>
          </p:nvSpPr>
          <p:spPr bwMode="auto">
            <a:xfrm>
              <a:off x="1349" y="2684"/>
              <a:ext cx="206" cy="0"/>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3898" name="Group 43"/>
            <p:cNvGrpSpPr>
              <a:grpSpLocks/>
            </p:cNvGrpSpPr>
            <p:nvPr/>
          </p:nvGrpSpPr>
          <p:grpSpPr bwMode="auto">
            <a:xfrm>
              <a:off x="1303" y="2781"/>
              <a:ext cx="21" cy="14"/>
              <a:chOff x="1303" y="2781"/>
              <a:chExt cx="21" cy="14"/>
            </a:xfrm>
          </p:grpSpPr>
          <p:grpSp>
            <p:nvGrpSpPr>
              <p:cNvPr id="103966" name="Group 44"/>
              <p:cNvGrpSpPr>
                <a:grpSpLocks/>
              </p:cNvGrpSpPr>
              <p:nvPr/>
            </p:nvGrpSpPr>
            <p:grpSpPr bwMode="auto">
              <a:xfrm>
                <a:off x="1304" y="2781"/>
                <a:ext cx="20" cy="6"/>
                <a:chOff x="1304" y="2781"/>
                <a:chExt cx="20" cy="6"/>
              </a:xfrm>
            </p:grpSpPr>
            <p:sp>
              <p:nvSpPr>
                <p:cNvPr id="103971" name="Oval 45"/>
                <p:cNvSpPr>
                  <a:spLocks noChangeArrowheads="1"/>
                </p:cNvSpPr>
                <p:nvPr/>
              </p:nvSpPr>
              <p:spPr bwMode="auto">
                <a:xfrm>
                  <a:off x="1308" y="2781"/>
                  <a:ext cx="6"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972" name="Rectangle 46"/>
                <p:cNvSpPr>
                  <a:spLocks noChangeArrowheads="1"/>
                </p:cNvSpPr>
                <p:nvPr/>
              </p:nvSpPr>
              <p:spPr bwMode="auto">
                <a:xfrm>
                  <a:off x="1305" y="2786"/>
                  <a:ext cx="12"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973" name="Line 47"/>
                <p:cNvSpPr>
                  <a:spLocks noChangeShapeType="1"/>
                </p:cNvSpPr>
                <p:nvPr/>
              </p:nvSpPr>
              <p:spPr bwMode="auto">
                <a:xfrm>
                  <a:off x="1304" y="2782"/>
                  <a:ext cx="20"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967" name="Group 48"/>
              <p:cNvGrpSpPr>
                <a:grpSpLocks/>
              </p:cNvGrpSpPr>
              <p:nvPr/>
            </p:nvGrpSpPr>
            <p:grpSpPr bwMode="auto">
              <a:xfrm>
                <a:off x="1303" y="2785"/>
                <a:ext cx="19" cy="10"/>
                <a:chOff x="1303" y="2785"/>
                <a:chExt cx="19" cy="10"/>
              </a:xfrm>
            </p:grpSpPr>
            <p:sp>
              <p:nvSpPr>
                <p:cNvPr id="103969" name="Freeform 49"/>
                <p:cNvSpPr>
                  <a:spLocks/>
                </p:cNvSpPr>
                <p:nvPr/>
              </p:nvSpPr>
              <p:spPr bwMode="auto">
                <a:xfrm>
                  <a:off x="1303" y="2785"/>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70" name="Freeform 50"/>
                <p:cNvSpPr>
                  <a:spLocks/>
                </p:cNvSpPr>
                <p:nvPr/>
              </p:nvSpPr>
              <p:spPr bwMode="auto">
                <a:xfrm>
                  <a:off x="1313" y="2785"/>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968" name="Line 51"/>
              <p:cNvSpPr>
                <a:spLocks noChangeShapeType="1"/>
              </p:cNvSpPr>
              <p:nvPr/>
            </p:nvSpPr>
            <p:spPr bwMode="auto">
              <a:xfrm flipV="1">
                <a:off x="1311" y="2781"/>
                <a:ext cx="0" cy="1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899" name="Group 52"/>
            <p:cNvGrpSpPr>
              <a:grpSpLocks/>
            </p:cNvGrpSpPr>
            <p:nvPr/>
          </p:nvGrpSpPr>
          <p:grpSpPr bwMode="auto">
            <a:xfrm>
              <a:off x="911" y="2627"/>
              <a:ext cx="19" cy="16"/>
              <a:chOff x="911" y="2627"/>
              <a:chExt cx="19" cy="16"/>
            </a:xfrm>
          </p:grpSpPr>
          <p:grpSp>
            <p:nvGrpSpPr>
              <p:cNvPr id="103961" name="Group 53"/>
              <p:cNvGrpSpPr>
                <a:grpSpLocks/>
              </p:cNvGrpSpPr>
              <p:nvPr/>
            </p:nvGrpSpPr>
            <p:grpSpPr bwMode="auto">
              <a:xfrm>
                <a:off x="911" y="2633"/>
                <a:ext cx="17" cy="10"/>
                <a:chOff x="911" y="2633"/>
                <a:chExt cx="17" cy="10"/>
              </a:xfrm>
            </p:grpSpPr>
            <p:sp>
              <p:nvSpPr>
                <p:cNvPr id="103964" name="Freeform 54"/>
                <p:cNvSpPr>
                  <a:spLocks/>
                </p:cNvSpPr>
                <p:nvPr/>
              </p:nvSpPr>
              <p:spPr bwMode="auto">
                <a:xfrm>
                  <a:off x="911" y="2633"/>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65" name="Freeform 55"/>
                <p:cNvSpPr>
                  <a:spLocks/>
                </p:cNvSpPr>
                <p:nvPr/>
              </p:nvSpPr>
              <p:spPr bwMode="auto">
                <a:xfrm>
                  <a:off x="919" y="2633"/>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962" name="Line 56"/>
              <p:cNvSpPr>
                <a:spLocks noChangeShapeType="1"/>
              </p:cNvSpPr>
              <p:nvPr/>
            </p:nvSpPr>
            <p:spPr bwMode="auto">
              <a:xfrm flipV="1">
                <a:off x="919" y="2628"/>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63" name="Line 57"/>
              <p:cNvSpPr>
                <a:spLocks noChangeShapeType="1"/>
              </p:cNvSpPr>
              <p:nvPr/>
            </p:nvSpPr>
            <p:spPr bwMode="auto">
              <a:xfrm flipH="1">
                <a:off x="912" y="2627"/>
                <a:ext cx="18" cy="0"/>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900" name="Rectangle 58"/>
            <p:cNvSpPr>
              <a:spLocks noChangeArrowheads="1"/>
            </p:cNvSpPr>
            <p:nvPr/>
          </p:nvSpPr>
          <p:spPr bwMode="auto">
            <a:xfrm>
              <a:off x="953" y="2611"/>
              <a:ext cx="4" cy="5"/>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grpSp>
          <p:nvGrpSpPr>
            <p:cNvPr id="103901" name="Group 59"/>
            <p:cNvGrpSpPr>
              <a:grpSpLocks/>
            </p:cNvGrpSpPr>
            <p:nvPr/>
          </p:nvGrpSpPr>
          <p:grpSpPr bwMode="auto">
            <a:xfrm>
              <a:off x="922" y="2607"/>
              <a:ext cx="84" cy="13"/>
              <a:chOff x="922" y="2607"/>
              <a:chExt cx="84" cy="13"/>
            </a:xfrm>
          </p:grpSpPr>
          <p:sp>
            <p:nvSpPr>
              <p:cNvPr id="103959" name="Line 60"/>
              <p:cNvSpPr>
                <a:spLocks noChangeShapeType="1"/>
              </p:cNvSpPr>
              <p:nvPr/>
            </p:nvSpPr>
            <p:spPr bwMode="auto">
              <a:xfrm>
                <a:off x="922" y="2615"/>
                <a:ext cx="73" cy="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60" name="Freeform 61"/>
              <p:cNvSpPr>
                <a:spLocks/>
              </p:cNvSpPr>
              <p:nvPr/>
            </p:nvSpPr>
            <p:spPr bwMode="auto">
              <a:xfrm>
                <a:off x="976" y="2607"/>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000000"/>
              </a:solidFill>
              <a:ln w="9525" cap="rnd">
                <a:noFill/>
                <a:round/>
                <a:headEnd type="none" w="sm" len="sm"/>
                <a:tailEnd type="none" w="sm" len="sm"/>
              </a:ln>
            </p:spPr>
            <p:txBody>
              <a:bodyPr/>
              <a:lstStyle/>
              <a:p>
                <a:endParaRPr lang="pt-BR"/>
              </a:p>
            </p:txBody>
          </p:sp>
        </p:grpSp>
        <p:grpSp>
          <p:nvGrpSpPr>
            <p:cNvPr id="103902" name="Group 62"/>
            <p:cNvGrpSpPr>
              <a:grpSpLocks/>
            </p:cNvGrpSpPr>
            <p:nvPr/>
          </p:nvGrpSpPr>
          <p:grpSpPr bwMode="auto">
            <a:xfrm>
              <a:off x="1082" y="2677"/>
              <a:ext cx="22" cy="15"/>
              <a:chOff x="1082" y="2677"/>
              <a:chExt cx="22" cy="15"/>
            </a:xfrm>
          </p:grpSpPr>
          <p:grpSp>
            <p:nvGrpSpPr>
              <p:cNvPr id="103954" name="Group 63"/>
              <p:cNvGrpSpPr>
                <a:grpSpLocks/>
              </p:cNvGrpSpPr>
              <p:nvPr/>
            </p:nvGrpSpPr>
            <p:grpSpPr bwMode="auto">
              <a:xfrm>
                <a:off x="1091" y="2677"/>
                <a:ext cx="13" cy="13"/>
                <a:chOff x="1091" y="2677"/>
                <a:chExt cx="13" cy="13"/>
              </a:xfrm>
            </p:grpSpPr>
            <p:sp>
              <p:nvSpPr>
                <p:cNvPr id="103957" name="Freeform 64"/>
                <p:cNvSpPr>
                  <a:spLocks/>
                </p:cNvSpPr>
                <p:nvPr/>
              </p:nvSpPr>
              <p:spPr bwMode="auto">
                <a:xfrm>
                  <a:off x="1091" y="2682"/>
                  <a:ext cx="13" cy="8"/>
                </a:xfrm>
                <a:custGeom>
                  <a:avLst/>
                  <a:gdLst>
                    <a:gd name="T0" fmla="*/ 6 w 13"/>
                    <a:gd name="T1" fmla="*/ 0 h 8"/>
                    <a:gd name="T2" fmla="*/ 0 w 13"/>
                    <a:gd name="T3" fmla="*/ 7 h 8"/>
                    <a:gd name="T4" fmla="*/ 12 w 13"/>
                    <a:gd name="T5" fmla="*/ 7 h 8"/>
                    <a:gd name="T6" fmla="*/ 6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6" y="0"/>
                      </a:moveTo>
                      <a:lnTo>
                        <a:pt x="0" y="7"/>
                      </a:lnTo>
                      <a:lnTo>
                        <a:pt x="12" y="7"/>
                      </a:lnTo>
                      <a:lnTo>
                        <a:pt x="6" y="0"/>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58" name="Freeform 65"/>
                <p:cNvSpPr>
                  <a:spLocks/>
                </p:cNvSpPr>
                <p:nvPr/>
              </p:nvSpPr>
              <p:spPr bwMode="auto">
                <a:xfrm>
                  <a:off x="1091" y="2677"/>
                  <a:ext cx="13" cy="7"/>
                </a:xfrm>
                <a:custGeom>
                  <a:avLst/>
                  <a:gdLst>
                    <a:gd name="T0" fmla="*/ 6 w 13"/>
                    <a:gd name="T1" fmla="*/ 6 h 7"/>
                    <a:gd name="T2" fmla="*/ 0 w 13"/>
                    <a:gd name="T3" fmla="*/ 0 h 7"/>
                    <a:gd name="T4" fmla="*/ 12 w 13"/>
                    <a:gd name="T5" fmla="*/ 0 h 7"/>
                    <a:gd name="T6" fmla="*/ 6 w 13"/>
                    <a:gd name="T7" fmla="*/ 6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6" y="6"/>
                      </a:moveTo>
                      <a:lnTo>
                        <a:pt x="0" y="0"/>
                      </a:lnTo>
                      <a:lnTo>
                        <a:pt x="12" y="0"/>
                      </a:lnTo>
                      <a:lnTo>
                        <a:pt x="6" y="6"/>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955" name="Line 66"/>
              <p:cNvSpPr>
                <a:spLocks noChangeShapeType="1"/>
              </p:cNvSpPr>
              <p:nvPr/>
            </p:nvSpPr>
            <p:spPr bwMode="auto">
              <a:xfrm flipH="1">
                <a:off x="1085" y="2682"/>
                <a:ext cx="14" cy="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56" name="Line 67"/>
              <p:cNvSpPr>
                <a:spLocks noChangeShapeType="1"/>
              </p:cNvSpPr>
              <p:nvPr/>
            </p:nvSpPr>
            <p:spPr bwMode="auto">
              <a:xfrm>
                <a:off x="1082" y="2680"/>
                <a:ext cx="0" cy="12"/>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903" name="Group 68"/>
            <p:cNvGrpSpPr>
              <a:grpSpLocks/>
            </p:cNvGrpSpPr>
            <p:nvPr/>
          </p:nvGrpSpPr>
          <p:grpSpPr bwMode="auto">
            <a:xfrm>
              <a:off x="1341" y="2676"/>
              <a:ext cx="20" cy="15"/>
              <a:chOff x="1341" y="2676"/>
              <a:chExt cx="20" cy="15"/>
            </a:xfrm>
          </p:grpSpPr>
          <p:grpSp>
            <p:nvGrpSpPr>
              <p:cNvPr id="103946" name="Group 69"/>
              <p:cNvGrpSpPr>
                <a:grpSpLocks/>
              </p:cNvGrpSpPr>
              <p:nvPr/>
            </p:nvGrpSpPr>
            <p:grpSpPr bwMode="auto">
              <a:xfrm>
                <a:off x="1342" y="2676"/>
                <a:ext cx="19" cy="7"/>
                <a:chOff x="1342" y="2676"/>
                <a:chExt cx="19" cy="7"/>
              </a:xfrm>
            </p:grpSpPr>
            <p:sp>
              <p:nvSpPr>
                <p:cNvPr id="103951" name="Oval 70"/>
                <p:cNvSpPr>
                  <a:spLocks noChangeArrowheads="1"/>
                </p:cNvSpPr>
                <p:nvPr/>
              </p:nvSpPr>
              <p:spPr bwMode="auto">
                <a:xfrm>
                  <a:off x="1346" y="2676"/>
                  <a:ext cx="7" cy="4"/>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952" name="Rectangle 71"/>
                <p:cNvSpPr>
                  <a:spLocks noChangeArrowheads="1"/>
                </p:cNvSpPr>
                <p:nvPr/>
              </p:nvSpPr>
              <p:spPr bwMode="auto">
                <a:xfrm>
                  <a:off x="1344" y="2682"/>
                  <a:ext cx="11"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953" name="Line 72"/>
                <p:cNvSpPr>
                  <a:spLocks noChangeShapeType="1"/>
                </p:cNvSpPr>
                <p:nvPr/>
              </p:nvSpPr>
              <p:spPr bwMode="auto">
                <a:xfrm>
                  <a:off x="1342" y="2678"/>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947" name="Group 73"/>
              <p:cNvGrpSpPr>
                <a:grpSpLocks/>
              </p:cNvGrpSpPr>
              <p:nvPr/>
            </p:nvGrpSpPr>
            <p:grpSpPr bwMode="auto">
              <a:xfrm>
                <a:off x="1341" y="2680"/>
                <a:ext cx="17" cy="11"/>
                <a:chOff x="1341" y="2680"/>
                <a:chExt cx="17" cy="11"/>
              </a:xfrm>
            </p:grpSpPr>
            <p:sp>
              <p:nvSpPr>
                <p:cNvPr id="103949" name="Freeform 74"/>
                <p:cNvSpPr>
                  <a:spLocks/>
                </p:cNvSpPr>
                <p:nvPr/>
              </p:nvSpPr>
              <p:spPr bwMode="auto">
                <a:xfrm>
                  <a:off x="1341" y="2680"/>
                  <a:ext cx="9" cy="11"/>
                </a:xfrm>
                <a:custGeom>
                  <a:avLst/>
                  <a:gdLst>
                    <a:gd name="T0" fmla="*/ 8 w 9"/>
                    <a:gd name="T1" fmla="*/ 4 h 11"/>
                    <a:gd name="T2" fmla="*/ 0 w 9"/>
                    <a:gd name="T3" fmla="*/ 0 h 11"/>
                    <a:gd name="T4" fmla="*/ 0 w 9"/>
                    <a:gd name="T5" fmla="*/ 10 h 11"/>
                    <a:gd name="T6" fmla="*/ 8 w 9"/>
                    <a:gd name="T7" fmla="*/ 4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8" y="4"/>
                      </a:moveTo>
                      <a:lnTo>
                        <a:pt x="0" y="0"/>
                      </a:lnTo>
                      <a:lnTo>
                        <a:pt x="0" y="10"/>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50" name="Freeform 75"/>
                <p:cNvSpPr>
                  <a:spLocks/>
                </p:cNvSpPr>
                <p:nvPr/>
              </p:nvSpPr>
              <p:spPr bwMode="auto">
                <a:xfrm>
                  <a:off x="1348" y="2680"/>
                  <a:ext cx="10" cy="11"/>
                </a:xfrm>
                <a:custGeom>
                  <a:avLst/>
                  <a:gdLst>
                    <a:gd name="T0" fmla="*/ 0 w 10"/>
                    <a:gd name="T1" fmla="*/ 4 h 11"/>
                    <a:gd name="T2" fmla="*/ 9 w 10"/>
                    <a:gd name="T3" fmla="*/ 0 h 11"/>
                    <a:gd name="T4" fmla="*/ 9 w 10"/>
                    <a:gd name="T5" fmla="*/ 10 h 11"/>
                    <a:gd name="T6" fmla="*/ 0 w 10"/>
                    <a:gd name="T7" fmla="*/ 4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0" y="4"/>
                      </a:moveTo>
                      <a:lnTo>
                        <a:pt x="9" y="0"/>
                      </a:lnTo>
                      <a:lnTo>
                        <a:pt x="9" y="10"/>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948" name="Line 76"/>
              <p:cNvSpPr>
                <a:spLocks noChangeShapeType="1"/>
              </p:cNvSpPr>
              <p:nvPr/>
            </p:nvSpPr>
            <p:spPr bwMode="auto">
              <a:xfrm flipV="1">
                <a:off x="1349" y="2676"/>
                <a:ext cx="0" cy="9"/>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904" name="Group 77"/>
            <p:cNvGrpSpPr>
              <a:grpSpLocks/>
            </p:cNvGrpSpPr>
            <p:nvPr/>
          </p:nvGrpSpPr>
          <p:grpSpPr bwMode="auto">
            <a:xfrm>
              <a:off x="1260" y="2594"/>
              <a:ext cx="20" cy="17"/>
              <a:chOff x="1260" y="2594"/>
              <a:chExt cx="20" cy="17"/>
            </a:xfrm>
          </p:grpSpPr>
          <p:grpSp>
            <p:nvGrpSpPr>
              <p:cNvPr id="103941" name="Group 78"/>
              <p:cNvGrpSpPr>
                <a:grpSpLocks/>
              </p:cNvGrpSpPr>
              <p:nvPr/>
            </p:nvGrpSpPr>
            <p:grpSpPr bwMode="auto">
              <a:xfrm>
                <a:off x="1260" y="2601"/>
                <a:ext cx="18" cy="10"/>
                <a:chOff x="1260" y="2601"/>
                <a:chExt cx="18" cy="10"/>
              </a:xfrm>
            </p:grpSpPr>
            <p:sp>
              <p:nvSpPr>
                <p:cNvPr id="103944" name="Freeform 79"/>
                <p:cNvSpPr>
                  <a:spLocks/>
                </p:cNvSpPr>
                <p:nvPr/>
              </p:nvSpPr>
              <p:spPr bwMode="auto">
                <a:xfrm>
                  <a:off x="1260" y="2601"/>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45" name="Freeform 80"/>
                <p:cNvSpPr>
                  <a:spLocks/>
                </p:cNvSpPr>
                <p:nvPr/>
              </p:nvSpPr>
              <p:spPr bwMode="auto">
                <a:xfrm>
                  <a:off x="1269" y="2601"/>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942" name="Line 81"/>
              <p:cNvSpPr>
                <a:spLocks noChangeShapeType="1"/>
              </p:cNvSpPr>
              <p:nvPr/>
            </p:nvSpPr>
            <p:spPr bwMode="auto">
              <a:xfrm flipV="1">
                <a:off x="1267" y="2595"/>
                <a:ext cx="0" cy="9"/>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43" name="Line 82"/>
              <p:cNvSpPr>
                <a:spLocks noChangeShapeType="1"/>
              </p:cNvSpPr>
              <p:nvPr/>
            </p:nvSpPr>
            <p:spPr bwMode="auto">
              <a:xfrm flipH="1">
                <a:off x="1261" y="2594"/>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905" name="Group 83"/>
            <p:cNvGrpSpPr>
              <a:grpSpLocks/>
            </p:cNvGrpSpPr>
            <p:nvPr/>
          </p:nvGrpSpPr>
          <p:grpSpPr bwMode="auto">
            <a:xfrm>
              <a:off x="1260" y="2647"/>
              <a:ext cx="20" cy="18"/>
              <a:chOff x="1260" y="2647"/>
              <a:chExt cx="20" cy="18"/>
            </a:xfrm>
          </p:grpSpPr>
          <p:grpSp>
            <p:nvGrpSpPr>
              <p:cNvPr id="103936" name="Group 84"/>
              <p:cNvGrpSpPr>
                <a:grpSpLocks/>
              </p:cNvGrpSpPr>
              <p:nvPr/>
            </p:nvGrpSpPr>
            <p:grpSpPr bwMode="auto">
              <a:xfrm>
                <a:off x="1260" y="2653"/>
                <a:ext cx="18" cy="12"/>
                <a:chOff x="1260" y="2653"/>
                <a:chExt cx="18" cy="12"/>
              </a:xfrm>
            </p:grpSpPr>
            <p:sp>
              <p:nvSpPr>
                <p:cNvPr id="103939" name="Freeform 85"/>
                <p:cNvSpPr>
                  <a:spLocks/>
                </p:cNvSpPr>
                <p:nvPr/>
              </p:nvSpPr>
              <p:spPr bwMode="auto">
                <a:xfrm>
                  <a:off x="1260" y="2653"/>
                  <a:ext cx="9" cy="12"/>
                </a:xfrm>
                <a:custGeom>
                  <a:avLst/>
                  <a:gdLst>
                    <a:gd name="T0" fmla="*/ 8 w 9"/>
                    <a:gd name="T1" fmla="*/ 5 h 12"/>
                    <a:gd name="T2" fmla="*/ 0 w 9"/>
                    <a:gd name="T3" fmla="*/ 0 h 12"/>
                    <a:gd name="T4" fmla="*/ 0 w 9"/>
                    <a:gd name="T5" fmla="*/ 11 h 12"/>
                    <a:gd name="T6" fmla="*/ 8 w 9"/>
                    <a:gd name="T7" fmla="*/ 5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8" y="5"/>
                      </a:moveTo>
                      <a:lnTo>
                        <a:pt x="0" y="0"/>
                      </a:lnTo>
                      <a:lnTo>
                        <a:pt x="0" y="11"/>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40" name="Freeform 86"/>
                <p:cNvSpPr>
                  <a:spLocks/>
                </p:cNvSpPr>
                <p:nvPr/>
              </p:nvSpPr>
              <p:spPr bwMode="auto">
                <a:xfrm>
                  <a:off x="1269" y="2653"/>
                  <a:ext cx="9" cy="12"/>
                </a:xfrm>
                <a:custGeom>
                  <a:avLst/>
                  <a:gdLst>
                    <a:gd name="T0" fmla="*/ 0 w 9"/>
                    <a:gd name="T1" fmla="*/ 5 h 12"/>
                    <a:gd name="T2" fmla="*/ 8 w 9"/>
                    <a:gd name="T3" fmla="*/ 0 h 12"/>
                    <a:gd name="T4" fmla="*/ 8 w 9"/>
                    <a:gd name="T5" fmla="*/ 11 h 12"/>
                    <a:gd name="T6" fmla="*/ 0 w 9"/>
                    <a:gd name="T7" fmla="*/ 5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0" y="5"/>
                      </a:moveTo>
                      <a:lnTo>
                        <a:pt x="8" y="0"/>
                      </a:lnTo>
                      <a:lnTo>
                        <a:pt x="8" y="11"/>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937" name="Line 87"/>
              <p:cNvSpPr>
                <a:spLocks noChangeShapeType="1"/>
              </p:cNvSpPr>
              <p:nvPr/>
            </p:nvSpPr>
            <p:spPr bwMode="auto">
              <a:xfrm flipV="1">
                <a:off x="1267" y="2648"/>
                <a:ext cx="0" cy="9"/>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38" name="Line 88"/>
              <p:cNvSpPr>
                <a:spLocks noChangeShapeType="1"/>
              </p:cNvSpPr>
              <p:nvPr/>
            </p:nvSpPr>
            <p:spPr bwMode="auto">
              <a:xfrm flipH="1">
                <a:off x="1261" y="2647"/>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906" name="Freeform 89"/>
            <p:cNvSpPr>
              <a:spLocks/>
            </p:cNvSpPr>
            <p:nvPr/>
          </p:nvSpPr>
          <p:spPr bwMode="auto">
            <a:xfrm>
              <a:off x="1269" y="2587"/>
              <a:ext cx="16" cy="9"/>
            </a:xfrm>
            <a:custGeom>
              <a:avLst/>
              <a:gdLst>
                <a:gd name="T0" fmla="*/ 15 w 16"/>
                <a:gd name="T1" fmla="*/ 0 h 9"/>
                <a:gd name="T2" fmla="*/ 0 w 16"/>
                <a:gd name="T3" fmla="*/ 0 h 9"/>
                <a:gd name="T4" fmla="*/ 0 w 16"/>
                <a:gd name="T5" fmla="*/ 8 h 9"/>
                <a:gd name="T6" fmla="*/ 0 60000 65536"/>
                <a:gd name="T7" fmla="*/ 0 60000 65536"/>
                <a:gd name="T8" fmla="*/ 0 60000 65536"/>
                <a:gd name="T9" fmla="*/ 0 w 16"/>
                <a:gd name="T10" fmla="*/ 0 h 9"/>
                <a:gd name="T11" fmla="*/ 16 w 16"/>
                <a:gd name="T12" fmla="*/ 9 h 9"/>
              </a:gdLst>
              <a:ahLst/>
              <a:cxnLst>
                <a:cxn ang="T6">
                  <a:pos x="T0" y="T1"/>
                </a:cxn>
                <a:cxn ang="T7">
                  <a:pos x="T2" y="T3"/>
                </a:cxn>
                <a:cxn ang="T8">
                  <a:pos x="T4" y="T5"/>
                </a:cxn>
              </a:cxnLst>
              <a:rect l="T9" t="T10" r="T11" b="T12"/>
              <a:pathLst>
                <a:path w="16" h="9">
                  <a:moveTo>
                    <a:pt x="15" y="0"/>
                  </a:moveTo>
                  <a:lnTo>
                    <a:pt x="0" y="0"/>
                  </a:lnTo>
                  <a:lnTo>
                    <a:pt x="0" y="8"/>
                  </a:lnTo>
                </a:path>
              </a:pathLst>
            </a:custGeom>
            <a:noFill/>
            <a:ln w="12700" cap="rnd">
              <a:solidFill>
                <a:srgbClr val="114FFB"/>
              </a:solidFill>
              <a:round/>
              <a:headEnd type="none" w="sm" len="sm"/>
              <a:tailEnd type="none" w="sm" len="sm"/>
            </a:ln>
          </p:spPr>
          <p:txBody>
            <a:bodyPr/>
            <a:lstStyle/>
            <a:p>
              <a:endParaRPr lang="pt-BR"/>
            </a:p>
          </p:txBody>
        </p:sp>
        <p:sp>
          <p:nvSpPr>
            <p:cNvPr id="103907" name="Rectangle 90"/>
            <p:cNvSpPr>
              <a:spLocks noChangeArrowheads="1"/>
            </p:cNvSpPr>
            <p:nvPr/>
          </p:nvSpPr>
          <p:spPr bwMode="auto">
            <a:xfrm>
              <a:off x="1205" y="2741"/>
              <a:ext cx="12" cy="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103908" name="Line 91"/>
            <p:cNvSpPr>
              <a:spLocks noChangeShapeType="1"/>
            </p:cNvSpPr>
            <p:nvPr/>
          </p:nvSpPr>
          <p:spPr bwMode="auto">
            <a:xfrm flipV="1">
              <a:off x="1198" y="2738"/>
              <a:ext cx="0" cy="7"/>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09" name="Line 92"/>
            <p:cNvSpPr>
              <a:spLocks noChangeShapeType="1"/>
            </p:cNvSpPr>
            <p:nvPr/>
          </p:nvSpPr>
          <p:spPr bwMode="auto">
            <a:xfrm flipV="1">
              <a:off x="1224" y="2738"/>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10" name="Line 93"/>
            <p:cNvSpPr>
              <a:spLocks noChangeShapeType="1"/>
            </p:cNvSpPr>
            <p:nvPr/>
          </p:nvSpPr>
          <p:spPr bwMode="auto">
            <a:xfrm flipH="1" flipV="1">
              <a:off x="1201" y="2741"/>
              <a:ext cx="23" cy="2"/>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11" name="Freeform 94"/>
            <p:cNvSpPr>
              <a:spLocks/>
            </p:cNvSpPr>
            <p:nvPr/>
          </p:nvSpPr>
          <p:spPr bwMode="auto">
            <a:xfrm>
              <a:off x="1216" y="2741"/>
              <a:ext cx="9" cy="7"/>
            </a:xfrm>
            <a:custGeom>
              <a:avLst/>
              <a:gdLst>
                <a:gd name="T0" fmla="*/ 8 w 9"/>
                <a:gd name="T1" fmla="*/ 4 h 7"/>
                <a:gd name="T2" fmla="*/ 0 w 9"/>
                <a:gd name="T3" fmla="*/ 0 h 7"/>
                <a:gd name="T4" fmla="*/ 0 w 9"/>
                <a:gd name="T5" fmla="*/ 6 h 7"/>
                <a:gd name="T6" fmla="*/ 8 w 9"/>
                <a:gd name="T7" fmla="*/ 4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8" y="4"/>
                  </a:moveTo>
                  <a:lnTo>
                    <a:pt x="0" y="0"/>
                  </a:lnTo>
                  <a:lnTo>
                    <a:pt x="0" y="6"/>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12" name="Rectangle 95"/>
            <p:cNvSpPr>
              <a:spLocks noChangeArrowheads="1"/>
            </p:cNvSpPr>
            <p:nvPr/>
          </p:nvSpPr>
          <p:spPr bwMode="auto">
            <a:xfrm>
              <a:off x="1414" y="2740"/>
              <a:ext cx="13" cy="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103913" name="Line 96"/>
            <p:cNvSpPr>
              <a:spLocks noChangeShapeType="1"/>
            </p:cNvSpPr>
            <p:nvPr/>
          </p:nvSpPr>
          <p:spPr bwMode="auto">
            <a:xfrm flipV="1">
              <a:off x="1408" y="2737"/>
              <a:ext cx="0" cy="7"/>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14" name="Line 97"/>
            <p:cNvSpPr>
              <a:spLocks noChangeShapeType="1"/>
            </p:cNvSpPr>
            <p:nvPr/>
          </p:nvSpPr>
          <p:spPr bwMode="auto">
            <a:xfrm flipV="1">
              <a:off x="1433" y="2737"/>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15" name="Line 98"/>
            <p:cNvSpPr>
              <a:spLocks noChangeShapeType="1"/>
            </p:cNvSpPr>
            <p:nvPr/>
          </p:nvSpPr>
          <p:spPr bwMode="auto">
            <a:xfrm flipH="1" flipV="1">
              <a:off x="1411" y="2740"/>
              <a:ext cx="22" cy="2"/>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916" name="Freeform 99"/>
            <p:cNvSpPr>
              <a:spLocks/>
            </p:cNvSpPr>
            <p:nvPr/>
          </p:nvSpPr>
          <p:spPr bwMode="auto">
            <a:xfrm>
              <a:off x="1425" y="2738"/>
              <a:ext cx="9" cy="7"/>
            </a:xfrm>
            <a:custGeom>
              <a:avLst/>
              <a:gdLst>
                <a:gd name="T0" fmla="*/ 8 w 9"/>
                <a:gd name="T1" fmla="*/ 4 h 7"/>
                <a:gd name="T2" fmla="*/ 1 w 9"/>
                <a:gd name="T3" fmla="*/ 0 h 7"/>
                <a:gd name="T4" fmla="*/ 0 w 9"/>
                <a:gd name="T5" fmla="*/ 6 h 7"/>
                <a:gd name="T6" fmla="*/ 8 w 9"/>
                <a:gd name="T7" fmla="*/ 4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8" y="4"/>
                  </a:moveTo>
                  <a:lnTo>
                    <a:pt x="1" y="0"/>
                  </a:lnTo>
                  <a:lnTo>
                    <a:pt x="0" y="6"/>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917" name="Rectangle 100"/>
            <p:cNvSpPr>
              <a:spLocks noChangeArrowheads="1"/>
            </p:cNvSpPr>
            <p:nvPr/>
          </p:nvSpPr>
          <p:spPr bwMode="auto">
            <a:xfrm>
              <a:off x="1056" y="2781"/>
              <a:ext cx="373" cy="183"/>
            </a:xfrm>
            <a:prstGeom prst="rect">
              <a:avLst/>
            </a:prstGeom>
            <a:noFill/>
            <a:ln w="9525">
              <a:noFill/>
              <a:miter lim="800000"/>
              <a:headEnd/>
              <a:tailEnd/>
            </a:ln>
          </p:spPr>
          <p:txBody>
            <a:bodyPr wrap="none" lIns="92075" tIns="46038" rIns="92075" bIns="46038">
              <a:spAutoFit/>
            </a:bodyPr>
            <a:lstStyle/>
            <a:p>
              <a:pPr defTabSz="585788" eaLnBrk="0" hangingPunct="0"/>
              <a:r>
                <a:rPr lang="en-US" sz="1300" b="1">
                  <a:solidFill>
                    <a:srgbClr val="000000"/>
                  </a:solidFill>
                  <a:latin typeface="Arial Unicode MS" pitchFamily="34" charset="-128"/>
                </a:rPr>
                <a:t> </a:t>
              </a:r>
              <a:r>
                <a:rPr lang="en-US" sz="1000" b="1">
                  <a:solidFill>
                    <a:srgbClr val="000000"/>
                  </a:solidFill>
                  <a:latin typeface="Arial Unicode MS" pitchFamily="34" charset="-128"/>
                </a:rPr>
                <a:t>Planta</a:t>
              </a:r>
            </a:p>
          </p:txBody>
        </p:sp>
        <p:sp>
          <p:nvSpPr>
            <p:cNvPr id="103918" name="Line 101"/>
            <p:cNvSpPr>
              <a:spLocks noChangeShapeType="1"/>
            </p:cNvSpPr>
            <p:nvPr/>
          </p:nvSpPr>
          <p:spPr bwMode="auto">
            <a:xfrm>
              <a:off x="1132" y="2434"/>
              <a:ext cx="0" cy="248"/>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919" name="Line 102"/>
            <p:cNvSpPr>
              <a:spLocks noChangeShapeType="1"/>
            </p:cNvSpPr>
            <p:nvPr/>
          </p:nvSpPr>
          <p:spPr bwMode="auto">
            <a:xfrm flipH="1">
              <a:off x="1108" y="2545"/>
              <a:ext cx="29" cy="0"/>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920" name="Line 103"/>
            <p:cNvSpPr>
              <a:spLocks noChangeShapeType="1"/>
            </p:cNvSpPr>
            <p:nvPr/>
          </p:nvSpPr>
          <p:spPr bwMode="auto">
            <a:xfrm>
              <a:off x="847" y="2432"/>
              <a:ext cx="0" cy="206"/>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921" name="Line 104"/>
            <p:cNvSpPr>
              <a:spLocks noChangeShapeType="1"/>
            </p:cNvSpPr>
            <p:nvPr/>
          </p:nvSpPr>
          <p:spPr bwMode="auto">
            <a:xfrm>
              <a:off x="855" y="2637"/>
              <a:ext cx="59" cy="0"/>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922" name="Line 105"/>
            <p:cNvSpPr>
              <a:spLocks noChangeShapeType="1"/>
            </p:cNvSpPr>
            <p:nvPr/>
          </p:nvSpPr>
          <p:spPr bwMode="auto">
            <a:xfrm>
              <a:off x="1102" y="2683"/>
              <a:ext cx="35" cy="0"/>
            </a:xfrm>
            <a:prstGeom prst="line">
              <a:avLst/>
            </a:prstGeom>
            <a:noFill/>
            <a:ln w="12700">
              <a:solidFill>
                <a:srgbClr val="FE9B03"/>
              </a:solidFill>
              <a:round/>
              <a:headEnd type="none" w="sm" len="sm"/>
              <a:tailEnd type="none" w="sm" len="sm"/>
            </a:ln>
          </p:spPr>
          <p:txBody>
            <a:bodyPr wrap="none" anchor="ctr"/>
            <a:lstStyle/>
            <a:p>
              <a:endParaRPr lang="pt-BR"/>
            </a:p>
          </p:txBody>
        </p:sp>
        <p:grpSp>
          <p:nvGrpSpPr>
            <p:cNvPr id="103923" name="Group 106"/>
            <p:cNvGrpSpPr>
              <a:grpSpLocks/>
            </p:cNvGrpSpPr>
            <p:nvPr/>
          </p:nvGrpSpPr>
          <p:grpSpPr bwMode="auto">
            <a:xfrm>
              <a:off x="874" y="2449"/>
              <a:ext cx="102" cy="13"/>
              <a:chOff x="874" y="2449"/>
              <a:chExt cx="102" cy="13"/>
            </a:xfrm>
          </p:grpSpPr>
          <p:sp>
            <p:nvSpPr>
              <p:cNvPr id="103933" name="Line 107"/>
              <p:cNvSpPr>
                <a:spLocks noChangeShapeType="1"/>
              </p:cNvSpPr>
              <p:nvPr/>
            </p:nvSpPr>
            <p:spPr bwMode="auto">
              <a:xfrm>
                <a:off x="892" y="2456"/>
                <a:ext cx="72"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934" name="Freeform 108"/>
              <p:cNvSpPr>
                <a:spLocks/>
              </p:cNvSpPr>
              <p:nvPr/>
            </p:nvSpPr>
            <p:spPr bwMode="auto">
              <a:xfrm>
                <a:off x="946" y="2449"/>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FC0128"/>
              </a:solidFill>
              <a:ln w="9525" cap="rnd">
                <a:noFill/>
                <a:round/>
                <a:headEnd type="none" w="sm" len="sm"/>
                <a:tailEnd type="none" w="sm" len="sm"/>
              </a:ln>
            </p:spPr>
            <p:txBody>
              <a:bodyPr/>
              <a:lstStyle/>
              <a:p>
                <a:endParaRPr lang="pt-BR"/>
              </a:p>
            </p:txBody>
          </p:sp>
          <p:sp>
            <p:nvSpPr>
              <p:cNvPr id="103935" name="Freeform 109"/>
              <p:cNvSpPr>
                <a:spLocks/>
              </p:cNvSpPr>
              <p:nvPr/>
            </p:nvSpPr>
            <p:spPr bwMode="auto">
              <a:xfrm>
                <a:off x="874" y="2449"/>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grpSp>
          <p:nvGrpSpPr>
            <p:cNvPr id="103924" name="Group 110"/>
            <p:cNvGrpSpPr>
              <a:grpSpLocks/>
            </p:cNvGrpSpPr>
            <p:nvPr/>
          </p:nvGrpSpPr>
          <p:grpSpPr bwMode="auto">
            <a:xfrm>
              <a:off x="1013" y="2447"/>
              <a:ext cx="101" cy="13"/>
              <a:chOff x="1013" y="2447"/>
              <a:chExt cx="101" cy="13"/>
            </a:xfrm>
          </p:grpSpPr>
          <p:sp>
            <p:nvSpPr>
              <p:cNvPr id="103930" name="Line 111"/>
              <p:cNvSpPr>
                <a:spLocks noChangeShapeType="1"/>
              </p:cNvSpPr>
              <p:nvPr/>
            </p:nvSpPr>
            <p:spPr bwMode="auto">
              <a:xfrm>
                <a:off x="1032" y="2455"/>
                <a:ext cx="70"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931" name="Freeform 112"/>
              <p:cNvSpPr>
                <a:spLocks/>
              </p:cNvSpPr>
              <p:nvPr/>
            </p:nvSpPr>
            <p:spPr bwMode="auto">
              <a:xfrm>
                <a:off x="1084" y="2447"/>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FC0128"/>
              </a:solidFill>
              <a:ln w="9525" cap="rnd">
                <a:noFill/>
                <a:round/>
                <a:headEnd type="none" w="sm" len="sm"/>
                <a:tailEnd type="none" w="sm" len="sm"/>
              </a:ln>
            </p:spPr>
            <p:txBody>
              <a:bodyPr/>
              <a:lstStyle/>
              <a:p>
                <a:endParaRPr lang="pt-BR"/>
              </a:p>
            </p:txBody>
          </p:sp>
          <p:sp>
            <p:nvSpPr>
              <p:cNvPr id="103932" name="Freeform 113"/>
              <p:cNvSpPr>
                <a:spLocks/>
              </p:cNvSpPr>
              <p:nvPr/>
            </p:nvSpPr>
            <p:spPr bwMode="auto">
              <a:xfrm>
                <a:off x="1013" y="2447"/>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grpSp>
          <p:nvGrpSpPr>
            <p:cNvPr id="103925" name="Group 114"/>
            <p:cNvGrpSpPr>
              <a:grpSpLocks/>
            </p:cNvGrpSpPr>
            <p:nvPr/>
          </p:nvGrpSpPr>
          <p:grpSpPr bwMode="auto">
            <a:xfrm>
              <a:off x="1151" y="2447"/>
              <a:ext cx="101" cy="13"/>
              <a:chOff x="1151" y="2447"/>
              <a:chExt cx="101" cy="13"/>
            </a:xfrm>
          </p:grpSpPr>
          <p:sp>
            <p:nvSpPr>
              <p:cNvPr id="103927" name="Line 115"/>
              <p:cNvSpPr>
                <a:spLocks noChangeShapeType="1"/>
              </p:cNvSpPr>
              <p:nvPr/>
            </p:nvSpPr>
            <p:spPr bwMode="auto">
              <a:xfrm>
                <a:off x="1170" y="2455"/>
                <a:ext cx="70"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928" name="Freeform 116"/>
              <p:cNvSpPr>
                <a:spLocks/>
              </p:cNvSpPr>
              <p:nvPr/>
            </p:nvSpPr>
            <p:spPr bwMode="auto">
              <a:xfrm>
                <a:off x="1223" y="2447"/>
                <a:ext cx="29" cy="13"/>
              </a:xfrm>
              <a:custGeom>
                <a:avLst/>
                <a:gdLst>
                  <a:gd name="T0" fmla="*/ 28 w 29"/>
                  <a:gd name="T1" fmla="*/ 6 h 13"/>
                  <a:gd name="T2" fmla="*/ 0 w 29"/>
                  <a:gd name="T3" fmla="*/ 0 h 13"/>
                  <a:gd name="T4" fmla="*/ 0 w 29"/>
                  <a:gd name="T5" fmla="*/ 12 h 13"/>
                  <a:gd name="T6" fmla="*/ 28 w 29"/>
                  <a:gd name="T7" fmla="*/ 6 h 13"/>
                  <a:gd name="T8" fmla="*/ 0 60000 65536"/>
                  <a:gd name="T9" fmla="*/ 0 60000 65536"/>
                  <a:gd name="T10" fmla="*/ 0 60000 65536"/>
                  <a:gd name="T11" fmla="*/ 0 60000 65536"/>
                  <a:gd name="T12" fmla="*/ 0 w 29"/>
                  <a:gd name="T13" fmla="*/ 0 h 13"/>
                  <a:gd name="T14" fmla="*/ 29 w 29"/>
                  <a:gd name="T15" fmla="*/ 13 h 13"/>
                </a:gdLst>
                <a:ahLst/>
                <a:cxnLst>
                  <a:cxn ang="T8">
                    <a:pos x="T0" y="T1"/>
                  </a:cxn>
                  <a:cxn ang="T9">
                    <a:pos x="T2" y="T3"/>
                  </a:cxn>
                  <a:cxn ang="T10">
                    <a:pos x="T4" y="T5"/>
                  </a:cxn>
                  <a:cxn ang="T11">
                    <a:pos x="T6" y="T7"/>
                  </a:cxn>
                </a:cxnLst>
                <a:rect l="T12" t="T13" r="T14" b="T15"/>
                <a:pathLst>
                  <a:path w="29" h="13">
                    <a:moveTo>
                      <a:pt x="28" y="6"/>
                    </a:moveTo>
                    <a:lnTo>
                      <a:pt x="0" y="0"/>
                    </a:lnTo>
                    <a:lnTo>
                      <a:pt x="0" y="12"/>
                    </a:lnTo>
                    <a:lnTo>
                      <a:pt x="28" y="6"/>
                    </a:lnTo>
                  </a:path>
                </a:pathLst>
              </a:custGeom>
              <a:solidFill>
                <a:srgbClr val="FC0128"/>
              </a:solidFill>
              <a:ln w="9525" cap="rnd">
                <a:noFill/>
                <a:round/>
                <a:headEnd type="none" w="sm" len="sm"/>
                <a:tailEnd type="none" w="sm" len="sm"/>
              </a:ln>
            </p:spPr>
            <p:txBody>
              <a:bodyPr/>
              <a:lstStyle/>
              <a:p>
                <a:endParaRPr lang="pt-BR"/>
              </a:p>
            </p:txBody>
          </p:sp>
          <p:sp>
            <p:nvSpPr>
              <p:cNvPr id="103929" name="Freeform 117"/>
              <p:cNvSpPr>
                <a:spLocks/>
              </p:cNvSpPr>
              <p:nvPr/>
            </p:nvSpPr>
            <p:spPr bwMode="auto">
              <a:xfrm>
                <a:off x="1151" y="2447"/>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sp>
          <p:nvSpPr>
            <p:cNvPr id="103926" name="Line 118"/>
            <p:cNvSpPr>
              <a:spLocks noChangeShapeType="1"/>
            </p:cNvSpPr>
            <p:nvPr/>
          </p:nvSpPr>
          <p:spPr bwMode="auto">
            <a:xfrm>
              <a:off x="849" y="2429"/>
              <a:ext cx="438" cy="0"/>
            </a:xfrm>
            <a:prstGeom prst="line">
              <a:avLst/>
            </a:prstGeom>
            <a:noFill/>
            <a:ln w="25400">
              <a:solidFill>
                <a:srgbClr val="FD8304"/>
              </a:solidFill>
              <a:round/>
              <a:headEnd type="none" w="sm" len="sm"/>
              <a:tailEnd type="none" w="sm" len="sm"/>
            </a:ln>
          </p:spPr>
          <p:txBody>
            <a:bodyPr wrap="none" anchor="ctr"/>
            <a:lstStyle/>
            <a:p>
              <a:endParaRPr lang="pt-BR"/>
            </a:p>
          </p:txBody>
        </p:sp>
      </p:grpSp>
      <p:grpSp>
        <p:nvGrpSpPr>
          <p:cNvPr id="103431" name="Group 119"/>
          <p:cNvGrpSpPr>
            <a:grpSpLocks/>
          </p:cNvGrpSpPr>
          <p:nvPr/>
        </p:nvGrpSpPr>
        <p:grpSpPr bwMode="auto">
          <a:xfrm>
            <a:off x="3463925" y="4800600"/>
            <a:ext cx="1125538" cy="849313"/>
            <a:chOff x="1664" y="2429"/>
            <a:chExt cx="709" cy="535"/>
          </a:xfrm>
        </p:grpSpPr>
        <p:sp>
          <p:nvSpPr>
            <p:cNvPr id="103770" name="Freeform 120"/>
            <p:cNvSpPr>
              <a:spLocks/>
            </p:cNvSpPr>
            <p:nvPr/>
          </p:nvSpPr>
          <p:spPr bwMode="auto">
            <a:xfrm>
              <a:off x="1973" y="2654"/>
              <a:ext cx="363" cy="135"/>
            </a:xfrm>
            <a:custGeom>
              <a:avLst/>
              <a:gdLst>
                <a:gd name="T0" fmla="*/ 148 w 363"/>
                <a:gd name="T1" fmla="*/ 0 h 135"/>
                <a:gd name="T2" fmla="*/ 148 w 363"/>
                <a:gd name="T3" fmla="*/ 14 h 135"/>
                <a:gd name="T4" fmla="*/ 316 w 363"/>
                <a:gd name="T5" fmla="*/ 14 h 135"/>
                <a:gd name="T6" fmla="*/ 316 w 363"/>
                <a:gd name="T7" fmla="*/ 110 h 135"/>
                <a:gd name="T8" fmla="*/ 156 w 363"/>
                <a:gd name="T9" fmla="*/ 110 h 135"/>
                <a:gd name="T10" fmla="*/ 156 w 363"/>
                <a:gd name="T11" fmla="*/ 134 h 135"/>
                <a:gd name="T12" fmla="*/ 0 w 363"/>
                <a:gd name="T13" fmla="*/ 134 h 135"/>
                <a:gd name="T14" fmla="*/ 362 w 363"/>
                <a:gd name="T15" fmla="*/ 134 h 135"/>
                <a:gd name="T16" fmla="*/ 362 w 363"/>
                <a:gd name="T17" fmla="*/ 87 h 135"/>
                <a:gd name="T18" fmla="*/ 156 w 363"/>
                <a:gd name="T19" fmla="*/ 87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3"/>
                <a:gd name="T31" fmla="*/ 0 h 135"/>
                <a:gd name="T32" fmla="*/ 363 w 363"/>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3" h="135">
                  <a:moveTo>
                    <a:pt x="148" y="0"/>
                  </a:moveTo>
                  <a:lnTo>
                    <a:pt x="148" y="14"/>
                  </a:lnTo>
                  <a:lnTo>
                    <a:pt x="316" y="14"/>
                  </a:lnTo>
                  <a:lnTo>
                    <a:pt x="316" y="110"/>
                  </a:lnTo>
                  <a:lnTo>
                    <a:pt x="156" y="110"/>
                  </a:lnTo>
                  <a:lnTo>
                    <a:pt x="156" y="134"/>
                  </a:lnTo>
                  <a:lnTo>
                    <a:pt x="0" y="134"/>
                  </a:lnTo>
                  <a:lnTo>
                    <a:pt x="362" y="134"/>
                  </a:lnTo>
                  <a:lnTo>
                    <a:pt x="362" y="87"/>
                  </a:lnTo>
                  <a:lnTo>
                    <a:pt x="156" y="87"/>
                  </a:lnTo>
                </a:path>
              </a:pathLst>
            </a:custGeom>
            <a:noFill/>
            <a:ln w="12700" cap="rnd">
              <a:solidFill>
                <a:srgbClr val="000000"/>
              </a:solidFill>
              <a:round/>
              <a:headEnd type="none" w="sm" len="sm"/>
              <a:tailEnd type="none" w="sm" len="sm"/>
            </a:ln>
          </p:spPr>
          <p:txBody>
            <a:bodyPr/>
            <a:lstStyle/>
            <a:p>
              <a:endParaRPr lang="pt-BR"/>
            </a:p>
          </p:txBody>
        </p:sp>
        <p:sp>
          <p:nvSpPr>
            <p:cNvPr id="103771" name="Rectangle 121"/>
            <p:cNvSpPr>
              <a:spLocks noChangeArrowheads="1"/>
            </p:cNvSpPr>
            <p:nvPr/>
          </p:nvSpPr>
          <p:spPr bwMode="auto">
            <a:xfrm>
              <a:off x="1829" y="2532"/>
              <a:ext cx="78" cy="35"/>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772" name="Rectangle 122"/>
            <p:cNvSpPr>
              <a:spLocks noChangeArrowheads="1"/>
            </p:cNvSpPr>
            <p:nvPr/>
          </p:nvSpPr>
          <p:spPr bwMode="auto">
            <a:xfrm>
              <a:off x="1980" y="2554"/>
              <a:ext cx="179" cy="185"/>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773" name="Rectangle 123"/>
            <p:cNvSpPr>
              <a:spLocks noChangeArrowheads="1"/>
            </p:cNvSpPr>
            <p:nvPr/>
          </p:nvSpPr>
          <p:spPr bwMode="auto">
            <a:xfrm>
              <a:off x="2041" y="2606"/>
              <a:ext cx="74" cy="48"/>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774" name="Rectangle 124"/>
            <p:cNvSpPr>
              <a:spLocks noChangeArrowheads="1"/>
            </p:cNvSpPr>
            <p:nvPr/>
          </p:nvSpPr>
          <p:spPr bwMode="auto">
            <a:xfrm>
              <a:off x="1776" y="2573"/>
              <a:ext cx="131" cy="168"/>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775" name="AutoShape 125"/>
            <p:cNvSpPr>
              <a:spLocks noChangeArrowheads="1"/>
            </p:cNvSpPr>
            <p:nvPr/>
          </p:nvSpPr>
          <p:spPr bwMode="auto">
            <a:xfrm>
              <a:off x="1823" y="2600"/>
              <a:ext cx="251" cy="62"/>
            </a:xfrm>
            <a:prstGeom prst="roundRect">
              <a:avLst>
                <a:gd name="adj" fmla="val 12458"/>
              </a:avLst>
            </a:prstGeom>
            <a:solidFill>
              <a:srgbClr val="919191"/>
            </a:solidFill>
            <a:ln w="12700">
              <a:solidFill>
                <a:srgbClr val="000000"/>
              </a:solidFill>
              <a:round/>
              <a:headEnd/>
              <a:tailEnd/>
            </a:ln>
          </p:spPr>
          <p:txBody>
            <a:bodyPr wrap="none" anchor="ctr"/>
            <a:lstStyle/>
            <a:p>
              <a:pPr algn="ctr" eaLnBrk="0" hangingPunct="0"/>
              <a:endParaRPr lang="pt-BR"/>
            </a:p>
          </p:txBody>
        </p:sp>
        <p:sp>
          <p:nvSpPr>
            <p:cNvPr id="103776" name="AutoShape 126"/>
            <p:cNvSpPr>
              <a:spLocks noChangeArrowheads="1"/>
            </p:cNvSpPr>
            <p:nvPr/>
          </p:nvSpPr>
          <p:spPr bwMode="auto">
            <a:xfrm>
              <a:off x="2057" y="2702"/>
              <a:ext cx="153" cy="43"/>
            </a:xfrm>
            <a:prstGeom prst="roundRect">
              <a:avLst>
                <a:gd name="adj" fmla="val 12458"/>
              </a:avLst>
            </a:prstGeom>
            <a:solidFill>
              <a:srgbClr val="919191"/>
            </a:solidFill>
            <a:ln w="12700">
              <a:solidFill>
                <a:srgbClr val="000000"/>
              </a:solidFill>
              <a:round/>
              <a:headEnd/>
              <a:tailEnd/>
            </a:ln>
          </p:spPr>
          <p:txBody>
            <a:bodyPr wrap="none" anchor="ctr"/>
            <a:lstStyle/>
            <a:p>
              <a:pPr algn="ctr" eaLnBrk="0" hangingPunct="0"/>
              <a:endParaRPr lang="pt-BR"/>
            </a:p>
          </p:txBody>
        </p:sp>
        <p:grpSp>
          <p:nvGrpSpPr>
            <p:cNvPr id="103777" name="Group 127"/>
            <p:cNvGrpSpPr>
              <a:grpSpLocks/>
            </p:cNvGrpSpPr>
            <p:nvPr/>
          </p:nvGrpSpPr>
          <p:grpSpPr bwMode="auto">
            <a:xfrm>
              <a:off x="1818" y="2561"/>
              <a:ext cx="20" cy="13"/>
              <a:chOff x="1818" y="2561"/>
              <a:chExt cx="20" cy="13"/>
            </a:xfrm>
          </p:grpSpPr>
          <p:grpSp>
            <p:nvGrpSpPr>
              <p:cNvPr id="103870" name="Group 128"/>
              <p:cNvGrpSpPr>
                <a:grpSpLocks/>
              </p:cNvGrpSpPr>
              <p:nvPr/>
            </p:nvGrpSpPr>
            <p:grpSpPr bwMode="auto">
              <a:xfrm>
                <a:off x="1819" y="2561"/>
                <a:ext cx="19" cy="6"/>
                <a:chOff x="1819" y="2561"/>
                <a:chExt cx="19" cy="6"/>
              </a:xfrm>
            </p:grpSpPr>
            <p:sp>
              <p:nvSpPr>
                <p:cNvPr id="103875" name="Oval 129"/>
                <p:cNvSpPr>
                  <a:spLocks noChangeArrowheads="1"/>
                </p:cNvSpPr>
                <p:nvPr/>
              </p:nvSpPr>
              <p:spPr bwMode="auto">
                <a:xfrm>
                  <a:off x="1822" y="2561"/>
                  <a:ext cx="7"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876" name="Rectangle 130"/>
                <p:cNvSpPr>
                  <a:spLocks noChangeArrowheads="1"/>
                </p:cNvSpPr>
                <p:nvPr/>
              </p:nvSpPr>
              <p:spPr bwMode="auto">
                <a:xfrm>
                  <a:off x="1821" y="2566"/>
                  <a:ext cx="10"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877" name="Line 131"/>
                <p:cNvSpPr>
                  <a:spLocks noChangeShapeType="1"/>
                </p:cNvSpPr>
                <p:nvPr/>
              </p:nvSpPr>
              <p:spPr bwMode="auto">
                <a:xfrm>
                  <a:off x="1819" y="2561"/>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871" name="Group 132"/>
              <p:cNvGrpSpPr>
                <a:grpSpLocks/>
              </p:cNvGrpSpPr>
              <p:nvPr/>
            </p:nvGrpSpPr>
            <p:grpSpPr bwMode="auto">
              <a:xfrm>
                <a:off x="1818" y="2564"/>
                <a:ext cx="18" cy="10"/>
                <a:chOff x="1818" y="2564"/>
                <a:chExt cx="18" cy="10"/>
              </a:xfrm>
            </p:grpSpPr>
            <p:sp>
              <p:nvSpPr>
                <p:cNvPr id="103873" name="Freeform 133"/>
                <p:cNvSpPr>
                  <a:spLocks/>
                </p:cNvSpPr>
                <p:nvPr/>
              </p:nvSpPr>
              <p:spPr bwMode="auto">
                <a:xfrm>
                  <a:off x="1818" y="2564"/>
                  <a:ext cx="9" cy="10"/>
                </a:xfrm>
                <a:custGeom>
                  <a:avLst/>
                  <a:gdLst>
                    <a:gd name="T0" fmla="*/ 8 w 9"/>
                    <a:gd name="T1" fmla="*/ 5 h 10"/>
                    <a:gd name="T2" fmla="*/ 0 w 9"/>
                    <a:gd name="T3" fmla="*/ 0 h 10"/>
                    <a:gd name="T4" fmla="*/ 0 w 9"/>
                    <a:gd name="T5" fmla="*/ 9 h 10"/>
                    <a:gd name="T6" fmla="*/ 8 w 9"/>
                    <a:gd name="T7" fmla="*/ 5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5"/>
                      </a:moveTo>
                      <a:lnTo>
                        <a:pt x="0" y="0"/>
                      </a:lnTo>
                      <a:lnTo>
                        <a:pt x="0" y="9"/>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74" name="Freeform 134"/>
                <p:cNvSpPr>
                  <a:spLocks/>
                </p:cNvSpPr>
                <p:nvPr/>
              </p:nvSpPr>
              <p:spPr bwMode="auto">
                <a:xfrm>
                  <a:off x="1827" y="2564"/>
                  <a:ext cx="9" cy="10"/>
                </a:xfrm>
                <a:custGeom>
                  <a:avLst/>
                  <a:gdLst>
                    <a:gd name="T0" fmla="*/ 0 w 9"/>
                    <a:gd name="T1" fmla="*/ 5 h 10"/>
                    <a:gd name="T2" fmla="*/ 8 w 9"/>
                    <a:gd name="T3" fmla="*/ 0 h 10"/>
                    <a:gd name="T4" fmla="*/ 8 w 9"/>
                    <a:gd name="T5" fmla="*/ 9 h 10"/>
                    <a:gd name="T6" fmla="*/ 0 w 9"/>
                    <a:gd name="T7" fmla="*/ 5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5"/>
                      </a:moveTo>
                      <a:lnTo>
                        <a:pt x="8" y="0"/>
                      </a:lnTo>
                      <a:lnTo>
                        <a:pt x="8" y="9"/>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872" name="Line 135"/>
              <p:cNvSpPr>
                <a:spLocks noChangeShapeType="1"/>
              </p:cNvSpPr>
              <p:nvPr/>
            </p:nvSpPr>
            <p:spPr bwMode="auto">
              <a:xfrm flipV="1">
                <a:off x="1826" y="2561"/>
                <a:ext cx="0" cy="8"/>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778" name="Oval 136"/>
            <p:cNvSpPr>
              <a:spLocks noChangeArrowheads="1"/>
            </p:cNvSpPr>
            <p:nvPr/>
          </p:nvSpPr>
          <p:spPr bwMode="auto">
            <a:xfrm>
              <a:off x="1857" y="2616"/>
              <a:ext cx="8" cy="6"/>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779" name="Oval 137"/>
            <p:cNvSpPr>
              <a:spLocks noChangeArrowheads="1"/>
            </p:cNvSpPr>
            <p:nvPr/>
          </p:nvSpPr>
          <p:spPr bwMode="auto">
            <a:xfrm>
              <a:off x="1860" y="2634"/>
              <a:ext cx="2" cy="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780" name="Freeform 138"/>
            <p:cNvSpPr>
              <a:spLocks/>
            </p:cNvSpPr>
            <p:nvPr/>
          </p:nvSpPr>
          <p:spPr bwMode="auto">
            <a:xfrm>
              <a:off x="1839" y="2619"/>
              <a:ext cx="72" cy="66"/>
            </a:xfrm>
            <a:custGeom>
              <a:avLst/>
              <a:gdLst>
                <a:gd name="T0" fmla="*/ 71 w 72"/>
                <a:gd name="T1" fmla="*/ 65 h 66"/>
                <a:gd name="T2" fmla="*/ 0 w 72"/>
                <a:gd name="T3" fmla="*/ 65 h 66"/>
                <a:gd name="T4" fmla="*/ 0 w 72"/>
                <a:gd name="T5" fmla="*/ 0 h 66"/>
                <a:gd name="T6" fmla="*/ 15 w 72"/>
                <a:gd name="T7" fmla="*/ 0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1" y="65"/>
                  </a:moveTo>
                  <a:lnTo>
                    <a:pt x="0" y="65"/>
                  </a:lnTo>
                  <a:lnTo>
                    <a:pt x="0" y="0"/>
                  </a:lnTo>
                  <a:lnTo>
                    <a:pt x="15" y="0"/>
                  </a:lnTo>
                </a:path>
              </a:pathLst>
            </a:custGeom>
            <a:noFill/>
            <a:ln w="12700" cap="rnd">
              <a:solidFill>
                <a:srgbClr val="000000"/>
              </a:solidFill>
              <a:round/>
              <a:headEnd type="none" w="sm" len="sm"/>
              <a:tailEnd type="none" w="sm" len="sm"/>
            </a:ln>
          </p:spPr>
          <p:txBody>
            <a:bodyPr/>
            <a:lstStyle/>
            <a:p>
              <a:endParaRPr lang="pt-BR"/>
            </a:p>
          </p:txBody>
        </p:sp>
        <p:sp>
          <p:nvSpPr>
            <p:cNvPr id="103781" name="Line 139"/>
            <p:cNvSpPr>
              <a:spLocks noChangeShapeType="1"/>
            </p:cNvSpPr>
            <p:nvPr/>
          </p:nvSpPr>
          <p:spPr bwMode="auto">
            <a:xfrm flipV="1">
              <a:off x="1736" y="2612"/>
              <a:ext cx="0" cy="26"/>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3782" name="Group 140"/>
            <p:cNvGrpSpPr>
              <a:grpSpLocks/>
            </p:cNvGrpSpPr>
            <p:nvPr/>
          </p:nvGrpSpPr>
          <p:grpSpPr bwMode="auto">
            <a:xfrm>
              <a:off x="1859" y="2522"/>
              <a:ext cx="143" cy="106"/>
              <a:chOff x="1859" y="2522"/>
              <a:chExt cx="143" cy="106"/>
            </a:xfrm>
          </p:grpSpPr>
          <p:sp>
            <p:nvSpPr>
              <p:cNvPr id="103868" name="Oval 141"/>
              <p:cNvSpPr>
                <a:spLocks noChangeArrowheads="1"/>
              </p:cNvSpPr>
              <p:nvPr/>
            </p:nvSpPr>
            <p:spPr bwMode="auto">
              <a:xfrm>
                <a:off x="1904" y="2540"/>
                <a:ext cx="15" cy="1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869" name="Rectangle 142"/>
              <p:cNvSpPr>
                <a:spLocks noChangeArrowheads="1"/>
              </p:cNvSpPr>
              <p:nvPr/>
            </p:nvSpPr>
            <p:spPr bwMode="auto">
              <a:xfrm>
                <a:off x="1859" y="2522"/>
                <a:ext cx="143" cy="106"/>
              </a:xfrm>
              <a:prstGeom prst="rect">
                <a:avLst/>
              </a:prstGeom>
              <a:noFill/>
              <a:ln w="9525">
                <a:noFill/>
                <a:miter lim="800000"/>
                <a:headEnd/>
                <a:tailEnd/>
              </a:ln>
            </p:spPr>
            <p:txBody>
              <a:bodyPr wrap="none" lIns="92075" tIns="46038" rIns="92075" bIns="46038">
                <a:spAutoFit/>
              </a:bodyPr>
              <a:lstStyle/>
              <a:p>
                <a:pPr defTabSz="585788" eaLnBrk="0" hangingPunct="0"/>
                <a:r>
                  <a:rPr lang="en-US" sz="500" b="1">
                    <a:solidFill>
                      <a:srgbClr val="000000"/>
                    </a:solidFill>
                    <a:latin typeface="Arial Unicode MS" pitchFamily="34" charset="-128"/>
                  </a:rPr>
                  <a:t>P</a:t>
                </a:r>
              </a:p>
            </p:txBody>
          </p:sp>
        </p:grpSp>
        <p:sp>
          <p:nvSpPr>
            <p:cNvPr id="103783" name="Oval 143"/>
            <p:cNvSpPr>
              <a:spLocks noChangeArrowheads="1"/>
            </p:cNvSpPr>
            <p:nvPr/>
          </p:nvSpPr>
          <p:spPr bwMode="auto">
            <a:xfrm>
              <a:off x="2161" y="2710"/>
              <a:ext cx="8" cy="6"/>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784" name="Rectangle 144"/>
            <p:cNvSpPr>
              <a:spLocks noChangeArrowheads="1"/>
            </p:cNvSpPr>
            <p:nvPr/>
          </p:nvSpPr>
          <p:spPr bwMode="auto">
            <a:xfrm>
              <a:off x="2122" y="2617"/>
              <a:ext cx="2" cy="26"/>
            </a:xfrm>
            <a:prstGeom prst="rect">
              <a:avLst/>
            </a:prstGeom>
            <a:solidFill>
              <a:srgbClr val="FFFFFF"/>
            </a:solidFill>
            <a:ln w="12700">
              <a:solidFill>
                <a:srgbClr val="000000"/>
              </a:solidFill>
              <a:miter lim="800000"/>
              <a:headEnd/>
              <a:tailEnd/>
            </a:ln>
          </p:spPr>
          <p:txBody>
            <a:bodyPr wrap="none" anchor="ctr"/>
            <a:lstStyle/>
            <a:p>
              <a:pPr algn="ctr" eaLnBrk="0" hangingPunct="0"/>
              <a:endParaRPr lang="pt-BR"/>
            </a:p>
          </p:txBody>
        </p:sp>
        <p:sp>
          <p:nvSpPr>
            <p:cNvPr id="103785" name="Line 145"/>
            <p:cNvSpPr>
              <a:spLocks noChangeShapeType="1"/>
            </p:cNvSpPr>
            <p:nvPr/>
          </p:nvSpPr>
          <p:spPr bwMode="auto">
            <a:xfrm flipV="1">
              <a:off x="1809" y="2431"/>
              <a:ext cx="0" cy="134"/>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786" name="Line 146"/>
            <p:cNvSpPr>
              <a:spLocks noChangeShapeType="1"/>
            </p:cNvSpPr>
            <p:nvPr/>
          </p:nvSpPr>
          <p:spPr bwMode="auto">
            <a:xfrm flipV="1">
              <a:off x="2165" y="2683"/>
              <a:ext cx="0" cy="25"/>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787" name="Line 147"/>
            <p:cNvSpPr>
              <a:spLocks noChangeShapeType="1"/>
            </p:cNvSpPr>
            <p:nvPr/>
          </p:nvSpPr>
          <p:spPr bwMode="auto">
            <a:xfrm flipV="1">
              <a:off x="2102" y="2432"/>
              <a:ext cx="0" cy="234"/>
            </a:xfrm>
            <a:prstGeom prst="line">
              <a:avLst/>
            </a:prstGeom>
            <a:noFill/>
            <a:ln w="25400">
              <a:solidFill>
                <a:srgbClr val="FD8304"/>
              </a:solidFill>
              <a:round/>
              <a:headEnd type="none" w="sm" len="sm"/>
              <a:tailEnd type="none" w="sm" len="sm"/>
            </a:ln>
          </p:spPr>
          <p:txBody>
            <a:bodyPr wrap="none" anchor="ctr"/>
            <a:lstStyle/>
            <a:p>
              <a:endParaRPr lang="pt-BR"/>
            </a:p>
          </p:txBody>
        </p:sp>
        <p:grpSp>
          <p:nvGrpSpPr>
            <p:cNvPr id="103788" name="Group 148"/>
            <p:cNvGrpSpPr>
              <a:grpSpLocks/>
            </p:cNvGrpSpPr>
            <p:nvPr/>
          </p:nvGrpSpPr>
          <p:grpSpPr bwMode="auto">
            <a:xfrm>
              <a:off x="2068" y="2648"/>
              <a:ext cx="138" cy="106"/>
              <a:chOff x="2068" y="2648"/>
              <a:chExt cx="138" cy="106"/>
            </a:xfrm>
          </p:grpSpPr>
          <p:sp>
            <p:nvSpPr>
              <p:cNvPr id="103866" name="Oval 149"/>
              <p:cNvSpPr>
                <a:spLocks noChangeArrowheads="1"/>
              </p:cNvSpPr>
              <p:nvPr/>
            </p:nvSpPr>
            <p:spPr bwMode="auto">
              <a:xfrm>
                <a:off x="2114" y="2665"/>
                <a:ext cx="15" cy="1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867" name="Rectangle 150"/>
              <p:cNvSpPr>
                <a:spLocks noChangeArrowheads="1"/>
              </p:cNvSpPr>
              <p:nvPr/>
            </p:nvSpPr>
            <p:spPr bwMode="auto">
              <a:xfrm>
                <a:off x="2068" y="2648"/>
                <a:ext cx="138" cy="106"/>
              </a:xfrm>
              <a:prstGeom prst="rect">
                <a:avLst/>
              </a:prstGeom>
              <a:noFill/>
              <a:ln w="9525">
                <a:noFill/>
                <a:miter lim="800000"/>
                <a:headEnd/>
                <a:tailEnd/>
              </a:ln>
            </p:spPr>
            <p:txBody>
              <a:bodyPr wrap="none" lIns="92075" tIns="46038" rIns="92075" bIns="46038">
                <a:spAutoFit/>
              </a:bodyPr>
              <a:lstStyle/>
              <a:p>
                <a:pPr defTabSz="585788" eaLnBrk="0" hangingPunct="0"/>
                <a:r>
                  <a:rPr lang="en-US" sz="500">
                    <a:solidFill>
                      <a:srgbClr val="000000"/>
                    </a:solidFill>
                    <a:latin typeface="Arial Unicode MS" pitchFamily="34" charset="-128"/>
                  </a:rPr>
                  <a:t>L</a:t>
                </a:r>
              </a:p>
            </p:txBody>
          </p:sp>
        </p:grpSp>
        <p:sp>
          <p:nvSpPr>
            <p:cNvPr id="103789" name="Line 151"/>
            <p:cNvSpPr>
              <a:spLocks noChangeShapeType="1"/>
            </p:cNvSpPr>
            <p:nvPr/>
          </p:nvSpPr>
          <p:spPr bwMode="auto">
            <a:xfrm>
              <a:off x="2167" y="2684"/>
              <a:ext cx="206" cy="0"/>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3790" name="Group 152"/>
            <p:cNvGrpSpPr>
              <a:grpSpLocks/>
            </p:cNvGrpSpPr>
            <p:nvPr/>
          </p:nvGrpSpPr>
          <p:grpSpPr bwMode="auto">
            <a:xfrm>
              <a:off x="2120" y="2781"/>
              <a:ext cx="21" cy="14"/>
              <a:chOff x="2120" y="2781"/>
              <a:chExt cx="21" cy="14"/>
            </a:xfrm>
          </p:grpSpPr>
          <p:grpSp>
            <p:nvGrpSpPr>
              <p:cNvPr id="103858" name="Group 153"/>
              <p:cNvGrpSpPr>
                <a:grpSpLocks/>
              </p:cNvGrpSpPr>
              <p:nvPr/>
            </p:nvGrpSpPr>
            <p:grpSpPr bwMode="auto">
              <a:xfrm>
                <a:off x="2122" y="2781"/>
                <a:ext cx="19" cy="6"/>
                <a:chOff x="2122" y="2781"/>
                <a:chExt cx="19" cy="6"/>
              </a:xfrm>
            </p:grpSpPr>
            <p:sp>
              <p:nvSpPr>
                <p:cNvPr id="103863" name="Oval 154"/>
                <p:cNvSpPr>
                  <a:spLocks noChangeArrowheads="1"/>
                </p:cNvSpPr>
                <p:nvPr/>
              </p:nvSpPr>
              <p:spPr bwMode="auto">
                <a:xfrm>
                  <a:off x="2126" y="2781"/>
                  <a:ext cx="5"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864" name="Rectangle 155"/>
                <p:cNvSpPr>
                  <a:spLocks noChangeArrowheads="1"/>
                </p:cNvSpPr>
                <p:nvPr/>
              </p:nvSpPr>
              <p:spPr bwMode="auto">
                <a:xfrm>
                  <a:off x="2123" y="2786"/>
                  <a:ext cx="11"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865" name="Line 156"/>
                <p:cNvSpPr>
                  <a:spLocks noChangeShapeType="1"/>
                </p:cNvSpPr>
                <p:nvPr/>
              </p:nvSpPr>
              <p:spPr bwMode="auto">
                <a:xfrm>
                  <a:off x="2122" y="2782"/>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859" name="Group 157"/>
              <p:cNvGrpSpPr>
                <a:grpSpLocks/>
              </p:cNvGrpSpPr>
              <p:nvPr/>
            </p:nvGrpSpPr>
            <p:grpSpPr bwMode="auto">
              <a:xfrm>
                <a:off x="2120" y="2785"/>
                <a:ext cx="18" cy="10"/>
                <a:chOff x="2120" y="2785"/>
                <a:chExt cx="18" cy="10"/>
              </a:xfrm>
            </p:grpSpPr>
            <p:sp>
              <p:nvSpPr>
                <p:cNvPr id="103861" name="Freeform 158"/>
                <p:cNvSpPr>
                  <a:spLocks/>
                </p:cNvSpPr>
                <p:nvPr/>
              </p:nvSpPr>
              <p:spPr bwMode="auto">
                <a:xfrm>
                  <a:off x="2120" y="2785"/>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62" name="Freeform 159"/>
                <p:cNvSpPr>
                  <a:spLocks/>
                </p:cNvSpPr>
                <p:nvPr/>
              </p:nvSpPr>
              <p:spPr bwMode="auto">
                <a:xfrm>
                  <a:off x="2129" y="2785"/>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860" name="Line 160"/>
              <p:cNvSpPr>
                <a:spLocks noChangeShapeType="1"/>
              </p:cNvSpPr>
              <p:nvPr/>
            </p:nvSpPr>
            <p:spPr bwMode="auto">
              <a:xfrm flipV="1">
                <a:off x="2129" y="2781"/>
                <a:ext cx="0" cy="1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791" name="Group 161"/>
            <p:cNvGrpSpPr>
              <a:grpSpLocks/>
            </p:cNvGrpSpPr>
            <p:nvPr/>
          </p:nvGrpSpPr>
          <p:grpSpPr bwMode="auto">
            <a:xfrm>
              <a:off x="1728" y="2627"/>
              <a:ext cx="20" cy="16"/>
              <a:chOff x="1728" y="2627"/>
              <a:chExt cx="20" cy="16"/>
            </a:xfrm>
          </p:grpSpPr>
          <p:grpSp>
            <p:nvGrpSpPr>
              <p:cNvPr id="103853" name="Group 162"/>
              <p:cNvGrpSpPr>
                <a:grpSpLocks/>
              </p:cNvGrpSpPr>
              <p:nvPr/>
            </p:nvGrpSpPr>
            <p:grpSpPr bwMode="auto">
              <a:xfrm>
                <a:off x="1728" y="2633"/>
                <a:ext cx="18" cy="10"/>
                <a:chOff x="1728" y="2633"/>
                <a:chExt cx="18" cy="10"/>
              </a:xfrm>
            </p:grpSpPr>
            <p:sp>
              <p:nvSpPr>
                <p:cNvPr id="103856" name="Freeform 163"/>
                <p:cNvSpPr>
                  <a:spLocks/>
                </p:cNvSpPr>
                <p:nvPr/>
              </p:nvSpPr>
              <p:spPr bwMode="auto">
                <a:xfrm>
                  <a:off x="1728" y="2633"/>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57" name="Freeform 164"/>
                <p:cNvSpPr>
                  <a:spLocks/>
                </p:cNvSpPr>
                <p:nvPr/>
              </p:nvSpPr>
              <p:spPr bwMode="auto">
                <a:xfrm>
                  <a:off x="1736" y="2633"/>
                  <a:ext cx="10" cy="10"/>
                </a:xfrm>
                <a:custGeom>
                  <a:avLst/>
                  <a:gdLst>
                    <a:gd name="T0" fmla="*/ 0 w 10"/>
                    <a:gd name="T1" fmla="*/ 4 h 10"/>
                    <a:gd name="T2" fmla="*/ 9 w 10"/>
                    <a:gd name="T3" fmla="*/ 0 h 10"/>
                    <a:gd name="T4" fmla="*/ 9 w 10"/>
                    <a:gd name="T5" fmla="*/ 9 h 10"/>
                    <a:gd name="T6" fmla="*/ 0 w 10"/>
                    <a:gd name="T7" fmla="*/ 4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4"/>
                      </a:moveTo>
                      <a:lnTo>
                        <a:pt x="9" y="0"/>
                      </a:lnTo>
                      <a:lnTo>
                        <a:pt x="9"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854" name="Line 165"/>
              <p:cNvSpPr>
                <a:spLocks noChangeShapeType="1"/>
              </p:cNvSpPr>
              <p:nvPr/>
            </p:nvSpPr>
            <p:spPr bwMode="auto">
              <a:xfrm flipV="1">
                <a:off x="1737" y="2628"/>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55" name="Line 166"/>
              <p:cNvSpPr>
                <a:spLocks noChangeShapeType="1"/>
              </p:cNvSpPr>
              <p:nvPr/>
            </p:nvSpPr>
            <p:spPr bwMode="auto">
              <a:xfrm flipH="1">
                <a:off x="1729" y="2627"/>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792" name="Rectangle 167"/>
            <p:cNvSpPr>
              <a:spLocks noChangeArrowheads="1"/>
            </p:cNvSpPr>
            <p:nvPr/>
          </p:nvSpPr>
          <p:spPr bwMode="auto">
            <a:xfrm>
              <a:off x="1770" y="2611"/>
              <a:ext cx="3" cy="5"/>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grpSp>
          <p:nvGrpSpPr>
            <p:cNvPr id="103793" name="Group 168"/>
            <p:cNvGrpSpPr>
              <a:grpSpLocks/>
            </p:cNvGrpSpPr>
            <p:nvPr/>
          </p:nvGrpSpPr>
          <p:grpSpPr bwMode="auto">
            <a:xfrm>
              <a:off x="1739" y="2607"/>
              <a:ext cx="85" cy="13"/>
              <a:chOff x="1739" y="2607"/>
              <a:chExt cx="85" cy="13"/>
            </a:xfrm>
          </p:grpSpPr>
          <p:sp>
            <p:nvSpPr>
              <p:cNvPr id="103851" name="Line 169"/>
              <p:cNvSpPr>
                <a:spLocks noChangeShapeType="1"/>
              </p:cNvSpPr>
              <p:nvPr/>
            </p:nvSpPr>
            <p:spPr bwMode="auto">
              <a:xfrm>
                <a:off x="1739" y="2615"/>
                <a:ext cx="74" cy="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52" name="Freeform 170"/>
              <p:cNvSpPr>
                <a:spLocks/>
              </p:cNvSpPr>
              <p:nvPr/>
            </p:nvSpPr>
            <p:spPr bwMode="auto">
              <a:xfrm>
                <a:off x="1793" y="2607"/>
                <a:ext cx="31" cy="13"/>
              </a:xfrm>
              <a:custGeom>
                <a:avLst/>
                <a:gdLst>
                  <a:gd name="T0" fmla="*/ 30 w 31"/>
                  <a:gd name="T1" fmla="*/ 6 h 13"/>
                  <a:gd name="T2" fmla="*/ 0 w 31"/>
                  <a:gd name="T3" fmla="*/ 0 h 13"/>
                  <a:gd name="T4" fmla="*/ 0 w 31"/>
                  <a:gd name="T5" fmla="*/ 12 h 13"/>
                  <a:gd name="T6" fmla="*/ 30 w 31"/>
                  <a:gd name="T7" fmla="*/ 6 h 13"/>
                  <a:gd name="T8" fmla="*/ 0 60000 65536"/>
                  <a:gd name="T9" fmla="*/ 0 60000 65536"/>
                  <a:gd name="T10" fmla="*/ 0 60000 65536"/>
                  <a:gd name="T11" fmla="*/ 0 60000 65536"/>
                  <a:gd name="T12" fmla="*/ 0 w 31"/>
                  <a:gd name="T13" fmla="*/ 0 h 13"/>
                  <a:gd name="T14" fmla="*/ 31 w 31"/>
                  <a:gd name="T15" fmla="*/ 13 h 13"/>
                </a:gdLst>
                <a:ahLst/>
                <a:cxnLst>
                  <a:cxn ang="T8">
                    <a:pos x="T0" y="T1"/>
                  </a:cxn>
                  <a:cxn ang="T9">
                    <a:pos x="T2" y="T3"/>
                  </a:cxn>
                  <a:cxn ang="T10">
                    <a:pos x="T4" y="T5"/>
                  </a:cxn>
                  <a:cxn ang="T11">
                    <a:pos x="T6" y="T7"/>
                  </a:cxn>
                </a:cxnLst>
                <a:rect l="T12" t="T13" r="T14" b="T15"/>
                <a:pathLst>
                  <a:path w="31" h="13">
                    <a:moveTo>
                      <a:pt x="30" y="6"/>
                    </a:moveTo>
                    <a:lnTo>
                      <a:pt x="0" y="0"/>
                    </a:lnTo>
                    <a:lnTo>
                      <a:pt x="0" y="12"/>
                    </a:lnTo>
                    <a:lnTo>
                      <a:pt x="30" y="6"/>
                    </a:lnTo>
                  </a:path>
                </a:pathLst>
              </a:custGeom>
              <a:solidFill>
                <a:srgbClr val="000000"/>
              </a:solidFill>
              <a:ln w="9525" cap="rnd">
                <a:noFill/>
                <a:round/>
                <a:headEnd type="none" w="sm" len="sm"/>
                <a:tailEnd type="none" w="sm" len="sm"/>
              </a:ln>
            </p:spPr>
            <p:txBody>
              <a:bodyPr/>
              <a:lstStyle/>
              <a:p>
                <a:endParaRPr lang="pt-BR"/>
              </a:p>
            </p:txBody>
          </p:sp>
        </p:grpSp>
        <p:grpSp>
          <p:nvGrpSpPr>
            <p:cNvPr id="103794" name="Group 171"/>
            <p:cNvGrpSpPr>
              <a:grpSpLocks/>
            </p:cNvGrpSpPr>
            <p:nvPr/>
          </p:nvGrpSpPr>
          <p:grpSpPr bwMode="auto">
            <a:xfrm>
              <a:off x="1899" y="2677"/>
              <a:ext cx="22" cy="15"/>
              <a:chOff x="1899" y="2677"/>
              <a:chExt cx="22" cy="15"/>
            </a:xfrm>
          </p:grpSpPr>
          <p:grpSp>
            <p:nvGrpSpPr>
              <p:cNvPr id="103846" name="Group 172"/>
              <p:cNvGrpSpPr>
                <a:grpSpLocks/>
              </p:cNvGrpSpPr>
              <p:nvPr/>
            </p:nvGrpSpPr>
            <p:grpSpPr bwMode="auto">
              <a:xfrm>
                <a:off x="1908" y="2677"/>
                <a:ext cx="13" cy="13"/>
                <a:chOff x="1908" y="2677"/>
                <a:chExt cx="13" cy="13"/>
              </a:xfrm>
            </p:grpSpPr>
            <p:sp>
              <p:nvSpPr>
                <p:cNvPr id="103849" name="Freeform 173"/>
                <p:cNvSpPr>
                  <a:spLocks/>
                </p:cNvSpPr>
                <p:nvPr/>
              </p:nvSpPr>
              <p:spPr bwMode="auto">
                <a:xfrm>
                  <a:off x="1908" y="2682"/>
                  <a:ext cx="13" cy="8"/>
                </a:xfrm>
                <a:custGeom>
                  <a:avLst/>
                  <a:gdLst>
                    <a:gd name="T0" fmla="*/ 6 w 13"/>
                    <a:gd name="T1" fmla="*/ 0 h 8"/>
                    <a:gd name="T2" fmla="*/ 0 w 13"/>
                    <a:gd name="T3" fmla="*/ 7 h 8"/>
                    <a:gd name="T4" fmla="*/ 12 w 13"/>
                    <a:gd name="T5" fmla="*/ 7 h 8"/>
                    <a:gd name="T6" fmla="*/ 6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6" y="0"/>
                      </a:moveTo>
                      <a:lnTo>
                        <a:pt x="0" y="7"/>
                      </a:lnTo>
                      <a:lnTo>
                        <a:pt x="12" y="7"/>
                      </a:lnTo>
                      <a:lnTo>
                        <a:pt x="6" y="0"/>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50" name="Freeform 174"/>
                <p:cNvSpPr>
                  <a:spLocks/>
                </p:cNvSpPr>
                <p:nvPr/>
              </p:nvSpPr>
              <p:spPr bwMode="auto">
                <a:xfrm>
                  <a:off x="1908" y="2677"/>
                  <a:ext cx="13" cy="7"/>
                </a:xfrm>
                <a:custGeom>
                  <a:avLst/>
                  <a:gdLst>
                    <a:gd name="T0" fmla="*/ 6 w 13"/>
                    <a:gd name="T1" fmla="*/ 6 h 7"/>
                    <a:gd name="T2" fmla="*/ 0 w 13"/>
                    <a:gd name="T3" fmla="*/ 0 h 7"/>
                    <a:gd name="T4" fmla="*/ 12 w 13"/>
                    <a:gd name="T5" fmla="*/ 0 h 7"/>
                    <a:gd name="T6" fmla="*/ 6 w 13"/>
                    <a:gd name="T7" fmla="*/ 6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6" y="6"/>
                      </a:moveTo>
                      <a:lnTo>
                        <a:pt x="0" y="0"/>
                      </a:lnTo>
                      <a:lnTo>
                        <a:pt x="12" y="0"/>
                      </a:lnTo>
                      <a:lnTo>
                        <a:pt x="6" y="6"/>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847" name="Line 175"/>
              <p:cNvSpPr>
                <a:spLocks noChangeShapeType="1"/>
              </p:cNvSpPr>
              <p:nvPr/>
            </p:nvSpPr>
            <p:spPr bwMode="auto">
              <a:xfrm flipH="1">
                <a:off x="1902" y="2682"/>
                <a:ext cx="14" cy="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48" name="Line 176"/>
              <p:cNvSpPr>
                <a:spLocks noChangeShapeType="1"/>
              </p:cNvSpPr>
              <p:nvPr/>
            </p:nvSpPr>
            <p:spPr bwMode="auto">
              <a:xfrm>
                <a:off x="1899" y="2680"/>
                <a:ext cx="0" cy="12"/>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795" name="Group 177"/>
            <p:cNvGrpSpPr>
              <a:grpSpLocks/>
            </p:cNvGrpSpPr>
            <p:nvPr/>
          </p:nvGrpSpPr>
          <p:grpSpPr bwMode="auto">
            <a:xfrm>
              <a:off x="2158" y="2676"/>
              <a:ext cx="21" cy="15"/>
              <a:chOff x="2158" y="2676"/>
              <a:chExt cx="21" cy="15"/>
            </a:xfrm>
          </p:grpSpPr>
          <p:grpSp>
            <p:nvGrpSpPr>
              <p:cNvPr id="103838" name="Group 178"/>
              <p:cNvGrpSpPr>
                <a:grpSpLocks/>
              </p:cNvGrpSpPr>
              <p:nvPr/>
            </p:nvGrpSpPr>
            <p:grpSpPr bwMode="auto">
              <a:xfrm>
                <a:off x="2159" y="2676"/>
                <a:ext cx="20" cy="7"/>
                <a:chOff x="2159" y="2676"/>
                <a:chExt cx="20" cy="7"/>
              </a:xfrm>
            </p:grpSpPr>
            <p:sp>
              <p:nvSpPr>
                <p:cNvPr id="103843" name="Oval 179"/>
                <p:cNvSpPr>
                  <a:spLocks noChangeArrowheads="1"/>
                </p:cNvSpPr>
                <p:nvPr/>
              </p:nvSpPr>
              <p:spPr bwMode="auto">
                <a:xfrm>
                  <a:off x="2162" y="2676"/>
                  <a:ext cx="8" cy="4"/>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844" name="Rectangle 180"/>
                <p:cNvSpPr>
                  <a:spLocks noChangeArrowheads="1"/>
                </p:cNvSpPr>
                <p:nvPr/>
              </p:nvSpPr>
              <p:spPr bwMode="auto">
                <a:xfrm>
                  <a:off x="2161" y="2682"/>
                  <a:ext cx="11"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845" name="Line 181"/>
                <p:cNvSpPr>
                  <a:spLocks noChangeShapeType="1"/>
                </p:cNvSpPr>
                <p:nvPr/>
              </p:nvSpPr>
              <p:spPr bwMode="auto">
                <a:xfrm>
                  <a:off x="2159" y="2678"/>
                  <a:ext cx="20"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839" name="Group 182"/>
              <p:cNvGrpSpPr>
                <a:grpSpLocks/>
              </p:cNvGrpSpPr>
              <p:nvPr/>
            </p:nvGrpSpPr>
            <p:grpSpPr bwMode="auto">
              <a:xfrm>
                <a:off x="2158" y="2680"/>
                <a:ext cx="18" cy="11"/>
                <a:chOff x="2158" y="2680"/>
                <a:chExt cx="18" cy="11"/>
              </a:xfrm>
            </p:grpSpPr>
            <p:sp>
              <p:nvSpPr>
                <p:cNvPr id="103841" name="Freeform 183"/>
                <p:cNvSpPr>
                  <a:spLocks/>
                </p:cNvSpPr>
                <p:nvPr/>
              </p:nvSpPr>
              <p:spPr bwMode="auto">
                <a:xfrm>
                  <a:off x="2158" y="2680"/>
                  <a:ext cx="9" cy="11"/>
                </a:xfrm>
                <a:custGeom>
                  <a:avLst/>
                  <a:gdLst>
                    <a:gd name="T0" fmla="*/ 8 w 9"/>
                    <a:gd name="T1" fmla="*/ 4 h 11"/>
                    <a:gd name="T2" fmla="*/ 0 w 9"/>
                    <a:gd name="T3" fmla="*/ 0 h 11"/>
                    <a:gd name="T4" fmla="*/ 0 w 9"/>
                    <a:gd name="T5" fmla="*/ 10 h 11"/>
                    <a:gd name="T6" fmla="*/ 8 w 9"/>
                    <a:gd name="T7" fmla="*/ 4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8" y="4"/>
                      </a:moveTo>
                      <a:lnTo>
                        <a:pt x="0" y="0"/>
                      </a:lnTo>
                      <a:lnTo>
                        <a:pt x="0" y="10"/>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42" name="Freeform 184"/>
                <p:cNvSpPr>
                  <a:spLocks/>
                </p:cNvSpPr>
                <p:nvPr/>
              </p:nvSpPr>
              <p:spPr bwMode="auto">
                <a:xfrm>
                  <a:off x="2166" y="2680"/>
                  <a:ext cx="10" cy="11"/>
                </a:xfrm>
                <a:custGeom>
                  <a:avLst/>
                  <a:gdLst>
                    <a:gd name="T0" fmla="*/ 0 w 10"/>
                    <a:gd name="T1" fmla="*/ 4 h 11"/>
                    <a:gd name="T2" fmla="*/ 9 w 10"/>
                    <a:gd name="T3" fmla="*/ 0 h 11"/>
                    <a:gd name="T4" fmla="*/ 9 w 10"/>
                    <a:gd name="T5" fmla="*/ 10 h 11"/>
                    <a:gd name="T6" fmla="*/ 0 w 10"/>
                    <a:gd name="T7" fmla="*/ 4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0" y="4"/>
                      </a:moveTo>
                      <a:lnTo>
                        <a:pt x="9" y="0"/>
                      </a:lnTo>
                      <a:lnTo>
                        <a:pt x="9" y="10"/>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840" name="Line 185"/>
              <p:cNvSpPr>
                <a:spLocks noChangeShapeType="1"/>
              </p:cNvSpPr>
              <p:nvPr/>
            </p:nvSpPr>
            <p:spPr bwMode="auto">
              <a:xfrm flipV="1">
                <a:off x="2166" y="2676"/>
                <a:ext cx="0" cy="9"/>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796" name="Group 186"/>
            <p:cNvGrpSpPr>
              <a:grpSpLocks/>
            </p:cNvGrpSpPr>
            <p:nvPr/>
          </p:nvGrpSpPr>
          <p:grpSpPr bwMode="auto">
            <a:xfrm>
              <a:off x="2078" y="2594"/>
              <a:ext cx="19" cy="17"/>
              <a:chOff x="2078" y="2594"/>
              <a:chExt cx="19" cy="17"/>
            </a:xfrm>
          </p:grpSpPr>
          <p:grpSp>
            <p:nvGrpSpPr>
              <p:cNvPr id="103833" name="Group 187"/>
              <p:cNvGrpSpPr>
                <a:grpSpLocks/>
              </p:cNvGrpSpPr>
              <p:nvPr/>
            </p:nvGrpSpPr>
            <p:grpSpPr bwMode="auto">
              <a:xfrm>
                <a:off x="2078" y="2601"/>
                <a:ext cx="17" cy="10"/>
                <a:chOff x="2078" y="2601"/>
                <a:chExt cx="17" cy="10"/>
              </a:xfrm>
            </p:grpSpPr>
            <p:sp>
              <p:nvSpPr>
                <p:cNvPr id="103836" name="Freeform 188"/>
                <p:cNvSpPr>
                  <a:spLocks/>
                </p:cNvSpPr>
                <p:nvPr/>
              </p:nvSpPr>
              <p:spPr bwMode="auto">
                <a:xfrm>
                  <a:off x="2078" y="2601"/>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37" name="Freeform 189"/>
                <p:cNvSpPr>
                  <a:spLocks/>
                </p:cNvSpPr>
                <p:nvPr/>
              </p:nvSpPr>
              <p:spPr bwMode="auto">
                <a:xfrm>
                  <a:off x="2086" y="2601"/>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834" name="Line 190"/>
              <p:cNvSpPr>
                <a:spLocks noChangeShapeType="1"/>
              </p:cNvSpPr>
              <p:nvPr/>
            </p:nvSpPr>
            <p:spPr bwMode="auto">
              <a:xfrm flipV="1">
                <a:off x="2085" y="2595"/>
                <a:ext cx="0" cy="9"/>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35" name="Line 191"/>
              <p:cNvSpPr>
                <a:spLocks noChangeShapeType="1"/>
              </p:cNvSpPr>
              <p:nvPr/>
            </p:nvSpPr>
            <p:spPr bwMode="auto">
              <a:xfrm flipH="1">
                <a:off x="2078" y="2594"/>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797" name="Group 192"/>
            <p:cNvGrpSpPr>
              <a:grpSpLocks/>
            </p:cNvGrpSpPr>
            <p:nvPr/>
          </p:nvGrpSpPr>
          <p:grpSpPr bwMode="auto">
            <a:xfrm>
              <a:off x="2078" y="2647"/>
              <a:ext cx="19" cy="18"/>
              <a:chOff x="2078" y="2647"/>
              <a:chExt cx="19" cy="18"/>
            </a:xfrm>
          </p:grpSpPr>
          <p:grpSp>
            <p:nvGrpSpPr>
              <p:cNvPr id="103828" name="Group 193"/>
              <p:cNvGrpSpPr>
                <a:grpSpLocks/>
              </p:cNvGrpSpPr>
              <p:nvPr/>
            </p:nvGrpSpPr>
            <p:grpSpPr bwMode="auto">
              <a:xfrm>
                <a:off x="2078" y="2653"/>
                <a:ext cx="17" cy="12"/>
                <a:chOff x="2078" y="2653"/>
                <a:chExt cx="17" cy="12"/>
              </a:xfrm>
            </p:grpSpPr>
            <p:sp>
              <p:nvSpPr>
                <p:cNvPr id="103831" name="Freeform 194"/>
                <p:cNvSpPr>
                  <a:spLocks/>
                </p:cNvSpPr>
                <p:nvPr/>
              </p:nvSpPr>
              <p:spPr bwMode="auto">
                <a:xfrm>
                  <a:off x="2078" y="2653"/>
                  <a:ext cx="9" cy="12"/>
                </a:xfrm>
                <a:custGeom>
                  <a:avLst/>
                  <a:gdLst>
                    <a:gd name="T0" fmla="*/ 8 w 9"/>
                    <a:gd name="T1" fmla="*/ 5 h 12"/>
                    <a:gd name="T2" fmla="*/ 0 w 9"/>
                    <a:gd name="T3" fmla="*/ 0 h 12"/>
                    <a:gd name="T4" fmla="*/ 0 w 9"/>
                    <a:gd name="T5" fmla="*/ 11 h 12"/>
                    <a:gd name="T6" fmla="*/ 8 w 9"/>
                    <a:gd name="T7" fmla="*/ 5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8" y="5"/>
                      </a:moveTo>
                      <a:lnTo>
                        <a:pt x="0" y="0"/>
                      </a:lnTo>
                      <a:lnTo>
                        <a:pt x="0" y="11"/>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32" name="Freeform 195"/>
                <p:cNvSpPr>
                  <a:spLocks/>
                </p:cNvSpPr>
                <p:nvPr/>
              </p:nvSpPr>
              <p:spPr bwMode="auto">
                <a:xfrm>
                  <a:off x="2086" y="2653"/>
                  <a:ext cx="9" cy="12"/>
                </a:xfrm>
                <a:custGeom>
                  <a:avLst/>
                  <a:gdLst>
                    <a:gd name="T0" fmla="*/ 0 w 9"/>
                    <a:gd name="T1" fmla="*/ 5 h 12"/>
                    <a:gd name="T2" fmla="*/ 8 w 9"/>
                    <a:gd name="T3" fmla="*/ 0 h 12"/>
                    <a:gd name="T4" fmla="*/ 8 w 9"/>
                    <a:gd name="T5" fmla="*/ 11 h 12"/>
                    <a:gd name="T6" fmla="*/ 0 w 9"/>
                    <a:gd name="T7" fmla="*/ 5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0" y="5"/>
                      </a:moveTo>
                      <a:lnTo>
                        <a:pt x="8" y="0"/>
                      </a:lnTo>
                      <a:lnTo>
                        <a:pt x="8" y="11"/>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829" name="Line 196"/>
              <p:cNvSpPr>
                <a:spLocks noChangeShapeType="1"/>
              </p:cNvSpPr>
              <p:nvPr/>
            </p:nvSpPr>
            <p:spPr bwMode="auto">
              <a:xfrm flipV="1">
                <a:off x="2085" y="2648"/>
                <a:ext cx="0" cy="9"/>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30" name="Line 197"/>
              <p:cNvSpPr>
                <a:spLocks noChangeShapeType="1"/>
              </p:cNvSpPr>
              <p:nvPr/>
            </p:nvSpPr>
            <p:spPr bwMode="auto">
              <a:xfrm flipH="1">
                <a:off x="2078" y="2647"/>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798" name="Freeform 198"/>
            <p:cNvSpPr>
              <a:spLocks/>
            </p:cNvSpPr>
            <p:nvPr/>
          </p:nvSpPr>
          <p:spPr bwMode="auto">
            <a:xfrm>
              <a:off x="2085" y="2587"/>
              <a:ext cx="17" cy="9"/>
            </a:xfrm>
            <a:custGeom>
              <a:avLst/>
              <a:gdLst>
                <a:gd name="T0" fmla="*/ 16 w 17"/>
                <a:gd name="T1" fmla="*/ 0 h 9"/>
                <a:gd name="T2" fmla="*/ 0 w 17"/>
                <a:gd name="T3" fmla="*/ 0 h 9"/>
                <a:gd name="T4" fmla="*/ 0 w 17"/>
                <a:gd name="T5" fmla="*/ 8 h 9"/>
                <a:gd name="T6" fmla="*/ 0 60000 65536"/>
                <a:gd name="T7" fmla="*/ 0 60000 65536"/>
                <a:gd name="T8" fmla="*/ 0 60000 65536"/>
                <a:gd name="T9" fmla="*/ 0 w 17"/>
                <a:gd name="T10" fmla="*/ 0 h 9"/>
                <a:gd name="T11" fmla="*/ 17 w 17"/>
                <a:gd name="T12" fmla="*/ 9 h 9"/>
              </a:gdLst>
              <a:ahLst/>
              <a:cxnLst>
                <a:cxn ang="T6">
                  <a:pos x="T0" y="T1"/>
                </a:cxn>
                <a:cxn ang="T7">
                  <a:pos x="T2" y="T3"/>
                </a:cxn>
                <a:cxn ang="T8">
                  <a:pos x="T4" y="T5"/>
                </a:cxn>
              </a:cxnLst>
              <a:rect l="T9" t="T10" r="T11" b="T12"/>
              <a:pathLst>
                <a:path w="17" h="9">
                  <a:moveTo>
                    <a:pt x="16" y="0"/>
                  </a:moveTo>
                  <a:lnTo>
                    <a:pt x="0" y="0"/>
                  </a:lnTo>
                  <a:lnTo>
                    <a:pt x="0" y="8"/>
                  </a:lnTo>
                </a:path>
              </a:pathLst>
            </a:custGeom>
            <a:noFill/>
            <a:ln w="12700" cap="rnd">
              <a:solidFill>
                <a:srgbClr val="114FFB"/>
              </a:solidFill>
              <a:round/>
              <a:headEnd type="none" w="sm" len="sm"/>
              <a:tailEnd type="none" w="sm" len="sm"/>
            </a:ln>
          </p:spPr>
          <p:txBody>
            <a:bodyPr/>
            <a:lstStyle/>
            <a:p>
              <a:endParaRPr lang="pt-BR"/>
            </a:p>
          </p:txBody>
        </p:sp>
        <p:sp>
          <p:nvSpPr>
            <p:cNvPr id="103799" name="Rectangle 199"/>
            <p:cNvSpPr>
              <a:spLocks noChangeArrowheads="1"/>
            </p:cNvSpPr>
            <p:nvPr/>
          </p:nvSpPr>
          <p:spPr bwMode="auto">
            <a:xfrm>
              <a:off x="2022" y="2741"/>
              <a:ext cx="12" cy="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103800" name="Line 200"/>
            <p:cNvSpPr>
              <a:spLocks noChangeShapeType="1"/>
            </p:cNvSpPr>
            <p:nvPr/>
          </p:nvSpPr>
          <p:spPr bwMode="auto">
            <a:xfrm flipV="1">
              <a:off x="2015" y="2738"/>
              <a:ext cx="0" cy="7"/>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01" name="Line 201"/>
            <p:cNvSpPr>
              <a:spLocks noChangeShapeType="1"/>
            </p:cNvSpPr>
            <p:nvPr/>
          </p:nvSpPr>
          <p:spPr bwMode="auto">
            <a:xfrm flipV="1">
              <a:off x="2041" y="2738"/>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02" name="Line 202"/>
            <p:cNvSpPr>
              <a:spLocks noChangeShapeType="1"/>
            </p:cNvSpPr>
            <p:nvPr/>
          </p:nvSpPr>
          <p:spPr bwMode="auto">
            <a:xfrm flipH="1" flipV="1">
              <a:off x="2019" y="2741"/>
              <a:ext cx="23" cy="2"/>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03" name="Freeform 203"/>
            <p:cNvSpPr>
              <a:spLocks/>
            </p:cNvSpPr>
            <p:nvPr/>
          </p:nvSpPr>
          <p:spPr bwMode="auto">
            <a:xfrm>
              <a:off x="2034" y="2741"/>
              <a:ext cx="9" cy="7"/>
            </a:xfrm>
            <a:custGeom>
              <a:avLst/>
              <a:gdLst>
                <a:gd name="T0" fmla="*/ 8 w 9"/>
                <a:gd name="T1" fmla="*/ 4 h 7"/>
                <a:gd name="T2" fmla="*/ 0 w 9"/>
                <a:gd name="T3" fmla="*/ 0 h 7"/>
                <a:gd name="T4" fmla="*/ 0 w 9"/>
                <a:gd name="T5" fmla="*/ 6 h 7"/>
                <a:gd name="T6" fmla="*/ 8 w 9"/>
                <a:gd name="T7" fmla="*/ 4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8" y="4"/>
                  </a:moveTo>
                  <a:lnTo>
                    <a:pt x="0" y="0"/>
                  </a:lnTo>
                  <a:lnTo>
                    <a:pt x="0" y="6"/>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04" name="Rectangle 204"/>
            <p:cNvSpPr>
              <a:spLocks noChangeArrowheads="1"/>
            </p:cNvSpPr>
            <p:nvPr/>
          </p:nvSpPr>
          <p:spPr bwMode="auto">
            <a:xfrm>
              <a:off x="2231" y="2740"/>
              <a:ext cx="13" cy="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103805" name="Line 205"/>
            <p:cNvSpPr>
              <a:spLocks noChangeShapeType="1"/>
            </p:cNvSpPr>
            <p:nvPr/>
          </p:nvSpPr>
          <p:spPr bwMode="auto">
            <a:xfrm flipV="1">
              <a:off x="2225" y="2737"/>
              <a:ext cx="0" cy="7"/>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06" name="Line 206"/>
            <p:cNvSpPr>
              <a:spLocks noChangeShapeType="1"/>
            </p:cNvSpPr>
            <p:nvPr/>
          </p:nvSpPr>
          <p:spPr bwMode="auto">
            <a:xfrm flipV="1">
              <a:off x="2250" y="2737"/>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07" name="Line 207"/>
            <p:cNvSpPr>
              <a:spLocks noChangeShapeType="1"/>
            </p:cNvSpPr>
            <p:nvPr/>
          </p:nvSpPr>
          <p:spPr bwMode="auto">
            <a:xfrm flipH="1" flipV="1">
              <a:off x="2227" y="2740"/>
              <a:ext cx="24" cy="2"/>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808" name="Freeform 208"/>
            <p:cNvSpPr>
              <a:spLocks/>
            </p:cNvSpPr>
            <p:nvPr/>
          </p:nvSpPr>
          <p:spPr bwMode="auto">
            <a:xfrm>
              <a:off x="2243" y="2738"/>
              <a:ext cx="9" cy="7"/>
            </a:xfrm>
            <a:custGeom>
              <a:avLst/>
              <a:gdLst>
                <a:gd name="T0" fmla="*/ 8 w 9"/>
                <a:gd name="T1" fmla="*/ 4 h 7"/>
                <a:gd name="T2" fmla="*/ 0 w 9"/>
                <a:gd name="T3" fmla="*/ 0 h 7"/>
                <a:gd name="T4" fmla="*/ 0 w 9"/>
                <a:gd name="T5" fmla="*/ 6 h 7"/>
                <a:gd name="T6" fmla="*/ 8 w 9"/>
                <a:gd name="T7" fmla="*/ 4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8" y="4"/>
                  </a:moveTo>
                  <a:lnTo>
                    <a:pt x="0" y="0"/>
                  </a:lnTo>
                  <a:lnTo>
                    <a:pt x="0" y="6"/>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809" name="Rectangle 209"/>
            <p:cNvSpPr>
              <a:spLocks noChangeArrowheads="1"/>
            </p:cNvSpPr>
            <p:nvPr/>
          </p:nvSpPr>
          <p:spPr bwMode="auto">
            <a:xfrm>
              <a:off x="1873" y="2781"/>
              <a:ext cx="373" cy="183"/>
            </a:xfrm>
            <a:prstGeom prst="rect">
              <a:avLst/>
            </a:prstGeom>
            <a:noFill/>
            <a:ln w="9525">
              <a:noFill/>
              <a:miter lim="800000"/>
              <a:headEnd/>
              <a:tailEnd/>
            </a:ln>
          </p:spPr>
          <p:txBody>
            <a:bodyPr wrap="none" lIns="92075" tIns="46038" rIns="92075" bIns="46038">
              <a:spAutoFit/>
            </a:bodyPr>
            <a:lstStyle/>
            <a:p>
              <a:pPr defTabSz="585788" eaLnBrk="0" hangingPunct="0"/>
              <a:r>
                <a:rPr lang="en-US" sz="1300" b="1">
                  <a:solidFill>
                    <a:srgbClr val="000000"/>
                  </a:solidFill>
                  <a:latin typeface="Arial Unicode MS" pitchFamily="34" charset="-128"/>
                </a:rPr>
                <a:t> </a:t>
              </a:r>
              <a:r>
                <a:rPr lang="en-US" sz="1000" b="1">
                  <a:solidFill>
                    <a:srgbClr val="000000"/>
                  </a:solidFill>
                  <a:latin typeface="Arial Unicode MS" pitchFamily="34" charset="-128"/>
                </a:rPr>
                <a:t>Planta</a:t>
              </a:r>
            </a:p>
          </p:txBody>
        </p:sp>
        <p:sp>
          <p:nvSpPr>
            <p:cNvPr id="103810" name="Line 210"/>
            <p:cNvSpPr>
              <a:spLocks noChangeShapeType="1"/>
            </p:cNvSpPr>
            <p:nvPr/>
          </p:nvSpPr>
          <p:spPr bwMode="auto">
            <a:xfrm>
              <a:off x="1950" y="2434"/>
              <a:ext cx="0" cy="248"/>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811" name="Line 211"/>
            <p:cNvSpPr>
              <a:spLocks noChangeShapeType="1"/>
            </p:cNvSpPr>
            <p:nvPr/>
          </p:nvSpPr>
          <p:spPr bwMode="auto">
            <a:xfrm flipH="1">
              <a:off x="1925" y="2545"/>
              <a:ext cx="29" cy="0"/>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812" name="Line 212"/>
            <p:cNvSpPr>
              <a:spLocks noChangeShapeType="1"/>
            </p:cNvSpPr>
            <p:nvPr/>
          </p:nvSpPr>
          <p:spPr bwMode="auto">
            <a:xfrm>
              <a:off x="1665" y="2432"/>
              <a:ext cx="0" cy="206"/>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813" name="Line 213"/>
            <p:cNvSpPr>
              <a:spLocks noChangeShapeType="1"/>
            </p:cNvSpPr>
            <p:nvPr/>
          </p:nvSpPr>
          <p:spPr bwMode="auto">
            <a:xfrm>
              <a:off x="1672" y="2637"/>
              <a:ext cx="59" cy="0"/>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814" name="Line 214"/>
            <p:cNvSpPr>
              <a:spLocks noChangeShapeType="1"/>
            </p:cNvSpPr>
            <p:nvPr/>
          </p:nvSpPr>
          <p:spPr bwMode="auto">
            <a:xfrm>
              <a:off x="1918" y="2683"/>
              <a:ext cx="36" cy="0"/>
            </a:xfrm>
            <a:prstGeom prst="line">
              <a:avLst/>
            </a:prstGeom>
            <a:noFill/>
            <a:ln w="12700">
              <a:solidFill>
                <a:srgbClr val="FE9B03"/>
              </a:solidFill>
              <a:round/>
              <a:headEnd type="none" w="sm" len="sm"/>
              <a:tailEnd type="none" w="sm" len="sm"/>
            </a:ln>
          </p:spPr>
          <p:txBody>
            <a:bodyPr wrap="none" anchor="ctr"/>
            <a:lstStyle/>
            <a:p>
              <a:endParaRPr lang="pt-BR"/>
            </a:p>
          </p:txBody>
        </p:sp>
        <p:grpSp>
          <p:nvGrpSpPr>
            <p:cNvPr id="103815" name="Group 215"/>
            <p:cNvGrpSpPr>
              <a:grpSpLocks/>
            </p:cNvGrpSpPr>
            <p:nvPr/>
          </p:nvGrpSpPr>
          <p:grpSpPr bwMode="auto">
            <a:xfrm>
              <a:off x="1692" y="2449"/>
              <a:ext cx="101" cy="13"/>
              <a:chOff x="1692" y="2449"/>
              <a:chExt cx="101" cy="13"/>
            </a:xfrm>
          </p:grpSpPr>
          <p:sp>
            <p:nvSpPr>
              <p:cNvPr id="103825" name="Line 216"/>
              <p:cNvSpPr>
                <a:spLocks noChangeShapeType="1"/>
              </p:cNvSpPr>
              <p:nvPr/>
            </p:nvSpPr>
            <p:spPr bwMode="auto">
              <a:xfrm>
                <a:off x="1710" y="2456"/>
                <a:ext cx="71"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826" name="Freeform 217"/>
              <p:cNvSpPr>
                <a:spLocks/>
              </p:cNvSpPr>
              <p:nvPr/>
            </p:nvSpPr>
            <p:spPr bwMode="auto">
              <a:xfrm>
                <a:off x="1763" y="2449"/>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FC0128"/>
              </a:solidFill>
              <a:ln w="9525" cap="rnd">
                <a:noFill/>
                <a:round/>
                <a:headEnd type="none" w="sm" len="sm"/>
                <a:tailEnd type="none" w="sm" len="sm"/>
              </a:ln>
            </p:spPr>
            <p:txBody>
              <a:bodyPr/>
              <a:lstStyle/>
              <a:p>
                <a:endParaRPr lang="pt-BR"/>
              </a:p>
            </p:txBody>
          </p:sp>
          <p:sp>
            <p:nvSpPr>
              <p:cNvPr id="103827" name="Freeform 218"/>
              <p:cNvSpPr>
                <a:spLocks/>
              </p:cNvSpPr>
              <p:nvPr/>
            </p:nvSpPr>
            <p:spPr bwMode="auto">
              <a:xfrm>
                <a:off x="1692" y="2449"/>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grpSp>
          <p:nvGrpSpPr>
            <p:cNvPr id="103816" name="Group 219"/>
            <p:cNvGrpSpPr>
              <a:grpSpLocks/>
            </p:cNvGrpSpPr>
            <p:nvPr/>
          </p:nvGrpSpPr>
          <p:grpSpPr bwMode="auto">
            <a:xfrm>
              <a:off x="1829" y="2447"/>
              <a:ext cx="102" cy="13"/>
              <a:chOff x="1829" y="2447"/>
              <a:chExt cx="102" cy="13"/>
            </a:xfrm>
          </p:grpSpPr>
          <p:sp>
            <p:nvSpPr>
              <p:cNvPr id="103822" name="Line 220"/>
              <p:cNvSpPr>
                <a:spLocks noChangeShapeType="1"/>
              </p:cNvSpPr>
              <p:nvPr/>
            </p:nvSpPr>
            <p:spPr bwMode="auto">
              <a:xfrm>
                <a:off x="1849" y="2455"/>
                <a:ext cx="70"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823" name="Freeform 221"/>
              <p:cNvSpPr>
                <a:spLocks/>
              </p:cNvSpPr>
              <p:nvPr/>
            </p:nvSpPr>
            <p:spPr bwMode="auto">
              <a:xfrm>
                <a:off x="1900" y="2447"/>
                <a:ext cx="31" cy="13"/>
              </a:xfrm>
              <a:custGeom>
                <a:avLst/>
                <a:gdLst>
                  <a:gd name="T0" fmla="*/ 30 w 31"/>
                  <a:gd name="T1" fmla="*/ 6 h 13"/>
                  <a:gd name="T2" fmla="*/ 0 w 31"/>
                  <a:gd name="T3" fmla="*/ 0 h 13"/>
                  <a:gd name="T4" fmla="*/ 0 w 31"/>
                  <a:gd name="T5" fmla="*/ 12 h 13"/>
                  <a:gd name="T6" fmla="*/ 30 w 31"/>
                  <a:gd name="T7" fmla="*/ 6 h 13"/>
                  <a:gd name="T8" fmla="*/ 0 60000 65536"/>
                  <a:gd name="T9" fmla="*/ 0 60000 65536"/>
                  <a:gd name="T10" fmla="*/ 0 60000 65536"/>
                  <a:gd name="T11" fmla="*/ 0 60000 65536"/>
                  <a:gd name="T12" fmla="*/ 0 w 31"/>
                  <a:gd name="T13" fmla="*/ 0 h 13"/>
                  <a:gd name="T14" fmla="*/ 31 w 31"/>
                  <a:gd name="T15" fmla="*/ 13 h 13"/>
                </a:gdLst>
                <a:ahLst/>
                <a:cxnLst>
                  <a:cxn ang="T8">
                    <a:pos x="T0" y="T1"/>
                  </a:cxn>
                  <a:cxn ang="T9">
                    <a:pos x="T2" y="T3"/>
                  </a:cxn>
                  <a:cxn ang="T10">
                    <a:pos x="T4" y="T5"/>
                  </a:cxn>
                  <a:cxn ang="T11">
                    <a:pos x="T6" y="T7"/>
                  </a:cxn>
                </a:cxnLst>
                <a:rect l="T12" t="T13" r="T14" b="T15"/>
                <a:pathLst>
                  <a:path w="31" h="13">
                    <a:moveTo>
                      <a:pt x="30" y="6"/>
                    </a:moveTo>
                    <a:lnTo>
                      <a:pt x="0" y="0"/>
                    </a:lnTo>
                    <a:lnTo>
                      <a:pt x="0" y="12"/>
                    </a:lnTo>
                    <a:lnTo>
                      <a:pt x="30" y="6"/>
                    </a:lnTo>
                  </a:path>
                </a:pathLst>
              </a:custGeom>
              <a:solidFill>
                <a:srgbClr val="FC0128"/>
              </a:solidFill>
              <a:ln w="9525" cap="rnd">
                <a:noFill/>
                <a:round/>
                <a:headEnd type="none" w="sm" len="sm"/>
                <a:tailEnd type="none" w="sm" len="sm"/>
              </a:ln>
            </p:spPr>
            <p:txBody>
              <a:bodyPr/>
              <a:lstStyle/>
              <a:p>
                <a:endParaRPr lang="pt-BR"/>
              </a:p>
            </p:txBody>
          </p:sp>
          <p:sp>
            <p:nvSpPr>
              <p:cNvPr id="103824" name="Freeform 222"/>
              <p:cNvSpPr>
                <a:spLocks/>
              </p:cNvSpPr>
              <p:nvPr/>
            </p:nvSpPr>
            <p:spPr bwMode="auto">
              <a:xfrm>
                <a:off x="1829" y="2447"/>
                <a:ext cx="31" cy="13"/>
              </a:xfrm>
              <a:custGeom>
                <a:avLst/>
                <a:gdLst>
                  <a:gd name="T0" fmla="*/ 0 w 31"/>
                  <a:gd name="T1" fmla="*/ 6 h 13"/>
                  <a:gd name="T2" fmla="*/ 30 w 31"/>
                  <a:gd name="T3" fmla="*/ 12 h 13"/>
                  <a:gd name="T4" fmla="*/ 30 w 31"/>
                  <a:gd name="T5" fmla="*/ 0 h 13"/>
                  <a:gd name="T6" fmla="*/ 0 w 31"/>
                  <a:gd name="T7" fmla="*/ 6 h 13"/>
                  <a:gd name="T8" fmla="*/ 0 60000 65536"/>
                  <a:gd name="T9" fmla="*/ 0 60000 65536"/>
                  <a:gd name="T10" fmla="*/ 0 60000 65536"/>
                  <a:gd name="T11" fmla="*/ 0 60000 65536"/>
                  <a:gd name="T12" fmla="*/ 0 w 31"/>
                  <a:gd name="T13" fmla="*/ 0 h 13"/>
                  <a:gd name="T14" fmla="*/ 31 w 31"/>
                  <a:gd name="T15" fmla="*/ 13 h 13"/>
                </a:gdLst>
                <a:ahLst/>
                <a:cxnLst>
                  <a:cxn ang="T8">
                    <a:pos x="T0" y="T1"/>
                  </a:cxn>
                  <a:cxn ang="T9">
                    <a:pos x="T2" y="T3"/>
                  </a:cxn>
                  <a:cxn ang="T10">
                    <a:pos x="T4" y="T5"/>
                  </a:cxn>
                  <a:cxn ang="T11">
                    <a:pos x="T6" y="T7"/>
                  </a:cxn>
                </a:cxnLst>
                <a:rect l="T12" t="T13" r="T14" b="T15"/>
                <a:pathLst>
                  <a:path w="31" h="13">
                    <a:moveTo>
                      <a:pt x="0" y="6"/>
                    </a:moveTo>
                    <a:lnTo>
                      <a:pt x="30" y="12"/>
                    </a:lnTo>
                    <a:lnTo>
                      <a:pt x="30" y="0"/>
                    </a:lnTo>
                    <a:lnTo>
                      <a:pt x="0" y="6"/>
                    </a:lnTo>
                  </a:path>
                </a:pathLst>
              </a:custGeom>
              <a:solidFill>
                <a:srgbClr val="FC0128"/>
              </a:solidFill>
              <a:ln w="9525" cap="rnd">
                <a:noFill/>
                <a:round/>
                <a:headEnd type="none" w="sm" len="sm"/>
                <a:tailEnd type="none" w="sm" len="sm"/>
              </a:ln>
            </p:spPr>
            <p:txBody>
              <a:bodyPr/>
              <a:lstStyle/>
              <a:p>
                <a:endParaRPr lang="pt-BR"/>
              </a:p>
            </p:txBody>
          </p:sp>
        </p:grpSp>
        <p:grpSp>
          <p:nvGrpSpPr>
            <p:cNvPr id="103817" name="Group 223"/>
            <p:cNvGrpSpPr>
              <a:grpSpLocks/>
            </p:cNvGrpSpPr>
            <p:nvPr/>
          </p:nvGrpSpPr>
          <p:grpSpPr bwMode="auto">
            <a:xfrm>
              <a:off x="1968" y="2447"/>
              <a:ext cx="101" cy="13"/>
              <a:chOff x="1968" y="2447"/>
              <a:chExt cx="101" cy="13"/>
            </a:xfrm>
          </p:grpSpPr>
          <p:sp>
            <p:nvSpPr>
              <p:cNvPr id="103819" name="Line 224"/>
              <p:cNvSpPr>
                <a:spLocks noChangeShapeType="1"/>
              </p:cNvSpPr>
              <p:nvPr/>
            </p:nvSpPr>
            <p:spPr bwMode="auto">
              <a:xfrm>
                <a:off x="1987" y="2455"/>
                <a:ext cx="70"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820" name="Freeform 225"/>
              <p:cNvSpPr>
                <a:spLocks/>
              </p:cNvSpPr>
              <p:nvPr/>
            </p:nvSpPr>
            <p:spPr bwMode="auto">
              <a:xfrm>
                <a:off x="2039" y="2447"/>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FC0128"/>
              </a:solidFill>
              <a:ln w="9525" cap="rnd">
                <a:noFill/>
                <a:round/>
                <a:headEnd type="none" w="sm" len="sm"/>
                <a:tailEnd type="none" w="sm" len="sm"/>
              </a:ln>
            </p:spPr>
            <p:txBody>
              <a:bodyPr/>
              <a:lstStyle/>
              <a:p>
                <a:endParaRPr lang="pt-BR"/>
              </a:p>
            </p:txBody>
          </p:sp>
          <p:sp>
            <p:nvSpPr>
              <p:cNvPr id="103821" name="Freeform 226"/>
              <p:cNvSpPr>
                <a:spLocks/>
              </p:cNvSpPr>
              <p:nvPr/>
            </p:nvSpPr>
            <p:spPr bwMode="auto">
              <a:xfrm>
                <a:off x="1968" y="2447"/>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sp>
          <p:nvSpPr>
            <p:cNvPr id="103818" name="Line 227"/>
            <p:cNvSpPr>
              <a:spLocks noChangeShapeType="1"/>
            </p:cNvSpPr>
            <p:nvPr/>
          </p:nvSpPr>
          <p:spPr bwMode="auto">
            <a:xfrm>
              <a:off x="1664" y="2429"/>
              <a:ext cx="440" cy="0"/>
            </a:xfrm>
            <a:prstGeom prst="line">
              <a:avLst/>
            </a:prstGeom>
            <a:noFill/>
            <a:ln w="25400">
              <a:solidFill>
                <a:srgbClr val="FD8304"/>
              </a:solidFill>
              <a:round/>
              <a:headEnd type="none" w="sm" len="sm"/>
              <a:tailEnd type="none" w="sm" len="sm"/>
            </a:ln>
          </p:spPr>
          <p:txBody>
            <a:bodyPr wrap="none" anchor="ctr"/>
            <a:lstStyle/>
            <a:p>
              <a:endParaRPr lang="pt-BR"/>
            </a:p>
          </p:txBody>
        </p:sp>
      </p:grpSp>
      <p:grpSp>
        <p:nvGrpSpPr>
          <p:cNvPr id="103432" name="Group 228"/>
          <p:cNvGrpSpPr>
            <a:grpSpLocks/>
          </p:cNvGrpSpPr>
          <p:nvPr/>
        </p:nvGrpSpPr>
        <p:grpSpPr bwMode="auto">
          <a:xfrm>
            <a:off x="4757738" y="4803775"/>
            <a:ext cx="1125537" cy="847725"/>
            <a:chOff x="2479" y="2431"/>
            <a:chExt cx="709" cy="534"/>
          </a:xfrm>
        </p:grpSpPr>
        <p:sp>
          <p:nvSpPr>
            <p:cNvPr id="103662" name="Freeform 229"/>
            <p:cNvSpPr>
              <a:spLocks/>
            </p:cNvSpPr>
            <p:nvPr/>
          </p:nvSpPr>
          <p:spPr bwMode="auto">
            <a:xfrm>
              <a:off x="2788" y="2656"/>
              <a:ext cx="363" cy="135"/>
            </a:xfrm>
            <a:custGeom>
              <a:avLst/>
              <a:gdLst>
                <a:gd name="T0" fmla="*/ 148 w 363"/>
                <a:gd name="T1" fmla="*/ 0 h 135"/>
                <a:gd name="T2" fmla="*/ 148 w 363"/>
                <a:gd name="T3" fmla="*/ 14 h 135"/>
                <a:gd name="T4" fmla="*/ 317 w 363"/>
                <a:gd name="T5" fmla="*/ 14 h 135"/>
                <a:gd name="T6" fmla="*/ 317 w 363"/>
                <a:gd name="T7" fmla="*/ 109 h 135"/>
                <a:gd name="T8" fmla="*/ 156 w 363"/>
                <a:gd name="T9" fmla="*/ 109 h 135"/>
                <a:gd name="T10" fmla="*/ 156 w 363"/>
                <a:gd name="T11" fmla="*/ 134 h 135"/>
                <a:gd name="T12" fmla="*/ 0 w 363"/>
                <a:gd name="T13" fmla="*/ 134 h 135"/>
                <a:gd name="T14" fmla="*/ 362 w 363"/>
                <a:gd name="T15" fmla="*/ 134 h 135"/>
                <a:gd name="T16" fmla="*/ 362 w 363"/>
                <a:gd name="T17" fmla="*/ 86 h 135"/>
                <a:gd name="T18" fmla="*/ 156 w 363"/>
                <a:gd name="T19" fmla="*/ 86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3"/>
                <a:gd name="T31" fmla="*/ 0 h 135"/>
                <a:gd name="T32" fmla="*/ 363 w 363"/>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3" h="135">
                  <a:moveTo>
                    <a:pt x="148" y="0"/>
                  </a:moveTo>
                  <a:lnTo>
                    <a:pt x="148" y="14"/>
                  </a:lnTo>
                  <a:lnTo>
                    <a:pt x="317" y="14"/>
                  </a:lnTo>
                  <a:lnTo>
                    <a:pt x="317" y="109"/>
                  </a:lnTo>
                  <a:lnTo>
                    <a:pt x="156" y="109"/>
                  </a:lnTo>
                  <a:lnTo>
                    <a:pt x="156" y="134"/>
                  </a:lnTo>
                  <a:lnTo>
                    <a:pt x="0" y="134"/>
                  </a:lnTo>
                  <a:lnTo>
                    <a:pt x="362" y="134"/>
                  </a:lnTo>
                  <a:lnTo>
                    <a:pt x="362" y="86"/>
                  </a:lnTo>
                  <a:lnTo>
                    <a:pt x="156" y="86"/>
                  </a:lnTo>
                </a:path>
              </a:pathLst>
            </a:custGeom>
            <a:noFill/>
            <a:ln w="12700" cap="rnd">
              <a:solidFill>
                <a:srgbClr val="000000"/>
              </a:solidFill>
              <a:round/>
              <a:headEnd type="none" w="sm" len="sm"/>
              <a:tailEnd type="none" w="sm" len="sm"/>
            </a:ln>
          </p:spPr>
          <p:txBody>
            <a:bodyPr/>
            <a:lstStyle/>
            <a:p>
              <a:endParaRPr lang="pt-BR"/>
            </a:p>
          </p:txBody>
        </p:sp>
        <p:sp>
          <p:nvSpPr>
            <p:cNvPr id="103663" name="Rectangle 230"/>
            <p:cNvSpPr>
              <a:spLocks noChangeArrowheads="1"/>
            </p:cNvSpPr>
            <p:nvPr/>
          </p:nvSpPr>
          <p:spPr bwMode="auto">
            <a:xfrm>
              <a:off x="2645" y="2534"/>
              <a:ext cx="77" cy="34"/>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664" name="Rectangle 231"/>
            <p:cNvSpPr>
              <a:spLocks noChangeArrowheads="1"/>
            </p:cNvSpPr>
            <p:nvPr/>
          </p:nvSpPr>
          <p:spPr bwMode="auto">
            <a:xfrm>
              <a:off x="2795" y="2556"/>
              <a:ext cx="179" cy="184"/>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665" name="Rectangle 232"/>
            <p:cNvSpPr>
              <a:spLocks noChangeArrowheads="1"/>
            </p:cNvSpPr>
            <p:nvPr/>
          </p:nvSpPr>
          <p:spPr bwMode="auto">
            <a:xfrm>
              <a:off x="2856" y="2608"/>
              <a:ext cx="75" cy="48"/>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666" name="Rectangle 233"/>
            <p:cNvSpPr>
              <a:spLocks noChangeArrowheads="1"/>
            </p:cNvSpPr>
            <p:nvPr/>
          </p:nvSpPr>
          <p:spPr bwMode="auto">
            <a:xfrm>
              <a:off x="2591" y="2574"/>
              <a:ext cx="131" cy="168"/>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667" name="AutoShape 234"/>
            <p:cNvSpPr>
              <a:spLocks noChangeArrowheads="1"/>
            </p:cNvSpPr>
            <p:nvPr/>
          </p:nvSpPr>
          <p:spPr bwMode="auto">
            <a:xfrm>
              <a:off x="2638" y="2602"/>
              <a:ext cx="251" cy="61"/>
            </a:xfrm>
            <a:prstGeom prst="roundRect">
              <a:avLst>
                <a:gd name="adj" fmla="val 12458"/>
              </a:avLst>
            </a:prstGeom>
            <a:solidFill>
              <a:srgbClr val="919191"/>
            </a:solidFill>
            <a:ln w="12700">
              <a:solidFill>
                <a:srgbClr val="000000"/>
              </a:solidFill>
              <a:round/>
              <a:headEnd/>
              <a:tailEnd/>
            </a:ln>
          </p:spPr>
          <p:txBody>
            <a:bodyPr wrap="none" anchor="ctr"/>
            <a:lstStyle/>
            <a:p>
              <a:pPr algn="ctr" eaLnBrk="0" hangingPunct="0"/>
              <a:endParaRPr lang="pt-BR"/>
            </a:p>
          </p:txBody>
        </p:sp>
        <p:sp>
          <p:nvSpPr>
            <p:cNvPr id="103668" name="AutoShape 235"/>
            <p:cNvSpPr>
              <a:spLocks noChangeArrowheads="1"/>
            </p:cNvSpPr>
            <p:nvPr/>
          </p:nvSpPr>
          <p:spPr bwMode="auto">
            <a:xfrm>
              <a:off x="2872" y="2703"/>
              <a:ext cx="153" cy="44"/>
            </a:xfrm>
            <a:prstGeom prst="roundRect">
              <a:avLst>
                <a:gd name="adj" fmla="val 12458"/>
              </a:avLst>
            </a:prstGeom>
            <a:solidFill>
              <a:srgbClr val="919191"/>
            </a:solidFill>
            <a:ln w="12700">
              <a:solidFill>
                <a:srgbClr val="000000"/>
              </a:solidFill>
              <a:round/>
              <a:headEnd/>
              <a:tailEnd/>
            </a:ln>
          </p:spPr>
          <p:txBody>
            <a:bodyPr wrap="none" anchor="ctr"/>
            <a:lstStyle/>
            <a:p>
              <a:pPr algn="ctr" eaLnBrk="0" hangingPunct="0"/>
              <a:endParaRPr lang="pt-BR"/>
            </a:p>
          </p:txBody>
        </p:sp>
        <p:grpSp>
          <p:nvGrpSpPr>
            <p:cNvPr id="103669" name="Group 236"/>
            <p:cNvGrpSpPr>
              <a:grpSpLocks/>
            </p:cNvGrpSpPr>
            <p:nvPr/>
          </p:nvGrpSpPr>
          <p:grpSpPr bwMode="auto">
            <a:xfrm>
              <a:off x="2633" y="2563"/>
              <a:ext cx="20" cy="13"/>
              <a:chOff x="2633" y="2563"/>
              <a:chExt cx="20" cy="13"/>
            </a:xfrm>
          </p:grpSpPr>
          <p:grpSp>
            <p:nvGrpSpPr>
              <p:cNvPr id="103762" name="Group 237"/>
              <p:cNvGrpSpPr>
                <a:grpSpLocks/>
              </p:cNvGrpSpPr>
              <p:nvPr/>
            </p:nvGrpSpPr>
            <p:grpSpPr bwMode="auto">
              <a:xfrm>
                <a:off x="2634" y="2563"/>
                <a:ext cx="19" cy="6"/>
                <a:chOff x="2634" y="2563"/>
                <a:chExt cx="19" cy="6"/>
              </a:xfrm>
            </p:grpSpPr>
            <p:sp>
              <p:nvSpPr>
                <p:cNvPr id="103767" name="Oval 238"/>
                <p:cNvSpPr>
                  <a:spLocks noChangeArrowheads="1"/>
                </p:cNvSpPr>
                <p:nvPr/>
              </p:nvSpPr>
              <p:spPr bwMode="auto">
                <a:xfrm>
                  <a:off x="2637" y="2563"/>
                  <a:ext cx="7"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768" name="Rectangle 239"/>
                <p:cNvSpPr>
                  <a:spLocks noChangeArrowheads="1"/>
                </p:cNvSpPr>
                <p:nvPr/>
              </p:nvSpPr>
              <p:spPr bwMode="auto">
                <a:xfrm>
                  <a:off x="2636" y="2568"/>
                  <a:ext cx="10"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769" name="Line 240"/>
                <p:cNvSpPr>
                  <a:spLocks noChangeShapeType="1"/>
                </p:cNvSpPr>
                <p:nvPr/>
              </p:nvSpPr>
              <p:spPr bwMode="auto">
                <a:xfrm>
                  <a:off x="2634" y="2564"/>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763" name="Group 241"/>
              <p:cNvGrpSpPr>
                <a:grpSpLocks/>
              </p:cNvGrpSpPr>
              <p:nvPr/>
            </p:nvGrpSpPr>
            <p:grpSpPr bwMode="auto">
              <a:xfrm>
                <a:off x="2633" y="2566"/>
                <a:ext cx="18" cy="10"/>
                <a:chOff x="2633" y="2566"/>
                <a:chExt cx="18" cy="10"/>
              </a:xfrm>
            </p:grpSpPr>
            <p:sp>
              <p:nvSpPr>
                <p:cNvPr id="103765" name="Freeform 242"/>
                <p:cNvSpPr>
                  <a:spLocks/>
                </p:cNvSpPr>
                <p:nvPr/>
              </p:nvSpPr>
              <p:spPr bwMode="auto">
                <a:xfrm>
                  <a:off x="2633" y="2566"/>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766" name="Freeform 243"/>
                <p:cNvSpPr>
                  <a:spLocks/>
                </p:cNvSpPr>
                <p:nvPr/>
              </p:nvSpPr>
              <p:spPr bwMode="auto">
                <a:xfrm>
                  <a:off x="2642" y="2566"/>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764" name="Line 244"/>
              <p:cNvSpPr>
                <a:spLocks noChangeShapeType="1"/>
              </p:cNvSpPr>
              <p:nvPr/>
            </p:nvSpPr>
            <p:spPr bwMode="auto">
              <a:xfrm flipV="1">
                <a:off x="2641" y="2563"/>
                <a:ext cx="0" cy="8"/>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670" name="Oval 245"/>
            <p:cNvSpPr>
              <a:spLocks noChangeArrowheads="1"/>
            </p:cNvSpPr>
            <p:nvPr/>
          </p:nvSpPr>
          <p:spPr bwMode="auto">
            <a:xfrm>
              <a:off x="2672" y="2617"/>
              <a:ext cx="9" cy="6"/>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671" name="Oval 246"/>
            <p:cNvSpPr>
              <a:spLocks noChangeArrowheads="1"/>
            </p:cNvSpPr>
            <p:nvPr/>
          </p:nvSpPr>
          <p:spPr bwMode="auto">
            <a:xfrm>
              <a:off x="2675" y="2636"/>
              <a:ext cx="3" cy="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672" name="Freeform 247"/>
            <p:cNvSpPr>
              <a:spLocks/>
            </p:cNvSpPr>
            <p:nvPr/>
          </p:nvSpPr>
          <p:spPr bwMode="auto">
            <a:xfrm>
              <a:off x="2654" y="2621"/>
              <a:ext cx="72" cy="66"/>
            </a:xfrm>
            <a:custGeom>
              <a:avLst/>
              <a:gdLst>
                <a:gd name="T0" fmla="*/ 71 w 72"/>
                <a:gd name="T1" fmla="*/ 65 h 66"/>
                <a:gd name="T2" fmla="*/ 0 w 72"/>
                <a:gd name="T3" fmla="*/ 65 h 66"/>
                <a:gd name="T4" fmla="*/ 0 w 72"/>
                <a:gd name="T5" fmla="*/ 0 h 66"/>
                <a:gd name="T6" fmla="*/ 14 w 72"/>
                <a:gd name="T7" fmla="*/ 0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1" y="65"/>
                  </a:moveTo>
                  <a:lnTo>
                    <a:pt x="0" y="65"/>
                  </a:lnTo>
                  <a:lnTo>
                    <a:pt x="0" y="0"/>
                  </a:lnTo>
                  <a:lnTo>
                    <a:pt x="14" y="0"/>
                  </a:lnTo>
                </a:path>
              </a:pathLst>
            </a:custGeom>
            <a:noFill/>
            <a:ln w="12700" cap="rnd">
              <a:solidFill>
                <a:srgbClr val="000000"/>
              </a:solidFill>
              <a:round/>
              <a:headEnd type="none" w="sm" len="sm"/>
              <a:tailEnd type="none" w="sm" len="sm"/>
            </a:ln>
          </p:spPr>
          <p:txBody>
            <a:bodyPr/>
            <a:lstStyle/>
            <a:p>
              <a:endParaRPr lang="pt-BR"/>
            </a:p>
          </p:txBody>
        </p:sp>
        <p:sp>
          <p:nvSpPr>
            <p:cNvPr id="103673" name="Line 248"/>
            <p:cNvSpPr>
              <a:spLocks noChangeShapeType="1"/>
            </p:cNvSpPr>
            <p:nvPr/>
          </p:nvSpPr>
          <p:spPr bwMode="auto">
            <a:xfrm flipV="1">
              <a:off x="2551" y="2614"/>
              <a:ext cx="0" cy="25"/>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3674" name="Group 249"/>
            <p:cNvGrpSpPr>
              <a:grpSpLocks/>
            </p:cNvGrpSpPr>
            <p:nvPr/>
          </p:nvGrpSpPr>
          <p:grpSpPr bwMode="auto">
            <a:xfrm>
              <a:off x="2673" y="2524"/>
              <a:ext cx="143" cy="106"/>
              <a:chOff x="2673" y="2524"/>
              <a:chExt cx="143" cy="106"/>
            </a:xfrm>
          </p:grpSpPr>
          <p:sp>
            <p:nvSpPr>
              <p:cNvPr id="103760" name="Oval 250"/>
              <p:cNvSpPr>
                <a:spLocks noChangeArrowheads="1"/>
              </p:cNvSpPr>
              <p:nvPr/>
            </p:nvSpPr>
            <p:spPr bwMode="auto">
              <a:xfrm>
                <a:off x="2718" y="2541"/>
                <a:ext cx="16" cy="1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761" name="Rectangle 251"/>
              <p:cNvSpPr>
                <a:spLocks noChangeArrowheads="1"/>
              </p:cNvSpPr>
              <p:nvPr/>
            </p:nvSpPr>
            <p:spPr bwMode="auto">
              <a:xfrm>
                <a:off x="2673" y="2524"/>
                <a:ext cx="143" cy="106"/>
              </a:xfrm>
              <a:prstGeom prst="rect">
                <a:avLst/>
              </a:prstGeom>
              <a:noFill/>
              <a:ln w="9525">
                <a:noFill/>
                <a:miter lim="800000"/>
                <a:headEnd/>
                <a:tailEnd/>
              </a:ln>
            </p:spPr>
            <p:txBody>
              <a:bodyPr wrap="none" lIns="92075" tIns="46038" rIns="92075" bIns="46038">
                <a:spAutoFit/>
              </a:bodyPr>
              <a:lstStyle/>
              <a:p>
                <a:pPr defTabSz="585788" eaLnBrk="0" hangingPunct="0"/>
                <a:r>
                  <a:rPr lang="en-US" sz="500" b="1">
                    <a:solidFill>
                      <a:srgbClr val="000000"/>
                    </a:solidFill>
                    <a:latin typeface="Arial Unicode MS" pitchFamily="34" charset="-128"/>
                  </a:rPr>
                  <a:t>P</a:t>
                </a:r>
              </a:p>
            </p:txBody>
          </p:sp>
        </p:grpSp>
        <p:sp>
          <p:nvSpPr>
            <p:cNvPr id="103675" name="Oval 252"/>
            <p:cNvSpPr>
              <a:spLocks noChangeArrowheads="1"/>
            </p:cNvSpPr>
            <p:nvPr/>
          </p:nvSpPr>
          <p:spPr bwMode="auto">
            <a:xfrm>
              <a:off x="2976" y="2712"/>
              <a:ext cx="8" cy="6"/>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676" name="Rectangle 253"/>
            <p:cNvSpPr>
              <a:spLocks noChangeArrowheads="1"/>
            </p:cNvSpPr>
            <p:nvPr/>
          </p:nvSpPr>
          <p:spPr bwMode="auto">
            <a:xfrm>
              <a:off x="2937" y="2618"/>
              <a:ext cx="2" cy="27"/>
            </a:xfrm>
            <a:prstGeom prst="rect">
              <a:avLst/>
            </a:prstGeom>
            <a:solidFill>
              <a:srgbClr val="FFFFFF"/>
            </a:solidFill>
            <a:ln w="12700">
              <a:solidFill>
                <a:srgbClr val="000000"/>
              </a:solidFill>
              <a:miter lim="800000"/>
              <a:headEnd/>
              <a:tailEnd/>
            </a:ln>
          </p:spPr>
          <p:txBody>
            <a:bodyPr wrap="none" anchor="ctr"/>
            <a:lstStyle/>
            <a:p>
              <a:pPr algn="ctr" eaLnBrk="0" hangingPunct="0"/>
              <a:endParaRPr lang="pt-BR"/>
            </a:p>
          </p:txBody>
        </p:sp>
        <p:sp>
          <p:nvSpPr>
            <p:cNvPr id="103677" name="Line 254"/>
            <p:cNvSpPr>
              <a:spLocks noChangeShapeType="1"/>
            </p:cNvSpPr>
            <p:nvPr/>
          </p:nvSpPr>
          <p:spPr bwMode="auto">
            <a:xfrm flipV="1">
              <a:off x="2625" y="2433"/>
              <a:ext cx="0" cy="134"/>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678" name="Line 255"/>
            <p:cNvSpPr>
              <a:spLocks noChangeShapeType="1"/>
            </p:cNvSpPr>
            <p:nvPr/>
          </p:nvSpPr>
          <p:spPr bwMode="auto">
            <a:xfrm flipV="1">
              <a:off x="2980" y="2686"/>
              <a:ext cx="0" cy="24"/>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79" name="Line 256"/>
            <p:cNvSpPr>
              <a:spLocks noChangeShapeType="1"/>
            </p:cNvSpPr>
            <p:nvPr/>
          </p:nvSpPr>
          <p:spPr bwMode="auto">
            <a:xfrm flipV="1">
              <a:off x="2917" y="2434"/>
              <a:ext cx="0" cy="233"/>
            </a:xfrm>
            <a:prstGeom prst="line">
              <a:avLst/>
            </a:prstGeom>
            <a:noFill/>
            <a:ln w="25400">
              <a:solidFill>
                <a:srgbClr val="FD8304"/>
              </a:solidFill>
              <a:round/>
              <a:headEnd type="none" w="sm" len="sm"/>
              <a:tailEnd type="none" w="sm" len="sm"/>
            </a:ln>
          </p:spPr>
          <p:txBody>
            <a:bodyPr wrap="none" anchor="ctr"/>
            <a:lstStyle/>
            <a:p>
              <a:endParaRPr lang="pt-BR"/>
            </a:p>
          </p:txBody>
        </p:sp>
        <p:grpSp>
          <p:nvGrpSpPr>
            <p:cNvPr id="103680" name="Group 257"/>
            <p:cNvGrpSpPr>
              <a:grpSpLocks/>
            </p:cNvGrpSpPr>
            <p:nvPr/>
          </p:nvGrpSpPr>
          <p:grpSpPr bwMode="auto">
            <a:xfrm>
              <a:off x="2883" y="2650"/>
              <a:ext cx="138" cy="106"/>
              <a:chOff x="2883" y="2650"/>
              <a:chExt cx="138" cy="106"/>
            </a:xfrm>
          </p:grpSpPr>
          <p:sp>
            <p:nvSpPr>
              <p:cNvPr id="103758" name="Oval 258"/>
              <p:cNvSpPr>
                <a:spLocks noChangeArrowheads="1"/>
              </p:cNvSpPr>
              <p:nvPr/>
            </p:nvSpPr>
            <p:spPr bwMode="auto">
              <a:xfrm>
                <a:off x="2929" y="2666"/>
                <a:ext cx="16" cy="1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759" name="Rectangle 259"/>
              <p:cNvSpPr>
                <a:spLocks noChangeArrowheads="1"/>
              </p:cNvSpPr>
              <p:nvPr/>
            </p:nvSpPr>
            <p:spPr bwMode="auto">
              <a:xfrm>
                <a:off x="2883" y="2650"/>
                <a:ext cx="138" cy="106"/>
              </a:xfrm>
              <a:prstGeom prst="rect">
                <a:avLst/>
              </a:prstGeom>
              <a:noFill/>
              <a:ln w="9525">
                <a:noFill/>
                <a:miter lim="800000"/>
                <a:headEnd/>
                <a:tailEnd/>
              </a:ln>
            </p:spPr>
            <p:txBody>
              <a:bodyPr wrap="none" lIns="92075" tIns="46038" rIns="92075" bIns="46038">
                <a:spAutoFit/>
              </a:bodyPr>
              <a:lstStyle/>
              <a:p>
                <a:pPr defTabSz="585788" eaLnBrk="0" hangingPunct="0"/>
                <a:r>
                  <a:rPr lang="en-US" sz="500">
                    <a:solidFill>
                      <a:srgbClr val="000000"/>
                    </a:solidFill>
                    <a:latin typeface="Arial Unicode MS" pitchFamily="34" charset="-128"/>
                  </a:rPr>
                  <a:t>L</a:t>
                </a:r>
              </a:p>
            </p:txBody>
          </p:sp>
        </p:grpSp>
        <p:sp>
          <p:nvSpPr>
            <p:cNvPr id="103681" name="Line 260"/>
            <p:cNvSpPr>
              <a:spLocks noChangeShapeType="1"/>
            </p:cNvSpPr>
            <p:nvPr/>
          </p:nvSpPr>
          <p:spPr bwMode="auto">
            <a:xfrm>
              <a:off x="2982" y="2686"/>
              <a:ext cx="206" cy="0"/>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3682" name="Group 261"/>
            <p:cNvGrpSpPr>
              <a:grpSpLocks/>
            </p:cNvGrpSpPr>
            <p:nvPr/>
          </p:nvGrpSpPr>
          <p:grpSpPr bwMode="auto">
            <a:xfrm>
              <a:off x="2935" y="2783"/>
              <a:ext cx="21" cy="14"/>
              <a:chOff x="2935" y="2783"/>
              <a:chExt cx="21" cy="14"/>
            </a:xfrm>
          </p:grpSpPr>
          <p:grpSp>
            <p:nvGrpSpPr>
              <p:cNvPr id="103750" name="Group 262"/>
              <p:cNvGrpSpPr>
                <a:grpSpLocks/>
              </p:cNvGrpSpPr>
              <p:nvPr/>
            </p:nvGrpSpPr>
            <p:grpSpPr bwMode="auto">
              <a:xfrm>
                <a:off x="2937" y="2783"/>
                <a:ext cx="19" cy="6"/>
                <a:chOff x="2937" y="2783"/>
                <a:chExt cx="19" cy="6"/>
              </a:xfrm>
            </p:grpSpPr>
            <p:sp>
              <p:nvSpPr>
                <p:cNvPr id="103755" name="Oval 263"/>
                <p:cNvSpPr>
                  <a:spLocks noChangeArrowheads="1"/>
                </p:cNvSpPr>
                <p:nvPr/>
              </p:nvSpPr>
              <p:spPr bwMode="auto">
                <a:xfrm>
                  <a:off x="2941" y="2783"/>
                  <a:ext cx="6"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756" name="Rectangle 264"/>
                <p:cNvSpPr>
                  <a:spLocks noChangeArrowheads="1"/>
                </p:cNvSpPr>
                <p:nvPr/>
              </p:nvSpPr>
              <p:spPr bwMode="auto">
                <a:xfrm>
                  <a:off x="2938" y="2788"/>
                  <a:ext cx="11"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757" name="Line 265"/>
                <p:cNvSpPr>
                  <a:spLocks noChangeShapeType="1"/>
                </p:cNvSpPr>
                <p:nvPr/>
              </p:nvSpPr>
              <p:spPr bwMode="auto">
                <a:xfrm>
                  <a:off x="2937" y="2784"/>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751" name="Group 266"/>
              <p:cNvGrpSpPr>
                <a:grpSpLocks/>
              </p:cNvGrpSpPr>
              <p:nvPr/>
            </p:nvGrpSpPr>
            <p:grpSpPr bwMode="auto">
              <a:xfrm>
                <a:off x="2935" y="2787"/>
                <a:ext cx="18" cy="10"/>
                <a:chOff x="2935" y="2787"/>
                <a:chExt cx="18" cy="10"/>
              </a:xfrm>
            </p:grpSpPr>
            <p:sp>
              <p:nvSpPr>
                <p:cNvPr id="103753" name="Freeform 267"/>
                <p:cNvSpPr>
                  <a:spLocks/>
                </p:cNvSpPr>
                <p:nvPr/>
              </p:nvSpPr>
              <p:spPr bwMode="auto">
                <a:xfrm>
                  <a:off x="2935" y="2787"/>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754" name="Freeform 268"/>
                <p:cNvSpPr>
                  <a:spLocks/>
                </p:cNvSpPr>
                <p:nvPr/>
              </p:nvSpPr>
              <p:spPr bwMode="auto">
                <a:xfrm>
                  <a:off x="2944" y="2787"/>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752" name="Line 269"/>
              <p:cNvSpPr>
                <a:spLocks noChangeShapeType="1"/>
              </p:cNvSpPr>
              <p:nvPr/>
            </p:nvSpPr>
            <p:spPr bwMode="auto">
              <a:xfrm flipV="1">
                <a:off x="2944" y="2783"/>
                <a:ext cx="0" cy="9"/>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683" name="Group 270"/>
            <p:cNvGrpSpPr>
              <a:grpSpLocks/>
            </p:cNvGrpSpPr>
            <p:nvPr/>
          </p:nvGrpSpPr>
          <p:grpSpPr bwMode="auto">
            <a:xfrm>
              <a:off x="2543" y="2629"/>
              <a:ext cx="20" cy="16"/>
              <a:chOff x="2543" y="2629"/>
              <a:chExt cx="20" cy="16"/>
            </a:xfrm>
          </p:grpSpPr>
          <p:grpSp>
            <p:nvGrpSpPr>
              <p:cNvPr id="103745" name="Group 271"/>
              <p:cNvGrpSpPr>
                <a:grpSpLocks/>
              </p:cNvGrpSpPr>
              <p:nvPr/>
            </p:nvGrpSpPr>
            <p:grpSpPr bwMode="auto">
              <a:xfrm>
                <a:off x="2543" y="2635"/>
                <a:ext cx="18" cy="10"/>
                <a:chOff x="2543" y="2635"/>
                <a:chExt cx="18" cy="10"/>
              </a:xfrm>
            </p:grpSpPr>
            <p:sp>
              <p:nvSpPr>
                <p:cNvPr id="103748" name="Freeform 272"/>
                <p:cNvSpPr>
                  <a:spLocks/>
                </p:cNvSpPr>
                <p:nvPr/>
              </p:nvSpPr>
              <p:spPr bwMode="auto">
                <a:xfrm>
                  <a:off x="2543" y="2635"/>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749" name="Freeform 273"/>
                <p:cNvSpPr>
                  <a:spLocks/>
                </p:cNvSpPr>
                <p:nvPr/>
              </p:nvSpPr>
              <p:spPr bwMode="auto">
                <a:xfrm>
                  <a:off x="2551" y="2635"/>
                  <a:ext cx="10" cy="10"/>
                </a:xfrm>
                <a:custGeom>
                  <a:avLst/>
                  <a:gdLst>
                    <a:gd name="T0" fmla="*/ 0 w 10"/>
                    <a:gd name="T1" fmla="*/ 4 h 10"/>
                    <a:gd name="T2" fmla="*/ 9 w 10"/>
                    <a:gd name="T3" fmla="*/ 0 h 10"/>
                    <a:gd name="T4" fmla="*/ 9 w 10"/>
                    <a:gd name="T5" fmla="*/ 9 h 10"/>
                    <a:gd name="T6" fmla="*/ 0 w 10"/>
                    <a:gd name="T7" fmla="*/ 4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4"/>
                      </a:moveTo>
                      <a:lnTo>
                        <a:pt x="9" y="0"/>
                      </a:lnTo>
                      <a:lnTo>
                        <a:pt x="9"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746" name="Line 274"/>
              <p:cNvSpPr>
                <a:spLocks noChangeShapeType="1"/>
              </p:cNvSpPr>
              <p:nvPr/>
            </p:nvSpPr>
            <p:spPr bwMode="auto">
              <a:xfrm flipV="1">
                <a:off x="2552" y="2630"/>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747" name="Line 275"/>
              <p:cNvSpPr>
                <a:spLocks noChangeShapeType="1"/>
              </p:cNvSpPr>
              <p:nvPr/>
            </p:nvSpPr>
            <p:spPr bwMode="auto">
              <a:xfrm flipH="1">
                <a:off x="2544" y="2629"/>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684" name="Rectangle 276"/>
            <p:cNvSpPr>
              <a:spLocks noChangeArrowheads="1"/>
            </p:cNvSpPr>
            <p:nvPr/>
          </p:nvSpPr>
          <p:spPr bwMode="auto">
            <a:xfrm>
              <a:off x="2585" y="2612"/>
              <a:ext cx="3" cy="6"/>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grpSp>
          <p:nvGrpSpPr>
            <p:cNvPr id="103685" name="Group 277"/>
            <p:cNvGrpSpPr>
              <a:grpSpLocks/>
            </p:cNvGrpSpPr>
            <p:nvPr/>
          </p:nvGrpSpPr>
          <p:grpSpPr bwMode="auto">
            <a:xfrm>
              <a:off x="2554" y="2609"/>
              <a:ext cx="85" cy="13"/>
              <a:chOff x="2554" y="2609"/>
              <a:chExt cx="85" cy="13"/>
            </a:xfrm>
          </p:grpSpPr>
          <p:sp>
            <p:nvSpPr>
              <p:cNvPr id="103743" name="Line 278"/>
              <p:cNvSpPr>
                <a:spLocks noChangeShapeType="1"/>
              </p:cNvSpPr>
              <p:nvPr/>
            </p:nvSpPr>
            <p:spPr bwMode="auto">
              <a:xfrm>
                <a:off x="2554" y="2616"/>
                <a:ext cx="74" cy="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744" name="Freeform 279"/>
              <p:cNvSpPr>
                <a:spLocks/>
              </p:cNvSpPr>
              <p:nvPr/>
            </p:nvSpPr>
            <p:spPr bwMode="auto">
              <a:xfrm>
                <a:off x="2609" y="2609"/>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000000"/>
              </a:solidFill>
              <a:ln w="9525" cap="rnd">
                <a:noFill/>
                <a:round/>
                <a:headEnd type="none" w="sm" len="sm"/>
                <a:tailEnd type="none" w="sm" len="sm"/>
              </a:ln>
            </p:spPr>
            <p:txBody>
              <a:bodyPr/>
              <a:lstStyle/>
              <a:p>
                <a:endParaRPr lang="pt-BR"/>
              </a:p>
            </p:txBody>
          </p:sp>
        </p:grpSp>
        <p:grpSp>
          <p:nvGrpSpPr>
            <p:cNvPr id="103686" name="Group 280"/>
            <p:cNvGrpSpPr>
              <a:grpSpLocks/>
            </p:cNvGrpSpPr>
            <p:nvPr/>
          </p:nvGrpSpPr>
          <p:grpSpPr bwMode="auto">
            <a:xfrm>
              <a:off x="2714" y="2679"/>
              <a:ext cx="22" cy="15"/>
              <a:chOff x="2714" y="2679"/>
              <a:chExt cx="22" cy="15"/>
            </a:xfrm>
          </p:grpSpPr>
          <p:grpSp>
            <p:nvGrpSpPr>
              <p:cNvPr id="103738" name="Group 281"/>
              <p:cNvGrpSpPr>
                <a:grpSpLocks/>
              </p:cNvGrpSpPr>
              <p:nvPr/>
            </p:nvGrpSpPr>
            <p:grpSpPr bwMode="auto">
              <a:xfrm>
                <a:off x="2723" y="2679"/>
                <a:ext cx="13" cy="14"/>
                <a:chOff x="2723" y="2679"/>
                <a:chExt cx="13" cy="14"/>
              </a:xfrm>
            </p:grpSpPr>
            <p:sp>
              <p:nvSpPr>
                <p:cNvPr id="103741" name="Freeform 282"/>
                <p:cNvSpPr>
                  <a:spLocks/>
                </p:cNvSpPr>
                <p:nvPr/>
              </p:nvSpPr>
              <p:spPr bwMode="auto">
                <a:xfrm>
                  <a:off x="2723" y="2685"/>
                  <a:ext cx="13" cy="8"/>
                </a:xfrm>
                <a:custGeom>
                  <a:avLst/>
                  <a:gdLst>
                    <a:gd name="T0" fmla="*/ 7 w 13"/>
                    <a:gd name="T1" fmla="*/ 0 h 8"/>
                    <a:gd name="T2" fmla="*/ 0 w 13"/>
                    <a:gd name="T3" fmla="*/ 7 h 8"/>
                    <a:gd name="T4" fmla="*/ 12 w 13"/>
                    <a:gd name="T5" fmla="*/ 7 h 8"/>
                    <a:gd name="T6" fmla="*/ 7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7" y="0"/>
                      </a:moveTo>
                      <a:lnTo>
                        <a:pt x="0" y="7"/>
                      </a:lnTo>
                      <a:lnTo>
                        <a:pt x="12" y="7"/>
                      </a:lnTo>
                      <a:lnTo>
                        <a:pt x="7" y="0"/>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742" name="Freeform 283"/>
                <p:cNvSpPr>
                  <a:spLocks/>
                </p:cNvSpPr>
                <p:nvPr/>
              </p:nvSpPr>
              <p:spPr bwMode="auto">
                <a:xfrm>
                  <a:off x="2723" y="2679"/>
                  <a:ext cx="13" cy="8"/>
                </a:xfrm>
                <a:custGeom>
                  <a:avLst/>
                  <a:gdLst>
                    <a:gd name="T0" fmla="*/ 7 w 13"/>
                    <a:gd name="T1" fmla="*/ 7 h 8"/>
                    <a:gd name="T2" fmla="*/ 0 w 13"/>
                    <a:gd name="T3" fmla="*/ 0 h 8"/>
                    <a:gd name="T4" fmla="*/ 12 w 13"/>
                    <a:gd name="T5" fmla="*/ 0 h 8"/>
                    <a:gd name="T6" fmla="*/ 7 w 13"/>
                    <a:gd name="T7" fmla="*/ 7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7" y="7"/>
                      </a:moveTo>
                      <a:lnTo>
                        <a:pt x="0" y="0"/>
                      </a:lnTo>
                      <a:lnTo>
                        <a:pt x="12" y="0"/>
                      </a:lnTo>
                      <a:lnTo>
                        <a:pt x="7" y="7"/>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739" name="Line 284"/>
              <p:cNvSpPr>
                <a:spLocks noChangeShapeType="1"/>
              </p:cNvSpPr>
              <p:nvPr/>
            </p:nvSpPr>
            <p:spPr bwMode="auto">
              <a:xfrm flipH="1">
                <a:off x="2717" y="2684"/>
                <a:ext cx="14" cy="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740" name="Line 285"/>
              <p:cNvSpPr>
                <a:spLocks noChangeShapeType="1"/>
              </p:cNvSpPr>
              <p:nvPr/>
            </p:nvSpPr>
            <p:spPr bwMode="auto">
              <a:xfrm>
                <a:off x="2714" y="2682"/>
                <a:ext cx="0" cy="12"/>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687" name="Group 286"/>
            <p:cNvGrpSpPr>
              <a:grpSpLocks/>
            </p:cNvGrpSpPr>
            <p:nvPr/>
          </p:nvGrpSpPr>
          <p:grpSpPr bwMode="auto">
            <a:xfrm>
              <a:off x="2973" y="2678"/>
              <a:ext cx="21" cy="14"/>
              <a:chOff x="2973" y="2678"/>
              <a:chExt cx="21" cy="14"/>
            </a:xfrm>
          </p:grpSpPr>
          <p:grpSp>
            <p:nvGrpSpPr>
              <p:cNvPr id="103730" name="Group 287"/>
              <p:cNvGrpSpPr>
                <a:grpSpLocks/>
              </p:cNvGrpSpPr>
              <p:nvPr/>
            </p:nvGrpSpPr>
            <p:grpSpPr bwMode="auto">
              <a:xfrm>
                <a:off x="2974" y="2678"/>
                <a:ext cx="20" cy="6"/>
                <a:chOff x="2974" y="2678"/>
                <a:chExt cx="20" cy="6"/>
              </a:xfrm>
            </p:grpSpPr>
            <p:sp>
              <p:nvSpPr>
                <p:cNvPr id="103735" name="Oval 288"/>
                <p:cNvSpPr>
                  <a:spLocks noChangeArrowheads="1"/>
                </p:cNvSpPr>
                <p:nvPr/>
              </p:nvSpPr>
              <p:spPr bwMode="auto">
                <a:xfrm>
                  <a:off x="2977" y="2678"/>
                  <a:ext cx="8"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736" name="Rectangle 289"/>
                <p:cNvSpPr>
                  <a:spLocks noChangeArrowheads="1"/>
                </p:cNvSpPr>
                <p:nvPr/>
              </p:nvSpPr>
              <p:spPr bwMode="auto">
                <a:xfrm>
                  <a:off x="2976" y="2683"/>
                  <a:ext cx="11"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737" name="Line 290"/>
                <p:cNvSpPr>
                  <a:spLocks noChangeShapeType="1"/>
                </p:cNvSpPr>
                <p:nvPr/>
              </p:nvSpPr>
              <p:spPr bwMode="auto">
                <a:xfrm>
                  <a:off x="2974" y="2679"/>
                  <a:ext cx="20"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731" name="Group 291"/>
              <p:cNvGrpSpPr>
                <a:grpSpLocks/>
              </p:cNvGrpSpPr>
              <p:nvPr/>
            </p:nvGrpSpPr>
            <p:grpSpPr bwMode="auto">
              <a:xfrm>
                <a:off x="2973" y="2681"/>
                <a:ext cx="17" cy="11"/>
                <a:chOff x="2973" y="2681"/>
                <a:chExt cx="17" cy="11"/>
              </a:xfrm>
            </p:grpSpPr>
            <p:sp>
              <p:nvSpPr>
                <p:cNvPr id="103733" name="Freeform 292"/>
                <p:cNvSpPr>
                  <a:spLocks/>
                </p:cNvSpPr>
                <p:nvPr/>
              </p:nvSpPr>
              <p:spPr bwMode="auto">
                <a:xfrm>
                  <a:off x="2973" y="2681"/>
                  <a:ext cx="9" cy="11"/>
                </a:xfrm>
                <a:custGeom>
                  <a:avLst/>
                  <a:gdLst>
                    <a:gd name="T0" fmla="*/ 8 w 9"/>
                    <a:gd name="T1" fmla="*/ 5 h 11"/>
                    <a:gd name="T2" fmla="*/ 0 w 9"/>
                    <a:gd name="T3" fmla="*/ 0 h 11"/>
                    <a:gd name="T4" fmla="*/ 0 w 9"/>
                    <a:gd name="T5" fmla="*/ 10 h 11"/>
                    <a:gd name="T6" fmla="*/ 8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8" y="5"/>
                      </a:moveTo>
                      <a:lnTo>
                        <a:pt x="0" y="0"/>
                      </a:lnTo>
                      <a:lnTo>
                        <a:pt x="0" y="10"/>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734" name="Freeform 293"/>
                <p:cNvSpPr>
                  <a:spLocks/>
                </p:cNvSpPr>
                <p:nvPr/>
              </p:nvSpPr>
              <p:spPr bwMode="auto">
                <a:xfrm>
                  <a:off x="2980" y="2681"/>
                  <a:ext cx="10" cy="11"/>
                </a:xfrm>
                <a:custGeom>
                  <a:avLst/>
                  <a:gdLst>
                    <a:gd name="T0" fmla="*/ 0 w 10"/>
                    <a:gd name="T1" fmla="*/ 5 h 11"/>
                    <a:gd name="T2" fmla="*/ 9 w 10"/>
                    <a:gd name="T3" fmla="*/ 0 h 11"/>
                    <a:gd name="T4" fmla="*/ 9 w 10"/>
                    <a:gd name="T5" fmla="*/ 10 h 11"/>
                    <a:gd name="T6" fmla="*/ 0 w 10"/>
                    <a:gd name="T7" fmla="*/ 5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0" y="5"/>
                      </a:moveTo>
                      <a:lnTo>
                        <a:pt x="9" y="0"/>
                      </a:lnTo>
                      <a:lnTo>
                        <a:pt x="9" y="10"/>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732" name="Line 294"/>
              <p:cNvSpPr>
                <a:spLocks noChangeShapeType="1"/>
              </p:cNvSpPr>
              <p:nvPr/>
            </p:nvSpPr>
            <p:spPr bwMode="auto">
              <a:xfrm flipV="1">
                <a:off x="2981" y="2678"/>
                <a:ext cx="0" cy="8"/>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688" name="Group 295"/>
            <p:cNvGrpSpPr>
              <a:grpSpLocks/>
            </p:cNvGrpSpPr>
            <p:nvPr/>
          </p:nvGrpSpPr>
          <p:grpSpPr bwMode="auto">
            <a:xfrm>
              <a:off x="2893" y="2596"/>
              <a:ext cx="19" cy="17"/>
              <a:chOff x="2893" y="2596"/>
              <a:chExt cx="19" cy="17"/>
            </a:xfrm>
          </p:grpSpPr>
          <p:grpSp>
            <p:nvGrpSpPr>
              <p:cNvPr id="103725" name="Group 296"/>
              <p:cNvGrpSpPr>
                <a:grpSpLocks/>
              </p:cNvGrpSpPr>
              <p:nvPr/>
            </p:nvGrpSpPr>
            <p:grpSpPr bwMode="auto">
              <a:xfrm>
                <a:off x="2893" y="2602"/>
                <a:ext cx="16" cy="11"/>
                <a:chOff x="2893" y="2602"/>
                <a:chExt cx="16" cy="11"/>
              </a:xfrm>
            </p:grpSpPr>
            <p:sp>
              <p:nvSpPr>
                <p:cNvPr id="103728" name="Freeform 297"/>
                <p:cNvSpPr>
                  <a:spLocks/>
                </p:cNvSpPr>
                <p:nvPr/>
              </p:nvSpPr>
              <p:spPr bwMode="auto">
                <a:xfrm>
                  <a:off x="2893" y="2602"/>
                  <a:ext cx="9" cy="11"/>
                </a:xfrm>
                <a:custGeom>
                  <a:avLst/>
                  <a:gdLst>
                    <a:gd name="T0" fmla="*/ 8 w 9"/>
                    <a:gd name="T1" fmla="*/ 5 h 11"/>
                    <a:gd name="T2" fmla="*/ 0 w 9"/>
                    <a:gd name="T3" fmla="*/ 0 h 11"/>
                    <a:gd name="T4" fmla="*/ 0 w 9"/>
                    <a:gd name="T5" fmla="*/ 10 h 11"/>
                    <a:gd name="T6" fmla="*/ 8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8" y="5"/>
                      </a:moveTo>
                      <a:lnTo>
                        <a:pt x="0" y="0"/>
                      </a:lnTo>
                      <a:lnTo>
                        <a:pt x="0" y="10"/>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729" name="Freeform 298"/>
                <p:cNvSpPr>
                  <a:spLocks/>
                </p:cNvSpPr>
                <p:nvPr/>
              </p:nvSpPr>
              <p:spPr bwMode="auto">
                <a:xfrm>
                  <a:off x="2900" y="2602"/>
                  <a:ext cx="9" cy="11"/>
                </a:xfrm>
                <a:custGeom>
                  <a:avLst/>
                  <a:gdLst>
                    <a:gd name="T0" fmla="*/ 0 w 9"/>
                    <a:gd name="T1" fmla="*/ 5 h 11"/>
                    <a:gd name="T2" fmla="*/ 8 w 9"/>
                    <a:gd name="T3" fmla="*/ 0 h 11"/>
                    <a:gd name="T4" fmla="*/ 8 w 9"/>
                    <a:gd name="T5" fmla="*/ 10 h 11"/>
                    <a:gd name="T6" fmla="*/ 0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8" y="0"/>
                      </a:lnTo>
                      <a:lnTo>
                        <a:pt x="8" y="10"/>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726" name="Line 299"/>
              <p:cNvSpPr>
                <a:spLocks noChangeShapeType="1"/>
              </p:cNvSpPr>
              <p:nvPr/>
            </p:nvSpPr>
            <p:spPr bwMode="auto">
              <a:xfrm flipV="1">
                <a:off x="2900" y="2597"/>
                <a:ext cx="0" cy="9"/>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727" name="Line 300"/>
              <p:cNvSpPr>
                <a:spLocks noChangeShapeType="1"/>
              </p:cNvSpPr>
              <p:nvPr/>
            </p:nvSpPr>
            <p:spPr bwMode="auto">
              <a:xfrm flipH="1">
                <a:off x="2893" y="2596"/>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689" name="Group 301"/>
            <p:cNvGrpSpPr>
              <a:grpSpLocks/>
            </p:cNvGrpSpPr>
            <p:nvPr/>
          </p:nvGrpSpPr>
          <p:grpSpPr bwMode="auto">
            <a:xfrm>
              <a:off x="2893" y="2649"/>
              <a:ext cx="19" cy="17"/>
              <a:chOff x="2893" y="2649"/>
              <a:chExt cx="19" cy="17"/>
            </a:xfrm>
          </p:grpSpPr>
          <p:grpSp>
            <p:nvGrpSpPr>
              <p:cNvPr id="103720" name="Group 302"/>
              <p:cNvGrpSpPr>
                <a:grpSpLocks/>
              </p:cNvGrpSpPr>
              <p:nvPr/>
            </p:nvGrpSpPr>
            <p:grpSpPr bwMode="auto">
              <a:xfrm>
                <a:off x="2893" y="2655"/>
                <a:ext cx="16" cy="11"/>
                <a:chOff x="2893" y="2655"/>
                <a:chExt cx="16" cy="11"/>
              </a:xfrm>
            </p:grpSpPr>
            <p:sp>
              <p:nvSpPr>
                <p:cNvPr id="103723" name="Freeform 303"/>
                <p:cNvSpPr>
                  <a:spLocks/>
                </p:cNvSpPr>
                <p:nvPr/>
              </p:nvSpPr>
              <p:spPr bwMode="auto">
                <a:xfrm>
                  <a:off x="2893" y="2655"/>
                  <a:ext cx="9" cy="11"/>
                </a:xfrm>
                <a:custGeom>
                  <a:avLst/>
                  <a:gdLst>
                    <a:gd name="T0" fmla="*/ 8 w 9"/>
                    <a:gd name="T1" fmla="*/ 5 h 11"/>
                    <a:gd name="T2" fmla="*/ 0 w 9"/>
                    <a:gd name="T3" fmla="*/ 0 h 11"/>
                    <a:gd name="T4" fmla="*/ 0 w 9"/>
                    <a:gd name="T5" fmla="*/ 10 h 11"/>
                    <a:gd name="T6" fmla="*/ 8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8" y="5"/>
                      </a:moveTo>
                      <a:lnTo>
                        <a:pt x="0" y="0"/>
                      </a:lnTo>
                      <a:lnTo>
                        <a:pt x="0" y="10"/>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724" name="Freeform 304"/>
                <p:cNvSpPr>
                  <a:spLocks/>
                </p:cNvSpPr>
                <p:nvPr/>
              </p:nvSpPr>
              <p:spPr bwMode="auto">
                <a:xfrm>
                  <a:off x="2900" y="2655"/>
                  <a:ext cx="9" cy="11"/>
                </a:xfrm>
                <a:custGeom>
                  <a:avLst/>
                  <a:gdLst>
                    <a:gd name="T0" fmla="*/ 0 w 9"/>
                    <a:gd name="T1" fmla="*/ 5 h 11"/>
                    <a:gd name="T2" fmla="*/ 8 w 9"/>
                    <a:gd name="T3" fmla="*/ 0 h 11"/>
                    <a:gd name="T4" fmla="*/ 8 w 9"/>
                    <a:gd name="T5" fmla="*/ 10 h 11"/>
                    <a:gd name="T6" fmla="*/ 0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8" y="0"/>
                      </a:lnTo>
                      <a:lnTo>
                        <a:pt x="8" y="10"/>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721" name="Line 305"/>
              <p:cNvSpPr>
                <a:spLocks noChangeShapeType="1"/>
              </p:cNvSpPr>
              <p:nvPr/>
            </p:nvSpPr>
            <p:spPr bwMode="auto">
              <a:xfrm flipV="1">
                <a:off x="2900" y="2650"/>
                <a:ext cx="0" cy="9"/>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722" name="Line 306"/>
              <p:cNvSpPr>
                <a:spLocks noChangeShapeType="1"/>
              </p:cNvSpPr>
              <p:nvPr/>
            </p:nvSpPr>
            <p:spPr bwMode="auto">
              <a:xfrm flipH="1">
                <a:off x="2893" y="2649"/>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690" name="Freeform 307"/>
            <p:cNvSpPr>
              <a:spLocks/>
            </p:cNvSpPr>
            <p:nvPr/>
          </p:nvSpPr>
          <p:spPr bwMode="auto">
            <a:xfrm>
              <a:off x="2900" y="2589"/>
              <a:ext cx="17" cy="8"/>
            </a:xfrm>
            <a:custGeom>
              <a:avLst/>
              <a:gdLst>
                <a:gd name="T0" fmla="*/ 16 w 17"/>
                <a:gd name="T1" fmla="*/ 0 h 8"/>
                <a:gd name="T2" fmla="*/ 0 w 17"/>
                <a:gd name="T3" fmla="*/ 0 h 8"/>
                <a:gd name="T4" fmla="*/ 0 w 17"/>
                <a:gd name="T5" fmla="*/ 7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6" y="0"/>
                  </a:moveTo>
                  <a:lnTo>
                    <a:pt x="0" y="0"/>
                  </a:lnTo>
                  <a:lnTo>
                    <a:pt x="0" y="7"/>
                  </a:lnTo>
                </a:path>
              </a:pathLst>
            </a:custGeom>
            <a:noFill/>
            <a:ln w="12700" cap="rnd">
              <a:solidFill>
                <a:srgbClr val="114FFB"/>
              </a:solidFill>
              <a:round/>
              <a:headEnd type="none" w="sm" len="sm"/>
              <a:tailEnd type="none" w="sm" len="sm"/>
            </a:ln>
          </p:spPr>
          <p:txBody>
            <a:bodyPr/>
            <a:lstStyle/>
            <a:p>
              <a:endParaRPr lang="pt-BR"/>
            </a:p>
          </p:txBody>
        </p:sp>
        <p:sp>
          <p:nvSpPr>
            <p:cNvPr id="103691" name="Rectangle 308"/>
            <p:cNvSpPr>
              <a:spLocks noChangeArrowheads="1"/>
            </p:cNvSpPr>
            <p:nvPr/>
          </p:nvSpPr>
          <p:spPr bwMode="auto">
            <a:xfrm>
              <a:off x="2837" y="2743"/>
              <a:ext cx="12" cy="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103692" name="Line 309"/>
            <p:cNvSpPr>
              <a:spLocks noChangeShapeType="1"/>
            </p:cNvSpPr>
            <p:nvPr/>
          </p:nvSpPr>
          <p:spPr bwMode="auto">
            <a:xfrm flipV="1">
              <a:off x="2830" y="2739"/>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93" name="Line 310"/>
            <p:cNvSpPr>
              <a:spLocks noChangeShapeType="1"/>
            </p:cNvSpPr>
            <p:nvPr/>
          </p:nvSpPr>
          <p:spPr bwMode="auto">
            <a:xfrm flipV="1">
              <a:off x="2856" y="2740"/>
              <a:ext cx="0" cy="7"/>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94" name="Line 311"/>
            <p:cNvSpPr>
              <a:spLocks noChangeShapeType="1"/>
            </p:cNvSpPr>
            <p:nvPr/>
          </p:nvSpPr>
          <p:spPr bwMode="auto">
            <a:xfrm flipH="1" flipV="1">
              <a:off x="2834" y="2743"/>
              <a:ext cx="23" cy="2"/>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95" name="Freeform 312"/>
            <p:cNvSpPr>
              <a:spLocks/>
            </p:cNvSpPr>
            <p:nvPr/>
          </p:nvSpPr>
          <p:spPr bwMode="auto">
            <a:xfrm>
              <a:off x="2849" y="2742"/>
              <a:ext cx="9" cy="7"/>
            </a:xfrm>
            <a:custGeom>
              <a:avLst/>
              <a:gdLst>
                <a:gd name="T0" fmla="*/ 8 w 9"/>
                <a:gd name="T1" fmla="*/ 4 h 7"/>
                <a:gd name="T2" fmla="*/ 0 w 9"/>
                <a:gd name="T3" fmla="*/ 0 h 7"/>
                <a:gd name="T4" fmla="*/ 0 w 9"/>
                <a:gd name="T5" fmla="*/ 6 h 7"/>
                <a:gd name="T6" fmla="*/ 8 w 9"/>
                <a:gd name="T7" fmla="*/ 4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8" y="4"/>
                  </a:moveTo>
                  <a:lnTo>
                    <a:pt x="0" y="0"/>
                  </a:lnTo>
                  <a:lnTo>
                    <a:pt x="0" y="6"/>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696" name="Rectangle 313"/>
            <p:cNvSpPr>
              <a:spLocks noChangeArrowheads="1"/>
            </p:cNvSpPr>
            <p:nvPr/>
          </p:nvSpPr>
          <p:spPr bwMode="auto">
            <a:xfrm>
              <a:off x="3046" y="2742"/>
              <a:ext cx="14" cy="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103697" name="Line 314"/>
            <p:cNvSpPr>
              <a:spLocks noChangeShapeType="1"/>
            </p:cNvSpPr>
            <p:nvPr/>
          </p:nvSpPr>
          <p:spPr bwMode="auto">
            <a:xfrm flipV="1">
              <a:off x="3040" y="2738"/>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98" name="Line 315"/>
            <p:cNvSpPr>
              <a:spLocks noChangeShapeType="1"/>
            </p:cNvSpPr>
            <p:nvPr/>
          </p:nvSpPr>
          <p:spPr bwMode="auto">
            <a:xfrm flipV="1">
              <a:off x="3065" y="2739"/>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99" name="Line 316"/>
            <p:cNvSpPr>
              <a:spLocks noChangeShapeType="1"/>
            </p:cNvSpPr>
            <p:nvPr/>
          </p:nvSpPr>
          <p:spPr bwMode="auto">
            <a:xfrm flipH="1" flipV="1">
              <a:off x="3043" y="2742"/>
              <a:ext cx="23" cy="1"/>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700" name="Freeform 317"/>
            <p:cNvSpPr>
              <a:spLocks/>
            </p:cNvSpPr>
            <p:nvPr/>
          </p:nvSpPr>
          <p:spPr bwMode="auto">
            <a:xfrm>
              <a:off x="3058" y="2740"/>
              <a:ext cx="9" cy="7"/>
            </a:xfrm>
            <a:custGeom>
              <a:avLst/>
              <a:gdLst>
                <a:gd name="T0" fmla="*/ 8 w 9"/>
                <a:gd name="T1" fmla="*/ 4 h 7"/>
                <a:gd name="T2" fmla="*/ 0 w 9"/>
                <a:gd name="T3" fmla="*/ 0 h 7"/>
                <a:gd name="T4" fmla="*/ 0 w 9"/>
                <a:gd name="T5" fmla="*/ 6 h 7"/>
                <a:gd name="T6" fmla="*/ 8 w 9"/>
                <a:gd name="T7" fmla="*/ 4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8" y="4"/>
                  </a:moveTo>
                  <a:lnTo>
                    <a:pt x="0" y="0"/>
                  </a:lnTo>
                  <a:lnTo>
                    <a:pt x="0" y="6"/>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701" name="Rectangle 318"/>
            <p:cNvSpPr>
              <a:spLocks noChangeArrowheads="1"/>
            </p:cNvSpPr>
            <p:nvPr/>
          </p:nvSpPr>
          <p:spPr bwMode="auto">
            <a:xfrm>
              <a:off x="2688" y="2782"/>
              <a:ext cx="373" cy="183"/>
            </a:xfrm>
            <a:prstGeom prst="rect">
              <a:avLst/>
            </a:prstGeom>
            <a:noFill/>
            <a:ln w="9525">
              <a:noFill/>
              <a:miter lim="800000"/>
              <a:headEnd/>
              <a:tailEnd/>
            </a:ln>
          </p:spPr>
          <p:txBody>
            <a:bodyPr wrap="none" lIns="92075" tIns="46038" rIns="92075" bIns="46038">
              <a:spAutoFit/>
            </a:bodyPr>
            <a:lstStyle/>
            <a:p>
              <a:pPr defTabSz="585788" eaLnBrk="0" hangingPunct="0"/>
              <a:r>
                <a:rPr lang="en-US" sz="1300" b="1">
                  <a:solidFill>
                    <a:srgbClr val="000000"/>
                  </a:solidFill>
                  <a:latin typeface="Arial Unicode MS" pitchFamily="34" charset="-128"/>
                </a:rPr>
                <a:t> </a:t>
              </a:r>
              <a:r>
                <a:rPr lang="en-US" sz="1000" b="1">
                  <a:solidFill>
                    <a:srgbClr val="000000"/>
                  </a:solidFill>
                  <a:latin typeface="Arial Unicode MS" pitchFamily="34" charset="-128"/>
                </a:rPr>
                <a:t>Planta</a:t>
              </a:r>
            </a:p>
          </p:txBody>
        </p:sp>
        <p:sp>
          <p:nvSpPr>
            <p:cNvPr id="103702" name="Line 319"/>
            <p:cNvSpPr>
              <a:spLocks noChangeShapeType="1"/>
            </p:cNvSpPr>
            <p:nvPr/>
          </p:nvSpPr>
          <p:spPr bwMode="auto">
            <a:xfrm>
              <a:off x="2765" y="2436"/>
              <a:ext cx="0" cy="248"/>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703" name="Line 320"/>
            <p:cNvSpPr>
              <a:spLocks noChangeShapeType="1"/>
            </p:cNvSpPr>
            <p:nvPr/>
          </p:nvSpPr>
          <p:spPr bwMode="auto">
            <a:xfrm flipH="1">
              <a:off x="2740" y="2547"/>
              <a:ext cx="29" cy="0"/>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704" name="Line 321"/>
            <p:cNvSpPr>
              <a:spLocks noChangeShapeType="1"/>
            </p:cNvSpPr>
            <p:nvPr/>
          </p:nvSpPr>
          <p:spPr bwMode="auto">
            <a:xfrm>
              <a:off x="2480" y="2434"/>
              <a:ext cx="0" cy="206"/>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705" name="Line 322"/>
            <p:cNvSpPr>
              <a:spLocks noChangeShapeType="1"/>
            </p:cNvSpPr>
            <p:nvPr/>
          </p:nvSpPr>
          <p:spPr bwMode="auto">
            <a:xfrm>
              <a:off x="2487" y="2638"/>
              <a:ext cx="59" cy="0"/>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706" name="Line 323"/>
            <p:cNvSpPr>
              <a:spLocks noChangeShapeType="1"/>
            </p:cNvSpPr>
            <p:nvPr/>
          </p:nvSpPr>
          <p:spPr bwMode="auto">
            <a:xfrm>
              <a:off x="2734" y="2685"/>
              <a:ext cx="35" cy="0"/>
            </a:xfrm>
            <a:prstGeom prst="line">
              <a:avLst/>
            </a:prstGeom>
            <a:noFill/>
            <a:ln w="12700">
              <a:solidFill>
                <a:srgbClr val="FE9B03"/>
              </a:solidFill>
              <a:round/>
              <a:headEnd type="none" w="sm" len="sm"/>
              <a:tailEnd type="none" w="sm" len="sm"/>
            </a:ln>
          </p:spPr>
          <p:txBody>
            <a:bodyPr wrap="none" anchor="ctr"/>
            <a:lstStyle/>
            <a:p>
              <a:endParaRPr lang="pt-BR"/>
            </a:p>
          </p:txBody>
        </p:sp>
        <p:grpSp>
          <p:nvGrpSpPr>
            <p:cNvPr id="103707" name="Group 324"/>
            <p:cNvGrpSpPr>
              <a:grpSpLocks/>
            </p:cNvGrpSpPr>
            <p:nvPr/>
          </p:nvGrpSpPr>
          <p:grpSpPr bwMode="auto">
            <a:xfrm>
              <a:off x="2507" y="2451"/>
              <a:ext cx="101" cy="13"/>
              <a:chOff x="2507" y="2451"/>
              <a:chExt cx="101" cy="13"/>
            </a:xfrm>
          </p:grpSpPr>
          <p:sp>
            <p:nvSpPr>
              <p:cNvPr id="103717" name="Line 325"/>
              <p:cNvSpPr>
                <a:spLocks noChangeShapeType="1"/>
              </p:cNvSpPr>
              <p:nvPr/>
            </p:nvSpPr>
            <p:spPr bwMode="auto">
              <a:xfrm>
                <a:off x="2525" y="2458"/>
                <a:ext cx="71"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718" name="Freeform 326"/>
              <p:cNvSpPr>
                <a:spLocks/>
              </p:cNvSpPr>
              <p:nvPr/>
            </p:nvSpPr>
            <p:spPr bwMode="auto">
              <a:xfrm>
                <a:off x="2578" y="2451"/>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FC0128"/>
              </a:solidFill>
              <a:ln w="9525" cap="rnd">
                <a:noFill/>
                <a:round/>
                <a:headEnd type="none" w="sm" len="sm"/>
                <a:tailEnd type="none" w="sm" len="sm"/>
              </a:ln>
            </p:spPr>
            <p:txBody>
              <a:bodyPr/>
              <a:lstStyle/>
              <a:p>
                <a:endParaRPr lang="pt-BR"/>
              </a:p>
            </p:txBody>
          </p:sp>
          <p:sp>
            <p:nvSpPr>
              <p:cNvPr id="103719" name="Freeform 327"/>
              <p:cNvSpPr>
                <a:spLocks/>
              </p:cNvSpPr>
              <p:nvPr/>
            </p:nvSpPr>
            <p:spPr bwMode="auto">
              <a:xfrm>
                <a:off x="2507" y="2451"/>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grpSp>
          <p:nvGrpSpPr>
            <p:cNvPr id="103708" name="Group 328"/>
            <p:cNvGrpSpPr>
              <a:grpSpLocks/>
            </p:cNvGrpSpPr>
            <p:nvPr/>
          </p:nvGrpSpPr>
          <p:grpSpPr bwMode="auto">
            <a:xfrm>
              <a:off x="2644" y="2449"/>
              <a:ext cx="102" cy="13"/>
              <a:chOff x="2644" y="2449"/>
              <a:chExt cx="102" cy="13"/>
            </a:xfrm>
          </p:grpSpPr>
          <p:sp>
            <p:nvSpPr>
              <p:cNvPr id="103714" name="Line 329"/>
              <p:cNvSpPr>
                <a:spLocks noChangeShapeType="1"/>
              </p:cNvSpPr>
              <p:nvPr/>
            </p:nvSpPr>
            <p:spPr bwMode="auto">
              <a:xfrm>
                <a:off x="2664" y="2457"/>
                <a:ext cx="70"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715" name="Freeform 330"/>
              <p:cNvSpPr>
                <a:spLocks/>
              </p:cNvSpPr>
              <p:nvPr/>
            </p:nvSpPr>
            <p:spPr bwMode="auto">
              <a:xfrm>
                <a:off x="2715" y="2449"/>
                <a:ext cx="31" cy="13"/>
              </a:xfrm>
              <a:custGeom>
                <a:avLst/>
                <a:gdLst>
                  <a:gd name="T0" fmla="*/ 30 w 31"/>
                  <a:gd name="T1" fmla="*/ 6 h 13"/>
                  <a:gd name="T2" fmla="*/ 0 w 31"/>
                  <a:gd name="T3" fmla="*/ 0 h 13"/>
                  <a:gd name="T4" fmla="*/ 0 w 31"/>
                  <a:gd name="T5" fmla="*/ 12 h 13"/>
                  <a:gd name="T6" fmla="*/ 30 w 31"/>
                  <a:gd name="T7" fmla="*/ 6 h 13"/>
                  <a:gd name="T8" fmla="*/ 0 60000 65536"/>
                  <a:gd name="T9" fmla="*/ 0 60000 65536"/>
                  <a:gd name="T10" fmla="*/ 0 60000 65536"/>
                  <a:gd name="T11" fmla="*/ 0 60000 65536"/>
                  <a:gd name="T12" fmla="*/ 0 w 31"/>
                  <a:gd name="T13" fmla="*/ 0 h 13"/>
                  <a:gd name="T14" fmla="*/ 31 w 31"/>
                  <a:gd name="T15" fmla="*/ 13 h 13"/>
                </a:gdLst>
                <a:ahLst/>
                <a:cxnLst>
                  <a:cxn ang="T8">
                    <a:pos x="T0" y="T1"/>
                  </a:cxn>
                  <a:cxn ang="T9">
                    <a:pos x="T2" y="T3"/>
                  </a:cxn>
                  <a:cxn ang="T10">
                    <a:pos x="T4" y="T5"/>
                  </a:cxn>
                  <a:cxn ang="T11">
                    <a:pos x="T6" y="T7"/>
                  </a:cxn>
                </a:cxnLst>
                <a:rect l="T12" t="T13" r="T14" b="T15"/>
                <a:pathLst>
                  <a:path w="31" h="13">
                    <a:moveTo>
                      <a:pt x="30" y="6"/>
                    </a:moveTo>
                    <a:lnTo>
                      <a:pt x="0" y="0"/>
                    </a:lnTo>
                    <a:lnTo>
                      <a:pt x="0" y="12"/>
                    </a:lnTo>
                    <a:lnTo>
                      <a:pt x="30" y="6"/>
                    </a:lnTo>
                  </a:path>
                </a:pathLst>
              </a:custGeom>
              <a:solidFill>
                <a:srgbClr val="FC0128"/>
              </a:solidFill>
              <a:ln w="9525" cap="rnd">
                <a:noFill/>
                <a:round/>
                <a:headEnd type="none" w="sm" len="sm"/>
                <a:tailEnd type="none" w="sm" len="sm"/>
              </a:ln>
            </p:spPr>
            <p:txBody>
              <a:bodyPr/>
              <a:lstStyle/>
              <a:p>
                <a:endParaRPr lang="pt-BR"/>
              </a:p>
            </p:txBody>
          </p:sp>
          <p:sp>
            <p:nvSpPr>
              <p:cNvPr id="103716" name="Freeform 331"/>
              <p:cNvSpPr>
                <a:spLocks/>
              </p:cNvSpPr>
              <p:nvPr/>
            </p:nvSpPr>
            <p:spPr bwMode="auto">
              <a:xfrm>
                <a:off x="2644" y="2449"/>
                <a:ext cx="31" cy="13"/>
              </a:xfrm>
              <a:custGeom>
                <a:avLst/>
                <a:gdLst>
                  <a:gd name="T0" fmla="*/ 0 w 31"/>
                  <a:gd name="T1" fmla="*/ 6 h 13"/>
                  <a:gd name="T2" fmla="*/ 30 w 31"/>
                  <a:gd name="T3" fmla="*/ 12 h 13"/>
                  <a:gd name="T4" fmla="*/ 30 w 31"/>
                  <a:gd name="T5" fmla="*/ 0 h 13"/>
                  <a:gd name="T6" fmla="*/ 0 w 31"/>
                  <a:gd name="T7" fmla="*/ 6 h 13"/>
                  <a:gd name="T8" fmla="*/ 0 60000 65536"/>
                  <a:gd name="T9" fmla="*/ 0 60000 65536"/>
                  <a:gd name="T10" fmla="*/ 0 60000 65536"/>
                  <a:gd name="T11" fmla="*/ 0 60000 65536"/>
                  <a:gd name="T12" fmla="*/ 0 w 31"/>
                  <a:gd name="T13" fmla="*/ 0 h 13"/>
                  <a:gd name="T14" fmla="*/ 31 w 31"/>
                  <a:gd name="T15" fmla="*/ 13 h 13"/>
                </a:gdLst>
                <a:ahLst/>
                <a:cxnLst>
                  <a:cxn ang="T8">
                    <a:pos x="T0" y="T1"/>
                  </a:cxn>
                  <a:cxn ang="T9">
                    <a:pos x="T2" y="T3"/>
                  </a:cxn>
                  <a:cxn ang="T10">
                    <a:pos x="T4" y="T5"/>
                  </a:cxn>
                  <a:cxn ang="T11">
                    <a:pos x="T6" y="T7"/>
                  </a:cxn>
                </a:cxnLst>
                <a:rect l="T12" t="T13" r="T14" b="T15"/>
                <a:pathLst>
                  <a:path w="31" h="13">
                    <a:moveTo>
                      <a:pt x="0" y="6"/>
                    </a:moveTo>
                    <a:lnTo>
                      <a:pt x="30" y="12"/>
                    </a:lnTo>
                    <a:lnTo>
                      <a:pt x="30" y="0"/>
                    </a:lnTo>
                    <a:lnTo>
                      <a:pt x="0" y="6"/>
                    </a:lnTo>
                  </a:path>
                </a:pathLst>
              </a:custGeom>
              <a:solidFill>
                <a:srgbClr val="FC0128"/>
              </a:solidFill>
              <a:ln w="9525" cap="rnd">
                <a:noFill/>
                <a:round/>
                <a:headEnd type="none" w="sm" len="sm"/>
                <a:tailEnd type="none" w="sm" len="sm"/>
              </a:ln>
            </p:spPr>
            <p:txBody>
              <a:bodyPr/>
              <a:lstStyle/>
              <a:p>
                <a:endParaRPr lang="pt-BR"/>
              </a:p>
            </p:txBody>
          </p:sp>
        </p:grpSp>
        <p:grpSp>
          <p:nvGrpSpPr>
            <p:cNvPr id="103709" name="Group 332"/>
            <p:cNvGrpSpPr>
              <a:grpSpLocks/>
            </p:cNvGrpSpPr>
            <p:nvPr/>
          </p:nvGrpSpPr>
          <p:grpSpPr bwMode="auto">
            <a:xfrm>
              <a:off x="2783" y="2449"/>
              <a:ext cx="101" cy="13"/>
              <a:chOff x="2783" y="2449"/>
              <a:chExt cx="101" cy="13"/>
            </a:xfrm>
          </p:grpSpPr>
          <p:sp>
            <p:nvSpPr>
              <p:cNvPr id="103711" name="Line 333"/>
              <p:cNvSpPr>
                <a:spLocks noChangeShapeType="1"/>
              </p:cNvSpPr>
              <p:nvPr/>
            </p:nvSpPr>
            <p:spPr bwMode="auto">
              <a:xfrm>
                <a:off x="2802" y="2457"/>
                <a:ext cx="70"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712" name="Freeform 334"/>
              <p:cNvSpPr>
                <a:spLocks/>
              </p:cNvSpPr>
              <p:nvPr/>
            </p:nvSpPr>
            <p:spPr bwMode="auto">
              <a:xfrm>
                <a:off x="2854" y="2449"/>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FC0128"/>
              </a:solidFill>
              <a:ln w="9525" cap="rnd">
                <a:noFill/>
                <a:round/>
                <a:headEnd type="none" w="sm" len="sm"/>
                <a:tailEnd type="none" w="sm" len="sm"/>
              </a:ln>
            </p:spPr>
            <p:txBody>
              <a:bodyPr/>
              <a:lstStyle/>
              <a:p>
                <a:endParaRPr lang="pt-BR"/>
              </a:p>
            </p:txBody>
          </p:sp>
          <p:sp>
            <p:nvSpPr>
              <p:cNvPr id="103713" name="Freeform 335"/>
              <p:cNvSpPr>
                <a:spLocks/>
              </p:cNvSpPr>
              <p:nvPr/>
            </p:nvSpPr>
            <p:spPr bwMode="auto">
              <a:xfrm>
                <a:off x="2783" y="2449"/>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sp>
          <p:nvSpPr>
            <p:cNvPr id="103710" name="Line 336"/>
            <p:cNvSpPr>
              <a:spLocks noChangeShapeType="1"/>
            </p:cNvSpPr>
            <p:nvPr/>
          </p:nvSpPr>
          <p:spPr bwMode="auto">
            <a:xfrm>
              <a:off x="2479" y="2431"/>
              <a:ext cx="440" cy="0"/>
            </a:xfrm>
            <a:prstGeom prst="line">
              <a:avLst/>
            </a:prstGeom>
            <a:noFill/>
            <a:ln w="25400">
              <a:solidFill>
                <a:srgbClr val="FD8304"/>
              </a:solidFill>
              <a:round/>
              <a:headEnd type="none" w="sm" len="sm"/>
              <a:tailEnd type="none" w="sm" len="sm"/>
            </a:ln>
          </p:spPr>
          <p:txBody>
            <a:bodyPr wrap="none" anchor="ctr"/>
            <a:lstStyle/>
            <a:p>
              <a:endParaRPr lang="pt-BR"/>
            </a:p>
          </p:txBody>
        </p:sp>
      </p:grpSp>
      <p:sp>
        <p:nvSpPr>
          <p:cNvPr id="103433" name="Rectangle 337"/>
          <p:cNvSpPr>
            <a:spLocks noChangeArrowheads="1"/>
          </p:cNvSpPr>
          <p:nvPr/>
        </p:nvSpPr>
        <p:spPr bwMode="auto">
          <a:xfrm>
            <a:off x="4148138" y="4781550"/>
            <a:ext cx="377825" cy="274638"/>
          </a:xfrm>
          <a:prstGeom prst="rect">
            <a:avLst/>
          </a:prstGeom>
          <a:noFill/>
          <a:ln w="9525">
            <a:noFill/>
            <a:miter lim="800000"/>
            <a:headEnd/>
            <a:tailEnd/>
          </a:ln>
        </p:spPr>
        <p:txBody>
          <a:bodyPr wrap="none" lIns="92075" tIns="46038" rIns="92075" bIns="46038">
            <a:spAutoFit/>
          </a:bodyPr>
          <a:lstStyle/>
          <a:p>
            <a:pPr defTabSz="585788" eaLnBrk="0" hangingPunct="0"/>
            <a:r>
              <a:rPr lang="en-US" sz="1200" b="1">
                <a:solidFill>
                  <a:srgbClr val="000000"/>
                </a:solidFill>
                <a:latin typeface="Arial Unicode MS" pitchFamily="34" charset="-128"/>
              </a:rPr>
              <a:t>H1</a:t>
            </a:r>
          </a:p>
        </p:txBody>
      </p:sp>
      <p:sp>
        <p:nvSpPr>
          <p:cNvPr id="103434" name="Rectangle 338"/>
          <p:cNvSpPr>
            <a:spLocks noChangeArrowheads="1"/>
          </p:cNvSpPr>
          <p:nvPr/>
        </p:nvSpPr>
        <p:spPr bwMode="auto">
          <a:xfrm>
            <a:off x="4157663" y="4841875"/>
            <a:ext cx="184150" cy="457200"/>
          </a:xfrm>
          <a:prstGeom prst="rect">
            <a:avLst/>
          </a:prstGeom>
          <a:noFill/>
          <a:ln w="9525">
            <a:noFill/>
            <a:miter lim="800000"/>
            <a:headEnd/>
            <a:tailEnd/>
          </a:ln>
        </p:spPr>
        <p:txBody>
          <a:bodyPr wrap="none" lIns="92075" tIns="46038" rIns="92075" bIns="46038">
            <a:spAutoFit/>
          </a:bodyPr>
          <a:lstStyle/>
          <a:p>
            <a:pPr defTabSz="585788"/>
            <a:endParaRPr lang="pt-BR">
              <a:latin typeface="Arial Unicode MS" pitchFamily="34" charset="-128"/>
            </a:endParaRPr>
          </a:p>
        </p:txBody>
      </p:sp>
      <p:sp>
        <p:nvSpPr>
          <p:cNvPr id="103435" name="Rectangle 339"/>
          <p:cNvSpPr>
            <a:spLocks noChangeArrowheads="1"/>
          </p:cNvSpPr>
          <p:nvPr/>
        </p:nvSpPr>
        <p:spPr bwMode="auto">
          <a:xfrm>
            <a:off x="5519738" y="4781550"/>
            <a:ext cx="377825" cy="274638"/>
          </a:xfrm>
          <a:prstGeom prst="rect">
            <a:avLst/>
          </a:prstGeom>
          <a:noFill/>
          <a:ln w="9525">
            <a:noFill/>
            <a:miter lim="800000"/>
            <a:headEnd/>
            <a:tailEnd/>
          </a:ln>
        </p:spPr>
        <p:txBody>
          <a:bodyPr wrap="none" lIns="92075" tIns="46038" rIns="92075" bIns="46038">
            <a:spAutoFit/>
          </a:bodyPr>
          <a:lstStyle/>
          <a:p>
            <a:pPr defTabSz="585788" eaLnBrk="0" hangingPunct="0"/>
            <a:r>
              <a:rPr lang="en-US" sz="1200" b="1">
                <a:solidFill>
                  <a:srgbClr val="000000"/>
                </a:solidFill>
                <a:latin typeface="Arial Unicode MS" pitchFamily="34" charset="-128"/>
              </a:rPr>
              <a:t>H1</a:t>
            </a:r>
          </a:p>
        </p:txBody>
      </p:sp>
      <p:sp>
        <p:nvSpPr>
          <p:cNvPr id="103436" name="Rectangle 340"/>
          <p:cNvSpPr>
            <a:spLocks noChangeArrowheads="1"/>
          </p:cNvSpPr>
          <p:nvPr/>
        </p:nvSpPr>
        <p:spPr bwMode="auto">
          <a:xfrm>
            <a:off x="5443538" y="4841875"/>
            <a:ext cx="184150" cy="457200"/>
          </a:xfrm>
          <a:prstGeom prst="rect">
            <a:avLst/>
          </a:prstGeom>
          <a:noFill/>
          <a:ln w="9525">
            <a:noFill/>
            <a:miter lim="800000"/>
            <a:headEnd/>
            <a:tailEnd/>
          </a:ln>
        </p:spPr>
        <p:txBody>
          <a:bodyPr wrap="none" lIns="92075" tIns="46038" rIns="92075" bIns="46038">
            <a:spAutoFit/>
          </a:bodyPr>
          <a:lstStyle/>
          <a:p>
            <a:pPr defTabSz="585788"/>
            <a:endParaRPr lang="pt-BR">
              <a:latin typeface="Arial Unicode MS" pitchFamily="34" charset="-128"/>
            </a:endParaRPr>
          </a:p>
        </p:txBody>
      </p:sp>
      <p:grpSp>
        <p:nvGrpSpPr>
          <p:cNvPr id="103437" name="Group 341"/>
          <p:cNvGrpSpPr>
            <a:grpSpLocks/>
          </p:cNvGrpSpPr>
          <p:nvPr/>
        </p:nvGrpSpPr>
        <p:grpSpPr bwMode="auto">
          <a:xfrm>
            <a:off x="3687763" y="4095750"/>
            <a:ext cx="338137" cy="261938"/>
            <a:chOff x="1805" y="1985"/>
            <a:chExt cx="213" cy="165"/>
          </a:xfrm>
        </p:grpSpPr>
        <p:sp>
          <p:nvSpPr>
            <p:cNvPr id="103660" name="Line 342"/>
            <p:cNvSpPr>
              <a:spLocks noChangeShapeType="1"/>
            </p:cNvSpPr>
            <p:nvPr/>
          </p:nvSpPr>
          <p:spPr bwMode="auto">
            <a:xfrm>
              <a:off x="1909" y="1985"/>
              <a:ext cx="0" cy="120"/>
            </a:xfrm>
            <a:prstGeom prst="line">
              <a:avLst/>
            </a:prstGeom>
            <a:noFill/>
            <a:ln w="25400">
              <a:solidFill>
                <a:srgbClr val="000000"/>
              </a:solidFill>
              <a:round/>
              <a:headEnd type="none" w="sm" len="sm"/>
              <a:tailEnd type="none" w="sm" len="sm"/>
            </a:ln>
          </p:spPr>
          <p:txBody>
            <a:bodyPr wrap="none" anchor="ctr"/>
            <a:lstStyle/>
            <a:p>
              <a:endParaRPr lang="pt-BR"/>
            </a:p>
          </p:txBody>
        </p:sp>
        <p:sp>
          <p:nvSpPr>
            <p:cNvPr id="103661" name="Oval 343"/>
            <p:cNvSpPr>
              <a:spLocks noChangeArrowheads="1"/>
            </p:cNvSpPr>
            <p:nvPr/>
          </p:nvSpPr>
          <p:spPr bwMode="auto">
            <a:xfrm>
              <a:off x="1805" y="2103"/>
              <a:ext cx="213" cy="47"/>
            </a:xfrm>
            <a:prstGeom prst="ellipse">
              <a:avLst/>
            </a:prstGeom>
            <a:solidFill>
              <a:srgbClr val="00CC99"/>
            </a:solidFill>
            <a:ln w="25400">
              <a:solidFill>
                <a:srgbClr val="000000"/>
              </a:solidFill>
              <a:round/>
              <a:headEnd/>
              <a:tailEnd/>
            </a:ln>
          </p:spPr>
          <p:txBody>
            <a:bodyPr wrap="none" anchor="ctr"/>
            <a:lstStyle/>
            <a:p>
              <a:pPr algn="ctr" eaLnBrk="0" hangingPunct="0"/>
              <a:endParaRPr lang="pt-BR"/>
            </a:p>
          </p:txBody>
        </p:sp>
      </p:grpSp>
      <p:sp>
        <p:nvSpPr>
          <p:cNvPr id="103438" name="Line 344"/>
          <p:cNvSpPr>
            <a:spLocks noChangeShapeType="1"/>
          </p:cNvSpPr>
          <p:nvPr/>
        </p:nvSpPr>
        <p:spPr bwMode="auto">
          <a:xfrm flipV="1">
            <a:off x="2754313" y="4333875"/>
            <a:ext cx="981075" cy="474663"/>
          </a:xfrm>
          <a:prstGeom prst="line">
            <a:avLst/>
          </a:prstGeom>
          <a:noFill/>
          <a:ln w="25400">
            <a:solidFill>
              <a:srgbClr val="FF9900"/>
            </a:solidFill>
            <a:round/>
            <a:headEnd type="none" w="sm" len="sm"/>
            <a:tailEnd type="none" w="sm" len="sm"/>
          </a:ln>
        </p:spPr>
        <p:txBody>
          <a:bodyPr wrap="none" anchor="ctr"/>
          <a:lstStyle/>
          <a:p>
            <a:endParaRPr lang="pt-BR"/>
          </a:p>
        </p:txBody>
      </p:sp>
      <p:sp>
        <p:nvSpPr>
          <p:cNvPr id="103439" name="Line 345"/>
          <p:cNvSpPr>
            <a:spLocks noChangeShapeType="1"/>
          </p:cNvSpPr>
          <p:nvPr/>
        </p:nvSpPr>
        <p:spPr bwMode="auto">
          <a:xfrm>
            <a:off x="3973513" y="4311650"/>
            <a:ext cx="1031875" cy="474663"/>
          </a:xfrm>
          <a:prstGeom prst="line">
            <a:avLst/>
          </a:prstGeom>
          <a:noFill/>
          <a:ln w="25400">
            <a:solidFill>
              <a:srgbClr val="FF9900"/>
            </a:solidFill>
            <a:round/>
            <a:headEnd type="none" w="sm" len="sm"/>
            <a:tailEnd type="none" w="sm" len="sm"/>
          </a:ln>
        </p:spPr>
        <p:txBody>
          <a:bodyPr wrap="none" anchor="ctr"/>
          <a:lstStyle/>
          <a:p>
            <a:endParaRPr lang="pt-BR"/>
          </a:p>
        </p:txBody>
      </p:sp>
      <p:sp>
        <p:nvSpPr>
          <p:cNvPr id="103440" name="Line 346"/>
          <p:cNvSpPr>
            <a:spLocks noChangeShapeType="1"/>
          </p:cNvSpPr>
          <p:nvPr/>
        </p:nvSpPr>
        <p:spPr bwMode="auto">
          <a:xfrm flipV="1">
            <a:off x="3846513" y="4283075"/>
            <a:ext cx="0" cy="503238"/>
          </a:xfrm>
          <a:prstGeom prst="line">
            <a:avLst/>
          </a:prstGeom>
          <a:noFill/>
          <a:ln w="25400">
            <a:solidFill>
              <a:srgbClr val="FF9900"/>
            </a:solidFill>
            <a:round/>
            <a:headEnd type="none" w="sm" len="sm"/>
            <a:tailEnd type="none" w="sm" len="sm"/>
          </a:ln>
        </p:spPr>
        <p:txBody>
          <a:bodyPr wrap="none" anchor="ctr"/>
          <a:lstStyle/>
          <a:p>
            <a:endParaRPr lang="pt-BR"/>
          </a:p>
        </p:txBody>
      </p:sp>
      <p:grpSp>
        <p:nvGrpSpPr>
          <p:cNvPr id="103441" name="Group 347"/>
          <p:cNvGrpSpPr>
            <a:grpSpLocks/>
          </p:cNvGrpSpPr>
          <p:nvPr/>
        </p:nvGrpSpPr>
        <p:grpSpPr bwMode="auto">
          <a:xfrm>
            <a:off x="6680200" y="3816350"/>
            <a:ext cx="1125538" cy="847725"/>
            <a:chOff x="4091" y="2224"/>
            <a:chExt cx="709" cy="534"/>
          </a:xfrm>
        </p:grpSpPr>
        <p:sp>
          <p:nvSpPr>
            <p:cNvPr id="103552" name="Freeform 348"/>
            <p:cNvSpPr>
              <a:spLocks/>
            </p:cNvSpPr>
            <p:nvPr/>
          </p:nvSpPr>
          <p:spPr bwMode="auto">
            <a:xfrm>
              <a:off x="4400" y="2449"/>
              <a:ext cx="363" cy="135"/>
            </a:xfrm>
            <a:custGeom>
              <a:avLst/>
              <a:gdLst>
                <a:gd name="T0" fmla="*/ 148 w 363"/>
                <a:gd name="T1" fmla="*/ 0 h 135"/>
                <a:gd name="T2" fmla="*/ 148 w 363"/>
                <a:gd name="T3" fmla="*/ 14 h 135"/>
                <a:gd name="T4" fmla="*/ 317 w 363"/>
                <a:gd name="T5" fmla="*/ 14 h 135"/>
                <a:gd name="T6" fmla="*/ 317 w 363"/>
                <a:gd name="T7" fmla="*/ 109 h 135"/>
                <a:gd name="T8" fmla="*/ 156 w 363"/>
                <a:gd name="T9" fmla="*/ 109 h 135"/>
                <a:gd name="T10" fmla="*/ 156 w 363"/>
                <a:gd name="T11" fmla="*/ 134 h 135"/>
                <a:gd name="T12" fmla="*/ 0 w 363"/>
                <a:gd name="T13" fmla="*/ 134 h 135"/>
                <a:gd name="T14" fmla="*/ 362 w 363"/>
                <a:gd name="T15" fmla="*/ 134 h 135"/>
                <a:gd name="T16" fmla="*/ 362 w 363"/>
                <a:gd name="T17" fmla="*/ 86 h 135"/>
                <a:gd name="T18" fmla="*/ 156 w 363"/>
                <a:gd name="T19" fmla="*/ 86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3"/>
                <a:gd name="T31" fmla="*/ 0 h 135"/>
                <a:gd name="T32" fmla="*/ 363 w 363"/>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3" h="135">
                  <a:moveTo>
                    <a:pt x="148" y="0"/>
                  </a:moveTo>
                  <a:lnTo>
                    <a:pt x="148" y="14"/>
                  </a:lnTo>
                  <a:lnTo>
                    <a:pt x="317" y="14"/>
                  </a:lnTo>
                  <a:lnTo>
                    <a:pt x="317" y="109"/>
                  </a:lnTo>
                  <a:lnTo>
                    <a:pt x="156" y="109"/>
                  </a:lnTo>
                  <a:lnTo>
                    <a:pt x="156" y="134"/>
                  </a:lnTo>
                  <a:lnTo>
                    <a:pt x="0" y="134"/>
                  </a:lnTo>
                  <a:lnTo>
                    <a:pt x="362" y="134"/>
                  </a:lnTo>
                  <a:lnTo>
                    <a:pt x="362" y="86"/>
                  </a:lnTo>
                  <a:lnTo>
                    <a:pt x="156" y="86"/>
                  </a:lnTo>
                </a:path>
              </a:pathLst>
            </a:custGeom>
            <a:noFill/>
            <a:ln w="12700" cap="rnd">
              <a:solidFill>
                <a:srgbClr val="000000"/>
              </a:solidFill>
              <a:round/>
              <a:headEnd type="none" w="sm" len="sm"/>
              <a:tailEnd type="none" w="sm" len="sm"/>
            </a:ln>
          </p:spPr>
          <p:txBody>
            <a:bodyPr/>
            <a:lstStyle/>
            <a:p>
              <a:endParaRPr lang="pt-BR"/>
            </a:p>
          </p:txBody>
        </p:sp>
        <p:sp>
          <p:nvSpPr>
            <p:cNvPr id="103553" name="Rectangle 349"/>
            <p:cNvSpPr>
              <a:spLocks noChangeArrowheads="1"/>
            </p:cNvSpPr>
            <p:nvPr/>
          </p:nvSpPr>
          <p:spPr bwMode="auto">
            <a:xfrm>
              <a:off x="4257" y="2327"/>
              <a:ext cx="77" cy="34"/>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554" name="Rectangle 350"/>
            <p:cNvSpPr>
              <a:spLocks noChangeArrowheads="1"/>
            </p:cNvSpPr>
            <p:nvPr/>
          </p:nvSpPr>
          <p:spPr bwMode="auto">
            <a:xfrm>
              <a:off x="4407" y="2349"/>
              <a:ext cx="179" cy="184"/>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555" name="Rectangle 351"/>
            <p:cNvSpPr>
              <a:spLocks noChangeArrowheads="1"/>
            </p:cNvSpPr>
            <p:nvPr/>
          </p:nvSpPr>
          <p:spPr bwMode="auto">
            <a:xfrm>
              <a:off x="4468" y="2401"/>
              <a:ext cx="75" cy="48"/>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556" name="Rectangle 352"/>
            <p:cNvSpPr>
              <a:spLocks noChangeArrowheads="1"/>
            </p:cNvSpPr>
            <p:nvPr/>
          </p:nvSpPr>
          <p:spPr bwMode="auto">
            <a:xfrm>
              <a:off x="4203" y="2367"/>
              <a:ext cx="131" cy="168"/>
            </a:xfrm>
            <a:prstGeom prst="rect">
              <a:avLst/>
            </a:prstGeom>
            <a:noFill/>
            <a:ln w="12700">
              <a:solidFill>
                <a:srgbClr val="000000"/>
              </a:solidFill>
              <a:miter lim="800000"/>
              <a:headEnd/>
              <a:tailEnd/>
            </a:ln>
          </p:spPr>
          <p:txBody>
            <a:bodyPr wrap="none" anchor="ctr"/>
            <a:lstStyle/>
            <a:p>
              <a:pPr algn="ctr" eaLnBrk="0" hangingPunct="0"/>
              <a:endParaRPr lang="pt-BR"/>
            </a:p>
          </p:txBody>
        </p:sp>
        <p:sp>
          <p:nvSpPr>
            <p:cNvPr id="103557" name="AutoShape 353"/>
            <p:cNvSpPr>
              <a:spLocks noChangeArrowheads="1"/>
            </p:cNvSpPr>
            <p:nvPr/>
          </p:nvSpPr>
          <p:spPr bwMode="auto">
            <a:xfrm>
              <a:off x="4250" y="2395"/>
              <a:ext cx="251" cy="61"/>
            </a:xfrm>
            <a:prstGeom prst="roundRect">
              <a:avLst>
                <a:gd name="adj" fmla="val 12458"/>
              </a:avLst>
            </a:prstGeom>
            <a:solidFill>
              <a:srgbClr val="919191"/>
            </a:solidFill>
            <a:ln w="12700">
              <a:solidFill>
                <a:srgbClr val="000000"/>
              </a:solidFill>
              <a:round/>
              <a:headEnd/>
              <a:tailEnd/>
            </a:ln>
          </p:spPr>
          <p:txBody>
            <a:bodyPr wrap="none" anchor="ctr"/>
            <a:lstStyle/>
            <a:p>
              <a:pPr algn="ctr" eaLnBrk="0" hangingPunct="0"/>
              <a:endParaRPr lang="pt-BR"/>
            </a:p>
          </p:txBody>
        </p:sp>
        <p:sp>
          <p:nvSpPr>
            <p:cNvPr id="103558" name="AutoShape 354"/>
            <p:cNvSpPr>
              <a:spLocks noChangeArrowheads="1"/>
            </p:cNvSpPr>
            <p:nvPr/>
          </p:nvSpPr>
          <p:spPr bwMode="auto">
            <a:xfrm>
              <a:off x="4484" y="2496"/>
              <a:ext cx="153" cy="44"/>
            </a:xfrm>
            <a:prstGeom prst="roundRect">
              <a:avLst>
                <a:gd name="adj" fmla="val 12458"/>
              </a:avLst>
            </a:prstGeom>
            <a:solidFill>
              <a:srgbClr val="919191"/>
            </a:solidFill>
            <a:ln w="12700">
              <a:solidFill>
                <a:srgbClr val="000000"/>
              </a:solidFill>
              <a:round/>
              <a:headEnd/>
              <a:tailEnd/>
            </a:ln>
          </p:spPr>
          <p:txBody>
            <a:bodyPr wrap="none" anchor="ctr"/>
            <a:lstStyle/>
            <a:p>
              <a:pPr algn="ctr" eaLnBrk="0" hangingPunct="0"/>
              <a:endParaRPr lang="pt-BR"/>
            </a:p>
          </p:txBody>
        </p:sp>
        <p:grpSp>
          <p:nvGrpSpPr>
            <p:cNvPr id="103559" name="Group 355"/>
            <p:cNvGrpSpPr>
              <a:grpSpLocks/>
            </p:cNvGrpSpPr>
            <p:nvPr/>
          </p:nvGrpSpPr>
          <p:grpSpPr bwMode="auto">
            <a:xfrm>
              <a:off x="4245" y="2356"/>
              <a:ext cx="20" cy="13"/>
              <a:chOff x="4245" y="2356"/>
              <a:chExt cx="20" cy="13"/>
            </a:xfrm>
          </p:grpSpPr>
          <p:grpSp>
            <p:nvGrpSpPr>
              <p:cNvPr id="103652" name="Group 356"/>
              <p:cNvGrpSpPr>
                <a:grpSpLocks/>
              </p:cNvGrpSpPr>
              <p:nvPr/>
            </p:nvGrpSpPr>
            <p:grpSpPr bwMode="auto">
              <a:xfrm>
                <a:off x="4246" y="2356"/>
                <a:ext cx="19" cy="6"/>
                <a:chOff x="4246" y="2356"/>
                <a:chExt cx="19" cy="6"/>
              </a:xfrm>
            </p:grpSpPr>
            <p:sp>
              <p:nvSpPr>
                <p:cNvPr id="103657" name="Oval 357"/>
                <p:cNvSpPr>
                  <a:spLocks noChangeArrowheads="1"/>
                </p:cNvSpPr>
                <p:nvPr/>
              </p:nvSpPr>
              <p:spPr bwMode="auto">
                <a:xfrm>
                  <a:off x="4249" y="2356"/>
                  <a:ext cx="7"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658" name="Rectangle 358"/>
                <p:cNvSpPr>
                  <a:spLocks noChangeArrowheads="1"/>
                </p:cNvSpPr>
                <p:nvPr/>
              </p:nvSpPr>
              <p:spPr bwMode="auto">
                <a:xfrm>
                  <a:off x="4248" y="2361"/>
                  <a:ext cx="10"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659" name="Line 359"/>
                <p:cNvSpPr>
                  <a:spLocks noChangeShapeType="1"/>
                </p:cNvSpPr>
                <p:nvPr/>
              </p:nvSpPr>
              <p:spPr bwMode="auto">
                <a:xfrm>
                  <a:off x="4246" y="2357"/>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653" name="Group 360"/>
              <p:cNvGrpSpPr>
                <a:grpSpLocks/>
              </p:cNvGrpSpPr>
              <p:nvPr/>
            </p:nvGrpSpPr>
            <p:grpSpPr bwMode="auto">
              <a:xfrm>
                <a:off x="4245" y="2359"/>
                <a:ext cx="18" cy="10"/>
                <a:chOff x="4245" y="2359"/>
                <a:chExt cx="18" cy="10"/>
              </a:xfrm>
            </p:grpSpPr>
            <p:sp>
              <p:nvSpPr>
                <p:cNvPr id="103655" name="Freeform 361"/>
                <p:cNvSpPr>
                  <a:spLocks/>
                </p:cNvSpPr>
                <p:nvPr/>
              </p:nvSpPr>
              <p:spPr bwMode="auto">
                <a:xfrm>
                  <a:off x="4245" y="2359"/>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656" name="Freeform 362"/>
                <p:cNvSpPr>
                  <a:spLocks/>
                </p:cNvSpPr>
                <p:nvPr/>
              </p:nvSpPr>
              <p:spPr bwMode="auto">
                <a:xfrm>
                  <a:off x="4254" y="2359"/>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654" name="Line 363"/>
              <p:cNvSpPr>
                <a:spLocks noChangeShapeType="1"/>
              </p:cNvSpPr>
              <p:nvPr/>
            </p:nvSpPr>
            <p:spPr bwMode="auto">
              <a:xfrm flipV="1">
                <a:off x="4253" y="2356"/>
                <a:ext cx="0" cy="8"/>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560" name="Oval 364"/>
            <p:cNvSpPr>
              <a:spLocks noChangeArrowheads="1"/>
            </p:cNvSpPr>
            <p:nvPr/>
          </p:nvSpPr>
          <p:spPr bwMode="auto">
            <a:xfrm>
              <a:off x="4284" y="2410"/>
              <a:ext cx="9" cy="6"/>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561" name="Oval 365"/>
            <p:cNvSpPr>
              <a:spLocks noChangeArrowheads="1"/>
            </p:cNvSpPr>
            <p:nvPr/>
          </p:nvSpPr>
          <p:spPr bwMode="auto">
            <a:xfrm>
              <a:off x="4287" y="2429"/>
              <a:ext cx="3" cy="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562" name="Freeform 366"/>
            <p:cNvSpPr>
              <a:spLocks/>
            </p:cNvSpPr>
            <p:nvPr/>
          </p:nvSpPr>
          <p:spPr bwMode="auto">
            <a:xfrm>
              <a:off x="4266" y="2414"/>
              <a:ext cx="72" cy="66"/>
            </a:xfrm>
            <a:custGeom>
              <a:avLst/>
              <a:gdLst>
                <a:gd name="T0" fmla="*/ 71 w 72"/>
                <a:gd name="T1" fmla="*/ 65 h 66"/>
                <a:gd name="T2" fmla="*/ 0 w 72"/>
                <a:gd name="T3" fmla="*/ 65 h 66"/>
                <a:gd name="T4" fmla="*/ 0 w 72"/>
                <a:gd name="T5" fmla="*/ 0 h 66"/>
                <a:gd name="T6" fmla="*/ 14 w 72"/>
                <a:gd name="T7" fmla="*/ 0 h 66"/>
                <a:gd name="T8" fmla="*/ 0 60000 65536"/>
                <a:gd name="T9" fmla="*/ 0 60000 65536"/>
                <a:gd name="T10" fmla="*/ 0 60000 65536"/>
                <a:gd name="T11" fmla="*/ 0 60000 65536"/>
                <a:gd name="T12" fmla="*/ 0 w 72"/>
                <a:gd name="T13" fmla="*/ 0 h 66"/>
                <a:gd name="T14" fmla="*/ 72 w 72"/>
                <a:gd name="T15" fmla="*/ 66 h 66"/>
              </a:gdLst>
              <a:ahLst/>
              <a:cxnLst>
                <a:cxn ang="T8">
                  <a:pos x="T0" y="T1"/>
                </a:cxn>
                <a:cxn ang="T9">
                  <a:pos x="T2" y="T3"/>
                </a:cxn>
                <a:cxn ang="T10">
                  <a:pos x="T4" y="T5"/>
                </a:cxn>
                <a:cxn ang="T11">
                  <a:pos x="T6" y="T7"/>
                </a:cxn>
              </a:cxnLst>
              <a:rect l="T12" t="T13" r="T14" b="T15"/>
              <a:pathLst>
                <a:path w="72" h="66">
                  <a:moveTo>
                    <a:pt x="71" y="65"/>
                  </a:moveTo>
                  <a:lnTo>
                    <a:pt x="0" y="65"/>
                  </a:lnTo>
                  <a:lnTo>
                    <a:pt x="0" y="0"/>
                  </a:lnTo>
                  <a:lnTo>
                    <a:pt x="14" y="0"/>
                  </a:lnTo>
                </a:path>
              </a:pathLst>
            </a:custGeom>
            <a:noFill/>
            <a:ln w="12700" cap="rnd">
              <a:solidFill>
                <a:srgbClr val="000000"/>
              </a:solidFill>
              <a:round/>
              <a:headEnd type="none" w="sm" len="sm"/>
              <a:tailEnd type="none" w="sm" len="sm"/>
            </a:ln>
          </p:spPr>
          <p:txBody>
            <a:bodyPr/>
            <a:lstStyle/>
            <a:p>
              <a:endParaRPr lang="pt-BR"/>
            </a:p>
          </p:txBody>
        </p:sp>
        <p:sp>
          <p:nvSpPr>
            <p:cNvPr id="103563" name="Line 367"/>
            <p:cNvSpPr>
              <a:spLocks noChangeShapeType="1"/>
            </p:cNvSpPr>
            <p:nvPr/>
          </p:nvSpPr>
          <p:spPr bwMode="auto">
            <a:xfrm flipV="1">
              <a:off x="4163" y="2407"/>
              <a:ext cx="0" cy="25"/>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3564" name="Group 368"/>
            <p:cNvGrpSpPr>
              <a:grpSpLocks/>
            </p:cNvGrpSpPr>
            <p:nvPr/>
          </p:nvGrpSpPr>
          <p:grpSpPr bwMode="auto">
            <a:xfrm>
              <a:off x="4285" y="2317"/>
              <a:ext cx="143" cy="106"/>
              <a:chOff x="4285" y="2317"/>
              <a:chExt cx="143" cy="106"/>
            </a:xfrm>
          </p:grpSpPr>
          <p:sp>
            <p:nvSpPr>
              <p:cNvPr id="103650" name="Oval 369"/>
              <p:cNvSpPr>
                <a:spLocks noChangeArrowheads="1"/>
              </p:cNvSpPr>
              <p:nvPr/>
            </p:nvSpPr>
            <p:spPr bwMode="auto">
              <a:xfrm>
                <a:off x="4330" y="2334"/>
                <a:ext cx="16" cy="1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651" name="Rectangle 370"/>
              <p:cNvSpPr>
                <a:spLocks noChangeArrowheads="1"/>
              </p:cNvSpPr>
              <p:nvPr/>
            </p:nvSpPr>
            <p:spPr bwMode="auto">
              <a:xfrm>
                <a:off x="4285" y="2317"/>
                <a:ext cx="143" cy="106"/>
              </a:xfrm>
              <a:prstGeom prst="rect">
                <a:avLst/>
              </a:prstGeom>
              <a:noFill/>
              <a:ln w="9525">
                <a:noFill/>
                <a:miter lim="800000"/>
                <a:headEnd/>
                <a:tailEnd/>
              </a:ln>
            </p:spPr>
            <p:txBody>
              <a:bodyPr wrap="none" lIns="92075" tIns="46038" rIns="92075" bIns="46038">
                <a:spAutoFit/>
              </a:bodyPr>
              <a:lstStyle/>
              <a:p>
                <a:pPr defTabSz="585788" eaLnBrk="0" hangingPunct="0"/>
                <a:r>
                  <a:rPr lang="en-US" sz="500" b="1">
                    <a:solidFill>
                      <a:srgbClr val="000000"/>
                    </a:solidFill>
                    <a:latin typeface="Arial Unicode MS" pitchFamily="34" charset="-128"/>
                  </a:rPr>
                  <a:t>P</a:t>
                </a:r>
              </a:p>
            </p:txBody>
          </p:sp>
        </p:grpSp>
        <p:sp>
          <p:nvSpPr>
            <p:cNvPr id="103565" name="Oval 371"/>
            <p:cNvSpPr>
              <a:spLocks noChangeArrowheads="1"/>
            </p:cNvSpPr>
            <p:nvPr/>
          </p:nvSpPr>
          <p:spPr bwMode="auto">
            <a:xfrm>
              <a:off x="4588" y="2505"/>
              <a:ext cx="8" cy="6"/>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566" name="Rectangle 372"/>
            <p:cNvSpPr>
              <a:spLocks noChangeArrowheads="1"/>
            </p:cNvSpPr>
            <p:nvPr/>
          </p:nvSpPr>
          <p:spPr bwMode="auto">
            <a:xfrm>
              <a:off x="4549" y="2411"/>
              <a:ext cx="2" cy="27"/>
            </a:xfrm>
            <a:prstGeom prst="rect">
              <a:avLst/>
            </a:prstGeom>
            <a:solidFill>
              <a:srgbClr val="FFFFFF"/>
            </a:solidFill>
            <a:ln w="12700">
              <a:solidFill>
                <a:srgbClr val="000000"/>
              </a:solidFill>
              <a:miter lim="800000"/>
              <a:headEnd/>
              <a:tailEnd/>
            </a:ln>
          </p:spPr>
          <p:txBody>
            <a:bodyPr wrap="none" anchor="ctr"/>
            <a:lstStyle/>
            <a:p>
              <a:pPr algn="ctr" eaLnBrk="0" hangingPunct="0"/>
              <a:endParaRPr lang="pt-BR"/>
            </a:p>
          </p:txBody>
        </p:sp>
        <p:sp>
          <p:nvSpPr>
            <p:cNvPr id="103567" name="Line 373"/>
            <p:cNvSpPr>
              <a:spLocks noChangeShapeType="1"/>
            </p:cNvSpPr>
            <p:nvPr/>
          </p:nvSpPr>
          <p:spPr bwMode="auto">
            <a:xfrm flipV="1">
              <a:off x="4237" y="2226"/>
              <a:ext cx="0" cy="134"/>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568" name="Line 374"/>
            <p:cNvSpPr>
              <a:spLocks noChangeShapeType="1"/>
            </p:cNvSpPr>
            <p:nvPr/>
          </p:nvSpPr>
          <p:spPr bwMode="auto">
            <a:xfrm flipV="1">
              <a:off x="4592" y="2479"/>
              <a:ext cx="0" cy="24"/>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569" name="Line 375"/>
            <p:cNvSpPr>
              <a:spLocks noChangeShapeType="1"/>
            </p:cNvSpPr>
            <p:nvPr/>
          </p:nvSpPr>
          <p:spPr bwMode="auto">
            <a:xfrm flipV="1">
              <a:off x="4529" y="2227"/>
              <a:ext cx="0" cy="233"/>
            </a:xfrm>
            <a:prstGeom prst="line">
              <a:avLst/>
            </a:prstGeom>
            <a:noFill/>
            <a:ln w="25400">
              <a:solidFill>
                <a:srgbClr val="FD8304"/>
              </a:solidFill>
              <a:round/>
              <a:headEnd type="none" w="sm" len="sm"/>
              <a:tailEnd type="none" w="sm" len="sm"/>
            </a:ln>
          </p:spPr>
          <p:txBody>
            <a:bodyPr wrap="none" anchor="ctr"/>
            <a:lstStyle/>
            <a:p>
              <a:endParaRPr lang="pt-BR"/>
            </a:p>
          </p:txBody>
        </p:sp>
        <p:grpSp>
          <p:nvGrpSpPr>
            <p:cNvPr id="103570" name="Group 376"/>
            <p:cNvGrpSpPr>
              <a:grpSpLocks/>
            </p:cNvGrpSpPr>
            <p:nvPr/>
          </p:nvGrpSpPr>
          <p:grpSpPr bwMode="auto">
            <a:xfrm>
              <a:off x="4495" y="2443"/>
              <a:ext cx="138" cy="106"/>
              <a:chOff x="4495" y="2443"/>
              <a:chExt cx="138" cy="106"/>
            </a:xfrm>
          </p:grpSpPr>
          <p:sp>
            <p:nvSpPr>
              <p:cNvPr id="103648" name="Oval 377"/>
              <p:cNvSpPr>
                <a:spLocks noChangeArrowheads="1"/>
              </p:cNvSpPr>
              <p:nvPr/>
            </p:nvSpPr>
            <p:spPr bwMode="auto">
              <a:xfrm>
                <a:off x="4541" y="2459"/>
                <a:ext cx="16" cy="12"/>
              </a:xfrm>
              <a:prstGeom prst="ellipse">
                <a:avLst/>
              </a:prstGeom>
              <a:solidFill>
                <a:srgbClr val="FFFFFF"/>
              </a:solidFill>
              <a:ln w="12700">
                <a:solidFill>
                  <a:srgbClr val="000000"/>
                </a:solidFill>
                <a:round/>
                <a:headEnd/>
                <a:tailEnd/>
              </a:ln>
            </p:spPr>
            <p:txBody>
              <a:bodyPr wrap="none" anchor="ctr"/>
              <a:lstStyle/>
              <a:p>
                <a:pPr algn="ctr" eaLnBrk="0" hangingPunct="0"/>
                <a:endParaRPr lang="pt-BR"/>
              </a:p>
            </p:txBody>
          </p:sp>
          <p:sp>
            <p:nvSpPr>
              <p:cNvPr id="103649" name="Rectangle 378"/>
              <p:cNvSpPr>
                <a:spLocks noChangeArrowheads="1"/>
              </p:cNvSpPr>
              <p:nvPr/>
            </p:nvSpPr>
            <p:spPr bwMode="auto">
              <a:xfrm>
                <a:off x="4495" y="2443"/>
                <a:ext cx="138" cy="106"/>
              </a:xfrm>
              <a:prstGeom prst="rect">
                <a:avLst/>
              </a:prstGeom>
              <a:noFill/>
              <a:ln w="9525">
                <a:noFill/>
                <a:miter lim="800000"/>
                <a:headEnd/>
                <a:tailEnd/>
              </a:ln>
            </p:spPr>
            <p:txBody>
              <a:bodyPr wrap="none" lIns="92075" tIns="46038" rIns="92075" bIns="46038">
                <a:spAutoFit/>
              </a:bodyPr>
              <a:lstStyle/>
              <a:p>
                <a:pPr defTabSz="585788" eaLnBrk="0" hangingPunct="0"/>
                <a:r>
                  <a:rPr lang="en-US" sz="500">
                    <a:solidFill>
                      <a:srgbClr val="000000"/>
                    </a:solidFill>
                    <a:latin typeface="Arial Unicode MS" pitchFamily="34" charset="-128"/>
                  </a:rPr>
                  <a:t>L</a:t>
                </a:r>
              </a:p>
            </p:txBody>
          </p:sp>
        </p:grpSp>
        <p:sp>
          <p:nvSpPr>
            <p:cNvPr id="103571" name="Line 379"/>
            <p:cNvSpPr>
              <a:spLocks noChangeShapeType="1"/>
            </p:cNvSpPr>
            <p:nvPr/>
          </p:nvSpPr>
          <p:spPr bwMode="auto">
            <a:xfrm>
              <a:off x="4594" y="2479"/>
              <a:ext cx="206" cy="0"/>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3572" name="Group 380"/>
            <p:cNvGrpSpPr>
              <a:grpSpLocks/>
            </p:cNvGrpSpPr>
            <p:nvPr/>
          </p:nvGrpSpPr>
          <p:grpSpPr bwMode="auto">
            <a:xfrm>
              <a:off x="4547" y="2576"/>
              <a:ext cx="21" cy="14"/>
              <a:chOff x="4547" y="2576"/>
              <a:chExt cx="21" cy="14"/>
            </a:xfrm>
          </p:grpSpPr>
          <p:grpSp>
            <p:nvGrpSpPr>
              <p:cNvPr id="103640" name="Group 381"/>
              <p:cNvGrpSpPr>
                <a:grpSpLocks/>
              </p:cNvGrpSpPr>
              <p:nvPr/>
            </p:nvGrpSpPr>
            <p:grpSpPr bwMode="auto">
              <a:xfrm>
                <a:off x="4549" y="2576"/>
                <a:ext cx="19" cy="6"/>
                <a:chOff x="4549" y="2576"/>
                <a:chExt cx="19" cy="6"/>
              </a:xfrm>
            </p:grpSpPr>
            <p:sp>
              <p:nvSpPr>
                <p:cNvPr id="103645" name="Oval 382"/>
                <p:cNvSpPr>
                  <a:spLocks noChangeArrowheads="1"/>
                </p:cNvSpPr>
                <p:nvPr/>
              </p:nvSpPr>
              <p:spPr bwMode="auto">
                <a:xfrm>
                  <a:off x="4553" y="2576"/>
                  <a:ext cx="6"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646" name="Rectangle 383"/>
                <p:cNvSpPr>
                  <a:spLocks noChangeArrowheads="1"/>
                </p:cNvSpPr>
                <p:nvPr/>
              </p:nvSpPr>
              <p:spPr bwMode="auto">
                <a:xfrm>
                  <a:off x="4550" y="2581"/>
                  <a:ext cx="11"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647" name="Line 384"/>
                <p:cNvSpPr>
                  <a:spLocks noChangeShapeType="1"/>
                </p:cNvSpPr>
                <p:nvPr/>
              </p:nvSpPr>
              <p:spPr bwMode="auto">
                <a:xfrm>
                  <a:off x="4549" y="2577"/>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641" name="Group 385"/>
              <p:cNvGrpSpPr>
                <a:grpSpLocks/>
              </p:cNvGrpSpPr>
              <p:nvPr/>
            </p:nvGrpSpPr>
            <p:grpSpPr bwMode="auto">
              <a:xfrm>
                <a:off x="4547" y="2580"/>
                <a:ext cx="18" cy="10"/>
                <a:chOff x="4547" y="2580"/>
                <a:chExt cx="18" cy="10"/>
              </a:xfrm>
            </p:grpSpPr>
            <p:sp>
              <p:nvSpPr>
                <p:cNvPr id="103643" name="Freeform 386"/>
                <p:cNvSpPr>
                  <a:spLocks/>
                </p:cNvSpPr>
                <p:nvPr/>
              </p:nvSpPr>
              <p:spPr bwMode="auto">
                <a:xfrm>
                  <a:off x="4547" y="2580"/>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644" name="Freeform 387"/>
                <p:cNvSpPr>
                  <a:spLocks/>
                </p:cNvSpPr>
                <p:nvPr/>
              </p:nvSpPr>
              <p:spPr bwMode="auto">
                <a:xfrm>
                  <a:off x="4556" y="2580"/>
                  <a:ext cx="9" cy="10"/>
                </a:xfrm>
                <a:custGeom>
                  <a:avLst/>
                  <a:gdLst>
                    <a:gd name="T0" fmla="*/ 0 w 9"/>
                    <a:gd name="T1" fmla="*/ 4 h 10"/>
                    <a:gd name="T2" fmla="*/ 8 w 9"/>
                    <a:gd name="T3" fmla="*/ 0 h 10"/>
                    <a:gd name="T4" fmla="*/ 8 w 9"/>
                    <a:gd name="T5" fmla="*/ 9 h 10"/>
                    <a:gd name="T6" fmla="*/ 0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0" y="4"/>
                      </a:moveTo>
                      <a:lnTo>
                        <a:pt x="8" y="0"/>
                      </a:lnTo>
                      <a:lnTo>
                        <a:pt x="8"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642" name="Line 388"/>
              <p:cNvSpPr>
                <a:spLocks noChangeShapeType="1"/>
              </p:cNvSpPr>
              <p:nvPr/>
            </p:nvSpPr>
            <p:spPr bwMode="auto">
              <a:xfrm flipV="1">
                <a:off x="4556" y="2576"/>
                <a:ext cx="0" cy="9"/>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573" name="Group 389"/>
            <p:cNvGrpSpPr>
              <a:grpSpLocks/>
            </p:cNvGrpSpPr>
            <p:nvPr/>
          </p:nvGrpSpPr>
          <p:grpSpPr bwMode="auto">
            <a:xfrm>
              <a:off x="4155" y="2422"/>
              <a:ext cx="20" cy="16"/>
              <a:chOff x="4155" y="2422"/>
              <a:chExt cx="20" cy="16"/>
            </a:xfrm>
          </p:grpSpPr>
          <p:grpSp>
            <p:nvGrpSpPr>
              <p:cNvPr id="103635" name="Group 390"/>
              <p:cNvGrpSpPr>
                <a:grpSpLocks/>
              </p:cNvGrpSpPr>
              <p:nvPr/>
            </p:nvGrpSpPr>
            <p:grpSpPr bwMode="auto">
              <a:xfrm>
                <a:off x="4155" y="2428"/>
                <a:ext cx="18" cy="10"/>
                <a:chOff x="4155" y="2428"/>
                <a:chExt cx="18" cy="10"/>
              </a:xfrm>
            </p:grpSpPr>
            <p:sp>
              <p:nvSpPr>
                <p:cNvPr id="103638" name="Freeform 391"/>
                <p:cNvSpPr>
                  <a:spLocks/>
                </p:cNvSpPr>
                <p:nvPr/>
              </p:nvSpPr>
              <p:spPr bwMode="auto">
                <a:xfrm>
                  <a:off x="4155" y="2428"/>
                  <a:ext cx="9" cy="10"/>
                </a:xfrm>
                <a:custGeom>
                  <a:avLst/>
                  <a:gdLst>
                    <a:gd name="T0" fmla="*/ 8 w 9"/>
                    <a:gd name="T1" fmla="*/ 4 h 10"/>
                    <a:gd name="T2" fmla="*/ 0 w 9"/>
                    <a:gd name="T3" fmla="*/ 0 h 10"/>
                    <a:gd name="T4" fmla="*/ 0 w 9"/>
                    <a:gd name="T5" fmla="*/ 9 h 10"/>
                    <a:gd name="T6" fmla="*/ 8 w 9"/>
                    <a:gd name="T7" fmla="*/ 4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8" y="4"/>
                      </a:moveTo>
                      <a:lnTo>
                        <a:pt x="0" y="0"/>
                      </a:lnTo>
                      <a:lnTo>
                        <a:pt x="0" y="9"/>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639" name="Freeform 392"/>
                <p:cNvSpPr>
                  <a:spLocks/>
                </p:cNvSpPr>
                <p:nvPr/>
              </p:nvSpPr>
              <p:spPr bwMode="auto">
                <a:xfrm>
                  <a:off x="4163" y="2428"/>
                  <a:ext cx="10" cy="10"/>
                </a:xfrm>
                <a:custGeom>
                  <a:avLst/>
                  <a:gdLst>
                    <a:gd name="T0" fmla="*/ 0 w 10"/>
                    <a:gd name="T1" fmla="*/ 4 h 10"/>
                    <a:gd name="T2" fmla="*/ 9 w 10"/>
                    <a:gd name="T3" fmla="*/ 0 h 10"/>
                    <a:gd name="T4" fmla="*/ 9 w 10"/>
                    <a:gd name="T5" fmla="*/ 9 h 10"/>
                    <a:gd name="T6" fmla="*/ 0 w 10"/>
                    <a:gd name="T7" fmla="*/ 4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0" y="4"/>
                      </a:moveTo>
                      <a:lnTo>
                        <a:pt x="9" y="0"/>
                      </a:lnTo>
                      <a:lnTo>
                        <a:pt x="9" y="9"/>
                      </a:lnTo>
                      <a:lnTo>
                        <a:pt x="0" y="4"/>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636" name="Line 393"/>
              <p:cNvSpPr>
                <a:spLocks noChangeShapeType="1"/>
              </p:cNvSpPr>
              <p:nvPr/>
            </p:nvSpPr>
            <p:spPr bwMode="auto">
              <a:xfrm flipV="1">
                <a:off x="4164" y="2423"/>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37" name="Line 394"/>
              <p:cNvSpPr>
                <a:spLocks noChangeShapeType="1"/>
              </p:cNvSpPr>
              <p:nvPr/>
            </p:nvSpPr>
            <p:spPr bwMode="auto">
              <a:xfrm flipH="1">
                <a:off x="4156" y="2422"/>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574" name="Rectangle 395"/>
            <p:cNvSpPr>
              <a:spLocks noChangeArrowheads="1"/>
            </p:cNvSpPr>
            <p:nvPr/>
          </p:nvSpPr>
          <p:spPr bwMode="auto">
            <a:xfrm>
              <a:off x="4197" y="2405"/>
              <a:ext cx="3" cy="6"/>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grpSp>
          <p:nvGrpSpPr>
            <p:cNvPr id="103575" name="Group 396"/>
            <p:cNvGrpSpPr>
              <a:grpSpLocks/>
            </p:cNvGrpSpPr>
            <p:nvPr/>
          </p:nvGrpSpPr>
          <p:grpSpPr bwMode="auto">
            <a:xfrm>
              <a:off x="4166" y="2402"/>
              <a:ext cx="85" cy="13"/>
              <a:chOff x="4166" y="2402"/>
              <a:chExt cx="85" cy="13"/>
            </a:xfrm>
          </p:grpSpPr>
          <p:sp>
            <p:nvSpPr>
              <p:cNvPr id="103633" name="Line 397"/>
              <p:cNvSpPr>
                <a:spLocks noChangeShapeType="1"/>
              </p:cNvSpPr>
              <p:nvPr/>
            </p:nvSpPr>
            <p:spPr bwMode="auto">
              <a:xfrm>
                <a:off x="4166" y="2409"/>
                <a:ext cx="74" cy="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34" name="Freeform 398"/>
              <p:cNvSpPr>
                <a:spLocks/>
              </p:cNvSpPr>
              <p:nvPr/>
            </p:nvSpPr>
            <p:spPr bwMode="auto">
              <a:xfrm>
                <a:off x="4221" y="2402"/>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000000"/>
              </a:solidFill>
              <a:ln w="9525" cap="rnd">
                <a:noFill/>
                <a:round/>
                <a:headEnd type="none" w="sm" len="sm"/>
                <a:tailEnd type="none" w="sm" len="sm"/>
              </a:ln>
            </p:spPr>
            <p:txBody>
              <a:bodyPr/>
              <a:lstStyle/>
              <a:p>
                <a:endParaRPr lang="pt-BR"/>
              </a:p>
            </p:txBody>
          </p:sp>
        </p:grpSp>
        <p:grpSp>
          <p:nvGrpSpPr>
            <p:cNvPr id="103576" name="Group 399"/>
            <p:cNvGrpSpPr>
              <a:grpSpLocks/>
            </p:cNvGrpSpPr>
            <p:nvPr/>
          </p:nvGrpSpPr>
          <p:grpSpPr bwMode="auto">
            <a:xfrm>
              <a:off x="4326" y="2472"/>
              <a:ext cx="22" cy="15"/>
              <a:chOff x="4326" y="2472"/>
              <a:chExt cx="22" cy="15"/>
            </a:xfrm>
          </p:grpSpPr>
          <p:grpSp>
            <p:nvGrpSpPr>
              <p:cNvPr id="103628" name="Group 400"/>
              <p:cNvGrpSpPr>
                <a:grpSpLocks/>
              </p:cNvGrpSpPr>
              <p:nvPr/>
            </p:nvGrpSpPr>
            <p:grpSpPr bwMode="auto">
              <a:xfrm>
                <a:off x="4335" y="2472"/>
                <a:ext cx="13" cy="14"/>
                <a:chOff x="4335" y="2472"/>
                <a:chExt cx="13" cy="14"/>
              </a:xfrm>
            </p:grpSpPr>
            <p:sp>
              <p:nvSpPr>
                <p:cNvPr id="103631" name="Freeform 401"/>
                <p:cNvSpPr>
                  <a:spLocks/>
                </p:cNvSpPr>
                <p:nvPr/>
              </p:nvSpPr>
              <p:spPr bwMode="auto">
                <a:xfrm>
                  <a:off x="4335" y="2478"/>
                  <a:ext cx="13" cy="8"/>
                </a:xfrm>
                <a:custGeom>
                  <a:avLst/>
                  <a:gdLst>
                    <a:gd name="T0" fmla="*/ 7 w 13"/>
                    <a:gd name="T1" fmla="*/ 0 h 8"/>
                    <a:gd name="T2" fmla="*/ 0 w 13"/>
                    <a:gd name="T3" fmla="*/ 7 h 8"/>
                    <a:gd name="T4" fmla="*/ 12 w 13"/>
                    <a:gd name="T5" fmla="*/ 7 h 8"/>
                    <a:gd name="T6" fmla="*/ 7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7" y="0"/>
                      </a:moveTo>
                      <a:lnTo>
                        <a:pt x="0" y="7"/>
                      </a:lnTo>
                      <a:lnTo>
                        <a:pt x="12" y="7"/>
                      </a:lnTo>
                      <a:lnTo>
                        <a:pt x="7" y="0"/>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632" name="Freeform 402"/>
                <p:cNvSpPr>
                  <a:spLocks/>
                </p:cNvSpPr>
                <p:nvPr/>
              </p:nvSpPr>
              <p:spPr bwMode="auto">
                <a:xfrm>
                  <a:off x="4335" y="2472"/>
                  <a:ext cx="13" cy="8"/>
                </a:xfrm>
                <a:custGeom>
                  <a:avLst/>
                  <a:gdLst>
                    <a:gd name="T0" fmla="*/ 7 w 13"/>
                    <a:gd name="T1" fmla="*/ 7 h 8"/>
                    <a:gd name="T2" fmla="*/ 0 w 13"/>
                    <a:gd name="T3" fmla="*/ 0 h 8"/>
                    <a:gd name="T4" fmla="*/ 12 w 13"/>
                    <a:gd name="T5" fmla="*/ 0 h 8"/>
                    <a:gd name="T6" fmla="*/ 7 w 13"/>
                    <a:gd name="T7" fmla="*/ 7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7" y="7"/>
                      </a:moveTo>
                      <a:lnTo>
                        <a:pt x="0" y="0"/>
                      </a:lnTo>
                      <a:lnTo>
                        <a:pt x="12" y="0"/>
                      </a:lnTo>
                      <a:lnTo>
                        <a:pt x="7" y="7"/>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629" name="Line 403"/>
              <p:cNvSpPr>
                <a:spLocks noChangeShapeType="1"/>
              </p:cNvSpPr>
              <p:nvPr/>
            </p:nvSpPr>
            <p:spPr bwMode="auto">
              <a:xfrm flipH="1">
                <a:off x="4329" y="2477"/>
                <a:ext cx="14" cy="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30" name="Line 404"/>
              <p:cNvSpPr>
                <a:spLocks noChangeShapeType="1"/>
              </p:cNvSpPr>
              <p:nvPr/>
            </p:nvSpPr>
            <p:spPr bwMode="auto">
              <a:xfrm>
                <a:off x="4326" y="2475"/>
                <a:ext cx="0" cy="12"/>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577" name="Group 405"/>
            <p:cNvGrpSpPr>
              <a:grpSpLocks/>
            </p:cNvGrpSpPr>
            <p:nvPr/>
          </p:nvGrpSpPr>
          <p:grpSpPr bwMode="auto">
            <a:xfrm>
              <a:off x="4585" y="2471"/>
              <a:ext cx="21" cy="14"/>
              <a:chOff x="4585" y="2471"/>
              <a:chExt cx="21" cy="14"/>
            </a:xfrm>
          </p:grpSpPr>
          <p:grpSp>
            <p:nvGrpSpPr>
              <p:cNvPr id="103620" name="Group 406"/>
              <p:cNvGrpSpPr>
                <a:grpSpLocks/>
              </p:cNvGrpSpPr>
              <p:nvPr/>
            </p:nvGrpSpPr>
            <p:grpSpPr bwMode="auto">
              <a:xfrm>
                <a:off x="4586" y="2471"/>
                <a:ext cx="20" cy="6"/>
                <a:chOff x="4586" y="2471"/>
                <a:chExt cx="20" cy="6"/>
              </a:xfrm>
            </p:grpSpPr>
            <p:sp>
              <p:nvSpPr>
                <p:cNvPr id="103625" name="Oval 407"/>
                <p:cNvSpPr>
                  <a:spLocks noChangeArrowheads="1"/>
                </p:cNvSpPr>
                <p:nvPr/>
              </p:nvSpPr>
              <p:spPr bwMode="auto">
                <a:xfrm>
                  <a:off x="4589" y="2471"/>
                  <a:ext cx="8" cy="3"/>
                </a:xfrm>
                <a:prstGeom prst="ellipse">
                  <a:avLst/>
                </a:prstGeom>
                <a:solidFill>
                  <a:srgbClr val="000000"/>
                </a:solidFill>
                <a:ln w="12700">
                  <a:solidFill>
                    <a:srgbClr val="000000"/>
                  </a:solidFill>
                  <a:round/>
                  <a:headEnd/>
                  <a:tailEnd/>
                </a:ln>
              </p:spPr>
              <p:txBody>
                <a:bodyPr wrap="none" anchor="ctr"/>
                <a:lstStyle/>
                <a:p>
                  <a:pPr algn="ctr" eaLnBrk="0" hangingPunct="0"/>
                  <a:endParaRPr lang="pt-BR"/>
                </a:p>
              </p:txBody>
            </p:sp>
            <p:sp>
              <p:nvSpPr>
                <p:cNvPr id="103626" name="Rectangle 408"/>
                <p:cNvSpPr>
                  <a:spLocks noChangeArrowheads="1"/>
                </p:cNvSpPr>
                <p:nvPr/>
              </p:nvSpPr>
              <p:spPr bwMode="auto">
                <a:xfrm>
                  <a:off x="4588" y="2476"/>
                  <a:ext cx="11" cy="1"/>
                </a:xfrm>
                <a:prstGeom prst="rect">
                  <a:avLst/>
                </a:prstGeom>
                <a:solidFill>
                  <a:srgbClr val="FFFFFF"/>
                </a:solidFill>
                <a:ln w="12700">
                  <a:solidFill>
                    <a:srgbClr val="FFFFFF"/>
                  </a:solidFill>
                  <a:miter lim="800000"/>
                  <a:headEnd/>
                  <a:tailEnd/>
                </a:ln>
              </p:spPr>
              <p:txBody>
                <a:bodyPr wrap="none" anchor="ctr"/>
                <a:lstStyle/>
                <a:p>
                  <a:pPr algn="ctr" eaLnBrk="0" hangingPunct="0"/>
                  <a:endParaRPr lang="pt-BR"/>
                </a:p>
              </p:txBody>
            </p:sp>
            <p:sp>
              <p:nvSpPr>
                <p:cNvPr id="103627" name="Line 409"/>
                <p:cNvSpPr>
                  <a:spLocks noChangeShapeType="1"/>
                </p:cNvSpPr>
                <p:nvPr/>
              </p:nvSpPr>
              <p:spPr bwMode="auto">
                <a:xfrm>
                  <a:off x="4586" y="2472"/>
                  <a:ext cx="20"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621" name="Group 410"/>
              <p:cNvGrpSpPr>
                <a:grpSpLocks/>
              </p:cNvGrpSpPr>
              <p:nvPr/>
            </p:nvGrpSpPr>
            <p:grpSpPr bwMode="auto">
              <a:xfrm>
                <a:off x="4585" y="2474"/>
                <a:ext cx="17" cy="11"/>
                <a:chOff x="4585" y="2474"/>
                <a:chExt cx="17" cy="11"/>
              </a:xfrm>
            </p:grpSpPr>
            <p:sp>
              <p:nvSpPr>
                <p:cNvPr id="103623" name="Freeform 411"/>
                <p:cNvSpPr>
                  <a:spLocks/>
                </p:cNvSpPr>
                <p:nvPr/>
              </p:nvSpPr>
              <p:spPr bwMode="auto">
                <a:xfrm>
                  <a:off x="4585" y="2474"/>
                  <a:ext cx="9" cy="11"/>
                </a:xfrm>
                <a:custGeom>
                  <a:avLst/>
                  <a:gdLst>
                    <a:gd name="T0" fmla="*/ 8 w 9"/>
                    <a:gd name="T1" fmla="*/ 5 h 11"/>
                    <a:gd name="T2" fmla="*/ 0 w 9"/>
                    <a:gd name="T3" fmla="*/ 0 h 11"/>
                    <a:gd name="T4" fmla="*/ 0 w 9"/>
                    <a:gd name="T5" fmla="*/ 10 h 11"/>
                    <a:gd name="T6" fmla="*/ 8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8" y="5"/>
                      </a:moveTo>
                      <a:lnTo>
                        <a:pt x="0" y="0"/>
                      </a:lnTo>
                      <a:lnTo>
                        <a:pt x="0" y="10"/>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624" name="Freeform 412"/>
                <p:cNvSpPr>
                  <a:spLocks/>
                </p:cNvSpPr>
                <p:nvPr/>
              </p:nvSpPr>
              <p:spPr bwMode="auto">
                <a:xfrm>
                  <a:off x="4592" y="2474"/>
                  <a:ext cx="10" cy="11"/>
                </a:xfrm>
                <a:custGeom>
                  <a:avLst/>
                  <a:gdLst>
                    <a:gd name="T0" fmla="*/ 0 w 10"/>
                    <a:gd name="T1" fmla="*/ 5 h 11"/>
                    <a:gd name="T2" fmla="*/ 9 w 10"/>
                    <a:gd name="T3" fmla="*/ 0 h 11"/>
                    <a:gd name="T4" fmla="*/ 9 w 10"/>
                    <a:gd name="T5" fmla="*/ 10 h 11"/>
                    <a:gd name="T6" fmla="*/ 0 w 10"/>
                    <a:gd name="T7" fmla="*/ 5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0" y="5"/>
                      </a:moveTo>
                      <a:lnTo>
                        <a:pt x="9" y="0"/>
                      </a:lnTo>
                      <a:lnTo>
                        <a:pt x="9" y="10"/>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622" name="Line 413"/>
              <p:cNvSpPr>
                <a:spLocks noChangeShapeType="1"/>
              </p:cNvSpPr>
              <p:nvPr/>
            </p:nvSpPr>
            <p:spPr bwMode="auto">
              <a:xfrm flipV="1">
                <a:off x="4593" y="2471"/>
                <a:ext cx="0" cy="8"/>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578" name="Group 414"/>
            <p:cNvGrpSpPr>
              <a:grpSpLocks/>
            </p:cNvGrpSpPr>
            <p:nvPr/>
          </p:nvGrpSpPr>
          <p:grpSpPr bwMode="auto">
            <a:xfrm>
              <a:off x="4505" y="2389"/>
              <a:ext cx="19" cy="17"/>
              <a:chOff x="4505" y="2389"/>
              <a:chExt cx="19" cy="17"/>
            </a:xfrm>
          </p:grpSpPr>
          <p:grpSp>
            <p:nvGrpSpPr>
              <p:cNvPr id="103615" name="Group 415"/>
              <p:cNvGrpSpPr>
                <a:grpSpLocks/>
              </p:cNvGrpSpPr>
              <p:nvPr/>
            </p:nvGrpSpPr>
            <p:grpSpPr bwMode="auto">
              <a:xfrm>
                <a:off x="4505" y="2395"/>
                <a:ext cx="16" cy="11"/>
                <a:chOff x="4505" y="2395"/>
                <a:chExt cx="16" cy="11"/>
              </a:xfrm>
            </p:grpSpPr>
            <p:sp>
              <p:nvSpPr>
                <p:cNvPr id="103618" name="Freeform 416"/>
                <p:cNvSpPr>
                  <a:spLocks/>
                </p:cNvSpPr>
                <p:nvPr/>
              </p:nvSpPr>
              <p:spPr bwMode="auto">
                <a:xfrm>
                  <a:off x="4505" y="2395"/>
                  <a:ext cx="9" cy="11"/>
                </a:xfrm>
                <a:custGeom>
                  <a:avLst/>
                  <a:gdLst>
                    <a:gd name="T0" fmla="*/ 8 w 9"/>
                    <a:gd name="T1" fmla="*/ 5 h 11"/>
                    <a:gd name="T2" fmla="*/ 0 w 9"/>
                    <a:gd name="T3" fmla="*/ 0 h 11"/>
                    <a:gd name="T4" fmla="*/ 0 w 9"/>
                    <a:gd name="T5" fmla="*/ 10 h 11"/>
                    <a:gd name="T6" fmla="*/ 8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8" y="5"/>
                      </a:moveTo>
                      <a:lnTo>
                        <a:pt x="0" y="0"/>
                      </a:lnTo>
                      <a:lnTo>
                        <a:pt x="0" y="10"/>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619" name="Freeform 417"/>
                <p:cNvSpPr>
                  <a:spLocks/>
                </p:cNvSpPr>
                <p:nvPr/>
              </p:nvSpPr>
              <p:spPr bwMode="auto">
                <a:xfrm>
                  <a:off x="4512" y="2395"/>
                  <a:ext cx="9" cy="11"/>
                </a:xfrm>
                <a:custGeom>
                  <a:avLst/>
                  <a:gdLst>
                    <a:gd name="T0" fmla="*/ 0 w 9"/>
                    <a:gd name="T1" fmla="*/ 5 h 11"/>
                    <a:gd name="T2" fmla="*/ 8 w 9"/>
                    <a:gd name="T3" fmla="*/ 0 h 11"/>
                    <a:gd name="T4" fmla="*/ 8 w 9"/>
                    <a:gd name="T5" fmla="*/ 10 h 11"/>
                    <a:gd name="T6" fmla="*/ 0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8" y="0"/>
                      </a:lnTo>
                      <a:lnTo>
                        <a:pt x="8" y="10"/>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616" name="Line 418"/>
              <p:cNvSpPr>
                <a:spLocks noChangeShapeType="1"/>
              </p:cNvSpPr>
              <p:nvPr/>
            </p:nvSpPr>
            <p:spPr bwMode="auto">
              <a:xfrm flipV="1">
                <a:off x="4512" y="2390"/>
                <a:ext cx="0" cy="9"/>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17" name="Line 419"/>
              <p:cNvSpPr>
                <a:spLocks noChangeShapeType="1"/>
              </p:cNvSpPr>
              <p:nvPr/>
            </p:nvSpPr>
            <p:spPr bwMode="auto">
              <a:xfrm flipH="1">
                <a:off x="4505" y="2389"/>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grpSp>
          <p:nvGrpSpPr>
            <p:cNvPr id="103579" name="Group 420"/>
            <p:cNvGrpSpPr>
              <a:grpSpLocks/>
            </p:cNvGrpSpPr>
            <p:nvPr/>
          </p:nvGrpSpPr>
          <p:grpSpPr bwMode="auto">
            <a:xfrm>
              <a:off x="4505" y="2442"/>
              <a:ext cx="19" cy="17"/>
              <a:chOff x="4505" y="2442"/>
              <a:chExt cx="19" cy="17"/>
            </a:xfrm>
          </p:grpSpPr>
          <p:grpSp>
            <p:nvGrpSpPr>
              <p:cNvPr id="103610" name="Group 421"/>
              <p:cNvGrpSpPr>
                <a:grpSpLocks/>
              </p:cNvGrpSpPr>
              <p:nvPr/>
            </p:nvGrpSpPr>
            <p:grpSpPr bwMode="auto">
              <a:xfrm>
                <a:off x="4505" y="2448"/>
                <a:ext cx="16" cy="11"/>
                <a:chOff x="4505" y="2448"/>
                <a:chExt cx="16" cy="11"/>
              </a:xfrm>
            </p:grpSpPr>
            <p:sp>
              <p:nvSpPr>
                <p:cNvPr id="103613" name="Freeform 422"/>
                <p:cNvSpPr>
                  <a:spLocks/>
                </p:cNvSpPr>
                <p:nvPr/>
              </p:nvSpPr>
              <p:spPr bwMode="auto">
                <a:xfrm>
                  <a:off x="4505" y="2448"/>
                  <a:ext cx="9" cy="11"/>
                </a:xfrm>
                <a:custGeom>
                  <a:avLst/>
                  <a:gdLst>
                    <a:gd name="T0" fmla="*/ 8 w 9"/>
                    <a:gd name="T1" fmla="*/ 5 h 11"/>
                    <a:gd name="T2" fmla="*/ 0 w 9"/>
                    <a:gd name="T3" fmla="*/ 0 h 11"/>
                    <a:gd name="T4" fmla="*/ 0 w 9"/>
                    <a:gd name="T5" fmla="*/ 10 h 11"/>
                    <a:gd name="T6" fmla="*/ 8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8" y="5"/>
                      </a:moveTo>
                      <a:lnTo>
                        <a:pt x="0" y="0"/>
                      </a:lnTo>
                      <a:lnTo>
                        <a:pt x="0" y="10"/>
                      </a:lnTo>
                      <a:lnTo>
                        <a:pt x="8" y="5"/>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614" name="Freeform 423"/>
                <p:cNvSpPr>
                  <a:spLocks/>
                </p:cNvSpPr>
                <p:nvPr/>
              </p:nvSpPr>
              <p:spPr bwMode="auto">
                <a:xfrm>
                  <a:off x="4512" y="2448"/>
                  <a:ext cx="9" cy="11"/>
                </a:xfrm>
                <a:custGeom>
                  <a:avLst/>
                  <a:gdLst>
                    <a:gd name="T0" fmla="*/ 0 w 9"/>
                    <a:gd name="T1" fmla="*/ 5 h 11"/>
                    <a:gd name="T2" fmla="*/ 8 w 9"/>
                    <a:gd name="T3" fmla="*/ 0 h 11"/>
                    <a:gd name="T4" fmla="*/ 8 w 9"/>
                    <a:gd name="T5" fmla="*/ 10 h 11"/>
                    <a:gd name="T6" fmla="*/ 0 w 9"/>
                    <a:gd name="T7" fmla="*/ 5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5"/>
                      </a:moveTo>
                      <a:lnTo>
                        <a:pt x="8" y="0"/>
                      </a:lnTo>
                      <a:lnTo>
                        <a:pt x="8" y="10"/>
                      </a:lnTo>
                      <a:lnTo>
                        <a:pt x="0" y="5"/>
                      </a:lnTo>
                    </a:path>
                  </a:pathLst>
                </a:custGeom>
                <a:solidFill>
                  <a:srgbClr val="000000"/>
                </a:solidFill>
                <a:ln w="12700" cap="rnd">
                  <a:solidFill>
                    <a:srgbClr val="000000"/>
                  </a:solidFill>
                  <a:round/>
                  <a:headEnd type="none" w="sm" len="sm"/>
                  <a:tailEnd type="none" w="sm" len="sm"/>
                </a:ln>
              </p:spPr>
              <p:txBody>
                <a:bodyPr/>
                <a:lstStyle/>
                <a:p>
                  <a:endParaRPr lang="pt-BR"/>
                </a:p>
              </p:txBody>
            </p:sp>
          </p:grpSp>
          <p:sp>
            <p:nvSpPr>
              <p:cNvPr id="103611" name="Line 424"/>
              <p:cNvSpPr>
                <a:spLocks noChangeShapeType="1"/>
              </p:cNvSpPr>
              <p:nvPr/>
            </p:nvSpPr>
            <p:spPr bwMode="auto">
              <a:xfrm flipV="1">
                <a:off x="4512" y="2443"/>
                <a:ext cx="0" cy="9"/>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612" name="Line 425"/>
              <p:cNvSpPr>
                <a:spLocks noChangeShapeType="1"/>
              </p:cNvSpPr>
              <p:nvPr/>
            </p:nvSpPr>
            <p:spPr bwMode="auto">
              <a:xfrm flipH="1">
                <a:off x="4505" y="2442"/>
                <a:ext cx="19" cy="0"/>
              </a:xfrm>
              <a:prstGeom prst="line">
                <a:avLst/>
              </a:prstGeom>
              <a:noFill/>
              <a:ln w="12700">
                <a:solidFill>
                  <a:srgbClr val="000000"/>
                </a:solidFill>
                <a:round/>
                <a:headEnd type="none" w="sm" len="sm"/>
                <a:tailEnd type="none" w="sm" len="sm"/>
              </a:ln>
            </p:spPr>
            <p:txBody>
              <a:bodyPr wrap="none" anchor="ctr"/>
              <a:lstStyle/>
              <a:p>
                <a:endParaRPr lang="pt-BR"/>
              </a:p>
            </p:txBody>
          </p:sp>
        </p:grpSp>
        <p:sp>
          <p:nvSpPr>
            <p:cNvPr id="103580" name="Freeform 426"/>
            <p:cNvSpPr>
              <a:spLocks/>
            </p:cNvSpPr>
            <p:nvPr/>
          </p:nvSpPr>
          <p:spPr bwMode="auto">
            <a:xfrm>
              <a:off x="4512" y="2382"/>
              <a:ext cx="17" cy="8"/>
            </a:xfrm>
            <a:custGeom>
              <a:avLst/>
              <a:gdLst>
                <a:gd name="T0" fmla="*/ 16 w 17"/>
                <a:gd name="T1" fmla="*/ 0 h 8"/>
                <a:gd name="T2" fmla="*/ 0 w 17"/>
                <a:gd name="T3" fmla="*/ 0 h 8"/>
                <a:gd name="T4" fmla="*/ 0 w 17"/>
                <a:gd name="T5" fmla="*/ 7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16" y="0"/>
                  </a:moveTo>
                  <a:lnTo>
                    <a:pt x="0" y="0"/>
                  </a:lnTo>
                  <a:lnTo>
                    <a:pt x="0" y="7"/>
                  </a:lnTo>
                </a:path>
              </a:pathLst>
            </a:custGeom>
            <a:noFill/>
            <a:ln w="12700" cap="rnd">
              <a:solidFill>
                <a:srgbClr val="114FFB"/>
              </a:solidFill>
              <a:round/>
              <a:headEnd type="none" w="sm" len="sm"/>
              <a:tailEnd type="none" w="sm" len="sm"/>
            </a:ln>
          </p:spPr>
          <p:txBody>
            <a:bodyPr/>
            <a:lstStyle/>
            <a:p>
              <a:endParaRPr lang="pt-BR"/>
            </a:p>
          </p:txBody>
        </p:sp>
        <p:sp>
          <p:nvSpPr>
            <p:cNvPr id="103581" name="Rectangle 427"/>
            <p:cNvSpPr>
              <a:spLocks noChangeArrowheads="1"/>
            </p:cNvSpPr>
            <p:nvPr/>
          </p:nvSpPr>
          <p:spPr bwMode="auto">
            <a:xfrm>
              <a:off x="4449" y="2536"/>
              <a:ext cx="12" cy="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103582" name="Line 428"/>
            <p:cNvSpPr>
              <a:spLocks noChangeShapeType="1"/>
            </p:cNvSpPr>
            <p:nvPr/>
          </p:nvSpPr>
          <p:spPr bwMode="auto">
            <a:xfrm flipV="1">
              <a:off x="4442" y="2532"/>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583" name="Line 429"/>
            <p:cNvSpPr>
              <a:spLocks noChangeShapeType="1"/>
            </p:cNvSpPr>
            <p:nvPr/>
          </p:nvSpPr>
          <p:spPr bwMode="auto">
            <a:xfrm flipV="1">
              <a:off x="4468" y="2533"/>
              <a:ext cx="0" cy="7"/>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584" name="Line 430"/>
            <p:cNvSpPr>
              <a:spLocks noChangeShapeType="1"/>
            </p:cNvSpPr>
            <p:nvPr/>
          </p:nvSpPr>
          <p:spPr bwMode="auto">
            <a:xfrm flipH="1" flipV="1">
              <a:off x="4446" y="2536"/>
              <a:ext cx="23" cy="2"/>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585" name="Freeform 431"/>
            <p:cNvSpPr>
              <a:spLocks/>
            </p:cNvSpPr>
            <p:nvPr/>
          </p:nvSpPr>
          <p:spPr bwMode="auto">
            <a:xfrm>
              <a:off x="4461" y="2535"/>
              <a:ext cx="9" cy="7"/>
            </a:xfrm>
            <a:custGeom>
              <a:avLst/>
              <a:gdLst>
                <a:gd name="T0" fmla="*/ 8 w 9"/>
                <a:gd name="T1" fmla="*/ 4 h 7"/>
                <a:gd name="T2" fmla="*/ 0 w 9"/>
                <a:gd name="T3" fmla="*/ 0 h 7"/>
                <a:gd name="T4" fmla="*/ 0 w 9"/>
                <a:gd name="T5" fmla="*/ 6 h 7"/>
                <a:gd name="T6" fmla="*/ 8 w 9"/>
                <a:gd name="T7" fmla="*/ 4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8" y="4"/>
                  </a:moveTo>
                  <a:lnTo>
                    <a:pt x="0" y="0"/>
                  </a:lnTo>
                  <a:lnTo>
                    <a:pt x="0" y="6"/>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586" name="Rectangle 432"/>
            <p:cNvSpPr>
              <a:spLocks noChangeArrowheads="1"/>
            </p:cNvSpPr>
            <p:nvPr/>
          </p:nvSpPr>
          <p:spPr bwMode="auto">
            <a:xfrm>
              <a:off x="4658" y="2535"/>
              <a:ext cx="14" cy="3"/>
            </a:xfrm>
            <a:prstGeom prst="rect">
              <a:avLst/>
            </a:prstGeom>
            <a:solidFill>
              <a:srgbClr val="00B7A5"/>
            </a:solidFill>
            <a:ln w="12700">
              <a:solidFill>
                <a:srgbClr val="00B7A5"/>
              </a:solidFill>
              <a:miter lim="800000"/>
              <a:headEnd/>
              <a:tailEnd/>
            </a:ln>
          </p:spPr>
          <p:txBody>
            <a:bodyPr wrap="none" anchor="ctr"/>
            <a:lstStyle/>
            <a:p>
              <a:pPr algn="ctr" eaLnBrk="0" hangingPunct="0"/>
              <a:endParaRPr lang="pt-BR"/>
            </a:p>
          </p:txBody>
        </p:sp>
        <p:sp>
          <p:nvSpPr>
            <p:cNvPr id="103587" name="Line 433"/>
            <p:cNvSpPr>
              <a:spLocks noChangeShapeType="1"/>
            </p:cNvSpPr>
            <p:nvPr/>
          </p:nvSpPr>
          <p:spPr bwMode="auto">
            <a:xfrm flipV="1">
              <a:off x="4652" y="2531"/>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588" name="Line 434"/>
            <p:cNvSpPr>
              <a:spLocks noChangeShapeType="1"/>
            </p:cNvSpPr>
            <p:nvPr/>
          </p:nvSpPr>
          <p:spPr bwMode="auto">
            <a:xfrm flipV="1">
              <a:off x="4677" y="2532"/>
              <a:ext cx="0" cy="8"/>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589" name="Line 435"/>
            <p:cNvSpPr>
              <a:spLocks noChangeShapeType="1"/>
            </p:cNvSpPr>
            <p:nvPr/>
          </p:nvSpPr>
          <p:spPr bwMode="auto">
            <a:xfrm flipH="1" flipV="1">
              <a:off x="4655" y="2535"/>
              <a:ext cx="23" cy="1"/>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3590" name="Freeform 436"/>
            <p:cNvSpPr>
              <a:spLocks/>
            </p:cNvSpPr>
            <p:nvPr/>
          </p:nvSpPr>
          <p:spPr bwMode="auto">
            <a:xfrm>
              <a:off x="4670" y="2533"/>
              <a:ext cx="9" cy="7"/>
            </a:xfrm>
            <a:custGeom>
              <a:avLst/>
              <a:gdLst>
                <a:gd name="T0" fmla="*/ 8 w 9"/>
                <a:gd name="T1" fmla="*/ 4 h 7"/>
                <a:gd name="T2" fmla="*/ 0 w 9"/>
                <a:gd name="T3" fmla="*/ 0 h 7"/>
                <a:gd name="T4" fmla="*/ 0 w 9"/>
                <a:gd name="T5" fmla="*/ 6 h 7"/>
                <a:gd name="T6" fmla="*/ 8 w 9"/>
                <a:gd name="T7" fmla="*/ 4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8" y="4"/>
                  </a:moveTo>
                  <a:lnTo>
                    <a:pt x="0" y="0"/>
                  </a:lnTo>
                  <a:lnTo>
                    <a:pt x="0" y="6"/>
                  </a:lnTo>
                  <a:lnTo>
                    <a:pt x="8" y="4"/>
                  </a:lnTo>
                </a:path>
              </a:pathLst>
            </a:custGeom>
            <a:solidFill>
              <a:srgbClr val="000000"/>
            </a:solidFill>
            <a:ln w="12700" cap="rnd">
              <a:solidFill>
                <a:srgbClr val="000000"/>
              </a:solidFill>
              <a:round/>
              <a:headEnd type="none" w="sm" len="sm"/>
              <a:tailEnd type="none" w="sm" len="sm"/>
            </a:ln>
          </p:spPr>
          <p:txBody>
            <a:bodyPr/>
            <a:lstStyle/>
            <a:p>
              <a:endParaRPr lang="pt-BR"/>
            </a:p>
          </p:txBody>
        </p:sp>
        <p:sp>
          <p:nvSpPr>
            <p:cNvPr id="103591" name="Rectangle 437"/>
            <p:cNvSpPr>
              <a:spLocks noChangeArrowheads="1"/>
            </p:cNvSpPr>
            <p:nvPr/>
          </p:nvSpPr>
          <p:spPr bwMode="auto">
            <a:xfrm>
              <a:off x="4300" y="2575"/>
              <a:ext cx="328" cy="183"/>
            </a:xfrm>
            <a:prstGeom prst="rect">
              <a:avLst/>
            </a:prstGeom>
            <a:noFill/>
            <a:ln w="9525">
              <a:noFill/>
              <a:miter lim="800000"/>
              <a:headEnd/>
              <a:tailEnd/>
            </a:ln>
          </p:spPr>
          <p:txBody>
            <a:bodyPr wrap="none" lIns="92075" tIns="46038" rIns="92075" bIns="46038">
              <a:spAutoFit/>
            </a:bodyPr>
            <a:lstStyle/>
            <a:p>
              <a:pPr defTabSz="585788" eaLnBrk="0" hangingPunct="0"/>
              <a:r>
                <a:rPr lang="en-US" sz="1300" b="1">
                  <a:solidFill>
                    <a:srgbClr val="000000"/>
                  </a:solidFill>
                  <a:latin typeface="Arial Unicode MS" pitchFamily="34" charset="-128"/>
                </a:rPr>
                <a:t> </a:t>
              </a:r>
              <a:r>
                <a:rPr lang="en-US" sz="1000" b="1">
                  <a:solidFill>
                    <a:srgbClr val="000000"/>
                  </a:solidFill>
                  <a:latin typeface="Arial Unicode MS" pitchFamily="34" charset="-128"/>
                </a:rPr>
                <a:t>Plant</a:t>
              </a:r>
            </a:p>
          </p:txBody>
        </p:sp>
        <p:sp>
          <p:nvSpPr>
            <p:cNvPr id="103592" name="Line 438"/>
            <p:cNvSpPr>
              <a:spLocks noChangeShapeType="1"/>
            </p:cNvSpPr>
            <p:nvPr/>
          </p:nvSpPr>
          <p:spPr bwMode="auto">
            <a:xfrm>
              <a:off x="4377" y="2229"/>
              <a:ext cx="0" cy="248"/>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593" name="Line 439"/>
            <p:cNvSpPr>
              <a:spLocks noChangeShapeType="1"/>
            </p:cNvSpPr>
            <p:nvPr/>
          </p:nvSpPr>
          <p:spPr bwMode="auto">
            <a:xfrm flipH="1">
              <a:off x="4352" y="2340"/>
              <a:ext cx="29" cy="0"/>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594" name="Line 440"/>
            <p:cNvSpPr>
              <a:spLocks noChangeShapeType="1"/>
            </p:cNvSpPr>
            <p:nvPr/>
          </p:nvSpPr>
          <p:spPr bwMode="auto">
            <a:xfrm>
              <a:off x="4092" y="2227"/>
              <a:ext cx="0" cy="206"/>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595" name="Line 441"/>
            <p:cNvSpPr>
              <a:spLocks noChangeShapeType="1"/>
            </p:cNvSpPr>
            <p:nvPr/>
          </p:nvSpPr>
          <p:spPr bwMode="auto">
            <a:xfrm>
              <a:off x="4099" y="2431"/>
              <a:ext cx="59" cy="0"/>
            </a:xfrm>
            <a:prstGeom prst="line">
              <a:avLst/>
            </a:prstGeom>
            <a:noFill/>
            <a:ln w="25400">
              <a:solidFill>
                <a:srgbClr val="FD8304"/>
              </a:solidFill>
              <a:round/>
              <a:headEnd type="none" w="sm" len="sm"/>
              <a:tailEnd type="none" w="sm" len="sm"/>
            </a:ln>
          </p:spPr>
          <p:txBody>
            <a:bodyPr wrap="none" anchor="ctr"/>
            <a:lstStyle/>
            <a:p>
              <a:endParaRPr lang="pt-BR"/>
            </a:p>
          </p:txBody>
        </p:sp>
        <p:sp>
          <p:nvSpPr>
            <p:cNvPr id="103596" name="Line 442"/>
            <p:cNvSpPr>
              <a:spLocks noChangeShapeType="1"/>
            </p:cNvSpPr>
            <p:nvPr/>
          </p:nvSpPr>
          <p:spPr bwMode="auto">
            <a:xfrm>
              <a:off x="4346" y="2478"/>
              <a:ext cx="35" cy="0"/>
            </a:xfrm>
            <a:prstGeom prst="line">
              <a:avLst/>
            </a:prstGeom>
            <a:noFill/>
            <a:ln w="12700">
              <a:solidFill>
                <a:srgbClr val="FE9B03"/>
              </a:solidFill>
              <a:round/>
              <a:headEnd type="none" w="sm" len="sm"/>
              <a:tailEnd type="none" w="sm" len="sm"/>
            </a:ln>
          </p:spPr>
          <p:txBody>
            <a:bodyPr wrap="none" anchor="ctr"/>
            <a:lstStyle/>
            <a:p>
              <a:endParaRPr lang="pt-BR"/>
            </a:p>
          </p:txBody>
        </p:sp>
        <p:grpSp>
          <p:nvGrpSpPr>
            <p:cNvPr id="103597" name="Group 443"/>
            <p:cNvGrpSpPr>
              <a:grpSpLocks/>
            </p:cNvGrpSpPr>
            <p:nvPr/>
          </p:nvGrpSpPr>
          <p:grpSpPr bwMode="auto">
            <a:xfrm>
              <a:off x="4119" y="2244"/>
              <a:ext cx="101" cy="13"/>
              <a:chOff x="4119" y="2244"/>
              <a:chExt cx="101" cy="13"/>
            </a:xfrm>
          </p:grpSpPr>
          <p:sp>
            <p:nvSpPr>
              <p:cNvPr id="103607" name="Line 444"/>
              <p:cNvSpPr>
                <a:spLocks noChangeShapeType="1"/>
              </p:cNvSpPr>
              <p:nvPr/>
            </p:nvSpPr>
            <p:spPr bwMode="auto">
              <a:xfrm>
                <a:off x="4137" y="2251"/>
                <a:ext cx="71"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608" name="Freeform 445"/>
              <p:cNvSpPr>
                <a:spLocks/>
              </p:cNvSpPr>
              <p:nvPr/>
            </p:nvSpPr>
            <p:spPr bwMode="auto">
              <a:xfrm>
                <a:off x="4190" y="2244"/>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FC0128"/>
              </a:solidFill>
              <a:ln w="9525" cap="rnd">
                <a:noFill/>
                <a:round/>
                <a:headEnd type="none" w="sm" len="sm"/>
                <a:tailEnd type="none" w="sm" len="sm"/>
              </a:ln>
            </p:spPr>
            <p:txBody>
              <a:bodyPr/>
              <a:lstStyle/>
              <a:p>
                <a:endParaRPr lang="pt-BR"/>
              </a:p>
            </p:txBody>
          </p:sp>
          <p:sp>
            <p:nvSpPr>
              <p:cNvPr id="103609" name="Freeform 446"/>
              <p:cNvSpPr>
                <a:spLocks/>
              </p:cNvSpPr>
              <p:nvPr/>
            </p:nvSpPr>
            <p:spPr bwMode="auto">
              <a:xfrm>
                <a:off x="4119" y="2244"/>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grpSp>
          <p:nvGrpSpPr>
            <p:cNvPr id="103598" name="Group 447"/>
            <p:cNvGrpSpPr>
              <a:grpSpLocks/>
            </p:cNvGrpSpPr>
            <p:nvPr/>
          </p:nvGrpSpPr>
          <p:grpSpPr bwMode="auto">
            <a:xfrm>
              <a:off x="4256" y="2242"/>
              <a:ext cx="102" cy="13"/>
              <a:chOff x="4256" y="2242"/>
              <a:chExt cx="102" cy="13"/>
            </a:xfrm>
          </p:grpSpPr>
          <p:sp>
            <p:nvSpPr>
              <p:cNvPr id="103604" name="Line 448"/>
              <p:cNvSpPr>
                <a:spLocks noChangeShapeType="1"/>
              </p:cNvSpPr>
              <p:nvPr/>
            </p:nvSpPr>
            <p:spPr bwMode="auto">
              <a:xfrm>
                <a:off x="4276" y="2250"/>
                <a:ext cx="70"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605" name="Freeform 449"/>
              <p:cNvSpPr>
                <a:spLocks/>
              </p:cNvSpPr>
              <p:nvPr/>
            </p:nvSpPr>
            <p:spPr bwMode="auto">
              <a:xfrm>
                <a:off x="4327" y="2242"/>
                <a:ext cx="31" cy="13"/>
              </a:xfrm>
              <a:custGeom>
                <a:avLst/>
                <a:gdLst>
                  <a:gd name="T0" fmla="*/ 30 w 31"/>
                  <a:gd name="T1" fmla="*/ 6 h 13"/>
                  <a:gd name="T2" fmla="*/ 0 w 31"/>
                  <a:gd name="T3" fmla="*/ 0 h 13"/>
                  <a:gd name="T4" fmla="*/ 0 w 31"/>
                  <a:gd name="T5" fmla="*/ 12 h 13"/>
                  <a:gd name="T6" fmla="*/ 30 w 31"/>
                  <a:gd name="T7" fmla="*/ 6 h 13"/>
                  <a:gd name="T8" fmla="*/ 0 60000 65536"/>
                  <a:gd name="T9" fmla="*/ 0 60000 65536"/>
                  <a:gd name="T10" fmla="*/ 0 60000 65536"/>
                  <a:gd name="T11" fmla="*/ 0 60000 65536"/>
                  <a:gd name="T12" fmla="*/ 0 w 31"/>
                  <a:gd name="T13" fmla="*/ 0 h 13"/>
                  <a:gd name="T14" fmla="*/ 31 w 31"/>
                  <a:gd name="T15" fmla="*/ 13 h 13"/>
                </a:gdLst>
                <a:ahLst/>
                <a:cxnLst>
                  <a:cxn ang="T8">
                    <a:pos x="T0" y="T1"/>
                  </a:cxn>
                  <a:cxn ang="T9">
                    <a:pos x="T2" y="T3"/>
                  </a:cxn>
                  <a:cxn ang="T10">
                    <a:pos x="T4" y="T5"/>
                  </a:cxn>
                  <a:cxn ang="T11">
                    <a:pos x="T6" y="T7"/>
                  </a:cxn>
                </a:cxnLst>
                <a:rect l="T12" t="T13" r="T14" b="T15"/>
                <a:pathLst>
                  <a:path w="31" h="13">
                    <a:moveTo>
                      <a:pt x="30" y="6"/>
                    </a:moveTo>
                    <a:lnTo>
                      <a:pt x="0" y="0"/>
                    </a:lnTo>
                    <a:lnTo>
                      <a:pt x="0" y="12"/>
                    </a:lnTo>
                    <a:lnTo>
                      <a:pt x="30" y="6"/>
                    </a:lnTo>
                  </a:path>
                </a:pathLst>
              </a:custGeom>
              <a:solidFill>
                <a:srgbClr val="FC0128"/>
              </a:solidFill>
              <a:ln w="9525" cap="rnd">
                <a:noFill/>
                <a:round/>
                <a:headEnd type="none" w="sm" len="sm"/>
                <a:tailEnd type="none" w="sm" len="sm"/>
              </a:ln>
            </p:spPr>
            <p:txBody>
              <a:bodyPr/>
              <a:lstStyle/>
              <a:p>
                <a:endParaRPr lang="pt-BR"/>
              </a:p>
            </p:txBody>
          </p:sp>
          <p:sp>
            <p:nvSpPr>
              <p:cNvPr id="103606" name="Freeform 450"/>
              <p:cNvSpPr>
                <a:spLocks/>
              </p:cNvSpPr>
              <p:nvPr/>
            </p:nvSpPr>
            <p:spPr bwMode="auto">
              <a:xfrm>
                <a:off x="4256" y="2242"/>
                <a:ext cx="31" cy="13"/>
              </a:xfrm>
              <a:custGeom>
                <a:avLst/>
                <a:gdLst>
                  <a:gd name="T0" fmla="*/ 0 w 31"/>
                  <a:gd name="T1" fmla="*/ 6 h 13"/>
                  <a:gd name="T2" fmla="*/ 30 w 31"/>
                  <a:gd name="T3" fmla="*/ 12 h 13"/>
                  <a:gd name="T4" fmla="*/ 30 w 31"/>
                  <a:gd name="T5" fmla="*/ 0 h 13"/>
                  <a:gd name="T6" fmla="*/ 0 w 31"/>
                  <a:gd name="T7" fmla="*/ 6 h 13"/>
                  <a:gd name="T8" fmla="*/ 0 60000 65536"/>
                  <a:gd name="T9" fmla="*/ 0 60000 65536"/>
                  <a:gd name="T10" fmla="*/ 0 60000 65536"/>
                  <a:gd name="T11" fmla="*/ 0 60000 65536"/>
                  <a:gd name="T12" fmla="*/ 0 w 31"/>
                  <a:gd name="T13" fmla="*/ 0 h 13"/>
                  <a:gd name="T14" fmla="*/ 31 w 31"/>
                  <a:gd name="T15" fmla="*/ 13 h 13"/>
                </a:gdLst>
                <a:ahLst/>
                <a:cxnLst>
                  <a:cxn ang="T8">
                    <a:pos x="T0" y="T1"/>
                  </a:cxn>
                  <a:cxn ang="T9">
                    <a:pos x="T2" y="T3"/>
                  </a:cxn>
                  <a:cxn ang="T10">
                    <a:pos x="T4" y="T5"/>
                  </a:cxn>
                  <a:cxn ang="T11">
                    <a:pos x="T6" y="T7"/>
                  </a:cxn>
                </a:cxnLst>
                <a:rect l="T12" t="T13" r="T14" b="T15"/>
                <a:pathLst>
                  <a:path w="31" h="13">
                    <a:moveTo>
                      <a:pt x="0" y="6"/>
                    </a:moveTo>
                    <a:lnTo>
                      <a:pt x="30" y="12"/>
                    </a:lnTo>
                    <a:lnTo>
                      <a:pt x="30" y="0"/>
                    </a:lnTo>
                    <a:lnTo>
                      <a:pt x="0" y="6"/>
                    </a:lnTo>
                  </a:path>
                </a:pathLst>
              </a:custGeom>
              <a:solidFill>
                <a:srgbClr val="FC0128"/>
              </a:solidFill>
              <a:ln w="9525" cap="rnd">
                <a:noFill/>
                <a:round/>
                <a:headEnd type="none" w="sm" len="sm"/>
                <a:tailEnd type="none" w="sm" len="sm"/>
              </a:ln>
            </p:spPr>
            <p:txBody>
              <a:bodyPr/>
              <a:lstStyle/>
              <a:p>
                <a:endParaRPr lang="pt-BR"/>
              </a:p>
            </p:txBody>
          </p:sp>
        </p:grpSp>
        <p:grpSp>
          <p:nvGrpSpPr>
            <p:cNvPr id="103599" name="Group 451"/>
            <p:cNvGrpSpPr>
              <a:grpSpLocks/>
            </p:cNvGrpSpPr>
            <p:nvPr/>
          </p:nvGrpSpPr>
          <p:grpSpPr bwMode="auto">
            <a:xfrm>
              <a:off x="4395" y="2242"/>
              <a:ext cx="101" cy="13"/>
              <a:chOff x="4395" y="2242"/>
              <a:chExt cx="101" cy="13"/>
            </a:xfrm>
          </p:grpSpPr>
          <p:sp>
            <p:nvSpPr>
              <p:cNvPr id="103601" name="Line 452"/>
              <p:cNvSpPr>
                <a:spLocks noChangeShapeType="1"/>
              </p:cNvSpPr>
              <p:nvPr/>
            </p:nvSpPr>
            <p:spPr bwMode="auto">
              <a:xfrm>
                <a:off x="4414" y="2250"/>
                <a:ext cx="70" cy="0"/>
              </a:xfrm>
              <a:prstGeom prst="line">
                <a:avLst/>
              </a:prstGeom>
              <a:noFill/>
              <a:ln w="12700">
                <a:solidFill>
                  <a:srgbClr val="FC0128"/>
                </a:solidFill>
                <a:round/>
                <a:headEnd type="none" w="sm" len="sm"/>
                <a:tailEnd type="none" w="sm" len="sm"/>
              </a:ln>
            </p:spPr>
            <p:txBody>
              <a:bodyPr wrap="none" anchor="ctr"/>
              <a:lstStyle/>
              <a:p>
                <a:endParaRPr lang="pt-BR"/>
              </a:p>
            </p:txBody>
          </p:sp>
          <p:sp>
            <p:nvSpPr>
              <p:cNvPr id="103602" name="Freeform 453"/>
              <p:cNvSpPr>
                <a:spLocks/>
              </p:cNvSpPr>
              <p:nvPr/>
            </p:nvSpPr>
            <p:spPr bwMode="auto">
              <a:xfrm>
                <a:off x="4466" y="2242"/>
                <a:ext cx="30" cy="13"/>
              </a:xfrm>
              <a:custGeom>
                <a:avLst/>
                <a:gdLst>
                  <a:gd name="T0" fmla="*/ 29 w 30"/>
                  <a:gd name="T1" fmla="*/ 6 h 13"/>
                  <a:gd name="T2" fmla="*/ 0 w 30"/>
                  <a:gd name="T3" fmla="*/ 0 h 13"/>
                  <a:gd name="T4" fmla="*/ 0 w 30"/>
                  <a:gd name="T5" fmla="*/ 12 h 13"/>
                  <a:gd name="T6" fmla="*/ 29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29" y="6"/>
                    </a:moveTo>
                    <a:lnTo>
                      <a:pt x="0" y="0"/>
                    </a:lnTo>
                    <a:lnTo>
                      <a:pt x="0" y="12"/>
                    </a:lnTo>
                    <a:lnTo>
                      <a:pt x="29" y="6"/>
                    </a:lnTo>
                  </a:path>
                </a:pathLst>
              </a:custGeom>
              <a:solidFill>
                <a:srgbClr val="FC0128"/>
              </a:solidFill>
              <a:ln w="9525" cap="rnd">
                <a:noFill/>
                <a:round/>
                <a:headEnd type="none" w="sm" len="sm"/>
                <a:tailEnd type="none" w="sm" len="sm"/>
              </a:ln>
            </p:spPr>
            <p:txBody>
              <a:bodyPr/>
              <a:lstStyle/>
              <a:p>
                <a:endParaRPr lang="pt-BR"/>
              </a:p>
            </p:txBody>
          </p:sp>
          <p:sp>
            <p:nvSpPr>
              <p:cNvPr id="103603" name="Freeform 454"/>
              <p:cNvSpPr>
                <a:spLocks/>
              </p:cNvSpPr>
              <p:nvPr/>
            </p:nvSpPr>
            <p:spPr bwMode="auto">
              <a:xfrm>
                <a:off x="4395" y="2242"/>
                <a:ext cx="30" cy="13"/>
              </a:xfrm>
              <a:custGeom>
                <a:avLst/>
                <a:gdLst>
                  <a:gd name="T0" fmla="*/ 0 w 30"/>
                  <a:gd name="T1" fmla="*/ 6 h 13"/>
                  <a:gd name="T2" fmla="*/ 29 w 30"/>
                  <a:gd name="T3" fmla="*/ 12 h 13"/>
                  <a:gd name="T4" fmla="*/ 29 w 30"/>
                  <a:gd name="T5" fmla="*/ 0 h 13"/>
                  <a:gd name="T6" fmla="*/ 0 w 30"/>
                  <a:gd name="T7" fmla="*/ 6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0" y="6"/>
                    </a:moveTo>
                    <a:lnTo>
                      <a:pt x="29" y="12"/>
                    </a:lnTo>
                    <a:lnTo>
                      <a:pt x="29" y="0"/>
                    </a:lnTo>
                    <a:lnTo>
                      <a:pt x="0" y="6"/>
                    </a:lnTo>
                  </a:path>
                </a:pathLst>
              </a:custGeom>
              <a:solidFill>
                <a:srgbClr val="FC0128"/>
              </a:solidFill>
              <a:ln w="9525" cap="rnd">
                <a:noFill/>
                <a:round/>
                <a:headEnd type="none" w="sm" len="sm"/>
                <a:tailEnd type="none" w="sm" len="sm"/>
              </a:ln>
            </p:spPr>
            <p:txBody>
              <a:bodyPr/>
              <a:lstStyle/>
              <a:p>
                <a:endParaRPr lang="pt-BR"/>
              </a:p>
            </p:txBody>
          </p:sp>
        </p:grpSp>
        <p:sp>
          <p:nvSpPr>
            <p:cNvPr id="103600" name="Line 455"/>
            <p:cNvSpPr>
              <a:spLocks noChangeShapeType="1"/>
            </p:cNvSpPr>
            <p:nvPr/>
          </p:nvSpPr>
          <p:spPr bwMode="auto">
            <a:xfrm>
              <a:off x="4091" y="2224"/>
              <a:ext cx="440" cy="0"/>
            </a:xfrm>
            <a:prstGeom prst="line">
              <a:avLst/>
            </a:prstGeom>
            <a:noFill/>
            <a:ln w="25400">
              <a:solidFill>
                <a:srgbClr val="FD8304"/>
              </a:solidFill>
              <a:round/>
              <a:headEnd type="none" w="sm" len="sm"/>
              <a:tailEnd type="none" w="sm" len="sm"/>
            </a:ln>
          </p:spPr>
          <p:txBody>
            <a:bodyPr wrap="none" anchor="ctr"/>
            <a:lstStyle/>
            <a:p>
              <a:endParaRPr lang="pt-BR"/>
            </a:p>
          </p:txBody>
        </p:sp>
      </p:grpSp>
      <p:sp>
        <p:nvSpPr>
          <p:cNvPr id="103442" name="Rectangle 456"/>
          <p:cNvSpPr>
            <a:spLocks noChangeArrowheads="1"/>
          </p:cNvSpPr>
          <p:nvPr/>
        </p:nvSpPr>
        <p:spPr bwMode="auto">
          <a:xfrm>
            <a:off x="7504113" y="3787775"/>
            <a:ext cx="377825" cy="274638"/>
          </a:xfrm>
          <a:prstGeom prst="rect">
            <a:avLst/>
          </a:prstGeom>
          <a:noFill/>
          <a:ln w="9525">
            <a:noFill/>
            <a:miter lim="800000"/>
            <a:headEnd/>
            <a:tailEnd/>
          </a:ln>
        </p:spPr>
        <p:txBody>
          <a:bodyPr wrap="none" lIns="92075" tIns="46038" rIns="92075" bIns="46038">
            <a:spAutoFit/>
          </a:bodyPr>
          <a:lstStyle/>
          <a:p>
            <a:pPr defTabSz="585788" eaLnBrk="0" hangingPunct="0"/>
            <a:r>
              <a:rPr lang="en-US" sz="1200" b="1">
                <a:solidFill>
                  <a:srgbClr val="000000"/>
                </a:solidFill>
                <a:latin typeface="Arial Unicode MS" pitchFamily="34" charset="-128"/>
              </a:rPr>
              <a:t>H1</a:t>
            </a:r>
          </a:p>
        </p:txBody>
      </p:sp>
      <p:sp>
        <p:nvSpPr>
          <p:cNvPr id="103443" name="Rectangle 457"/>
          <p:cNvSpPr>
            <a:spLocks noChangeArrowheads="1"/>
          </p:cNvSpPr>
          <p:nvPr/>
        </p:nvSpPr>
        <p:spPr bwMode="auto">
          <a:xfrm>
            <a:off x="7366000" y="3854450"/>
            <a:ext cx="184150" cy="457200"/>
          </a:xfrm>
          <a:prstGeom prst="rect">
            <a:avLst/>
          </a:prstGeom>
          <a:noFill/>
          <a:ln w="9525">
            <a:noFill/>
            <a:miter lim="800000"/>
            <a:headEnd/>
            <a:tailEnd/>
          </a:ln>
        </p:spPr>
        <p:txBody>
          <a:bodyPr wrap="none" lIns="92075" tIns="46038" rIns="92075" bIns="46038">
            <a:spAutoFit/>
          </a:bodyPr>
          <a:lstStyle/>
          <a:p>
            <a:pPr defTabSz="585788"/>
            <a:endParaRPr lang="pt-BR">
              <a:latin typeface="Arial Unicode MS" pitchFamily="34" charset="-128"/>
            </a:endParaRPr>
          </a:p>
        </p:txBody>
      </p:sp>
      <p:sp>
        <p:nvSpPr>
          <p:cNvPr id="103444" name="Line 458"/>
          <p:cNvSpPr>
            <a:spLocks noChangeShapeType="1"/>
          </p:cNvSpPr>
          <p:nvPr/>
        </p:nvSpPr>
        <p:spPr bwMode="auto">
          <a:xfrm>
            <a:off x="4452938" y="3105150"/>
            <a:ext cx="2667000" cy="381000"/>
          </a:xfrm>
          <a:prstGeom prst="line">
            <a:avLst/>
          </a:prstGeom>
          <a:noFill/>
          <a:ln w="25400">
            <a:solidFill>
              <a:schemeClr val="accent1"/>
            </a:solidFill>
            <a:round/>
            <a:headEnd type="none" w="sm" len="sm"/>
            <a:tailEnd type="none" w="sm" len="sm"/>
          </a:ln>
        </p:spPr>
        <p:txBody>
          <a:bodyPr wrap="none" anchor="ctr"/>
          <a:lstStyle/>
          <a:p>
            <a:endParaRPr lang="pt-BR"/>
          </a:p>
        </p:txBody>
      </p:sp>
      <p:sp>
        <p:nvSpPr>
          <p:cNvPr id="103445" name="Line 459"/>
          <p:cNvSpPr>
            <a:spLocks noChangeShapeType="1"/>
          </p:cNvSpPr>
          <p:nvPr/>
        </p:nvSpPr>
        <p:spPr bwMode="auto">
          <a:xfrm flipH="1" flipV="1">
            <a:off x="3843338" y="3181350"/>
            <a:ext cx="0" cy="914400"/>
          </a:xfrm>
          <a:prstGeom prst="line">
            <a:avLst/>
          </a:prstGeom>
          <a:noFill/>
          <a:ln w="25400">
            <a:solidFill>
              <a:schemeClr val="accent1"/>
            </a:solidFill>
            <a:round/>
            <a:headEnd type="none" w="sm" len="sm"/>
            <a:tailEnd type="none" w="sm" len="sm"/>
          </a:ln>
        </p:spPr>
        <p:txBody>
          <a:bodyPr wrap="none" anchor="ctr"/>
          <a:lstStyle/>
          <a:p>
            <a:endParaRPr lang="pt-BR"/>
          </a:p>
        </p:txBody>
      </p:sp>
      <p:sp>
        <p:nvSpPr>
          <p:cNvPr id="103446" name="Rectangle 460"/>
          <p:cNvSpPr>
            <a:spLocks noChangeArrowheads="1"/>
          </p:cNvSpPr>
          <p:nvPr/>
        </p:nvSpPr>
        <p:spPr bwMode="auto">
          <a:xfrm>
            <a:off x="6281738" y="5010150"/>
            <a:ext cx="2514600" cy="517525"/>
          </a:xfrm>
          <a:prstGeom prst="rect">
            <a:avLst/>
          </a:prstGeom>
          <a:noFill/>
          <a:ln w="9525">
            <a:noFill/>
            <a:miter lim="800000"/>
            <a:headEnd/>
            <a:tailEnd/>
          </a:ln>
        </p:spPr>
        <p:txBody>
          <a:bodyPr lIns="92075" tIns="46038" rIns="92075" bIns="46038">
            <a:spAutoFit/>
          </a:bodyPr>
          <a:lstStyle/>
          <a:p>
            <a:pPr eaLnBrk="0" hangingPunct="0"/>
            <a:r>
              <a:rPr lang="en-US" sz="1400" b="1">
                <a:latin typeface="Arial Unicode MS" pitchFamily="34" charset="-128"/>
              </a:rPr>
              <a:t>100 metros no par trançado</a:t>
            </a:r>
          </a:p>
          <a:p>
            <a:pPr eaLnBrk="0" hangingPunct="0"/>
            <a:r>
              <a:rPr lang="en-US" sz="1400" b="1">
                <a:latin typeface="Arial Unicode MS" pitchFamily="34" charset="-128"/>
              </a:rPr>
              <a:t>2000 metros na fibra ótica</a:t>
            </a:r>
          </a:p>
        </p:txBody>
      </p:sp>
      <p:grpSp>
        <p:nvGrpSpPr>
          <p:cNvPr id="103447" name="Group 461"/>
          <p:cNvGrpSpPr>
            <a:grpSpLocks/>
          </p:cNvGrpSpPr>
          <p:nvPr/>
        </p:nvGrpSpPr>
        <p:grpSpPr bwMode="auto">
          <a:xfrm>
            <a:off x="795338" y="1885950"/>
            <a:ext cx="733425" cy="587375"/>
            <a:chOff x="768" y="1200"/>
            <a:chExt cx="462" cy="370"/>
          </a:xfrm>
        </p:grpSpPr>
        <p:grpSp>
          <p:nvGrpSpPr>
            <p:cNvPr id="103540" name="Group 462"/>
            <p:cNvGrpSpPr>
              <a:grpSpLocks/>
            </p:cNvGrpSpPr>
            <p:nvPr/>
          </p:nvGrpSpPr>
          <p:grpSpPr bwMode="auto">
            <a:xfrm>
              <a:off x="768" y="1200"/>
              <a:ext cx="198" cy="370"/>
              <a:chOff x="768" y="1200"/>
              <a:chExt cx="198" cy="370"/>
            </a:xfrm>
          </p:grpSpPr>
          <p:sp>
            <p:nvSpPr>
              <p:cNvPr id="103547" name="Freeform 463"/>
              <p:cNvSpPr>
                <a:spLocks/>
              </p:cNvSpPr>
              <p:nvPr/>
            </p:nvSpPr>
            <p:spPr bwMode="auto">
              <a:xfrm>
                <a:off x="768" y="1200"/>
                <a:ext cx="198" cy="370"/>
              </a:xfrm>
              <a:custGeom>
                <a:avLst/>
                <a:gdLst>
                  <a:gd name="T0" fmla="*/ 197 w 198"/>
                  <a:gd name="T1" fmla="*/ 0 h 370"/>
                  <a:gd name="T2" fmla="*/ 0 w 198"/>
                  <a:gd name="T3" fmla="*/ 0 h 370"/>
                  <a:gd name="T4" fmla="*/ 0 w 198"/>
                  <a:gd name="T5" fmla="*/ 369 h 370"/>
                  <a:gd name="T6" fmla="*/ 197 w 198"/>
                  <a:gd name="T7" fmla="*/ 369 h 370"/>
                  <a:gd name="T8" fmla="*/ 197 w 198"/>
                  <a:gd name="T9" fmla="*/ 0 h 370"/>
                  <a:gd name="T10" fmla="*/ 0 60000 65536"/>
                  <a:gd name="T11" fmla="*/ 0 60000 65536"/>
                  <a:gd name="T12" fmla="*/ 0 60000 65536"/>
                  <a:gd name="T13" fmla="*/ 0 60000 65536"/>
                  <a:gd name="T14" fmla="*/ 0 60000 65536"/>
                  <a:gd name="T15" fmla="*/ 0 w 198"/>
                  <a:gd name="T16" fmla="*/ 0 h 370"/>
                  <a:gd name="T17" fmla="*/ 198 w 198"/>
                  <a:gd name="T18" fmla="*/ 370 h 370"/>
                </a:gdLst>
                <a:ahLst/>
                <a:cxnLst>
                  <a:cxn ang="T10">
                    <a:pos x="T0" y="T1"/>
                  </a:cxn>
                  <a:cxn ang="T11">
                    <a:pos x="T2" y="T3"/>
                  </a:cxn>
                  <a:cxn ang="T12">
                    <a:pos x="T4" y="T5"/>
                  </a:cxn>
                  <a:cxn ang="T13">
                    <a:pos x="T6" y="T7"/>
                  </a:cxn>
                  <a:cxn ang="T14">
                    <a:pos x="T8" y="T9"/>
                  </a:cxn>
                </a:cxnLst>
                <a:rect l="T15" t="T16" r="T17" b="T18"/>
                <a:pathLst>
                  <a:path w="198" h="370">
                    <a:moveTo>
                      <a:pt x="197" y="0"/>
                    </a:moveTo>
                    <a:lnTo>
                      <a:pt x="0" y="0"/>
                    </a:lnTo>
                    <a:lnTo>
                      <a:pt x="0" y="369"/>
                    </a:lnTo>
                    <a:lnTo>
                      <a:pt x="197" y="369"/>
                    </a:lnTo>
                    <a:lnTo>
                      <a:pt x="197" y="0"/>
                    </a:lnTo>
                  </a:path>
                </a:pathLst>
              </a:custGeom>
              <a:noFill/>
              <a:ln w="12700" cap="rnd">
                <a:solidFill>
                  <a:srgbClr val="000000"/>
                </a:solidFill>
                <a:round/>
                <a:headEnd type="none" w="sm" len="sm"/>
                <a:tailEnd type="none" w="sm" len="sm"/>
              </a:ln>
            </p:spPr>
            <p:txBody>
              <a:bodyPr/>
              <a:lstStyle/>
              <a:p>
                <a:endParaRPr lang="pt-BR"/>
              </a:p>
            </p:txBody>
          </p:sp>
          <p:sp>
            <p:nvSpPr>
              <p:cNvPr id="103548" name="Freeform 464"/>
              <p:cNvSpPr>
                <a:spLocks/>
              </p:cNvSpPr>
              <p:nvPr/>
            </p:nvSpPr>
            <p:spPr bwMode="auto">
              <a:xfrm>
                <a:off x="786" y="1220"/>
                <a:ext cx="162" cy="143"/>
              </a:xfrm>
              <a:custGeom>
                <a:avLst/>
                <a:gdLst>
                  <a:gd name="T0" fmla="*/ 0 w 162"/>
                  <a:gd name="T1" fmla="*/ 0 h 143"/>
                  <a:gd name="T2" fmla="*/ 161 w 162"/>
                  <a:gd name="T3" fmla="*/ 0 h 143"/>
                  <a:gd name="T4" fmla="*/ 161 w 162"/>
                  <a:gd name="T5" fmla="*/ 142 h 143"/>
                  <a:gd name="T6" fmla="*/ 0 w 162"/>
                  <a:gd name="T7" fmla="*/ 142 h 143"/>
                  <a:gd name="T8" fmla="*/ 0 w 162"/>
                  <a:gd name="T9" fmla="*/ 0 h 143"/>
                  <a:gd name="T10" fmla="*/ 0 60000 65536"/>
                  <a:gd name="T11" fmla="*/ 0 60000 65536"/>
                  <a:gd name="T12" fmla="*/ 0 60000 65536"/>
                  <a:gd name="T13" fmla="*/ 0 60000 65536"/>
                  <a:gd name="T14" fmla="*/ 0 60000 65536"/>
                  <a:gd name="T15" fmla="*/ 0 w 162"/>
                  <a:gd name="T16" fmla="*/ 0 h 143"/>
                  <a:gd name="T17" fmla="*/ 162 w 162"/>
                  <a:gd name="T18" fmla="*/ 143 h 143"/>
                </a:gdLst>
                <a:ahLst/>
                <a:cxnLst>
                  <a:cxn ang="T10">
                    <a:pos x="T0" y="T1"/>
                  </a:cxn>
                  <a:cxn ang="T11">
                    <a:pos x="T2" y="T3"/>
                  </a:cxn>
                  <a:cxn ang="T12">
                    <a:pos x="T4" y="T5"/>
                  </a:cxn>
                  <a:cxn ang="T13">
                    <a:pos x="T6" y="T7"/>
                  </a:cxn>
                  <a:cxn ang="T14">
                    <a:pos x="T8" y="T9"/>
                  </a:cxn>
                </a:cxnLst>
                <a:rect l="T15" t="T16" r="T17" b="T18"/>
                <a:pathLst>
                  <a:path w="162" h="143">
                    <a:moveTo>
                      <a:pt x="0" y="0"/>
                    </a:moveTo>
                    <a:lnTo>
                      <a:pt x="161" y="0"/>
                    </a:lnTo>
                    <a:lnTo>
                      <a:pt x="161" y="142"/>
                    </a:lnTo>
                    <a:lnTo>
                      <a:pt x="0" y="142"/>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49" name="Freeform 465"/>
              <p:cNvSpPr>
                <a:spLocks/>
              </p:cNvSpPr>
              <p:nvPr/>
            </p:nvSpPr>
            <p:spPr bwMode="auto">
              <a:xfrm>
                <a:off x="786" y="1267"/>
                <a:ext cx="162" cy="1"/>
              </a:xfrm>
              <a:custGeom>
                <a:avLst/>
                <a:gdLst>
                  <a:gd name="T0" fmla="*/ 0 w 162"/>
                  <a:gd name="T1" fmla="*/ 0 h 1"/>
                  <a:gd name="T2" fmla="*/ 161 w 162"/>
                  <a:gd name="T3" fmla="*/ 0 h 1"/>
                  <a:gd name="T4" fmla="*/ 0 60000 65536"/>
                  <a:gd name="T5" fmla="*/ 0 60000 65536"/>
                  <a:gd name="T6" fmla="*/ 0 w 162"/>
                  <a:gd name="T7" fmla="*/ 0 h 1"/>
                  <a:gd name="T8" fmla="*/ 162 w 162"/>
                  <a:gd name="T9" fmla="*/ 1 h 1"/>
                </a:gdLst>
                <a:ahLst/>
                <a:cxnLst>
                  <a:cxn ang="T4">
                    <a:pos x="T0" y="T1"/>
                  </a:cxn>
                  <a:cxn ang="T5">
                    <a:pos x="T2" y="T3"/>
                  </a:cxn>
                </a:cxnLst>
                <a:rect l="T6" t="T7" r="T8" b="T9"/>
                <a:pathLst>
                  <a:path w="162" h="1">
                    <a:moveTo>
                      <a:pt x="0" y="0"/>
                    </a:moveTo>
                    <a:lnTo>
                      <a:pt x="161" y="0"/>
                    </a:lnTo>
                  </a:path>
                </a:pathLst>
              </a:custGeom>
              <a:noFill/>
              <a:ln w="12700" cap="rnd">
                <a:solidFill>
                  <a:srgbClr val="000000"/>
                </a:solidFill>
                <a:round/>
                <a:headEnd type="none" w="sm" len="sm"/>
                <a:tailEnd type="none" w="sm" len="sm"/>
              </a:ln>
            </p:spPr>
            <p:txBody>
              <a:bodyPr/>
              <a:lstStyle/>
              <a:p>
                <a:endParaRPr lang="pt-BR"/>
              </a:p>
            </p:txBody>
          </p:sp>
          <p:sp>
            <p:nvSpPr>
              <p:cNvPr id="103550" name="Freeform 466"/>
              <p:cNvSpPr>
                <a:spLocks/>
              </p:cNvSpPr>
              <p:nvPr/>
            </p:nvSpPr>
            <p:spPr bwMode="auto">
              <a:xfrm>
                <a:off x="786" y="1317"/>
                <a:ext cx="162" cy="1"/>
              </a:xfrm>
              <a:custGeom>
                <a:avLst/>
                <a:gdLst>
                  <a:gd name="T0" fmla="*/ 0 w 162"/>
                  <a:gd name="T1" fmla="*/ 0 h 1"/>
                  <a:gd name="T2" fmla="*/ 161 w 162"/>
                  <a:gd name="T3" fmla="*/ 0 h 1"/>
                  <a:gd name="T4" fmla="*/ 0 60000 65536"/>
                  <a:gd name="T5" fmla="*/ 0 60000 65536"/>
                  <a:gd name="T6" fmla="*/ 0 w 162"/>
                  <a:gd name="T7" fmla="*/ 0 h 1"/>
                  <a:gd name="T8" fmla="*/ 162 w 162"/>
                  <a:gd name="T9" fmla="*/ 1 h 1"/>
                </a:gdLst>
                <a:ahLst/>
                <a:cxnLst>
                  <a:cxn ang="T4">
                    <a:pos x="T0" y="T1"/>
                  </a:cxn>
                  <a:cxn ang="T5">
                    <a:pos x="T2" y="T3"/>
                  </a:cxn>
                </a:cxnLst>
                <a:rect l="T6" t="T7" r="T8" b="T9"/>
                <a:pathLst>
                  <a:path w="162" h="1">
                    <a:moveTo>
                      <a:pt x="0" y="0"/>
                    </a:moveTo>
                    <a:lnTo>
                      <a:pt x="161" y="0"/>
                    </a:lnTo>
                  </a:path>
                </a:pathLst>
              </a:custGeom>
              <a:noFill/>
              <a:ln w="12700" cap="rnd">
                <a:solidFill>
                  <a:srgbClr val="000000"/>
                </a:solidFill>
                <a:round/>
                <a:headEnd type="none" w="sm" len="sm"/>
                <a:tailEnd type="none" w="sm" len="sm"/>
              </a:ln>
            </p:spPr>
            <p:txBody>
              <a:bodyPr/>
              <a:lstStyle/>
              <a:p>
                <a:endParaRPr lang="pt-BR"/>
              </a:p>
            </p:txBody>
          </p:sp>
          <p:sp>
            <p:nvSpPr>
              <p:cNvPr id="103551" name="Freeform 467"/>
              <p:cNvSpPr>
                <a:spLocks/>
              </p:cNvSpPr>
              <p:nvPr/>
            </p:nvSpPr>
            <p:spPr bwMode="auto">
              <a:xfrm>
                <a:off x="932" y="1383"/>
                <a:ext cx="15" cy="26"/>
              </a:xfrm>
              <a:custGeom>
                <a:avLst/>
                <a:gdLst>
                  <a:gd name="T0" fmla="*/ 0 w 15"/>
                  <a:gd name="T1" fmla="*/ 0 h 26"/>
                  <a:gd name="T2" fmla="*/ 14 w 15"/>
                  <a:gd name="T3" fmla="*/ 0 h 26"/>
                  <a:gd name="T4" fmla="*/ 14 w 15"/>
                  <a:gd name="T5" fmla="*/ 25 h 26"/>
                  <a:gd name="T6" fmla="*/ 0 w 15"/>
                  <a:gd name="T7" fmla="*/ 25 h 26"/>
                  <a:gd name="T8" fmla="*/ 0 w 15"/>
                  <a:gd name="T9" fmla="*/ 0 h 26"/>
                  <a:gd name="T10" fmla="*/ 0 60000 65536"/>
                  <a:gd name="T11" fmla="*/ 0 60000 65536"/>
                  <a:gd name="T12" fmla="*/ 0 60000 65536"/>
                  <a:gd name="T13" fmla="*/ 0 60000 65536"/>
                  <a:gd name="T14" fmla="*/ 0 60000 65536"/>
                  <a:gd name="T15" fmla="*/ 0 w 15"/>
                  <a:gd name="T16" fmla="*/ 0 h 26"/>
                  <a:gd name="T17" fmla="*/ 15 w 15"/>
                  <a:gd name="T18" fmla="*/ 26 h 26"/>
                </a:gdLst>
                <a:ahLst/>
                <a:cxnLst>
                  <a:cxn ang="T10">
                    <a:pos x="T0" y="T1"/>
                  </a:cxn>
                  <a:cxn ang="T11">
                    <a:pos x="T2" y="T3"/>
                  </a:cxn>
                  <a:cxn ang="T12">
                    <a:pos x="T4" y="T5"/>
                  </a:cxn>
                  <a:cxn ang="T13">
                    <a:pos x="T6" y="T7"/>
                  </a:cxn>
                  <a:cxn ang="T14">
                    <a:pos x="T8" y="T9"/>
                  </a:cxn>
                </a:cxnLst>
                <a:rect l="T15" t="T16" r="T17" b="T18"/>
                <a:pathLst>
                  <a:path w="15" h="26">
                    <a:moveTo>
                      <a:pt x="0" y="0"/>
                    </a:moveTo>
                    <a:lnTo>
                      <a:pt x="14" y="0"/>
                    </a:lnTo>
                    <a:lnTo>
                      <a:pt x="14" y="25"/>
                    </a:lnTo>
                    <a:lnTo>
                      <a:pt x="0" y="25"/>
                    </a:lnTo>
                    <a:lnTo>
                      <a:pt x="0" y="0"/>
                    </a:lnTo>
                  </a:path>
                </a:pathLst>
              </a:custGeom>
              <a:noFill/>
              <a:ln w="12700" cap="rnd">
                <a:solidFill>
                  <a:srgbClr val="000000"/>
                </a:solidFill>
                <a:round/>
                <a:headEnd type="none" w="sm" len="sm"/>
                <a:tailEnd type="none" w="sm" len="sm"/>
              </a:ln>
            </p:spPr>
            <p:txBody>
              <a:bodyPr/>
              <a:lstStyle/>
              <a:p>
                <a:endParaRPr lang="pt-BR"/>
              </a:p>
            </p:txBody>
          </p:sp>
        </p:grpSp>
        <p:grpSp>
          <p:nvGrpSpPr>
            <p:cNvPr id="103541" name="Group 468"/>
            <p:cNvGrpSpPr>
              <a:grpSpLocks/>
            </p:cNvGrpSpPr>
            <p:nvPr/>
          </p:nvGrpSpPr>
          <p:grpSpPr bwMode="auto">
            <a:xfrm>
              <a:off x="1012" y="1209"/>
              <a:ext cx="218" cy="231"/>
              <a:chOff x="1012" y="1209"/>
              <a:chExt cx="218" cy="231"/>
            </a:xfrm>
          </p:grpSpPr>
          <p:sp>
            <p:nvSpPr>
              <p:cNvPr id="103542" name="Freeform 469"/>
              <p:cNvSpPr>
                <a:spLocks/>
              </p:cNvSpPr>
              <p:nvPr/>
            </p:nvSpPr>
            <p:spPr bwMode="auto">
              <a:xfrm>
                <a:off x="1012" y="1209"/>
                <a:ext cx="218" cy="202"/>
              </a:xfrm>
              <a:custGeom>
                <a:avLst/>
                <a:gdLst>
                  <a:gd name="T0" fmla="*/ 5 w 218"/>
                  <a:gd name="T1" fmla="*/ 0 h 202"/>
                  <a:gd name="T2" fmla="*/ 212 w 218"/>
                  <a:gd name="T3" fmla="*/ 0 h 202"/>
                  <a:gd name="T4" fmla="*/ 213 w 218"/>
                  <a:gd name="T5" fmla="*/ 0 h 202"/>
                  <a:gd name="T6" fmla="*/ 214 w 218"/>
                  <a:gd name="T7" fmla="*/ 1 h 202"/>
                  <a:gd name="T8" fmla="*/ 215 w 218"/>
                  <a:gd name="T9" fmla="*/ 1 h 202"/>
                  <a:gd name="T10" fmla="*/ 216 w 218"/>
                  <a:gd name="T11" fmla="*/ 2 h 202"/>
                  <a:gd name="T12" fmla="*/ 217 w 218"/>
                  <a:gd name="T13" fmla="*/ 3 h 202"/>
                  <a:gd name="T14" fmla="*/ 217 w 218"/>
                  <a:gd name="T15" fmla="*/ 4 h 202"/>
                  <a:gd name="T16" fmla="*/ 217 w 218"/>
                  <a:gd name="T17" fmla="*/ 198 h 202"/>
                  <a:gd name="T18" fmla="*/ 217 w 218"/>
                  <a:gd name="T19" fmla="*/ 199 h 202"/>
                  <a:gd name="T20" fmla="*/ 216 w 218"/>
                  <a:gd name="T21" fmla="*/ 200 h 202"/>
                  <a:gd name="T22" fmla="*/ 215 w 218"/>
                  <a:gd name="T23" fmla="*/ 201 h 202"/>
                  <a:gd name="T24" fmla="*/ 214 w 218"/>
                  <a:gd name="T25" fmla="*/ 201 h 202"/>
                  <a:gd name="T26" fmla="*/ 213 w 218"/>
                  <a:gd name="T27" fmla="*/ 201 h 202"/>
                  <a:gd name="T28" fmla="*/ 212 w 218"/>
                  <a:gd name="T29" fmla="*/ 201 h 202"/>
                  <a:gd name="T30" fmla="*/ 5 w 218"/>
                  <a:gd name="T31" fmla="*/ 201 h 202"/>
                  <a:gd name="T32" fmla="*/ 3 w 218"/>
                  <a:gd name="T33" fmla="*/ 201 h 202"/>
                  <a:gd name="T34" fmla="*/ 1 w 218"/>
                  <a:gd name="T35" fmla="*/ 200 h 202"/>
                  <a:gd name="T36" fmla="*/ 0 w 218"/>
                  <a:gd name="T37" fmla="*/ 199 h 202"/>
                  <a:gd name="T38" fmla="*/ 0 w 218"/>
                  <a:gd name="T39" fmla="*/ 198 h 202"/>
                  <a:gd name="T40" fmla="*/ 0 w 218"/>
                  <a:gd name="T41" fmla="*/ 4 h 202"/>
                  <a:gd name="T42" fmla="*/ 0 w 218"/>
                  <a:gd name="T43" fmla="*/ 3 h 202"/>
                  <a:gd name="T44" fmla="*/ 1 w 218"/>
                  <a:gd name="T45" fmla="*/ 2 h 202"/>
                  <a:gd name="T46" fmla="*/ 3 w 218"/>
                  <a:gd name="T47" fmla="*/ 1 h 202"/>
                  <a:gd name="T48" fmla="*/ 5 w 218"/>
                  <a:gd name="T49" fmla="*/ 0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202"/>
                  <a:gd name="T77" fmla="*/ 218 w 218"/>
                  <a:gd name="T78" fmla="*/ 202 h 2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202">
                    <a:moveTo>
                      <a:pt x="5" y="0"/>
                    </a:moveTo>
                    <a:lnTo>
                      <a:pt x="212" y="0"/>
                    </a:lnTo>
                    <a:lnTo>
                      <a:pt x="213" y="0"/>
                    </a:lnTo>
                    <a:lnTo>
                      <a:pt x="214" y="1"/>
                    </a:lnTo>
                    <a:lnTo>
                      <a:pt x="215" y="1"/>
                    </a:lnTo>
                    <a:lnTo>
                      <a:pt x="216" y="2"/>
                    </a:lnTo>
                    <a:lnTo>
                      <a:pt x="217" y="3"/>
                    </a:lnTo>
                    <a:lnTo>
                      <a:pt x="217" y="4"/>
                    </a:lnTo>
                    <a:lnTo>
                      <a:pt x="217" y="198"/>
                    </a:lnTo>
                    <a:lnTo>
                      <a:pt x="217" y="199"/>
                    </a:lnTo>
                    <a:lnTo>
                      <a:pt x="216" y="200"/>
                    </a:lnTo>
                    <a:lnTo>
                      <a:pt x="215" y="201"/>
                    </a:lnTo>
                    <a:lnTo>
                      <a:pt x="214" y="201"/>
                    </a:lnTo>
                    <a:lnTo>
                      <a:pt x="213" y="201"/>
                    </a:lnTo>
                    <a:lnTo>
                      <a:pt x="212" y="201"/>
                    </a:lnTo>
                    <a:lnTo>
                      <a:pt x="5" y="201"/>
                    </a:lnTo>
                    <a:lnTo>
                      <a:pt x="3" y="201"/>
                    </a:lnTo>
                    <a:lnTo>
                      <a:pt x="1" y="200"/>
                    </a:lnTo>
                    <a:lnTo>
                      <a:pt x="0" y="199"/>
                    </a:lnTo>
                    <a:lnTo>
                      <a:pt x="0" y="198"/>
                    </a:lnTo>
                    <a:lnTo>
                      <a:pt x="0" y="4"/>
                    </a:lnTo>
                    <a:lnTo>
                      <a:pt x="0" y="3"/>
                    </a:lnTo>
                    <a:lnTo>
                      <a:pt x="1" y="2"/>
                    </a:lnTo>
                    <a:lnTo>
                      <a:pt x="3" y="1"/>
                    </a:lnTo>
                    <a:lnTo>
                      <a:pt x="5" y="0"/>
                    </a:lnTo>
                  </a:path>
                </a:pathLst>
              </a:custGeom>
              <a:noFill/>
              <a:ln w="12700" cap="rnd">
                <a:solidFill>
                  <a:srgbClr val="000000"/>
                </a:solidFill>
                <a:round/>
                <a:headEnd type="none" w="sm" len="sm"/>
                <a:tailEnd type="none" w="sm" len="sm"/>
              </a:ln>
            </p:spPr>
            <p:txBody>
              <a:bodyPr/>
              <a:lstStyle/>
              <a:p>
                <a:endParaRPr lang="pt-BR"/>
              </a:p>
            </p:txBody>
          </p:sp>
          <p:sp>
            <p:nvSpPr>
              <p:cNvPr id="103543" name="Freeform 470"/>
              <p:cNvSpPr>
                <a:spLocks/>
              </p:cNvSpPr>
              <p:nvPr/>
            </p:nvSpPr>
            <p:spPr bwMode="auto">
              <a:xfrm>
                <a:off x="1037" y="1234"/>
                <a:ext cx="169" cy="136"/>
              </a:xfrm>
              <a:custGeom>
                <a:avLst/>
                <a:gdLst>
                  <a:gd name="T0" fmla="*/ 5 w 169"/>
                  <a:gd name="T1" fmla="*/ 0 h 136"/>
                  <a:gd name="T2" fmla="*/ 163 w 169"/>
                  <a:gd name="T3" fmla="*/ 0 h 136"/>
                  <a:gd name="T4" fmla="*/ 165 w 169"/>
                  <a:gd name="T5" fmla="*/ 1 h 136"/>
                  <a:gd name="T6" fmla="*/ 167 w 169"/>
                  <a:gd name="T7" fmla="*/ 1 h 136"/>
                  <a:gd name="T8" fmla="*/ 168 w 169"/>
                  <a:gd name="T9" fmla="*/ 1 h 136"/>
                  <a:gd name="T10" fmla="*/ 168 w 169"/>
                  <a:gd name="T11" fmla="*/ 2 h 136"/>
                  <a:gd name="T12" fmla="*/ 168 w 169"/>
                  <a:gd name="T13" fmla="*/ 133 h 136"/>
                  <a:gd name="T14" fmla="*/ 168 w 169"/>
                  <a:gd name="T15" fmla="*/ 134 h 136"/>
                  <a:gd name="T16" fmla="*/ 167 w 169"/>
                  <a:gd name="T17" fmla="*/ 135 h 136"/>
                  <a:gd name="T18" fmla="*/ 165 w 169"/>
                  <a:gd name="T19" fmla="*/ 135 h 136"/>
                  <a:gd name="T20" fmla="*/ 163 w 169"/>
                  <a:gd name="T21" fmla="*/ 135 h 136"/>
                  <a:gd name="T22" fmla="*/ 5 w 169"/>
                  <a:gd name="T23" fmla="*/ 135 h 136"/>
                  <a:gd name="T24" fmla="*/ 3 w 169"/>
                  <a:gd name="T25" fmla="*/ 135 h 136"/>
                  <a:gd name="T26" fmla="*/ 1 w 169"/>
                  <a:gd name="T27" fmla="*/ 135 h 136"/>
                  <a:gd name="T28" fmla="*/ 0 w 169"/>
                  <a:gd name="T29" fmla="*/ 134 h 136"/>
                  <a:gd name="T30" fmla="*/ 0 w 169"/>
                  <a:gd name="T31" fmla="*/ 133 h 136"/>
                  <a:gd name="T32" fmla="*/ 0 w 169"/>
                  <a:gd name="T33" fmla="*/ 2 h 136"/>
                  <a:gd name="T34" fmla="*/ 0 w 169"/>
                  <a:gd name="T35" fmla="*/ 1 h 136"/>
                  <a:gd name="T36" fmla="*/ 1 w 169"/>
                  <a:gd name="T37" fmla="*/ 1 h 136"/>
                  <a:gd name="T38" fmla="*/ 3 w 169"/>
                  <a:gd name="T39" fmla="*/ 1 h 136"/>
                  <a:gd name="T40" fmla="*/ 5 w 169"/>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136"/>
                  <a:gd name="T65" fmla="*/ 169 w 169"/>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136">
                    <a:moveTo>
                      <a:pt x="5" y="0"/>
                    </a:moveTo>
                    <a:lnTo>
                      <a:pt x="163" y="0"/>
                    </a:lnTo>
                    <a:lnTo>
                      <a:pt x="165" y="1"/>
                    </a:lnTo>
                    <a:lnTo>
                      <a:pt x="167" y="1"/>
                    </a:lnTo>
                    <a:lnTo>
                      <a:pt x="168" y="1"/>
                    </a:lnTo>
                    <a:lnTo>
                      <a:pt x="168" y="2"/>
                    </a:lnTo>
                    <a:lnTo>
                      <a:pt x="168" y="133"/>
                    </a:lnTo>
                    <a:lnTo>
                      <a:pt x="168" y="134"/>
                    </a:lnTo>
                    <a:lnTo>
                      <a:pt x="167" y="135"/>
                    </a:lnTo>
                    <a:lnTo>
                      <a:pt x="165" y="135"/>
                    </a:lnTo>
                    <a:lnTo>
                      <a:pt x="163" y="135"/>
                    </a:lnTo>
                    <a:lnTo>
                      <a:pt x="5" y="135"/>
                    </a:lnTo>
                    <a:lnTo>
                      <a:pt x="3" y="135"/>
                    </a:lnTo>
                    <a:lnTo>
                      <a:pt x="1" y="135"/>
                    </a:lnTo>
                    <a:lnTo>
                      <a:pt x="0" y="134"/>
                    </a:lnTo>
                    <a:lnTo>
                      <a:pt x="0" y="133"/>
                    </a:lnTo>
                    <a:lnTo>
                      <a:pt x="0" y="2"/>
                    </a:lnTo>
                    <a:lnTo>
                      <a:pt x="0" y="1"/>
                    </a:lnTo>
                    <a:lnTo>
                      <a:pt x="1" y="1"/>
                    </a:lnTo>
                    <a:lnTo>
                      <a:pt x="3" y="1"/>
                    </a:lnTo>
                    <a:lnTo>
                      <a:pt x="5" y="0"/>
                    </a:lnTo>
                  </a:path>
                </a:pathLst>
              </a:custGeom>
              <a:noFill/>
              <a:ln w="12700" cap="rnd">
                <a:solidFill>
                  <a:srgbClr val="000000"/>
                </a:solidFill>
                <a:round/>
                <a:headEnd type="none" w="sm" len="sm"/>
                <a:tailEnd type="none" w="sm" len="sm"/>
              </a:ln>
            </p:spPr>
            <p:txBody>
              <a:bodyPr/>
              <a:lstStyle/>
              <a:p>
                <a:endParaRPr lang="pt-BR"/>
              </a:p>
            </p:txBody>
          </p:sp>
          <p:sp>
            <p:nvSpPr>
              <p:cNvPr id="103544" name="Freeform 471"/>
              <p:cNvSpPr>
                <a:spLocks/>
              </p:cNvSpPr>
              <p:nvPr/>
            </p:nvSpPr>
            <p:spPr bwMode="auto">
              <a:xfrm>
                <a:off x="1194" y="1386"/>
                <a:ext cx="10" cy="10"/>
              </a:xfrm>
              <a:custGeom>
                <a:avLst/>
                <a:gdLst>
                  <a:gd name="T0" fmla="*/ 0 w 10"/>
                  <a:gd name="T1" fmla="*/ 0 h 10"/>
                  <a:gd name="T2" fmla="*/ 9 w 10"/>
                  <a:gd name="T3" fmla="*/ 0 h 10"/>
                  <a:gd name="T4" fmla="*/ 9 w 10"/>
                  <a:gd name="T5" fmla="*/ 9 h 10"/>
                  <a:gd name="T6" fmla="*/ 0 w 10"/>
                  <a:gd name="T7" fmla="*/ 9 h 10"/>
                  <a:gd name="T8" fmla="*/ 0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0"/>
                    </a:moveTo>
                    <a:lnTo>
                      <a:pt x="9" y="0"/>
                    </a:lnTo>
                    <a:lnTo>
                      <a:pt x="9" y="9"/>
                    </a:lnTo>
                    <a:lnTo>
                      <a:pt x="0" y="9"/>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45" name="Freeform 472"/>
              <p:cNvSpPr>
                <a:spLocks/>
              </p:cNvSpPr>
              <p:nvPr/>
            </p:nvSpPr>
            <p:spPr bwMode="auto">
              <a:xfrm>
                <a:off x="1035" y="1411"/>
                <a:ext cx="171" cy="29"/>
              </a:xfrm>
              <a:custGeom>
                <a:avLst/>
                <a:gdLst>
                  <a:gd name="T0" fmla="*/ 48 w 171"/>
                  <a:gd name="T1" fmla="*/ 0 h 29"/>
                  <a:gd name="T2" fmla="*/ 48 w 171"/>
                  <a:gd name="T3" fmla="*/ 13 h 29"/>
                  <a:gd name="T4" fmla="*/ 0 w 171"/>
                  <a:gd name="T5" fmla="*/ 26 h 29"/>
                  <a:gd name="T6" fmla="*/ 0 w 171"/>
                  <a:gd name="T7" fmla="*/ 28 h 29"/>
                  <a:gd name="T8" fmla="*/ 170 w 171"/>
                  <a:gd name="T9" fmla="*/ 28 h 29"/>
                  <a:gd name="T10" fmla="*/ 170 w 171"/>
                  <a:gd name="T11" fmla="*/ 26 h 29"/>
                  <a:gd name="T12" fmla="*/ 123 w 171"/>
                  <a:gd name="T13" fmla="*/ 13 h 29"/>
                  <a:gd name="T14" fmla="*/ 123 w 171"/>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171"/>
                  <a:gd name="T25" fmla="*/ 0 h 29"/>
                  <a:gd name="T26" fmla="*/ 171 w 17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 h="29">
                    <a:moveTo>
                      <a:pt x="48" y="0"/>
                    </a:moveTo>
                    <a:lnTo>
                      <a:pt x="48" y="13"/>
                    </a:lnTo>
                    <a:lnTo>
                      <a:pt x="0" y="26"/>
                    </a:lnTo>
                    <a:lnTo>
                      <a:pt x="0" y="28"/>
                    </a:lnTo>
                    <a:lnTo>
                      <a:pt x="170" y="28"/>
                    </a:lnTo>
                    <a:lnTo>
                      <a:pt x="170" y="26"/>
                    </a:lnTo>
                    <a:lnTo>
                      <a:pt x="123" y="13"/>
                    </a:lnTo>
                    <a:lnTo>
                      <a:pt x="123" y="0"/>
                    </a:lnTo>
                  </a:path>
                </a:pathLst>
              </a:custGeom>
              <a:noFill/>
              <a:ln w="12700" cap="rnd">
                <a:solidFill>
                  <a:srgbClr val="000000"/>
                </a:solidFill>
                <a:round/>
                <a:headEnd type="none" w="sm" len="sm"/>
                <a:tailEnd type="none" w="sm" len="sm"/>
              </a:ln>
            </p:spPr>
            <p:txBody>
              <a:bodyPr/>
              <a:lstStyle/>
              <a:p>
                <a:endParaRPr lang="pt-BR"/>
              </a:p>
            </p:txBody>
          </p:sp>
          <p:sp>
            <p:nvSpPr>
              <p:cNvPr id="103546" name="Freeform 473"/>
              <p:cNvSpPr>
                <a:spLocks/>
              </p:cNvSpPr>
              <p:nvPr/>
            </p:nvSpPr>
            <p:spPr bwMode="auto">
              <a:xfrm>
                <a:off x="1083" y="1425"/>
                <a:ext cx="76" cy="1"/>
              </a:xfrm>
              <a:custGeom>
                <a:avLst/>
                <a:gdLst>
                  <a:gd name="T0" fmla="*/ 0 w 76"/>
                  <a:gd name="T1" fmla="*/ 0 h 1"/>
                  <a:gd name="T2" fmla="*/ 75 w 76"/>
                  <a:gd name="T3" fmla="*/ 0 h 1"/>
                  <a:gd name="T4" fmla="*/ 0 60000 65536"/>
                  <a:gd name="T5" fmla="*/ 0 60000 65536"/>
                  <a:gd name="T6" fmla="*/ 0 w 76"/>
                  <a:gd name="T7" fmla="*/ 0 h 1"/>
                  <a:gd name="T8" fmla="*/ 76 w 76"/>
                  <a:gd name="T9" fmla="*/ 1 h 1"/>
                </a:gdLst>
                <a:ahLst/>
                <a:cxnLst>
                  <a:cxn ang="T4">
                    <a:pos x="T0" y="T1"/>
                  </a:cxn>
                  <a:cxn ang="T5">
                    <a:pos x="T2" y="T3"/>
                  </a:cxn>
                </a:cxnLst>
                <a:rect l="T6" t="T7" r="T8" b="T9"/>
                <a:pathLst>
                  <a:path w="76" h="1">
                    <a:moveTo>
                      <a:pt x="0" y="0"/>
                    </a:moveTo>
                    <a:lnTo>
                      <a:pt x="75" y="0"/>
                    </a:lnTo>
                  </a:path>
                </a:pathLst>
              </a:custGeom>
              <a:noFill/>
              <a:ln w="12700" cap="rnd">
                <a:solidFill>
                  <a:srgbClr val="000000"/>
                </a:solidFill>
                <a:round/>
                <a:headEnd type="none" w="sm" len="sm"/>
                <a:tailEnd type="none" w="sm" len="sm"/>
              </a:ln>
            </p:spPr>
            <p:txBody>
              <a:bodyPr/>
              <a:lstStyle/>
              <a:p>
                <a:endParaRPr lang="pt-BR"/>
              </a:p>
            </p:txBody>
          </p:sp>
        </p:grpSp>
      </p:grpSp>
      <p:sp>
        <p:nvSpPr>
          <p:cNvPr id="103448" name="Line 474"/>
          <p:cNvSpPr>
            <a:spLocks noChangeShapeType="1"/>
          </p:cNvSpPr>
          <p:nvPr/>
        </p:nvSpPr>
        <p:spPr bwMode="auto">
          <a:xfrm>
            <a:off x="1100138" y="2419350"/>
            <a:ext cx="2286000" cy="685800"/>
          </a:xfrm>
          <a:prstGeom prst="line">
            <a:avLst/>
          </a:prstGeom>
          <a:noFill/>
          <a:ln w="25400">
            <a:solidFill>
              <a:schemeClr val="accent1"/>
            </a:solidFill>
            <a:round/>
            <a:headEnd type="none" w="sm" len="sm"/>
            <a:tailEnd type="none" w="sm" len="sm"/>
          </a:ln>
        </p:spPr>
        <p:txBody>
          <a:bodyPr wrap="none" anchor="ctr"/>
          <a:lstStyle/>
          <a:p>
            <a:endParaRPr lang="pt-BR"/>
          </a:p>
        </p:txBody>
      </p:sp>
      <p:sp>
        <p:nvSpPr>
          <p:cNvPr id="103449" name="Rectangle 475"/>
          <p:cNvSpPr>
            <a:spLocks noChangeArrowheads="1"/>
          </p:cNvSpPr>
          <p:nvPr/>
        </p:nvSpPr>
        <p:spPr bwMode="auto">
          <a:xfrm>
            <a:off x="1023938" y="1581150"/>
            <a:ext cx="1219200" cy="274638"/>
          </a:xfrm>
          <a:prstGeom prst="rect">
            <a:avLst/>
          </a:prstGeom>
          <a:noFill/>
          <a:ln w="9525">
            <a:noFill/>
            <a:miter lim="800000"/>
            <a:headEnd/>
            <a:tailEnd/>
          </a:ln>
        </p:spPr>
        <p:txBody>
          <a:bodyPr lIns="92075" tIns="46038" rIns="92075" bIns="46038">
            <a:spAutoFit/>
          </a:bodyPr>
          <a:lstStyle/>
          <a:p>
            <a:pPr eaLnBrk="0" hangingPunct="0"/>
            <a:r>
              <a:rPr lang="en-US" sz="1200" b="1">
                <a:solidFill>
                  <a:srgbClr val="000000"/>
                </a:solidFill>
                <a:latin typeface="Arial Unicode MS" pitchFamily="34" charset="-128"/>
              </a:rPr>
              <a:t>CLIENTE HSE</a:t>
            </a:r>
          </a:p>
        </p:txBody>
      </p:sp>
      <p:sp>
        <p:nvSpPr>
          <p:cNvPr id="103450" name="Rectangle 476"/>
          <p:cNvSpPr>
            <a:spLocks noChangeArrowheads="1"/>
          </p:cNvSpPr>
          <p:nvPr/>
        </p:nvSpPr>
        <p:spPr bwMode="auto">
          <a:xfrm>
            <a:off x="2852738" y="2190750"/>
            <a:ext cx="1231900" cy="533400"/>
          </a:xfrm>
          <a:prstGeom prst="rect">
            <a:avLst/>
          </a:prstGeom>
          <a:noFill/>
          <a:ln w="9525">
            <a:noFill/>
            <a:miter lim="800000"/>
            <a:headEnd/>
            <a:tailEnd/>
          </a:ln>
        </p:spPr>
        <p:txBody>
          <a:bodyPr/>
          <a:lstStyle/>
          <a:p>
            <a:pPr algn="ctr" eaLnBrk="0" hangingPunct="0"/>
            <a:r>
              <a:rPr lang="en-US" sz="1400" b="1">
                <a:latin typeface="Arial Unicode MS" pitchFamily="34" charset="-128"/>
              </a:rPr>
              <a:t>100 Mbit/s</a:t>
            </a:r>
          </a:p>
          <a:p>
            <a:pPr algn="ctr" eaLnBrk="0" hangingPunct="0"/>
            <a:r>
              <a:rPr lang="en-US" sz="1400" b="1">
                <a:latin typeface="Arial Unicode MS" pitchFamily="34" charset="-128"/>
              </a:rPr>
              <a:t>Switch</a:t>
            </a:r>
          </a:p>
        </p:txBody>
      </p:sp>
      <p:sp>
        <p:nvSpPr>
          <p:cNvPr id="103451" name="Text Box 477"/>
          <p:cNvSpPr txBox="1">
            <a:spLocks noChangeArrowheads="1"/>
          </p:cNvSpPr>
          <p:nvPr/>
        </p:nvSpPr>
        <p:spPr bwMode="auto">
          <a:xfrm>
            <a:off x="3940175" y="3714750"/>
            <a:ext cx="863600" cy="581025"/>
          </a:xfrm>
          <a:prstGeom prst="rect">
            <a:avLst/>
          </a:prstGeom>
          <a:noFill/>
          <a:ln w="12700">
            <a:noFill/>
            <a:miter lim="800000"/>
            <a:headEnd type="none" w="sm" len="sm"/>
            <a:tailEnd type="none" w="sm" len="sm"/>
          </a:ln>
        </p:spPr>
        <p:txBody>
          <a:bodyPr wrap="none">
            <a:spAutoFit/>
          </a:bodyPr>
          <a:lstStyle/>
          <a:p>
            <a:pPr algn="ctr" eaLnBrk="0" hangingPunct="0"/>
            <a:r>
              <a:rPr lang="en-US" sz="1600" b="1">
                <a:latin typeface="Arial Unicode MS" pitchFamily="34" charset="-128"/>
              </a:rPr>
              <a:t>Linking</a:t>
            </a:r>
          </a:p>
          <a:p>
            <a:pPr algn="ctr" eaLnBrk="0" hangingPunct="0"/>
            <a:r>
              <a:rPr lang="en-US" sz="1600" b="1">
                <a:latin typeface="Arial Unicode MS" pitchFamily="34" charset="-128"/>
              </a:rPr>
              <a:t> Device</a:t>
            </a:r>
          </a:p>
        </p:txBody>
      </p:sp>
      <p:sp>
        <p:nvSpPr>
          <p:cNvPr id="103452" name="Text Box 478"/>
          <p:cNvSpPr txBox="1">
            <a:spLocks noChangeArrowheads="1"/>
          </p:cNvSpPr>
          <p:nvPr/>
        </p:nvSpPr>
        <p:spPr bwMode="auto">
          <a:xfrm>
            <a:off x="7369175" y="3057525"/>
            <a:ext cx="863600" cy="581025"/>
          </a:xfrm>
          <a:prstGeom prst="rect">
            <a:avLst/>
          </a:prstGeom>
          <a:noFill/>
          <a:ln w="12700">
            <a:noFill/>
            <a:miter lim="800000"/>
            <a:headEnd type="none" w="sm" len="sm"/>
            <a:tailEnd type="none" w="sm" len="sm"/>
          </a:ln>
        </p:spPr>
        <p:txBody>
          <a:bodyPr wrap="none">
            <a:spAutoFit/>
          </a:bodyPr>
          <a:lstStyle/>
          <a:p>
            <a:pPr algn="ctr" eaLnBrk="0" hangingPunct="0"/>
            <a:r>
              <a:rPr lang="en-US" sz="1600" b="1">
                <a:latin typeface="Arial Unicode MS" pitchFamily="34" charset="-128"/>
              </a:rPr>
              <a:t>Linking</a:t>
            </a:r>
          </a:p>
          <a:p>
            <a:pPr algn="ctr" eaLnBrk="0" hangingPunct="0"/>
            <a:r>
              <a:rPr lang="en-US" sz="1600" b="1">
                <a:latin typeface="Arial Unicode MS" pitchFamily="34" charset="-128"/>
              </a:rPr>
              <a:t> Device</a:t>
            </a:r>
          </a:p>
        </p:txBody>
      </p:sp>
      <p:sp>
        <p:nvSpPr>
          <p:cNvPr id="103453" name="Line 479"/>
          <p:cNvSpPr>
            <a:spLocks noChangeShapeType="1"/>
          </p:cNvSpPr>
          <p:nvPr/>
        </p:nvSpPr>
        <p:spPr bwMode="auto">
          <a:xfrm flipV="1">
            <a:off x="1557338" y="3181350"/>
            <a:ext cx="2133600" cy="1219200"/>
          </a:xfrm>
          <a:prstGeom prst="line">
            <a:avLst/>
          </a:prstGeom>
          <a:noFill/>
          <a:ln w="25400">
            <a:solidFill>
              <a:schemeClr val="accent1"/>
            </a:solidFill>
            <a:round/>
            <a:headEnd type="none" w="sm" len="sm"/>
            <a:tailEnd type="none" w="sm" len="sm"/>
          </a:ln>
        </p:spPr>
        <p:txBody>
          <a:bodyPr wrap="none" anchor="ctr"/>
          <a:lstStyle/>
          <a:p>
            <a:endParaRPr lang="pt-BR"/>
          </a:p>
        </p:txBody>
      </p:sp>
      <p:sp>
        <p:nvSpPr>
          <p:cNvPr id="103454" name="Rectangle 480"/>
          <p:cNvSpPr>
            <a:spLocks noChangeArrowheads="1"/>
          </p:cNvSpPr>
          <p:nvPr/>
        </p:nvSpPr>
        <p:spPr bwMode="auto">
          <a:xfrm rot="-1875802">
            <a:off x="1868488" y="3740150"/>
            <a:ext cx="1830387" cy="304800"/>
          </a:xfrm>
          <a:prstGeom prst="rect">
            <a:avLst/>
          </a:prstGeom>
          <a:noFill/>
          <a:ln w="9525">
            <a:noFill/>
            <a:miter lim="800000"/>
            <a:headEnd/>
            <a:tailEnd/>
          </a:ln>
        </p:spPr>
        <p:txBody>
          <a:bodyPr wrap="none" lIns="92075" tIns="46038" rIns="92075" bIns="46038">
            <a:spAutoFit/>
          </a:bodyPr>
          <a:lstStyle/>
          <a:p>
            <a:pPr defTabSz="585788" eaLnBrk="0" hangingPunct="0"/>
            <a:r>
              <a:rPr lang="en-US" sz="1400" b="1">
                <a:solidFill>
                  <a:srgbClr val="FF0033"/>
                </a:solidFill>
                <a:latin typeface="Arial Unicode MS" pitchFamily="34" charset="-128"/>
              </a:rPr>
              <a:t>High Speed Ethernet</a:t>
            </a:r>
          </a:p>
        </p:txBody>
      </p:sp>
      <p:sp>
        <p:nvSpPr>
          <p:cNvPr id="103455" name="Rectangle 481"/>
          <p:cNvSpPr>
            <a:spLocks noChangeArrowheads="1"/>
          </p:cNvSpPr>
          <p:nvPr/>
        </p:nvSpPr>
        <p:spPr bwMode="auto">
          <a:xfrm rot="420000">
            <a:off x="4757738" y="3028950"/>
            <a:ext cx="2032000" cy="304800"/>
          </a:xfrm>
          <a:prstGeom prst="rect">
            <a:avLst/>
          </a:prstGeom>
          <a:noFill/>
          <a:ln w="9525">
            <a:noFill/>
            <a:miter lim="800000"/>
            <a:headEnd/>
            <a:tailEnd/>
          </a:ln>
        </p:spPr>
        <p:txBody>
          <a:bodyPr lIns="92075" tIns="46038" rIns="92075" bIns="46038">
            <a:spAutoFit/>
          </a:bodyPr>
          <a:lstStyle/>
          <a:p>
            <a:pPr defTabSz="585788" eaLnBrk="0" hangingPunct="0"/>
            <a:r>
              <a:rPr lang="en-US" sz="1400" b="1">
                <a:solidFill>
                  <a:srgbClr val="FF0033"/>
                </a:solidFill>
                <a:latin typeface="Arial Unicode MS" pitchFamily="34" charset="-128"/>
              </a:rPr>
              <a:t>High Speed  Ethernet</a:t>
            </a:r>
          </a:p>
        </p:txBody>
      </p:sp>
      <p:sp>
        <p:nvSpPr>
          <p:cNvPr id="103456" name="Rectangle 482"/>
          <p:cNvSpPr>
            <a:spLocks noChangeArrowheads="1"/>
          </p:cNvSpPr>
          <p:nvPr/>
        </p:nvSpPr>
        <p:spPr bwMode="auto">
          <a:xfrm rot="1004180">
            <a:off x="1404938" y="2571750"/>
            <a:ext cx="2032000" cy="304800"/>
          </a:xfrm>
          <a:prstGeom prst="rect">
            <a:avLst/>
          </a:prstGeom>
          <a:noFill/>
          <a:ln w="9525">
            <a:noFill/>
            <a:miter lim="800000"/>
            <a:headEnd/>
            <a:tailEnd/>
          </a:ln>
        </p:spPr>
        <p:txBody>
          <a:bodyPr lIns="92075" tIns="46038" rIns="92075" bIns="46038">
            <a:spAutoFit/>
          </a:bodyPr>
          <a:lstStyle/>
          <a:p>
            <a:pPr defTabSz="585788" eaLnBrk="0" hangingPunct="0"/>
            <a:r>
              <a:rPr lang="en-US" sz="1400" b="1">
                <a:solidFill>
                  <a:srgbClr val="FF0033"/>
                </a:solidFill>
                <a:latin typeface="Arial Unicode MS" pitchFamily="34" charset="-128"/>
              </a:rPr>
              <a:t>High Speed  Ethernet</a:t>
            </a:r>
          </a:p>
        </p:txBody>
      </p:sp>
      <p:sp>
        <p:nvSpPr>
          <p:cNvPr id="103457" name="Text Box 483"/>
          <p:cNvSpPr txBox="1">
            <a:spLocks noChangeArrowheads="1"/>
          </p:cNvSpPr>
          <p:nvPr/>
        </p:nvSpPr>
        <p:spPr bwMode="auto">
          <a:xfrm>
            <a:off x="2716213" y="5662613"/>
            <a:ext cx="2330450" cy="581025"/>
          </a:xfrm>
          <a:prstGeom prst="rect">
            <a:avLst/>
          </a:prstGeom>
          <a:noFill/>
          <a:ln w="12700">
            <a:noFill/>
            <a:miter lim="800000"/>
            <a:headEnd type="none" w="sm" len="sm"/>
            <a:tailEnd type="none" w="sm" len="sm"/>
          </a:ln>
        </p:spPr>
        <p:txBody>
          <a:bodyPr wrap="none">
            <a:spAutoFit/>
          </a:bodyPr>
          <a:lstStyle/>
          <a:p>
            <a:pPr algn="ctr" eaLnBrk="0" hangingPunct="0"/>
            <a:r>
              <a:rPr lang="en-US" sz="1600" b="1">
                <a:latin typeface="Arial Unicode MS" pitchFamily="34" charset="-128"/>
              </a:rPr>
              <a:t>Equipamento de campo</a:t>
            </a:r>
          </a:p>
          <a:p>
            <a:pPr algn="ctr" eaLnBrk="0" hangingPunct="0"/>
            <a:r>
              <a:rPr lang="en-US" sz="1600" b="1">
                <a:latin typeface="Arial Unicode MS" pitchFamily="34" charset="-128"/>
              </a:rPr>
              <a:t> Ethernet</a:t>
            </a:r>
          </a:p>
        </p:txBody>
      </p:sp>
      <p:grpSp>
        <p:nvGrpSpPr>
          <p:cNvPr id="103458" name="Group 484"/>
          <p:cNvGrpSpPr>
            <a:grpSpLocks/>
          </p:cNvGrpSpPr>
          <p:nvPr/>
        </p:nvGrpSpPr>
        <p:grpSpPr bwMode="auto">
          <a:xfrm flipH="1">
            <a:off x="871538" y="4400550"/>
            <a:ext cx="838200" cy="381000"/>
            <a:chOff x="4368" y="2400"/>
            <a:chExt cx="168" cy="274"/>
          </a:xfrm>
        </p:grpSpPr>
        <p:sp>
          <p:nvSpPr>
            <p:cNvPr id="103503" name="Freeform 485"/>
            <p:cNvSpPr>
              <a:spLocks/>
            </p:cNvSpPr>
            <p:nvPr/>
          </p:nvSpPr>
          <p:spPr bwMode="auto">
            <a:xfrm>
              <a:off x="4368" y="2400"/>
              <a:ext cx="43" cy="274"/>
            </a:xfrm>
            <a:custGeom>
              <a:avLst/>
              <a:gdLst>
                <a:gd name="T0" fmla="*/ 0 w 43"/>
                <a:gd name="T1" fmla="*/ 0 h 274"/>
                <a:gd name="T2" fmla="*/ 42 w 43"/>
                <a:gd name="T3" fmla="*/ 0 h 274"/>
                <a:gd name="T4" fmla="*/ 42 w 43"/>
                <a:gd name="T5" fmla="*/ 273 h 274"/>
                <a:gd name="T6" fmla="*/ 0 w 43"/>
                <a:gd name="T7" fmla="*/ 273 h 274"/>
                <a:gd name="T8" fmla="*/ 0 w 43"/>
                <a:gd name="T9" fmla="*/ 0 h 274"/>
                <a:gd name="T10" fmla="*/ 0 60000 65536"/>
                <a:gd name="T11" fmla="*/ 0 60000 65536"/>
                <a:gd name="T12" fmla="*/ 0 60000 65536"/>
                <a:gd name="T13" fmla="*/ 0 60000 65536"/>
                <a:gd name="T14" fmla="*/ 0 60000 65536"/>
                <a:gd name="T15" fmla="*/ 0 w 43"/>
                <a:gd name="T16" fmla="*/ 0 h 274"/>
                <a:gd name="T17" fmla="*/ 43 w 43"/>
                <a:gd name="T18" fmla="*/ 274 h 274"/>
              </a:gdLst>
              <a:ahLst/>
              <a:cxnLst>
                <a:cxn ang="T10">
                  <a:pos x="T0" y="T1"/>
                </a:cxn>
                <a:cxn ang="T11">
                  <a:pos x="T2" y="T3"/>
                </a:cxn>
                <a:cxn ang="T12">
                  <a:pos x="T4" y="T5"/>
                </a:cxn>
                <a:cxn ang="T13">
                  <a:pos x="T6" y="T7"/>
                </a:cxn>
                <a:cxn ang="T14">
                  <a:pos x="T8" y="T9"/>
                </a:cxn>
              </a:cxnLst>
              <a:rect l="T15" t="T16" r="T17" b="T18"/>
              <a:pathLst>
                <a:path w="43" h="274">
                  <a:moveTo>
                    <a:pt x="0" y="0"/>
                  </a:moveTo>
                  <a:lnTo>
                    <a:pt x="42" y="0"/>
                  </a:lnTo>
                  <a:lnTo>
                    <a:pt x="42" y="273"/>
                  </a:lnTo>
                  <a:lnTo>
                    <a:pt x="0" y="273"/>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04" name="Freeform 486"/>
            <p:cNvSpPr>
              <a:spLocks/>
            </p:cNvSpPr>
            <p:nvPr/>
          </p:nvSpPr>
          <p:spPr bwMode="auto">
            <a:xfrm>
              <a:off x="4452" y="2400"/>
              <a:ext cx="42" cy="274"/>
            </a:xfrm>
            <a:custGeom>
              <a:avLst/>
              <a:gdLst>
                <a:gd name="T0" fmla="*/ 0 w 42"/>
                <a:gd name="T1" fmla="*/ 0 h 274"/>
                <a:gd name="T2" fmla="*/ 41 w 42"/>
                <a:gd name="T3" fmla="*/ 0 h 274"/>
                <a:gd name="T4" fmla="*/ 41 w 42"/>
                <a:gd name="T5" fmla="*/ 273 h 274"/>
                <a:gd name="T6" fmla="*/ 0 w 42"/>
                <a:gd name="T7" fmla="*/ 273 h 274"/>
                <a:gd name="T8" fmla="*/ 0 w 42"/>
                <a:gd name="T9" fmla="*/ 0 h 274"/>
                <a:gd name="T10" fmla="*/ 0 60000 65536"/>
                <a:gd name="T11" fmla="*/ 0 60000 65536"/>
                <a:gd name="T12" fmla="*/ 0 60000 65536"/>
                <a:gd name="T13" fmla="*/ 0 60000 65536"/>
                <a:gd name="T14" fmla="*/ 0 60000 65536"/>
                <a:gd name="T15" fmla="*/ 0 w 42"/>
                <a:gd name="T16" fmla="*/ 0 h 274"/>
                <a:gd name="T17" fmla="*/ 42 w 42"/>
                <a:gd name="T18" fmla="*/ 274 h 274"/>
              </a:gdLst>
              <a:ahLst/>
              <a:cxnLst>
                <a:cxn ang="T10">
                  <a:pos x="T0" y="T1"/>
                </a:cxn>
                <a:cxn ang="T11">
                  <a:pos x="T2" y="T3"/>
                </a:cxn>
                <a:cxn ang="T12">
                  <a:pos x="T4" y="T5"/>
                </a:cxn>
                <a:cxn ang="T13">
                  <a:pos x="T6" y="T7"/>
                </a:cxn>
                <a:cxn ang="T14">
                  <a:pos x="T8" y="T9"/>
                </a:cxn>
              </a:cxnLst>
              <a:rect l="T15" t="T16" r="T17" b="T18"/>
              <a:pathLst>
                <a:path w="42" h="274">
                  <a:moveTo>
                    <a:pt x="0" y="0"/>
                  </a:moveTo>
                  <a:lnTo>
                    <a:pt x="41" y="0"/>
                  </a:lnTo>
                  <a:lnTo>
                    <a:pt x="41" y="273"/>
                  </a:lnTo>
                  <a:lnTo>
                    <a:pt x="0" y="273"/>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05" name="Freeform 487"/>
            <p:cNvSpPr>
              <a:spLocks/>
            </p:cNvSpPr>
            <p:nvPr/>
          </p:nvSpPr>
          <p:spPr bwMode="auto">
            <a:xfrm>
              <a:off x="4409" y="2400"/>
              <a:ext cx="44" cy="274"/>
            </a:xfrm>
            <a:custGeom>
              <a:avLst/>
              <a:gdLst>
                <a:gd name="T0" fmla="*/ 0 w 44"/>
                <a:gd name="T1" fmla="*/ 0 h 274"/>
                <a:gd name="T2" fmla="*/ 43 w 44"/>
                <a:gd name="T3" fmla="*/ 0 h 274"/>
                <a:gd name="T4" fmla="*/ 43 w 44"/>
                <a:gd name="T5" fmla="*/ 273 h 274"/>
                <a:gd name="T6" fmla="*/ 0 w 44"/>
                <a:gd name="T7" fmla="*/ 273 h 274"/>
                <a:gd name="T8" fmla="*/ 0 w 44"/>
                <a:gd name="T9" fmla="*/ 0 h 274"/>
                <a:gd name="T10" fmla="*/ 0 60000 65536"/>
                <a:gd name="T11" fmla="*/ 0 60000 65536"/>
                <a:gd name="T12" fmla="*/ 0 60000 65536"/>
                <a:gd name="T13" fmla="*/ 0 60000 65536"/>
                <a:gd name="T14" fmla="*/ 0 60000 65536"/>
                <a:gd name="T15" fmla="*/ 0 w 44"/>
                <a:gd name="T16" fmla="*/ 0 h 274"/>
                <a:gd name="T17" fmla="*/ 44 w 44"/>
                <a:gd name="T18" fmla="*/ 274 h 274"/>
              </a:gdLst>
              <a:ahLst/>
              <a:cxnLst>
                <a:cxn ang="T10">
                  <a:pos x="T0" y="T1"/>
                </a:cxn>
                <a:cxn ang="T11">
                  <a:pos x="T2" y="T3"/>
                </a:cxn>
                <a:cxn ang="T12">
                  <a:pos x="T4" y="T5"/>
                </a:cxn>
                <a:cxn ang="T13">
                  <a:pos x="T6" y="T7"/>
                </a:cxn>
                <a:cxn ang="T14">
                  <a:pos x="T8" y="T9"/>
                </a:cxn>
              </a:cxnLst>
              <a:rect l="T15" t="T16" r="T17" b="T18"/>
              <a:pathLst>
                <a:path w="44" h="274">
                  <a:moveTo>
                    <a:pt x="0" y="0"/>
                  </a:moveTo>
                  <a:lnTo>
                    <a:pt x="43" y="0"/>
                  </a:lnTo>
                  <a:lnTo>
                    <a:pt x="43" y="273"/>
                  </a:lnTo>
                  <a:lnTo>
                    <a:pt x="0" y="273"/>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06" name="Freeform 488"/>
            <p:cNvSpPr>
              <a:spLocks/>
            </p:cNvSpPr>
            <p:nvPr/>
          </p:nvSpPr>
          <p:spPr bwMode="auto">
            <a:xfrm>
              <a:off x="4373" y="2623"/>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07" name="Freeform 489"/>
            <p:cNvSpPr>
              <a:spLocks/>
            </p:cNvSpPr>
            <p:nvPr/>
          </p:nvSpPr>
          <p:spPr bwMode="auto">
            <a:xfrm>
              <a:off x="4373" y="256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08" name="Freeform 490"/>
            <p:cNvSpPr>
              <a:spLocks/>
            </p:cNvSpPr>
            <p:nvPr/>
          </p:nvSpPr>
          <p:spPr bwMode="auto">
            <a:xfrm>
              <a:off x="4373" y="250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09" name="Freeform 491"/>
            <p:cNvSpPr>
              <a:spLocks/>
            </p:cNvSpPr>
            <p:nvPr/>
          </p:nvSpPr>
          <p:spPr bwMode="auto">
            <a:xfrm>
              <a:off x="4373" y="244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0" name="Freeform 492"/>
            <p:cNvSpPr>
              <a:spLocks/>
            </p:cNvSpPr>
            <p:nvPr/>
          </p:nvSpPr>
          <p:spPr bwMode="auto">
            <a:xfrm>
              <a:off x="4392" y="2623"/>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1" name="Freeform 493"/>
            <p:cNvSpPr>
              <a:spLocks/>
            </p:cNvSpPr>
            <p:nvPr/>
          </p:nvSpPr>
          <p:spPr bwMode="auto">
            <a:xfrm>
              <a:off x="4392" y="256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2" name="Freeform 494"/>
            <p:cNvSpPr>
              <a:spLocks/>
            </p:cNvSpPr>
            <p:nvPr/>
          </p:nvSpPr>
          <p:spPr bwMode="auto">
            <a:xfrm>
              <a:off x="4392" y="250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3" name="Freeform 495"/>
            <p:cNvSpPr>
              <a:spLocks/>
            </p:cNvSpPr>
            <p:nvPr/>
          </p:nvSpPr>
          <p:spPr bwMode="auto">
            <a:xfrm>
              <a:off x="4392" y="244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4" name="Freeform 496"/>
            <p:cNvSpPr>
              <a:spLocks/>
            </p:cNvSpPr>
            <p:nvPr/>
          </p:nvSpPr>
          <p:spPr bwMode="auto">
            <a:xfrm>
              <a:off x="4414" y="2623"/>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5" name="Freeform 497"/>
            <p:cNvSpPr>
              <a:spLocks/>
            </p:cNvSpPr>
            <p:nvPr/>
          </p:nvSpPr>
          <p:spPr bwMode="auto">
            <a:xfrm>
              <a:off x="4414" y="256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6" name="Freeform 498"/>
            <p:cNvSpPr>
              <a:spLocks/>
            </p:cNvSpPr>
            <p:nvPr/>
          </p:nvSpPr>
          <p:spPr bwMode="auto">
            <a:xfrm>
              <a:off x="4414" y="250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7" name="Freeform 499"/>
            <p:cNvSpPr>
              <a:spLocks/>
            </p:cNvSpPr>
            <p:nvPr/>
          </p:nvSpPr>
          <p:spPr bwMode="auto">
            <a:xfrm>
              <a:off x="4414" y="244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8" name="Freeform 500"/>
            <p:cNvSpPr>
              <a:spLocks/>
            </p:cNvSpPr>
            <p:nvPr/>
          </p:nvSpPr>
          <p:spPr bwMode="auto">
            <a:xfrm>
              <a:off x="4434" y="2623"/>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19" name="Freeform 501"/>
            <p:cNvSpPr>
              <a:spLocks/>
            </p:cNvSpPr>
            <p:nvPr/>
          </p:nvSpPr>
          <p:spPr bwMode="auto">
            <a:xfrm>
              <a:off x="4434" y="256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0" name="Freeform 502"/>
            <p:cNvSpPr>
              <a:spLocks/>
            </p:cNvSpPr>
            <p:nvPr/>
          </p:nvSpPr>
          <p:spPr bwMode="auto">
            <a:xfrm>
              <a:off x="4434" y="250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1" name="Freeform 503"/>
            <p:cNvSpPr>
              <a:spLocks/>
            </p:cNvSpPr>
            <p:nvPr/>
          </p:nvSpPr>
          <p:spPr bwMode="auto">
            <a:xfrm>
              <a:off x="4434" y="244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2" name="Freeform 504"/>
            <p:cNvSpPr>
              <a:spLocks/>
            </p:cNvSpPr>
            <p:nvPr/>
          </p:nvSpPr>
          <p:spPr bwMode="auto">
            <a:xfrm>
              <a:off x="4456" y="2623"/>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3" name="Freeform 505"/>
            <p:cNvSpPr>
              <a:spLocks/>
            </p:cNvSpPr>
            <p:nvPr/>
          </p:nvSpPr>
          <p:spPr bwMode="auto">
            <a:xfrm>
              <a:off x="4456" y="256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4" name="Freeform 506"/>
            <p:cNvSpPr>
              <a:spLocks/>
            </p:cNvSpPr>
            <p:nvPr/>
          </p:nvSpPr>
          <p:spPr bwMode="auto">
            <a:xfrm>
              <a:off x="4456" y="250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5" name="Freeform 507"/>
            <p:cNvSpPr>
              <a:spLocks/>
            </p:cNvSpPr>
            <p:nvPr/>
          </p:nvSpPr>
          <p:spPr bwMode="auto">
            <a:xfrm>
              <a:off x="4456" y="244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6" name="Freeform 508"/>
            <p:cNvSpPr>
              <a:spLocks/>
            </p:cNvSpPr>
            <p:nvPr/>
          </p:nvSpPr>
          <p:spPr bwMode="auto">
            <a:xfrm>
              <a:off x="4476" y="2623"/>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7" name="Freeform 509"/>
            <p:cNvSpPr>
              <a:spLocks/>
            </p:cNvSpPr>
            <p:nvPr/>
          </p:nvSpPr>
          <p:spPr bwMode="auto">
            <a:xfrm>
              <a:off x="4476" y="256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8" name="Freeform 510"/>
            <p:cNvSpPr>
              <a:spLocks/>
            </p:cNvSpPr>
            <p:nvPr/>
          </p:nvSpPr>
          <p:spPr bwMode="auto">
            <a:xfrm>
              <a:off x="4476" y="250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29" name="Freeform 511"/>
            <p:cNvSpPr>
              <a:spLocks/>
            </p:cNvSpPr>
            <p:nvPr/>
          </p:nvSpPr>
          <p:spPr bwMode="auto">
            <a:xfrm>
              <a:off x="4476" y="2445"/>
              <a:ext cx="14" cy="12"/>
            </a:xfrm>
            <a:custGeom>
              <a:avLst/>
              <a:gdLst>
                <a:gd name="T0" fmla="*/ 0 w 14"/>
                <a:gd name="T1" fmla="*/ 0 h 12"/>
                <a:gd name="T2" fmla="*/ 13 w 14"/>
                <a:gd name="T3" fmla="*/ 0 h 12"/>
                <a:gd name="T4" fmla="*/ 13 w 14"/>
                <a:gd name="T5" fmla="*/ 11 h 12"/>
                <a:gd name="T6" fmla="*/ 0 w 14"/>
                <a:gd name="T7" fmla="*/ 11 h 12"/>
                <a:gd name="T8" fmla="*/ 0 w 14"/>
                <a:gd name="T9" fmla="*/ 0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0" y="0"/>
                  </a:moveTo>
                  <a:lnTo>
                    <a:pt x="13" y="0"/>
                  </a:lnTo>
                  <a:lnTo>
                    <a:pt x="13"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0" name="Freeform 512"/>
            <p:cNvSpPr>
              <a:spLocks/>
            </p:cNvSpPr>
            <p:nvPr/>
          </p:nvSpPr>
          <p:spPr bwMode="auto">
            <a:xfrm>
              <a:off x="4493" y="2400"/>
              <a:ext cx="43" cy="274"/>
            </a:xfrm>
            <a:custGeom>
              <a:avLst/>
              <a:gdLst>
                <a:gd name="T0" fmla="*/ 0 w 43"/>
                <a:gd name="T1" fmla="*/ 0 h 274"/>
                <a:gd name="T2" fmla="*/ 42 w 43"/>
                <a:gd name="T3" fmla="*/ 0 h 274"/>
                <a:gd name="T4" fmla="*/ 42 w 43"/>
                <a:gd name="T5" fmla="*/ 273 h 274"/>
                <a:gd name="T6" fmla="*/ 0 w 43"/>
                <a:gd name="T7" fmla="*/ 273 h 274"/>
                <a:gd name="T8" fmla="*/ 0 w 43"/>
                <a:gd name="T9" fmla="*/ 0 h 274"/>
                <a:gd name="T10" fmla="*/ 0 60000 65536"/>
                <a:gd name="T11" fmla="*/ 0 60000 65536"/>
                <a:gd name="T12" fmla="*/ 0 60000 65536"/>
                <a:gd name="T13" fmla="*/ 0 60000 65536"/>
                <a:gd name="T14" fmla="*/ 0 60000 65536"/>
                <a:gd name="T15" fmla="*/ 0 w 43"/>
                <a:gd name="T16" fmla="*/ 0 h 274"/>
                <a:gd name="T17" fmla="*/ 43 w 43"/>
                <a:gd name="T18" fmla="*/ 274 h 274"/>
              </a:gdLst>
              <a:ahLst/>
              <a:cxnLst>
                <a:cxn ang="T10">
                  <a:pos x="T0" y="T1"/>
                </a:cxn>
                <a:cxn ang="T11">
                  <a:pos x="T2" y="T3"/>
                </a:cxn>
                <a:cxn ang="T12">
                  <a:pos x="T4" y="T5"/>
                </a:cxn>
                <a:cxn ang="T13">
                  <a:pos x="T6" y="T7"/>
                </a:cxn>
                <a:cxn ang="T14">
                  <a:pos x="T8" y="T9"/>
                </a:cxn>
              </a:cxnLst>
              <a:rect l="T15" t="T16" r="T17" b="T18"/>
              <a:pathLst>
                <a:path w="43" h="274">
                  <a:moveTo>
                    <a:pt x="0" y="0"/>
                  </a:moveTo>
                  <a:lnTo>
                    <a:pt x="42" y="0"/>
                  </a:lnTo>
                  <a:lnTo>
                    <a:pt x="42" y="273"/>
                  </a:lnTo>
                  <a:lnTo>
                    <a:pt x="0" y="273"/>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1" name="Freeform 513"/>
            <p:cNvSpPr>
              <a:spLocks/>
            </p:cNvSpPr>
            <p:nvPr/>
          </p:nvSpPr>
          <p:spPr bwMode="auto">
            <a:xfrm>
              <a:off x="4497" y="2623"/>
              <a:ext cx="15" cy="12"/>
            </a:xfrm>
            <a:custGeom>
              <a:avLst/>
              <a:gdLst>
                <a:gd name="T0" fmla="*/ 0 w 15"/>
                <a:gd name="T1" fmla="*/ 0 h 12"/>
                <a:gd name="T2" fmla="*/ 14 w 15"/>
                <a:gd name="T3" fmla="*/ 0 h 12"/>
                <a:gd name="T4" fmla="*/ 14 w 15"/>
                <a:gd name="T5" fmla="*/ 11 h 12"/>
                <a:gd name="T6" fmla="*/ 0 w 15"/>
                <a:gd name="T7" fmla="*/ 11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4" y="0"/>
                  </a:lnTo>
                  <a:lnTo>
                    <a:pt x="14"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2" name="Freeform 514"/>
            <p:cNvSpPr>
              <a:spLocks/>
            </p:cNvSpPr>
            <p:nvPr/>
          </p:nvSpPr>
          <p:spPr bwMode="auto">
            <a:xfrm>
              <a:off x="4497" y="2565"/>
              <a:ext cx="15" cy="12"/>
            </a:xfrm>
            <a:custGeom>
              <a:avLst/>
              <a:gdLst>
                <a:gd name="T0" fmla="*/ 0 w 15"/>
                <a:gd name="T1" fmla="*/ 0 h 12"/>
                <a:gd name="T2" fmla="*/ 14 w 15"/>
                <a:gd name="T3" fmla="*/ 0 h 12"/>
                <a:gd name="T4" fmla="*/ 14 w 15"/>
                <a:gd name="T5" fmla="*/ 11 h 12"/>
                <a:gd name="T6" fmla="*/ 0 w 15"/>
                <a:gd name="T7" fmla="*/ 11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4" y="0"/>
                  </a:lnTo>
                  <a:lnTo>
                    <a:pt x="14"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3" name="Freeform 515"/>
            <p:cNvSpPr>
              <a:spLocks/>
            </p:cNvSpPr>
            <p:nvPr/>
          </p:nvSpPr>
          <p:spPr bwMode="auto">
            <a:xfrm>
              <a:off x="4497" y="2505"/>
              <a:ext cx="15" cy="12"/>
            </a:xfrm>
            <a:custGeom>
              <a:avLst/>
              <a:gdLst>
                <a:gd name="T0" fmla="*/ 0 w 15"/>
                <a:gd name="T1" fmla="*/ 0 h 12"/>
                <a:gd name="T2" fmla="*/ 14 w 15"/>
                <a:gd name="T3" fmla="*/ 0 h 12"/>
                <a:gd name="T4" fmla="*/ 14 w 15"/>
                <a:gd name="T5" fmla="*/ 11 h 12"/>
                <a:gd name="T6" fmla="*/ 0 w 15"/>
                <a:gd name="T7" fmla="*/ 11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4" y="0"/>
                  </a:lnTo>
                  <a:lnTo>
                    <a:pt x="14"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4" name="Freeform 516"/>
            <p:cNvSpPr>
              <a:spLocks/>
            </p:cNvSpPr>
            <p:nvPr/>
          </p:nvSpPr>
          <p:spPr bwMode="auto">
            <a:xfrm>
              <a:off x="4497" y="2445"/>
              <a:ext cx="15" cy="12"/>
            </a:xfrm>
            <a:custGeom>
              <a:avLst/>
              <a:gdLst>
                <a:gd name="T0" fmla="*/ 0 w 15"/>
                <a:gd name="T1" fmla="*/ 0 h 12"/>
                <a:gd name="T2" fmla="*/ 14 w 15"/>
                <a:gd name="T3" fmla="*/ 0 h 12"/>
                <a:gd name="T4" fmla="*/ 14 w 15"/>
                <a:gd name="T5" fmla="*/ 11 h 12"/>
                <a:gd name="T6" fmla="*/ 0 w 15"/>
                <a:gd name="T7" fmla="*/ 11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4" y="0"/>
                  </a:lnTo>
                  <a:lnTo>
                    <a:pt x="14"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5" name="Freeform 517"/>
            <p:cNvSpPr>
              <a:spLocks/>
            </p:cNvSpPr>
            <p:nvPr/>
          </p:nvSpPr>
          <p:spPr bwMode="auto">
            <a:xfrm>
              <a:off x="4516" y="2623"/>
              <a:ext cx="15" cy="12"/>
            </a:xfrm>
            <a:custGeom>
              <a:avLst/>
              <a:gdLst>
                <a:gd name="T0" fmla="*/ 0 w 15"/>
                <a:gd name="T1" fmla="*/ 0 h 12"/>
                <a:gd name="T2" fmla="*/ 14 w 15"/>
                <a:gd name="T3" fmla="*/ 0 h 12"/>
                <a:gd name="T4" fmla="*/ 14 w 15"/>
                <a:gd name="T5" fmla="*/ 11 h 12"/>
                <a:gd name="T6" fmla="*/ 0 w 15"/>
                <a:gd name="T7" fmla="*/ 11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4" y="0"/>
                  </a:lnTo>
                  <a:lnTo>
                    <a:pt x="14"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6" name="Freeform 518"/>
            <p:cNvSpPr>
              <a:spLocks/>
            </p:cNvSpPr>
            <p:nvPr/>
          </p:nvSpPr>
          <p:spPr bwMode="auto">
            <a:xfrm>
              <a:off x="4516" y="2565"/>
              <a:ext cx="15" cy="12"/>
            </a:xfrm>
            <a:custGeom>
              <a:avLst/>
              <a:gdLst>
                <a:gd name="T0" fmla="*/ 0 w 15"/>
                <a:gd name="T1" fmla="*/ 0 h 12"/>
                <a:gd name="T2" fmla="*/ 14 w 15"/>
                <a:gd name="T3" fmla="*/ 0 h 12"/>
                <a:gd name="T4" fmla="*/ 14 w 15"/>
                <a:gd name="T5" fmla="*/ 11 h 12"/>
                <a:gd name="T6" fmla="*/ 0 w 15"/>
                <a:gd name="T7" fmla="*/ 11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4" y="0"/>
                  </a:lnTo>
                  <a:lnTo>
                    <a:pt x="14"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7" name="Freeform 519"/>
            <p:cNvSpPr>
              <a:spLocks/>
            </p:cNvSpPr>
            <p:nvPr/>
          </p:nvSpPr>
          <p:spPr bwMode="auto">
            <a:xfrm>
              <a:off x="4516" y="2505"/>
              <a:ext cx="15" cy="12"/>
            </a:xfrm>
            <a:custGeom>
              <a:avLst/>
              <a:gdLst>
                <a:gd name="T0" fmla="*/ 0 w 15"/>
                <a:gd name="T1" fmla="*/ 0 h 12"/>
                <a:gd name="T2" fmla="*/ 14 w 15"/>
                <a:gd name="T3" fmla="*/ 0 h 12"/>
                <a:gd name="T4" fmla="*/ 14 w 15"/>
                <a:gd name="T5" fmla="*/ 11 h 12"/>
                <a:gd name="T6" fmla="*/ 0 w 15"/>
                <a:gd name="T7" fmla="*/ 11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4" y="0"/>
                  </a:lnTo>
                  <a:lnTo>
                    <a:pt x="14"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8" name="Freeform 520"/>
            <p:cNvSpPr>
              <a:spLocks/>
            </p:cNvSpPr>
            <p:nvPr/>
          </p:nvSpPr>
          <p:spPr bwMode="auto">
            <a:xfrm>
              <a:off x="4516" y="2445"/>
              <a:ext cx="15" cy="12"/>
            </a:xfrm>
            <a:custGeom>
              <a:avLst/>
              <a:gdLst>
                <a:gd name="T0" fmla="*/ 0 w 15"/>
                <a:gd name="T1" fmla="*/ 0 h 12"/>
                <a:gd name="T2" fmla="*/ 14 w 15"/>
                <a:gd name="T3" fmla="*/ 0 h 12"/>
                <a:gd name="T4" fmla="*/ 14 w 15"/>
                <a:gd name="T5" fmla="*/ 11 h 12"/>
                <a:gd name="T6" fmla="*/ 0 w 15"/>
                <a:gd name="T7" fmla="*/ 11 h 12"/>
                <a:gd name="T8" fmla="*/ 0 w 15"/>
                <a:gd name="T9" fmla="*/ 0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0" y="0"/>
                  </a:moveTo>
                  <a:lnTo>
                    <a:pt x="14" y="0"/>
                  </a:lnTo>
                  <a:lnTo>
                    <a:pt x="14" y="11"/>
                  </a:lnTo>
                  <a:lnTo>
                    <a:pt x="0" y="1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3539" name="Freeform 521"/>
            <p:cNvSpPr>
              <a:spLocks/>
            </p:cNvSpPr>
            <p:nvPr/>
          </p:nvSpPr>
          <p:spPr bwMode="auto">
            <a:xfrm>
              <a:off x="4368" y="2400"/>
              <a:ext cx="168" cy="24"/>
            </a:xfrm>
            <a:custGeom>
              <a:avLst/>
              <a:gdLst>
                <a:gd name="T0" fmla="*/ 0 w 168"/>
                <a:gd name="T1" fmla="*/ 0 h 24"/>
                <a:gd name="T2" fmla="*/ 167 w 168"/>
                <a:gd name="T3" fmla="*/ 0 h 24"/>
                <a:gd name="T4" fmla="*/ 167 w 168"/>
                <a:gd name="T5" fmla="*/ 23 h 24"/>
                <a:gd name="T6" fmla="*/ 0 w 168"/>
                <a:gd name="T7" fmla="*/ 23 h 24"/>
                <a:gd name="T8" fmla="*/ 0 w 168"/>
                <a:gd name="T9" fmla="*/ 0 h 24"/>
                <a:gd name="T10" fmla="*/ 0 60000 65536"/>
                <a:gd name="T11" fmla="*/ 0 60000 65536"/>
                <a:gd name="T12" fmla="*/ 0 60000 65536"/>
                <a:gd name="T13" fmla="*/ 0 60000 65536"/>
                <a:gd name="T14" fmla="*/ 0 60000 65536"/>
                <a:gd name="T15" fmla="*/ 0 w 168"/>
                <a:gd name="T16" fmla="*/ 0 h 24"/>
                <a:gd name="T17" fmla="*/ 168 w 168"/>
                <a:gd name="T18" fmla="*/ 24 h 24"/>
              </a:gdLst>
              <a:ahLst/>
              <a:cxnLst>
                <a:cxn ang="T10">
                  <a:pos x="T0" y="T1"/>
                </a:cxn>
                <a:cxn ang="T11">
                  <a:pos x="T2" y="T3"/>
                </a:cxn>
                <a:cxn ang="T12">
                  <a:pos x="T4" y="T5"/>
                </a:cxn>
                <a:cxn ang="T13">
                  <a:pos x="T6" y="T7"/>
                </a:cxn>
                <a:cxn ang="T14">
                  <a:pos x="T8" y="T9"/>
                </a:cxn>
              </a:cxnLst>
              <a:rect l="T15" t="T16" r="T17" b="T18"/>
              <a:pathLst>
                <a:path w="168" h="24">
                  <a:moveTo>
                    <a:pt x="0" y="0"/>
                  </a:moveTo>
                  <a:lnTo>
                    <a:pt x="167" y="0"/>
                  </a:lnTo>
                  <a:lnTo>
                    <a:pt x="167" y="23"/>
                  </a:lnTo>
                  <a:lnTo>
                    <a:pt x="0" y="23"/>
                  </a:lnTo>
                  <a:lnTo>
                    <a:pt x="0" y="0"/>
                  </a:lnTo>
                </a:path>
              </a:pathLst>
            </a:custGeom>
            <a:noFill/>
            <a:ln w="12700" cap="rnd">
              <a:solidFill>
                <a:srgbClr val="000000"/>
              </a:solidFill>
              <a:round/>
              <a:headEnd type="none" w="sm" len="sm"/>
              <a:tailEnd type="none" w="sm" len="sm"/>
            </a:ln>
          </p:spPr>
          <p:txBody>
            <a:bodyPr/>
            <a:lstStyle/>
            <a:p>
              <a:endParaRPr lang="pt-BR"/>
            </a:p>
          </p:txBody>
        </p:sp>
      </p:grpSp>
      <p:sp>
        <p:nvSpPr>
          <p:cNvPr id="103459" name="Line 522"/>
          <p:cNvSpPr>
            <a:spLocks noChangeShapeType="1"/>
          </p:cNvSpPr>
          <p:nvPr/>
        </p:nvSpPr>
        <p:spPr bwMode="auto">
          <a:xfrm flipV="1">
            <a:off x="3995738" y="1962150"/>
            <a:ext cx="2514600" cy="1219200"/>
          </a:xfrm>
          <a:prstGeom prst="line">
            <a:avLst/>
          </a:prstGeom>
          <a:noFill/>
          <a:ln w="25400">
            <a:solidFill>
              <a:schemeClr val="accent1"/>
            </a:solidFill>
            <a:round/>
            <a:headEnd type="none" w="sm" len="sm"/>
            <a:tailEnd type="none" w="sm" len="sm"/>
          </a:ln>
        </p:spPr>
        <p:txBody>
          <a:bodyPr wrap="none" anchor="ctr"/>
          <a:lstStyle/>
          <a:p>
            <a:endParaRPr lang="pt-BR"/>
          </a:p>
        </p:txBody>
      </p:sp>
      <p:sp>
        <p:nvSpPr>
          <p:cNvPr id="103460" name="Rectangle 523"/>
          <p:cNvSpPr>
            <a:spLocks noChangeArrowheads="1"/>
          </p:cNvSpPr>
          <p:nvPr/>
        </p:nvSpPr>
        <p:spPr bwMode="auto">
          <a:xfrm rot="-1675361">
            <a:off x="4376738" y="2190750"/>
            <a:ext cx="2032000" cy="304800"/>
          </a:xfrm>
          <a:prstGeom prst="rect">
            <a:avLst/>
          </a:prstGeom>
          <a:noFill/>
          <a:ln w="9525">
            <a:noFill/>
            <a:miter lim="800000"/>
            <a:headEnd/>
            <a:tailEnd/>
          </a:ln>
        </p:spPr>
        <p:txBody>
          <a:bodyPr lIns="92075" tIns="46038" rIns="92075" bIns="46038">
            <a:spAutoFit/>
          </a:bodyPr>
          <a:lstStyle/>
          <a:p>
            <a:pPr defTabSz="585788" eaLnBrk="0" hangingPunct="0"/>
            <a:r>
              <a:rPr lang="en-US" sz="1400" b="1">
                <a:solidFill>
                  <a:srgbClr val="FF0033"/>
                </a:solidFill>
                <a:latin typeface="Arial Unicode MS" pitchFamily="34" charset="-128"/>
              </a:rPr>
              <a:t>High Speed  Ethernet</a:t>
            </a:r>
          </a:p>
        </p:txBody>
      </p:sp>
      <p:grpSp>
        <p:nvGrpSpPr>
          <p:cNvPr id="103461" name="Group 524"/>
          <p:cNvGrpSpPr>
            <a:grpSpLocks/>
          </p:cNvGrpSpPr>
          <p:nvPr/>
        </p:nvGrpSpPr>
        <p:grpSpPr bwMode="auto">
          <a:xfrm>
            <a:off x="6510338" y="1733550"/>
            <a:ext cx="455612" cy="525463"/>
            <a:chOff x="4176" y="1296"/>
            <a:chExt cx="287" cy="331"/>
          </a:xfrm>
        </p:grpSpPr>
        <p:sp>
          <p:nvSpPr>
            <p:cNvPr id="103473" name="Freeform 525"/>
            <p:cNvSpPr>
              <a:spLocks/>
            </p:cNvSpPr>
            <p:nvPr/>
          </p:nvSpPr>
          <p:spPr bwMode="auto">
            <a:xfrm>
              <a:off x="4304" y="1296"/>
              <a:ext cx="55" cy="331"/>
            </a:xfrm>
            <a:custGeom>
              <a:avLst/>
              <a:gdLst>
                <a:gd name="T0" fmla="*/ 0 w 52"/>
                <a:gd name="T1" fmla="*/ 0 h 331"/>
                <a:gd name="T2" fmla="*/ 111 w 52"/>
                <a:gd name="T3" fmla="*/ 0 h 331"/>
                <a:gd name="T4" fmla="*/ 111 w 52"/>
                <a:gd name="T5" fmla="*/ 330 h 331"/>
                <a:gd name="T6" fmla="*/ 0 w 52"/>
                <a:gd name="T7" fmla="*/ 330 h 331"/>
                <a:gd name="T8" fmla="*/ 0 w 52"/>
                <a:gd name="T9" fmla="*/ 0 h 331"/>
                <a:gd name="T10" fmla="*/ 0 60000 65536"/>
                <a:gd name="T11" fmla="*/ 0 60000 65536"/>
                <a:gd name="T12" fmla="*/ 0 60000 65536"/>
                <a:gd name="T13" fmla="*/ 0 60000 65536"/>
                <a:gd name="T14" fmla="*/ 0 60000 65536"/>
                <a:gd name="T15" fmla="*/ 0 w 52"/>
                <a:gd name="T16" fmla="*/ 0 h 331"/>
                <a:gd name="T17" fmla="*/ 52 w 52"/>
                <a:gd name="T18" fmla="*/ 331 h 331"/>
              </a:gdLst>
              <a:ahLst/>
              <a:cxnLst>
                <a:cxn ang="T10">
                  <a:pos x="T0" y="T1"/>
                </a:cxn>
                <a:cxn ang="T11">
                  <a:pos x="T2" y="T3"/>
                </a:cxn>
                <a:cxn ang="T12">
                  <a:pos x="T4" y="T5"/>
                </a:cxn>
                <a:cxn ang="T13">
                  <a:pos x="T6" y="T7"/>
                </a:cxn>
                <a:cxn ang="T14">
                  <a:pos x="T8" y="T9"/>
                </a:cxn>
              </a:cxnLst>
              <a:rect l="T15" t="T16" r="T17" b="T18"/>
              <a:pathLst>
                <a:path w="52" h="331">
                  <a:moveTo>
                    <a:pt x="0" y="0"/>
                  </a:moveTo>
                  <a:lnTo>
                    <a:pt x="51" y="0"/>
                  </a:lnTo>
                  <a:lnTo>
                    <a:pt x="51" y="330"/>
                  </a:lnTo>
                  <a:lnTo>
                    <a:pt x="0" y="330"/>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74" name="Freeform 526"/>
            <p:cNvSpPr>
              <a:spLocks/>
            </p:cNvSpPr>
            <p:nvPr/>
          </p:nvSpPr>
          <p:spPr bwMode="auto">
            <a:xfrm>
              <a:off x="4245" y="1296"/>
              <a:ext cx="61" cy="331"/>
            </a:xfrm>
            <a:custGeom>
              <a:avLst/>
              <a:gdLst>
                <a:gd name="T0" fmla="*/ 0 w 58"/>
                <a:gd name="T1" fmla="*/ 0 h 331"/>
                <a:gd name="T2" fmla="*/ 115 w 58"/>
                <a:gd name="T3" fmla="*/ 0 h 331"/>
                <a:gd name="T4" fmla="*/ 115 w 58"/>
                <a:gd name="T5" fmla="*/ 330 h 331"/>
                <a:gd name="T6" fmla="*/ 0 w 58"/>
                <a:gd name="T7" fmla="*/ 330 h 331"/>
                <a:gd name="T8" fmla="*/ 0 w 58"/>
                <a:gd name="T9" fmla="*/ 0 h 331"/>
                <a:gd name="T10" fmla="*/ 0 60000 65536"/>
                <a:gd name="T11" fmla="*/ 0 60000 65536"/>
                <a:gd name="T12" fmla="*/ 0 60000 65536"/>
                <a:gd name="T13" fmla="*/ 0 60000 65536"/>
                <a:gd name="T14" fmla="*/ 0 60000 65536"/>
                <a:gd name="T15" fmla="*/ 0 w 58"/>
                <a:gd name="T16" fmla="*/ 0 h 331"/>
                <a:gd name="T17" fmla="*/ 58 w 58"/>
                <a:gd name="T18" fmla="*/ 331 h 331"/>
              </a:gdLst>
              <a:ahLst/>
              <a:cxnLst>
                <a:cxn ang="T10">
                  <a:pos x="T0" y="T1"/>
                </a:cxn>
                <a:cxn ang="T11">
                  <a:pos x="T2" y="T3"/>
                </a:cxn>
                <a:cxn ang="T12">
                  <a:pos x="T4" y="T5"/>
                </a:cxn>
                <a:cxn ang="T13">
                  <a:pos x="T6" y="T7"/>
                </a:cxn>
                <a:cxn ang="T14">
                  <a:pos x="T8" y="T9"/>
                </a:cxn>
              </a:cxnLst>
              <a:rect l="T15" t="T16" r="T17" b="T18"/>
              <a:pathLst>
                <a:path w="58" h="331">
                  <a:moveTo>
                    <a:pt x="0" y="0"/>
                  </a:moveTo>
                  <a:lnTo>
                    <a:pt x="57" y="0"/>
                  </a:lnTo>
                  <a:lnTo>
                    <a:pt x="57" y="330"/>
                  </a:lnTo>
                  <a:lnTo>
                    <a:pt x="0" y="330"/>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75" name="Freeform 527"/>
            <p:cNvSpPr>
              <a:spLocks/>
            </p:cNvSpPr>
            <p:nvPr/>
          </p:nvSpPr>
          <p:spPr bwMode="auto">
            <a:xfrm>
              <a:off x="4176" y="1296"/>
              <a:ext cx="71" cy="331"/>
            </a:xfrm>
            <a:custGeom>
              <a:avLst/>
              <a:gdLst>
                <a:gd name="T0" fmla="*/ 0 w 68"/>
                <a:gd name="T1" fmla="*/ 0 h 331"/>
                <a:gd name="T2" fmla="*/ 121 w 68"/>
                <a:gd name="T3" fmla="*/ 0 h 331"/>
                <a:gd name="T4" fmla="*/ 121 w 68"/>
                <a:gd name="T5" fmla="*/ 330 h 331"/>
                <a:gd name="T6" fmla="*/ 0 w 68"/>
                <a:gd name="T7" fmla="*/ 330 h 331"/>
                <a:gd name="T8" fmla="*/ 0 w 68"/>
                <a:gd name="T9" fmla="*/ 0 h 331"/>
                <a:gd name="T10" fmla="*/ 0 60000 65536"/>
                <a:gd name="T11" fmla="*/ 0 60000 65536"/>
                <a:gd name="T12" fmla="*/ 0 60000 65536"/>
                <a:gd name="T13" fmla="*/ 0 60000 65536"/>
                <a:gd name="T14" fmla="*/ 0 60000 65536"/>
                <a:gd name="T15" fmla="*/ 0 w 68"/>
                <a:gd name="T16" fmla="*/ 0 h 331"/>
                <a:gd name="T17" fmla="*/ 68 w 68"/>
                <a:gd name="T18" fmla="*/ 331 h 331"/>
              </a:gdLst>
              <a:ahLst/>
              <a:cxnLst>
                <a:cxn ang="T10">
                  <a:pos x="T0" y="T1"/>
                </a:cxn>
                <a:cxn ang="T11">
                  <a:pos x="T2" y="T3"/>
                </a:cxn>
                <a:cxn ang="T12">
                  <a:pos x="T4" y="T5"/>
                </a:cxn>
                <a:cxn ang="T13">
                  <a:pos x="T6" y="T7"/>
                </a:cxn>
                <a:cxn ang="T14">
                  <a:pos x="T8" y="T9"/>
                </a:cxn>
              </a:cxnLst>
              <a:rect l="T15" t="T16" r="T17" b="T18"/>
              <a:pathLst>
                <a:path w="68" h="331">
                  <a:moveTo>
                    <a:pt x="0" y="0"/>
                  </a:moveTo>
                  <a:lnTo>
                    <a:pt x="67" y="0"/>
                  </a:lnTo>
                  <a:lnTo>
                    <a:pt x="67" y="330"/>
                  </a:lnTo>
                  <a:lnTo>
                    <a:pt x="0" y="330"/>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76" name="Freeform 528"/>
            <p:cNvSpPr>
              <a:spLocks/>
            </p:cNvSpPr>
            <p:nvPr/>
          </p:nvSpPr>
          <p:spPr bwMode="auto">
            <a:xfrm>
              <a:off x="4410" y="1296"/>
              <a:ext cx="53" cy="331"/>
            </a:xfrm>
            <a:custGeom>
              <a:avLst/>
              <a:gdLst>
                <a:gd name="T0" fmla="*/ 0 w 51"/>
                <a:gd name="T1" fmla="*/ 0 h 331"/>
                <a:gd name="T2" fmla="*/ 85 w 51"/>
                <a:gd name="T3" fmla="*/ 0 h 331"/>
                <a:gd name="T4" fmla="*/ 85 w 51"/>
                <a:gd name="T5" fmla="*/ 330 h 331"/>
                <a:gd name="T6" fmla="*/ 0 w 51"/>
                <a:gd name="T7" fmla="*/ 330 h 331"/>
                <a:gd name="T8" fmla="*/ 0 w 51"/>
                <a:gd name="T9" fmla="*/ 0 h 331"/>
                <a:gd name="T10" fmla="*/ 0 60000 65536"/>
                <a:gd name="T11" fmla="*/ 0 60000 65536"/>
                <a:gd name="T12" fmla="*/ 0 60000 65536"/>
                <a:gd name="T13" fmla="*/ 0 60000 65536"/>
                <a:gd name="T14" fmla="*/ 0 60000 65536"/>
                <a:gd name="T15" fmla="*/ 0 w 51"/>
                <a:gd name="T16" fmla="*/ 0 h 331"/>
                <a:gd name="T17" fmla="*/ 51 w 51"/>
                <a:gd name="T18" fmla="*/ 331 h 331"/>
              </a:gdLst>
              <a:ahLst/>
              <a:cxnLst>
                <a:cxn ang="T10">
                  <a:pos x="T0" y="T1"/>
                </a:cxn>
                <a:cxn ang="T11">
                  <a:pos x="T2" y="T3"/>
                </a:cxn>
                <a:cxn ang="T12">
                  <a:pos x="T4" y="T5"/>
                </a:cxn>
                <a:cxn ang="T13">
                  <a:pos x="T6" y="T7"/>
                </a:cxn>
                <a:cxn ang="T14">
                  <a:pos x="T8" y="T9"/>
                </a:cxn>
              </a:cxnLst>
              <a:rect l="T15" t="T16" r="T17" b="T18"/>
              <a:pathLst>
                <a:path w="51" h="331">
                  <a:moveTo>
                    <a:pt x="0" y="0"/>
                  </a:moveTo>
                  <a:lnTo>
                    <a:pt x="50" y="0"/>
                  </a:lnTo>
                  <a:lnTo>
                    <a:pt x="50" y="330"/>
                  </a:lnTo>
                  <a:lnTo>
                    <a:pt x="0" y="330"/>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77" name="Freeform 529"/>
            <p:cNvSpPr>
              <a:spLocks/>
            </p:cNvSpPr>
            <p:nvPr/>
          </p:nvSpPr>
          <p:spPr bwMode="auto">
            <a:xfrm>
              <a:off x="4356" y="1296"/>
              <a:ext cx="55" cy="331"/>
            </a:xfrm>
            <a:custGeom>
              <a:avLst/>
              <a:gdLst>
                <a:gd name="T0" fmla="*/ 0 w 52"/>
                <a:gd name="T1" fmla="*/ 0 h 331"/>
                <a:gd name="T2" fmla="*/ 111 w 52"/>
                <a:gd name="T3" fmla="*/ 0 h 331"/>
                <a:gd name="T4" fmla="*/ 111 w 52"/>
                <a:gd name="T5" fmla="*/ 330 h 331"/>
                <a:gd name="T6" fmla="*/ 0 w 52"/>
                <a:gd name="T7" fmla="*/ 330 h 331"/>
                <a:gd name="T8" fmla="*/ 0 w 52"/>
                <a:gd name="T9" fmla="*/ 0 h 331"/>
                <a:gd name="T10" fmla="*/ 0 60000 65536"/>
                <a:gd name="T11" fmla="*/ 0 60000 65536"/>
                <a:gd name="T12" fmla="*/ 0 60000 65536"/>
                <a:gd name="T13" fmla="*/ 0 60000 65536"/>
                <a:gd name="T14" fmla="*/ 0 60000 65536"/>
                <a:gd name="T15" fmla="*/ 0 w 52"/>
                <a:gd name="T16" fmla="*/ 0 h 331"/>
                <a:gd name="T17" fmla="*/ 52 w 52"/>
                <a:gd name="T18" fmla="*/ 331 h 331"/>
              </a:gdLst>
              <a:ahLst/>
              <a:cxnLst>
                <a:cxn ang="T10">
                  <a:pos x="T0" y="T1"/>
                </a:cxn>
                <a:cxn ang="T11">
                  <a:pos x="T2" y="T3"/>
                </a:cxn>
                <a:cxn ang="T12">
                  <a:pos x="T4" y="T5"/>
                </a:cxn>
                <a:cxn ang="T13">
                  <a:pos x="T6" y="T7"/>
                </a:cxn>
                <a:cxn ang="T14">
                  <a:pos x="T8" y="T9"/>
                </a:cxn>
              </a:cxnLst>
              <a:rect l="T15" t="T16" r="T17" b="T18"/>
              <a:pathLst>
                <a:path w="52" h="331">
                  <a:moveTo>
                    <a:pt x="0" y="0"/>
                  </a:moveTo>
                  <a:lnTo>
                    <a:pt x="51" y="0"/>
                  </a:lnTo>
                  <a:lnTo>
                    <a:pt x="51" y="330"/>
                  </a:lnTo>
                  <a:lnTo>
                    <a:pt x="0" y="330"/>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78" name="Freeform 530"/>
            <p:cNvSpPr>
              <a:spLocks/>
            </p:cNvSpPr>
            <p:nvPr/>
          </p:nvSpPr>
          <p:spPr bwMode="auto">
            <a:xfrm>
              <a:off x="4310" y="1565"/>
              <a:ext cx="17" cy="15"/>
            </a:xfrm>
            <a:custGeom>
              <a:avLst/>
              <a:gdLst>
                <a:gd name="T0" fmla="*/ 0 w 16"/>
                <a:gd name="T1" fmla="*/ 0 h 15"/>
                <a:gd name="T2" fmla="*/ 33 w 16"/>
                <a:gd name="T3" fmla="*/ 0 h 15"/>
                <a:gd name="T4" fmla="*/ 33 w 16"/>
                <a:gd name="T5" fmla="*/ 14 h 15"/>
                <a:gd name="T6" fmla="*/ 0 w 16"/>
                <a:gd name="T7" fmla="*/ 14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5" y="0"/>
                  </a:lnTo>
                  <a:lnTo>
                    <a:pt x="15"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79" name="Freeform 531"/>
            <p:cNvSpPr>
              <a:spLocks/>
            </p:cNvSpPr>
            <p:nvPr/>
          </p:nvSpPr>
          <p:spPr bwMode="auto">
            <a:xfrm>
              <a:off x="4310" y="1494"/>
              <a:ext cx="17" cy="15"/>
            </a:xfrm>
            <a:custGeom>
              <a:avLst/>
              <a:gdLst>
                <a:gd name="T0" fmla="*/ 0 w 16"/>
                <a:gd name="T1" fmla="*/ 0 h 15"/>
                <a:gd name="T2" fmla="*/ 33 w 16"/>
                <a:gd name="T3" fmla="*/ 0 h 15"/>
                <a:gd name="T4" fmla="*/ 33 w 16"/>
                <a:gd name="T5" fmla="*/ 14 h 15"/>
                <a:gd name="T6" fmla="*/ 0 w 16"/>
                <a:gd name="T7" fmla="*/ 14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5" y="0"/>
                  </a:lnTo>
                  <a:lnTo>
                    <a:pt x="15"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0" name="Freeform 532"/>
            <p:cNvSpPr>
              <a:spLocks/>
            </p:cNvSpPr>
            <p:nvPr/>
          </p:nvSpPr>
          <p:spPr bwMode="auto">
            <a:xfrm>
              <a:off x="4310" y="1423"/>
              <a:ext cx="17" cy="15"/>
            </a:xfrm>
            <a:custGeom>
              <a:avLst/>
              <a:gdLst>
                <a:gd name="T0" fmla="*/ 0 w 16"/>
                <a:gd name="T1" fmla="*/ 0 h 15"/>
                <a:gd name="T2" fmla="*/ 33 w 16"/>
                <a:gd name="T3" fmla="*/ 0 h 15"/>
                <a:gd name="T4" fmla="*/ 33 w 16"/>
                <a:gd name="T5" fmla="*/ 14 h 15"/>
                <a:gd name="T6" fmla="*/ 0 w 16"/>
                <a:gd name="T7" fmla="*/ 14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5" y="0"/>
                  </a:lnTo>
                  <a:lnTo>
                    <a:pt x="15"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1" name="Freeform 533"/>
            <p:cNvSpPr>
              <a:spLocks/>
            </p:cNvSpPr>
            <p:nvPr/>
          </p:nvSpPr>
          <p:spPr bwMode="auto">
            <a:xfrm>
              <a:off x="4310" y="1350"/>
              <a:ext cx="17" cy="15"/>
            </a:xfrm>
            <a:custGeom>
              <a:avLst/>
              <a:gdLst>
                <a:gd name="T0" fmla="*/ 0 w 16"/>
                <a:gd name="T1" fmla="*/ 0 h 15"/>
                <a:gd name="T2" fmla="*/ 33 w 16"/>
                <a:gd name="T3" fmla="*/ 0 h 15"/>
                <a:gd name="T4" fmla="*/ 33 w 16"/>
                <a:gd name="T5" fmla="*/ 14 h 15"/>
                <a:gd name="T6" fmla="*/ 0 w 16"/>
                <a:gd name="T7" fmla="*/ 14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5" y="0"/>
                  </a:lnTo>
                  <a:lnTo>
                    <a:pt x="15"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2" name="Freeform 534"/>
            <p:cNvSpPr>
              <a:spLocks/>
            </p:cNvSpPr>
            <p:nvPr/>
          </p:nvSpPr>
          <p:spPr bwMode="auto">
            <a:xfrm>
              <a:off x="4334" y="1565"/>
              <a:ext cx="19" cy="15"/>
            </a:xfrm>
            <a:custGeom>
              <a:avLst/>
              <a:gdLst>
                <a:gd name="T0" fmla="*/ 0 w 18"/>
                <a:gd name="T1" fmla="*/ 0 h 15"/>
                <a:gd name="T2" fmla="*/ 34 w 18"/>
                <a:gd name="T3" fmla="*/ 0 h 15"/>
                <a:gd name="T4" fmla="*/ 34 w 18"/>
                <a:gd name="T5" fmla="*/ 14 h 15"/>
                <a:gd name="T6" fmla="*/ 0 w 18"/>
                <a:gd name="T7" fmla="*/ 14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17" y="0"/>
                  </a:lnTo>
                  <a:lnTo>
                    <a:pt x="17"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3" name="Freeform 535"/>
            <p:cNvSpPr>
              <a:spLocks/>
            </p:cNvSpPr>
            <p:nvPr/>
          </p:nvSpPr>
          <p:spPr bwMode="auto">
            <a:xfrm>
              <a:off x="4334" y="1494"/>
              <a:ext cx="19" cy="15"/>
            </a:xfrm>
            <a:custGeom>
              <a:avLst/>
              <a:gdLst>
                <a:gd name="T0" fmla="*/ 0 w 18"/>
                <a:gd name="T1" fmla="*/ 0 h 15"/>
                <a:gd name="T2" fmla="*/ 34 w 18"/>
                <a:gd name="T3" fmla="*/ 0 h 15"/>
                <a:gd name="T4" fmla="*/ 34 w 18"/>
                <a:gd name="T5" fmla="*/ 14 h 15"/>
                <a:gd name="T6" fmla="*/ 0 w 18"/>
                <a:gd name="T7" fmla="*/ 14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17" y="0"/>
                  </a:lnTo>
                  <a:lnTo>
                    <a:pt x="17"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4" name="Freeform 536"/>
            <p:cNvSpPr>
              <a:spLocks/>
            </p:cNvSpPr>
            <p:nvPr/>
          </p:nvSpPr>
          <p:spPr bwMode="auto">
            <a:xfrm>
              <a:off x="4334" y="1423"/>
              <a:ext cx="19" cy="15"/>
            </a:xfrm>
            <a:custGeom>
              <a:avLst/>
              <a:gdLst>
                <a:gd name="T0" fmla="*/ 0 w 18"/>
                <a:gd name="T1" fmla="*/ 0 h 15"/>
                <a:gd name="T2" fmla="*/ 34 w 18"/>
                <a:gd name="T3" fmla="*/ 0 h 15"/>
                <a:gd name="T4" fmla="*/ 34 w 18"/>
                <a:gd name="T5" fmla="*/ 14 h 15"/>
                <a:gd name="T6" fmla="*/ 0 w 18"/>
                <a:gd name="T7" fmla="*/ 14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17" y="0"/>
                  </a:lnTo>
                  <a:lnTo>
                    <a:pt x="17"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5" name="Freeform 537"/>
            <p:cNvSpPr>
              <a:spLocks/>
            </p:cNvSpPr>
            <p:nvPr/>
          </p:nvSpPr>
          <p:spPr bwMode="auto">
            <a:xfrm>
              <a:off x="4334" y="1350"/>
              <a:ext cx="19" cy="15"/>
            </a:xfrm>
            <a:custGeom>
              <a:avLst/>
              <a:gdLst>
                <a:gd name="T0" fmla="*/ 0 w 18"/>
                <a:gd name="T1" fmla="*/ 0 h 15"/>
                <a:gd name="T2" fmla="*/ 34 w 18"/>
                <a:gd name="T3" fmla="*/ 0 h 15"/>
                <a:gd name="T4" fmla="*/ 34 w 18"/>
                <a:gd name="T5" fmla="*/ 14 h 15"/>
                <a:gd name="T6" fmla="*/ 0 w 18"/>
                <a:gd name="T7" fmla="*/ 14 h 15"/>
                <a:gd name="T8" fmla="*/ 0 w 18"/>
                <a:gd name="T9" fmla="*/ 0 h 15"/>
                <a:gd name="T10" fmla="*/ 0 60000 65536"/>
                <a:gd name="T11" fmla="*/ 0 60000 65536"/>
                <a:gd name="T12" fmla="*/ 0 60000 65536"/>
                <a:gd name="T13" fmla="*/ 0 60000 65536"/>
                <a:gd name="T14" fmla="*/ 0 60000 65536"/>
                <a:gd name="T15" fmla="*/ 0 w 18"/>
                <a:gd name="T16" fmla="*/ 0 h 15"/>
                <a:gd name="T17" fmla="*/ 18 w 18"/>
                <a:gd name="T18" fmla="*/ 15 h 15"/>
              </a:gdLst>
              <a:ahLst/>
              <a:cxnLst>
                <a:cxn ang="T10">
                  <a:pos x="T0" y="T1"/>
                </a:cxn>
                <a:cxn ang="T11">
                  <a:pos x="T2" y="T3"/>
                </a:cxn>
                <a:cxn ang="T12">
                  <a:pos x="T4" y="T5"/>
                </a:cxn>
                <a:cxn ang="T13">
                  <a:pos x="T6" y="T7"/>
                </a:cxn>
                <a:cxn ang="T14">
                  <a:pos x="T8" y="T9"/>
                </a:cxn>
              </a:cxnLst>
              <a:rect l="T15" t="T16" r="T17" b="T18"/>
              <a:pathLst>
                <a:path w="18" h="15">
                  <a:moveTo>
                    <a:pt x="0" y="0"/>
                  </a:moveTo>
                  <a:lnTo>
                    <a:pt x="17" y="0"/>
                  </a:lnTo>
                  <a:lnTo>
                    <a:pt x="17"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6" name="Freeform 538"/>
            <p:cNvSpPr>
              <a:spLocks/>
            </p:cNvSpPr>
            <p:nvPr/>
          </p:nvSpPr>
          <p:spPr bwMode="auto">
            <a:xfrm>
              <a:off x="4364" y="1565"/>
              <a:ext cx="17" cy="15"/>
            </a:xfrm>
            <a:custGeom>
              <a:avLst/>
              <a:gdLst>
                <a:gd name="T0" fmla="*/ 0 w 16"/>
                <a:gd name="T1" fmla="*/ 0 h 15"/>
                <a:gd name="T2" fmla="*/ 33 w 16"/>
                <a:gd name="T3" fmla="*/ 0 h 15"/>
                <a:gd name="T4" fmla="*/ 33 w 16"/>
                <a:gd name="T5" fmla="*/ 14 h 15"/>
                <a:gd name="T6" fmla="*/ 0 w 16"/>
                <a:gd name="T7" fmla="*/ 14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5" y="0"/>
                  </a:lnTo>
                  <a:lnTo>
                    <a:pt x="15"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7" name="Freeform 539"/>
            <p:cNvSpPr>
              <a:spLocks/>
            </p:cNvSpPr>
            <p:nvPr/>
          </p:nvSpPr>
          <p:spPr bwMode="auto">
            <a:xfrm>
              <a:off x="4364" y="1494"/>
              <a:ext cx="17" cy="15"/>
            </a:xfrm>
            <a:custGeom>
              <a:avLst/>
              <a:gdLst>
                <a:gd name="T0" fmla="*/ 0 w 16"/>
                <a:gd name="T1" fmla="*/ 0 h 15"/>
                <a:gd name="T2" fmla="*/ 33 w 16"/>
                <a:gd name="T3" fmla="*/ 0 h 15"/>
                <a:gd name="T4" fmla="*/ 33 w 16"/>
                <a:gd name="T5" fmla="*/ 14 h 15"/>
                <a:gd name="T6" fmla="*/ 0 w 16"/>
                <a:gd name="T7" fmla="*/ 14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5" y="0"/>
                  </a:lnTo>
                  <a:lnTo>
                    <a:pt x="15"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8" name="Freeform 540"/>
            <p:cNvSpPr>
              <a:spLocks/>
            </p:cNvSpPr>
            <p:nvPr/>
          </p:nvSpPr>
          <p:spPr bwMode="auto">
            <a:xfrm>
              <a:off x="4364" y="1423"/>
              <a:ext cx="17" cy="15"/>
            </a:xfrm>
            <a:custGeom>
              <a:avLst/>
              <a:gdLst>
                <a:gd name="T0" fmla="*/ 0 w 16"/>
                <a:gd name="T1" fmla="*/ 0 h 15"/>
                <a:gd name="T2" fmla="*/ 33 w 16"/>
                <a:gd name="T3" fmla="*/ 0 h 15"/>
                <a:gd name="T4" fmla="*/ 33 w 16"/>
                <a:gd name="T5" fmla="*/ 14 h 15"/>
                <a:gd name="T6" fmla="*/ 0 w 16"/>
                <a:gd name="T7" fmla="*/ 14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5" y="0"/>
                  </a:lnTo>
                  <a:lnTo>
                    <a:pt x="15"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89" name="Freeform 541"/>
            <p:cNvSpPr>
              <a:spLocks/>
            </p:cNvSpPr>
            <p:nvPr/>
          </p:nvSpPr>
          <p:spPr bwMode="auto">
            <a:xfrm>
              <a:off x="4364" y="1350"/>
              <a:ext cx="17" cy="15"/>
            </a:xfrm>
            <a:custGeom>
              <a:avLst/>
              <a:gdLst>
                <a:gd name="T0" fmla="*/ 0 w 16"/>
                <a:gd name="T1" fmla="*/ 0 h 15"/>
                <a:gd name="T2" fmla="*/ 33 w 16"/>
                <a:gd name="T3" fmla="*/ 0 h 15"/>
                <a:gd name="T4" fmla="*/ 33 w 16"/>
                <a:gd name="T5" fmla="*/ 14 h 15"/>
                <a:gd name="T6" fmla="*/ 0 w 16"/>
                <a:gd name="T7" fmla="*/ 14 h 15"/>
                <a:gd name="T8" fmla="*/ 0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0"/>
                  </a:moveTo>
                  <a:lnTo>
                    <a:pt x="15" y="0"/>
                  </a:lnTo>
                  <a:lnTo>
                    <a:pt x="15"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0" name="Freeform 542"/>
            <p:cNvSpPr>
              <a:spLocks/>
            </p:cNvSpPr>
            <p:nvPr/>
          </p:nvSpPr>
          <p:spPr bwMode="auto">
            <a:xfrm>
              <a:off x="4388" y="1565"/>
              <a:ext cx="18" cy="15"/>
            </a:xfrm>
            <a:custGeom>
              <a:avLst/>
              <a:gdLst>
                <a:gd name="T0" fmla="*/ 0 w 17"/>
                <a:gd name="T1" fmla="*/ 0 h 15"/>
                <a:gd name="T2" fmla="*/ 34 w 17"/>
                <a:gd name="T3" fmla="*/ 0 h 15"/>
                <a:gd name="T4" fmla="*/ 34 w 17"/>
                <a:gd name="T5" fmla="*/ 14 h 15"/>
                <a:gd name="T6" fmla="*/ 0 w 17"/>
                <a:gd name="T7" fmla="*/ 14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16" y="0"/>
                  </a:lnTo>
                  <a:lnTo>
                    <a:pt x="16"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1" name="Freeform 543"/>
            <p:cNvSpPr>
              <a:spLocks/>
            </p:cNvSpPr>
            <p:nvPr/>
          </p:nvSpPr>
          <p:spPr bwMode="auto">
            <a:xfrm>
              <a:off x="4388" y="1494"/>
              <a:ext cx="18" cy="15"/>
            </a:xfrm>
            <a:custGeom>
              <a:avLst/>
              <a:gdLst>
                <a:gd name="T0" fmla="*/ 0 w 17"/>
                <a:gd name="T1" fmla="*/ 0 h 15"/>
                <a:gd name="T2" fmla="*/ 34 w 17"/>
                <a:gd name="T3" fmla="*/ 0 h 15"/>
                <a:gd name="T4" fmla="*/ 34 w 17"/>
                <a:gd name="T5" fmla="*/ 14 h 15"/>
                <a:gd name="T6" fmla="*/ 0 w 17"/>
                <a:gd name="T7" fmla="*/ 14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16" y="0"/>
                  </a:lnTo>
                  <a:lnTo>
                    <a:pt x="16"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2" name="Freeform 544"/>
            <p:cNvSpPr>
              <a:spLocks/>
            </p:cNvSpPr>
            <p:nvPr/>
          </p:nvSpPr>
          <p:spPr bwMode="auto">
            <a:xfrm>
              <a:off x="4388" y="1423"/>
              <a:ext cx="18" cy="15"/>
            </a:xfrm>
            <a:custGeom>
              <a:avLst/>
              <a:gdLst>
                <a:gd name="T0" fmla="*/ 0 w 17"/>
                <a:gd name="T1" fmla="*/ 0 h 15"/>
                <a:gd name="T2" fmla="*/ 34 w 17"/>
                <a:gd name="T3" fmla="*/ 0 h 15"/>
                <a:gd name="T4" fmla="*/ 34 w 17"/>
                <a:gd name="T5" fmla="*/ 14 h 15"/>
                <a:gd name="T6" fmla="*/ 0 w 17"/>
                <a:gd name="T7" fmla="*/ 14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16" y="0"/>
                  </a:lnTo>
                  <a:lnTo>
                    <a:pt x="16"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3" name="Freeform 545"/>
            <p:cNvSpPr>
              <a:spLocks/>
            </p:cNvSpPr>
            <p:nvPr/>
          </p:nvSpPr>
          <p:spPr bwMode="auto">
            <a:xfrm>
              <a:off x="4388" y="1350"/>
              <a:ext cx="18" cy="15"/>
            </a:xfrm>
            <a:custGeom>
              <a:avLst/>
              <a:gdLst>
                <a:gd name="T0" fmla="*/ 0 w 17"/>
                <a:gd name="T1" fmla="*/ 0 h 15"/>
                <a:gd name="T2" fmla="*/ 34 w 17"/>
                <a:gd name="T3" fmla="*/ 0 h 15"/>
                <a:gd name="T4" fmla="*/ 34 w 17"/>
                <a:gd name="T5" fmla="*/ 14 h 15"/>
                <a:gd name="T6" fmla="*/ 0 w 17"/>
                <a:gd name="T7" fmla="*/ 14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16" y="0"/>
                  </a:lnTo>
                  <a:lnTo>
                    <a:pt x="16"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4" name="Freeform 546"/>
            <p:cNvSpPr>
              <a:spLocks/>
            </p:cNvSpPr>
            <p:nvPr/>
          </p:nvSpPr>
          <p:spPr bwMode="auto">
            <a:xfrm>
              <a:off x="4416" y="1565"/>
              <a:ext cx="18" cy="15"/>
            </a:xfrm>
            <a:custGeom>
              <a:avLst/>
              <a:gdLst>
                <a:gd name="T0" fmla="*/ 0 w 17"/>
                <a:gd name="T1" fmla="*/ 0 h 15"/>
                <a:gd name="T2" fmla="*/ 34 w 17"/>
                <a:gd name="T3" fmla="*/ 0 h 15"/>
                <a:gd name="T4" fmla="*/ 34 w 17"/>
                <a:gd name="T5" fmla="*/ 14 h 15"/>
                <a:gd name="T6" fmla="*/ 0 w 17"/>
                <a:gd name="T7" fmla="*/ 14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16" y="0"/>
                  </a:lnTo>
                  <a:lnTo>
                    <a:pt x="16"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5" name="Freeform 547"/>
            <p:cNvSpPr>
              <a:spLocks/>
            </p:cNvSpPr>
            <p:nvPr/>
          </p:nvSpPr>
          <p:spPr bwMode="auto">
            <a:xfrm>
              <a:off x="4416" y="1494"/>
              <a:ext cx="18" cy="15"/>
            </a:xfrm>
            <a:custGeom>
              <a:avLst/>
              <a:gdLst>
                <a:gd name="T0" fmla="*/ 0 w 17"/>
                <a:gd name="T1" fmla="*/ 0 h 15"/>
                <a:gd name="T2" fmla="*/ 34 w 17"/>
                <a:gd name="T3" fmla="*/ 0 h 15"/>
                <a:gd name="T4" fmla="*/ 34 w 17"/>
                <a:gd name="T5" fmla="*/ 14 h 15"/>
                <a:gd name="T6" fmla="*/ 0 w 17"/>
                <a:gd name="T7" fmla="*/ 14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16" y="0"/>
                  </a:lnTo>
                  <a:lnTo>
                    <a:pt x="16"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6" name="Freeform 548"/>
            <p:cNvSpPr>
              <a:spLocks/>
            </p:cNvSpPr>
            <p:nvPr/>
          </p:nvSpPr>
          <p:spPr bwMode="auto">
            <a:xfrm>
              <a:off x="4416" y="1423"/>
              <a:ext cx="18" cy="15"/>
            </a:xfrm>
            <a:custGeom>
              <a:avLst/>
              <a:gdLst>
                <a:gd name="T0" fmla="*/ 0 w 17"/>
                <a:gd name="T1" fmla="*/ 0 h 15"/>
                <a:gd name="T2" fmla="*/ 34 w 17"/>
                <a:gd name="T3" fmla="*/ 0 h 15"/>
                <a:gd name="T4" fmla="*/ 34 w 17"/>
                <a:gd name="T5" fmla="*/ 14 h 15"/>
                <a:gd name="T6" fmla="*/ 0 w 17"/>
                <a:gd name="T7" fmla="*/ 14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16" y="0"/>
                  </a:lnTo>
                  <a:lnTo>
                    <a:pt x="16"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7" name="Freeform 549"/>
            <p:cNvSpPr>
              <a:spLocks/>
            </p:cNvSpPr>
            <p:nvPr/>
          </p:nvSpPr>
          <p:spPr bwMode="auto">
            <a:xfrm>
              <a:off x="4416" y="1350"/>
              <a:ext cx="18" cy="15"/>
            </a:xfrm>
            <a:custGeom>
              <a:avLst/>
              <a:gdLst>
                <a:gd name="T0" fmla="*/ 0 w 17"/>
                <a:gd name="T1" fmla="*/ 0 h 15"/>
                <a:gd name="T2" fmla="*/ 34 w 17"/>
                <a:gd name="T3" fmla="*/ 0 h 15"/>
                <a:gd name="T4" fmla="*/ 34 w 17"/>
                <a:gd name="T5" fmla="*/ 14 h 15"/>
                <a:gd name="T6" fmla="*/ 0 w 17"/>
                <a:gd name="T7" fmla="*/ 14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16" y="0"/>
                  </a:lnTo>
                  <a:lnTo>
                    <a:pt x="16" y="14"/>
                  </a:lnTo>
                  <a:lnTo>
                    <a:pt x="0" y="14"/>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8" name="Freeform 550"/>
            <p:cNvSpPr>
              <a:spLocks/>
            </p:cNvSpPr>
            <p:nvPr/>
          </p:nvSpPr>
          <p:spPr bwMode="auto">
            <a:xfrm>
              <a:off x="4266" y="1349"/>
              <a:ext cx="18" cy="18"/>
            </a:xfrm>
            <a:custGeom>
              <a:avLst/>
              <a:gdLst>
                <a:gd name="T0" fmla="*/ 8 w 17"/>
                <a:gd name="T1" fmla="*/ 0 h 18"/>
                <a:gd name="T2" fmla="*/ 8 w 17"/>
                <a:gd name="T3" fmla="*/ 0 h 18"/>
                <a:gd name="T4" fmla="*/ 25 w 17"/>
                <a:gd name="T5" fmla="*/ 0 h 18"/>
                <a:gd name="T6" fmla="*/ 30 w 17"/>
                <a:gd name="T7" fmla="*/ 3 h 18"/>
                <a:gd name="T8" fmla="*/ 32 w 17"/>
                <a:gd name="T9" fmla="*/ 5 h 18"/>
                <a:gd name="T10" fmla="*/ 34 w 17"/>
                <a:gd name="T11" fmla="*/ 7 h 18"/>
                <a:gd name="T12" fmla="*/ 32 w 17"/>
                <a:gd name="T13" fmla="*/ 11 h 18"/>
                <a:gd name="T14" fmla="*/ 30 w 17"/>
                <a:gd name="T15" fmla="*/ 14 h 18"/>
                <a:gd name="T16" fmla="*/ 25 w 17"/>
                <a:gd name="T17" fmla="*/ 16 h 18"/>
                <a:gd name="T18" fmla="*/ 8 w 17"/>
                <a:gd name="T19" fmla="*/ 17 h 18"/>
                <a:gd name="T20" fmla="*/ 5 w 17"/>
                <a:gd name="T21" fmla="*/ 16 h 18"/>
                <a:gd name="T22" fmla="*/ 3 w 17"/>
                <a:gd name="T23" fmla="*/ 14 h 18"/>
                <a:gd name="T24" fmla="*/ 0 w 17"/>
                <a:gd name="T25" fmla="*/ 11 h 18"/>
                <a:gd name="T26" fmla="*/ 0 w 17"/>
                <a:gd name="T27" fmla="*/ 7 h 18"/>
                <a:gd name="T28" fmla="*/ 0 w 17"/>
                <a:gd name="T29" fmla="*/ 5 h 18"/>
                <a:gd name="T30" fmla="*/ 3 w 17"/>
                <a:gd name="T31" fmla="*/ 3 h 18"/>
                <a:gd name="T32" fmla="*/ 5 w 17"/>
                <a:gd name="T33" fmla="*/ 0 h 18"/>
                <a:gd name="T34" fmla="*/ 8 w 17"/>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8" y="0"/>
                  </a:moveTo>
                  <a:lnTo>
                    <a:pt x="8" y="0"/>
                  </a:lnTo>
                  <a:lnTo>
                    <a:pt x="11" y="0"/>
                  </a:lnTo>
                  <a:lnTo>
                    <a:pt x="14" y="3"/>
                  </a:lnTo>
                  <a:lnTo>
                    <a:pt x="15" y="5"/>
                  </a:lnTo>
                  <a:lnTo>
                    <a:pt x="16" y="7"/>
                  </a:lnTo>
                  <a:lnTo>
                    <a:pt x="15" y="11"/>
                  </a:lnTo>
                  <a:lnTo>
                    <a:pt x="14" y="14"/>
                  </a:lnTo>
                  <a:lnTo>
                    <a:pt x="11" y="16"/>
                  </a:lnTo>
                  <a:lnTo>
                    <a:pt x="8" y="17"/>
                  </a:lnTo>
                  <a:lnTo>
                    <a:pt x="5" y="16"/>
                  </a:lnTo>
                  <a:lnTo>
                    <a:pt x="3" y="14"/>
                  </a:lnTo>
                  <a:lnTo>
                    <a:pt x="0" y="11"/>
                  </a:lnTo>
                  <a:lnTo>
                    <a:pt x="0" y="7"/>
                  </a:lnTo>
                  <a:lnTo>
                    <a:pt x="0" y="5"/>
                  </a:lnTo>
                  <a:lnTo>
                    <a:pt x="3" y="3"/>
                  </a:lnTo>
                  <a:lnTo>
                    <a:pt x="5" y="0"/>
                  </a:lnTo>
                  <a:lnTo>
                    <a:pt x="8"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499" name="Freeform 551"/>
            <p:cNvSpPr>
              <a:spLocks/>
            </p:cNvSpPr>
            <p:nvPr/>
          </p:nvSpPr>
          <p:spPr bwMode="auto">
            <a:xfrm>
              <a:off x="4266" y="1421"/>
              <a:ext cx="18" cy="18"/>
            </a:xfrm>
            <a:custGeom>
              <a:avLst/>
              <a:gdLst>
                <a:gd name="T0" fmla="*/ 8 w 17"/>
                <a:gd name="T1" fmla="*/ 0 h 18"/>
                <a:gd name="T2" fmla="*/ 8 w 17"/>
                <a:gd name="T3" fmla="*/ 0 h 18"/>
                <a:gd name="T4" fmla="*/ 25 w 17"/>
                <a:gd name="T5" fmla="*/ 0 h 18"/>
                <a:gd name="T6" fmla="*/ 30 w 17"/>
                <a:gd name="T7" fmla="*/ 2 h 18"/>
                <a:gd name="T8" fmla="*/ 32 w 17"/>
                <a:gd name="T9" fmla="*/ 5 h 18"/>
                <a:gd name="T10" fmla="*/ 34 w 17"/>
                <a:gd name="T11" fmla="*/ 8 h 18"/>
                <a:gd name="T12" fmla="*/ 32 w 17"/>
                <a:gd name="T13" fmla="*/ 12 h 18"/>
                <a:gd name="T14" fmla="*/ 30 w 17"/>
                <a:gd name="T15" fmla="*/ 14 h 18"/>
                <a:gd name="T16" fmla="*/ 25 w 17"/>
                <a:gd name="T17" fmla="*/ 16 h 18"/>
                <a:gd name="T18" fmla="*/ 8 w 17"/>
                <a:gd name="T19" fmla="*/ 17 h 18"/>
                <a:gd name="T20" fmla="*/ 5 w 17"/>
                <a:gd name="T21" fmla="*/ 16 h 18"/>
                <a:gd name="T22" fmla="*/ 3 w 17"/>
                <a:gd name="T23" fmla="*/ 14 h 18"/>
                <a:gd name="T24" fmla="*/ 0 w 17"/>
                <a:gd name="T25" fmla="*/ 12 h 18"/>
                <a:gd name="T26" fmla="*/ 0 w 17"/>
                <a:gd name="T27" fmla="*/ 8 h 18"/>
                <a:gd name="T28" fmla="*/ 0 w 17"/>
                <a:gd name="T29" fmla="*/ 5 h 18"/>
                <a:gd name="T30" fmla="*/ 3 w 17"/>
                <a:gd name="T31" fmla="*/ 2 h 18"/>
                <a:gd name="T32" fmla="*/ 5 w 17"/>
                <a:gd name="T33" fmla="*/ 0 h 18"/>
                <a:gd name="T34" fmla="*/ 8 w 17"/>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8" y="0"/>
                  </a:moveTo>
                  <a:lnTo>
                    <a:pt x="8" y="0"/>
                  </a:lnTo>
                  <a:lnTo>
                    <a:pt x="11" y="0"/>
                  </a:lnTo>
                  <a:lnTo>
                    <a:pt x="14" y="2"/>
                  </a:lnTo>
                  <a:lnTo>
                    <a:pt x="15" y="5"/>
                  </a:lnTo>
                  <a:lnTo>
                    <a:pt x="16" y="8"/>
                  </a:lnTo>
                  <a:lnTo>
                    <a:pt x="15" y="12"/>
                  </a:lnTo>
                  <a:lnTo>
                    <a:pt x="14" y="14"/>
                  </a:lnTo>
                  <a:lnTo>
                    <a:pt x="11" y="16"/>
                  </a:lnTo>
                  <a:lnTo>
                    <a:pt x="8" y="17"/>
                  </a:lnTo>
                  <a:lnTo>
                    <a:pt x="5" y="16"/>
                  </a:lnTo>
                  <a:lnTo>
                    <a:pt x="3" y="14"/>
                  </a:lnTo>
                  <a:lnTo>
                    <a:pt x="0" y="12"/>
                  </a:lnTo>
                  <a:lnTo>
                    <a:pt x="0" y="8"/>
                  </a:lnTo>
                  <a:lnTo>
                    <a:pt x="0" y="5"/>
                  </a:lnTo>
                  <a:lnTo>
                    <a:pt x="3" y="2"/>
                  </a:lnTo>
                  <a:lnTo>
                    <a:pt x="5" y="0"/>
                  </a:lnTo>
                  <a:lnTo>
                    <a:pt x="8"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500" name="Freeform 552"/>
            <p:cNvSpPr>
              <a:spLocks/>
            </p:cNvSpPr>
            <p:nvPr/>
          </p:nvSpPr>
          <p:spPr bwMode="auto">
            <a:xfrm>
              <a:off x="4266" y="1493"/>
              <a:ext cx="18" cy="18"/>
            </a:xfrm>
            <a:custGeom>
              <a:avLst/>
              <a:gdLst>
                <a:gd name="T0" fmla="*/ 8 w 17"/>
                <a:gd name="T1" fmla="*/ 0 h 18"/>
                <a:gd name="T2" fmla="*/ 8 w 17"/>
                <a:gd name="T3" fmla="*/ 0 h 18"/>
                <a:gd name="T4" fmla="*/ 25 w 17"/>
                <a:gd name="T5" fmla="*/ 0 h 18"/>
                <a:gd name="T6" fmla="*/ 30 w 17"/>
                <a:gd name="T7" fmla="*/ 2 h 18"/>
                <a:gd name="T8" fmla="*/ 32 w 17"/>
                <a:gd name="T9" fmla="*/ 5 h 18"/>
                <a:gd name="T10" fmla="*/ 34 w 17"/>
                <a:gd name="T11" fmla="*/ 7 h 18"/>
                <a:gd name="T12" fmla="*/ 32 w 17"/>
                <a:gd name="T13" fmla="*/ 11 h 18"/>
                <a:gd name="T14" fmla="*/ 30 w 17"/>
                <a:gd name="T15" fmla="*/ 14 h 18"/>
                <a:gd name="T16" fmla="*/ 25 w 17"/>
                <a:gd name="T17" fmla="*/ 16 h 18"/>
                <a:gd name="T18" fmla="*/ 8 w 17"/>
                <a:gd name="T19" fmla="*/ 17 h 18"/>
                <a:gd name="T20" fmla="*/ 5 w 17"/>
                <a:gd name="T21" fmla="*/ 16 h 18"/>
                <a:gd name="T22" fmla="*/ 3 w 17"/>
                <a:gd name="T23" fmla="*/ 14 h 18"/>
                <a:gd name="T24" fmla="*/ 0 w 17"/>
                <a:gd name="T25" fmla="*/ 11 h 18"/>
                <a:gd name="T26" fmla="*/ 0 w 17"/>
                <a:gd name="T27" fmla="*/ 7 h 18"/>
                <a:gd name="T28" fmla="*/ 0 w 17"/>
                <a:gd name="T29" fmla="*/ 5 h 18"/>
                <a:gd name="T30" fmla="*/ 3 w 17"/>
                <a:gd name="T31" fmla="*/ 2 h 18"/>
                <a:gd name="T32" fmla="*/ 5 w 17"/>
                <a:gd name="T33" fmla="*/ 0 h 18"/>
                <a:gd name="T34" fmla="*/ 8 w 17"/>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8" y="0"/>
                  </a:moveTo>
                  <a:lnTo>
                    <a:pt x="8" y="0"/>
                  </a:lnTo>
                  <a:lnTo>
                    <a:pt x="11" y="0"/>
                  </a:lnTo>
                  <a:lnTo>
                    <a:pt x="14" y="2"/>
                  </a:lnTo>
                  <a:lnTo>
                    <a:pt x="15" y="5"/>
                  </a:lnTo>
                  <a:lnTo>
                    <a:pt x="16" y="7"/>
                  </a:lnTo>
                  <a:lnTo>
                    <a:pt x="15" y="11"/>
                  </a:lnTo>
                  <a:lnTo>
                    <a:pt x="14" y="14"/>
                  </a:lnTo>
                  <a:lnTo>
                    <a:pt x="11" y="16"/>
                  </a:lnTo>
                  <a:lnTo>
                    <a:pt x="8" y="17"/>
                  </a:lnTo>
                  <a:lnTo>
                    <a:pt x="5" y="16"/>
                  </a:lnTo>
                  <a:lnTo>
                    <a:pt x="3" y="14"/>
                  </a:lnTo>
                  <a:lnTo>
                    <a:pt x="0" y="11"/>
                  </a:lnTo>
                  <a:lnTo>
                    <a:pt x="0" y="7"/>
                  </a:lnTo>
                  <a:lnTo>
                    <a:pt x="0" y="5"/>
                  </a:lnTo>
                  <a:lnTo>
                    <a:pt x="3" y="2"/>
                  </a:lnTo>
                  <a:lnTo>
                    <a:pt x="5" y="0"/>
                  </a:lnTo>
                  <a:lnTo>
                    <a:pt x="8" y="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501" name="Freeform 553"/>
            <p:cNvSpPr>
              <a:spLocks/>
            </p:cNvSpPr>
            <p:nvPr/>
          </p:nvSpPr>
          <p:spPr bwMode="auto">
            <a:xfrm>
              <a:off x="4190" y="1350"/>
              <a:ext cx="44" cy="41"/>
            </a:xfrm>
            <a:custGeom>
              <a:avLst/>
              <a:gdLst>
                <a:gd name="T0" fmla="*/ 0 w 42"/>
                <a:gd name="T1" fmla="*/ 40 h 41"/>
                <a:gd name="T2" fmla="*/ 78 w 42"/>
                <a:gd name="T3" fmla="*/ 40 h 41"/>
                <a:gd name="T4" fmla="*/ 78 w 42"/>
                <a:gd name="T5" fmla="*/ 0 h 41"/>
                <a:gd name="T6" fmla="*/ 0 w 42"/>
                <a:gd name="T7" fmla="*/ 0 h 41"/>
                <a:gd name="T8" fmla="*/ 0 w 42"/>
                <a:gd name="T9" fmla="*/ 40 h 41"/>
                <a:gd name="T10" fmla="*/ 0 60000 65536"/>
                <a:gd name="T11" fmla="*/ 0 60000 65536"/>
                <a:gd name="T12" fmla="*/ 0 60000 65536"/>
                <a:gd name="T13" fmla="*/ 0 60000 65536"/>
                <a:gd name="T14" fmla="*/ 0 60000 65536"/>
                <a:gd name="T15" fmla="*/ 0 w 42"/>
                <a:gd name="T16" fmla="*/ 0 h 41"/>
                <a:gd name="T17" fmla="*/ 42 w 42"/>
                <a:gd name="T18" fmla="*/ 41 h 41"/>
              </a:gdLst>
              <a:ahLst/>
              <a:cxnLst>
                <a:cxn ang="T10">
                  <a:pos x="T0" y="T1"/>
                </a:cxn>
                <a:cxn ang="T11">
                  <a:pos x="T2" y="T3"/>
                </a:cxn>
                <a:cxn ang="T12">
                  <a:pos x="T4" y="T5"/>
                </a:cxn>
                <a:cxn ang="T13">
                  <a:pos x="T6" y="T7"/>
                </a:cxn>
                <a:cxn ang="T14">
                  <a:pos x="T8" y="T9"/>
                </a:cxn>
              </a:cxnLst>
              <a:rect l="T15" t="T16" r="T17" b="T18"/>
              <a:pathLst>
                <a:path w="42" h="41">
                  <a:moveTo>
                    <a:pt x="0" y="40"/>
                  </a:moveTo>
                  <a:lnTo>
                    <a:pt x="41" y="40"/>
                  </a:lnTo>
                  <a:lnTo>
                    <a:pt x="41" y="0"/>
                  </a:lnTo>
                  <a:lnTo>
                    <a:pt x="0" y="0"/>
                  </a:lnTo>
                  <a:lnTo>
                    <a:pt x="0" y="40"/>
                  </a:lnTo>
                </a:path>
              </a:pathLst>
            </a:custGeom>
            <a:solidFill>
              <a:srgbClr val="FFFFFF"/>
            </a:solidFill>
            <a:ln w="12700" cap="rnd">
              <a:solidFill>
                <a:srgbClr val="000000"/>
              </a:solidFill>
              <a:round/>
              <a:headEnd type="none" w="sm" len="sm"/>
              <a:tailEnd type="none" w="sm" len="sm"/>
            </a:ln>
          </p:spPr>
          <p:txBody>
            <a:bodyPr/>
            <a:lstStyle/>
            <a:p>
              <a:endParaRPr lang="pt-BR"/>
            </a:p>
          </p:txBody>
        </p:sp>
        <p:sp>
          <p:nvSpPr>
            <p:cNvPr id="103502" name="Freeform 554"/>
            <p:cNvSpPr>
              <a:spLocks/>
            </p:cNvSpPr>
            <p:nvPr/>
          </p:nvSpPr>
          <p:spPr bwMode="auto">
            <a:xfrm>
              <a:off x="4190" y="1538"/>
              <a:ext cx="44" cy="41"/>
            </a:xfrm>
            <a:custGeom>
              <a:avLst/>
              <a:gdLst>
                <a:gd name="T0" fmla="*/ 0 w 42"/>
                <a:gd name="T1" fmla="*/ 0 h 41"/>
                <a:gd name="T2" fmla="*/ 78 w 42"/>
                <a:gd name="T3" fmla="*/ 0 h 41"/>
                <a:gd name="T4" fmla="*/ 78 w 42"/>
                <a:gd name="T5" fmla="*/ 40 h 41"/>
                <a:gd name="T6" fmla="*/ 0 w 42"/>
                <a:gd name="T7" fmla="*/ 40 h 41"/>
                <a:gd name="T8" fmla="*/ 0 w 42"/>
                <a:gd name="T9" fmla="*/ 0 h 41"/>
                <a:gd name="T10" fmla="*/ 0 60000 65536"/>
                <a:gd name="T11" fmla="*/ 0 60000 65536"/>
                <a:gd name="T12" fmla="*/ 0 60000 65536"/>
                <a:gd name="T13" fmla="*/ 0 60000 65536"/>
                <a:gd name="T14" fmla="*/ 0 60000 65536"/>
                <a:gd name="T15" fmla="*/ 0 w 42"/>
                <a:gd name="T16" fmla="*/ 0 h 41"/>
                <a:gd name="T17" fmla="*/ 42 w 42"/>
                <a:gd name="T18" fmla="*/ 41 h 41"/>
              </a:gdLst>
              <a:ahLst/>
              <a:cxnLst>
                <a:cxn ang="T10">
                  <a:pos x="T0" y="T1"/>
                </a:cxn>
                <a:cxn ang="T11">
                  <a:pos x="T2" y="T3"/>
                </a:cxn>
                <a:cxn ang="T12">
                  <a:pos x="T4" y="T5"/>
                </a:cxn>
                <a:cxn ang="T13">
                  <a:pos x="T6" y="T7"/>
                </a:cxn>
                <a:cxn ang="T14">
                  <a:pos x="T8" y="T9"/>
                </a:cxn>
              </a:cxnLst>
              <a:rect l="T15" t="T16" r="T17" b="T18"/>
              <a:pathLst>
                <a:path w="42" h="41">
                  <a:moveTo>
                    <a:pt x="0" y="0"/>
                  </a:moveTo>
                  <a:lnTo>
                    <a:pt x="41" y="0"/>
                  </a:lnTo>
                  <a:lnTo>
                    <a:pt x="41" y="40"/>
                  </a:lnTo>
                  <a:lnTo>
                    <a:pt x="0" y="40"/>
                  </a:lnTo>
                  <a:lnTo>
                    <a:pt x="0" y="0"/>
                  </a:lnTo>
                </a:path>
              </a:pathLst>
            </a:custGeom>
            <a:solidFill>
              <a:srgbClr val="FFFFFF"/>
            </a:solidFill>
            <a:ln w="12700" cap="rnd">
              <a:solidFill>
                <a:srgbClr val="000000"/>
              </a:solidFill>
              <a:round/>
              <a:headEnd type="none" w="sm" len="sm"/>
              <a:tailEnd type="none" w="sm" len="sm"/>
            </a:ln>
          </p:spPr>
          <p:txBody>
            <a:bodyPr/>
            <a:lstStyle/>
            <a:p>
              <a:endParaRPr lang="pt-BR"/>
            </a:p>
          </p:txBody>
        </p:sp>
      </p:grpSp>
      <p:sp>
        <p:nvSpPr>
          <p:cNvPr id="103462" name="Text Box 555"/>
          <p:cNvSpPr txBox="1">
            <a:spLocks noChangeArrowheads="1"/>
          </p:cNvSpPr>
          <p:nvPr/>
        </p:nvSpPr>
        <p:spPr bwMode="auto">
          <a:xfrm>
            <a:off x="6526213" y="1047750"/>
            <a:ext cx="987425" cy="336550"/>
          </a:xfrm>
          <a:prstGeom prst="rect">
            <a:avLst/>
          </a:prstGeom>
          <a:noFill/>
          <a:ln w="12700">
            <a:noFill/>
            <a:miter lim="800000"/>
            <a:headEnd type="none" w="sm" len="sm"/>
            <a:tailEnd type="none" w="sm" len="sm"/>
          </a:ln>
        </p:spPr>
        <p:txBody>
          <a:bodyPr wrap="none">
            <a:spAutoFit/>
          </a:bodyPr>
          <a:lstStyle/>
          <a:p>
            <a:pPr algn="ctr" eaLnBrk="0" hangingPunct="0"/>
            <a:r>
              <a:rPr lang="en-US" sz="1600" b="1">
                <a:latin typeface="Arial Unicode MS" pitchFamily="34" charset="-128"/>
              </a:rPr>
              <a:t>Gateway</a:t>
            </a:r>
          </a:p>
        </p:txBody>
      </p:sp>
      <p:grpSp>
        <p:nvGrpSpPr>
          <p:cNvPr id="103463" name="Group 570"/>
          <p:cNvGrpSpPr>
            <a:grpSpLocks/>
          </p:cNvGrpSpPr>
          <p:nvPr/>
        </p:nvGrpSpPr>
        <p:grpSpPr bwMode="auto">
          <a:xfrm>
            <a:off x="6815138" y="1581150"/>
            <a:ext cx="1524000" cy="881063"/>
            <a:chOff x="4293" y="996"/>
            <a:chExt cx="960" cy="555"/>
          </a:xfrm>
        </p:grpSpPr>
        <p:pic>
          <p:nvPicPr>
            <p:cNvPr id="103465" name="Picture 557"/>
            <p:cNvPicPr>
              <a:picLocks noChangeArrowheads="1"/>
            </p:cNvPicPr>
            <p:nvPr/>
          </p:nvPicPr>
          <p:blipFill>
            <a:blip r:embed="rId4"/>
            <a:srcRect/>
            <a:stretch>
              <a:fillRect/>
            </a:stretch>
          </p:blipFill>
          <p:spPr bwMode="auto">
            <a:xfrm>
              <a:off x="5015" y="1022"/>
              <a:ext cx="125" cy="193"/>
            </a:xfrm>
            <a:prstGeom prst="rect">
              <a:avLst/>
            </a:prstGeom>
            <a:noFill/>
            <a:ln w="12700" algn="ctr">
              <a:noFill/>
              <a:miter lim="800000"/>
              <a:headEnd/>
              <a:tailEnd/>
            </a:ln>
          </p:spPr>
        </p:pic>
        <p:pic>
          <p:nvPicPr>
            <p:cNvPr id="103466" name="Picture 558"/>
            <p:cNvPicPr>
              <a:picLocks noChangeArrowheads="1"/>
            </p:cNvPicPr>
            <p:nvPr/>
          </p:nvPicPr>
          <p:blipFill>
            <a:blip r:embed="rId5"/>
            <a:srcRect/>
            <a:stretch>
              <a:fillRect/>
            </a:stretch>
          </p:blipFill>
          <p:spPr bwMode="auto">
            <a:xfrm>
              <a:off x="5129" y="1029"/>
              <a:ext cx="124" cy="193"/>
            </a:xfrm>
            <a:prstGeom prst="rect">
              <a:avLst/>
            </a:prstGeom>
            <a:noFill/>
            <a:ln w="12700" algn="ctr">
              <a:noFill/>
              <a:miter lim="800000"/>
              <a:headEnd/>
              <a:tailEnd/>
            </a:ln>
          </p:spPr>
        </p:pic>
        <p:pic>
          <p:nvPicPr>
            <p:cNvPr id="103467" name="Picture 559"/>
            <p:cNvPicPr>
              <a:picLocks noChangeArrowheads="1"/>
            </p:cNvPicPr>
            <p:nvPr/>
          </p:nvPicPr>
          <p:blipFill>
            <a:blip r:embed="rId6"/>
            <a:srcRect/>
            <a:stretch>
              <a:fillRect/>
            </a:stretch>
          </p:blipFill>
          <p:spPr bwMode="auto">
            <a:xfrm>
              <a:off x="4767" y="996"/>
              <a:ext cx="74" cy="243"/>
            </a:xfrm>
            <a:prstGeom prst="rect">
              <a:avLst/>
            </a:prstGeom>
            <a:noFill/>
            <a:ln w="12700" algn="ctr">
              <a:noFill/>
              <a:miter lim="800000"/>
              <a:headEnd/>
              <a:tailEnd/>
            </a:ln>
          </p:spPr>
        </p:pic>
        <p:sp>
          <p:nvSpPr>
            <p:cNvPr id="103468" name="Freeform 560"/>
            <p:cNvSpPr>
              <a:spLocks/>
            </p:cNvSpPr>
            <p:nvPr/>
          </p:nvSpPr>
          <p:spPr bwMode="auto">
            <a:xfrm>
              <a:off x="4803" y="1186"/>
              <a:ext cx="75" cy="172"/>
            </a:xfrm>
            <a:custGeom>
              <a:avLst/>
              <a:gdLst>
                <a:gd name="T0" fmla="*/ 0 w 84"/>
                <a:gd name="T1" fmla="*/ 0 h 172"/>
                <a:gd name="T2" fmla="*/ 0 w 84"/>
                <a:gd name="T3" fmla="*/ 40 h 172"/>
                <a:gd name="T4" fmla="*/ 0 w 84"/>
                <a:gd name="T5" fmla="*/ 78 h 172"/>
                <a:gd name="T6" fmla="*/ 0 w 84"/>
                <a:gd name="T7" fmla="*/ 119 h 172"/>
                <a:gd name="T8" fmla="*/ 4 w 84"/>
                <a:gd name="T9" fmla="*/ 146 h 172"/>
                <a:gd name="T10" fmla="*/ 4 w 84"/>
                <a:gd name="T11" fmla="*/ 146 h 172"/>
                <a:gd name="T12" fmla="*/ 4 w 84"/>
                <a:gd name="T13" fmla="*/ 158 h 172"/>
                <a:gd name="T14" fmla="*/ 7 w 84"/>
                <a:gd name="T15" fmla="*/ 158 h 172"/>
                <a:gd name="T16" fmla="*/ 9 w 84"/>
                <a:gd name="T17" fmla="*/ 171 h 172"/>
                <a:gd name="T18" fmla="*/ 11 w 84"/>
                <a:gd name="T19" fmla="*/ 171 h 172"/>
                <a:gd name="T20" fmla="*/ 12 w 84"/>
                <a:gd name="T21" fmla="*/ 171 h 172"/>
                <a:gd name="T22" fmla="*/ 13 w 84"/>
                <a:gd name="T23" fmla="*/ 158 h 172"/>
                <a:gd name="T24" fmla="*/ 16 w 84"/>
                <a:gd name="T25" fmla="*/ 119 h 172"/>
                <a:gd name="T26" fmla="*/ 17 w 84"/>
                <a:gd name="T27" fmla="*/ 78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72"/>
                <a:gd name="T44" fmla="*/ 84 w 84"/>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72">
                  <a:moveTo>
                    <a:pt x="0" y="0"/>
                  </a:moveTo>
                  <a:lnTo>
                    <a:pt x="0" y="40"/>
                  </a:lnTo>
                  <a:lnTo>
                    <a:pt x="0" y="78"/>
                  </a:lnTo>
                  <a:lnTo>
                    <a:pt x="0" y="119"/>
                  </a:lnTo>
                  <a:lnTo>
                    <a:pt x="8" y="146"/>
                  </a:lnTo>
                  <a:lnTo>
                    <a:pt x="17" y="146"/>
                  </a:lnTo>
                  <a:lnTo>
                    <a:pt x="25" y="158"/>
                  </a:lnTo>
                  <a:lnTo>
                    <a:pt x="34" y="158"/>
                  </a:lnTo>
                  <a:lnTo>
                    <a:pt x="43" y="171"/>
                  </a:lnTo>
                  <a:lnTo>
                    <a:pt x="51" y="171"/>
                  </a:lnTo>
                  <a:lnTo>
                    <a:pt x="60" y="171"/>
                  </a:lnTo>
                  <a:lnTo>
                    <a:pt x="68" y="158"/>
                  </a:lnTo>
                  <a:lnTo>
                    <a:pt x="77" y="119"/>
                  </a:lnTo>
                  <a:lnTo>
                    <a:pt x="83" y="78"/>
                  </a:lnTo>
                </a:path>
              </a:pathLst>
            </a:custGeom>
            <a:solidFill>
              <a:srgbClr val="FFFFFF"/>
            </a:solidFill>
            <a:ln w="12700" cap="rnd">
              <a:solidFill>
                <a:schemeClr val="tx1"/>
              </a:solidFill>
              <a:round/>
              <a:headEnd/>
              <a:tailEnd/>
            </a:ln>
          </p:spPr>
          <p:txBody>
            <a:bodyPr/>
            <a:lstStyle/>
            <a:p>
              <a:endParaRPr lang="pt-BR"/>
            </a:p>
          </p:txBody>
        </p:sp>
        <p:sp>
          <p:nvSpPr>
            <p:cNvPr id="103469" name="Freeform 561"/>
            <p:cNvSpPr>
              <a:spLocks/>
            </p:cNvSpPr>
            <p:nvPr/>
          </p:nvSpPr>
          <p:spPr bwMode="auto">
            <a:xfrm>
              <a:off x="4884" y="1176"/>
              <a:ext cx="265" cy="182"/>
            </a:xfrm>
            <a:custGeom>
              <a:avLst/>
              <a:gdLst>
                <a:gd name="T0" fmla="*/ 0 w 299"/>
                <a:gd name="T1" fmla="*/ 36 h 182"/>
                <a:gd name="T2" fmla="*/ 0 w 299"/>
                <a:gd name="T3" fmla="*/ 91 h 182"/>
                <a:gd name="T4" fmla="*/ 4 w 299"/>
                <a:gd name="T5" fmla="*/ 145 h 182"/>
                <a:gd name="T6" fmla="*/ 4 w 299"/>
                <a:gd name="T7" fmla="*/ 181 h 182"/>
                <a:gd name="T8" fmla="*/ 8 w 299"/>
                <a:gd name="T9" fmla="*/ 181 h 182"/>
                <a:gd name="T10" fmla="*/ 11 w 299"/>
                <a:gd name="T11" fmla="*/ 181 h 182"/>
                <a:gd name="T12" fmla="*/ 13 w 299"/>
                <a:gd name="T13" fmla="*/ 181 h 182"/>
                <a:gd name="T14" fmla="*/ 17 w 299"/>
                <a:gd name="T15" fmla="*/ 181 h 182"/>
                <a:gd name="T16" fmla="*/ 19 w 299"/>
                <a:gd name="T17" fmla="*/ 181 h 182"/>
                <a:gd name="T18" fmla="*/ 21 w 299"/>
                <a:gd name="T19" fmla="*/ 181 h 182"/>
                <a:gd name="T20" fmla="*/ 24 w 299"/>
                <a:gd name="T21" fmla="*/ 163 h 182"/>
                <a:gd name="T22" fmla="*/ 27 w 299"/>
                <a:gd name="T23" fmla="*/ 127 h 182"/>
                <a:gd name="T24" fmla="*/ 30 w 299"/>
                <a:gd name="T25" fmla="*/ 73 h 182"/>
                <a:gd name="T26" fmla="*/ 31 w 299"/>
                <a:gd name="T27" fmla="*/ 18 h 182"/>
                <a:gd name="T28" fmla="*/ 31 w 299"/>
                <a:gd name="T29" fmla="*/ 73 h 182"/>
                <a:gd name="T30" fmla="*/ 35 w 299"/>
                <a:gd name="T31" fmla="*/ 108 h 182"/>
                <a:gd name="T32" fmla="*/ 38 w 299"/>
                <a:gd name="T33" fmla="*/ 127 h 182"/>
                <a:gd name="T34" fmla="*/ 40 w 299"/>
                <a:gd name="T35" fmla="*/ 145 h 182"/>
                <a:gd name="T36" fmla="*/ 43 w 299"/>
                <a:gd name="T37" fmla="*/ 145 h 182"/>
                <a:gd name="T38" fmla="*/ 45 w 299"/>
                <a:gd name="T39" fmla="*/ 145 h 182"/>
                <a:gd name="T40" fmla="*/ 50 w 299"/>
                <a:gd name="T41" fmla="*/ 145 h 182"/>
                <a:gd name="T42" fmla="*/ 51 w 299"/>
                <a:gd name="T43" fmla="*/ 145 h 182"/>
                <a:gd name="T44" fmla="*/ 55 w 299"/>
                <a:gd name="T45" fmla="*/ 108 h 182"/>
                <a:gd name="T46" fmla="*/ 55 w 299"/>
                <a:gd name="T47" fmla="*/ 54 h 182"/>
                <a:gd name="T48" fmla="*/ 55 w 299"/>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82"/>
                <a:gd name="T77" fmla="*/ 299 w 299"/>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82">
                  <a:moveTo>
                    <a:pt x="0" y="36"/>
                  </a:moveTo>
                  <a:lnTo>
                    <a:pt x="0" y="91"/>
                  </a:lnTo>
                  <a:lnTo>
                    <a:pt x="9" y="145"/>
                  </a:lnTo>
                  <a:lnTo>
                    <a:pt x="25" y="181"/>
                  </a:lnTo>
                  <a:lnTo>
                    <a:pt x="40" y="181"/>
                  </a:lnTo>
                  <a:lnTo>
                    <a:pt x="56" y="181"/>
                  </a:lnTo>
                  <a:lnTo>
                    <a:pt x="71" y="181"/>
                  </a:lnTo>
                  <a:lnTo>
                    <a:pt x="91" y="181"/>
                  </a:lnTo>
                  <a:lnTo>
                    <a:pt x="107" y="181"/>
                  </a:lnTo>
                  <a:lnTo>
                    <a:pt x="122" y="181"/>
                  </a:lnTo>
                  <a:lnTo>
                    <a:pt x="138" y="163"/>
                  </a:lnTo>
                  <a:lnTo>
                    <a:pt x="153" y="127"/>
                  </a:lnTo>
                  <a:lnTo>
                    <a:pt x="163" y="73"/>
                  </a:lnTo>
                  <a:lnTo>
                    <a:pt x="169" y="18"/>
                  </a:lnTo>
                  <a:lnTo>
                    <a:pt x="174" y="73"/>
                  </a:lnTo>
                  <a:lnTo>
                    <a:pt x="189" y="108"/>
                  </a:lnTo>
                  <a:lnTo>
                    <a:pt x="205" y="127"/>
                  </a:lnTo>
                  <a:lnTo>
                    <a:pt x="220" y="145"/>
                  </a:lnTo>
                  <a:lnTo>
                    <a:pt x="235" y="145"/>
                  </a:lnTo>
                  <a:lnTo>
                    <a:pt x="251" y="145"/>
                  </a:lnTo>
                  <a:lnTo>
                    <a:pt x="266" y="145"/>
                  </a:lnTo>
                  <a:lnTo>
                    <a:pt x="282" y="145"/>
                  </a:lnTo>
                  <a:lnTo>
                    <a:pt x="298" y="108"/>
                  </a:lnTo>
                  <a:lnTo>
                    <a:pt x="298" y="54"/>
                  </a:lnTo>
                  <a:lnTo>
                    <a:pt x="298" y="0"/>
                  </a:lnTo>
                </a:path>
              </a:pathLst>
            </a:custGeom>
            <a:noFill/>
            <a:ln w="12700" cap="rnd">
              <a:solidFill>
                <a:schemeClr val="tx1"/>
              </a:solidFill>
              <a:round/>
              <a:headEnd/>
              <a:tailEnd/>
            </a:ln>
          </p:spPr>
          <p:txBody>
            <a:bodyPr/>
            <a:lstStyle/>
            <a:p>
              <a:endParaRPr lang="pt-BR"/>
            </a:p>
          </p:txBody>
        </p:sp>
        <p:sp>
          <p:nvSpPr>
            <p:cNvPr id="103470" name="Oval 562"/>
            <p:cNvSpPr>
              <a:spLocks noChangeArrowheads="1"/>
            </p:cNvSpPr>
            <p:nvPr/>
          </p:nvSpPr>
          <p:spPr bwMode="auto">
            <a:xfrm>
              <a:off x="4887" y="1278"/>
              <a:ext cx="8" cy="8"/>
            </a:xfrm>
            <a:prstGeom prst="ellipse">
              <a:avLst/>
            </a:prstGeom>
            <a:solidFill>
              <a:schemeClr val="tx1"/>
            </a:solidFill>
            <a:ln w="12700">
              <a:solidFill>
                <a:schemeClr val="tx1"/>
              </a:solidFill>
              <a:round/>
              <a:headEnd/>
              <a:tailEnd/>
            </a:ln>
          </p:spPr>
          <p:txBody>
            <a:bodyPr wrap="none" anchor="ctr"/>
            <a:lstStyle/>
            <a:p>
              <a:pPr algn="ctr" eaLnBrk="0" hangingPunct="0"/>
              <a:endParaRPr lang="pt-BR"/>
            </a:p>
          </p:txBody>
        </p:sp>
        <p:pic>
          <p:nvPicPr>
            <p:cNvPr id="103471" name="Picture 563"/>
            <p:cNvPicPr>
              <a:picLocks noChangeArrowheads="1"/>
            </p:cNvPicPr>
            <p:nvPr/>
          </p:nvPicPr>
          <p:blipFill>
            <a:blip r:embed="rId4"/>
            <a:srcRect/>
            <a:stretch>
              <a:fillRect/>
            </a:stretch>
          </p:blipFill>
          <p:spPr bwMode="auto">
            <a:xfrm>
              <a:off x="4852" y="1140"/>
              <a:ext cx="125" cy="193"/>
            </a:xfrm>
            <a:prstGeom prst="rect">
              <a:avLst/>
            </a:prstGeom>
            <a:noFill/>
            <a:ln w="12700" algn="ctr">
              <a:noFill/>
              <a:miter lim="800000"/>
              <a:headEnd/>
              <a:tailEnd/>
            </a:ln>
          </p:spPr>
        </p:pic>
        <p:sp>
          <p:nvSpPr>
            <p:cNvPr id="103472" name="Freeform 564"/>
            <p:cNvSpPr>
              <a:spLocks/>
            </p:cNvSpPr>
            <p:nvPr/>
          </p:nvSpPr>
          <p:spPr bwMode="auto">
            <a:xfrm>
              <a:off x="4293" y="1305"/>
              <a:ext cx="508" cy="246"/>
            </a:xfrm>
            <a:custGeom>
              <a:avLst/>
              <a:gdLst>
                <a:gd name="T0" fmla="*/ 109 w 572"/>
                <a:gd name="T1" fmla="*/ 0 h 246"/>
                <a:gd name="T2" fmla="*/ 76 w 572"/>
                <a:gd name="T3" fmla="*/ 27 h 246"/>
                <a:gd name="T4" fmla="*/ 64 w 572"/>
                <a:gd name="T5" fmla="*/ 82 h 246"/>
                <a:gd name="T6" fmla="*/ 48 w 572"/>
                <a:gd name="T7" fmla="*/ 146 h 246"/>
                <a:gd name="T8" fmla="*/ 20 w 572"/>
                <a:gd name="T9" fmla="*/ 246 h 246"/>
                <a:gd name="T10" fmla="*/ 5 w 572"/>
                <a:gd name="T11" fmla="*/ 191 h 246"/>
                <a:gd name="T12" fmla="*/ 0 w 572"/>
                <a:gd name="T13" fmla="*/ 73 h 246"/>
                <a:gd name="T14" fmla="*/ 0 60000 65536"/>
                <a:gd name="T15" fmla="*/ 0 60000 65536"/>
                <a:gd name="T16" fmla="*/ 0 60000 65536"/>
                <a:gd name="T17" fmla="*/ 0 60000 65536"/>
                <a:gd name="T18" fmla="*/ 0 60000 65536"/>
                <a:gd name="T19" fmla="*/ 0 60000 65536"/>
                <a:gd name="T20" fmla="*/ 0 60000 65536"/>
                <a:gd name="T21" fmla="*/ 0 w 572"/>
                <a:gd name="T22" fmla="*/ 0 h 246"/>
                <a:gd name="T23" fmla="*/ 572 w 572"/>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2" h="246">
                  <a:moveTo>
                    <a:pt x="572" y="0"/>
                  </a:moveTo>
                  <a:cubicBezTo>
                    <a:pt x="513" y="6"/>
                    <a:pt x="456" y="8"/>
                    <a:pt x="400" y="27"/>
                  </a:cubicBezTo>
                  <a:cubicBezTo>
                    <a:pt x="380" y="48"/>
                    <a:pt x="358" y="63"/>
                    <a:pt x="336" y="82"/>
                  </a:cubicBezTo>
                  <a:cubicBezTo>
                    <a:pt x="263" y="148"/>
                    <a:pt x="311" y="128"/>
                    <a:pt x="254" y="146"/>
                  </a:cubicBezTo>
                  <a:cubicBezTo>
                    <a:pt x="212" y="188"/>
                    <a:pt x="165" y="227"/>
                    <a:pt x="109" y="246"/>
                  </a:cubicBezTo>
                  <a:cubicBezTo>
                    <a:pt x="57" y="236"/>
                    <a:pt x="55" y="233"/>
                    <a:pt x="27" y="191"/>
                  </a:cubicBezTo>
                  <a:cubicBezTo>
                    <a:pt x="17" y="152"/>
                    <a:pt x="0" y="113"/>
                    <a:pt x="0" y="73"/>
                  </a:cubicBezTo>
                </a:path>
              </a:pathLst>
            </a:custGeom>
            <a:noFill/>
            <a:ln w="9525">
              <a:solidFill>
                <a:schemeClr val="tx1"/>
              </a:solidFill>
              <a:round/>
              <a:headEnd/>
              <a:tailEnd/>
            </a:ln>
          </p:spPr>
          <p:txBody>
            <a:bodyPr wrap="none" anchor="ctr">
              <a:spAutoFit/>
            </a:bodyPr>
            <a:lstStyle/>
            <a:p>
              <a:endParaRPr lang="pt-BR"/>
            </a:p>
          </p:txBody>
        </p:sp>
      </p:grpSp>
      <p:sp>
        <p:nvSpPr>
          <p:cNvPr id="103464" name="Text Box 565"/>
          <p:cNvSpPr txBox="1">
            <a:spLocks noChangeArrowheads="1"/>
          </p:cNvSpPr>
          <p:nvPr/>
        </p:nvSpPr>
        <p:spPr bwMode="auto">
          <a:xfrm>
            <a:off x="7292975" y="2190750"/>
            <a:ext cx="989013" cy="252413"/>
          </a:xfrm>
          <a:prstGeom prst="rect">
            <a:avLst/>
          </a:prstGeom>
          <a:noFill/>
          <a:ln w="28575">
            <a:noFill/>
            <a:miter lim="800000"/>
            <a:headEnd/>
            <a:tailEnd/>
          </a:ln>
        </p:spPr>
        <p:txBody>
          <a:bodyPr wrap="none" anchor="ctr">
            <a:spAutoFit/>
          </a:bodyPr>
          <a:lstStyle/>
          <a:p>
            <a:pPr algn="ctr">
              <a:lnSpc>
                <a:spcPct val="88000"/>
              </a:lnSpc>
              <a:spcBef>
                <a:spcPct val="50000"/>
              </a:spcBef>
            </a:pPr>
            <a:r>
              <a:rPr lang="en-US" sz="1200" b="1">
                <a:latin typeface="Arial Unicode MS" pitchFamily="34" charset="-128"/>
              </a:rPr>
              <a:t>I/O Network</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267" descr="npo000175"/>
          <p:cNvPicPr>
            <a:picLocks noChangeAspect="1" noChangeArrowheads="1"/>
          </p:cNvPicPr>
          <p:nvPr/>
        </p:nvPicPr>
        <p:blipFill>
          <a:blip r:embed="rId3"/>
          <a:srcRect/>
          <a:stretch>
            <a:fillRect/>
          </a:stretch>
        </p:blipFill>
        <p:spPr bwMode="auto">
          <a:xfrm>
            <a:off x="1576388" y="2489200"/>
            <a:ext cx="1830387" cy="619125"/>
          </a:xfrm>
          <a:prstGeom prst="rect">
            <a:avLst/>
          </a:prstGeom>
          <a:noFill/>
          <a:ln w="9525" algn="ctr">
            <a:noFill/>
            <a:miter lim="800000"/>
            <a:headEnd/>
            <a:tailEnd/>
          </a:ln>
        </p:spPr>
      </p:pic>
      <p:pic>
        <p:nvPicPr>
          <p:cNvPr id="105474" name="Picture 1254" descr="npo000176"/>
          <p:cNvPicPr>
            <a:picLocks noChangeAspect="1" noChangeArrowheads="1"/>
          </p:cNvPicPr>
          <p:nvPr/>
        </p:nvPicPr>
        <p:blipFill>
          <a:blip r:embed="rId4"/>
          <a:srcRect/>
          <a:stretch>
            <a:fillRect/>
          </a:stretch>
        </p:blipFill>
        <p:spPr bwMode="auto">
          <a:xfrm>
            <a:off x="6629400" y="4419600"/>
            <a:ext cx="414338" cy="685800"/>
          </a:xfrm>
          <a:prstGeom prst="rect">
            <a:avLst/>
          </a:prstGeom>
          <a:noFill/>
          <a:ln w="9525" algn="ctr">
            <a:noFill/>
            <a:miter lim="800000"/>
            <a:headEnd/>
            <a:tailEnd/>
          </a:ln>
        </p:spPr>
      </p:pic>
      <p:pic>
        <p:nvPicPr>
          <p:cNvPr id="105475" name="Picture 1255" descr="npo000178"/>
          <p:cNvPicPr>
            <a:picLocks noChangeAspect="1" noChangeArrowheads="1"/>
          </p:cNvPicPr>
          <p:nvPr/>
        </p:nvPicPr>
        <p:blipFill>
          <a:blip r:embed="rId5"/>
          <a:srcRect/>
          <a:stretch>
            <a:fillRect/>
          </a:stretch>
        </p:blipFill>
        <p:spPr bwMode="auto">
          <a:xfrm>
            <a:off x="8229600" y="4419600"/>
            <a:ext cx="806450" cy="1209675"/>
          </a:xfrm>
          <a:prstGeom prst="rect">
            <a:avLst/>
          </a:prstGeom>
          <a:noFill/>
          <a:ln w="9525" algn="ctr">
            <a:noFill/>
            <a:miter lim="800000"/>
            <a:headEnd/>
            <a:tailEnd/>
          </a:ln>
        </p:spPr>
      </p:pic>
      <p:pic>
        <p:nvPicPr>
          <p:cNvPr id="105476" name="Picture 1256" descr="npo000179"/>
          <p:cNvPicPr>
            <a:picLocks noChangeAspect="1" noChangeArrowheads="1"/>
          </p:cNvPicPr>
          <p:nvPr/>
        </p:nvPicPr>
        <p:blipFill>
          <a:blip r:embed="rId6"/>
          <a:srcRect/>
          <a:stretch>
            <a:fillRect/>
          </a:stretch>
        </p:blipFill>
        <p:spPr bwMode="auto">
          <a:xfrm>
            <a:off x="7086600" y="4419600"/>
            <a:ext cx="428625" cy="457200"/>
          </a:xfrm>
          <a:prstGeom prst="rect">
            <a:avLst/>
          </a:prstGeom>
          <a:noFill/>
          <a:ln w="9525" algn="ctr">
            <a:noFill/>
            <a:miter lim="800000"/>
            <a:headEnd/>
            <a:tailEnd/>
          </a:ln>
        </p:spPr>
      </p:pic>
      <p:pic>
        <p:nvPicPr>
          <p:cNvPr id="105477" name="Picture 1266" descr="npo00017a"/>
          <p:cNvPicPr>
            <a:picLocks noChangeAspect="1" noChangeArrowheads="1"/>
          </p:cNvPicPr>
          <p:nvPr/>
        </p:nvPicPr>
        <p:blipFill>
          <a:blip r:embed="rId6"/>
          <a:srcRect/>
          <a:stretch>
            <a:fillRect/>
          </a:stretch>
        </p:blipFill>
        <p:spPr bwMode="auto">
          <a:xfrm>
            <a:off x="7696200" y="4419600"/>
            <a:ext cx="428625" cy="457200"/>
          </a:xfrm>
          <a:prstGeom prst="rect">
            <a:avLst/>
          </a:prstGeom>
          <a:noFill/>
          <a:ln w="9525" algn="ctr">
            <a:noFill/>
            <a:miter lim="800000"/>
            <a:headEnd/>
            <a:tailEnd/>
          </a:ln>
        </p:spPr>
      </p:pic>
      <p:pic>
        <p:nvPicPr>
          <p:cNvPr id="105478" name="Picture 1263" descr="npo00017b"/>
          <p:cNvPicPr>
            <a:picLocks noChangeAspect="1" noChangeArrowheads="1"/>
          </p:cNvPicPr>
          <p:nvPr/>
        </p:nvPicPr>
        <p:blipFill>
          <a:blip r:embed="rId4"/>
          <a:srcRect/>
          <a:stretch>
            <a:fillRect/>
          </a:stretch>
        </p:blipFill>
        <p:spPr bwMode="auto">
          <a:xfrm>
            <a:off x="381000" y="4572000"/>
            <a:ext cx="414338" cy="685800"/>
          </a:xfrm>
          <a:prstGeom prst="rect">
            <a:avLst/>
          </a:prstGeom>
          <a:noFill/>
          <a:ln w="9525" algn="ctr">
            <a:noFill/>
            <a:miter lim="800000"/>
            <a:headEnd/>
            <a:tailEnd/>
          </a:ln>
        </p:spPr>
      </p:pic>
      <p:pic>
        <p:nvPicPr>
          <p:cNvPr id="105479" name="Picture 1264" descr="npo00017d"/>
          <p:cNvPicPr>
            <a:picLocks noChangeAspect="1" noChangeArrowheads="1"/>
          </p:cNvPicPr>
          <p:nvPr/>
        </p:nvPicPr>
        <p:blipFill>
          <a:blip r:embed="rId5"/>
          <a:srcRect/>
          <a:stretch>
            <a:fillRect/>
          </a:stretch>
        </p:blipFill>
        <p:spPr bwMode="auto">
          <a:xfrm>
            <a:off x="1295400" y="4572000"/>
            <a:ext cx="806450" cy="1209675"/>
          </a:xfrm>
          <a:prstGeom prst="rect">
            <a:avLst/>
          </a:prstGeom>
          <a:noFill/>
          <a:ln w="9525" algn="ctr">
            <a:noFill/>
            <a:miter lim="800000"/>
            <a:headEnd/>
            <a:tailEnd/>
          </a:ln>
        </p:spPr>
      </p:pic>
      <p:pic>
        <p:nvPicPr>
          <p:cNvPr id="105480" name="Picture 1265" descr="npo00017e"/>
          <p:cNvPicPr>
            <a:picLocks noChangeAspect="1" noChangeArrowheads="1"/>
          </p:cNvPicPr>
          <p:nvPr/>
        </p:nvPicPr>
        <p:blipFill>
          <a:blip r:embed="rId6"/>
          <a:srcRect/>
          <a:stretch>
            <a:fillRect/>
          </a:stretch>
        </p:blipFill>
        <p:spPr bwMode="auto">
          <a:xfrm>
            <a:off x="838200" y="4572000"/>
            <a:ext cx="428625" cy="457200"/>
          </a:xfrm>
          <a:prstGeom prst="rect">
            <a:avLst/>
          </a:prstGeom>
          <a:noFill/>
          <a:ln w="9525" algn="ctr">
            <a:noFill/>
            <a:miter lim="800000"/>
            <a:headEnd/>
            <a:tailEnd/>
          </a:ln>
        </p:spPr>
      </p:pic>
      <p:pic>
        <p:nvPicPr>
          <p:cNvPr id="105481" name="Picture 1260" descr="npo00017f"/>
          <p:cNvPicPr>
            <a:picLocks noChangeAspect="1" noChangeArrowheads="1"/>
          </p:cNvPicPr>
          <p:nvPr/>
        </p:nvPicPr>
        <p:blipFill>
          <a:blip r:embed="rId4"/>
          <a:srcRect/>
          <a:stretch>
            <a:fillRect/>
          </a:stretch>
        </p:blipFill>
        <p:spPr bwMode="auto">
          <a:xfrm>
            <a:off x="3962400" y="4572000"/>
            <a:ext cx="414338" cy="685800"/>
          </a:xfrm>
          <a:prstGeom prst="rect">
            <a:avLst/>
          </a:prstGeom>
          <a:noFill/>
          <a:ln w="9525" algn="ctr">
            <a:noFill/>
            <a:miter lim="800000"/>
            <a:headEnd/>
            <a:tailEnd/>
          </a:ln>
        </p:spPr>
      </p:pic>
      <p:pic>
        <p:nvPicPr>
          <p:cNvPr id="105482" name="Picture 1261" descr="npo000181"/>
          <p:cNvPicPr>
            <a:picLocks noChangeAspect="1" noChangeArrowheads="1"/>
          </p:cNvPicPr>
          <p:nvPr/>
        </p:nvPicPr>
        <p:blipFill>
          <a:blip r:embed="rId5"/>
          <a:srcRect/>
          <a:stretch>
            <a:fillRect/>
          </a:stretch>
        </p:blipFill>
        <p:spPr bwMode="auto">
          <a:xfrm>
            <a:off x="5160963" y="4559300"/>
            <a:ext cx="806450" cy="1209675"/>
          </a:xfrm>
          <a:prstGeom prst="rect">
            <a:avLst/>
          </a:prstGeom>
          <a:noFill/>
          <a:ln w="9525" algn="ctr">
            <a:noFill/>
            <a:miter lim="800000"/>
            <a:headEnd/>
            <a:tailEnd/>
          </a:ln>
        </p:spPr>
      </p:pic>
      <p:pic>
        <p:nvPicPr>
          <p:cNvPr id="105483" name="Picture 1262" descr="npo000182"/>
          <p:cNvPicPr>
            <a:picLocks noChangeAspect="1" noChangeArrowheads="1"/>
          </p:cNvPicPr>
          <p:nvPr/>
        </p:nvPicPr>
        <p:blipFill>
          <a:blip r:embed="rId6"/>
          <a:srcRect/>
          <a:stretch>
            <a:fillRect/>
          </a:stretch>
        </p:blipFill>
        <p:spPr bwMode="auto">
          <a:xfrm>
            <a:off x="4603750" y="4572000"/>
            <a:ext cx="428625" cy="457200"/>
          </a:xfrm>
          <a:prstGeom prst="rect">
            <a:avLst/>
          </a:prstGeom>
          <a:noFill/>
          <a:ln w="9525" algn="ctr">
            <a:noFill/>
            <a:miter lim="800000"/>
            <a:headEnd/>
            <a:tailEnd/>
          </a:ln>
        </p:spPr>
      </p:pic>
      <p:pic>
        <p:nvPicPr>
          <p:cNvPr id="105484" name="Picture 1257" descr="npo000183"/>
          <p:cNvPicPr>
            <a:picLocks noChangeAspect="1" noChangeArrowheads="1"/>
          </p:cNvPicPr>
          <p:nvPr/>
        </p:nvPicPr>
        <p:blipFill>
          <a:blip r:embed="rId4"/>
          <a:srcRect/>
          <a:stretch>
            <a:fillRect/>
          </a:stretch>
        </p:blipFill>
        <p:spPr bwMode="auto">
          <a:xfrm>
            <a:off x="2089150" y="4495800"/>
            <a:ext cx="414338" cy="685800"/>
          </a:xfrm>
          <a:prstGeom prst="rect">
            <a:avLst/>
          </a:prstGeom>
          <a:noFill/>
          <a:ln w="9525" algn="ctr">
            <a:noFill/>
            <a:miter lim="800000"/>
            <a:headEnd/>
            <a:tailEnd/>
          </a:ln>
        </p:spPr>
      </p:pic>
      <p:pic>
        <p:nvPicPr>
          <p:cNvPr id="105485" name="Picture 1258" descr="npo000185"/>
          <p:cNvPicPr>
            <a:picLocks noChangeAspect="1" noChangeArrowheads="1"/>
          </p:cNvPicPr>
          <p:nvPr/>
        </p:nvPicPr>
        <p:blipFill>
          <a:blip r:embed="rId5"/>
          <a:srcRect/>
          <a:stretch>
            <a:fillRect/>
          </a:stretch>
        </p:blipFill>
        <p:spPr bwMode="auto">
          <a:xfrm>
            <a:off x="2927350" y="4495800"/>
            <a:ext cx="806450" cy="1209675"/>
          </a:xfrm>
          <a:prstGeom prst="rect">
            <a:avLst/>
          </a:prstGeom>
          <a:noFill/>
          <a:ln w="9525" algn="ctr">
            <a:noFill/>
            <a:miter lim="800000"/>
            <a:headEnd/>
            <a:tailEnd/>
          </a:ln>
        </p:spPr>
      </p:pic>
      <p:pic>
        <p:nvPicPr>
          <p:cNvPr id="105486" name="Picture 1259" descr="npo000186"/>
          <p:cNvPicPr>
            <a:picLocks noChangeAspect="1" noChangeArrowheads="1"/>
          </p:cNvPicPr>
          <p:nvPr/>
        </p:nvPicPr>
        <p:blipFill>
          <a:blip r:embed="rId6"/>
          <a:srcRect/>
          <a:stretch>
            <a:fillRect/>
          </a:stretch>
        </p:blipFill>
        <p:spPr bwMode="auto">
          <a:xfrm>
            <a:off x="2546350" y="4495800"/>
            <a:ext cx="428625" cy="457200"/>
          </a:xfrm>
          <a:prstGeom prst="rect">
            <a:avLst/>
          </a:prstGeom>
          <a:noFill/>
          <a:ln w="9525" algn="ctr">
            <a:noFill/>
            <a:miter lim="800000"/>
            <a:headEnd/>
            <a:tailEnd/>
          </a:ln>
        </p:spPr>
      </p:pic>
      <p:pic>
        <p:nvPicPr>
          <p:cNvPr id="105487" name="Picture 1252" descr="npo000188"/>
          <p:cNvPicPr>
            <a:picLocks noChangeAspect="1" noChangeArrowheads="1"/>
          </p:cNvPicPr>
          <p:nvPr/>
        </p:nvPicPr>
        <p:blipFill>
          <a:blip r:embed="rId7"/>
          <a:srcRect/>
          <a:stretch>
            <a:fillRect/>
          </a:stretch>
        </p:blipFill>
        <p:spPr bwMode="auto">
          <a:xfrm>
            <a:off x="533400" y="784225"/>
            <a:ext cx="1524000" cy="1358900"/>
          </a:xfrm>
          <a:prstGeom prst="rect">
            <a:avLst/>
          </a:prstGeom>
          <a:noFill/>
          <a:ln w="9525" algn="ctr">
            <a:noFill/>
            <a:miter lim="800000"/>
            <a:headEnd/>
            <a:tailEnd/>
          </a:ln>
        </p:spPr>
      </p:pic>
      <p:sp>
        <p:nvSpPr>
          <p:cNvPr id="105488" name="Line 17"/>
          <p:cNvSpPr>
            <a:spLocks noChangeShapeType="1"/>
          </p:cNvSpPr>
          <p:nvPr/>
        </p:nvSpPr>
        <p:spPr bwMode="auto">
          <a:xfrm>
            <a:off x="358775" y="2278063"/>
            <a:ext cx="2792413" cy="0"/>
          </a:xfrm>
          <a:prstGeom prst="line">
            <a:avLst/>
          </a:prstGeom>
          <a:noFill/>
          <a:ln w="25400">
            <a:solidFill>
              <a:srgbClr val="0000FF"/>
            </a:solidFill>
            <a:round/>
            <a:headEnd type="none" w="sm" len="sm"/>
            <a:tailEnd type="none" w="sm" len="sm"/>
          </a:ln>
        </p:spPr>
        <p:txBody>
          <a:bodyPr wrap="none" anchor="ctr"/>
          <a:lstStyle/>
          <a:p>
            <a:endParaRPr lang="pt-BR"/>
          </a:p>
        </p:txBody>
      </p:sp>
      <p:sp>
        <p:nvSpPr>
          <p:cNvPr id="105489" name="Line 18"/>
          <p:cNvSpPr>
            <a:spLocks noChangeShapeType="1"/>
          </p:cNvSpPr>
          <p:nvPr/>
        </p:nvSpPr>
        <p:spPr bwMode="auto">
          <a:xfrm flipV="1">
            <a:off x="1171575" y="1955800"/>
            <a:ext cx="0" cy="304800"/>
          </a:xfrm>
          <a:prstGeom prst="line">
            <a:avLst/>
          </a:prstGeom>
          <a:noFill/>
          <a:ln w="25400">
            <a:solidFill>
              <a:srgbClr val="0000FF"/>
            </a:solidFill>
            <a:round/>
            <a:headEnd type="none" w="sm" len="sm"/>
            <a:tailEnd type="none" w="sm" len="sm"/>
          </a:ln>
        </p:spPr>
        <p:txBody>
          <a:bodyPr wrap="none" anchor="ctr"/>
          <a:lstStyle/>
          <a:p>
            <a:endParaRPr lang="pt-BR"/>
          </a:p>
        </p:txBody>
      </p:sp>
      <p:sp>
        <p:nvSpPr>
          <p:cNvPr id="105490" name="Line 19"/>
          <p:cNvSpPr>
            <a:spLocks noChangeShapeType="1"/>
          </p:cNvSpPr>
          <p:nvPr/>
        </p:nvSpPr>
        <p:spPr bwMode="auto">
          <a:xfrm>
            <a:off x="1463675" y="2273300"/>
            <a:ext cx="0" cy="609600"/>
          </a:xfrm>
          <a:prstGeom prst="line">
            <a:avLst/>
          </a:prstGeom>
          <a:noFill/>
          <a:ln w="25400">
            <a:solidFill>
              <a:srgbClr val="0000FF"/>
            </a:solidFill>
            <a:round/>
            <a:headEnd type="none" w="sm" len="sm"/>
            <a:tailEnd type="none" w="sm" len="sm"/>
          </a:ln>
        </p:spPr>
        <p:txBody>
          <a:bodyPr wrap="none" anchor="ctr"/>
          <a:lstStyle/>
          <a:p>
            <a:endParaRPr lang="pt-BR"/>
          </a:p>
        </p:txBody>
      </p:sp>
      <p:sp>
        <p:nvSpPr>
          <p:cNvPr id="105491" name="Rectangle 20"/>
          <p:cNvSpPr>
            <a:spLocks noChangeArrowheads="1"/>
          </p:cNvSpPr>
          <p:nvPr/>
        </p:nvSpPr>
        <p:spPr bwMode="auto">
          <a:xfrm>
            <a:off x="1920875" y="1765300"/>
            <a:ext cx="2863850" cy="366713"/>
          </a:xfrm>
          <a:prstGeom prst="rect">
            <a:avLst/>
          </a:prstGeom>
          <a:solidFill>
            <a:schemeClr val="bg1"/>
          </a:solidFill>
          <a:ln w="9525">
            <a:noFill/>
            <a:miter lim="800000"/>
            <a:headEnd/>
            <a:tailEnd/>
          </a:ln>
        </p:spPr>
        <p:txBody>
          <a:bodyPr wrap="none" lIns="92075" tIns="46038" rIns="92075" bIns="46038">
            <a:spAutoFit/>
          </a:bodyPr>
          <a:lstStyle/>
          <a:p>
            <a:pPr eaLnBrk="0" hangingPunct="0"/>
            <a:r>
              <a:rPr lang="en-GB" sz="1800" b="1">
                <a:latin typeface="Arial" charset="0"/>
              </a:rPr>
              <a:t>REDE DA PLANTA  /HSE</a:t>
            </a:r>
          </a:p>
        </p:txBody>
      </p:sp>
      <p:sp>
        <p:nvSpPr>
          <p:cNvPr id="105492" name="Rectangle 21"/>
          <p:cNvSpPr>
            <a:spLocks noChangeArrowheads="1"/>
          </p:cNvSpPr>
          <p:nvPr/>
        </p:nvSpPr>
        <p:spPr bwMode="auto">
          <a:xfrm>
            <a:off x="2992438" y="2682875"/>
            <a:ext cx="1073150" cy="366713"/>
          </a:xfrm>
          <a:prstGeom prst="rect">
            <a:avLst/>
          </a:prstGeom>
          <a:noFill/>
          <a:ln w="9525">
            <a:noFill/>
            <a:miter lim="800000"/>
            <a:headEnd/>
            <a:tailEnd/>
          </a:ln>
        </p:spPr>
        <p:txBody>
          <a:bodyPr wrap="none" lIns="92075" tIns="46038" rIns="92075" bIns="46038">
            <a:spAutoFit/>
          </a:bodyPr>
          <a:lstStyle/>
          <a:p>
            <a:pPr eaLnBrk="0" hangingPunct="0"/>
            <a:r>
              <a:rPr lang="en-GB" sz="1800" b="1">
                <a:latin typeface="Arial" charset="0"/>
              </a:rPr>
              <a:t>BRIDGE</a:t>
            </a:r>
          </a:p>
        </p:txBody>
      </p:sp>
      <p:sp>
        <p:nvSpPr>
          <p:cNvPr id="105493" name="Line 22"/>
          <p:cNvSpPr>
            <a:spLocks noChangeShapeType="1"/>
          </p:cNvSpPr>
          <p:nvPr/>
        </p:nvSpPr>
        <p:spPr bwMode="auto">
          <a:xfrm>
            <a:off x="2238375" y="4410075"/>
            <a:ext cx="1023938" cy="0"/>
          </a:xfrm>
          <a:prstGeom prst="line">
            <a:avLst/>
          </a:prstGeom>
          <a:noFill/>
          <a:ln w="25400">
            <a:solidFill>
              <a:schemeClr val="tx1"/>
            </a:solidFill>
            <a:round/>
            <a:headEnd type="none" w="sm" len="sm"/>
            <a:tailEnd type="none" w="sm" len="sm"/>
          </a:ln>
        </p:spPr>
        <p:txBody>
          <a:bodyPr wrap="none" anchor="ctr"/>
          <a:lstStyle/>
          <a:p>
            <a:endParaRPr lang="pt-BR"/>
          </a:p>
        </p:txBody>
      </p:sp>
      <p:sp>
        <p:nvSpPr>
          <p:cNvPr id="105494" name="Line 23"/>
          <p:cNvSpPr>
            <a:spLocks noChangeShapeType="1"/>
          </p:cNvSpPr>
          <p:nvPr/>
        </p:nvSpPr>
        <p:spPr bwMode="auto">
          <a:xfrm>
            <a:off x="2235200" y="4402138"/>
            <a:ext cx="0" cy="190500"/>
          </a:xfrm>
          <a:prstGeom prst="line">
            <a:avLst/>
          </a:prstGeom>
          <a:noFill/>
          <a:ln w="25400">
            <a:solidFill>
              <a:schemeClr val="tx1"/>
            </a:solidFill>
            <a:round/>
            <a:headEnd type="none" w="sm" len="sm"/>
            <a:tailEnd type="none" w="sm" len="sm"/>
          </a:ln>
        </p:spPr>
        <p:txBody>
          <a:bodyPr wrap="none" anchor="ctr"/>
          <a:lstStyle/>
          <a:p>
            <a:endParaRPr lang="pt-BR"/>
          </a:p>
        </p:txBody>
      </p:sp>
      <p:sp>
        <p:nvSpPr>
          <p:cNvPr id="105495" name="Line 24"/>
          <p:cNvSpPr>
            <a:spLocks noChangeShapeType="1"/>
          </p:cNvSpPr>
          <p:nvPr/>
        </p:nvSpPr>
        <p:spPr bwMode="auto">
          <a:xfrm>
            <a:off x="2720975" y="4402138"/>
            <a:ext cx="0" cy="190500"/>
          </a:xfrm>
          <a:prstGeom prst="line">
            <a:avLst/>
          </a:prstGeom>
          <a:noFill/>
          <a:ln w="25400">
            <a:solidFill>
              <a:schemeClr val="tx1"/>
            </a:solidFill>
            <a:round/>
            <a:headEnd type="none" w="sm" len="sm"/>
            <a:tailEnd type="none" w="sm" len="sm"/>
          </a:ln>
        </p:spPr>
        <p:txBody>
          <a:bodyPr wrap="none" anchor="ctr"/>
          <a:lstStyle/>
          <a:p>
            <a:endParaRPr lang="pt-BR"/>
          </a:p>
        </p:txBody>
      </p:sp>
      <p:sp>
        <p:nvSpPr>
          <p:cNvPr id="105496" name="Line 25"/>
          <p:cNvSpPr>
            <a:spLocks noChangeShapeType="1"/>
          </p:cNvSpPr>
          <p:nvPr/>
        </p:nvSpPr>
        <p:spPr bwMode="auto">
          <a:xfrm>
            <a:off x="3263900" y="4402138"/>
            <a:ext cx="0" cy="190500"/>
          </a:xfrm>
          <a:prstGeom prst="line">
            <a:avLst/>
          </a:prstGeom>
          <a:noFill/>
          <a:ln w="25400">
            <a:solidFill>
              <a:schemeClr val="tx1"/>
            </a:solidFill>
            <a:round/>
            <a:headEnd type="none" w="sm" len="sm"/>
            <a:tailEnd type="none" w="sm" len="sm"/>
          </a:ln>
        </p:spPr>
        <p:txBody>
          <a:bodyPr wrap="none" anchor="ctr"/>
          <a:lstStyle/>
          <a:p>
            <a:endParaRPr lang="pt-BR"/>
          </a:p>
        </p:txBody>
      </p:sp>
      <p:sp>
        <p:nvSpPr>
          <p:cNvPr id="105497" name="Arc 26"/>
          <p:cNvSpPr>
            <a:spLocks/>
          </p:cNvSpPr>
          <p:nvPr/>
        </p:nvSpPr>
        <p:spPr bwMode="auto">
          <a:xfrm>
            <a:off x="4135438" y="4038600"/>
            <a:ext cx="676275" cy="1098550"/>
          </a:xfrm>
          <a:custGeom>
            <a:avLst/>
            <a:gdLst>
              <a:gd name="T0" fmla="*/ 0 w 37957"/>
              <a:gd name="T1" fmla="*/ 2147483647 h 21600"/>
              <a:gd name="T2" fmla="*/ 2147483647 w 37957"/>
              <a:gd name="T3" fmla="*/ 2147483647 h 21600"/>
              <a:gd name="T4" fmla="*/ 2147483647 w 37957"/>
              <a:gd name="T5" fmla="*/ 2147483647 h 21600"/>
              <a:gd name="T6" fmla="*/ 0 60000 65536"/>
              <a:gd name="T7" fmla="*/ 0 60000 65536"/>
              <a:gd name="T8" fmla="*/ 0 60000 65536"/>
              <a:gd name="T9" fmla="*/ 0 w 37957"/>
              <a:gd name="T10" fmla="*/ 0 h 21600"/>
              <a:gd name="T11" fmla="*/ 37957 w 37957"/>
              <a:gd name="T12" fmla="*/ 21600 h 21600"/>
            </a:gdLst>
            <a:ahLst/>
            <a:cxnLst>
              <a:cxn ang="T6">
                <a:pos x="T0" y="T1"/>
              </a:cxn>
              <a:cxn ang="T7">
                <a:pos x="T2" y="T3"/>
              </a:cxn>
              <a:cxn ang="T8">
                <a:pos x="T4" y="T5"/>
              </a:cxn>
            </a:cxnLst>
            <a:rect l="T9" t="T10" r="T11" b="T12"/>
            <a:pathLst>
              <a:path w="37957" h="21600" fill="none" extrusionOk="0">
                <a:moveTo>
                  <a:pt x="0" y="10581"/>
                </a:moveTo>
                <a:cubicBezTo>
                  <a:pt x="3890" y="4021"/>
                  <a:pt x="10951" y="-1"/>
                  <a:pt x="18578" y="0"/>
                </a:cubicBezTo>
                <a:cubicBezTo>
                  <a:pt x="26807" y="0"/>
                  <a:pt x="34321" y="4676"/>
                  <a:pt x="37956" y="12059"/>
                </a:cubicBezTo>
              </a:path>
              <a:path w="37957" h="21600" stroke="0" extrusionOk="0">
                <a:moveTo>
                  <a:pt x="0" y="10581"/>
                </a:moveTo>
                <a:cubicBezTo>
                  <a:pt x="3890" y="4021"/>
                  <a:pt x="10951" y="-1"/>
                  <a:pt x="18578" y="0"/>
                </a:cubicBezTo>
                <a:cubicBezTo>
                  <a:pt x="26807" y="0"/>
                  <a:pt x="34321" y="4676"/>
                  <a:pt x="37956" y="12059"/>
                </a:cubicBezTo>
                <a:lnTo>
                  <a:pt x="18578" y="21600"/>
                </a:lnTo>
                <a:close/>
              </a:path>
            </a:pathLst>
          </a:custGeom>
          <a:noFill/>
          <a:ln w="19050" cap="rnd">
            <a:solidFill>
              <a:schemeClr val="tx1"/>
            </a:solidFill>
            <a:round/>
            <a:headEnd type="none" w="sm" len="sm"/>
            <a:tailEnd type="none" w="sm" len="sm"/>
          </a:ln>
        </p:spPr>
        <p:txBody>
          <a:bodyPr wrap="none" anchor="ctr"/>
          <a:lstStyle/>
          <a:p>
            <a:endParaRPr lang="pt-BR"/>
          </a:p>
        </p:txBody>
      </p:sp>
      <p:sp>
        <p:nvSpPr>
          <p:cNvPr id="105498" name="Rectangle 27"/>
          <p:cNvSpPr>
            <a:spLocks noChangeArrowheads="1"/>
          </p:cNvSpPr>
          <p:nvPr/>
        </p:nvSpPr>
        <p:spPr bwMode="auto">
          <a:xfrm>
            <a:off x="7256463" y="3124200"/>
            <a:ext cx="896937" cy="533400"/>
          </a:xfrm>
          <a:prstGeom prst="rect">
            <a:avLst/>
          </a:prstGeom>
          <a:solidFill>
            <a:srgbClr val="FFCC00"/>
          </a:solidFill>
          <a:ln w="12700">
            <a:solidFill>
              <a:schemeClr val="tx1"/>
            </a:solidFill>
            <a:miter lim="800000"/>
            <a:headEnd/>
            <a:tailEnd/>
          </a:ln>
        </p:spPr>
        <p:txBody>
          <a:bodyPr wrap="none" anchor="ctr"/>
          <a:lstStyle/>
          <a:p>
            <a:pPr algn="ctr" eaLnBrk="0" hangingPunct="0"/>
            <a:r>
              <a:rPr lang="en-GB" sz="1200" b="1">
                <a:latin typeface="Arial" charset="0"/>
              </a:rPr>
              <a:t>JUNCTION</a:t>
            </a:r>
          </a:p>
          <a:p>
            <a:pPr algn="ctr" eaLnBrk="0" hangingPunct="0"/>
            <a:r>
              <a:rPr lang="en-GB" sz="1200" b="1">
                <a:latin typeface="Arial" charset="0"/>
              </a:rPr>
              <a:t>BOX</a:t>
            </a:r>
            <a:endParaRPr lang="en-US" sz="1200" b="1">
              <a:latin typeface="Arial" charset="0"/>
            </a:endParaRPr>
          </a:p>
        </p:txBody>
      </p:sp>
      <p:sp>
        <p:nvSpPr>
          <p:cNvPr id="105499" name="Line 28"/>
          <p:cNvSpPr>
            <a:spLocks noChangeShapeType="1"/>
          </p:cNvSpPr>
          <p:nvPr/>
        </p:nvSpPr>
        <p:spPr bwMode="auto">
          <a:xfrm flipH="1">
            <a:off x="6821488" y="3657600"/>
            <a:ext cx="798512" cy="835025"/>
          </a:xfrm>
          <a:prstGeom prst="line">
            <a:avLst/>
          </a:prstGeom>
          <a:noFill/>
          <a:ln w="19050">
            <a:solidFill>
              <a:schemeClr val="tx1"/>
            </a:solidFill>
            <a:round/>
            <a:headEnd type="none" w="sm" len="sm"/>
            <a:tailEnd type="none" w="sm" len="sm"/>
          </a:ln>
        </p:spPr>
        <p:txBody>
          <a:bodyPr wrap="none" anchor="ctr"/>
          <a:lstStyle/>
          <a:p>
            <a:endParaRPr lang="pt-BR"/>
          </a:p>
        </p:txBody>
      </p:sp>
      <p:sp>
        <p:nvSpPr>
          <p:cNvPr id="105500" name="Line 29"/>
          <p:cNvSpPr>
            <a:spLocks noChangeShapeType="1"/>
          </p:cNvSpPr>
          <p:nvPr/>
        </p:nvSpPr>
        <p:spPr bwMode="auto">
          <a:xfrm flipH="1">
            <a:off x="7269163" y="3657600"/>
            <a:ext cx="350837" cy="835025"/>
          </a:xfrm>
          <a:prstGeom prst="line">
            <a:avLst/>
          </a:prstGeom>
          <a:noFill/>
          <a:ln w="19050">
            <a:solidFill>
              <a:schemeClr val="tx1"/>
            </a:solidFill>
            <a:round/>
            <a:headEnd type="none" w="sm" len="sm"/>
            <a:tailEnd type="none" w="sm" len="sm"/>
          </a:ln>
        </p:spPr>
        <p:txBody>
          <a:bodyPr wrap="none" anchor="ctr"/>
          <a:lstStyle/>
          <a:p>
            <a:endParaRPr lang="pt-BR"/>
          </a:p>
        </p:txBody>
      </p:sp>
      <p:sp>
        <p:nvSpPr>
          <p:cNvPr id="105501" name="Line 30"/>
          <p:cNvSpPr>
            <a:spLocks noChangeShapeType="1"/>
          </p:cNvSpPr>
          <p:nvPr/>
        </p:nvSpPr>
        <p:spPr bwMode="auto">
          <a:xfrm>
            <a:off x="7620000" y="3657600"/>
            <a:ext cx="239713" cy="844550"/>
          </a:xfrm>
          <a:prstGeom prst="line">
            <a:avLst/>
          </a:prstGeom>
          <a:noFill/>
          <a:ln w="19050">
            <a:solidFill>
              <a:schemeClr val="tx1"/>
            </a:solidFill>
            <a:round/>
            <a:headEnd type="none" w="sm" len="sm"/>
            <a:tailEnd type="none" w="sm" len="sm"/>
          </a:ln>
        </p:spPr>
        <p:txBody>
          <a:bodyPr wrap="none" anchor="ctr"/>
          <a:lstStyle/>
          <a:p>
            <a:endParaRPr lang="pt-BR"/>
          </a:p>
        </p:txBody>
      </p:sp>
      <p:sp>
        <p:nvSpPr>
          <p:cNvPr id="105502" name="Line 31"/>
          <p:cNvSpPr>
            <a:spLocks noChangeShapeType="1"/>
          </p:cNvSpPr>
          <p:nvPr/>
        </p:nvSpPr>
        <p:spPr bwMode="auto">
          <a:xfrm>
            <a:off x="7620000" y="3671888"/>
            <a:ext cx="868363" cy="839787"/>
          </a:xfrm>
          <a:prstGeom prst="line">
            <a:avLst/>
          </a:prstGeom>
          <a:noFill/>
          <a:ln w="19050">
            <a:solidFill>
              <a:schemeClr val="tx1"/>
            </a:solidFill>
            <a:round/>
            <a:headEnd type="none" w="sm" len="sm"/>
            <a:tailEnd type="none" w="sm" len="sm"/>
          </a:ln>
        </p:spPr>
        <p:txBody>
          <a:bodyPr wrap="none" anchor="ctr"/>
          <a:lstStyle/>
          <a:p>
            <a:endParaRPr lang="pt-BR"/>
          </a:p>
        </p:txBody>
      </p:sp>
      <p:sp>
        <p:nvSpPr>
          <p:cNvPr id="105503" name="Rectangle 32"/>
          <p:cNvSpPr>
            <a:spLocks noChangeArrowheads="1"/>
          </p:cNvSpPr>
          <p:nvPr/>
        </p:nvSpPr>
        <p:spPr bwMode="auto">
          <a:xfrm>
            <a:off x="3048000" y="3505200"/>
            <a:ext cx="1276350" cy="366713"/>
          </a:xfrm>
          <a:prstGeom prst="rect">
            <a:avLst/>
          </a:prstGeom>
          <a:noFill/>
          <a:ln w="9525">
            <a:noFill/>
            <a:miter lim="800000"/>
            <a:headEnd/>
            <a:tailEnd/>
          </a:ln>
        </p:spPr>
        <p:txBody>
          <a:bodyPr wrap="none" lIns="92075" tIns="46038" rIns="92075" bIns="46038">
            <a:spAutoFit/>
          </a:bodyPr>
          <a:lstStyle/>
          <a:p>
            <a:pPr eaLnBrk="0" hangingPunct="0"/>
            <a:r>
              <a:rPr lang="en-GB" sz="1800" b="1">
                <a:latin typeface="Arial" charset="0"/>
              </a:rPr>
              <a:t>H1 LEVEL</a:t>
            </a:r>
          </a:p>
        </p:txBody>
      </p:sp>
      <p:sp>
        <p:nvSpPr>
          <p:cNvPr id="105504" name="Line 33"/>
          <p:cNvSpPr>
            <a:spLocks noChangeShapeType="1"/>
          </p:cNvSpPr>
          <p:nvPr/>
        </p:nvSpPr>
        <p:spPr bwMode="auto">
          <a:xfrm>
            <a:off x="1452563" y="2862263"/>
            <a:ext cx="214312"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5505" name="Freeform 34"/>
          <p:cNvSpPr>
            <a:spLocks/>
          </p:cNvSpPr>
          <p:nvPr/>
        </p:nvSpPr>
        <p:spPr bwMode="auto">
          <a:xfrm>
            <a:off x="952500" y="3076575"/>
            <a:ext cx="1025525" cy="1549400"/>
          </a:xfrm>
          <a:custGeom>
            <a:avLst/>
            <a:gdLst>
              <a:gd name="T0" fmla="*/ 2147483647 w 646"/>
              <a:gd name="T1" fmla="*/ 0 h 976"/>
              <a:gd name="T2" fmla="*/ 2147483647 w 646"/>
              <a:gd name="T3" fmla="*/ 2147483647 h 976"/>
              <a:gd name="T4" fmla="*/ 0 w 646"/>
              <a:gd name="T5" fmla="*/ 2147483647 h 976"/>
              <a:gd name="T6" fmla="*/ 0 w 646"/>
              <a:gd name="T7" fmla="*/ 2147483647 h 976"/>
              <a:gd name="T8" fmla="*/ 0 60000 65536"/>
              <a:gd name="T9" fmla="*/ 0 60000 65536"/>
              <a:gd name="T10" fmla="*/ 0 60000 65536"/>
              <a:gd name="T11" fmla="*/ 0 60000 65536"/>
              <a:gd name="T12" fmla="*/ 0 w 646"/>
              <a:gd name="T13" fmla="*/ 0 h 976"/>
              <a:gd name="T14" fmla="*/ 646 w 646"/>
              <a:gd name="T15" fmla="*/ 976 h 976"/>
            </a:gdLst>
            <a:ahLst/>
            <a:cxnLst>
              <a:cxn ang="T8">
                <a:pos x="T0" y="T1"/>
              </a:cxn>
              <a:cxn ang="T9">
                <a:pos x="T2" y="T3"/>
              </a:cxn>
              <a:cxn ang="T10">
                <a:pos x="T4" y="T5"/>
              </a:cxn>
              <a:cxn ang="T11">
                <a:pos x="T6" y="T7"/>
              </a:cxn>
            </a:cxnLst>
            <a:rect l="T12" t="T13" r="T14" b="T15"/>
            <a:pathLst>
              <a:path w="646" h="976">
                <a:moveTo>
                  <a:pt x="645" y="0"/>
                </a:moveTo>
                <a:lnTo>
                  <a:pt x="645" y="135"/>
                </a:lnTo>
                <a:lnTo>
                  <a:pt x="0" y="135"/>
                </a:lnTo>
                <a:lnTo>
                  <a:pt x="0" y="975"/>
                </a:lnTo>
              </a:path>
            </a:pathLst>
          </a:custGeom>
          <a:noFill/>
          <a:ln w="19050" cap="rnd">
            <a:solidFill>
              <a:schemeClr val="tx1"/>
            </a:solidFill>
            <a:round/>
            <a:headEnd type="none" w="sm" len="sm"/>
            <a:tailEnd type="none" w="sm" len="sm"/>
          </a:ln>
        </p:spPr>
        <p:txBody>
          <a:bodyPr/>
          <a:lstStyle/>
          <a:p>
            <a:endParaRPr lang="pt-BR"/>
          </a:p>
        </p:txBody>
      </p:sp>
      <p:sp>
        <p:nvSpPr>
          <p:cNvPr id="105506" name="Freeform 35"/>
          <p:cNvSpPr>
            <a:spLocks/>
          </p:cNvSpPr>
          <p:nvPr/>
        </p:nvSpPr>
        <p:spPr bwMode="auto">
          <a:xfrm>
            <a:off x="523875" y="3100388"/>
            <a:ext cx="1311275" cy="1525587"/>
          </a:xfrm>
          <a:custGeom>
            <a:avLst/>
            <a:gdLst>
              <a:gd name="T0" fmla="*/ 2147483647 w 826"/>
              <a:gd name="T1" fmla="*/ 0 h 961"/>
              <a:gd name="T2" fmla="*/ 2147483647 w 826"/>
              <a:gd name="T3" fmla="*/ 2147483647 h 961"/>
              <a:gd name="T4" fmla="*/ 2147483647 w 826"/>
              <a:gd name="T5" fmla="*/ 2147483647 h 961"/>
              <a:gd name="T6" fmla="*/ 2147483647 w 826"/>
              <a:gd name="T7" fmla="*/ 2147483647 h 961"/>
              <a:gd name="T8" fmla="*/ 0 w 826"/>
              <a:gd name="T9" fmla="*/ 2147483647 h 961"/>
              <a:gd name="T10" fmla="*/ 0 w 826"/>
              <a:gd name="T11" fmla="*/ 2147483647 h 961"/>
              <a:gd name="T12" fmla="*/ 0 60000 65536"/>
              <a:gd name="T13" fmla="*/ 0 60000 65536"/>
              <a:gd name="T14" fmla="*/ 0 60000 65536"/>
              <a:gd name="T15" fmla="*/ 0 60000 65536"/>
              <a:gd name="T16" fmla="*/ 0 60000 65536"/>
              <a:gd name="T17" fmla="*/ 0 60000 65536"/>
              <a:gd name="T18" fmla="*/ 0 w 826"/>
              <a:gd name="T19" fmla="*/ 0 h 961"/>
              <a:gd name="T20" fmla="*/ 826 w 826"/>
              <a:gd name="T21" fmla="*/ 961 h 961"/>
            </a:gdLst>
            <a:ahLst/>
            <a:cxnLst>
              <a:cxn ang="T12">
                <a:pos x="T0" y="T1"/>
              </a:cxn>
              <a:cxn ang="T13">
                <a:pos x="T2" y="T3"/>
              </a:cxn>
              <a:cxn ang="T14">
                <a:pos x="T4" y="T5"/>
              </a:cxn>
              <a:cxn ang="T15">
                <a:pos x="T6" y="T7"/>
              </a:cxn>
              <a:cxn ang="T16">
                <a:pos x="T8" y="T9"/>
              </a:cxn>
              <a:cxn ang="T17">
                <a:pos x="T10" y="T11"/>
              </a:cxn>
            </a:cxnLst>
            <a:rect l="T18" t="T19" r="T20" b="T21"/>
            <a:pathLst>
              <a:path w="826" h="961">
                <a:moveTo>
                  <a:pt x="825" y="0"/>
                </a:moveTo>
                <a:lnTo>
                  <a:pt x="825" y="75"/>
                </a:lnTo>
                <a:lnTo>
                  <a:pt x="225" y="75"/>
                </a:lnTo>
                <a:lnTo>
                  <a:pt x="225" y="855"/>
                </a:lnTo>
                <a:lnTo>
                  <a:pt x="0" y="855"/>
                </a:lnTo>
                <a:lnTo>
                  <a:pt x="0" y="960"/>
                </a:lnTo>
              </a:path>
            </a:pathLst>
          </a:custGeom>
          <a:noFill/>
          <a:ln w="19050" cap="rnd">
            <a:solidFill>
              <a:schemeClr val="tx1"/>
            </a:solidFill>
            <a:round/>
            <a:headEnd type="none" w="sm" len="sm"/>
            <a:tailEnd type="none" w="sm" len="sm"/>
          </a:ln>
        </p:spPr>
        <p:txBody>
          <a:bodyPr/>
          <a:lstStyle/>
          <a:p>
            <a:endParaRPr lang="pt-BR"/>
          </a:p>
        </p:txBody>
      </p:sp>
      <p:sp>
        <p:nvSpPr>
          <p:cNvPr id="105507" name="Freeform 36"/>
          <p:cNvSpPr>
            <a:spLocks/>
          </p:cNvSpPr>
          <p:nvPr/>
        </p:nvSpPr>
        <p:spPr bwMode="auto">
          <a:xfrm>
            <a:off x="1023938" y="3100388"/>
            <a:ext cx="1096962" cy="1525587"/>
          </a:xfrm>
          <a:custGeom>
            <a:avLst/>
            <a:gdLst>
              <a:gd name="T0" fmla="*/ 2147483647 w 691"/>
              <a:gd name="T1" fmla="*/ 0 h 961"/>
              <a:gd name="T2" fmla="*/ 2147483647 w 691"/>
              <a:gd name="T3" fmla="*/ 2147483647 h 961"/>
              <a:gd name="T4" fmla="*/ 0 w 691"/>
              <a:gd name="T5" fmla="*/ 2147483647 h 961"/>
              <a:gd name="T6" fmla="*/ 0 w 691"/>
              <a:gd name="T7" fmla="*/ 2147483647 h 961"/>
              <a:gd name="T8" fmla="*/ 2147483647 w 691"/>
              <a:gd name="T9" fmla="*/ 2147483647 h 961"/>
              <a:gd name="T10" fmla="*/ 2147483647 w 691"/>
              <a:gd name="T11" fmla="*/ 2147483647 h 961"/>
              <a:gd name="T12" fmla="*/ 0 60000 65536"/>
              <a:gd name="T13" fmla="*/ 0 60000 65536"/>
              <a:gd name="T14" fmla="*/ 0 60000 65536"/>
              <a:gd name="T15" fmla="*/ 0 60000 65536"/>
              <a:gd name="T16" fmla="*/ 0 60000 65536"/>
              <a:gd name="T17" fmla="*/ 0 60000 65536"/>
              <a:gd name="T18" fmla="*/ 0 w 691"/>
              <a:gd name="T19" fmla="*/ 0 h 961"/>
              <a:gd name="T20" fmla="*/ 691 w 691"/>
              <a:gd name="T21" fmla="*/ 961 h 961"/>
            </a:gdLst>
            <a:ahLst/>
            <a:cxnLst>
              <a:cxn ang="T12">
                <a:pos x="T0" y="T1"/>
              </a:cxn>
              <a:cxn ang="T13">
                <a:pos x="T2" y="T3"/>
              </a:cxn>
              <a:cxn ang="T14">
                <a:pos x="T4" y="T5"/>
              </a:cxn>
              <a:cxn ang="T15">
                <a:pos x="T6" y="T7"/>
              </a:cxn>
              <a:cxn ang="T16">
                <a:pos x="T8" y="T9"/>
              </a:cxn>
              <a:cxn ang="T17">
                <a:pos x="T10" y="T11"/>
              </a:cxn>
            </a:cxnLst>
            <a:rect l="T18" t="T19" r="T20" b="T21"/>
            <a:pathLst>
              <a:path w="691" h="961">
                <a:moveTo>
                  <a:pt x="690" y="0"/>
                </a:moveTo>
                <a:lnTo>
                  <a:pt x="690" y="180"/>
                </a:lnTo>
                <a:lnTo>
                  <a:pt x="0" y="180"/>
                </a:lnTo>
                <a:lnTo>
                  <a:pt x="0" y="855"/>
                </a:lnTo>
                <a:lnTo>
                  <a:pt x="300" y="855"/>
                </a:lnTo>
                <a:lnTo>
                  <a:pt x="300" y="960"/>
                </a:lnTo>
              </a:path>
            </a:pathLst>
          </a:custGeom>
          <a:noFill/>
          <a:ln w="19050" cap="rnd">
            <a:solidFill>
              <a:schemeClr val="tx1"/>
            </a:solidFill>
            <a:round/>
            <a:headEnd type="none" w="sm" len="sm"/>
            <a:tailEnd type="none" w="sm" len="sm"/>
          </a:ln>
        </p:spPr>
        <p:txBody>
          <a:bodyPr/>
          <a:lstStyle/>
          <a:p>
            <a:endParaRPr lang="pt-BR"/>
          </a:p>
        </p:txBody>
      </p:sp>
      <p:sp>
        <p:nvSpPr>
          <p:cNvPr id="105508" name="Line 37"/>
          <p:cNvSpPr>
            <a:spLocks noChangeShapeType="1"/>
          </p:cNvSpPr>
          <p:nvPr/>
        </p:nvSpPr>
        <p:spPr bwMode="auto">
          <a:xfrm>
            <a:off x="2238375" y="3076575"/>
            <a:ext cx="0" cy="1333500"/>
          </a:xfrm>
          <a:prstGeom prst="line">
            <a:avLst/>
          </a:prstGeom>
          <a:noFill/>
          <a:ln w="19050">
            <a:solidFill>
              <a:schemeClr val="tx1"/>
            </a:solidFill>
            <a:round/>
            <a:headEnd type="none" w="sm" len="sm"/>
            <a:tailEnd type="none" w="sm" len="sm"/>
          </a:ln>
        </p:spPr>
        <p:txBody>
          <a:bodyPr wrap="none" anchor="ctr"/>
          <a:lstStyle/>
          <a:p>
            <a:endParaRPr lang="pt-BR"/>
          </a:p>
        </p:txBody>
      </p:sp>
      <p:sp>
        <p:nvSpPr>
          <p:cNvPr id="105509" name="Arc 38"/>
          <p:cNvSpPr>
            <a:spLocks/>
          </p:cNvSpPr>
          <p:nvPr/>
        </p:nvSpPr>
        <p:spPr bwMode="auto">
          <a:xfrm>
            <a:off x="4865688" y="4002088"/>
            <a:ext cx="733425" cy="1114425"/>
          </a:xfrm>
          <a:custGeom>
            <a:avLst/>
            <a:gdLst>
              <a:gd name="T0" fmla="*/ 0 w 41027"/>
              <a:gd name="T1" fmla="*/ 2147483647 h 21600"/>
              <a:gd name="T2" fmla="*/ 2147483647 w 41027"/>
              <a:gd name="T3" fmla="*/ 2147483647 h 21600"/>
              <a:gd name="T4" fmla="*/ 2147483647 w 41027"/>
              <a:gd name="T5" fmla="*/ 2147483647 h 21600"/>
              <a:gd name="T6" fmla="*/ 0 60000 65536"/>
              <a:gd name="T7" fmla="*/ 0 60000 65536"/>
              <a:gd name="T8" fmla="*/ 0 60000 65536"/>
              <a:gd name="T9" fmla="*/ 0 w 41027"/>
              <a:gd name="T10" fmla="*/ 0 h 21600"/>
              <a:gd name="T11" fmla="*/ 41027 w 41027"/>
              <a:gd name="T12" fmla="*/ 21600 h 21600"/>
            </a:gdLst>
            <a:ahLst/>
            <a:cxnLst>
              <a:cxn ang="T6">
                <a:pos x="T0" y="T1"/>
              </a:cxn>
              <a:cxn ang="T7">
                <a:pos x="T2" y="T3"/>
              </a:cxn>
              <a:cxn ang="T8">
                <a:pos x="T4" y="T5"/>
              </a:cxn>
            </a:cxnLst>
            <a:rect l="T9" t="T10" r="T11" b="T12"/>
            <a:pathLst>
              <a:path w="41027" h="21600" fill="none" extrusionOk="0">
                <a:moveTo>
                  <a:pt x="-1" y="12245"/>
                </a:moveTo>
                <a:cubicBezTo>
                  <a:pt x="3595" y="4760"/>
                  <a:pt x="11164" y="-1"/>
                  <a:pt x="19469" y="0"/>
                </a:cubicBezTo>
                <a:cubicBezTo>
                  <a:pt x="30874" y="0"/>
                  <a:pt x="40314" y="8867"/>
                  <a:pt x="41026" y="20251"/>
                </a:cubicBezTo>
              </a:path>
              <a:path w="41027" h="21600" stroke="0" extrusionOk="0">
                <a:moveTo>
                  <a:pt x="-1" y="12245"/>
                </a:moveTo>
                <a:cubicBezTo>
                  <a:pt x="3595" y="4760"/>
                  <a:pt x="11164" y="-1"/>
                  <a:pt x="19469" y="0"/>
                </a:cubicBezTo>
                <a:cubicBezTo>
                  <a:pt x="30874" y="0"/>
                  <a:pt x="40314" y="8867"/>
                  <a:pt x="41026" y="20251"/>
                </a:cubicBezTo>
                <a:lnTo>
                  <a:pt x="19469" y="21600"/>
                </a:lnTo>
                <a:close/>
              </a:path>
            </a:pathLst>
          </a:custGeom>
          <a:noFill/>
          <a:ln w="19050" cap="rnd">
            <a:solidFill>
              <a:schemeClr val="tx1"/>
            </a:solidFill>
            <a:round/>
            <a:headEnd type="none" w="sm" len="sm"/>
            <a:tailEnd type="none" w="sm" len="sm"/>
          </a:ln>
        </p:spPr>
        <p:txBody>
          <a:bodyPr wrap="none" anchor="ctr"/>
          <a:lstStyle/>
          <a:p>
            <a:endParaRPr lang="pt-BR"/>
          </a:p>
        </p:txBody>
      </p:sp>
      <p:sp>
        <p:nvSpPr>
          <p:cNvPr id="105510" name="Freeform 39"/>
          <p:cNvSpPr>
            <a:spLocks/>
          </p:cNvSpPr>
          <p:nvPr/>
        </p:nvSpPr>
        <p:spPr bwMode="auto">
          <a:xfrm>
            <a:off x="2381250" y="3052763"/>
            <a:ext cx="1809750" cy="1595437"/>
          </a:xfrm>
          <a:custGeom>
            <a:avLst/>
            <a:gdLst>
              <a:gd name="T0" fmla="*/ 2147483647 w 1111"/>
              <a:gd name="T1" fmla="*/ 2147483647 h 961"/>
              <a:gd name="T2" fmla="*/ 2147483647 w 1111"/>
              <a:gd name="T3" fmla="*/ 2147483647 h 961"/>
              <a:gd name="T4" fmla="*/ 0 w 1111"/>
              <a:gd name="T5" fmla="*/ 2147483647 h 961"/>
              <a:gd name="T6" fmla="*/ 0 w 1111"/>
              <a:gd name="T7" fmla="*/ 0 h 961"/>
              <a:gd name="T8" fmla="*/ 0 60000 65536"/>
              <a:gd name="T9" fmla="*/ 0 60000 65536"/>
              <a:gd name="T10" fmla="*/ 0 60000 65536"/>
              <a:gd name="T11" fmla="*/ 0 60000 65536"/>
              <a:gd name="T12" fmla="*/ 0 w 1111"/>
              <a:gd name="T13" fmla="*/ 0 h 961"/>
              <a:gd name="T14" fmla="*/ 1111 w 1111"/>
              <a:gd name="T15" fmla="*/ 961 h 961"/>
            </a:gdLst>
            <a:ahLst/>
            <a:cxnLst>
              <a:cxn ang="T8">
                <a:pos x="T0" y="T1"/>
              </a:cxn>
              <a:cxn ang="T9">
                <a:pos x="T2" y="T3"/>
              </a:cxn>
              <a:cxn ang="T10">
                <a:pos x="T4" y="T5"/>
              </a:cxn>
              <a:cxn ang="T11">
                <a:pos x="T6" y="T7"/>
              </a:cxn>
            </a:cxnLst>
            <a:rect l="T12" t="T13" r="T14" b="T15"/>
            <a:pathLst>
              <a:path w="1111" h="961">
                <a:moveTo>
                  <a:pt x="1110" y="960"/>
                </a:moveTo>
                <a:lnTo>
                  <a:pt x="855" y="660"/>
                </a:lnTo>
                <a:lnTo>
                  <a:pt x="0" y="660"/>
                </a:lnTo>
                <a:lnTo>
                  <a:pt x="0" y="0"/>
                </a:lnTo>
              </a:path>
            </a:pathLst>
          </a:custGeom>
          <a:noFill/>
          <a:ln w="19050" cap="rnd">
            <a:solidFill>
              <a:schemeClr val="tx1"/>
            </a:solidFill>
            <a:round/>
            <a:headEnd type="none" w="sm" len="sm"/>
            <a:tailEnd type="none" w="sm" len="sm"/>
          </a:ln>
        </p:spPr>
        <p:txBody>
          <a:bodyPr/>
          <a:lstStyle/>
          <a:p>
            <a:endParaRPr lang="pt-BR"/>
          </a:p>
        </p:txBody>
      </p:sp>
      <p:sp>
        <p:nvSpPr>
          <p:cNvPr id="105511" name="Freeform 40"/>
          <p:cNvSpPr>
            <a:spLocks/>
          </p:cNvSpPr>
          <p:nvPr/>
        </p:nvSpPr>
        <p:spPr bwMode="auto">
          <a:xfrm>
            <a:off x="2571750" y="3076575"/>
            <a:ext cx="4692650" cy="311150"/>
          </a:xfrm>
          <a:custGeom>
            <a:avLst/>
            <a:gdLst>
              <a:gd name="T0" fmla="*/ 0 w 2956"/>
              <a:gd name="T1" fmla="*/ 0 h 196"/>
              <a:gd name="T2" fmla="*/ 0 w 2956"/>
              <a:gd name="T3" fmla="*/ 2147483647 h 196"/>
              <a:gd name="T4" fmla="*/ 2147483647 w 2956"/>
              <a:gd name="T5" fmla="*/ 2147483647 h 196"/>
              <a:gd name="T6" fmla="*/ 2147483647 w 2956"/>
              <a:gd name="T7" fmla="*/ 2147483647 h 196"/>
              <a:gd name="T8" fmla="*/ 0 60000 65536"/>
              <a:gd name="T9" fmla="*/ 0 60000 65536"/>
              <a:gd name="T10" fmla="*/ 0 60000 65536"/>
              <a:gd name="T11" fmla="*/ 0 60000 65536"/>
              <a:gd name="T12" fmla="*/ 0 w 2956"/>
              <a:gd name="T13" fmla="*/ 0 h 196"/>
              <a:gd name="T14" fmla="*/ 2956 w 2956"/>
              <a:gd name="T15" fmla="*/ 196 h 196"/>
            </a:gdLst>
            <a:ahLst/>
            <a:cxnLst>
              <a:cxn ang="T8">
                <a:pos x="T0" y="T1"/>
              </a:cxn>
              <a:cxn ang="T9">
                <a:pos x="T2" y="T3"/>
              </a:cxn>
              <a:cxn ang="T10">
                <a:pos x="T4" y="T5"/>
              </a:cxn>
              <a:cxn ang="T11">
                <a:pos x="T6" y="T7"/>
              </a:cxn>
            </a:cxnLst>
            <a:rect l="T12" t="T13" r="T14" b="T15"/>
            <a:pathLst>
              <a:path w="2956" h="196">
                <a:moveTo>
                  <a:pt x="0" y="0"/>
                </a:moveTo>
                <a:lnTo>
                  <a:pt x="0" y="195"/>
                </a:lnTo>
                <a:lnTo>
                  <a:pt x="2955" y="195"/>
                </a:lnTo>
                <a:lnTo>
                  <a:pt x="2940" y="180"/>
                </a:lnTo>
              </a:path>
            </a:pathLst>
          </a:custGeom>
          <a:noFill/>
          <a:ln w="19050" cap="rnd">
            <a:solidFill>
              <a:schemeClr val="tx1"/>
            </a:solidFill>
            <a:round/>
            <a:headEnd type="none" w="sm" len="sm"/>
            <a:tailEnd type="none" w="sm" len="sm"/>
          </a:ln>
        </p:spPr>
        <p:txBody>
          <a:bodyPr/>
          <a:lstStyle/>
          <a:p>
            <a:endParaRPr lang="pt-BR"/>
          </a:p>
        </p:txBody>
      </p:sp>
      <p:sp>
        <p:nvSpPr>
          <p:cNvPr id="105512" name="Rectangle 41"/>
          <p:cNvSpPr>
            <a:spLocks noChangeArrowheads="1"/>
          </p:cNvSpPr>
          <p:nvPr/>
        </p:nvSpPr>
        <p:spPr bwMode="auto">
          <a:xfrm>
            <a:off x="446088" y="5715000"/>
            <a:ext cx="1639887" cy="336550"/>
          </a:xfrm>
          <a:prstGeom prst="rect">
            <a:avLst/>
          </a:prstGeom>
          <a:noFill/>
          <a:ln w="9525">
            <a:noFill/>
            <a:miter lim="800000"/>
            <a:headEnd/>
            <a:tailEnd/>
          </a:ln>
        </p:spPr>
        <p:txBody>
          <a:bodyPr lIns="92075" tIns="46038" rIns="92075" bIns="46038">
            <a:spAutoFit/>
          </a:bodyPr>
          <a:lstStyle/>
          <a:p>
            <a:pPr eaLnBrk="0" hangingPunct="0"/>
            <a:r>
              <a:rPr lang="en-GB" sz="1600" b="1">
                <a:latin typeface="Arial" charset="0"/>
              </a:rPr>
              <a:t>Ponto a Ponto</a:t>
            </a:r>
          </a:p>
        </p:txBody>
      </p:sp>
      <p:sp>
        <p:nvSpPr>
          <p:cNvPr id="105513" name="Rectangle 42"/>
          <p:cNvSpPr>
            <a:spLocks noChangeArrowheads="1"/>
          </p:cNvSpPr>
          <p:nvPr/>
        </p:nvSpPr>
        <p:spPr bwMode="auto">
          <a:xfrm>
            <a:off x="2125663" y="5568950"/>
            <a:ext cx="2246312" cy="581025"/>
          </a:xfrm>
          <a:prstGeom prst="rect">
            <a:avLst/>
          </a:prstGeom>
          <a:noFill/>
          <a:ln w="9525">
            <a:noFill/>
            <a:miter lim="800000"/>
            <a:headEnd/>
            <a:tailEnd/>
          </a:ln>
        </p:spPr>
        <p:txBody>
          <a:bodyPr lIns="92075" tIns="46038" rIns="92075" bIns="46038">
            <a:spAutoFit/>
          </a:bodyPr>
          <a:lstStyle/>
          <a:p>
            <a:pPr algn="ctr" eaLnBrk="0" hangingPunct="0"/>
            <a:r>
              <a:rPr lang="en-GB" sz="1600" b="1">
                <a:latin typeface="Arial" charset="0"/>
              </a:rPr>
              <a:t>Barramento com derivações (spurs)</a:t>
            </a:r>
          </a:p>
        </p:txBody>
      </p:sp>
      <p:sp>
        <p:nvSpPr>
          <p:cNvPr id="105514" name="Rectangle 43"/>
          <p:cNvSpPr>
            <a:spLocks noChangeArrowheads="1"/>
          </p:cNvSpPr>
          <p:nvPr/>
        </p:nvSpPr>
        <p:spPr bwMode="auto">
          <a:xfrm>
            <a:off x="4591050" y="5597525"/>
            <a:ext cx="2352675" cy="581025"/>
          </a:xfrm>
          <a:prstGeom prst="rect">
            <a:avLst/>
          </a:prstGeom>
          <a:noFill/>
          <a:ln w="9525">
            <a:noFill/>
            <a:miter lim="800000"/>
            <a:headEnd/>
            <a:tailEnd/>
          </a:ln>
        </p:spPr>
        <p:txBody>
          <a:bodyPr lIns="92075" tIns="46038" rIns="92075" bIns="46038">
            <a:spAutoFit/>
          </a:bodyPr>
          <a:lstStyle/>
          <a:p>
            <a:pPr eaLnBrk="0" hangingPunct="0"/>
            <a:r>
              <a:rPr lang="en-GB" sz="1600" b="1">
                <a:latin typeface="Arial" charset="0"/>
              </a:rPr>
              <a:t>Barramento ponto a ponto (Daisy Chain)</a:t>
            </a:r>
          </a:p>
        </p:txBody>
      </p:sp>
      <p:sp>
        <p:nvSpPr>
          <p:cNvPr id="105515" name="Rectangle 44"/>
          <p:cNvSpPr>
            <a:spLocks noChangeArrowheads="1"/>
          </p:cNvSpPr>
          <p:nvPr/>
        </p:nvSpPr>
        <p:spPr bwMode="auto">
          <a:xfrm>
            <a:off x="7388225" y="5676900"/>
            <a:ext cx="904875" cy="336550"/>
          </a:xfrm>
          <a:prstGeom prst="rect">
            <a:avLst/>
          </a:prstGeom>
          <a:noFill/>
          <a:ln w="9525">
            <a:noFill/>
            <a:miter lim="800000"/>
            <a:headEnd/>
            <a:tailEnd/>
          </a:ln>
        </p:spPr>
        <p:txBody>
          <a:bodyPr lIns="92075" tIns="46038" rIns="92075" bIns="46038">
            <a:spAutoFit/>
          </a:bodyPr>
          <a:lstStyle/>
          <a:p>
            <a:pPr eaLnBrk="0" hangingPunct="0"/>
            <a:r>
              <a:rPr lang="en-GB" sz="1600" b="1">
                <a:latin typeface="Arial" charset="0"/>
              </a:rPr>
              <a:t>Árvore</a:t>
            </a:r>
          </a:p>
        </p:txBody>
      </p:sp>
      <p:sp>
        <p:nvSpPr>
          <p:cNvPr id="105516" name="Rectangle 45"/>
          <p:cNvSpPr>
            <a:spLocks noChangeArrowheads="1"/>
          </p:cNvSpPr>
          <p:nvPr/>
        </p:nvSpPr>
        <p:spPr bwMode="auto">
          <a:xfrm>
            <a:off x="5873750" y="2503488"/>
            <a:ext cx="2897188" cy="581025"/>
          </a:xfrm>
          <a:prstGeom prst="rect">
            <a:avLst/>
          </a:prstGeom>
          <a:noFill/>
          <a:ln w="9525">
            <a:noFill/>
            <a:miter lim="800000"/>
            <a:headEnd/>
            <a:tailEnd/>
          </a:ln>
        </p:spPr>
        <p:txBody>
          <a:bodyPr lIns="92075" tIns="46038" rIns="92075" bIns="46038">
            <a:spAutoFit/>
          </a:bodyPr>
          <a:lstStyle/>
          <a:p>
            <a:pPr algn="ctr" eaLnBrk="0" hangingPunct="0"/>
            <a:r>
              <a:rPr lang="en-GB" sz="1600" b="1">
                <a:latin typeface="Arial" charset="0"/>
              </a:rPr>
              <a:t>(Terminadores não são mostrados)</a:t>
            </a:r>
          </a:p>
        </p:txBody>
      </p:sp>
      <p:sp>
        <p:nvSpPr>
          <p:cNvPr id="853038" name="Rectangle 46"/>
          <p:cNvSpPr>
            <a:spLocks noGrp="1" noChangeArrowheads="1"/>
          </p:cNvSpPr>
          <p:nvPr>
            <p:ph type="title" idx="4294967295"/>
          </p:nvPr>
        </p:nvSpPr>
        <p:spPr>
          <a:xfrm>
            <a:off x="92075" y="82550"/>
            <a:ext cx="5257800" cy="420688"/>
          </a:xfrm>
        </p:spPr>
        <p:txBody>
          <a:bodyPr/>
          <a:lstStyle/>
          <a:p>
            <a:pPr>
              <a:defRPr/>
            </a:pPr>
            <a:r>
              <a:rPr lang="en-GB" sz="2800" smtClean="0"/>
              <a:t>Topologias Fieldbus – H1</a:t>
            </a:r>
            <a:endParaRPr lang="en-US" sz="2800" smtClean="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Line 2"/>
          <p:cNvSpPr>
            <a:spLocks noChangeShapeType="1"/>
          </p:cNvSpPr>
          <p:nvPr/>
        </p:nvSpPr>
        <p:spPr bwMode="auto">
          <a:xfrm>
            <a:off x="1963738" y="2552700"/>
            <a:ext cx="0" cy="244475"/>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7522" name="Freeform 3"/>
          <p:cNvSpPr>
            <a:spLocks/>
          </p:cNvSpPr>
          <p:nvPr/>
        </p:nvSpPr>
        <p:spPr bwMode="auto">
          <a:xfrm>
            <a:off x="1531938" y="2530475"/>
            <a:ext cx="3436937" cy="52388"/>
          </a:xfrm>
          <a:custGeom>
            <a:avLst/>
            <a:gdLst>
              <a:gd name="T0" fmla="*/ 2147483647 w 2165"/>
              <a:gd name="T1" fmla="*/ 2147483647 h 33"/>
              <a:gd name="T2" fmla="*/ 2147483647 w 2165"/>
              <a:gd name="T3" fmla="*/ 0 h 33"/>
              <a:gd name="T4" fmla="*/ 0 w 2165"/>
              <a:gd name="T5" fmla="*/ 0 h 33"/>
              <a:gd name="T6" fmla="*/ 0 w 2165"/>
              <a:gd name="T7" fmla="*/ 2147483647 h 33"/>
              <a:gd name="T8" fmla="*/ 2147483647 w 2165"/>
              <a:gd name="T9" fmla="*/ 2147483647 h 33"/>
              <a:gd name="T10" fmla="*/ 2147483647 w 2165"/>
              <a:gd name="T11" fmla="*/ 2147483647 h 33"/>
              <a:gd name="T12" fmla="*/ 0 60000 65536"/>
              <a:gd name="T13" fmla="*/ 0 60000 65536"/>
              <a:gd name="T14" fmla="*/ 0 60000 65536"/>
              <a:gd name="T15" fmla="*/ 0 60000 65536"/>
              <a:gd name="T16" fmla="*/ 0 60000 65536"/>
              <a:gd name="T17" fmla="*/ 0 60000 65536"/>
              <a:gd name="T18" fmla="*/ 0 w 2165"/>
              <a:gd name="T19" fmla="*/ 0 h 33"/>
              <a:gd name="T20" fmla="*/ 2165 w 216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65" h="33">
                <a:moveTo>
                  <a:pt x="2164" y="16"/>
                </a:moveTo>
                <a:lnTo>
                  <a:pt x="2164" y="0"/>
                </a:lnTo>
                <a:lnTo>
                  <a:pt x="0" y="0"/>
                </a:lnTo>
                <a:lnTo>
                  <a:pt x="0" y="32"/>
                </a:lnTo>
                <a:lnTo>
                  <a:pt x="2164" y="32"/>
                </a:lnTo>
                <a:lnTo>
                  <a:pt x="2164" y="16"/>
                </a:lnTo>
              </a:path>
            </a:pathLst>
          </a:custGeom>
          <a:solidFill>
            <a:srgbClr val="000000"/>
          </a:solidFill>
          <a:ln w="9525" cap="rnd">
            <a:noFill/>
            <a:round/>
            <a:headEnd/>
            <a:tailEnd/>
          </a:ln>
        </p:spPr>
        <p:txBody>
          <a:bodyPr/>
          <a:lstStyle/>
          <a:p>
            <a:endParaRPr lang="pt-BR"/>
          </a:p>
        </p:txBody>
      </p:sp>
      <p:sp>
        <p:nvSpPr>
          <p:cNvPr id="107523" name="Line 4"/>
          <p:cNvSpPr>
            <a:spLocks noChangeShapeType="1"/>
          </p:cNvSpPr>
          <p:nvPr/>
        </p:nvSpPr>
        <p:spPr bwMode="auto">
          <a:xfrm>
            <a:off x="2506663" y="2325688"/>
            <a:ext cx="0" cy="227012"/>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7524" name="Freeform 5"/>
          <p:cNvSpPr>
            <a:spLocks/>
          </p:cNvSpPr>
          <p:nvPr/>
        </p:nvSpPr>
        <p:spPr bwMode="auto">
          <a:xfrm>
            <a:off x="1957388" y="3240088"/>
            <a:ext cx="615950" cy="411162"/>
          </a:xfrm>
          <a:custGeom>
            <a:avLst/>
            <a:gdLst>
              <a:gd name="T0" fmla="*/ 0 w 388"/>
              <a:gd name="T1" fmla="*/ 0 h 259"/>
              <a:gd name="T2" fmla="*/ 0 w 388"/>
              <a:gd name="T3" fmla="*/ 2147483647 h 259"/>
              <a:gd name="T4" fmla="*/ 2147483647 w 388"/>
              <a:gd name="T5" fmla="*/ 2147483647 h 259"/>
              <a:gd name="T6" fmla="*/ 0 60000 65536"/>
              <a:gd name="T7" fmla="*/ 0 60000 65536"/>
              <a:gd name="T8" fmla="*/ 0 60000 65536"/>
              <a:gd name="T9" fmla="*/ 0 w 388"/>
              <a:gd name="T10" fmla="*/ 0 h 259"/>
              <a:gd name="T11" fmla="*/ 388 w 388"/>
              <a:gd name="T12" fmla="*/ 259 h 259"/>
            </a:gdLst>
            <a:ahLst/>
            <a:cxnLst>
              <a:cxn ang="T6">
                <a:pos x="T0" y="T1"/>
              </a:cxn>
              <a:cxn ang="T7">
                <a:pos x="T2" y="T3"/>
              </a:cxn>
              <a:cxn ang="T8">
                <a:pos x="T4" y="T5"/>
              </a:cxn>
            </a:cxnLst>
            <a:rect l="T9" t="T10" r="T11" b="T12"/>
            <a:pathLst>
              <a:path w="388" h="259">
                <a:moveTo>
                  <a:pt x="0" y="0"/>
                </a:moveTo>
                <a:lnTo>
                  <a:pt x="0" y="258"/>
                </a:lnTo>
                <a:lnTo>
                  <a:pt x="387" y="258"/>
                </a:lnTo>
              </a:path>
            </a:pathLst>
          </a:custGeom>
          <a:noFill/>
          <a:ln w="12700" cap="rnd">
            <a:solidFill>
              <a:srgbClr val="000000"/>
            </a:solidFill>
            <a:round/>
            <a:headEnd type="none" w="sm" len="sm"/>
            <a:tailEnd type="none" w="sm" len="sm"/>
          </a:ln>
        </p:spPr>
        <p:txBody>
          <a:bodyPr/>
          <a:lstStyle/>
          <a:p>
            <a:endParaRPr lang="pt-BR"/>
          </a:p>
        </p:txBody>
      </p:sp>
      <p:sp>
        <p:nvSpPr>
          <p:cNvPr id="107525" name="Line 6"/>
          <p:cNvSpPr>
            <a:spLocks noChangeShapeType="1"/>
          </p:cNvSpPr>
          <p:nvPr/>
        </p:nvSpPr>
        <p:spPr bwMode="auto">
          <a:xfrm flipV="1">
            <a:off x="2597150" y="3910013"/>
            <a:ext cx="338138" cy="454025"/>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7526" name="Line 7"/>
          <p:cNvSpPr>
            <a:spLocks noChangeShapeType="1"/>
          </p:cNvSpPr>
          <p:nvPr/>
        </p:nvSpPr>
        <p:spPr bwMode="auto">
          <a:xfrm flipV="1">
            <a:off x="3268663" y="3910013"/>
            <a:ext cx="0" cy="457200"/>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7527" name="Line 8"/>
          <p:cNvSpPr>
            <a:spLocks noChangeShapeType="1"/>
          </p:cNvSpPr>
          <p:nvPr/>
        </p:nvSpPr>
        <p:spPr bwMode="auto">
          <a:xfrm flipH="1" flipV="1">
            <a:off x="3613150" y="3906838"/>
            <a:ext cx="328613" cy="427037"/>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7528" name="Rectangle 9"/>
          <p:cNvSpPr>
            <a:spLocks noChangeArrowheads="1"/>
          </p:cNvSpPr>
          <p:nvPr/>
        </p:nvSpPr>
        <p:spPr bwMode="auto">
          <a:xfrm>
            <a:off x="3100388" y="1447800"/>
            <a:ext cx="722312" cy="396875"/>
          </a:xfrm>
          <a:prstGeom prst="rect">
            <a:avLst/>
          </a:prstGeom>
          <a:noFill/>
          <a:ln w="9525">
            <a:noFill/>
            <a:miter lim="800000"/>
            <a:headEnd/>
            <a:tailEnd/>
          </a:ln>
        </p:spPr>
        <p:txBody>
          <a:bodyPr wrap="none" lIns="92075" tIns="46038" rIns="92075" bIns="46038">
            <a:spAutoFit/>
          </a:bodyPr>
          <a:lstStyle/>
          <a:p>
            <a:pPr eaLnBrk="0" hangingPunct="0"/>
            <a:r>
              <a:rPr lang="en-GB" sz="2000" b="1">
                <a:latin typeface="Arial" charset="0"/>
              </a:rPr>
              <a:t>DCS</a:t>
            </a:r>
          </a:p>
        </p:txBody>
      </p:sp>
      <p:sp>
        <p:nvSpPr>
          <p:cNvPr id="107529" name="Rectangle 10"/>
          <p:cNvSpPr>
            <a:spLocks noChangeArrowheads="1"/>
          </p:cNvSpPr>
          <p:nvPr/>
        </p:nvSpPr>
        <p:spPr bwMode="auto">
          <a:xfrm>
            <a:off x="2109788" y="4997450"/>
            <a:ext cx="1581150" cy="336550"/>
          </a:xfrm>
          <a:prstGeom prst="rect">
            <a:avLst/>
          </a:prstGeom>
          <a:noFill/>
          <a:ln w="9525">
            <a:noFill/>
            <a:miter lim="800000"/>
            <a:headEnd/>
            <a:tailEnd/>
          </a:ln>
        </p:spPr>
        <p:txBody>
          <a:bodyPr wrap="none" lIns="92075" tIns="46038" rIns="92075" bIns="46038">
            <a:spAutoFit/>
          </a:bodyPr>
          <a:lstStyle/>
          <a:p>
            <a:pPr eaLnBrk="0" hangingPunct="0"/>
            <a:r>
              <a:rPr lang="en-GB" sz="1600" b="1">
                <a:latin typeface="Arial" charset="0"/>
              </a:rPr>
              <a:t>TRADICIONAL</a:t>
            </a:r>
          </a:p>
        </p:txBody>
      </p:sp>
      <p:sp>
        <p:nvSpPr>
          <p:cNvPr id="616459" name="Rectangle 11"/>
          <p:cNvSpPr>
            <a:spLocks noChangeArrowheads="1"/>
          </p:cNvSpPr>
          <p:nvPr/>
        </p:nvSpPr>
        <p:spPr bwMode="auto">
          <a:xfrm>
            <a:off x="611188" y="5881688"/>
            <a:ext cx="8261350" cy="519112"/>
          </a:xfrm>
          <a:prstGeom prst="rect">
            <a:avLst/>
          </a:prstGeom>
          <a:noFill/>
          <a:ln w="9525">
            <a:noFill/>
            <a:miter lim="800000"/>
            <a:headEnd/>
            <a:tailEnd/>
          </a:ln>
          <a:effectLst/>
        </p:spPr>
        <p:txBody>
          <a:bodyPr wrap="none" lIns="92075" tIns="46038" rIns="92075" bIns="46038">
            <a:spAutoFit/>
          </a:bodyPr>
          <a:lstStyle/>
          <a:p>
            <a:pPr eaLnBrk="0" hangingPunct="0">
              <a:defRPr/>
            </a:pPr>
            <a:r>
              <a:rPr lang="en-GB" sz="2800" b="1">
                <a:solidFill>
                  <a:srgbClr val="FF3300"/>
                </a:solidFill>
                <a:effectLst>
                  <a:outerShdw blurRad="38100" dist="38100" dir="2700000" algn="tl">
                    <a:srgbClr val="C0C0C0"/>
                  </a:outerShdw>
                </a:effectLst>
                <a:latin typeface="Arial" pitchFamily="34" charset="0"/>
                <a:cs typeface="+mn-cs"/>
              </a:rPr>
              <a:t>CONTROLE NOS EQUIPAMENTOS DE CAMPO !</a:t>
            </a:r>
          </a:p>
        </p:txBody>
      </p:sp>
      <p:sp>
        <p:nvSpPr>
          <p:cNvPr id="107531" name="Freeform 12"/>
          <p:cNvSpPr>
            <a:spLocks/>
          </p:cNvSpPr>
          <p:nvPr/>
        </p:nvSpPr>
        <p:spPr bwMode="auto">
          <a:xfrm>
            <a:off x="3078163" y="4367213"/>
            <a:ext cx="377825" cy="371475"/>
          </a:xfrm>
          <a:custGeom>
            <a:avLst/>
            <a:gdLst>
              <a:gd name="T0" fmla="*/ 2147483647 w 238"/>
              <a:gd name="T1" fmla="*/ 0 h 234"/>
              <a:gd name="T2" fmla="*/ 2147483647 w 238"/>
              <a:gd name="T3" fmla="*/ 2147483647 h 234"/>
              <a:gd name="T4" fmla="*/ 2147483647 w 238"/>
              <a:gd name="T5" fmla="*/ 2147483647 h 234"/>
              <a:gd name="T6" fmla="*/ 2147483647 w 238"/>
              <a:gd name="T7" fmla="*/ 2147483647 h 234"/>
              <a:gd name="T8" fmla="*/ 2147483647 w 238"/>
              <a:gd name="T9" fmla="*/ 2147483647 h 234"/>
              <a:gd name="T10" fmla="*/ 2147483647 w 238"/>
              <a:gd name="T11" fmla="*/ 2147483647 h 234"/>
              <a:gd name="T12" fmla="*/ 2147483647 w 238"/>
              <a:gd name="T13" fmla="*/ 2147483647 h 234"/>
              <a:gd name="T14" fmla="*/ 2147483647 w 238"/>
              <a:gd name="T15" fmla="*/ 2147483647 h 234"/>
              <a:gd name="T16" fmla="*/ 2147483647 w 238"/>
              <a:gd name="T17" fmla="*/ 2147483647 h 234"/>
              <a:gd name="T18" fmla="*/ 2147483647 w 238"/>
              <a:gd name="T19" fmla="*/ 2147483647 h 234"/>
              <a:gd name="T20" fmla="*/ 2147483647 w 238"/>
              <a:gd name="T21" fmla="*/ 2147483647 h 234"/>
              <a:gd name="T22" fmla="*/ 2147483647 w 238"/>
              <a:gd name="T23" fmla="*/ 2147483647 h 234"/>
              <a:gd name="T24" fmla="*/ 2147483647 w 238"/>
              <a:gd name="T25" fmla="*/ 2147483647 h 234"/>
              <a:gd name="T26" fmla="*/ 2147483647 w 238"/>
              <a:gd name="T27" fmla="*/ 2147483647 h 234"/>
              <a:gd name="T28" fmla="*/ 2147483647 w 238"/>
              <a:gd name="T29" fmla="*/ 2147483647 h 234"/>
              <a:gd name="T30" fmla="*/ 2147483647 w 238"/>
              <a:gd name="T31" fmla="*/ 2147483647 h 234"/>
              <a:gd name="T32" fmla="*/ 2147483647 w 238"/>
              <a:gd name="T33" fmla="*/ 2147483647 h 234"/>
              <a:gd name="T34" fmla="*/ 2147483647 w 238"/>
              <a:gd name="T35" fmla="*/ 2147483647 h 234"/>
              <a:gd name="T36" fmla="*/ 2147483647 w 238"/>
              <a:gd name="T37" fmla="*/ 2147483647 h 234"/>
              <a:gd name="T38" fmla="*/ 2147483647 w 238"/>
              <a:gd name="T39" fmla="*/ 2147483647 h 234"/>
              <a:gd name="T40" fmla="*/ 2147483647 w 238"/>
              <a:gd name="T41" fmla="*/ 2147483647 h 234"/>
              <a:gd name="T42" fmla="*/ 2147483647 w 238"/>
              <a:gd name="T43" fmla="*/ 2147483647 h 234"/>
              <a:gd name="T44" fmla="*/ 2147483647 w 238"/>
              <a:gd name="T45" fmla="*/ 2147483647 h 234"/>
              <a:gd name="T46" fmla="*/ 2147483647 w 238"/>
              <a:gd name="T47" fmla="*/ 2147483647 h 234"/>
              <a:gd name="T48" fmla="*/ 0 w 238"/>
              <a:gd name="T49" fmla="*/ 2147483647 h 234"/>
              <a:gd name="T50" fmla="*/ 2147483647 w 238"/>
              <a:gd name="T51" fmla="*/ 2147483647 h 234"/>
              <a:gd name="T52" fmla="*/ 2147483647 w 238"/>
              <a:gd name="T53" fmla="*/ 2147483647 h 234"/>
              <a:gd name="T54" fmla="*/ 2147483647 w 238"/>
              <a:gd name="T55" fmla="*/ 2147483647 h 234"/>
              <a:gd name="T56" fmla="*/ 2147483647 w 238"/>
              <a:gd name="T57" fmla="*/ 2147483647 h 234"/>
              <a:gd name="T58" fmla="*/ 2147483647 w 238"/>
              <a:gd name="T59" fmla="*/ 2147483647 h 234"/>
              <a:gd name="T60" fmla="*/ 2147483647 w 238"/>
              <a:gd name="T61" fmla="*/ 2147483647 h 234"/>
              <a:gd name="T62" fmla="*/ 2147483647 w 238"/>
              <a:gd name="T63" fmla="*/ 2147483647 h 234"/>
              <a:gd name="T64" fmla="*/ 2147483647 w 238"/>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
              <a:gd name="T100" fmla="*/ 0 h 234"/>
              <a:gd name="T101" fmla="*/ 238 w 238"/>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 h="234">
                <a:moveTo>
                  <a:pt x="120" y="0"/>
                </a:moveTo>
                <a:lnTo>
                  <a:pt x="145" y="2"/>
                </a:lnTo>
                <a:lnTo>
                  <a:pt x="167" y="9"/>
                </a:lnTo>
                <a:lnTo>
                  <a:pt x="186" y="19"/>
                </a:lnTo>
                <a:lnTo>
                  <a:pt x="203" y="34"/>
                </a:lnTo>
                <a:lnTo>
                  <a:pt x="218" y="50"/>
                </a:lnTo>
                <a:lnTo>
                  <a:pt x="230" y="72"/>
                </a:lnTo>
                <a:lnTo>
                  <a:pt x="235" y="94"/>
                </a:lnTo>
                <a:lnTo>
                  <a:pt x="237" y="118"/>
                </a:lnTo>
                <a:lnTo>
                  <a:pt x="235" y="139"/>
                </a:lnTo>
                <a:lnTo>
                  <a:pt x="230" y="161"/>
                </a:lnTo>
                <a:lnTo>
                  <a:pt x="218" y="183"/>
                </a:lnTo>
                <a:lnTo>
                  <a:pt x="203" y="200"/>
                </a:lnTo>
                <a:lnTo>
                  <a:pt x="186" y="214"/>
                </a:lnTo>
                <a:lnTo>
                  <a:pt x="167" y="224"/>
                </a:lnTo>
                <a:lnTo>
                  <a:pt x="145" y="231"/>
                </a:lnTo>
                <a:lnTo>
                  <a:pt x="120" y="233"/>
                </a:lnTo>
                <a:lnTo>
                  <a:pt x="96" y="231"/>
                </a:lnTo>
                <a:lnTo>
                  <a:pt x="74" y="224"/>
                </a:lnTo>
                <a:lnTo>
                  <a:pt x="54" y="214"/>
                </a:lnTo>
                <a:lnTo>
                  <a:pt x="35" y="200"/>
                </a:lnTo>
                <a:lnTo>
                  <a:pt x="22" y="183"/>
                </a:lnTo>
                <a:lnTo>
                  <a:pt x="10" y="161"/>
                </a:lnTo>
                <a:lnTo>
                  <a:pt x="3" y="139"/>
                </a:lnTo>
                <a:lnTo>
                  <a:pt x="0" y="118"/>
                </a:lnTo>
                <a:lnTo>
                  <a:pt x="3" y="94"/>
                </a:lnTo>
                <a:lnTo>
                  <a:pt x="10" y="72"/>
                </a:lnTo>
                <a:lnTo>
                  <a:pt x="22" y="50"/>
                </a:lnTo>
                <a:lnTo>
                  <a:pt x="35" y="34"/>
                </a:lnTo>
                <a:lnTo>
                  <a:pt x="54" y="19"/>
                </a:lnTo>
                <a:lnTo>
                  <a:pt x="74" y="9"/>
                </a:lnTo>
                <a:lnTo>
                  <a:pt x="96" y="2"/>
                </a:lnTo>
                <a:lnTo>
                  <a:pt x="120" y="0"/>
                </a:lnTo>
              </a:path>
            </a:pathLst>
          </a:custGeom>
          <a:solidFill>
            <a:srgbClr val="B2B2B2"/>
          </a:solidFill>
          <a:ln w="12700" cap="rnd">
            <a:solidFill>
              <a:srgbClr val="000000"/>
            </a:solidFill>
            <a:round/>
            <a:headEnd type="none" w="sm" len="sm"/>
            <a:tailEnd type="none" w="sm" len="sm"/>
          </a:ln>
        </p:spPr>
        <p:txBody>
          <a:bodyPr/>
          <a:lstStyle/>
          <a:p>
            <a:endParaRPr lang="pt-BR"/>
          </a:p>
        </p:txBody>
      </p:sp>
      <p:sp>
        <p:nvSpPr>
          <p:cNvPr id="107532" name="Line 13"/>
          <p:cNvSpPr>
            <a:spLocks noChangeShapeType="1"/>
          </p:cNvSpPr>
          <p:nvPr/>
        </p:nvSpPr>
        <p:spPr bwMode="auto">
          <a:xfrm>
            <a:off x="3152775" y="4402138"/>
            <a:ext cx="228600" cy="301625"/>
          </a:xfrm>
          <a:prstGeom prst="line">
            <a:avLst/>
          </a:prstGeom>
          <a:noFill/>
          <a:ln w="12700">
            <a:solidFill>
              <a:srgbClr val="000000"/>
            </a:solidFill>
            <a:round/>
            <a:headEnd type="none" w="sm" len="sm"/>
            <a:tailEnd type="none" w="sm" len="sm"/>
          </a:ln>
        </p:spPr>
        <p:txBody>
          <a:bodyPr wrap="none" anchor="ctr"/>
          <a:lstStyle/>
          <a:p>
            <a:endParaRPr lang="pt-BR"/>
          </a:p>
        </p:txBody>
      </p:sp>
      <p:sp>
        <p:nvSpPr>
          <p:cNvPr id="107533" name="Line 14"/>
          <p:cNvSpPr>
            <a:spLocks noChangeShapeType="1"/>
          </p:cNvSpPr>
          <p:nvPr/>
        </p:nvSpPr>
        <p:spPr bwMode="auto">
          <a:xfrm flipH="1">
            <a:off x="3160713" y="4402138"/>
            <a:ext cx="220662" cy="296862"/>
          </a:xfrm>
          <a:prstGeom prst="line">
            <a:avLst/>
          </a:prstGeom>
          <a:noFill/>
          <a:ln w="12700">
            <a:solidFill>
              <a:srgbClr val="000000"/>
            </a:solidFill>
            <a:round/>
            <a:headEnd type="none" w="sm" len="sm"/>
            <a:tailEnd type="none" w="sm" len="sm"/>
          </a:ln>
        </p:spPr>
        <p:txBody>
          <a:bodyPr wrap="none" anchor="ctr"/>
          <a:lstStyle/>
          <a:p>
            <a:endParaRPr lang="pt-BR"/>
          </a:p>
        </p:txBody>
      </p:sp>
      <p:grpSp>
        <p:nvGrpSpPr>
          <p:cNvPr id="107534" name="Group 15"/>
          <p:cNvGrpSpPr>
            <a:grpSpLocks/>
          </p:cNvGrpSpPr>
          <p:nvPr/>
        </p:nvGrpSpPr>
        <p:grpSpPr bwMode="auto">
          <a:xfrm>
            <a:off x="3867150" y="4302125"/>
            <a:ext cx="349250" cy="414338"/>
            <a:chOff x="1897" y="2737"/>
            <a:chExt cx="220" cy="261"/>
          </a:xfrm>
        </p:grpSpPr>
        <p:grpSp>
          <p:nvGrpSpPr>
            <p:cNvPr id="107624" name="Group 16"/>
            <p:cNvGrpSpPr>
              <a:grpSpLocks/>
            </p:cNvGrpSpPr>
            <p:nvPr/>
          </p:nvGrpSpPr>
          <p:grpSpPr bwMode="auto">
            <a:xfrm>
              <a:off x="1900" y="2902"/>
              <a:ext cx="214" cy="96"/>
              <a:chOff x="1900" y="2902"/>
              <a:chExt cx="214" cy="96"/>
            </a:xfrm>
          </p:grpSpPr>
          <p:sp>
            <p:nvSpPr>
              <p:cNvPr id="107628" name="AutoShape 17"/>
              <p:cNvSpPr>
                <a:spLocks noChangeArrowheads="1"/>
              </p:cNvSpPr>
              <p:nvPr/>
            </p:nvSpPr>
            <p:spPr bwMode="auto">
              <a:xfrm rot="5400000">
                <a:off x="1907" y="2895"/>
                <a:ext cx="96" cy="110"/>
              </a:xfrm>
              <a:prstGeom prst="triangle">
                <a:avLst>
                  <a:gd name="adj" fmla="val 49995"/>
                </a:avLst>
              </a:prstGeom>
              <a:solidFill>
                <a:srgbClr val="66FF33"/>
              </a:solidFill>
              <a:ln w="12700">
                <a:solidFill>
                  <a:schemeClr val="tx1"/>
                </a:solidFill>
                <a:miter lim="800000"/>
                <a:headEnd/>
                <a:tailEnd/>
              </a:ln>
            </p:spPr>
            <p:txBody>
              <a:bodyPr wrap="none" anchor="ctr"/>
              <a:lstStyle/>
              <a:p>
                <a:pPr algn="ctr" eaLnBrk="0" hangingPunct="0"/>
                <a:endParaRPr lang="pt-BR"/>
              </a:p>
            </p:txBody>
          </p:sp>
          <p:sp>
            <p:nvSpPr>
              <p:cNvPr id="107629" name="AutoShape 18"/>
              <p:cNvSpPr>
                <a:spLocks noChangeArrowheads="1"/>
              </p:cNvSpPr>
              <p:nvPr/>
            </p:nvSpPr>
            <p:spPr bwMode="auto">
              <a:xfrm rot="-5400000">
                <a:off x="2011" y="2895"/>
                <a:ext cx="96" cy="110"/>
              </a:xfrm>
              <a:prstGeom prst="triangle">
                <a:avLst>
                  <a:gd name="adj" fmla="val 49995"/>
                </a:avLst>
              </a:prstGeom>
              <a:solidFill>
                <a:srgbClr val="66FF33"/>
              </a:solidFill>
              <a:ln w="12700">
                <a:solidFill>
                  <a:schemeClr val="tx1"/>
                </a:solidFill>
                <a:miter lim="800000"/>
                <a:headEnd/>
                <a:tailEnd/>
              </a:ln>
            </p:spPr>
            <p:txBody>
              <a:bodyPr wrap="none" anchor="ctr"/>
              <a:lstStyle/>
              <a:p>
                <a:pPr algn="ctr" eaLnBrk="0" hangingPunct="0"/>
                <a:endParaRPr lang="pt-BR"/>
              </a:p>
            </p:txBody>
          </p:sp>
        </p:grpSp>
        <p:sp>
          <p:nvSpPr>
            <p:cNvPr id="107625" name="Arc 19"/>
            <p:cNvSpPr>
              <a:spLocks/>
            </p:cNvSpPr>
            <p:nvPr/>
          </p:nvSpPr>
          <p:spPr bwMode="auto">
            <a:xfrm>
              <a:off x="1897" y="2737"/>
              <a:ext cx="220" cy="103"/>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0" y="21600"/>
                  </a:moveTo>
                  <a:cubicBezTo>
                    <a:pt x="0" y="9670"/>
                    <a:pt x="9670" y="0"/>
                    <a:pt x="21600" y="0"/>
                  </a:cubicBezTo>
                  <a:cubicBezTo>
                    <a:pt x="33529" y="0"/>
                    <a:pt x="43200" y="9670"/>
                    <a:pt x="43200" y="21600"/>
                  </a:cubicBezTo>
                  <a:cubicBezTo>
                    <a:pt x="43200" y="21818"/>
                    <a:pt x="43196" y="22036"/>
                    <a:pt x="43190" y="22254"/>
                  </a:cubicBezTo>
                </a:path>
                <a:path w="43200" h="22254" stroke="0" extrusionOk="0">
                  <a:moveTo>
                    <a:pt x="0" y="21600"/>
                  </a:moveTo>
                  <a:cubicBezTo>
                    <a:pt x="0" y="9670"/>
                    <a:pt x="9670" y="0"/>
                    <a:pt x="21600" y="0"/>
                  </a:cubicBezTo>
                  <a:cubicBezTo>
                    <a:pt x="33529" y="0"/>
                    <a:pt x="43200" y="9670"/>
                    <a:pt x="43200" y="21600"/>
                  </a:cubicBezTo>
                  <a:cubicBezTo>
                    <a:pt x="43200" y="21818"/>
                    <a:pt x="43196" y="22036"/>
                    <a:pt x="43190" y="22254"/>
                  </a:cubicBezTo>
                  <a:lnTo>
                    <a:pt x="21600" y="21600"/>
                  </a:lnTo>
                  <a:close/>
                </a:path>
              </a:pathLst>
            </a:custGeom>
            <a:solidFill>
              <a:srgbClr val="66FF33"/>
            </a:solidFill>
            <a:ln w="12700" cap="rnd">
              <a:solidFill>
                <a:schemeClr val="tx1"/>
              </a:solidFill>
              <a:round/>
              <a:headEnd/>
              <a:tailEnd/>
            </a:ln>
          </p:spPr>
          <p:txBody>
            <a:bodyPr wrap="none" anchor="ctr"/>
            <a:lstStyle/>
            <a:p>
              <a:endParaRPr lang="pt-BR"/>
            </a:p>
          </p:txBody>
        </p:sp>
        <p:sp>
          <p:nvSpPr>
            <p:cNvPr id="107626" name="Line 20"/>
            <p:cNvSpPr>
              <a:spLocks noChangeShapeType="1"/>
            </p:cNvSpPr>
            <p:nvPr/>
          </p:nvSpPr>
          <p:spPr bwMode="auto">
            <a:xfrm>
              <a:off x="1898" y="2838"/>
              <a:ext cx="21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27" name="Rectangle 21"/>
            <p:cNvSpPr>
              <a:spLocks noChangeArrowheads="1"/>
            </p:cNvSpPr>
            <p:nvPr/>
          </p:nvSpPr>
          <p:spPr bwMode="auto">
            <a:xfrm>
              <a:off x="2002" y="2844"/>
              <a:ext cx="12" cy="104"/>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grpSp>
      <p:grpSp>
        <p:nvGrpSpPr>
          <p:cNvPr id="107535" name="Group 22"/>
          <p:cNvGrpSpPr>
            <a:grpSpLocks/>
          </p:cNvGrpSpPr>
          <p:nvPr/>
        </p:nvGrpSpPr>
        <p:grpSpPr bwMode="auto">
          <a:xfrm>
            <a:off x="1939925" y="1590675"/>
            <a:ext cx="1096963" cy="792163"/>
            <a:chOff x="683" y="1029"/>
            <a:chExt cx="691" cy="499"/>
          </a:xfrm>
        </p:grpSpPr>
        <p:sp>
          <p:nvSpPr>
            <p:cNvPr id="107605" name="Freeform 23"/>
            <p:cNvSpPr>
              <a:spLocks/>
            </p:cNvSpPr>
            <p:nvPr/>
          </p:nvSpPr>
          <p:spPr bwMode="auto">
            <a:xfrm>
              <a:off x="687" y="1405"/>
              <a:ext cx="685" cy="97"/>
            </a:xfrm>
            <a:custGeom>
              <a:avLst/>
              <a:gdLst>
                <a:gd name="T0" fmla="*/ 52 w 685"/>
                <a:gd name="T1" fmla="*/ 0 h 97"/>
                <a:gd name="T2" fmla="*/ 0 w 685"/>
                <a:gd name="T3" fmla="*/ 96 h 97"/>
                <a:gd name="T4" fmla="*/ 684 w 685"/>
                <a:gd name="T5" fmla="*/ 96 h 97"/>
                <a:gd name="T6" fmla="*/ 631 w 685"/>
                <a:gd name="T7" fmla="*/ 0 h 97"/>
                <a:gd name="T8" fmla="*/ 52 w 685"/>
                <a:gd name="T9" fmla="*/ 0 h 97"/>
                <a:gd name="T10" fmla="*/ 0 60000 65536"/>
                <a:gd name="T11" fmla="*/ 0 60000 65536"/>
                <a:gd name="T12" fmla="*/ 0 60000 65536"/>
                <a:gd name="T13" fmla="*/ 0 60000 65536"/>
                <a:gd name="T14" fmla="*/ 0 60000 65536"/>
                <a:gd name="T15" fmla="*/ 0 w 685"/>
                <a:gd name="T16" fmla="*/ 0 h 97"/>
                <a:gd name="T17" fmla="*/ 685 w 685"/>
                <a:gd name="T18" fmla="*/ 97 h 97"/>
              </a:gdLst>
              <a:ahLst/>
              <a:cxnLst>
                <a:cxn ang="T10">
                  <a:pos x="T0" y="T1"/>
                </a:cxn>
                <a:cxn ang="T11">
                  <a:pos x="T2" y="T3"/>
                </a:cxn>
                <a:cxn ang="T12">
                  <a:pos x="T4" y="T5"/>
                </a:cxn>
                <a:cxn ang="T13">
                  <a:pos x="T6" y="T7"/>
                </a:cxn>
                <a:cxn ang="T14">
                  <a:pos x="T8" y="T9"/>
                </a:cxn>
              </a:cxnLst>
              <a:rect l="T15" t="T16" r="T17" b="T18"/>
              <a:pathLst>
                <a:path w="685" h="97">
                  <a:moveTo>
                    <a:pt x="52" y="0"/>
                  </a:moveTo>
                  <a:lnTo>
                    <a:pt x="0" y="96"/>
                  </a:lnTo>
                  <a:lnTo>
                    <a:pt x="684" y="96"/>
                  </a:lnTo>
                  <a:lnTo>
                    <a:pt x="631" y="0"/>
                  </a:lnTo>
                  <a:lnTo>
                    <a:pt x="52" y="0"/>
                  </a:lnTo>
                </a:path>
              </a:pathLst>
            </a:custGeom>
            <a:solidFill>
              <a:srgbClr val="DDDDDD"/>
            </a:solidFill>
            <a:ln w="12700" cap="rnd">
              <a:solidFill>
                <a:schemeClr val="tx1"/>
              </a:solidFill>
              <a:round/>
              <a:headEnd/>
              <a:tailEnd/>
            </a:ln>
          </p:spPr>
          <p:txBody>
            <a:bodyPr/>
            <a:lstStyle/>
            <a:p>
              <a:endParaRPr lang="pt-BR"/>
            </a:p>
          </p:txBody>
        </p:sp>
        <p:sp>
          <p:nvSpPr>
            <p:cNvPr id="107606" name="Freeform 24"/>
            <p:cNvSpPr>
              <a:spLocks/>
            </p:cNvSpPr>
            <p:nvPr/>
          </p:nvSpPr>
          <p:spPr bwMode="auto">
            <a:xfrm>
              <a:off x="683" y="1502"/>
              <a:ext cx="691" cy="26"/>
            </a:xfrm>
            <a:custGeom>
              <a:avLst/>
              <a:gdLst>
                <a:gd name="T0" fmla="*/ 0 w 691"/>
                <a:gd name="T1" fmla="*/ 0 h 26"/>
                <a:gd name="T2" fmla="*/ 690 w 691"/>
                <a:gd name="T3" fmla="*/ 0 h 26"/>
                <a:gd name="T4" fmla="*/ 690 w 691"/>
                <a:gd name="T5" fmla="*/ 25 h 26"/>
                <a:gd name="T6" fmla="*/ 0 w 691"/>
                <a:gd name="T7" fmla="*/ 25 h 26"/>
                <a:gd name="T8" fmla="*/ 0 w 691"/>
                <a:gd name="T9" fmla="*/ 0 h 26"/>
                <a:gd name="T10" fmla="*/ 0 60000 65536"/>
                <a:gd name="T11" fmla="*/ 0 60000 65536"/>
                <a:gd name="T12" fmla="*/ 0 60000 65536"/>
                <a:gd name="T13" fmla="*/ 0 60000 65536"/>
                <a:gd name="T14" fmla="*/ 0 60000 65536"/>
                <a:gd name="T15" fmla="*/ 0 w 691"/>
                <a:gd name="T16" fmla="*/ 0 h 26"/>
                <a:gd name="T17" fmla="*/ 691 w 691"/>
                <a:gd name="T18" fmla="*/ 26 h 26"/>
              </a:gdLst>
              <a:ahLst/>
              <a:cxnLst>
                <a:cxn ang="T10">
                  <a:pos x="T0" y="T1"/>
                </a:cxn>
                <a:cxn ang="T11">
                  <a:pos x="T2" y="T3"/>
                </a:cxn>
                <a:cxn ang="T12">
                  <a:pos x="T4" y="T5"/>
                </a:cxn>
                <a:cxn ang="T13">
                  <a:pos x="T6" y="T7"/>
                </a:cxn>
                <a:cxn ang="T14">
                  <a:pos x="T8" y="T9"/>
                </a:cxn>
              </a:cxnLst>
              <a:rect l="T15" t="T16" r="T17" b="T18"/>
              <a:pathLst>
                <a:path w="691" h="26">
                  <a:moveTo>
                    <a:pt x="0" y="0"/>
                  </a:moveTo>
                  <a:lnTo>
                    <a:pt x="690" y="0"/>
                  </a:lnTo>
                  <a:lnTo>
                    <a:pt x="690" y="25"/>
                  </a:lnTo>
                  <a:lnTo>
                    <a:pt x="0" y="25"/>
                  </a:lnTo>
                  <a:lnTo>
                    <a:pt x="0" y="0"/>
                  </a:lnTo>
                </a:path>
              </a:pathLst>
            </a:custGeom>
            <a:solidFill>
              <a:srgbClr val="615C61"/>
            </a:solidFill>
            <a:ln w="9525" cap="rnd">
              <a:noFill/>
              <a:round/>
              <a:headEnd/>
              <a:tailEnd/>
            </a:ln>
          </p:spPr>
          <p:txBody>
            <a:bodyPr/>
            <a:lstStyle/>
            <a:p>
              <a:endParaRPr lang="pt-BR"/>
            </a:p>
          </p:txBody>
        </p:sp>
        <p:sp>
          <p:nvSpPr>
            <p:cNvPr id="107607" name="Rectangle 25"/>
            <p:cNvSpPr>
              <a:spLocks noChangeArrowheads="1"/>
            </p:cNvSpPr>
            <p:nvPr/>
          </p:nvSpPr>
          <p:spPr bwMode="auto">
            <a:xfrm>
              <a:off x="801" y="1029"/>
              <a:ext cx="454" cy="368"/>
            </a:xfrm>
            <a:prstGeom prst="rect">
              <a:avLst/>
            </a:prstGeom>
            <a:solidFill>
              <a:srgbClr val="DDDDDD"/>
            </a:solidFill>
            <a:ln w="12700">
              <a:solidFill>
                <a:schemeClr val="tx1"/>
              </a:solidFill>
              <a:miter lim="800000"/>
              <a:headEnd/>
              <a:tailEnd/>
            </a:ln>
          </p:spPr>
          <p:txBody>
            <a:bodyPr wrap="none" anchor="ctr"/>
            <a:lstStyle/>
            <a:p>
              <a:pPr algn="ctr" eaLnBrk="0" hangingPunct="0"/>
              <a:endParaRPr lang="pt-BR"/>
            </a:p>
          </p:txBody>
        </p:sp>
        <p:sp>
          <p:nvSpPr>
            <p:cNvPr id="107608" name="Rectangle 26"/>
            <p:cNvSpPr>
              <a:spLocks noChangeArrowheads="1"/>
            </p:cNvSpPr>
            <p:nvPr/>
          </p:nvSpPr>
          <p:spPr bwMode="auto">
            <a:xfrm>
              <a:off x="825" y="1063"/>
              <a:ext cx="404" cy="296"/>
            </a:xfrm>
            <a:prstGeom prst="rect">
              <a:avLst/>
            </a:prstGeom>
            <a:solidFill>
              <a:srgbClr val="006699"/>
            </a:solidFill>
            <a:ln w="12700">
              <a:solidFill>
                <a:schemeClr val="tx1"/>
              </a:solidFill>
              <a:miter lim="800000"/>
              <a:headEnd/>
              <a:tailEnd/>
            </a:ln>
          </p:spPr>
          <p:txBody>
            <a:bodyPr wrap="none" anchor="ctr"/>
            <a:lstStyle/>
            <a:p>
              <a:pPr algn="ctr" eaLnBrk="0" hangingPunct="0"/>
              <a:endParaRPr lang="pt-BR"/>
            </a:p>
          </p:txBody>
        </p:sp>
        <p:sp>
          <p:nvSpPr>
            <p:cNvPr id="107609" name="Line 27"/>
            <p:cNvSpPr>
              <a:spLocks noChangeShapeType="1"/>
            </p:cNvSpPr>
            <p:nvPr/>
          </p:nvSpPr>
          <p:spPr bwMode="auto">
            <a:xfrm>
              <a:off x="1133" y="1379"/>
              <a:ext cx="9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10" name="Rectangle 28"/>
            <p:cNvSpPr>
              <a:spLocks noChangeArrowheads="1"/>
            </p:cNvSpPr>
            <p:nvPr/>
          </p:nvSpPr>
          <p:spPr bwMode="auto">
            <a:xfrm>
              <a:off x="1173" y="1375"/>
              <a:ext cx="24" cy="8"/>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sp>
          <p:nvSpPr>
            <p:cNvPr id="107611" name="Rectangle 29"/>
            <p:cNvSpPr>
              <a:spLocks noChangeArrowheads="1"/>
            </p:cNvSpPr>
            <p:nvPr/>
          </p:nvSpPr>
          <p:spPr bwMode="auto">
            <a:xfrm>
              <a:off x="765" y="141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7612" name="Line 30"/>
            <p:cNvSpPr>
              <a:spLocks noChangeShapeType="1"/>
            </p:cNvSpPr>
            <p:nvPr/>
          </p:nvSpPr>
          <p:spPr bwMode="auto">
            <a:xfrm>
              <a:off x="741" y="1442"/>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13" name="Line 31"/>
            <p:cNvSpPr>
              <a:spLocks noChangeShapeType="1"/>
            </p:cNvSpPr>
            <p:nvPr/>
          </p:nvSpPr>
          <p:spPr bwMode="auto">
            <a:xfrm>
              <a:off x="755" y="1456"/>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14" name="Line 32"/>
            <p:cNvSpPr>
              <a:spLocks noChangeShapeType="1"/>
            </p:cNvSpPr>
            <p:nvPr/>
          </p:nvSpPr>
          <p:spPr bwMode="auto">
            <a:xfrm>
              <a:off x="761" y="1468"/>
              <a:ext cx="26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15" name="Line 33"/>
            <p:cNvSpPr>
              <a:spLocks noChangeShapeType="1"/>
            </p:cNvSpPr>
            <p:nvPr/>
          </p:nvSpPr>
          <p:spPr bwMode="auto">
            <a:xfrm>
              <a:off x="1025" y="1442"/>
              <a:ext cx="100"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16" name="Line 34"/>
            <p:cNvSpPr>
              <a:spLocks noChangeShapeType="1"/>
            </p:cNvSpPr>
            <p:nvPr/>
          </p:nvSpPr>
          <p:spPr bwMode="auto">
            <a:xfrm>
              <a:off x="1025" y="1456"/>
              <a:ext cx="66"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17" name="Line 35"/>
            <p:cNvSpPr>
              <a:spLocks noChangeShapeType="1"/>
            </p:cNvSpPr>
            <p:nvPr/>
          </p:nvSpPr>
          <p:spPr bwMode="auto">
            <a:xfrm>
              <a:off x="1049" y="1468"/>
              <a:ext cx="88"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18" name="Line 36"/>
            <p:cNvSpPr>
              <a:spLocks noChangeShapeType="1"/>
            </p:cNvSpPr>
            <p:nvPr/>
          </p:nvSpPr>
          <p:spPr bwMode="auto">
            <a:xfrm>
              <a:off x="1147" y="1442"/>
              <a:ext cx="149"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19" name="Line 37"/>
            <p:cNvSpPr>
              <a:spLocks noChangeShapeType="1"/>
            </p:cNvSpPr>
            <p:nvPr/>
          </p:nvSpPr>
          <p:spPr bwMode="auto">
            <a:xfrm>
              <a:off x="1161" y="1456"/>
              <a:ext cx="171"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20" name="Line 38"/>
            <p:cNvSpPr>
              <a:spLocks noChangeShapeType="1"/>
            </p:cNvSpPr>
            <p:nvPr/>
          </p:nvSpPr>
          <p:spPr bwMode="auto">
            <a:xfrm>
              <a:off x="1167" y="1468"/>
              <a:ext cx="157"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21" name="Rectangle 39"/>
            <p:cNvSpPr>
              <a:spLocks noChangeArrowheads="1"/>
            </p:cNvSpPr>
            <p:nvPr/>
          </p:nvSpPr>
          <p:spPr bwMode="auto">
            <a:xfrm>
              <a:off x="1063" y="141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7622" name="Rectangle 40"/>
            <p:cNvSpPr>
              <a:spLocks noChangeArrowheads="1"/>
            </p:cNvSpPr>
            <p:nvPr/>
          </p:nvSpPr>
          <p:spPr bwMode="auto">
            <a:xfrm>
              <a:off x="923" y="1416"/>
              <a:ext cx="106" cy="10"/>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sp>
          <p:nvSpPr>
            <p:cNvPr id="107623" name="Rectangle 41"/>
            <p:cNvSpPr>
              <a:spLocks noChangeArrowheads="1"/>
            </p:cNvSpPr>
            <p:nvPr/>
          </p:nvSpPr>
          <p:spPr bwMode="auto">
            <a:xfrm>
              <a:off x="1284" y="1416"/>
              <a:ext cx="19" cy="8"/>
            </a:xfrm>
            <a:prstGeom prst="rect">
              <a:avLst/>
            </a:prstGeom>
            <a:solidFill>
              <a:srgbClr val="D9D9D9"/>
            </a:solidFill>
            <a:ln w="12700">
              <a:solidFill>
                <a:schemeClr val="tx1"/>
              </a:solidFill>
              <a:miter lim="800000"/>
              <a:headEnd/>
              <a:tailEnd/>
            </a:ln>
          </p:spPr>
          <p:txBody>
            <a:bodyPr wrap="none" anchor="ctr"/>
            <a:lstStyle/>
            <a:p>
              <a:pPr algn="ctr" eaLnBrk="0" hangingPunct="0"/>
              <a:endParaRPr lang="pt-BR"/>
            </a:p>
          </p:txBody>
        </p:sp>
      </p:grpSp>
      <p:grpSp>
        <p:nvGrpSpPr>
          <p:cNvPr id="107536" name="Group 42"/>
          <p:cNvGrpSpPr>
            <a:grpSpLocks/>
          </p:cNvGrpSpPr>
          <p:nvPr/>
        </p:nvGrpSpPr>
        <p:grpSpPr bwMode="auto">
          <a:xfrm>
            <a:off x="2457450" y="4302125"/>
            <a:ext cx="349250" cy="414338"/>
            <a:chOff x="1009" y="2737"/>
            <a:chExt cx="220" cy="261"/>
          </a:xfrm>
        </p:grpSpPr>
        <p:grpSp>
          <p:nvGrpSpPr>
            <p:cNvPr id="107599" name="Group 43"/>
            <p:cNvGrpSpPr>
              <a:grpSpLocks/>
            </p:cNvGrpSpPr>
            <p:nvPr/>
          </p:nvGrpSpPr>
          <p:grpSpPr bwMode="auto">
            <a:xfrm>
              <a:off x="1012" y="2902"/>
              <a:ext cx="214" cy="96"/>
              <a:chOff x="1012" y="2902"/>
              <a:chExt cx="214" cy="96"/>
            </a:xfrm>
          </p:grpSpPr>
          <p:sp>
            <p:nvSpPr>
              <p:cNvPr id="107603" name="AutoShape 44"/>
              <p:cNvSpPr>
                <a:spLocks noChangeArrowheads="1"/>
              </p:cNvSpPr>
              <p:nvPr/>
            </p:nvSpPr>
            <p:spPr bwMode="auto">
              <a:xfrm rot="5400000">
                <a:off x="1019" y="2895"/>
                <a:ext cx="96" cy="110"/>
              </a:xfrm>
              <a:prstGeom prst="triangle">
                <a:avLst>
                  <a:gd name="adj" fmla="val 49995"/>
                </a:avLst>
              </a:prstGeom>
              <a:solidFill>
                <a:srgbClr val="66FF33"/>
              </a:solidFill>
              <a:ln w="12700">
                <a:solidFill>
                  <a:schemeClr val="tx1"/>
                </a:solidFill>
                <a:miter lim="800000"/>
                <a:headEnd/>
                <a:tailEnd/>
              </a:ln>
            </p:spPr>
            <p:txBody>
              <a:bodyPr wrap="none" anchor="ctr"/>
              <a:lstStyle/>
              <a:p>
                <a:pPr algn="ctr" eaLnBrk="0" hangingPunct="0"/>
                <a:endParaRPr lang="pt-BR"/>
              </a:p>
            </p:txBody>
          </p:sp>
          <p:sp>
            <p:nvSpPr>
              <p:cNvPr id="107604" name="AutoShape 45"/>
              <p:cNvSpPr>
                <a:spLocks noChangeArrowheads="1"/>
              </p:cNvSpPr>
              <p:nvPr/>
            </p:nvSpPr>
            <p:spPr bwMode="auto">
              <a:xfrm rot="-5400000">
                <a:off x="1123" y="2895"/>
                <a:ext cx="96" cy="110"/>
              </a:xfrm>
              <a:prstGeom prst="triangle">
                <a:avLst>
                  <a:gd name="adj" fmla="val 49995"/>
                </a:avLst>
              </a:prstGeom>
              <a:solidFill>
                <a:srgbClr val="66FF33"/>
              </a:solidFill>
              <a:ln w="12700">
                <a:solidFill>
                  <a:schemeClr val="tx1"/>
                </a:solidFill>
                <a:miter lim="800000"/>
                <a:headEnd/>
                <a:tailEnd/>
              </a:ln>
            </p:spPr>
            <p:txBody>
              <a:bodyPr wrap="none" anchor="ctr"/>
              <a:lstStyle/>
              <a:p>
                <a:pPr algn="ctr" eaLnBrk="0" hangingPunct="0"/>
                <a:endParaRPr lang="pt-BR"/>
              </a:p>
            </p:txBody>
          </p:sp>
        </p:grpSp>
        <p:sp>
          <p:nvSpPr>
            <p:cNvPr id="107600" name="Arc 46"/>
            <p:cNvSpPr>
              <a:spLocks/>
            </p:cNvSpPr>
            <p:nvPr/>
          </p:nvSpPr>
          <p:spPr bwMode="auto">
            <a:xfrm>
              <a:off x="1009" y="2737"/>
              <a:ext cx="220" cy="103"/>
            </a:xfrm>
            <a:custGeom>
              <a:avLst/>
              <a:gdLst>
                <a:gd name="T0" fmla="*/ 0 w 43200"/>
                <a:gd name="T1" fmla="*/ 0 h 22254"/>
                <a:gd name="T2" fmla="*/ 0 w 43200"/>
                <a:gd name="T3" fmla="*/ 0 h 22254"/>
                <a:gd name="T4" fmla="*/ 0 w 43200"/>
                <a:gd name="T5" fmla="*/ 0 h 22254"/>
                <a:gd name="T6" fmla="*/ 0 60000 65536"/>
                <a:gd name="T7" fmla="*/ 0 60000 65536"/>
                <a:gd name="T8" fmla="*/ 0 60000 65536"/>
                <a:gd name="T9" fmla="*/ 0 w 43200"/>
                <a:gd name="T10" fmla="*/ 0 h 22254"/>
                <a:gd name="T11" fmla="*/ 43200 w 43200"/>
                <a:gd name="T12" fmla="*/ 22254 h 22254"/>
              </a:gdLst>
              <a:ahLst/>
              <a:cxnLst>
                <a:cxn ang="T6">
                  <a:pos x="T0" y="T1"/>
                </a:cxn>
                <a:cxn ang="T7">
                  <a:pos x="T2" y="T3"/>
                </a:cxn>
                <a:cxn ang="T8">
                  <a:pos x="T4" y="T5"/>
                </a:cxn>
              </a:cxnLst>
              <a:rect l="T9" t="T10" r="T11" b="T12"/>
              <a:pathLst>
                <a:path w="43200" h="22254" fill="none" extrusionOk="0">
                  <a:moveTo>
                    <a:pt x="0" y="21600"/>
                  </a:moveTo>
                  <a:cubicBezTo>
                    <a:pt x="0" y="9670"/>
                    <a:pt x="9670" y="0"/>
                    <a:pt x="21600" y="0"/>
                  </a:cubicBezTo>
                  <a:cubicBezTo>
                    <a:pt x="33529" y="0"/>
                    <a:pt x="43200" y="9670"/>
                    <a:pt x="43200" y="21600"/>
                  </a:cubicBezTo>
                  <a:cubicBezTo>
                    <a:pt x="43200" y="21818"/>
                    <a:pt x="43196" y="22036"/>
                    <a:pt x="43190" y="22254"/>
                  </a:cubicBezTo>
                </a:path>
                <a:path w="43200" h="22254" stroke="0" extrusionOk="0">
                  <a:moveTo>
                    <a:pt x="0" y="21600"/>
                  </a:moveTo>
                  <a:cubicBezTo>
                    <a:pt x="0" y="9670"/>
                    <a:pt x="9670" y="0"/>
                    <a:pt x="21600" y="0"/>
                  </a:cubicBezTo>
                  <a:cubicBezTo>
                    <a:pt x="33529" y="0"/>
                    <a:pt x="43200" y="9670"/>
                    <a:pt x="43200" y="21600"/>
                  </a:cubicBezTo>
                  <a:cubicBezTo>
                    <a:pt x="43200" y="21818"/>
                    <a:pt x="43196" y="22036"/>
                    <a:pt x="43190" y="22254"/>
                  </a:cubicBezTo>
                  <a:lnTo>
                    <a:pt x="21600" y="21600"/>
                  </a:lnTo>
                  <a:close/>
                </a:path>
              </a:pathLst>
            </a:custGeom>
            <a:solidFill>
              <a:srgbClr val="66FF33"/>
            </a:solidFill>
            <a:ln w="12700" cap="rnd">
              <a:solidFill>
                <a:schemeClr val="tx1"/>
              </a:solidFill>
              <a:round/>
              <a:headEnd/>
              <a:tailEnd/>
            </a:ln>
          </p:spPr>
          <p:txBody>
            <a:bodyPr wrap="none" anchor="ctr"/>
            <a:lstStyle/>
            <a:p>
              <a:endParaRPr lang="pt-BR"/>
            </a:p>
          </p:txBody>
        </p:sp>
        <p:sp>
          <p:nvSpPr>
            <p:cNvPr id="107601" name="Line 47"/>
            <p:cNvSpPr>
              <a:spLocks noChangeShapeType="1"/>
            </p:cNvSpPr>
            <p:nvPr/>
          </p:nvSpPr>
          <p:spPr bwMode="auto">
            <a:xfrm>
              <a:off x="1010" y="2838"/>
              <a:ext cx="214"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07602" name="Rectangle 48"/>
            <p:cNvSpPr>
              <a:spLocks noChangeArrowheads="1"/>
            </p:cNvSpPr>
            <p:nvPr/>
          </p:nvSpPr>
          <p:spPr bwMode="auto">
            <a:xfrm>
              <a:off x="1114" y="2844"/>
              <a:ext cx="12" cy="104"/>
            </a:xfrm>
            <a:prstGeom prst="rect">
              <a:avLst/>
            </a:prstGeom>
            <a:solidFill>
              <a:schemeClr val="tx1"/>
            </a:solidFill>
            <a:ln w="12700">
              <a:solidFill>
                <a:schemeClr val="tx1"/>
              </a:solidFill>
              <a:miter lim="800000"/>
              <a:headEnd/>
              <a:tailEnd/>
            </a:ln>
          </p:spPr>
          <p:txBody>
            <a:bodyPr wrap="none" anchor="ctr"/>
            <a:lstStyle/>
            <a:p>
              <a:pPr algn="ctr" eaLnBrk="0" hangingPunct="0"/>
              <a:endParaRPr lang="pt-BR"/>
            </a:p>
          </p:txBody>
        </p:sp>
      </p:grpSp>
      <p:sp>
        <p:nvSpPr>
          <p:cNvPr id="107537" name="Rectangle 49"/>
          <p:cNvSpPr>
            <a:spLocks noChangeArrowheads="1"/>
          </p:cNvSpPr>
          <p:nvPr/>
        </p:nvSpPr>
        <p:spPr bwMode="auto">
          <a:xfrm>
            <a:off x="2305050" y="3341688"/>
            <a:ext cx="1525588" cy="593725"/>
          </a:xfrm>
          <a:prstGeom prst="rect">
            <a:avLst/>
          </a:prstGeom>
          <a:solidFill>
            <a:srgbClr val="66FF33"/>
          </a:solidFill>
          <a:ln w="12700">
            <a:solidFill>
              <a:schemeClr val="tx1"/>
            </a:solidFill>
            <a:miter lim="800000"/>
            <a:headEnd/>
            <a:tailEnd/>
          </a:ln>
        </p:spPr>
        <p:txBody>
          <a:bodyPr wrap="none" lIns="92075" tIns="46038" rIns="92075" bIns="46038">
            <a:spAutoFit/>
          </a:bodyPr>
          <a:lstStyle/>
          <a:p>
            <a:pPr algn="ctr" eaLnBrk="0" hangingPunct="0"/>
            <a:r>
              <a:rPr lang="en-GB" sz="1600" b="1">
                <a:latin typeface="Arial" charset="0"/>
              </a:rPr>
              <a:t>SUBSISTEMA</a:t>
            </a:r>
          </a:p>
          <a:p>
            <a:pPr algn="ctr" eaLnBrk="0" hangingPunct="0"/>
            <a:r>
              <a:rPr lang="en-GB" sz="1600" b="1">
                <a:latin typeface="Arial" charset="0"/>
              </a:rPr>
              <a:t>E/S</a:t>
            </a:r>
          </a:p>
        </p:txBody>
      </p:sp>
      <p:sp>
        <p:nvSpPr>
          <p:cNvPr id="107538" name="Rectangle 50"/>
          <p:cNvSpPr>
            <a:spLocks noChangeArrowheads="1"/>
          </p:cNvSpPr>
          <p:nvPr/>
        </p:nvSpPr>
        <p:spPr bwMode="auto">
          <a:xfrm>
            <a:off x="938213" y="2778125"/>
            <a:ext cx="1643062" cy="452438"/>
          </a:xfrm>
          <a:prstGeom prst="rect">
            <a:avLst/>
          </a:prstGeom>
          <a:solidFill>
            <a:srgbClr val="66FF33"/>
          </a:solidFill>
          <a:ln w="12700">
            <a:solidFill>
              <a:schemeClr val="tx1"/>
            </a:solidFill>
            <a:miter lim="800000"/>
            <a:headEnd/>
            <a:tailEnd/>
          </a:ln>
        </p:spPr>
        <p:txBody>
          <a:bodyPr wrap="none" lIns="92075" tIns="46038" rIns="92075" bIns="46038" anchor="ctr"/>
          <a:lstStyle/>
          <a:p>
            <a:pPr algn="ctr" eaLnBrk="0" hangingPunct="0"/>
            <a:r>
              <a:rPr lang="en-GB" sz="1600" b="1">
                <a:latin typeface="Arial" charset="0"/>
              </a:rPr>
              <a:t>CONTROLADOR</a:t>
            </a:r>
          </a:p>
        </p:txBody>
      </p:sp>
      <p:sp>
        <p:nvSpPr>
          <p:cNvPr id="107539" name="Text Box 51"/>
          <p:cNvSpPr txBox="1">
            <a:spLocks noChangeArrowheads="1"/>
          </p:cNvSpPr>
          <p:nvPr/>
        </p:nvSpPr>
        <p:spPr bwMode="auto">
          <a:xfrm>
            <a:off x="619125" y="735013"/>
            <a:ext cx="3692525" cy="519112"/>
          </a:xfrm>
          <a:prstGeom prst="rect">
            <a:avLst/>
          </a:prstGeom>
          <a:noFill/>
          <a:ln w="9525">
            <a:noFill/>
            <a:miter lim="800000"/>
            <a:headEnd/>
            <a:tailEnd/>
          </a:ln>
        </p:spPr>
        <p:txBody>
          <a:bodyPr wrap="none">
            <a:spAutoFit/>
          </a:bodyPr>
          <a:lstStyle/>
          <a:p>
            <a:pPr eaLnBrk="0" hangingPunct="0"/>
            <a:r>
              <a:rPr lang="en-US" sz="2800">
                <a:latin typeface="Arial" charset="0"/>
              </a:rPr>
              <a:t>Redução de hardware</a:t>
            </a:r>
          </a:p>
        </p:txBody>
      </p:sp>
      <p:sp>
        <p:nvSpPr>
          <p:cNvPr id="616501" name="Rectangle 53"/>
          <p:cNvSpPr>
            <a:spLocks noChangeArrowheads="1"/>
          </p:cNvSpPr>
          <p:nvPr/>
        </p:nvSpPr>
        <p:spPr bwMode="auto">
          <a:xfrm>
            <a:off x="3852863" y="3116263"/>
            <a:ext cx="495300" cy="247650"/>
          </a:xfrm>
          <a:prstGeom prst="rect">
            <a:avLst/>
          </a:prstGeom>
          <a:solidFill>
            <a:schemeClr val="bg1"/>
          </a:solidFill>
          <a:ln w="3175">
            <a:solidFill>
              <a:schemeClr val="tx1"/>
            </a:solidFill>
            <a:miter lim="800000"/>
            <a:headEnd/>
            <a:tailEnd/>
          </a:ln>
          <a:effectLst>
            <a:outerShdw dist="35921" dir="2700000" algn="ctr" rotWithShape="0">
              <a:schemeClr val="bg2"/>
            </a:outerShdw>
          </a:effectLst>
        </p:spPr>
        <p:txBody>
          <a:bodyPr wrap="none" anchor="ctr"/>
          <a:lstStyle/>
          <a:p>
            <a:pPr algn="ctr" eaLnBrk="0" hangingPunct="0">
              <a:spcBef>
                <a:spcPct val="50000"/>
              </a:spcBef>
              <a:defRPr/>
            </a:pPr>
            <a:r>
              <a:rPr lang="en-US" sz="1600" b="1">
                <a:latin typeface="Arial" pitchFamily="34" charset="0"/>
                <a:cs typeface="+mn-cs"/>
              </a:rPr>
              <a:t>AO</a:t>
            </a:r>
          </a:p>
        </p:txBody>
      </p:sp>
      <p:sp>
        <p:nvSpPr>
          <p:cNvPr id="616502" name="Rectangle 54"/>
          <p:cNvSpPr>
            <a:spLocks noChangeArrowheads="1"/>
          </p:cNvSpPr>
          <p:nvPr/>
        </p:nvSpPr>
        <p:spPr bwMode="auto">
          <a:xfrm>
            <a:off x="3852863" y="3484563"/>
            <a:ext cx="495300" cy="247650"/>
          </a:xfrm>
          <a:prstGeom prst="rect">
            <a:avLst/>
          </a:prstGeom>
          <a:solidFill>
            <a:schemeClr val="bg1"/>
          </a:solidFill>
          <a:ln w="3175">
            <a:solidFill>
              <a:schemeClr val="tx1"/>
            </a:solidFill>
            <a:miter lim="800000"/>
            <a:headEnd/>
            <a:tailEnd/>
          </a:ln>
          <a:effectLst>
            <a:outerShdw dist="35921" dir="2700000" algn="ctr" rotWithShape="0">
              <a:schemeClr val="bg2"/>
            </a:outerShdw>
          </a:effectLst>
        </p:spPr>
        <p:txBody>
          <a:bodyPr wrap="none" anchor="ctr"/>
          <a:lstStyle/>
          <a:p>
            <a:pPr algn="ctr" eaLnBrk="0" hangingPunct="0">
              <a:spcBef>
                <a:spcPct val="50000"/>
              </a:spcBef>
              <a:defRPr/>
            </a:pPr>
            <a:r>
              <a:rPr lang="en-US" sz="1600" b="1">
                <a:latin typeface="Arial" pitchFamily="34" charset="0"/>
                <a:cs typeface="+mn-cs"/>
              </a:rPr>
              <a:t>AI</a:t>
            </a:r>
          </a:p>
        </p:txBody>
      </p:sp>
      <p:sp>
        <p:nvSpPr>
          <p:cNvPr id="616503" name="Rectangle 55"/>
          <p:cNvSpPr>
            <a:spLocks noChangeArrowheads="1"/>
          </p:cNvSpPr>
          <p:nvPr/>
        </p:nvSpPr>
        <p:spPr bwMode="auto">
          <a:xfrm>
            <a:off x="3852863" y="3929063"/>
            <a:ext cx="495300" cy="247650"/>
          </a:xfrm>
          <a:prstGeom prst="rect">
            <a:avLst/>
          </a:prstGeom>
          <a:solidFill>
            <a:schemeClr val="bg1"/>
          </a:solidFill>
          <a:ln w="3175">
            <a:solidFill>
              <a:schemeClr val="tx1"/>
            </a:solidFill>
            <a:miter lim="800000"/>
            <a:headEnd/>
            <a:tailEnd/>
          </a:ln>
          <a:effectLst>
            <a:outerShdw dist="35921" dir="2700000" algn="ctr" rotWithShape="0">
              <a:schemeClr val="bg2"/>
            </a:outerShdw>
          </a:effectLst>
        </p:spPr>
        <p:txBody>
          <a:bodyPr wrap="none" anchor="ctr"/>
          <a:lstStyle/>
          <a:p>
            <a:pPr algn="ctr" eaLnBrk="0" hangingPunct="0">
              <a:spcBef>
                <a:spcPct val="50000"/>
              </a:spcBef>
              <a:defRPr/>
            </a:pPr>
            <a:r>
              <a:rPr lang="en-US" sz="1600" b="1">
                <a:latin typeface="Arial" pitchFamily="34" charset="0"/>
                <a:cs typeface="+mn-cs"/>
              </a:rPr>
              <a:t>AI</a:t>
            </a:r>
          </a:p>
        </p:txBody>
      </p:sp>
      <p:sp>
        <p:nvSpPr>
          <p:cNvPr id="616504" name="Rectangle 56"/>
          <p:cNvSpPr>
            <a:spLocks noChangeArrowheads="1"/>
          </p:cNvSpPr>
          <p:nvPr/>
        </p:nvSpPr>
        <p:spPr bwMode="auto">
          <a:xfrm>
            <a:off x="2619375" y="2882900"/>
            <a:ext cx="495300" cy="247650"/>
          </a:xfrm>
          <a:prstGeom prst="rect">
            <a:avLst/>
          </a:prstGeom>
          <a:solidFill>
            <a:schemeClr val="bg1"/>
          </a:solidFill>
          <a:ln w="3175">
            <a:solidFill>
              <a:schemeClr val="tx1"/>
            </a:solidFill>
            <a:miter lim="800000"/>
            <a:headEnd/>
            <a:tailEnd/>
          </a:ln>
          <a:effectLst>
            <a:outerShdw dist="35921" dir="2700000" algn="ctr" rotWithShape="0">
              <a:schemeClr val="bg2"/>
            </a:outerShdw>
          </a:effectLst>
        </p:spPr>
        <p:txBody>
          <a:bodyPr wrap="none" anchor="ctr"/>
          <a:lstStyle/>
          <a:p>
            <a:pPr algn="ctr" eaLnBrk="0" hangingPunct="0">
              <a:spcBef>
                <a:spcPct val="50000"/>
              </a:spcBef>
              <a:defRPr/>
            </a:pPr>
            <a:r>
              <a:rPr lang="en-US" sz="1600" b="1">
                <a:latin typeface="Arial" pitchFamily="34" charset="0"/>
                <a:cs typeface="+mn-cs"/>
              </a:rPr>
              <a:t>PID</a:t>
            </a:r>
          </a:p>
        </p:txBody>
      </p:sp>
      <p:grpSp>
        <p:nvGrpSpPr>
          <p:cNvPr id="107544" name="Group 57"/>
          <p:cNvGrpSpPr>
            <a:grpSpLocks/>
          </p:cNvGrpSpPr>
          <p:nvPr/>
        </p:nvGrpSpPr>
        <p:grpSpPr bwMode="auto">
          <a:xfrm>
            <a:off x="2760663" y="1460500"/>
            <a:ext cx="6383337" cy="4560888"/>
            <a:chOff x="1739" y="920"/>
            <a:chExt cx="4021" cy="2873"/>
          </a:xfrm>
        </p:grpSpPr>
        <p:sp>
          <p:nvSpPr>
            <p:cNvPr id="107546" name="Line 58"/>
            <p:cNvSpPr>
              <a:spLocks noChangeShapeType="1"/>
            </p:cNvSpPr>
            <p:nvPr/>
          </p:nvSpPr>
          <p:spPr bwMode="auto">
            <a:xfrm flipH="1">
              <a:off x="4001" y="2036"/>
              <a:ext cx="0" cy="853"/>
            </a:xfrm>
            <a:prstGeom prst="line">
              <a:avLst/>
            </a:prstGeom>
            <a:noFill/>
            <a:ln w="28575">
              <a:solidFill>
                <a:srgbClr val="FF0000"/>
              </a:solidFill>
              <a:round/>
              <a:headEnd/>
              <a:tailEnd/>
            </a:ln>
          </p:spPr>
          <p:txBody>
            <a:bodyPr wrap="none" anchor="ctr"/>
            <a:lstStyle/>
            <a:p>
              <a:endParaRPr lang="pt-BR"/>
            </a:p>
          </p:txBody>
        </p:sp>
        <p:pic>
          <p:nvPicPr>
            <p:cNvPr id="107547" name="Picture 59" descr="npo000147"/>
            <p:cNvPicPr>
              <a:picLocks noChangeAspect="1" noChangeArrowheads="1"/>
            </p:cNvPicPr>
            <p:nvPr/>
          </p:nvPicPr>
          <p:blipFill>
            <a:blip r:embed="rId3"/>
            <a:srcRect/>
            <a:stretch>
              <a:fillRect/>
            </a:stretch>
          </p:blipFill>
          <p:spPr bwMode="auto">
            <a:xfrm>
              <a:off x="4270" y="2992"/>
              <a:ext cx="522" cy="801"/>
            </a:xfrm>
            <a:prstGeom prst="rect">
              <a:avLst/>
            </a:prstGeom>
            <a:noFill/>
            <a:ln w="9525" algn="ctr">
              <a:noFill/>
              <a:miter lim="800000"/>
              <a:headEnd/>
              <a:tailEnd/>
            </a:ln>
          </p:spPr>
        </p:pic>
        <p:sp>
          <p:nvSpPr>
            <p:cNvPr id="107548" name="Freeform 60"/>
            <p:cNvSpPr>
              <a:spLocks/>
            </p:cNvSpPr>
            <p:nvPr/>
          </p:nvSpPr>
          <p:spPr bwMode="auto">
            <a:xfrm>
              <a:off x="3598" y="1610"/>
              <a:ext cx="2162" cy="33"/>
            </a:xfrm>
            <a:custGeom>
              <a:avLst/>
              <a:gdLst>
                <a:gd name="T0" fmla="*/ 2161 w 2162"/>
                <a:gd name="T1" fmla="*/ 16 h 33"/>
                <a:gd name="T2" fmla="*/ 2161 w 2162"/>
                <a:gd name="T3" fmla="*/ 0 h 33"/>
                <a:gd name="T4" fmla="*/ 0 w 2162"/>
                <a:gd name="T5" fmla="*/ 0 h 33"/>
                <a:gd name="T6" fmla="*/ 0 w 2162"/>
                <a:gd name="T7" fmla="*/ 32 h 33"/>
                <a:gd name="T8" fmla="*/ 2161 w 2162"/>
                <a:gd name="T9" fmla="*/ 32 h 33"/>
                <a:gd name="T10" fmla="*/ 2161 w 2162"/>
                <a:gd name="T11" fmla="*/ 16 h 33"/>
                <a:gd name="T12" fmla="*/ 0 60000 65536"/>
                <a:gd name="T13" fmla="*/ 0 60000 65536"/>
                <a:gd name="T14" fmla="*/ 0 60000 65536"/>
                <a:gd name="T15" fmla="*/ 0 60000 65536"/>
                <a:gd name="T16" fmla="*/ 0 60000 65536"/>
                <a:gd name="T17" fmla="*/ 0 60000 65536"/>
                <a:gd name="T18" fmla="*/ 0 w 2162"/>
                <a:gd name="T19" fmla="*/ 0 h 33"/>
                <a:gd name="T20" fmla="*/ 2162 w 216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62" h="33">
                  <a:moveTo>
                    <a:pt x="2161" y="16"/>
                  </a:moveTo>
                  <a:lnTo>
                    <a:pt x="2161" y="0"/>
                  </a:lnTo>
                  <a:lnTo>
                    <a:pt x="0" y="0"/>
                  </a:lnTo>
                  <a:lnTo>
                    <a:pt x="0" y="32"/>
                  </a:lnTo>
                  <a:lnTo>
                    <a:pt x="2161" y="32"/>
                  </a:lnTo>
                  <a:lnTo>
                    <a:pt x="2161" y="16"/>
                  </a:lnTo>
                </a:path>
              </a:pathLst>
            </a:custGeom>
            <a:solidFill>
              <a:srgbClr val="000000"/>
            </a:solidFill>
            <a:ln w="9525" cap="rnd">
              <a:noFill/>
              <a:round/>
              <a:headEnd/>
              <a:tailEnd/>
            </a:ln>
          </p:spPr>
          <p:txBody>
            <a:bodyPr/>
            <a:lstStyle/>
            <a:p>
              <a:endParaRPr lang="pt-BR"/>
            </a:p>
          </p:txBody>
        </p:sp>
        <p:sp>
          <p:nvSpPr>
            <p:cNvPr id="107549" name="Line 61"/>
            <p:cNvSpPr>
              <a:spLocks noChangeShapeType="1"/>
            </p:cNvSpPr>
            <p:nvPr/>
          </p:nvSpPr>
          <p:spPr bwMode="auto">
            <a:xfrm>
              <a:off x="4211" y="1465"/>
              <a:ext cx="0" cy="143"/>
            </a:xfrm>
            <a:prstGeom prst="line">
              <a:avLst/>
            </a:prstGeom>
            <a:noFill/>
            <a:ln w="50800">
              <a:solidFill>
                <a:schemeClr val="tx1"/>
              </a:solidFill>
              <a:round/>
              <a:headEnd type="none" w="sm" len="sm"/>
              <a:tailEnd type="none" w="sm" len="sm"/>
            </a:ln>
          </p:spPr>
          <p:txBody>
            <a:bodyPr wrap="none" anchor="ctr"/>
            <a:lstStyle/>
            <a:p>
              <a:endParaRPr lang="pt-BR"/>
            </a:p>
          </p:txBody>
        </p:sp>
        <p:grpSp>
          <p:nvGrpSpPr>
            <p:cNvPr id="107550" name="Group 62"/>
            <p:cNvGrpSpPr>
              <a:grpSpLocks/>
            </p:cNvGrpSpPr>
            <p:nvPr/>
          </p:nvGrpSpPr>
          <p:grpSpPr bwMode="auto">
            <a:xfrm>
              <a:off x="4787" y="3496"/>
              <a:ext cx="350" cy="209"/>
              <a:chOff x="3468" y="3265"/>
              <a:chExt cx="350" cy="209"/>
            </a:xfrm>
          </p:grpSpPr>
          <p:sp>
            <p:nvSpPr>
              <p:cNvPr id="107593" name="Freeform 63"/>
              <p:cNvSpPr>
                <a:spLocks/>
              </p:cNvSpPr>
              <p:nvPr/>
            </p:nvSpPr>
            <p:spPr bwMode="auto">
              <a:xfrm>
                <a:off x="3503" y="3304"/>
                <a:ext cx="315" cy="170"/>
              </a:xfrm>
              <a:custGeom>
                <a:avLst/>
                <a:gdLst>
                  <a:gd name="T0" fmla="*/ 0 w 315"/>
                  <a:gd name="T1" fmla="*/ 0 h 170"/>
                  <a:gd name="T2" fmla="*/ 314 w 315"/>
                  <a:gd name="T3" fmla="*/ 0 h 170"/>
                  <a:gd name="T4" fmla="*/ 314 w 315"/>
                  <a:gd name="T5" fmla="*/ 169 h 170"/>
                  <a:gd name="T6" fmla="*/ 0 w 315"/>
                  <a:gd name="T7" fmla="*/ 169 h 170"/>
                  <a:gd name="T8" fmla="*/ 0 w 315"/>
                  <a:gd name="T9" fmla="*/ 0 h 170"/>
                  <a:gd name="T10" fmla="*/ 0 60000 65536"/>
                  <a:gd name="T11" fmla="*/ 0 60000 65536"/>
                  <a:gd name="T12" fmla="*/ 0 60000 65536"/>
                  <a:gd name="T13" fmla="*/ 0 60000 65536"/>
                  <a:gd name="T14" fmla="*/ 0 60000 65536"/>
                  <a:gd name="T15" fmla="*/ 0 w 315"/>
                  <a:gd name="T16" fmla="*/ 0 h 170"/>
                  <a:gd name="T17" fmla="*/ 315 w 315"/>
                  <a:gd name="T18" fmla="*/ 170 h 170"/>
                </a:gdLst>
                <a:ahLst/>
                <a:cxnLst>
                  <a:cxn ang="T10">
                    <a:pos x="T0" y="T1"/>
                  </a:cxn>
                  <a:cxn ang="T11">
                    <a:pos x="T2" y="T3"/>
                  </a:cxn>
                  <a:cxn ang="T12">
                    <a:pos x="T4" y="T5"/>
                  </a:cxn>
                  <a:cxn ang="T13">
                    <a:pos x="T6" y="T7"/>
                  </a:cxn>
                  <a:cxn ang="T14">
                    <a:pos x="T8" y="T9"/>
                  </a:cxn>
                </a:cxnLst>
                <a:rect l="T15" t="T16" r="T17" b="T18"/>
                <a:pathLst>
                  <a:path w="315" h="170">
                    <a:moveTo>
                      <a:pt x="0" y="0"/>
                    </a:moveTo>
                    <a:lnTo>
                      <a:pt x="314" y="0"/>
                    </a:lnTo>
                    <a:lnTo>
                      <a:pt x="314" y="169"/>
                    </a:lnTo>
                    <a:lnTo>
                      <a:pt x="0" y="169"/>
                    </a:lnTo>
                    <a:lnTo>
                      <a:pt x="0" y="0"/>
                    </a:lnTo>
                  </a:path>
                </a:pathLst>
              </a:custGeom>
              <a:solidFill>
                <a:srgbClr val="E5E5E5"/>
              </a:solidFill>
              <a:ln w="9525" cap="rnd">
                <a:noFill/>
                <a:round/>
                <a:headEnd/>
                <a:tailEnd/>
              </a:ln>
            </p:spPr>
            <p:txBody>
              <a:bodyPr/>
              <a:lstStyle/>
              <a:p>
                <a:endParaRPr lang="pt-BR"/>
              </a:p>
            </p:txBody>
          </p:sp>
          <p:sp>
            <p:nvSpPr>
              <p:cNvPr id="107594" name="Freeform 64"/>
              <p:cNvSpPr>
                <a:spLocks/>
              </p:cNvSpPr>
              <p:nvPr/>
            </p:nvSpPr>
            <p:spPr bwMode="auto">
              <a:xfrm>
                <a:off x="3503" y="3304"/>
                <a:ext cx="315" cy="170"/>
              </a:xfrm>
              <a:custGeom>
                <a:avLst/>
                <a:gdLst>
                  <a:gd name="T0" fmla="*/ 0 w 315"/>
                  <a:gd name="T1" fmla="*/ 0 h 170"/>
                  <a:gd name="T2" fmla="*/ 314 w 315"/>
                  <a:gd name="T3" fmla="*/ 0 h 170"/>
                  <a:gd name="T4" fmla="*/ 314 w 315"/>
                  <a:gd name="T5" fmla="*/ 169 h 170"/>
                  <a:gd name="T6" fmla="*/ 0 w 315"/>
                  <a:gd name="T7" fmla="*/ 169 h 170"/>
                  <a:gd name="T8" fmla="*/ 0 w 315"/>
                  <a:gd name="T9" fmla="*/ 0 h 170"/>
                  <a:gd name="T10" fmla="*/ 0 60000 65536"/>
                  <a:gd name="T11" fmla="*/ 0 60000 65536"/>
                  <a:gd name="T12" fmla="*/ 0 60000 65536"/>
                  <a:gd name="T13" fmla="*/ 0 60000 65536"/>
                  <a:gd name="T14" fmla="*/ 0 60000 65536"/>
                  <a:gd name="T15" fmla="*/ 0 w 315"/>
                  <a:gd name="T16" fmla="*/ 0 h 170"/>
                  <a:gd name="T17" fmla="*/ 315 w 315"/>
                  <a:gd name="T18" fmla="*/ 170 h 170"/>
                </a:gdLst>
                <a:ahLst/>
                <a:cxnLst>
                  <a:cxn ang="T10">
                    <a:pos x="T0" y="T1"/>
                  </a:cxn>
                  <a:cxn ang="T11">
                    <a:pos x="T2" y="T3"/>
                  </a:cxn>
                  <a:cxn ang="T12">
                    <a:pos x="T4" y="T5"/>
                  </a:cxn>
                  <a:cxn ang="T13">
                    <a:pos x="T6" y="T7"/>
                  </a:cxn>
                  <a:cxn ang="T14">
                    <a:pos x="T8" y="T9"/>
                  </a:cxn>
                </a:cxnLst>
                <a:rect l="T15" t="T16" r="T17" b="T18"/>
                <a:pathLst>
                  <a:path w="315" h="170">
                    <a:moveTo>
                      <a:pt x="0" y="0"/>
                    </a:moveTo>
                    <a:lnTo>
                      <a:pt x="314" y="0"/>
                    </a:lnTo>
                    <a:lnTo>
                      <a:pt x="314" y="169"/>
                    </a:lnTo>
                    <a:lnTo>
                      <a:pt x="0" y="169"/>
                    </a:lnTo>
                    <a:lnTo>
                      <a:pt x="0" y="0"/>
                    </a:lnTo>
                  </a:path>
                </a:pathLst>
              </a:custGeom>
              <a:noFill/>
              <a:ln w="12700" cap="rnd">
                <a:solidFill>
                  <a:srgbClr val="E5E5E5"/>
                </a:solidFill>
                <a:round/>
                <a:headEnd type="none" w="sm" len="sm"/>
                <a:tailEnd type="none" w="sm" len="sm"/>
              </a:ln>
            </p:spPr>
            <p:txBody>
              <a:bodyPr/>
              <a:lstStyle/>
              <a:p>
                <a:endParaRPr lang="pt-BR"/>
              </a:p>
            </p:txBody>
          </p:sp>
          <p:sp>
            <p:nvSpPr>
              <p:cNvPr id="107595" name="Freeform 65"/>
              <p:cNvSpPr>
                <a:spLocks/>
              </p:cNvSpPr>
              <p:nvPr/>
            </p:nvSpPr>
            <p:spPr bwMode="auto">
              <a:xfrm>
                <a:off x="3468" y="3265"/>
                <a:ext cx="315" cy="169"/>
              </a:xfrm>
              <a:custGeom>
                <a:avLst/>
                <a:gdLst>
                  <a:gd name="T0" fmla="*/ 0 w 315"/>
                  <a:gd name="T1" fmla="*/ 0 h 169"/>
                  <a:gd name="T2" fmla="*/ 314 w 315"/>
                  <a:gd name="T3" fmla="*/ 0 h 169"/>
                  <a:gd name="T4" fmla="*/ 314 w 315"/>
                  <a:gd name="T5" fmla="*/ 168 h 169"/>
                  <a:gd name="T6" fmla="*/ 0 w 315"/>
                  <a:gd name="T7" fmla="*/ 168 h 169"/>
                  <a:gd name="T8" fmla="*/ 0 w 315"/>
                  <a:gd name="T9" fmla="*/ 0 h 169"/>
                  <a:gd name="T10" fmla="*/ 0 60000 65536"/>
                  <a:gd name="T11" fmla="*/ 0 60000 65536"/>
                  <a:gd name="T12" fmla="*/ 0 60000 65536"/>
                  <a:gd name="T13" fmla="*/ 0 60000 65536"/>
                  <a:gd name="T14" fmla="*/ 0 60000 65536"/>
                  <a:gd name="T15" fmla="*/ 0 w 315"/>
                  <a:gd name="T16" fmla="*/ 0 h 169"/>
                  <a:gd name="T17" fmla="*/ 315 w 315"/>
                  <a:gd name="T18" fmla="*/ 169 h 169"/>
                </a:gdLst>
                <a:ahLst/>
                <a:cxnLst>
                  <a:cxn ang="T10">
                    <a:pos x="T0" y="T1"/>
                  </a:cxn>
                  <a:cxn ang="T11">
                    <a:pos x="T2" y="T3"/>
                  </a:cxn>
                  <a:cxn ang="T12">
                    <a:pos x="T4" y="T5"/>
                  </a:cxn>
                  <a:cxn ang="T13">
                    <a:pos x="T6" y="T7"/>
                  </a:cxn>
                  <a:cxn ang="T14">
                    <a:pos x="T8" y="T9"/>
                  </a:cxn>
                </a:cxnLst>
                <a:rect l="T15" t="T16" r="T17" b="T18"/>
                <a:pathLst>
                  <a:path w="315" h="169">
                    <a:moveTo>
                      <a:pt x="0" y="0"/>
                    </a:moveTo>
                    <a:lnTo>
                      <a:pt x="314" y="0"/>
                    </a:lnTo>
                    <a:lnTo>
                      <a:pt x="314" y="168"/>
                    </a:lnTo>
                    <a:lnTo>
                      <a:pt x="0" y="168"/>
                    </a:lnTo>
                    <a:lnTo>
                      <a:pt x="0" y="0"/>
                    </a:lnTo>
                  </a:path>
                </a:pathLst>
              </a:custGeom>
              <a:solidFill>
                <a:srgbClr val="FFFFFF"/>
              </a:solidFill>
              <a:ln w="9525" cap="rnd">
                <a:noFill/>
                <a:round/>
                <a:headEnd/>
                <a:tailEnd/>
              </a:ln>
            </p:spPr>
            <p:txBody>
              <a:bodyPr/>
              <a:lstStyle/>
              <a:p>
                <a:endParaRPr lang="pt-BR"/>
              </a:p>
            </p:txBody>
          </p:sp>
          <p:sp>
            <p:nvSpPr>
              <p:cNvPr id="107596" name="Freeform 66"/>
              <p:cNvSpPr>
                <a:spLocks/>
              </p:cNvSpPr>
              <p:nvPr/>
            </p:nvSpPr>
            <p:spPr bwMode="auto">
              <a:xfrm>
                <a:off x="3468" y="3265"/>
                <a:ext cx="315" cy="169"/>
              </a:xfrm>
              <a:custGeom>
                <a:avLst/>
                <a:gdLst>
                  <a:gd name="T0" fmla="*/ 0 w 315"/>
                  <a:gd name="T1" fmla="*/ 0 h 169"/>
                  <a:gd name="T2" fmla="*/ 314 w 315"/>
                  <a:gd name="T3" fmla="*/ 0 h 169"/>
                  <a:gd name="T4" fmla="*/ 314 w 315"/>
                  <a:gd name="T5" fmla="*/ 168 h 169"/>
                  <a:gd name="T6" fmla="*/ 0 w 315"/>
                  <a:gd name="T7" fmla="*/ 168 h 169"/>
                  <a:gd name="T8" fmla="*/ 0 w 315"/>
                  <a:gd name="T9" fmla="*/ 0 h 169"/>
                  <a:gd name="T10" fmla="*/ 0 60000 65536"/>
                  <a:gd name="T11" fmla="*/ 0 60000 65536"/>
                  <a:gd name="T12" fmla="*/ 0 60000 65536"/>
                  <a:gd name="T13" fmla="*/ 0 60000 65536"/>
                  <a:gd name="T14" fmla="*/ 0 60000 65536"/>
                  <a:gd name="T15" fmla="*/ 0 w 315"/>
                  <a:gd name="T16" fmla="*/ 0 h 169"/>
                  <a:gd name="T17" fmla="*/ 315 w 315"/>
                  <a:gd name="T18" fmla="*/ 169 h 169"/>
                </a:gdLst>
                <a:ahLst/>
                <a:cxnLst>
                  <a:cxn ang="T10">
                    <a:pos x="T0" y="T1"/>
                  </a:cxn>
                  <a:cxn ang="T11">
                    <a:pos x="T2" y="T3"/>
                  </a:cxn>
                  <a:cxn ang="T12">
                    <a:pos x="T4" y="T5"/>
                  </a:cxn>
                  <a:cxn ang="T13">
                    <a:pos x="T6" y="T7"/>
                  </a:cxn>
                  <a:cxn ang="T14">
                    <a:pos x="T8" y="T9"/>
                  </a:cxn>
                </a:cxnLst>
                <a:rect l="T15" t="T16" r="T17" b="T18"/>
                <a:pathLst>
                  <a:path w="315" h="169">
                    <a:moveTo>
                      <a:pt x="0" y="0"/>
                    </a:moveTo>
                    <a:lnTo>
                      <a:pt x="314" y="0"/>
                    </a:lnTo>
                    <a:lnTo>
                      <a:pt x="314" y="168"/>
                    </a:lnTo>
                    <a:lnTo>
                      <a:pt x="0" y="168"/>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7597" name="Freeform 67"/>
              <p:cNvSpPr>
                <a:spLocks/>
              </p:cNvSpPr>
              <p:nvPr/>
            </p:nvSpPr>
            <p:spPr bwMode="auto">
              <a:xfrm>
                <a:off x="3540" y="3307"/>
                <a:ext cx="84" cy="84"/>
              </a:xfrm>
              <a:custGeom>
                <a:avLst/>
                <a:gdLst>
                  <a:gd name="T0" fmla="*/ 83 w 84"/>
                  <a:gd name="T1" fmla="*/ 83 h 84"/>
                  <a:gd name="T2" fmla="*/ 65 w 84"/>
                  <a:gd name="T3" fmla="*/ 83 h 84"/>
                  <a:gd name="T4" fmla="*/ 58 w 84"/>
                  <a:gd name="T5" fmla="*/ 64 h 84"/>
                  <a:gd name="T6" fmla="*/ 23 w 84"/>
                  <a:gd name="T7" fmla="*/ 64 h 84"/>
                  <a:gd name="T8" fmla="*/ 16 w 84"/>
                  <a:gd name="T9" fmla="*/ 83 h 84"/>
                  <a:gd name="T10" fmla="*/ 0 w 84"/>
                  <a:gd name="T11" fmla="*/ 83 h 84"/>
                  <a:gd name="T12" fmla="*/ 32 w 84"/>
                  <a:gd name="T13" fmla="*/ 0 h 84"/>
                  <a:gd name="T14" fmla="*/ 51 w 84"/>
                  <a:gd name="T15" fmla="*/ 0 h 84"/>
                  <a:gd name="T16" fmla="*/ 83 w 84"/>
                  <a:gd name="T17" fmla="*/ 83 h 84"/>
                  <a:gd name="T18" fmla="*/ 53 w 84"/>
                  <a:gd name="T19" fmla="*/ 50 h 84"/>
                  <a:gd name="T20" fmla="*/ 41 w 84"/>
                  <a:gd name="T21" fmla="*/ 20 h 84"/>
                  <a:gd name="T22" fmla="*/ 30 w 84"/>
                  <a:gd name="T23" fmla="*/ 50 h 84"/>
                  <a:gd name="T24" fmla="*/ 53 w 84"/>
                  <a:gd name="T25" fmla="*/ 50 h 84"/>
                  <a:gd name="T26" fmla="*/ 83 w 84"/>
                  <a:gd name="T27" fmla="*/ 83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84"/>
                  <a:gd name="T44" fmla="*/ 84 w 84"/>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84">
                    <a:moveTo>
                      <a:pt x="83" y="83"/>
                    </a:moveTo>
                    <a:lnTo>
                      <a:pt x="65" y="83"/>
                    </a:lnTo>
                    <a:lnTo>
                      <a:pt x="58" y="64"/>
                    </a:lnTo>
                    <a:lnTo>
                      <a:pt x="23" y="64"/>
                    </a:lnTo>
                    <a:lnTo>
                      <a:pt x="16" y="83"/>
                    </a:lnTo>
                    <a:lnTo>
                      <a:pt x="0" y="83"/>
                    </a:lnTo>
                    <a:lnTo>
                      <a:pt x="32" y="0"/>
                    </a:lnTo>
                    <a:lnTo>
                      <a:pt x="51" y="0"/>
                    </a:lnTo>
                    <a:lnTo>
                      <a:pt x="83" y="83"/>
                    </a:lnTo>
                    <a:lnTo>
                      <a:pt x="53" y="50"/>
                    </a:lnTo>
                    <a:lnTo>
                      <a:pt x="41" y="20"/>
                    </a:lnTo>
                    <a:lnTo>
                      <a:pt x="30" y="50"/>
                    </a:lnTo>
                    <a:lnTo>
                      <a:pt x="53" y="50"/>
                    </a:lnTo>
                    <a:lnTo>
                      <a:pt x="83" y="83"/>
                    </a:lnTo>
                  </a:path>
                </a:pathLst>
              </a:custGeom>
              <a:solidFill>
                <a:srgbClr val="000000"/>
              </a:solidFill>
              <a:ln w="9525" cap="rnd">
                <a:noFill/>
                <a:round/>
                <a:headEnd/>
                <a:tailEnd/>
              </a:ln>
            </p:spPr>
            <p:txBody>
              <a:bodyPr/>
              <a:lstStyle/>
              <a:p>
                <a:endParaRPr lang="pt-BR"/>
              </a:p>
            </p:txBody>
          </p:sp>
          <p:sp>
            <p:nvSpPr>
              <p:cNvPr id="107598" name="Freeform 68"/>
              <p:cNvSpPr>
                <a:spLocks/>
              </p:cNvSpPr>
              <p:nvPr/>
            </p:nvSpPr>
            <p:spPr bwMode="auto">
              <a:xfrm>
                <a:off x="3630" y="3304"/>
                <a:ext cx="82" cy="89"/>
              </a:xfrm>
              <a:custGeom>
                <a:avLst/>
                <a:gdLst>
                  <a:gd name="T0" fmla="*/ 0 w 82"/>
                  <a:gd name="T1" fmla="*/ 37 h 89"/>
                  <a:gd name="T2" fmla="*/ 0 w 82"/>
                  <a:gd name="T3" fmla="*/ 28 h 89"/>
                  <a:gd name="T4" fmla="*/ 4 w 82"/>
                  <a:gd name="T5" fmla="*/ 21 h 89"/>
                  <a:gd name="T6" fmla="*/ 7 w 82"/>
                  <a:gd name="T7" fmla="*/ 14 h 89"/>
                  <a:gd name="T8" fmla="*/ 11 w 82"/>
                  <a:gd name="T9" fmla="*/ 10 h 89"/>
                  <a:gd name="T10" fmla="*/ 18 w 82"/>
                  <a:gd name="T11" fmla="*/ 5 h 89"/>
                  <a:gd name="T12" fmla="*/ 25 w 82"/>
                  <a:gd name="T13" fmla="*/ 3 h 89"/>
                  <a:gd name="T14" fmla="*/ 34 w 82"/>
                  <a:gd name="T15" fmla="*/ 3 h 89"/>
                  <a:gd name="T16" fmla="*/ 41 w 82"/>
                  <a:gd name="T17" fmla="*/ 0 h 89"/>
                  <a:gd name="T18" fmla="*/ 51 w 82"/>
                  <a:gd name="T19" fmla="*/ 3 h 89"/>
                  <a:gd name="T20" fmla="*/ 58 w 82"/>
                  <a:gd name="T21" fmla="*/ 5 h 89"/>
                  <a:gd name="T22" fmla="*/ 64 w 82"/>
                  <a:gd name="T23" fmla="*/ 7 h 89"/>
                  <a:gd name="T24" fmla="*/ 69 w 82"/>
                  <a:gd name="T25" fmla="*/ 12 h 89"/>
                  <a:gd name="T26" fmla="*/ 74 w 82"/>
                  <a:gd name="T27" fmla="*/ 16 h 89"/>
                  <a:gd name="T28" fmla="*/ 76 w 82"/>
                  <a:gd name="T29" fmla="*/ 23 h 89"/>
                  <a:gd name="T30" fmla="*/ 78 w 82"/>
                  <a:gd name="T31" fmla="*/ 30 h 89"/>
                  <a:gd name="T32" fmla="*/ 81 w 82"/>
                  <a:gd name="T33" fmla="*/ 39 h 89"/>
                  <a:gd name="T34" fmla="*/ 81 w 82"/>
                  <a:gd name="T35" fmla="*/ 49 h 89"/>
                  <a:gd name="T36" fmla="*/ 78 w 82"/>
                  <a:gd name="T37" fmla="*/ 56 h 89"/>
                  <a:gd name="T38" fmla="*/ 76 w 82"/>
                  <a:gd name="T39" fmla="*/ 65 h 89"/>
                  <a:gd name="T40" fmla="*/ 74 w 82"/>
                  <a:gd name="T41" fmla="*/ 72 h 89"/>
                  <a:gd name="T42" fmla="*/ 67 w 82"/>
                  <a:gd name="T43" fmla="*/ 79 h 89"/>
                  <a:gd name="T44" fmla="*/ 62 w 82"/>
                  <a:gd name="T45" fmla="*/ 83 h 89"/>
                  <a:gd name="T46" fmla="*/ 55 w 82"/>
                  <a:gd name="T47" fmla="*/ 86 h 89"/>
                  <a:gd name="T48" fmla="*/ 48 w 82"/>
                  <a:gd name="T49" fmla="*/ 88 h 89"/>
                  <a:gd name="T50" fmla="*/ 39 w 82"/>
                  <a:gd name="T51" fmla="*/ 88 h 89"/>
                  <a:gd name="T52" fmla="*/ 30 w 82"/>
                  <a:gd name="T53" fmla="*/ 88 h 89"/>
                  <a:gd name="T54" fmla="*/ 23 w 82"/>
                  <a:gd name="T55" fmla="*/ 86 h 89"/>
                  <a:gd name="T56" fmla="*/ 14 w 82"/>
                  <a:gd name="T57" fmla="*/ 81 h 89"/>
                  <a:gd name="T58" fmla="*/ 9 w 82"/>
                  <a:gd name="T59" fmla="*/ 76 h 89"/>
                  <a:gd name="T60" fmla="*/ 4 w 82"/>
                  <a:gd name="T61" fmla="*/ 72 h 89"/>
                  <a:gd name="T62" fmla="*/ 2 w 82"/>
                  <a:gd name="T63" fmla="*/ 65 h 89"/>
                  <a:gd name="T64" fmla="*/ 0 w 82"/>
                  <a:gd name="T65" fmla="*/ 56 h 89"/>
                  <a:gd name="T66" fmla="*/ 0 w 82"/>
                  <a:gd name="T67" fmla="*/ 46 h 89"/>
                  <a:gd name="T68" fmla="*/ 16 w 82"/>
                  <a:gd name="T69" fmla="*/ 49 h 89"/>
                  <a:gd name="T70" fmla="*/ 18 w 82"/>
                  <a:gd name="T71" fmla="*/ 58 h 89"/>
                  <a:gd name="T72" fmla="*/ 23 w 82"/>
                  <a:gd name="T73" fmla="*/ 65 h 89"/>
                  <a:gd name="T74" fmla="*/ 28 w 82"/>
                  <a:gd name="T75" fmla="*/ 69 h 89"/>
                  <a:gd name="T76" fmla="*/ 34 w 82"/>
                  <a:gd name="T77" fmla="*/ 74 h 89"/>
                  <a:gd name="T78" fmla="*/ 44 w 82"/>
                  <a:gd name="T79" fmla="*/ 74 h 89"/>
                  <a:gd name="T80" fmla="*/ 51 w 82"/>
                  <a:gd name="T81" fmla="*/ 69 h 89"/>
                  <a:gd name="T82" fmla="*/ 58 w 82"/>
                  <a:gd name="T83" fmla="*/ 65 h 89"/>
                  <a:gd name="T84" fmla="*/ 60 w 82"/>
                  <a:gd name="T85" fmla="*/ 58 h 89"/>
                  <a:gd name="T86" fmla="*/ 62 w 82"/>
                  <a:gd name="T87" fmla="*/ 49 h 89"/>
                  <a:gd name="T88" fmla="*/ 62 w 82"/>
                  <a:gd name="T89" fmla="*/ 39 h 89"/>
                  <a:gd name="T90" fmla="*/ 60 w 82"/>
                  <a:gd name="T91" fmla="*/ 30 h 89"/>
                  <a:gd name="T92" fmla="*/ 58 w 82"/>
                  <a:gd name="T93" fmla="*/ 23 h 89"/>
                  <a:gd name="T94" fmla="*/ 53 w 82"/>
                  <a:gd name="T95" fmla="*/ 19 h 89"/>
                  <a:gd name="T96" fmla="*/ 46 w 82"/>
                  <a:gd name="T97" fmla="*/ 16 h 89"/>
                  <a:gd name="T98" fmla="*/ 37 w 82"/>
                  <a:gd name="T99" fmla="*/ 16 h 89"/>
                  <a:gd name="T100" fmla="*/ 30 w 82"/>
                  <a:gd name="T101" fmla="*/ 19 h 89"/>
                  <a:gd name="T102" fmla="*/ 23 w 82"/>
                  <a:gd name="T103" fmla="*/ 21 h 89"/>
                  <a:gd name="T104" fmla="*/ 21 w 82"/>
                  <a:gd name="T105" fmla="*/ 28 h 89"/>
                  <a:gd name="T106" fmla="*/ 18 w 82"/>
                  <a:gd name="T107" fmla="*/ 35 h 89"/>
                  <a:gd name="T108" fmla="*/ 16 w 82"/>
                  <a:gd name="T109" fmla="*/ 42 h 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89"/>
                  <a:gd name="T167" fmla="*/ 82 w 82"/>
                  <a:gd name="T168" fmla="*/ 89 h 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89">
                    <a:moveTo>
                      <a:pt x="0" y="44"/>
                    </a:moveTo>
                    <a:lnTo>
                      <a:pt x="0" y="42"/>
                    </a:lnTo>
                    <a:lnTo>
                      <a:pt x="0" y="39"/>
                    </a:lnTo>
                    <a:lnTo>
                      <a:pt x="0" y="37"/>
                    </a:lnTo>
                    <a:lnTo>
                      <a:pt x="0" y="35"/>
                    </a:lnTo>
                    <a:lnTo>
                      <a:pt x="0" y="33"/>
                    </a:lnTo>
                    <a:lnTo>
                      <a:pt x="0" y="30"/>
                    </a:lnTo>
                    <a:lnTo>
                      <a:pt x="0" y="28"/>
                    </a:lnTo>
                    <a:lnTo>
                      <a:pt x="2" y="28"/>
                    </a:lnTo>
                    <a:lnTo>
                      <a:pt x="2" y="26"/>
                    </a:lnTo>
                    <a:lnTo>
                      <a:pt x="2" y="23"/>
                    </a:lnTo>
                    <a:lnTo>
                      <a:pt x="4" y="21"/>
                    </a:lnTo>
                    <a:lnTo>
                      <a:pt x="4" y="19"/>
                    </a:lnTo>
                    <a:lnTo>
                      <a:pt x="7" y="19"/>
                    </a:lnTo>
                    <a:lnTo>
                      <a:pt x="7" y="16"/>
                    </a:lnTo>
                    <a:lnTo>
                      <a:pt x="7" y="14"/>
                    </a:lnTo>
                    <a:lnTo>
                      <a:pt x="9" y="14"/>
                    </a:lnTo>
                    <a:lnTo>
                      <a:pt x="9" y="12"/>
                    </a:lnTo>
                    <a:lnTo>
                      <a:pt x="11" y="12"/>
                    </a:lnTo>
                    <a:lnTo>
                      <a:pt x="11" y="10"/>
                    </a:lnTo>
                    <a:lnTo>
                      <a:pt x="14" y="10"/>
                    </a:lnTo>
                    <a:lnTo>
                      <a:pt x="16" y="7"/>
                    </a:lnTo>
                    <a:lnTo>
                      <a:pt x="18" y="7"/>
                    </a:lnTo>
                    <a:lnTo>
                      <a:pt x="18" y="5"/>
                    </a:lnTo>
                    <a:lnTo>
                      <a:pt x="21" y="5"/>
                    </a:lnTo>
                    <a:lnTo>
                      <a:pt x="23" y="5"/>
                    </a:lnTo>
                    <a:lnTo>
                      <a:pt x="23" y="3"/>
                    </a:lnTo>
                    <a:lnTo>
                      <a:pt x="25" y="3"/>
                    </a:lnTo>
                    <a:lnTo>
                      <a:pt x="28" y="3"/>
                    </a:lnTo>
                    <a:lnTo>
                      <a:pt x="30" y="3"/>
                    </a:lnTo>
                    <a:lnTo>
                      <a:pt x="32" y="3"/>
                    </a:lnTo>
                    <a:lnTo>
                      <a:pt x="34" y="3"/>
                    </a:lnTo>
                    <a:lnTo>
                      <a:pt x="34" y="0"/>
                    </a:lnTo>
                    <a:lnTo>
                      <a:pt x="37" y="0"/>
                    </a:lnTo>
                    <a:lnTo>
                      <a:pt x="39" y="0"/>
                    </a:lnTo>
                    <a:lnTo>
                      <a:pt x="41" y="0"/>
                    </a:lnTo>
                    <a:lnTo>
                      <a:pt x="44" y="0"/>
                    </a:lnTo>
                    <a:lnTo>
                      <a:pt x="46" y="3"/>
                    </a:lnTo>
                    <a:lnTo>
                      <a:pt x="48" y="3"/>
                    </a:lnTo>
                    <a:lnTo>
                      <a:pt x="51" y="3"/>
                    </a:lnTo>
                    <a:lnTo>
                      <a:pt x="53" y="3"/>
                    </a:lnTo>
                    <a:lnTo>
                      <a:pt x="55" y="3"/>
                    </a:lnTo>
                    <a:lnTo>
                      <a:pt x="55" y="5"/>
                    </a:lnTo>
                    <a:lnTo>
                      <a:pt x="58" y="5"/>
                    </a:lnTo>
                    <a:lnTo>
                      <a:pt x="60" y="5"/>
                    </a:lnTo>
                    <a:lnTo>
                      <a:pt x="60" y="7"/>
                    </a:lnTo>
                    <a:lnTo>
                      <a:pt x="62" y="7"/>
                    </a:lnTo>
                    <a:lnTo>
                      <a:pt x="64" y="7"/>
                    </a:lnTo>
                    <a:lnTo>
                      <a:pt x="64" y="10"/>
                    </a:lnTo>
                    <a:lnTo>
                      <a:pt x="67" y="10"/>
                    </a:lnTo>
                    <a:lnTo>
                      <a:pt x="67" y="12"/>
                    </a:lnTo>
                    <a:lnTo>
                      <a:pt x="69" y="12"/>
                    </a:lnTo>
                    <a:lnTo>
                      <a:pt x="69" y="14"/>
                    </a:lnTo>
                    <a:lnTo>
                      <a:pt x="71" y="14"/>
                    </a:lnTo>
                    <a:lnTo>
                      <a:pt x="71" y="16"/>
                    </a:lnTo>
                    <a:lnTo>
                      <a:pt x="74" y="16"/>
                    </a:lnTo>
                    <a:lnTo>
                      <a:pt x="74" y="19"/>
                    </a:lnTo>
                    <a:lnTo>
                      <a:pt x="74" y="21"/>
                    </a:lnTo>
                    <a:lnTo>
                      <a:pt x="76" y="21"/>
                    </a:lnTo>
                    <a:lnTo>
                      <a:pt x="76" y="23"/>
                    </a:lnTo>
                    <a:lnTo>
                      <a:pt x="76" y="26"/>
                    </a:lnTo>
                    <a:lnTo>
                      <a:pt x="78" y="26"/>
                    </a:lnTo>
                    <a:lnTo>
                      <a:pt x="78" y="28"/>
                    </a:lnTo>
                    <a:lnTo>
                      <a:pt x="78" y="30"/>
                    </a:lnTo>
                    <a:lnTo>
                      <a:pt x="78" y="33"/>
                    </a:lnTo>
                    <a:lnTo>
                      <a:pt x="78" y="35"/>
                    </a:lnTo>
                    <a:lnTo>
                      <a:pt x="81" y="37"/>
                    </a:lnTo>
                    <a:lnTo>
                      <a:pt x="81" y="39"/>
                    </a:lnTo>
                    <a:lnTo>
                      <a:pt x="81" y="42"/>
                    </a:lnTo>
                    <a:lnTo>
                      <a:pt x="81" y="44"/>
                    </a:lnTo>
                    <a:lnTo>
                      <a:pt x="81" y="46"/>
                    </a:lnTo>
                    <a:lnTo>
                      <a:pt x="81" y="49"/>
                    </a:lnTo>
                    <a:lnTo>
                      <a:pt x="81" y="51"/>
                    </a:lnTo>
                    <a:lnTo>
                      <a:pt x="81" y="53"/>
                    </a:lnTo>
                    <a:lnTo>
                      <a:pt x="78" y="53"/>
                    </a:lnTo>
                    <a:lnTo>
                      <a:pt x="78" y="56"/>
                    </a:lnTo>
                    <a:lnTo>
                      <a:pt x="78" y="58"/>
                    </a:lnTo>
                    <a:lnTo>
                      <a:pt x="78" y="60"/>
                    </a:lnTo>
                    <a:lnTo>
                      <a:pt x="78" y="63"/>
                    </a:lnTo>
                    <a:lnTo>
                      <a:pt x="76" y="65"/>
                    </a:lnTo>
                    <a:lnTo>
                      <a:pt x="76" y="67"/>
                    </a:lnTo>
                    <a:lnTo>
                      <a:pt x="76" y="69"/>
                    </a:lnTo>
                    <a:lnTo>
                      <a:pt x="74" y="69"/>
                    </a:lnTo>
                    <a:lnTo>
                      <a:pt x="74" y="72"/>
                    </a:lnTo>
                    <a:lnTo>
                      <a:pt x="71" y="72"/>
                    </a:lnTo>
                    <a:lnTo>
                      <a:pt x="71" y="74"/>
                    </a:lnTo>
                    <a:lnTo>
                      <a:pt x="69" y="76"/>
                    </a:lnTo>
                    <a:lnTo>
                      <a:pt x="67" y="79"/>
                    </a:lnTo>
                    <a:lnTo>
                      <a:pt x="64" y="79"/>
                    </a:lnTo>
                    <a:lnTo>
                      <a:pt x="64" y="81"/>
                    </a:lnTo>
                    <a:lnTo>
                      <a:pt x="62" y="81"/>
                    </a:lnTo>
                    <a:lnTo>
                      <a:pt x="62" y="83"/>
                    </a:lnTo>
                    <a:lnTo>
                      <a:pt x="60" y="83"/>
                    </a:lnTo>
                    <a:lnTo>
                      <a:pt x="58" y="83"/>
                    </a:lnTo>
                    <a:lnTo>
                      <a:pt x="58" y="86"/>
                    </a:lnTo>
                    <a:lnTo>
                      <a:pt x="55" y="86"/>
                    </a:lnTo>
                    <a:lnTo>
                      <a:pt x="53" y="86"/>
                    </a:lnTo>
                    <a:lnTo>
                      <a:pt x="51" y="86"/>
                    </a:lnTo>
                    <a:lnTo>
                      <a:pt x="51" y="88"/>
                    </a:lnTo>
                    <a:lnTo>
                      <a:pt x="48" y="88"/>
                    </a:lnTo>
                    <a:lnTo>
                      <a:pt x="46" y="88"/>
                    </a:lnTo>
                    <a:lnTo>
                      <a:pt x="44" y="88"/>
                    </a:lnTo>
                    <a:lnTo>
                      <a:pt x="41" y="88"/>
                    </a:lnTo>
                    <a:lnTo>
                      <a:pt x="39" y="88"/>
                    </a:lnTo>
                    <a:lnTo>
                      <a:pt x="37" y="88"/>
                    </a:lnTo>
                    <a:lnTo>
                      <a:pt x="34" y="88"/>
                    </a:lnTo>
                    <a:lnTo>
                      <a:pt x="32" y="88"/>
                    </a:lnTo>
                    <a:lnTo>
                      <a:pt x="30" y="88"/>
                    </a:lnTo>
                    <a:lnTo>
                      <a:pt x="28" y="88"/>
                    </a:lnTo>
                    <a:lnTo>
                      <a:pt x="28" y="86"/>
                    </a:lnTo>
                    <a:lnTo>
                      <a:pt x="25" y="86"/>
                    </a:lnTo>
                    <a:lnTo>
                      <a:pt x="23" y="86"/>
                    </a:lnTo>
                    <a:lnTo>
                      <a:pt x="21" y="83"/>
                    </a:lnTo>
                    <a:lnTo>
                      <a:pt x="18" y="83"/>
                    </a:lnTo>
                    <a:lnTo>
                      <a:pt x="16" y="81"/>
                    </a:lnTo>
                    <a:lnTo>
                      <a:pt x="14" y="81"/>
                    </a:lnTo>
                    <a:lnTo>
                      <a:pt x="14" y="79"/>
                    </a:lnTo>
                    <a:lnTo>
                      <a:pt x="11" y="79"/>
                    </a:lnTo>
                    <a:lnTo>
                      <a:pt x="11" y="76"/>
                    </a:lnTo>
                    <a:lnTo>
                      <a:pt x="9" y="76"/>
                    </a:lnTo>
                    <a:lnTo>
                      <a:pt x="9" y="74"/>
                    </a:lnTo>
                    <a:lnTo>
                      <a:pt x="7" y="74"/>
                    </a:lnTo>
                    <a:lnTo>
                      <a:pt x="7" y="72"/>
                    </a:lnTo>
                    <a:lnTo>
                      <a:pt x="4" y="72"/>
                    </a:lnTo>
                    <a:lnTo>
                      <a:pt x="4" y="69"/>
                    </a:lnTo>
                    <a:lnTo>
                      <a:pt x="4" y="67"/>
                    </a:lnTo>
                    <a:lnTo>
                      <a:pt x="2" y="67"/>
                    </a:lnTo>
                    <a:lnTo>
                      <a:pt x="2" y="65"/>
                    </a:lnTo>
                    <a:lnTo>
                      <a:pt x="2" y="63"/>
                    </a:lnTo>
                    <a:lnTo>
                      <a:pt x="0" y="60"/>
                    </a:lnTo>
                    <a:lnTo>
                      <a:pt x="0" y="58"/>
                    </a:lnTo>
                    <a:lnTo>
                      <a:pt x="0" y="56"/>
                    </a:lnTo>
                    <a:lnTo>
                      <a:pt x="0" y="53"/>
                    </a:lnTo>
                    <a:lnTo>
                      <a:pt x="0" y="51"/>
                    </a:lnTo>
                    <a:lnTo>
                      <a:pt x="0" y="49"/>
                    </a:lnTo>
                    <a:lnTo>
                      <a:pt x="0" y="46"/>
                    </a:lnTo>
                    <a:lnTo>
                      <a:pt x="0" y="44"/>
                    </a:lnTo>
                    <a:lnTo>
                      <a:pt x="16" y="44"/>
                    </a:lnTo>
                    <a:lnTo>
                      <a:pt x="16" y="46"/>
                    </a:lnTo>
                    <a:lnTo>
                      <a:pt x="16" y="49"/>
                    </a:lnTo>
                    <a:lnTo>
                      <a:pt x="16" y="51"/>
                    </a:lnTo>
                    <a:lnTo>
                      <a:pt x="16" y="53"/>
                    </a:lnTo>
                    <a:lnTo>
                      <a:pt x="18" y="56"/>
                    </a:lnTo>
                    <a:lnTo>
                      <a:pt x="18" y="58"/>
                    </a:lnTo>
                    <a:lnTo>
                      <a:pt x="18" y="60"/>
                    </a:lnTo>
                    <a:lnTo>
                      <a:pt x="21" y="63"/>
                    </a:lnTo>
                    <a:lnTo>
                      <a:pt x="21" y="65"/>
                    </a:lnTo>
                    <a:lnTo>
                      <a:pt x="23" y="65"/>
                    </a:lnTo>
                    <a:lnTo>
                      <a:pt x="23" y="67"/>
                    </a:lnTo>
                    <a:lnTo>
                      <a:pt x="25" y="67"/>
                    </a:lnTo>
                    <a:lnTo>
                      <a:pt x="25" y="69"/>
                    </a:lnTo>
                    <a:lnTo>
                      <a:pt x="28" y="69"/>
                    </a:lnTo>
                    <a:lnTo>
                      <a:pt x="30" y="72"/>
                    </a:lnTo>
                    <a:lnTo>
                      <a:pt x="32" y="72"/>
                    </a:lnTo>
                    <a:lnTo>
                      <a:pt x="34" y="72"/>
                    </a:lnTo>
                    <a:lnTo>
                      <a:pt x="34" y="74"/>
                    </a:lnTo>
                    <a:lnTo>
                      <a:pt x="37" y="74"/>
                    </a:lnTo>
                    <a:lnTo>
                      <a:pt x="39" y="74"/>
                    </a:lnTo>
                    <a:lnTo>
                      <a:pt x="41" y="74"/>
                    </a:lnTo>
                    <a:lnTo>
                      <a:pt x="44" y="74"/>
                    </a:lnTo>
                    <a:lnTo>
                      <a:pt x="46" y="72"/>
                    </a:lnTo>
                    <a:lnTo>
                      <a:pt x="48" y="72"/>
                    </a:lnTo>
                    <a:lnTo>
                      <a:pt x="51" y="72"/>
                    </a:lnTo>
                    <a:lnTo>
                      <a:pt x="51" y="69"/>
                    </a:lnTo>
                    <a:lnTo>
                      <a:pt x="53" y="69"/>
                    </a:lnTo>
                    <a:lnTo>
                      <a:pt x="53" y="67"/>
                    </a:lnTo>
                    <a:lnTo>
                      <a:pt x="55" y="67"/>
                    </a:lnTo>
                    <a:lnTo>
                      <a:pt x="58" y="65"/>
                    </a:lnTo>
                    <a:lnTo>
                      <a:pt x="58" y="63"/>
                    </a:lnTo>
                    <a:lnTo>
                      <a:pt x="60" y="63"/>
                    </a:lnTo>
                    <a:lnTo>
                      <a:pt x="60" y="60"/>
                    </a:lnTo>
                    <a:lnTo>
                      <a:pt x="60" y="58"/>
                    </a:lnTo>
                    <a:lnTo>
                      <a:pt x="62" y="56"/>
                    </a:lnTo>
                    <a:lnTo>
                      <a:pt x="62" y="53"/>
                    </a:lnTo>
                    <a:lnTo>
                      <a:pt x="62" y="51"/>
                    </a:lnTo>
                    <a:lnTo>
                      <a:pt x="62" y="49"/>
                    </a:lnTo>
                    <a:lnTo>
                      <a:pt x="62" y="46"/>
                    </a:lnTo>
                    <a:lnTo>
                      <a:pt x="62" y="44"/>
                    </a:lnTo>
                    <a:lnTo>
                      <a:pt x="62" y="42"/>
                    </a:lnTo>
                    <a:lnTo>
                      <a:pt x="62" y="39"/>
                    </a:lnTo>
                    <a:lnTo>
                      <a:pt x="62" y="37"/>
                    </a:lnTo>
                    <a:lnTo>
                      <a:pt x="62" y="35"/>
                    </a:lnTo>
                    <a:lnTo>
                      <a:pt x="62" y="33"/>
                    </a:lnTo>
                    <a:lnTo>
                      <a:pt x="60" y="30"/>
                    </a:lnTo>
                    <a:lnTo>
                      <a:pt x="60" y="28"/>
                    </a:lnTo>
                    <a:lnTo>
                      <a:pt x="60" y="26"/>
                    </a:lnTo>
                    <a:lnTo>
                      <a:pt x="58" y="26"/>
                    </a:lnTo>
                    <a:lnTo>
                      <a:pt x="58" y="23"/>
                    </a:lnTo>
                    <a:lnTo>
                      <a:pt x="55" y="23"/>
                    </a:lnTo>
                    <a:lnTo>
                      <a:pt x="55" y="21"/>
                    </a:lnTo>
                    <a:lnTo>
                      <a:pt x="53" y="21"/>
                    </a:lnTo>
                    <a:lnTo>
                      <a:pt x="53" y="19"/>
                    </a:lnTo>
                    <a:lnTo>
                      <a:pt x="51" y="19"/>
                    </a:lnTo>
                    <a:lnTo>
                      <a:pt x="48" y="19"/>
                    </a:lnTo>
                    <a:lnTo>
                      <a:pt x="48" y="16"/>
                    </a:lnTo>
                    <a:lnTo>
                      <a:pt x="46" y="16"/>
                    </a:lnTo>
                    <a:lnTo>
                      <a:pt x="44" y="16"/>
                    </a:lnTo>
                    <a:lnTo>
                      <a:pt x="41" y="16"/>
                    </a:lnTo>
                    <a:lnTo>
                      <a:pt x="39" y="16"/>
                    </a:lnTo>
                    <a:lnTo>
                      <a:pt x="37" y="16"/>
                    </a:lnTo>
                    <a:lnTo>
                      <a:pt x="34" y="16"/>
                    </a:lnTo>
                    <a:lnTo>
                      <a:pt x="32" y="16"/>
                    </a:lnTo>
                    <a:lnTo>
                      <a:pt x="30" y="16"/>
                    </a:lnTo>
                    <a:lnTo>
                      <a:pt x="30" y="19"/>
                    </a:lnTo>
                    <a:lnTo>
                      <a:pt x="28" y="19"/>
                    </a:lnTo>
                    <a:lnTo>
                      <a:pt x="25" y="19"/>
                    </a:lnTo>
                    <a:lnTo>
                      <a:pt x="25" y="21"/>
                    </a:lnTo>
                    <a:lnTo>
                      <a:pt x="23" y="21"/>
                    </a:lnTo>
                    <a:lnTo>
                      <a:pt x="23" y="23"/>
                    </a:lnTo>
                    <a:lnTo>
                      <a:pt x="21" y="23"/>
                    </a:lnTo>
                    <a:lnTo>
                      <a:pt x="21" y="26"/>
                    </a:lnTo>
                    <a:lnTo>
                      <a:pt x="21" y="28"/>
                    </a:lnTo>
                    <a:lnTo>
                      <a:pt x="18" y="28"/>
                    </a:lnTo>
                    <a:lnTo>
                      <a:pt x="18" y="30"/>
                    </a:lnTo>
                    <a:lnTo>
                      <a:pt x="18" y="33"/>
                    </a:lnTo>
                    <a:lnTo>
                      <a:pt x="18" y="35"/>
                    </a:lnTo>
                    <a:lnTo>
                      <a:pt x="16" y="35"/>
                    </a:lnTo>
                    <a:lnTo>
                      <a:pt x="16" y="37"/>
                    </a:lnTo>
                    <a:lnTo>
                      <a:pt x="16" y="39"/>
                    </a:lnTo>
                    <a:lnTo>
                      <a:pt x="16" y="42"/>
                    </a:lnTo>
                    <a:lnTo>
                      <a:pt x="16" y="44"/>
                    </a:lnTo>
                    <a:lnTo>
                      <a:pt x="0" y="44"/>
                    </a:lnTo>
                  </a:path>
                </a:pathLst>
              </a:custGeom>
              <a:solidFill>
                <a:srgbClr val="000000"/>
              </a:solidFill>
              <a:ln w="9525" cap="rnd">
                <a:noFill/>
                <a:round/>
                <a:headEnd/>
                <a:tailEnd/>
              </a:ln>
            </p:spPr>
            <p:txBody>
              <a:bodyPr/>
              <a:lstStyle/>
              <a:p>
                <a:endParaRPr lang="pt-BR"/>
              </a:p>
            </p:txBody>
          </p:sp>
        </p:grpSp>
        <p:sp>
          <p:nvSpPr>
            <p:cNvPr id="107551" name="Freeform 69"/>
            <p:cNvSpPr>
              <a:spLocks/>
            </p:cNvSpPr>
            <p:nvPr/>
          </p:nvSpPr>
          <p:spPr bwMode="auto">
            <a:xfrm>
              <a:off x="3978" y="2883"/>
              <a:ext cx="110" cy="156"/>
            </a:xfrm>
            <a:custGeom>
              <a:avLst/>
              <a:gdLst>
                <a:gd name="T0" fmla="*/ 0 w 110"/>
                <a:gd name="T1" fmla="*/ 28 h 156"/>
                <a:gd name="T2" fmla="*/ 93 w 110"/>
                <a:gd name="T3" fmla="*/ 155 h 156"/>
                <a:gd name="T4" fmla="*/ 109 w 110"/>
                <a:gd name="T5" fmla="*/ 0 h 156"/>
                <a:gd name="T6" fmla="*/ 0 w 110"/>
                <a:gd name="T7" fmla="*/ 28 h 156"/>
                <a:gd name="T8" fmla="*/ 0 60000 65536"/>
                <a:gd name="T9" fmla="*/ 0 60000 65536"/>
                <a:gd name="T10" fmla="*/ 0 60000 65536"/>
                <a:gd name="T11" fmla="*/ 0 60000 65536"/>
                <a:gd name="T12" fmla="*/ 0 w 110"/>
                <a:gd name="T13" fmla="*/ 0 h 156"/>
                <a:gd name="T14" fmla="*/ 110 w 110"/>
                <a:gd name="T15" fmla="*/ 156 h 156"/>
              </a:gdLst>
              <a:ahLst/>
              <a:cxnLst>
                <a:cxn ang="T8">
                  <a:pos x="T0" y="T1"/>
                </a:cxn>
                <a:cxn ang="T9">
                  <a:pos x="T2" y="T3"/>
                </a:cxn>
                <a:cxn ang="T10">
                  <a:pos x="T4" y="T5"/>
                </a:cxn>
                <a:cxn ang="T11">
                  <a:pos x="T6" y="T7"/>
                </a:cxn>
              </a:cxnLst>
              <a:rect l="T12" t="T13" r="T14" b="T15"/>
              <a:pathLst>
                <a:path w="110" h="156">
                  <a:moveTo>
                    <a:pt x="0" y="28"/>
                  </a:moveTo>
                  <a:lnTo>
                    <a:pt x="93" y="155"/>
                  </a:lnTo>
                  <a:lnTo>
                    <a:pt x="109" y="0"/>
                  </a:lnTo>
                  <a:lnTo>
                    <a:pt x="0" y="28"/>
                  </a:lnTo>
                </a:path>
              </a:pathLst>
            </a:custGeom>
            <a:solidFill>
              <a:srgbClr val="9900CC"/>
            </a:solidFill>
            <a:ln w="9525" cap="rnd">
              <a:noFill/>
              <a:round/>
              <a:headEnd/>
              <a:tailEnd/>
            </a:ln>
          </p:spPr>
          <p:txBody>
            <a:bodyPr/>
            <a:lstStyle/>
            <a:p>
              <a:endParaRPr lang="pt-BR"/>
            </a:p>
          </p:txBody>
        </p:sp>
        <p:sp>
          <p:nvSpPr>
            <p:cNvPr id="107552" name="Freeform 70"/>
            <p:cNvSpPr>
              <a:spLocks/>
            </p:cNvSpPr>
            <p:nvPr/>
          </p:nvSpPr>
          <p:spPr bwMode="auto">
            <a:xfrm>
              <a:off x="4862" y="2995"/>
              <a:ext cx="125" cy="156"/>
            </a:xfrm>
            <a:custGeom>
              <a:avLst/>
              <a:gdLst>
                <a:gd name="T0" fmla="*/ 0 w 125"/>
                <a:gd name="T1" fmla="*/ 54 h 156"/>
                <a:gd name="T2" fmla="*/ 124 w 125"/>
                <a:gd name="T3" fmla="*/ 155 h 156"/>
                <a:gd name="T4" fmla="*/ 96 w 125"/>
                <a:gd name="T5" fmla="*/ 0 h 156"/>
                <a:gd name="T6" fmla="*/ 0 w 125"/>
                <a:gd name="T7" fmla="*/ 54 h 156"/>
                <a:gd name="T8" fmla="*/ 0 60000 65536"/>
                <a:gd name="T9" fmla="*/ 0 60000 65536"/>
                <a:gd name="T10" fmla="*/ 0 60000 65536"/>
                <a:gd name="T11" fmla="*/ 0 60000 65536"/>
                <a:gd name="T12" fmla="*/ 0 w 125"/>
                <a:gd name="T13" fmla="*/ 0 h 156"/>
                <a:gd name="T14" fmla="*/ 125 w 125"/>
                <a:gd name="T15" fmla="*/ 156 h 156"/>
              </a:gdLst>
              <a:ahLst/>
              <a:cxnLst>
                <a:cxn ang="T8">
                  <a:pos x="T0" y="T1"/>
                </a:cxn>
                <a:cxn ang="T9">
                  <a:pos x="T2" y="T3"/>
                </a:cxn>
                <a:cxn ang="T10">
                  <a:pos x="T4" y="T5"/>
                </a:cxn>
                <a:cxn ang="T11">
                  <a:pos x="T6" y="T7"/>
                </a:cxn>
              </a:cxnLst>
              <a:rect l="T12" t="T13" r="T14" b="T15"/>
              <a:pathLst>
                <a:path w="125" h="156">
                  <a:moveTo>
                    <a:pt x="0" y="54"/>
                  </a:moveTo>
                  <a:lnTo>
                    <a:pt x="124" y="155"/>
                  </a:lnTo>
                  <a:lnTo>
                    <a:pt x="96" y="0"/>
                  </a:lnTo>
                  <a:lnTo>
                    <a:pt x="0" y="54"/>
                  </a:lnTo>
                </a:path>
              </a:pathLst>
            </a:custGeom>
            <a:solidFill>
              <a:srgbClr val="9900CC"/>
            </a:solidFill>
            <a:ln w="9525" cap="rnd">
              <a:noFill/>
              <a:round/>
              <a:headEnd/>
              <a:tailEnd/>
            </a:ln>
          </p:spPr>
          <p:txBody>
            <a:bodyPr/>
            <a:lstStyle/>
            <a:p>
              <a:endParaRPr lang="pt-BR"/>
            </a:p>
          </p:txBody>
        </p:sp>
        <p:sp>
          <p:nvSpPr>
            <p:cNvPr id="107553" name="Freeform 71"/>
            <p:cNvSpPr>
              <a:spLocks/>
            </p:cNvSpPr>
            <p:nvPr/>
          </p:nvSpPr>
          <p:spPr bwMode="auto">
            <a:xfrm>
              <a:off x="4029" y="3488"/>
              <a:ext cx="315" cy="171"/>
            </a:xfrm>
            <a:custGeom>
              <a:avLst/>
              <a:gdLst>
                <a:gd name="T0" fmla="*/ 0 w 315"/>
                <a:gd name="T1" fmla="*/ 0 h 171"/>
                <a:gd name="T2" fmla="*/ 314 w 315"/>
                <a:gd name="T3" fmla="*/ 0 h 171"/>
                <a:gd name="T4" fmla="*/ 314 w 315"/>
                <a:gd name="T5" fmla="*/ 170 h 171"/>
                <a:gd name="T6" fmla="*/ 0 w 315"/>
                <a:gd name="T7" fmla="*/ 170 h 171"/>
                <a:gd name="T8" fmla="*/ 0 w 315"/>
                <a:gd name="T9" fmla="*/ 0 h 171"/>
                <a:gd name="T10" fmla="*/ 0 60000 65536"/>
                <a:gd name="T11" fmla="*/ 0 60000 65536"/>
                <a:gd name="T12" fmla="*/ 0 60000 65536"/>
                <a:gd name="T13" fmla="*/ 0 60000 65536"/>
                <a:gd name="T14" fmla="*/ 0 60000 65536"/>
                <a:gd name="T15" fmla="*/ 0 w 315"/>
                <a:gd name="T16" fmla="*/ 0 h 171"/>
                <a:gd name="T17" fmla="*/ 315 w 315"/>
                <a:gd name="T18" fmla="*/ 171 h 171"/>
              </a:gdLst>
              <a:ahLst/>
              <a:cxnLst>
                <a:cxn ang="T10">
                  <a:pos x="T0" y="T1"/>
                </a:cxn>
                <a:cxn ang="T11">
                  <a:pos x="T2" y="T3"/>
                </a:cxn>
                <a:cxn ang="T12">
                  <a:pos x="T4" y="T5"/>
                </a:cxn>
                <a:cxn ang="T13">
                  <a:pos x="T6" y="T7"/>
                </a:cxn>
                <a:cxn ang="T14">
                  <a:pos x="T8" y="T9"/>
                </a:cxn>
              </a:cxnLst>
              <a:rect l="T15" t="T16" r="T17" b="T18"/>
              <a:pathLst>
                <a:path w="315" h="171">
                  <a:moveTo>
                    <a:pt x="0" y="0"/>
                  </a:moveTo>
                  <a:lnTo>
                    <a:pt x="314" y="0"/>
                  </a:lnTo>
                  <a:lnTo>
                    <a:pt x="314" y="170"/>
                  </a:lnTo>
                  <a:lnTo>
                    <a:pt x="0" y="170"/>
                  </a:lnTo>
                  <a:lnTo>
                    <a:pt x="0" y="0"/>
                  </a:lnTo>
                </a:path>
              </a:pathLst>
            </a:custGeom>
            <a:solidFill>
              <a:srgbClr val="E5E5E5"/>
            </a:solidFill>
            <a:ln w="9525" cap="rnd">
              <a:noFill/>
              <a:round/>
              <a:headEnd/>
              <a:tailEnd/>
            </a:ln>
          </p:spPr>
          <p:txBody>
            <a:bodyPr/>
            <a:lstStyle/>
            <a:p>
              <a:endParaRPr lang="pt-BR"/>
            </a:p>
          </p:txBody>
        </p:sp>
        <p:sp>
          <p:nvSpPr>
            <p:cNvPr id="107554" name="Freeform 72"/>
            <p:cNvSpPr>
              <a:spLocks/>
            </p:cNvSpPr>
            <p:nvPr/>
          </p:nvSpPr>
          <p:spPr bwMode="auto">
            <a:xfrm>
              <a:off x="4029" y="3488"/>
              <a:ext cx="315" cy="171"/>
            </a:xfrm>
            <a:custGeom>
              <a:avLst/>
              <a:gdLst>
                <a:gd name="T0" fmla="*/ 0 w 315"/>
                <a:gd name="T1" fmla="*/ 0 h 171"/>
                <a:gd name="T2" fmla="*/ 314 w 315"/>
                <a:gd name="T3" fmla="*/ 0 h 171"/>
                <a:gd name="T4" fmla="*/ 314 w 315"/>
                <a:gd name="T5" fmla="*/ 170 h 171"/>
                <a:gd name="T6" fmla="*/ 0 w 315"/>
                <a:gd name="T7" fmla="*/ 170 h 171"/>
                <a:gd name="T8" fmla="*/ 0 w 315"/>
                <a:gd name="T9" fmla="*/ 0 h 171"/>
                <a:gd name="T10" fmla="*/ 0 60000 65536"/>
                <a:gd name="T11" fmla="*/ 0 60000 65536"/>
                <a:gd name="T12" fmla="*/ 0 60000 65536"/>
                <a:gd name="T13" fmla="*/ 0 60000 65536"/>
                <a:gd name="T14" fmla="*/ 0 60000 65536"/>
                <a:gd name="T15" fmla="*/ 0 w 315"/>
                <a:gd name="T16" fmla="*/ 0 h 171"/>
                <a:gd name="T17" fmla="*/ 315 w 315"/>
                <a:gd name="T18" fmla="*/ 171 h 171"/>
              </a:gdLst>
              <a:ahLst/>
              <a:cxnLst>
                <a:cxn ang="T10">
                  <a:pos x="T0" y="T1"/>
                </a:cxn>
                <a:cxn ang="T11">
                  <a:pos x="T2" y="T3"/>
                </a:cxn>
                <a:cxn ang="T12">
                  <a:pos x="T4" y="T5"/>
                </a:cxn>
                <a:cxn ang="T13">
                  <a:pos x="T6" y="T7"/>
                </a:cxn>
                <a:cxn ang="T14">
                  <a:pos x="T8" y="T9"/>
                </a:cxn>
              </a:cxnLst>
              <a:rect l="T15" t="T16" r="T17" b="T18"/>
              <a:pathLst>
                <a:path w="315" h="171">
                  <a:moveTo>
                    <a:pt x="0" y="0"/>
                  </a:moveTo>
                  <a:lnTo>
                    <a:pt x="314" y="0"/>
                  </a:lnTo>
                  <a:lnTo>
                    <a:pt x="314" y="170"/>
                  </a:lnTo>
                  <a:lnTo>
                    <a:pt x="0" y="170"/>
                  </a:lnTo>
                  <a:lnTo>
                    <a:pt x="0" y="0"/>
                  </a:lnTo>
                </a:path>
              </a:pathLst>
            </a:custGeom>
            <a:noFill/>
            <a:ln w="12700" cap="rnd">
              <a:solidFill>
                <a:srgbClr val="E5E5E5"/>
              </a:solidFill>
              <a:round/>
              <a:headEnd type="none" w="sm" len="sm"/>
              <a:tailEnd type="none" w="sm" len="sm"/>
            </a:ln>
          </p:spPr>
          <p:txBody>
            <a:bodyPr/>
            <a:lstStyle/>
            <a:p>
              <a:endParaRPr lang="pt-BR"/>
            </a:p>
          </p:txBody>
        </p:sp>
        <p:sp>
          <p:nvSpPr>
            <p:cNvPr id="107555" name="Freeform 73"/>
            <p:cNvSpPr>
              <a:spLocks/>
            </p:cNvSpPr>
            <p:nvPr/>
          </p:nvSpPr>
          <p:spPr bwMode="auto">
            <a:xfrm>
              <a:off x="3994" y="3448"/>
              <a:ext cx="313" cy="170"/>
            </a:xfrm>
            <a:custGeom>
              <a:avLst/>
              <a:gdLst>
                <a:gd name="T0" fmla="*/ 0 w 313"/>
                <a:gd name="T1" fmla="*/ 0 h 170"/>
                <a:gd name="T2" fmla="*/ 312 w 313"/>
                <a:gd name="T3" fmla="*/ 0 h 170"/>
                <a:gd name="T4" fmla="*/ 312 w 313"/>
                <a:gd name="T5" fmla="*/ 169 h 170"/>
                <a:gd name="T6" fmla="*/ 0 w 313"/>
                <a:gd name="T7" fmla="*/ 169 h 170"/>
                <a:gd name="T8" fmla="*/ 0 w 313"/>
                <a:gd name="T9" fmla="*/ 0 h 170"/>
                <a:gd name="T10" fmla="*/ 0 60000 65536"/>
                <a:gd name="T11" fmla="*/ 0 60000 65536"/>
                <a:gd name="T12" fmla="*/ 0 60000 65536"/>
                <a:gd name="T13" fmla="*/ 0 60000 65536"/>
                <a:gd name="T14" fmla="*/ 0 60000 65536"/>
                <a:gd name="T15" fmla="*/ 0 w 313"/>
                <a:gd name="T16" fmla="*/ 0 h 170"/>
                <a:gd name="T17" fmla="*/ 313 w 313"/>
                <a:gd name="T18" fmla="*/ 170 h 170"/>
              </a:gdLst>
              <a:ahLst/>
              <a:cxnLst>
                <a:cxn ang="T10">
                  <a:pos x="T0" y="T1"/>
                </a:cxn>
                <a:cxn ang="T11">
                  <a:pos x="T2" y="T3"/>
                </a:cxn>
                <a:cxn ang="T12">
                  <a:pos x="T4" y="T5"/>
                </a:cxn>
                <a:cxn ang="T13">
                  <a:pos x="T6" y="T7"/>
                </a:cxn>
                <a:cxn ang="T14">
                  <a:pos x="T8" y="T9"/>
                </a:cxn>
              </a:cxnLst>
              <a:rect l="T15" t="T16" r="T17" b="T18"/>
              <a:pathLst>
                <a:path w="313" h="170">
                  <a:moveTo>
                    <a:pt x="0" y="0"/>
                  </a:moveTo>
                  <a:lnTo>
                    <a:pt x="312" y="0"/>
                  </a:lnTo>
                  <a:lnTo>
                    <a:pt x="312" y="169"/>
                  </a:lnTo>
                  <a:lnTo>
                    <a:pt x="0" y="169"/>
                  </a:lnTo>
                  <a:lnTo>
                    <a:pt x="0" y="0"/>
                  </a:lnTo>
                </a:path>
              </a:pathLst>
            </a:custGeom>
            <a:solidFill>
              <a:srgbClr val="FFFFFF"/>
            </a:solidFill>
            <a:ln w="9525" cap="rnd">
              <a:noFill/>
              <a:round/>
              <a:headEnd/>
              <a:tailEnd/>
            </a:ln>
          </p:spPr>
          <p:txBody>
            <a:bodyPr/>
            <a:lstStyle/>
            <a:p>
              <a:endParaRPr lang="pt-BR"/>
            </a:p>
          </p:txBody>
        </p:sp>
        <p:sp>
          <p:nvSpPr>
            <p:cNvPr id="107556" name="Freeform 74"/>
            <p:cNvSpPr>
              <a:spLocks/>
            </p:cNvSpPr>
            <p:nvPr/>
          </p:nvSpPr>
          <p:spPr bwMode="auto">
            <a:xfrm>
              <a:off x="3994" y="3448"/>
              <a:ext cx="313" cy="170"/>
            </a:xfrm>
            <a:custGeom>
              <a:avLst/>
              <a:gdLst>
                <a:gd name="T0" fmla="*/ 0 w 313"/>
                <a:gd name="T1" fmla="*/ 0 h 170"/>
                <a:gd name="T2" fmla="*/ 312 w 313"/>
                <a:gd name="T3" fmla="*/ 0 h 170"/>
                <a:gd name="T4" fmla="*/ 312 w 313"/>
                <a:gd name="T5" fmla="*/ 169 h 170"/>
                <a:gd name="T6" fmla="*/ 0 w 313"/>
                <a:gd name="T7" fmla="*/ 169 h 170"/>
                <a:gd name="T8" fmla="*/ 0 w 313"/>
                <a:gd name="T9" fmla="*/ 0 h 170"/>
                <a:gd name="T10" fmla="*/ 0 60000 65536"/>
                <a:gd name="T11" fmla="*/ 0 60000 65536"/>
                <a:gd name="T12" fmla="*/ 0 60000 65536"/>
                <a:gd name="T13" fmla="*/ 0 60000 65536"/>
                <a:gd name="T14" fmla="*/ 0 60000 65536"/>
                <a:gd name="T15" fmla="*/ 0 w 313"/>
                <a:gd name="T16" fmla="*/ 0 h 170"/>
                <a:gd name="T17" fmla="*/ 313 w 313"/>
                <a:gd name="T18" fmla="*/ 170 h 170"/>
              </a:gdLst>
              <a:ahLst/>
              <a:cxnLst>
                <a:cxn ang="T10">
                  <a:pos x="T0" y="T1"/>
                </a:cxn>
                <a:cxn ang="T11">
                  <a:pos x="T2" y="T3"/>
                </a:cxn>
                <a:cxn ang="T12">
                  <a:pos x="T4" y="T5"/>
                </a:cxn>
                <a:cxn ang="T13">
                  <a:pos x="T6" y="T7"/>
                </a:cxn>
                <a:cxn ang="T14">
                  <a:pos x="T8" y="T9"/>
                </a:cxn>
              </a:cxnLst>
              <a:rect l="T15" t="T16" r="T17" b="T18"/>
              <a:pathLst>
                <a:path w="313" h="170">
                  <a:moveTo>
                    <a:pt x="0" y="0"/>
                  </a:moveTo>
                  <a:lnTo>
                    <a:pt x="312" y="0"/>
                  </a:lnTo>
                  <a:lnTo>
                    <a:pt x="312" y="169"/>
                  </a:lnTo>
                  <a:lnTo>
                    <a:pt x="0" y="169"/>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7557" name="Freeform 75"/>
            <p:cNvSpPr>
              <a:spLocks/>
            </p:cNvSpPr>
            <p:nvPr/>
          </p:nvSpPr>
          <p:spPr bwMode="auto">
            <a:xfrm>
              <a:off x="4093" y="3490"/>
              <a:ext cx="85" cy="86"/>
            </a:xfrm>
            <a:custGeom>
              <a:avLst/>
              <a:gdLst>
                <a:gd name="T0" fmla="*/ 84 w 85"/>
                <a:gd name="T1" fmla="*/ 85 h 86"/>
                <a:gd name="T2" fmla="*/ 65 w 85"/>
                <a:gd name="T3" fmla="*/ 85 h 86"/>
                <a:gd name="T4" fmla="*/ 58 w 85"/>
                <a:gd name="T5" fmla="*/ 64 h 86"/>
                <a:gd name="T6" fmla="*/ 26 w 85"/>
                <a:gd name="T7" fmla="*/ 64 h 86"/>
                <a:gd name="T8" fmla="*/ 19 w 85"/>
                <a:gd name="T9" fmla="*/ 85 h 86"/>
                <a:gd name="T10" fmla="*/ 0 w 85"/>
                <a:gd name="T11" fmla="*/ 85 h 86"/>
                <a:gd name="T12" fmla="*/ 33 w 85"/>
                <a:gd name="T13" fmla="*/ 0 h 86"/>
                <a:gd name="T14" fmla="*/ 51 w 85"/>
                <a:gd name="T15" fmla="*/ 0 h 86"/>
                <a:gd name="T16" fmla="*/ 84 w 85"/>
                <a:gd name="T17" fmla="*/ 85 h 86"/>
                <a:gd name="T18" fmla="*/ 54 w 85"/>
                <a:gd name="T19" fmla="*/ 51 h 86"/>
                <a:gd name="T20" fmla="*/ 42 w 85"/>
                <a:gd name="T21" fmla="*/ 21 h 86"/>
                <a:gd name="T22" fmla="*/ 30 w 85"/>
                <a:gd name="T23" fmla="*/ 51 h 86"/>
                <a:gd name="T24" fmla="*/ 54 w 85"/>
                <a:gd name="T25" fmla="*/ 51 h 86"/>
                <a:gd name="T26" fmla="*/ 84 w 85"/>
                <a:gd name="T27" fmla="*/ 85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86"/>
                <a:gd name="T44" fmla="*/ 85 w 85"/>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86">
                  <a:moveTo>
                    <a:pt x="84" y="85"/>
                  </a:moveTo>
                  <a:lnTo>
                    <a:pt x="65" y="85"/>
                  </a:lnTo>
                  <a:lnTo>
                    <a:pt x="58" y="64"/>
                  </a:lnTo>
                  <a:lnTo>
                    <a:pt x="26" y="64"/>
                  </a:lnTo>
                  <a:lnTo>
                    <a:pt x="19" y="85"/>
                  </a:lnTo>
                  <a:lnTo>
                    <a:pt x="0" y="85"/>
                  </a:lnTo>
                  <a:lnTo>
                    <a:pt x="33" y="0"/>
                  </a:lnTo>
                  <a:lnTo>
                    <a:pt x="51" y="0"/>
                  </a:lnTo>
                  <a:lnTo>
                    <a:pt x="84" y="85"/>
                  </a:lnTo>
                  <a:lnTo>
                    <a:pt x="54" y="51"/>
                  </a:lnTo>
                  <a:lnTo>
                    <a:pt x="42" y="21"/>
                  </a:lnTo>
                  <a:lnTo>
                    <a:pt x="30" y="51"/>
                  </a:lnTo>
                  <a:lnTo>
                    <a:pt x="54" y="51"/>
                  </a:lnTo>
                  <a:lnTo>
                    <a:pt x="84" y="85"/>
                  </a:lnTo>
                </a:path>
              </a:pathLst>
            </a:custGeom>
            <a:solidFill>
              <a:srgbClr val="000000"/>
            </a:solidFill>
            <a:ln w="9525" cap="rnd">
              <a:noFill/>
              <a:round/>
              <a:headEnd/>
              <a:tailEnd/>
            </a:ln>
          </p:spPr>
          <p:txBody>
            <a:bodyPr/>
            <a:lstStyle/>
            <a:p>
              <a:endParaRPr lang="pt-BR"/>
            </a:p>
          </p:txBody>
        </p:sp>
        <p:sp>
          <p:nvSpPr>
            <p:cNvPr id="107558" name="Freeform 76"/>
            <p:cNvSpPr>
              <a:spLocks/>
            </p:cNvSpPr>
            <p:nvPr/>
          </p:nvSpPr>
          <p:spPr bwMode="auto">
            <a:xfrm>
              <a:off x="4186" y="3490"/>
              <a:ext cx="17" cy="86"/>
            </a:xfrm>
            <a:custGeom>
              <a:avLst/>
              <a:gdLst>
                <a:gd name="T0" fmla="*/ 0 w 17"/>
                <a:gd name="T1" fmla="*/ 85 h 86"/>
                <a:gd name="T2" fmla="*/ 0 w 17"/>
                <a:gd name="T3" fmla="*/ 0 h 86"/>
                <a:gd name="T4" fmla="*/ 16 w 17"/>
                <a:gd name="T5" fmla="*/ 0 h 86"/>
                <a:gd name="T6" fmla="*/ 16 w 17"/>
                <a:gd name="T7" fmla="*/ 85 h 86"/>
                <a:gd name="T8" fmla="*/ 0 w 17"/>
                <a:gd name="T9" fmla="*/ 85 h 86"/>
                <a:gd name="T10" fmla="*/ 0 60000 65536"/>
                <a:gd name="T11" fmla="*/ 0 60000 65536"/>
                <a:gd name="T12" fmla="*/ 0 60000 65536"/>
                <a:gd name="T13" fmla="*/ 0 60000 65536"/>
                <a:gd name="T14" fmla="*/ 0 60000 65536"/>
                <a:gd name="T15" fmla="*/ 0 w 17"/>
                <a:gd name="T16" fmla="*/ 0 h 86"/>
                <a:gd name="T17" fmla="*/ 17 w 17"/>
                <a:gd name="T18" fmla="*/ 86 h 86"/>
              </a:gdLst>
              <a:ahLst/>
              <a:cxnLst>
                <a:cxn ang="T10">
                  <a:pos x="T0" y="T1"/>
                </a:cxn>
                <a:cxn ang="T11">
                  <a:pos x="T2" y="T3"/>
                </a:cxn>
                <a:cxn ang="T12">
                  <a:pos x="T4" y="T5"/>
                </a:cxn>
                <a:cxn ang="T13">
                  <a:pos x="T6" y="T7"/>
                </a:cxn>
                <a:cxn ang="T14">
                  <a:pos x="T8" y="T9"/>
                </a:cxn>
              </a:cxnLst>
              <a:rect l="T15" t="T16" r="T17" b="T18"/>
              <a:pathLst>
                <a:path w="17" h="86">
                  <a:moveTo>
                    <a:pt x="0" y="85"/>
                  </a:moveTo>
                  <a:lnTo>
                    <a:pt x="0" y="0"/>
                  </a:lnTo>
                  <a:lnTo>
                    <a:pt x="16" y="0"/>
                  </a:lnTo>
                  <a:lnTo>
                    <a:pt x="16" y="85"/>
                  </a:lnTo>
                  <a:lnTo>
                    <a:pt x="0" y="85"/>
                  </a:lnTo>
                </a:path>
              </a:pathLst>
            </a:custGeom>
            <a:solidFill>
              <a:srgbClr val="000000"/>
            </a:solidFill>
            <a:ln w="9525" cap="rnd">
              <a:noFill/>
              <a:round/>
              <a:headEnd/>
              <a:tailEnd/>
            </a:ln>
          </p:spPr>
          <p:txBody>
            <a:bodyPr/>
            <a:lstStyle/>
            <a:p>
              <a:endParaRPr lang="pt-BR"/>
            </a:p>
          </p:txBody>
        </p:sp>
        <p:grpSp>
          <p:nvGrpSpPr>
            <p:cNvPr id="107559" name="Group 77"/>
            <p:cNvGrpSpPr>
              <a:grpSpLocks/>
            </p:cNvGrpSpPr>
            <p:nvPr/>
          </p:nvGrpSpPr>
          <p:grpSpPr bwMode="auto">
            <a:xfrm>
              <a:off x="4778" y="3274"/>
              <a:ext cx="349" cy="211"/>
              <a:chOff x="3744" y="3968"/>
              <a:chExt cx="349" cy="211"/>
            </a:xfrm>
          </p:grpSpPr>
          <p:sp>
            <p:nvSpPr>
              <p:cNvPr id="107586" name="Freeform 78"/>
              <p:cNvSpPr>
                <a:spLocks/>
              </p:cNvSpPr>
              <p:nvPr/>
            </p:nvSpPr>
            <p:spPr bwMode="auto">
              <a:xfrm>
                <a:off x="3781" y="4010"/>
                <a:ext cx="312" cy="169"/>
              </a:xfrm>
              <a:custGeom>
                <a:avLst/>
                <a:gdLst>
                  <a:gd name="T0" fmla="*/ 0 w 312"/>
                  <a:gd name="T1" fmla="*/ 0 h 169"/>
                  <a:gd name="T2" fmla="*/ 311 w 312"/>
                  <a:gd name="T3" fmla="*/ 0 h 169"/>
                  <a:gd name="T4" fmla="*/ 311 w 312"/>
                  <a:gd name="T5" fmla="*/ 168 h 169"/>
                  <a:gd name="T6" fmla="*/ 0 w 312"/>
                  <a:gd name="T7" fmla="*/ 168 h 169"/>
                  <a:gd name="T8" fmla="*/ 0 w 312"/>
                  <a:gd name="T9" fmla="*/ 0 h 169"/>
                  <a:gd name="T10" fmla="*/ 0 60000 65536"/>
                  <a:gd name="T11" fmla="*/ 0 60000 65536"/>
                  <a:gd name="T12" fmla="*/ 0 60000 65536"/>
                  <a:gd name="T13" fmla="*/ 0 60000 65536"/>
                  <a:gd name="T14" fmla="*/ 0 60000 65536"/>
                  <a:gd name="T15" fmla="*/ 0 w 312"/>
                  <a:gd name="T16" fmla="*/ 0 h 169"/>
                  <a:gd name="T17" fmla="*/ 312 w 312"/>
                  <a:gd name="T18" fmla="*/ 169 h 169"/>
                </a:gdLst>
                <a:ahLst/>
                <a:cxnLst>
                  <a:cxn ang="T10">
                    <a:pos x="T0" y="T1"/>
                  </a:cxn>
                  <a:cxn ang="T11">
                    <a:pos x="T2" y="T3"/>
                  </a:cxn>
                  <a:cxn ang="T12">
                    <a:pos x="T4" y="T5"/>
                  </a:cxn>
                  <a:cxn ang="T13">
                    <a:pos x="T6" y="T7"/>
                  </a:cxn>
                  <a:cxn ang="T14">
                    <a:pos x="T8" y="T9"/>
                  </a:cxn>
                </a:cxnLst>
                <a:rect l="T15" t="T16" r="T17" b="T18"/>
                <a:pathLst>
                  <a:path w="312" h="169">
                    <a:moveTo>
                      <a:pt x="0" y="0"/>
                    </a:moveTo>
                    <a:lnTo>
                      <a:pt x="311" y="0"/>
                    </a:lnTo>
                    <a:lnTo>
                      <a:pt x="311" y="168"/>
                    </a:lnTo>
                    <a:lnTo>
                      <a:pt x="0" y="168"/>
                    </a:lnTo>
                    <a:lnTo>
                      <a:pt x="0" y="0"/>
                    </a:lnTo>
                  </a:path>
                </a:pathLst>
              </a:custGeom>
              <a:solidFill>
                <a:srgbClr val="E5E5E5"/>
              </a:solidFill>
              <a:ln w="9525" cap="rnd">
                <a:noFill/>
                <a:round/>
                <a:headEnd/>
                <a:tailEnd/>
              </a:ln>
            </p:spPr>
            <p:txBody>
              <a:bodyPr/>
              <a:lstStyle/>
              <a:p>
                <a:endParaRPr lang="pt-BR"/>
              </a:p>
            </p:txBody>
          </p:sp>
          <p:sp>
            <p:nvSpPr>
              <p:cNvPr id="107587" name="Freeform 79"/>
              <p:cNvSpPr>
                <a:spLocks/>
              </p:cNvSpPr>
              <p:nvPr/>
            </p:nvSpPr>
            <p:spPr bwMode="auto">
              <a:xfrm>
                <a:off x="3781" y="4010"/>
                <a:ext cx="312" cy="169"/>
              </a:xfrm>
              <a:custGeom>
                <a:avLst/>
                <a:gdLst>
                  <a:gd name="T0" fmla="*/ 0 w 312"/>
                  <a:gd name="T1" fmla="*/ 0 h 169"/>
                  <a:gd name="T2" fmla="*/ 311 w 312"/>
                  <a:gd name="T3" fmla="*/ 0 h 169"/>
                  <a:gd name="T4" fmla="*/ 311 w 312"/>
                  <a:gd name="T5" fmla="*/ 168 h 169"/>
                  <a:gd name="T6" fmla="*/ 0 w 312"/>
                  <a:gd name="T7" fmla="*/ 168 h 169"/>
                  <a:gd name="T8" fmla="*/ 0 w 312"/>
                  <a:gd name="T9" fmla="*/ 0 h 169"/>
                  <a:gd name="T10" fmla="*/ 0 60000 65536"/>
                  <a:gd name="T11" fmla="*/ 0 60000 65536"/>
                  <a:gd name="T12" fmla="*/ 0 60000 65536"/>
                  <a:gd name="T13" fmla="*/ 0 60000 65536"/>
                  <a:gd name="T14" fmla="*/ 0 60000 65536"/>
                  <a:gd name="T15" fmla="*/ 0 w 312"/>
                  <a:gd name="T16" fmla="*/ 0 h 169"/>
                  <a:gd name="T17" fmla="*/ 312 w 312"/>
                  <a:gd name="T18" fmla="*/ 169 h 169"/>
                </a:gdLst>
                <a:ahLst/>
                <a:cxnLst>
                  <a:cxn ang="T10">
                    <a:pos x="T0" y="T1"/>
                  </a:cxn>
                  <a:cxn ang="T11">
                    <a:pos x="T2" y="T3"/>
                  </a:cxn>
                  <a:cxn ang="T12">
                    <a:pos x="T4" y="T5"/>
                  </a:cxn>
                  <a:cxn ang="T13">
                    <a:pos x="T6" y="T7"/>
                  </a:cxn>
                  <a:cxn ang="T14">
                    <a:pos x="T8" y="T9"/>
                  </a:cxn>
                </a:cxnLst>
                <a:rect l="T15" t="T16" r="T17" b="T18"/>
                <a:pathLst>
                  <a:path w="312" h="169">
                    <a:moveTo>
                      <a:pt x="0" y="0"/>
                    </a:moveTo>
                    <a:lnTo>
                      <a:pt x="311" y="0"/>
                    </a:lnTo>
                    <a:lnTo>
                      <a:pt x="311" y="168"/>
                    </a:lnTo>
                    <a:lnTo>
                      <a:pt x="0" y="168"/>
                    </a:lnTo>
                    <a:lnTo>
                      <a:pt x="0" y="0"/>
                    </a:lnTo>
                  </a:path>
                </a:pathLst>
              </a:custGeom>
              <a:noFill/>
              <a:ln w="12700" cap="rnd">
                <a:solidFill>
                  <a:srgbClr val="E5E5E5"/>
                </a:solidFill>
                <a:round/>
                <a:headEnd type="none" w="sm" len="sm"/>
                <a:tailEnd type="none" w="sm" len="sm"/>
              </a:ln>
            </p:spPr>
            <p:txBody>
              <a:bodyPr/>
              <a:lstStyle/>
              <a:p>
                <a:endParaRPr lang="pt-BR"/>
              </a:p>
            </p:txBody>
          </p:sp>
          <p:sp>
            <p:nvSpPr>
              <p:cNvPr id="107588" name="Freeform 80"/>
              <p:cNvSpPr>
                <a:spLocks/>
              </p:cNvSpPr>
              <p:nvPr/>
            </p:nvSpPr>
            <p:spPr bwMode="auto">
              <a:xfrm>
                <a:off x="3744" y="3968"/>
                <a:ext cx="315" cy="172"/>
              </a:xfrm>
              <a:custGeom>
                <a:avLst/>
                <a:gdLst>
                  <a:gd name="T0" fmla="*/ 0 w 315"/>
                  <a:gd name="T1" fmla="*/ 0 h 172"/>
                  <a:gd name="T2" fmla="*/ 314 w 315"/>
                  <a:gd name="T3" fmla="*/ 0 h 172"/>
                  <a:gd name="T4" fmla="*/ 314 w 315"/>
                  <a:gd name="T5" fmla="*/ 171 h 172"/>
                  <a:gd name="T6" fmla="*/ 0 w 315"/>
                  <a:gd name="T7" fmla="*/ 171 h 172"/>
                  <a:gd name="T8" fmla="*/ 0 w 315"/>
                  <a:gd name="T9" fmla="*/ 0 h 172"/>
                  <a:gd name="T10" fmla="*/ 0 60000 65536"/>
                  <a:gd name="T11" fmla="*/ 0 60000 65536"/>
                  <a:gd name="T12" fmla="*/ 0 60000 65536"/>
                  <a:gd name="T13" fmla="*/ 0 60000 65536"/>
                  <a:gd name="T14" fmla="*/ 0 60000 65536"/>
                  <a:gd name="T15" fmla="*/ 0 w 315"/>
                  <a:gd name="T16" fmla="*/ 0 h 172"/>
                  <a:gd name="T17" fmla="*/ 315 w 315"/>
                  <a:gd name="T18" fmla="*/ 172 h 172"/>
                </a:gdLst>
                <a:ahLst/>
                <a:cxnLst>
                  <a:cxn ang="T10">
                    <a:pos x="T0" y="T1"/>
                  </a:cxn>
                  <a:cxn ang="T11">
                    <a:pos x="T2" y="T3"/>
                  </a:cxn>
                  <a:cxn ang="T12">
                    <a:pos x="T4" y="T5"/>
                  </a:cxn>
                  <a:cxn ang="T13">
                    <a:pos x="T6" y="T7"/>
                  </a:cxn>
                  <a:cxn ang="T14">
                    <a:pos x="T8" y="T9"/>
                  </a:cxn>
                </a:cxnLst>
                <a:rect l="T15" t="T16" r="T17" b="T18"/>
                <a:pathLst>
                  <a:path w="315" h="172">
                    <a:moveTo>
                      <a:pt x="0" y="0"/>
                    </a:moveTo>
                    <a:lnTo>
                      <a:pt x="314" y="0"/>
                    </a:lnTo>
                    <a:lnTo>
                      <a:pt x="314" y="171"/>
                    </a:lnTo>
                    <a:lnTo>
                      <a:pt x="0" y="171"/>
                    </a:lnTo>
                    <a:lnTo>
                      <a:pt x="0" y="0"/>
                    </a:lnTo>
                  </a:path>
                </a:pathLst>
              </a:custGeom>
              <a:solidFill>
                <a:srgbClr val="FFFFFF"/>
              </a:solidFill>
              <a:ln w="9525" cap="rnd">
                <a:noFill/>
                <a:round/>
                <a:headEnd/>
                <a:tailEnd/>
              </a:ln>
            </p:spPr>
            <p:txBody>
              <a:bodyPr/>
              <a:lstStyle/>
              <a:p>
                <a:endParaRPr lang="pt-BR"/>
              </a:p>
            </p:txBody>
          </p:sp>
          <p:sp>
            <p:nvSpPr>
              <p:cNvPr id="107589" name="Freeform 81"/>
              <p:cNvSpPr>
                <a:spLocks/>
              </p:cNvSpPr>
              <p:nvPr/>
            </p:nvSpPr>
            <p:spPr bwMode="auto">
              <a:xfrm>
                <a:off x="3744" y="3968"/>
                <a:ext cx="315" cy="172"/>
              </a:xfrm>
              <a:custGeom>
                <a:avLst/>
                <a:gdLst>
                  <a:gd name="T0" fmla="*/ 0 w 315"/>
                  <a:gd name="T1" fmla="*/ 0 h 172"/>
                  <a:gd name="T2" fmla="*/ 314 w 315"/>
                  <a:gd name="T3" fmla="*/ 0 h 172"/>
                  <a:gd name="T4" fmla="*/ 314 w 315"/>
                  <a:gd name="T5" fmla="*/ 171 h 172"/>
                  <a:gd name="T6" fmla="*/ 0 w 315"/>
                  <a:gd name="T7" fmla="*/ 171 h 172"/>
                  <a:gd name="T8" fmla="*/ 0 w 315"/>
                  <a:gd name="T9" fmla="*/ 0 h 172"/>
                  <a:gd name="T10" fmla="*/ 0 60000 65536"/>
                  <a:gd name="T11" fmla="*/ 0 60000 65536"/>
                  <a:gd name="T12" fmla="*/ 0 60000 65536"/>
                  <a:gd name="T13" fmla="*/ 0 60000 65536"/>
                  <a:gd name="T14" fmla="*/ 0 60000 65536"/>
                  <a:gd name="T15" fmla="*/ 0 w 315"/>
                  <a:gd name="T16" fmla="*/ 0 h 172"/>
                  <a:gd name="T17" fmla="*/ 315 w 315"/>
                  <a:gd name="T18" fmla="*/ 172 h 172"/>
                </a:gdLst>
                <a:ahLst/>
                <a:cxnLst>
                  <a:cxn ang="T10">
                    <a:pos x="T0" y="T1"/>
                  </a:cxn>
                  <a:cxn ang="T11">
                    <a:pos x="T2" y="T3"/>
                  </a:cxn>
                  <a:cxn ang="T12">
                    <a:pos x="T4" y="T5"/>
                  </a:cxn>
                  <a:cxn ang="T13">
                    <a:pos x="T6" y="T7"/>
                  </a:cxn>
                  <a:cxn ang="T14">
                    <a:pos x="T8" y="T9"/>
                  </a:cxn>
                </a:cxnLst>
                <a:rect l="T15" t="T16" r="T17" b="T18"/>
                <a:pathLst>
                  <a:path w="315" h="172">
                    <a:moveTo>
                      <a:pt x="0" y="0"/>
                    </a:moveTo>
                    <a:lnTo>
                      <a:pt x="314" y="0"/>
                    </a:lnTo>
                    <a:lnTo>
                      <a:pt x="314" y="171"/>
                    </a:lnTo>
                    <a:lnTo>
                      <a:pt x="0" y="171"/>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7590" name="Freeform 82"/>
              <p:cNvSpPr>
                <a:spLocks/>
              </p:cNvSpPr>
              <p:nvPr/>
            </p:nvSpPr>
            <p:spPr bwMode="auto">
              <a:xfrm>
                <a:off x="3813" y="4012"/>
                <a:ext cx="66" cy="84"/>
              </a:xfrm>
              <a:custGeom>
                <a:avLst/>
                <a:gdLst>
                  <a:gd name="T0" fmla="*/ 0 w 66"/>
                  <a:gd name="T1" fmla="*/ 0 h 84"/>
                  <a:gd name="T2" fmla="*/ 30 w 66"/>
                  <a:gd name="T3" fmla="*/ 0 h 84"/>
                  <a:gd name="T4" fmla="*/ 35 w 66"/>
                  <a:gd name="T5" fmla="*/ 0 h 84"/>
                  <a:gd name="T6" fmla="*/ 39 w 66"/>
                  <a:gd name="T7" fmla="*/ 0 h 84"/>
                  <a:gd name="T8" fmla="*/ 44 w 66"/>
                  <a:gd name="T9" fmla="*/ 0 h 84"/>
                  <a:gd name="T10" fmla="*/ 49 w 66"/>
                  <a:gd name="T11" fmla="*/ 0 h 84"/>
                  <a:gd name="T12" fmla="*/ 51 w 66"/>
                  <a:gd name="T13" fmla="*/ 2 h 84"/>
                  <a:gd name="T14" fmla="*/ 56 w 66"/>
                  <a:gd name="T15" fmla="*/ 2 h 84"/>
                  <a:gd name="T16" fmla="*/ 58 w 66"/>
                  <a:gd name="T17" fmla="*/ 5 h 84"/>
                  <a:gd name="T18" fmla="*/ 60 w 66"/>
                  <a:gd name="T19" fmla="*/ 7 h 84"/>
                  <a:gd name="T20" fmla="*/ 62 w 66"/>
                  <a:gd name="T21" fmla="*/ 9 h 84"/>
                  <a:gd name="T22" fmla="*/ 62 w 66"/>
                  <a:gd name="T23" fmla="*/ 14 h 84"/>
                  <a:gd name="T24" fmla="*/ 65 w 66"/>
                  <a:gd name="T25" fmla="*/ 16 h 84"/>
                  <a:gd name="T26" fmla="*/ 65 w 66"/>
                  <a:gd name="T27" fmla="*/ 21 h 84"/>
                  <a:gd name="T28" fmla="*/ 65 w 66"/>
                  <a:gd name="T29" fmla="*/ 25 h 84"/>
                  <a:gd name="T30" fmla="*/ 65 w 66"/>
                  <a:gd name="T31" fmla="*/ 30 h 84"/>
                  <a:gd name="T32" fmla="*/ 65 w 66"/>
                  <a:gd name="T33" fmla="*/ 34 h 84"/>
                  <a:gd name="T34" fmla="*/ 62 w 66"/>
                  <a:gd name="T35" fmla="*/ 37 h 84"/>
                  <a:gd name="T36" fmla="*/ 60 w 66"/>
                  <a:gd name="T37" fmla="*/ 41 h 84"/>
                  <a:gd name="T38" fmla="*/ 58 w 66"/>
                  <a:gd name="T39" fmla="*/ 44 h 84"/>
                  <a:gd name="T40" fmla="*/ 56 w 66"/>
                  <a:gd name="T41" fmla="*/ 46 h 84"/>
                  <a:gd name="T42" fmla="*/ 53 w 66"/>
                  <a:gd name="T43" fmla="*/ 48 h 84"/>
                  <a:gd name="T44" fmla="*/ 49 w 66"/>
                  <a:gd name="T45" fmla="*/ 48 h 84"/>
                  <a:gd name="T46" fmla="*/ 46 w 66"/>
                  <a:gd name="T47" fmla="*/ 51 h 84"/>
                  <a:gd name="T48" fmla="*/ 42 w 66"/>
                  <a:gd name="T49" fmla="*/ 51 h 84"/>
                  <a:gd name="T50" fmla="*/ 37 w 66"/>
                  <a:gd name="T51" fmla="*/ 51 h 84"/>
                  <a:gd name="T52" fmla="*/ 32 w 66"/>
                  <a:gd name="T53" fmla="*/ 51 h 84"/>
                  <a:gd name="T54" fmla="*/ 19 w 66"/>
                  <a:gd name="T55" fmla="*/ 51 h 84"/>
                  <a:gd name="T56" fmla="*/ 0 w 66"/>
                  <a:gd name="T57" fmla="*/ 83 h 84"/>
                  <a:gd name="T58" fmla="*/ 19 w 66"/>
                  <a:gd name="T59" fmla="*/ 37 h 84"/>
                  <a:gd name="T60" fmla="*/ 30 w 66"/>
                  <a:gd name="T61" fmla="*/ 37 h 84"/>
                  <a:gd name="T62" fmla="*/ 35 w 66"/>
                  <a:gd name="T63" fmla="*/ 37 h 84"/>
                  <a:gd name="T64" fmla="*/ 39 w 66"/>
                  <a:gd name="T65" fmla="*/ 37 h 84"/>
                  <a:gd name="T66" fmla="*/ 42 w 66"/>
                  <a:gd name="T67" fmla="*/ 34 h 84"/>
                  <a:gd name="T68" fmla="*/ 44 w 66"/>
                  <a:gd name="T69" fmla="*/ 32 h 84"/>
                  <a:gd name="T70" fmla="*/ 46 w 66"/>
                  <a:gd name="T71" fmla="*/ 30 h 84"/>
                  <a:gd name="T72" fmla="*/ 49 w 66"/>
                  <a:gd name="T73" fmla="*/ 28 h 84"/>
                  <a:gd name="T74" fmla="*/ 49 w 66"/>
                  <a:gd name="T75" fmla="*/ 23 h 84"/>
                  <a:gd name="T76" fmla="*/ 46 w 66"/>
                  <a:gd name="T77" fmla="*/ 21 h 84"/>
                  <a:gd name="T78" fmla="*/ 44 w 66"/>
                  <a:gd name="T79" fmla="*/ 16 h 84"/>
                  <a:gd name="T80" fmla="*/ 42 w 66"/>
                  <a:gd name="T81" fmla="*/ 14 h 84"/>
                  <a:gd name="T82" fmla="*/ 37 w 66"/>
                  <a:gd name="T83" fmla="*/ 14 h 84"/>
                  <a:gd name="T84" fmla="*/ 32 w 66"/>
                  <a:gd name="T85" fmla="*/ 14 h 84"/>
                  <a:gd name="T86" fmla="*/ 28 w 66"/>
                  <a:gd name="T87" fmla="*/ 14 h 84"/>
                  <a:gd name="T88" fmla="*/ 19 w 66"/>
                  <a:gd name="T89" fmla="*/ 14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84"/>
                  <a:gd name="T137" fmla="*/ 66 w 66"/>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84">
                    <a:moveTo>
                      <a:pt x="0" y="83"/>
                    </a:moveTo>
                    <a:lnTo>
                      <a:pt x="0" y="0"/>
                    </a:lnTo>
                    <a:lnTo>
                      <a:pt x="28" y="0"/>
                    </a:lnTo>
                    <a:lnTo>
                      <a:pt x="30" y="0"/>
                    </a:lnTo>
                    <a:lnTo>
                      <a:pt x="32" y="0"/>
                    </a:lnTo>
                    <a:lnTo>
                      <a:pt x="35" y="0"/>
                    </a:lnTo>
                    <a:lnTo>
                      <a:pt x="37" y="0"/>
                    </a:lnTo>
                    <a:lnTo>
                      <a:pt x="39" y="0"/>
                    </a:lnTo>
                    <a:lnTo>
                      <a:pt x="42" y="0"/>
                    </a:lnTo>
                    <a:lnTo>
                      <a:pt x="44" y="0"/>
                    </a:lnTo>
                    <a:lnTo>
                      <a:pt x="46" y="0"/>
                    </a:lnTo>
                    <a:lnTo>
                      <a:pt x="49" y="0"/>
                    </a:lnTo>
                    <a:lnTo>
                      <a:pt x="51" y="0"/>
                    </a:lnTo>
                    <a:lnTo>
                      <a:pt x="51" y="2"/>
                    </a:lnTo>
                    <a:lnTo>
                      <a:pt x="53" y="2"/>
                    </a:lnTo>
                    <a:lnTo>
                      <a:pt x="56" y="2"/>
                    </a:lnTo>
                    <a:lnTo>
                      <a:pt x="56" y="5"/>
                    </a:lnTo>
                    <a:lnTo>
                      <a:pt x="58" y="5"/>
                    </a:lnTo>
                    <a:lnTo>
                      <a:pt x="58" y="7"/>
                    </a:lnTo>
                    <a:lnTo>
                      <a:pt x="60" y="7"/>
                    </a:lnTo>
                    <a:lnTo>
                      <a:pt x="60" y="9"/>
                    </a:lnTo>
                    <a:lnTo>
                      <a:pt x="62" y="9"/>
                    </a:lnTo>
                    <a:lnTo>
                      <a:pt x="62" y="11"/>
                    </a:lnTo>
                    <a:lnTo>
                      <a:pt x="62" y="14"/>
                    </a:lnTo>
                    <a:lnTo>
                      <a:pt x="65" y="14"/>
                    </a:lnTo>
                    <a:lnTo>
                      <a:pt x="65" y="16"/>
                    </a:lnTo>
                    <a:lnTo>
                      <a:pt x="65" y="18"/>
                    </a:lnTo>
                    <a:lnTo>
                      <a:pt x="65" y="21"/>
                    </a:lnTo>
                    <a:lnTo>
                      <a:pt x="65" y="23"/>
                    </a:lnTo>
                    <a:lnTo>
                      <a:pt x="65" y="25"/>
                    </a:lnTo>
                    <a:lnTo>
                      <a:pt x="65" y="28"/>
                    </a:lnTo>
                    <a:lnTo>
                      <a:pt x="65" y="30"/>
                    </a:lnTo>
                    <a:lnTo>
                      <a:pt x="65" y="32"/>
                    </a:lnTo>
                    <a:lnTo>
                      <a:pt x="65" y="34"/>
                    </a:lnTo>
                    <a:lnTo>
                      <a:pt x="65" y="37"/>
                    </a:lnTo>
                    <a:lnTo>
                      <a:pt x="62" y="37"/>
                    </a:lnTo>
                    <a:lnTo>
                      <a:pt x="62" y="39"/>
                    </a:lnTo>
                    <a:lnTo>
                      <a:pt x="60" y="41"/>
                    </a:lnTo>
                    <a:lnTo>
                      <a:pt x="60" y="44"/>
                    </a:lnTo>
                    <a:lnTo>
                      <a:pt x="58" y="44"/>
                    </a:lnTo>
                    <a:lnTo>
                      <a:pt x="58" y="46"/>
                    </a:lnTo>
                    <a:lnTo>
                      <a:pt x="56" y="46"/>
                    </a:lnTo>
                    <a:lnTo>
                      <a:pt x="53" y="46"/>
                    </a:lnTo>
                    <a:lnTo>
                      <a:pt x="53" y="48"/>
                    </a:lnTo>
                    <a:lnTo>
                      <a:pt x="51" y="48"/>
                    </a:lnTo>
                    <a:lnTo>
                      <a:pt x="49" y="48"/>
                    </a:lnTo>
                    <a:lnTo>
                      <a:pt x="49" y="51"/>
                    </a:lnTo>
                    <a:lnTo>
                      <a:pt x="46" y="51"/>
                    </a:lnTo>
                    <a:lnTo>
                      <a:pt x="44" y="51"/>
                    </a:lnTo>
                    <a:lnTo>
                      <a:pt x="42" y="51"/>
                    </a:lnTo>
                    <a:lnTo>
                      <a:pt x="39" y="51"/>
                    </a:lnTo>
                    <a:lnTo>
                      <a:pt x="37" y="51"/>
                    </a:lnTo>
                    <a:lnTo>
                      <a:pt x="35" y="51"/>
                    </a:lnTo>
                    <a:lnTo>
                      <a:pt x="32" y="51"/>
                    </a:lnTo>
                    <a:lnTo>
                      <a:pt x="30" y="51"/>
                    </a:lnTo>
                    <a:lnTo>
                      <a:pt x="19" y="51"/>
                    </a:lnTo>
                    <a:lnTo>
                      <a:pt x="19" y="83"/>
                    </a:lnTo>
                    <a:lnTo>
                      <a:pt x="0" y="83"/>
                    </a:lnTo>
                    <a:lnTo>
                      <a:pt x="19" y="14"/>
                    </a:lnTo>
                    <a:lnTo>
                      <a:pt x="19" y="37"/>
                    </a:lnTo>
                    <a:lnTo>
                      <a:pt x="28" y="37"/>
                    </a:lnTo>
                    <a:lnTo>
                      <a:pt x="30" y="37"/>
                    </a:lnTo>
                    <a:lnTo>
                      <a:pt x="32" y="37"/>
                    </a:lnTo>
                    <a:lnTo>
                      <a:pt x="35" y="37"/>
                    </a:lnTo>
                    <a:lnTo>
                      <a:pt x="37" y="37"/>
                    </a:lnTo>
                    <a:lnTo>
                      <a:pt x="39" y="37"/>
                    </a:lnTo>
                    <a:lnTo>
                      <a:pt x="42" y="37"/>
                    </a:lnTo>
                    <a:lnTo>
                      <a:pt x="42" y="34"/>
                    </a:lnTo>
                    <a:lnTo>
                      <a:pt x="44" y="34"/>
                    </a:lnTo>
                    <a:lnTo>
                      <a:pt x="44" y="32"/>
                    </a:lnTo>
                    <a:lnTo>
                      <a:pt x="46" y="32"/>
                    </a:lnTo>
                    <a:lnTo>
                      <a:pt x="46" y="30"/>
                    </a:lnTo>
                    <a:lnTo>
                      <a:pt x="49" y="30"/>
                    </a:lnTo>
                    <a:lnTo>
                      <a:pt x="49" y="28"/>
                    </a:lnTo>
                    <a:lnTo>
                      <a:pt x="49" y="25"/>
                    </a:lnTo>
                    <a:lnTo>
                      <a:pt x="49" y="23"/>
                    </a:lnTo>
                    <a:lnTo>
                      <a:pt x="49" y="21"/>
                    </a:lnTo>
                    <a:lnTo>
                      <a:pt x="46" y="21"/>
                    </a:lnTo>
                    <a:lnTo>
                      <a:pt x="46" y="18"/>
                    </a:lnTo>
                    <a:lnTo>
                      <a:pt x="44" y="16"/>
                    </a:lnTo>
                    <a:lnTo>
                      <a:pt x="42" y="16"/>
                    </a:lnTo>
                    <a:lnTo>
                      <a:pt x="42" y="14"/>
                    </a:lnTo>
                    <a:lnTo>
                      <a:pt x="39" y="14"/>
                    </a:lnTo>
                    <a:lnTo>
                      <a:pt x="37" y="14"/>
                    </a:lnTo>
                    <a:lnTo>
                      <a:pt x="35" y="14"/>
                    </a:lnTo>
                    <a:lnTo>
                      <a:pt x="32" y="14"/>
                    </a:lnTo>
                    <a:lnTo>
                      <a:pt x="30" y="14"/>
                    </a:lnTo>
                    <a:lnTo>
                      <a:pt x="28" y="14"/>
                    </a:lnTo>
                    <a:lnTo>
                      <a:pt x="26" y="14"/>
                    </a:lnTo>
                    <a:lnTo>
                      <a:pt x="19" y="14"/>
                    </a:lnTo>
                    <a:lnTo>
                      <a:pt x="0" y="83"/>
                    </a:lnTo>
                  </a:path>
                </a:pathLst>
              </a:custGeom>
              <a:solidFill>
                <a:srgbClr val="000000"/>
              </a:solidFill>
              <a:ln w="9525" cap="rnd">
                <a:noFill/>
                <a:round/>
                <a:headEnd/>
                <a:tailEnd/>
              </a:ln>
            </p:spPr>
            <p:txBody>
              <a:bodyPr/>
              <a:lstStyle/>
              <a:p>
                <a:endParaRPr lang="pt-BR"/>
              </a:p>
            </p:txBody>
          </p:sp>
          <p:sp>
            <p:nvSpPr>
              <p:cNvPr id="107591" name="Freeform 83"/>
              <p:cNvSpPr>
                <a:spLocks/>
              </p:cNvSpPr>
              <p:nvPr/>
            </p:nvSpPr>
            <p:spPr bwMode="auto">
              <a:xfrm>
                <a:off x="3892" y="4012"/>
                <a:ext cx="17" cy="84"/>
              </a:xfrm>
              <a:custGeom>
                <a:avLst/>
                <a:gdLst>
                  <a:gd name="T0" fmla="*/ 0 w 17"/>
                  <a:gd name="T1" fmla="*/ 83 h 84"/>
                  <a:gd name="T2" fmla="*/ 0 w 17"/>
                  <a:gd name="T3" fmla="*/ 0 h 84"/>
                  <a:gd name="T4" fmla="*/ 16 w 17"/>
                  <a:gd name="T5" fmla="*/ 0 h 84"/>
                  <a:gd name="T6" fmla="*/ 16 w 17"/>
                  <a:gd name="T7" fmla="*/ 83 h 84"/>
                  <a:gd name="T8" fmla="*/ 0 w 17"/>
                  <a:gd name="T9" fmla="*/ 83 h 84"/>
                  <a:gd name="T10" fmla="*/ 0 60000 65536"/>
                  <a:gd name="T11" fmla="*/ 0 60000 65536"/>
                  <a:gd name="T12" fmla="*/ 0 60000 65536"/>
                  <a:gd name="T13" fmla="*/ 0 60000 65536"/>
                  <a:gd name="T14" fmla="*/ 0 60000 65536"/>
                  <a:gd name="T15" fmla="*/ 0 w 17"/>
                  <a:gd name="T16" fmla="*/ 0 h 84"/>
                  <a:gd name="T17" fmla="*/ 17 w 17"/>
                  <a:gd name="T18" fmla="*/ 84 h 84"/>
                </a:gdLst>
                <a:ahLst/>
                <a:cxnLst>
                  <a:cxn ang="T10">
                    <a:pos x="T0" y="T1"/>
                  </a:cxn>
                  <a:cxn ang="T11">
                    <a:pos x="T2" y="T3"/>
                  </a:cxn>
                  <a:cxn ang="T12">
                    <a:pos x="T4" y="T5"/>
                  </a:cxn>
                  <a:cxn ang="T13">
                    <a:pos x="T6" y="T7"/>
                  </a:cxn>
                  <a:cxn ang="T14">
                    <a:pos x="T8" y="T9"/>
                  </a:cxn>
                </a:cxnLst>
                <a:rect l="T15" t="T16" r="T17" b="T18"/>
                <a:pathLst>
                  <a:path w="17" h="84">
                    <a:moveTo>
                      <a:pt x="0" y="83"/>
                    </a:moveTo>
                    <a:lnTo>
                      <a:pt x="0" y="0"/>
                    </a:lnTo>
                    <a:lnTo>
                      <a:pt x="16" y="0"/>
                    </a:lnTo>
                    <a:lnTo>
                      <a:pt x="16" y="83"/>
                    </a:lnTo>
                    <a:lnTo>
                      <a:pt x="0" y="83"/>
                    </a:lnTo>
                  </a:path>
                </a:pathLst>
              </a:custGeom>
              <a:solidFill>
                <a:srgbClr val="000000"/>
              </a:solidFill>
              <a:ln w="9525" cap="rnd">
                <a:noFill/>
                <a:round/>
                <a:headEnd/>
                <a:tailEnd/>
              </a:ln>
            </p:spPr>
            <p:txBody>
              <a:bodyPr/>
              <a:lstStyle/>
              <a:p>
                <a:endParaRPr lang="pt-BR"/>
              </a:p>
            </p:txBody>
          </p:sp>
          <p:sp>
            <p:nvSpPr>
              <p:cNvPr id="107592" name="Freeform 84"/>
              <p:cNvSpPr>
                <a:spLocks/>
              </p:cNvSpPr>
              <p:nvPr/>
            </p:nvSpPr>
            <p:spPr bwMode="auto">
              <a:xfrm>
                <a:off x="3924" y="4012"/>
                <a:ext cx="72" cy="84"/>
              </a:xfrm>
              <a:custGeom>
                <a:avLst/>
                <a:gdLst>
                  <a:gd name="T0" fmla="*/ 32 w 72"/>
                  <a:gd name="T1" fmla="*/ 0 h 84"/>
                  <a:gd name="T2" fmla="*/ 37 w 72"/>
                  <a:gd name="T3" fmla="*/ 0 h 84"/>
                  <a:gd name="T4" fmla="*/ 41 w 72"/>
                  <a:gd name="T5" fmla="*/ 0 h 84"/>
                  <a:gd name="T6" fmla="*/ 46 w 72"/>
                  <a:gd name="T7" fmla="*/ 0 h 84"/>
                  <a:gd name="T8" fmla="*/ 48 w 72"/>
                  <a:gd name="T9" fmla="*/ 2 h 84"/>
                  <a:gd name="T10" fmla="*/ 53 w 72"/>
                  <a:gd name="T11" fmla="*/ 2 h 84"/>
                  <a:gd name="T12" fmla="*/ 58 w 72"/>
                  <a:gd name="T13" fmla="*/ 5 h 84"/>
                  <a:gd name="T14" fmla="*/ 60 w 72"/>
                  <a:gd name="T15" fmla="*/ 7 h 84"/>
                  <a:gd name="T16" fmla="*/ 62 w 72"/>
                  <a:gd name="T17" fmla="*/ 9 h 84"/>
                  <a:gd name="T18" fmla="*/ 65 w 72"/>
                  <a:gd name="T19" fmla="*/ 11 h 84"/>
                  <a:gd name="T20" fmla="*/ 65 w 72"/>
                  <a:gd name="T21" fmla="*/ 16 h 84"/>
                  <a:gd name="T22" fmla="*/ 67 w 72"/>
                  <a:gd name="T23" fmla="*/ 18 h 84"/>
                  <a:gd name="T24" fmla="*/ 69 w 72"/>
                  <a:gd name="T25" fmla="*/ 21 h 84"/>
                  <a:gd name="T26" fmla="*/ 69 w 72"/>
                  <a:gd name="T27" fmla="*/ 25 h 84"/>
                  <a:gd name="T28" fmla="*/ 69 w 72"/>
                  <a:gd name="T29" fmla="*/ 30 h 84"/>
                  <a:gd name="T30" fmla="*/ 71 w 72"/>
                  <a:gd name="T31" fmla="*/ 32 h 84"/>
                  <a:gd name="T32" fmla="*/ 71 w 72"/>
                  <a:gd name="T33" fmla="*/ 37 h 84"/>
                  <a:gd name="T34" fmla="*/ 71 w 72"/>
                  <a:gd name="T35" fmla="*/ 41 h 84"/>
                  <a:gd name="T36" fmla="*/ 71 w 72"/>
                  <a:gd name="T37" fmla="*/ 46 h 84"/>
                  <a:gd name="T38" fmla="*/ 71 w 72"/>
                  <a:gd name="T39" fmla="*/ 51 h 84"/>
                  <a:gd name="T40" fmla="*/ 69 w 72"/>
                  <a:gd name="T41" fmla="*/ 53 h 84"/>
                  <a:gd name="T42" fmla="*/ 69 w 72"/>
                  <a:gd name="T43" fmla="*/ 58 h 84"/>
                  <a:gd name="T44" fmla="*/ 67 w 72"/>
                  <a:gd name="T45" fmla="*/ 62 h 84"/>
                  <a:gd name="T46" fmla="*/ 67 w 72"/>
                  <a:gd name="T47" fmla="*/ 67 h 84"/>
                  <a:gd name="T48" fmla="*/ 65 w 72"/>
                  <a:gd name="T49" fmla="*/ 69 h 84"/>
                  <a:gd name="T50" fmla="*/ 62 w 72"/>
                  <a:gd name="T51" fmla="*/ 71 h 84"/>
                  <a:gd name="T52" fmla="*/ 60 w 72"/>
                  <a:gd name="T53" fmla="*/ 76 h 84"/>
                  <a:gd name="T54" fmla="*/ 55 w 72"/>
                  <a:gd name="T55" fmla="*/ 76 h 84"/>
                  <a:gd name="T56" fmla="*/ 53 w 72"/>
                  <a:gd name="T57" fmla="*/ 78 h 84"/>
                  <a:gd name="T58" fmla="*/ 48 w 72"/>
                  <a:gd name="T59" fmla="*/ 81 h 84"/>
                  <a:gd name="T60" fmla="*/ 44 w 72"/>
                  <a:gd name="T61" fmla="*/ 83 h 84"/>
                  <a:gd name="T62" fmla="*/ 39 w 72"/>
                  <a:gd name="T63" fmla="*/ 83 h 84"/>
                  <a:gd name="T64" fmla="*/ 35 w 72"/>
                  <a:gd name="T65" fmla="*/ 83 h 84"/>
                  <a:gd name="T66" fmla="*/ 0 w 72"/>
                  <a:gd name="T67" fmla="*/ 83 h 84"/>
                  <a:gd name="T68" fmla="*/ 18 w 72"/>
                  <a:gd name="T69" fmla="*/ 14 h 84"/>
                  <a:gd name="T70" fmla="*/ 30 w 72"/>
                  <a:gd name="T71" fmla="*/ 69 h 84"/>
                  <a:gd name="T72" fmla="*/ 35 w 72"/>
                  <a:gd name="T73" fmla="*/ 69 h 84"/>
                  <a:gd name="T74" fmla="*/ 39 w 72"/>
                  <a:gd name="T75" fmla="*/ 69 h 84"/>
                  <a:gd name="T76" fmla="*/ 41 w 72"/>
                  <a:gd name="T77" fmla="*/ 67 h 84"/>
                  <a:gd name="T78" fmla="*/ 46 w 72"/>
                  <a:gd name="T79" fmla="*/ 67 h 84"/>
                  <a:gd name="T80" fmla="*/ 48 w 72"/>
                  <a:gd name="T81" fmla="*/ 64 h 84"/>
                  <a:gd name="T82" fmla="*/ 51 w 72"/>
                  <a:gd name="T83" fmla="*/ 62 h 84"/>
                  <a:gd name="T84" fmla="*/ 51 w 72"/>
                  <a:gd name="T85" fmla="*/ 58 h 84"/>
                  <a:gd name="T86" fmla="*/ 53 w 72"/>
                  <a:gd name="T87" fmla="*/ 55 h 84"/>
                  <a:gd name="T88" fmla="*/ 53 w 72"/>
                  <a:gd name="T89" fmla="*/ 51 h 84"/>
                  <a:gd name="T90" fmla="*/ 53 w 72"/>
                  <a:gd name="T91" fmla="*/ 46 h 84"/>
                  <a:gd name="T92" fmla="*/ 53 w 72"/>
                  <a:gd name="T93" fmla="*/ 41 h 84"/>
                  <a:gd name="T94" fmla="*/ 53 w 72"/>
                  <a:gd name="T95" fmla="*/ 37 h 84"/>
                  <a:gd name="T96" fmla="*/ 53 w 72"/>
                  <a:gd name="T97" fmla="*/ 32 h 84"/>
                  <a:gd name="T98" fmla="*/ 53 w 72"/>
                  <a:gd name="T99" fmla="*/ 28 h 84"/>
                  <a:gd name="T100" fmla="*/ 51 w 72"/>
                  <a:gd name="T101" fmla="*/ 25 h 84"/>
                  <a:gd name="T102" fmla="*/ 51 w 72"/>
                  <a:gd name="T103" fmla="*/ 21 h 84"/>
                  <a:gd name="T104" fmla="*/ 48 w 72"/>
                  <a:gd name="T105" fmla="*/ 18 h 84"/>
                  <a:gd name="T106" fmla="*/ 46 w 72"/>
                  <a:gd name="T107" fmla="*/ 16 h 84"/>
                  <a:gd name="T108" fmla="*/ 41 w 72"/>
                  <a:gd name="T109" fmla="*/ 16 h 84"/>
                  <a:gd name="T110" fmla="*/ 39 w 72"/>
                  <a:gd name="T111" fmla="*/ 14 h 84"/>
                  <a:gd name="T112" fmla="*/ 35 w 72"/>
                  <a:gd name="T113" fmla="*/ 14 h 84"/>
                  <a:gd name="T114" fmla="*/ 30 w 72"/>
                  <a:gd name="T115" fmla="*/ 14 h 84"/>
                  <a:gd name="T116" fmla="*/ 25 w 72"/>
                  <a:gd name="T117" fmla="*/ 14 h 84"/>
                  <a:gd name="T118" fmla="*/ 0 w 72"/>
                  <a:gd name="T119" fmla="*/ 0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
                  <a:gd name="T181" fmla="*/ 0 h 84"/>
                  <a:gd name="T182" fmla="*/ 72 w 72"/>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 h="84">
                    <a:moveTo>
                      <a:pt x="0" y="0"/>
                    </a:moveTo>
                    <a:lnTo>
                      <a:pt x="32" y="0"/>
                    </a:lnTo>
                    <a:lnTo>
                      <a:pt x="35" y="0"/>
                    </a:lnTo>
                    <a:lnTo>
                      <a:pt x="37" y="0"/>
                    </a:lnTo>
                    <a:lnTo>
                      <a:pt x="39" y="0"/>
                    </a:lnTo>
                    <a:lnTo>
                      <a:pt x="41" y="0"/>
                    </a:lnTo>
                    <a:lnTo>
                      <a:pt x="44" y="0"/>
                    </a:lnTo>
                    <a:lnTo>
                      <a:pt x="46" y="0"/>
                    </a:lnTo>
                    <a:lnTo>
                      <a:pt x="48" y="0"/>
                    </a:lnTo>
                    <a:lnTo>
                      <a:pt x="48" y="2"/>
                    </a:lnTo>
                    <a:lnTo>
                      <a:pt x="51" y="2"/>
                    </a:lnTo>
                    <a:lnTo>
                      <a:pt x="53" y="2"/>
                    </a:lnTo>
                    <a:lnTo>
                      <a:pt x="55" y="5"/>
                    </a:lnTo>
                    <a:lnTo>
                      <a:pt x="58" y="5"/>
                    </a:lnTo>
                    <a:lnTo>
                      <a:pt x="58" y="7"/>
                    </a:lnTo>
                    <a:lnTo>
                      <a:pt x="60" y="7"/>
                    </a:lnTo>
                    <a:lnTo>
                      <a:pt x="60" y="9"/>
                    </a:lnTo>
                    <a:lnTo>
                      <a:pt x="62" y="9"/>
                    </a:lnTo>
                    <a:lnTo>
                      <a:pt x="62" y="11"/>
                    </a:lnTo>
                    <a:lnTo>
                      <a:pt x="65" y="11"/>
                    </a:lnTo>
                    <a:lnTo>
                      <a:pt x="65" y="14"/>
                    </a:lnTo>
                    <a:lnTo>
                      <a:pt x="65" y="16"/>
                    </a:lnTo>
                    <a:lnTo>
                      <a:pt x="67" y="16"/>
                    </a:lnTo>
                    <a:lnTo>
                      <a:pt x="67" y="18"/>
                    </a:lnTo>
                    <a:lnTo>
                      <a:pt x="67" y="21"/>
                    </a:lnTo>
                    <a:lnTo>
                      <a:pt x="69" y="21"/>
                    </a:lnTo>
                    <a:lnTo>
                      <a:pt x="69" y="23"/>
                    </a:lnTo>
                    <a:lnTo>
                      <a:pt x="69" y="25"/>
                    </a:lnTo>
                    <a:lnTo>
                      <a:pt x="69" y="28"/>
                    </a:lnTo>
                    <a:lnTo>
                      <a:pt x="69" y="30"/>
                    </a:lnTo>
                    <a:lnTo>
                      <a:pt x="71" y="30"/>
                    </a:lnTo>
                    <a:lnTo>
                      <a:pt x="71" y="32"/>
                    </a:lnTo>
                    <a:lnTo>
                      <a:pt x="71" y="34"/>
                    </a:lnTo>
                    <a:lnTo>
                      <a:pt x="71" y="37"/>
                    </a:lnTo>
                    <a:lnTo>
                      <a:pt x="71" y="39"/>
                    </a:lnTo>
                    <a:lnTo>
                      <a:pt x="71" y="41"/>
                    </a:lnTo>
                    <a:lnTo>
                      <a:pt x="71" y="44"/>
                    </a:lnTo>
                    <a:lnTo>
                      <a:pt x="71" y="46"/>
                    </a:lnTo>
                    <a:lnTo>
                      <a:pt x="71" y="48"/>
                    </a:lnTo>
                    <a:lnTo>
                      <a:pt x="71" y="51"/>
                    </a:lnTo>
                    <a:lnTo>
                      <a:pt x="71" y="53"/>
                    </a:lnTo>
                    <a:lnTo>
                      <a:pt x="69" y="53"/>
                    </a:lnTo>
                    <a:lnTo>
                      <a:pt x="69" y="55"/>
                    </a:lnTo>
                    <a:lnTo>
                      <a:pt x="69" y="58"/>
                    </a:lnTo>
                    <a:lnTo>
                      <a:pt x="69" y="60"/>
                    </a:lnTo>
                    <a:lnTo>
                      <a:pt x="67" y="62"/>
                    </a:lnTo>
                    <a:lnTo>
                      <a:pt x="67" y="64"/>
                    </a:lnTo>
                    <a:lnTo>
                      <a:pt x="67" y="67"/>
                    </a:lnTo>
                    <a:lnTo>
                      <a:pt x="65" y="67"/>
                    </a:lnTo>
                    <a:lnTo>
                      <a:pt x="65" y="69"/>
                    </a:lnTo>
                    <a:lnTo>
                      <a:pt x="62" y="69"/>
                    </a:lnTo>
                    <a:lnTo>
                      <a:pt x="62" y="71"/>
                    </a:lnTo>
                    <a:lnTo>
                      <a:pt x="60" y="74"/>
                    </a:lnTo>
                    <a:lnTo>
                      <a:pt x="60" y="76"/>
                    </a:lnTo>
                    <a:lnTo>
                      <a:pt x="58" y="76"/>
                    </a:lnTo>
                    <a:lnTo>
                      <a:pt x="55" y="76"/>
                    </a:lnTo>
                    <a:lnTo>
                      <a:pt x="55" y="78"/>
                    </a:lnTo>
                    <a:lnTo>
                      <a:pt x="53" y="78"/>
                    </a:lnTo>
                    <a:lnTo>
                      <a:pt x="51" y="81"/>
                    </a:lnTo>
                    <a:lnTo>
                      <a:pt x="48" y="81"/>
                    </a:lnTo>
                    <a:lnTo>
                      <a:pt x="46" y="81"/>
                    </a:lnTo>
                    <a:lnTo>
                      <a:pt x="44" y="83"/>
                    </a:lnTo>
                    <a:lnTo>
                      <a:pt x="41" y="83"/>
                    </a:lnTo>
                    <a:lnTo>
                      <a:pt x="39" y="83"/>
                    </a:lnTo>
                    <a:lnTo>
                      <a:pt x="37" y="83"/>
                    </a:lnTo>
                    <a:lnTo>
                      <a:pt x="35" y="83"/>
                    </a:lnTo>
                    <a:lnTo>
                      <a:pt x="32" y="83"/>
                    </a:lnTo>
                    <a:lnTo>
                      <a:pt x="0" y="83"/>
                    </a:lnTo>
                    <a:lnTo>
                      <a:pt x="0" y="0"/>
                    </a:lnTo>
                    <a:lnTo>
                      <a:pt x="18" y="14"/>
                    </a:lnTo>
                    <a:lnTo>
                      <a:pt x="18" y="69"/>
                    </a:lnTo>
                    <a:lnTo>
                      <a:pt x="30" y="69"/>
                    </a:lnTo>
                    <a:lnTo>
                      <a:pt x="32" y="69"/>
                    </a:lnTo>
                    <a:lnTo>
                      <a:pt x="35" y="69"/>
                    </a:lnTo>
                    <a:lnTo>
                      <a:pt x="37" y="69"/>
                    </a:lnTo>
                    <a:lnTo>
                      <a:pt x="39" y="69"/>
                    </a:lnTo>
                    <a:lnTo>
                      <a:pt x="41" y="69"/>
                    </a:lnTo>
                    <a:lnTo>
                      <a:pt x="41" y="67"/>
                    </a:lnTo>
                    <a:lnTo>
                      <a:pt x="44" y="67"/>
                    </a:lnTo>
                    <a:lnTo>
                      <a:pt x="46" y="67"/>
                    </a:lnTo>
                    <a:lnTo>
                      <a:pt x="46" y="64"/>
                    </a:lnTo>
                    <a:lnTo>
                      <a:pt x="48" y="64"/>
                    </a:lnTo>
                    <a:lnTo>
                      <a:pt x="48" y="62"/>
                    </a:lnTo>
                    <a:lnTo>
                      <a:pt x="51" y="62"/>
                    </a:lnTo>
                    <a:lnTo>
                      <a:pt x="51" y="60"/>
                    </a:lnTo>
                    <a:lnTo>
                      <a:pt x="51" y="58"/>
                    </a:lnTo>
                    <a:lnTo>
                      <a:pt x="53" y="58"/>
                    </a:lnTo>
                    <a:lnTo>
                      <a:pt x="53" y="55"/>
                    </a:lnTo>
                    <a:lnTo>
                      <a:pt x="53" y="53"/>
                    </a:lnTo>
                    <a:lnTo>
                      <a:pt x="53" y="51"/>
                    </a:lnTo>
                    <a:lnTo>
                      <a:pt x="53" y="48"/>
                    </a:lnTo>
                    <a:lnTo>
                      <a:pt x="53" y="46"/>
                    </a:lnTo>
                    <a:lnTo>
                      <a:pt x="53" y="44"/>
                    </a:lnTo>
                    <a:lnTo>
                      <a:pt x="53" y="41"/>
                    </a:lnTo>
                    <a:lnTo>
                      <a:pt x="53" y="39"/>
                    </a:lnTo>
                    <a:lnTo>
                      <a:pt x="53" y="37"/>
                    </a:lnTo>
                    <a:lnTo>
                      <a:pt x="53" y="34"/>
                    </a:lnTo>
                    <a:lnTo>
                      <a:pt x="53" y="32"/>
                    </a:lnTo>
                    <a:lnTo>
                      <a:pt x="53" y="30"/>
                    </a:lnTo>
                    <a:lnTo>
                      <a:pt x="53" y="28"/>
                    </a:lnTo>
                    <a:lnTo>
                      <a:pt x="53" y="25"/>
                    </a:lnTo>
                    <a:lnTo>
                      <a:pt x="51" y="25"/>
                    </a:lnTo>
                    <a:lnTo>
                      <a:pt x="51" y="23"/>
                    </a:lnTo>
                    <a:lnTo>
                      <a:pt x="51" y="21"/>
                    </a:lnTo>
                    <a:lnTo>
                      <a:pt x="48" y="21"/>
                    </a:lnTo>
                    <a:lnTo>
                      <a:pt x="48" y="18"/>
                    </a:lnTo>
                    <a:lnTo>
                      <a:pt x="46" y="18"/>
                    </a:lnTo>
                    <a:lnTo>
                      <a:pt x="46" y="16"/>
                    </a:lnTo>
                    <a:lnTo>
                      <a:pt x="44" y="16"/>
                    </a:lnTo>
                    <a:lnTo>
                      <a:pt x="41" y="16"/>
                    </a:lnTo>
                    <a:lnTo>
                      <a:pt x="41" y="14"/>
                    </a:lnTo>
                    <a:lnTo>
                      <a:pt x="39" y="14"/>
                    </a:lnTo>
                    <a:lnTo>
                      <a:pt x="37" y="14"/>
                    </a:lnTo>
                    <a:lnTo>
                      <a:pt x="35" y="14"/>
                    </a:lnTo>
                    <a:lnTo>
                      <a:pt x="32" y="14"/>
                    </a:lnTo>
                    <a:lnTo>
                      <a:pt x="30" y="14"/>
                    </a:lnTo>
                    <a:lnTo>
                      <a:pt x="28" y="14"/>
                    </a:lnTo>
                    <a:lnTo>
                      <a:pt x="25" y="14"/>
                    </a:lnTo>
                    <a:lnTo>
                      <a:pt x="18" y="14"/>
                    </a:lnTo>
                    <a:lnTo>
                      <a:pt x="0" y="0"/>
                    </a:lnTo>
                  </a:path>
                </a:pathLst>
              </a:custGeom>
              <a:solidFill>
                <a:srgbClr val="000000"/>
              </a:solidFill>
              <a:ln w="9525" cap="rnd">
                <a:noFill/>
                <a:round/>
                <a:headEnd/>
                <a:tailEnd/>
              </a:ln>
            </p:spPr>
            <p:txBody>
              <a:bodyPr/>
              <a:lstStyle/>
              <a:p>
                <a:endParaRPr lang="pt-BR"/>
              </a:p>
            </p:txBody>
          </p:sp>
        </p:grpSp>
        <p:grpSp>
          <p:nvGrpSpPr>
            <p:cNvPr id="107560" name="Group 85"/>
            <p:cNvGrpSpPr>
              <a:grpSpLocks/>
            </p:cNvGrpSpPr>
            <p:nvPr/>
          </p:nvGrpSpPr>
          <p:grpSpPr bwMode="auto">
            <a:xfrm>
              <a:off x="3514" y="3313"/>
              <a:ext cx="350" cy="211"/>
              <a:chOff x="4129" y="3262"/>
              <a:chExt cx="350" cy="211"/>
            </a:xfrm>
          </p:grpSpPr>
          <p:sp>
            <p:nvSpPr>
              <p:cNvPr id="107580" name="Freeform 86"/>
              <p:cNvSpPr>
                <a:spLocks/>
              </p:cNvSpPr>
              <p:nvPr/>
            </p:nvSpPr>
            <p:spPr bwMode="auto">
              <a:xfrm>
                <a:off x="4164" y="3302"/>
                <a:ext cx="315" cy="171"/>
              </a:xfrm>
              <a:custGeom>
                <a:avLst/>
                <a:gdLst>
                  <a:gd name="T0" fmla="*/ 0 w 315"/>
                  <a:gd name="T1" fmla="*/ 0 h 171"/>
                  <a:gd name="T2" fmla="*/ 314 w 315"/>
                  <a:gd name="T3" fmla="*/ 0 h 171"/>
                  <a:gd name="T4" fmla="*/ 314 w 315"/>
                  <a:gd name="T5" fmla="*/ 170 h 171"/>
                  <a:gd name="T6" fmla="*/ 0 w 315"/>
                  <a:gd name="T7" fmla="*/ 170 h 171"/>
                  <a:gd name="T8" fmla="*/ 0 w 315"/>
                  <a:gd name="T9" fmla="*/ 0 h 171"/>
                  <a:gd name="T10" fmla="*/ 0 60000 65536"/>
                  <a:gd name="T11" fmla="*/ 0 60000 65536"/>
                  <a:gd name="T12" fmla="*/ 0 60000 65536"/>
                  <a:gd name="T13" fmla="*/ 0 60000 65536"/>
                  <a:gd name="T14" fmla="*/ 0 60000 65536"/>
                  <a:gd name="T15" fmla="*/ 0 w 315"/>
                  <a:gd name="T16" fmla="*/ 0 h 171"/>
                  <a:gd name="T17" fmla="*/ 315 w 315"/>
                  <a:gd name="T18" fmla="*/ 171 h 171"/>
                </a:gdLst>
                <a:ahLst/>
                <a:cxnLst>
                  <a:cxn ang="T10">
                    <a:pos x="T0" y="T1"/>
                  </a:cxn>
                  <a:cxn ang="T11">
                    <a:pos x="T2" y="T3"/>
                  </a:cxn>
                  <a:cxn ang="T12">
                    <a:pos x="T4" y="T5"/>
                  </a:cxn>
                  <a:cxn ang="T13">
                    <a:pos x="T6" y="T7"/>
                  </a:cxn>
                  <a:cxn ang="T14">
                    <a:pos x="T8" y="T9"/>
                  </a:cxn>
                </a:cxnLst>
                <a:rect l="T15" t="T16" r="T17" b="T18"/>
                <a:pathLst>
                  <a:path w="315" h="171">
                    <a:moveTo>
                      <a:pt x="0" y="0"/>
                    </a:moveTo>
                    <a:lnTo>
                      <a:pt x="314" y="0"/>
                    </a:lnTo>
                    <a:lnTo>
                      <a:pt x="314" y="170"/>
                    </a:lnTo>
                    <a:lnTo>
                      <a:pt x="0" y="170"/>
                    </a:lnTo>
                    <a:lnTo>
                      <a:pt x="0" y="0"/>
                    </a:lnTo>
                  </a:path>
                </a:pathLst>
              </a:custGeom>
              <a:solidFill>
                <a:srgbClr val="E5E5E5"/>
              </a:solidFill>
              <a:ln w="9525" cap="rnd">
                <a:noFill/>
                <a:round/>
                <a:headEnd/>
                <a:tailEnd/>
              </a:ln>
            </p:spPr>
            <p:txBody>
              <a:bodyPr/>
              <a:lstStyle/>
              <a:p>
                <a:endParaRPr lang="pt-BR"/>
              </a:p>
            </p:txBody>
          </p:sp>
          <p:sp>
            <p:nvSpPr>
              <p:cNvPr id="107581" name="Freeform 87"/>
              <p:cNvSpPr>
                <a:spLocks/>
              </p:cNvSpPr>
              <p:nvPr/>
            </p:nvSpPr>
            <p:spPr bwMode="auto">
              <a:xfrm>
                <a:off x="4164" y="3302"/>
                <a:ext cx="315" cy="171"/>
              </a:xfrm>
              <a:custGeom>
                <a:avLst/>
                <a:gdLst>
                  <a:gd name="T0" fmla="*/ 0 w 315"/>
                  <a:gd name="T1" fmla="*/ 0 h 171"/>
                  <a:gd name="T2" fmla="*/ 314 w 315"/>
                  <a:gd name="T3" fmla="*/ 0 h 171"/>
                  <a:gd name="T4" fmla="*/ 314 w 315"/>
                  <a:gd name="T5" fmla="*/ 170 h 171"/>
                  <a:gd name="T6" fmla="*/ 0 w 315"/>
                  <a:gd name="T7" fmla="*/ 170 h 171"/>
                  <a:gd name="T8" fmla="*/ 0 w 315"/>
                  <a:gd name="T9" fmla="*/ 0 h 171"/>
                  <a:gd name="T10" fmla="*/ 0 60000 65536"/>
                  <a:gd name="T11" fmla="*/ 0 60000 65536"/>
                  <a:gd name="T12" fmla="*/ 0 60000 65536"/>
                  <a:gd name="T13" fmla="*/ 0 60000 65536"/>
                  <a:gd name="T14" fmla="*/ 0 60000 65536"/>
                  <a:gd name="T15" fmla="*/ 0 w 315"/>
                  <a:gd name="T16" fmla="*/ 0 h 171"/>
                  <a:gd name="T17" fmla="*/ 315 w 315"/>
                  <a:gd name="T18" fmla="*/ 171 h 171"/>
                </a:gdLst>
                <a:ahLst/>
                <a:cxnLst>
                  <a:cxn ang="T10">
                    <a:pos x="T0" y="T1"/>
                  </a:cxn>
                  <a:cxn ang="T11">
                    <a:pos x="T2" y="T3"/>
                  </a:cxn>
                  <a:cxn ang="T12">
                    <a:pos x="T4" y="T5"/>
                  </a:cxn>
                  <a:cxn ang="T13">
                    <a:pos x="T6" y="T7"/>
                  </a:cxn>
                  <a:cxn ang="T14">
                    <a:pos x="T8" y="T9"/>
                  </a:cxn>
                </a:cxnLst>
                <a:rect l="T15" t="T16" r="T17" b="T18"/>
                <a:pathLst>
                  <a:path w="315" h="171">
                    <a:moveTo>
                      <a:pt x="0" y="0"/>
                    </a:moveTo>
                    <a:lnTo>
                      <a:pt x="314" y="0"/>
                    </a:lnTo>
                    <a:lnTo>
                      <a:pt x="314" y="170"/>
                    </a:lnTo>
                    <a:lnTo>
                      <a:pt x="0" y="170"/>
                    </a:lnTo>
                    <a:lnTo>
                      <a:pt x="0" y="0"/>
                    </a:lnTo>
                  </a:path>
                </a:pathLst>
              </a:custGeom>
              <a:noFill/>
              <a:ln w="12700" cap="rnd">
                <a:solidFill>
                  <a:srgbClr val="E5E5E5"/>
                </a:solidFill>
                <a:round/>
                <a:headEnd type="none" w="sm" len="sm"/>
                <a:tailEnd type="none" w="sm" len="sm"/>
              </a:ln>
            </p:spPr>
            <p:txBody>
              <a:bodyPr/>
              <a:lstStyle/>
              <a:p>
                <a:endParaRPr lang="pt-BR"/>
              </a:p>
            </p:txBody>
          </p:sp>
          <p:sp>
            <p:nvSpPr>
              <p:cNvPr id="107582" name="Freeform 88"/>
              <p:cNvSpPr>
                <a:spLocks/>
              </p:cNvSpPr>
              <p:nvPr/>
            </p:nvSpPr>
            <p:spPr bwMode="auto">
              <a:xfrm>
                <a:off x="4129" y="3262"/>
                <a:ext cx="313" cy="170"/>
              </a:xfrm>
              <a:custGeom>
                <a:avLst/>
                <a:gdLst>
                  <a:gd name="T0" fmla="*/ 0 w 313"/>
                  <a:gd name="T1" fmla="*/ 0 h 170"/>
                  <a:gd name="T2" fmla="*/ 312 w 313"/>
                  <a:gd name="T3" fmla="*/ 0 h 170"/>
                  <a:gd name="T4" fmla="*/ 312 w 313"/>
                  <a:gd name="T5" fmla="*/ 169 h 170"/>
                  <a:gd name="T6" fmla="*/ 0 w 313"/>
                  <a:gd name="T7" fmla="*/ 169 h 170"/>
                  <a:gd name="T8" fmla="*/ 0 w 313"/>
                  <a:gd name="T9" fmla="*/ 0 h 170"/>
                  <a:gd name="T10" fmla="*/ 0 60000 65536"/>
                  <a:gd name="T11" fmla="*/ 0 60000 65536"/>
                  <a:gd name="T12" fmla="*/ 0 60000 65536"/>
                  <a:gd name="T13" fmla="*/ 0 60000 65536"/>
                  <a:gd name="T14" fmla="*/ 0 60000 65536"/>
                  <a:gd name="T15" fmla="*/ 0 w 313"/>
                  <a:gd name="T16" fmla="*/ 0 h 170"/>
                  <a:gd name="T17" fmla="*/ 313 w 313"/>
                  <a:gd name="T18" fmla="*/ 170 h 170"/>
                </a:gdLst>
                <a:ahLst/>
                <a:cxnLst>
                  <a:cxn ang="T10">
                    <a:pos x="T0" y="T1"/>
                  </a:cxn>
                  <a:cxn ang="T11">
                    <a:pos x="T2" y="T3"/>
                  </a:cxn>
                  <a:cxn ang="T12">
                    <a:pos x="T4" y="T5"/>
                  </a:cxn>
                  <a:cxn ang="T13">
                    <a:pos x="T6" y="T7"/>
                  </a:cxn>
                  <a:cxn ang="T14">
                    <a:pos x="T8" y="T9"/>
                  </a:cxn>
                </a:cxnLst>
                <a:rect l="T15" t="T16" r="T17" b="T18"/>
                <a:pathLst>
                  <a:path w="313" h="170">
                    <a:moveTo>
                      <a:pt x="0" y="0"/>
                    </a:moveTo>
                    <a:lnTo>
                      <a:pt x="312" y="0"/>
                    </a:lnTo>
                    <a:lnTo>
                      <a:pt x="312" y="169"/>
                    </a:lnTo>
                    <a:lnTo>
                      <a:pt x="0" y="169"/>
                    </a:lnTo>
                    <a:lnTo>
                      <a:pt x="0" y="0"/>
                    </a:lnTo>
                  </a:path>
                </a:pathLst>
              </a:custGeom>
              <a:solidFill>
                <a:srgbClr val="FFFFFF"/>
              </a:solidFill>
              <a:ln w="9525" cap="rnd">
                <a:noFill/>
                <a:round/>
                <a:headEnd/>
                <a:tailEnd/>
              </a:ln>
            </p:spPr>
            <p:txBody>
              <a:bodyPr/>
              <a:lstStyle/>
              <a:p>
                <a:endParaRPr lang="pt-BR"/>
              </a:p>
            </p:txBody>
          </p:sp>
          <p:sp>
            <p:nvSpPr>
              <p:cNvPr id="107583" name="Freeform 89"/>
              <p:cNvSpPr>
                <a:spLocks/>
              </p:cNvSpPr>
              <p:nvPr/>
            </p:nvSpPr>
            <p:spPr bwMode="auto">
              <a:xfrm>
                <a:off x="4129" y="3262"/>
                <a:ext cx="313" cy="170"/>
              </a:xfrm>
              <a:custGeom>
                <a:avLst/>
                <a:gdLst>
                  <a:gd name="T0" fmla="*/ 0 w 313"/>
                  <a:gd name="T1" fmla="*/ 0 h 170"/>
                  <a:gd name="T2" fmla="*/ 312 w 313"/>
                  <a:gd name="T3" fmla="*/ 0 h 170"/>
                  <a:gd name="T4" fmla="*/ 312 w 313"/>
                  <a:gd name="T5" fmla="*/ 169 h 170"/>
                  <a:gd name="T6" fmla="*/ 0 w 313"/>
                  <a:gd name="T7" fmla="*/ 169 h 170"/>
                  <a:gd name="T8" fmla="*/ 0 w 313"/>
                  <a:gd name="T9" fmla="*/ 0 h 170"/>
                  <a:gd name="T10" fmla="*/ 0 60000 65536"/>
                  <a:gd name="T11" fmla="*/ 0 60000 65536"/>
                  <a:gd name="T12" fmla="*/ 0 60000 65536"/>
                  <a:gd name="T13" fmla="*/ 0 60000 65536"/>
                  <a:gd name="T14" fmla="*/ 0 60000 65536"/>
                  <a:gd name="T15" fmla="*/ 0 w 313"/>
                  <a:gd name="T16" fmla="*/ 0 h 170"/>
                  <a:gd name="T17" fmla="*/ 313 w 313"/>
                  <a:gd name="T18" fmla="*/ 170 h 170"/>
                </a:gdLst>
                <a:ahLst/>
                <a:cxnLst>
                  <a:cxn ang="T10">
                    <a:pos x="T0" y="T1"/>
                  </a:cxn>
                  <a:cxn ang="T11">
                    <a:pos x="T2" y="T3"/>
                  </a:cxn>
                  <a:cxn ang="T12">
                    <a:pos x="T4" y="T5"/>
                  </a:cxn>
                  <a:cxn ang="T13">
                    <a:pos x="T6" y="T7"/>
                  </a:cxn>
                  <a:cxn ang="T14">
                    <a:pos x="T8" y="T9"/>
                  </a:cxn>
                </a:cxnLst>
                <a:rect l="T15" t="T16" r="T17" b="T18"/>
                <a:pathLst>
                  <a:path w="313" h="170">
                    <a:moveTo>
                      <a:pt x="0" y="0"/>
                    </a:moveTo>
                    <a:lnTo>
                      <a:pt x="312" y="0"/>
                    </a:lnTo>
                    <a:lnTo>
                      <a:pt x="312" y="169"/>
                    </a:lnTo>
                    <a:lnTo>
                      <a:pt x="0" y="169"/>
                    </a:lnTo>
                    <a:lnTo>
                      <a:pt x="0" y="0"/>
                    </a:lnTo>
                  </a:path>
                </a:pathLst>
              </a:custGeom>
              <a:noFill/>
              <a:ln w="12700" cap="rnd">
                <a:solidFill>
                  <a:srgbClr val="000000"/>
                </a:solidFill>
                <a:round/>
                <a:headEnd type="none" w="sm" len="sm"/>
                <a:tailEnd type="none" w="sm" len="sm"/>
              </a:ln>
            </p:spPr>
            <p:txBody>
              <a:bodyPr/>
              <a:lstStyle/>
              <a:p>
                <a:endParaRPr lang="pt-BR"/>
              </a:p>
            </p:txBody>
          </p:sp>
          <p:sp>
            <p:nvSpPr>
              <p:cNvPr id="107584" name="Freeform 90"/>
              <p:cNvSpPr>
                <a:spLocks/>
              </p:cNvSpPr>
              <p:nvPr/>
            </p:nvSpPr>
            <p:spPr bwMode="auto">
              <a:xfrm>
                <a:off x="4228" y="3304"/>
                <a:ext cx="85" cy="86"/>
              </a:xfrm>
              <a:custGeom>
                <a:avLst/>
                <a:gdLst>
                  <a:gd name="T0" fmla="*/ 84 w 85"/>
                  <a:gd name="T1" fmla="*/ 85 h 86"/>
                  <a:gd name="T2" fmla="*/ 65 w 85"/>
                  <a:gd name="T3" fmla="*/ 85 h 86"/>
                  <a:gd name="T4" fmla="*/ 58 w 85"/>
                  <a:gd name="T5" fmla="*/ 64 h 86"/>
                  <a:gd name="T6" fmla="*/ 26 w 85"/>
                  <a:gd name="T7" fmla="*/ 64 h 86"/>
                  <a:gd name="T8" fmla="*/ 19 w 85"/>
                  <a:gd name="T9" fmla="*/ 85 h 86"/>
                  <a:gd name="T10" fmla="*/ 0 w 85"/>
                  <a:gd name="T11" fmla="*/ 85 h 86"/>
                  <a:gd name="T12" fmla="*/ 33 w 85"/>
                  <a:gd name="T13" fmla="*/ 0 h 86"/>
                  <a:gd name="T14" fmla="*/ 51 w 85"/>
                  <a:gd name="T15" fmla="*/ 0 h 86"/>
                  <a:gd name="T16" fmla="*/ 84 w 85"/>
                  <a:gd name="T17" fmla="*/ 85 h 86"/>
                  <a:gd name="T18" fmla="*/ 54 w 85"/>
                  <a:gd name="T19" fmla="*/ 51 h 86"/>
                  <a:gd name="T20" fmla="*/ 42 w 85"/>
                  <a:gd name="T21" fmla="*/ 21 h 86"/>
                  <a:gd name="T22" fmla="*/ 30 w 85"/>
                  <a:gd name="T23" fmla="*/ 51 h 86"/>
                  <a:gd name="T24" fmla="*/ 54 w 85"/>
                  <a:gd name="T25" fmla="*/ 51 h 86"/>
                  <a:gd name="T26" fmla="*/ 84 w 85"/>
                  <a:gd name="T27" fmla="*/ 85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86"/>
                  <a:gd name="T44" fmla="*/ 85 w 85"/>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86">
                    <a:moveTo>
                      <a:pt x="84" y="85"/>
                    </a:moveTo>
                    <a:lnTo>
                      <a:pt x="65" y="85"/>
                    </a:lnTo>
                    <a:lnTo>
                      <a:pt x="58" y="64"/>
                    </a:lnTo>
                    <a:lnTo>
                      <a:pt x="26" y="64"/>
                    </a:lnTo>
                    <a:lnTo>
                      <a:pt x="19" y="85"/>
                    </a:lnTo>
                    <a:lnTo>
                      <a:pt x="0" y="85"/>
                    </a:lnTo>
                    <a:lnTo>
                      <a:pt x="33" y="0"/>
                    </a:lnTo>
                    <a:lnTo>
                      <a:pt x="51" y="0"/>
                    </a:lnTo>
                    <a:lnTo>
                      <a:pt x="84" y="85"/>
                    </a:lnTo>
                    <a:lnTo>
                      <a:pt x="54" y="51"/>
                    </a:lnTo>
                    <a:lnTo>
                      <a:pt x="42" y="21"/>
                    </a:lnTo>
                    <a:lnTo>
                      <a:pt x="30" y="51"/>
                    </a:lnTo>
                    <a:lnTo>
                      <a:pt x="54" y="51"/>
                    </a:lnTo>
                    <a:lnTo>
                      <a:pt x="84" y="85"/>
                    </a:lnTo>
                  </a:path>
                </a:pathLst>
              </a:custGeom>
              <a:solidFill>
                <a:srgbClr val="000000"/>
              </a:solidFill>
              <a:ln w="9525" cap="rnd">
                <a:noFill/>
                <a:round/>
                <a:headEnd/>
                <a:tailEnd/>
              </a:ln>
            </p:spPr>
            <p:txBody>
              <a:bodyPr/>
              <a:lstStyle/>
              <a:p>
                <a:endParaRPr lang="pt-BR"/>
              </a:p>
            </p:txBody>
          </p:sp>
          <p:sp>
            <p:nvSpPr>
              <p:cNvPr id="107585" name="Freeform 91"/>
              <p:cNvSpPr>
                <a:spLocks/>
              </p:cNvSpPr>
              <p:nvPr/>
            </p:nvSpPr>
            <p:spPr bwMode="auto">
              <a:xfrm>
                <a:off x="4321" y="3304"/>
                <a:ext cx="17" cy="86"/>
              </a:xfrm>
              <a:custGeom>
                <a:avLst/>
                <a:gdLst>
                  <a:gd name="T0" fmla="*/ 0 w 17"/>
                  <a:gd name="T1" fmla="*/ 85 h 86"/>
                  <a:gd name="T2" fmla="*/ 0 w 17"/>
                  <a:gd name="T3" fmla="*/ 0 h 86"/>
                  <a:gd name="T4" fmla="*/ 16 w 17"/>
                  <a:gd name="T5" fmla="*/ 0 h 86"/>
                  <a:gd name="T6" fmla="*/ 16 w 17"/>
                  <a:gd name="T7" fmla="*/ 85 h 86"/>
                  <a:gd name="T8" fmla="*/ 0 w 17"/>
                  <a:gd name="T9" fmla="*/ 85 h 86"/>
                  <a:gd name="T10" fmla="*/ 0 60000 65536"/>
                  <a:gd name="T11" fmla="*/ 0 60000 65536"/>
                  <a:gd name="T12" fmla="*/ 0 60000 65536"/>
                  <a:gd name="T13" fmla="*/ 0 60000 65536"/>
                  <a:gd name="T14" fmla="*/ 0 60000 65536"/>
                  <a:gd name="T15" fmla="*/ 0 w 17"/>
                  <a:gd name="T16" fmla="*/ 0 h 86"/>
                  <a:gd name="T17" fmla="*/ 17 w 17"/>
                  <a:gd name="T18" fmla="*/ 86 h 86"/>
                </a:gdLst>
                <a:ahLst/>
                <a:cxnLst>
                  <a:cxn ang="T10">
                    <a:pos x="T0" y="T1"/>
                  </a:cxn>
                  <a:cxn ang="T11">
                    <a:pos x="T2" y="T3"/>
                  </a:cxn>
                  <a:cxn ang="T12">
                    <a:pos x="T4" y="T5"/>
                  </a:cxn>
                  <a:cxn ang="T13">
                    <a:pos x="T6" y="T7"/>
                  </a:cxn>
                  <a:cxn ang="T14">
                    <a:pos x="T8" y="T9"/>
                  </a:cxn>
                </a:cxnLst>
                <a:rect l="T15" t="T16" r="T17" b="T18"/>
                <a:pathLst>
                  <a:path w="17" h="86">
                    <a:moveTo>
                      <a:pt x="0" y="85"/>
                    </a:moveTo>
                    <a:lnTo>
                      <a:pt x="0" y="0"/>
                    </a:lnTo>
                    <a:lnTo>
                      <a:pt x="16" y="0"/>
                    </a:lnTo>
                    <a:lnTo>
                      <a:pt x="16" y="85"/>
                    </a:lnTo>
                    <a:lnTo>
                      <a:pt x="0" y="85"/>
                    </a:lnTo>
                  </a:path>
                </a:pathLst>
              </a:custGeom>
              <a:solidFill>
                <a:srgbClr val="000000"/>
              </a:solidFill>
              <a:ln w="9525" cap="rnd">
                <a:noFill/>
                <a:round/>
                <a:headEnd/>
                <a:tailEnd/>
              </a:ln>
            </p:spPr>
            <p:txBody>
              <a:bodyPr/>
              <a:lstStyle/>
              <a:p>
                <a:endParaRPr lang="pt-BR"/>
              </a:p>
            </p:txBody>
          </p:sp>
        </p:grpSp>
        <p:sp>
          <p:nvSpPr>
            <p:cNvPr id="107561" name="Rectangle 92"/>
            <p:cNvSpPr>
              <a:spLocks noChangeArrowheads="1"/>
            </p:cNvSpPr>
            <p:nvPr/>
          </p:nvSpPr>
          <p:spPr bwMode="auto">
            <a:xfrm>
              <a:off x="4537" y="920"/>
              <a:ext cx="918" cy="442"/>
            </a:xfrm>
            <a:prstGeom prst="rect">
              <a:avLst/>
            </a:prstGeom>
            <a:noFill/>
            <a:ln w="9525">
              <a:noFill/>
              <a:miter lim="800000"/>
              <a:headEnd/>
              <a:tailEnd/>
            </a:ln>
          </p:spPr>
          <p:txBody>
            <a:bodyPr wrap="none" lIns="92075" tIns="46038" rIns="92075" bIns="46038">
              <a:spAutoFit/>
            </a:bodyPr>
            <a:lstStyle/>
            <a:p>
              <a:pPr eaLnBrk="0" hangingPunct="0"/>
              <a:r>
                <a:rPr lang="en-GB" sz="2000" b="1">
                  <a:latin typeface="Arial" charset="0"/>
                </a:rPr>
                <a:t>SISTEMA</a:t>
              </a:r>
            </a:p>
            <a:p>
              <a:pPr eaLnBrk="0" hangingPunct="0"/>
              <a:r>
                <a:rPr lang="en-GB" sz="2000" b="1">
                  <a:latin typeface="Arial" charset="0"/>
                </a:rPr>
                <a:t>FIELDBUS</a:t>
              </a:r>
            </a:p>
          </p:txBody>
        </p:sp>
        <p:pic>
          <p:nvPicPr>
            <p:cNvPr id="107562" name="Picture 93" descr="npo000149"/>
            <p:cNvPicPr>
              <a:picLocks noChangeAspect="1" noChangeArrowheads="1"/>
            </p:cNvPicPr>
            <p:nvPr/>
          </p:nvPicPr>
          <p:blipFill>
            <a:blip r:embed="rId4"/>
            <a:srcRect/>
            <a:stretch>
              <a:fillRect/>
            </a:stretch>
          </p:blipFill>
          <p:spPr bwMode="auto">
            <a:xfrm>
              <a:off x="3866" y="950"/>
              <a:ext cx="624" cy="504"/>
            </a:xfrm>
            <a:prstGeom prst="rect">
              <a:avLst/>
            </a:prstGeom>
            <a:noFill/>
            <a:ln w="9525" algn="ctr">
              <a:noFill/>
              <a:miter lim="800000"/>
              <a:headEnd/>
              <a:tailEnd/>
            </a:ln>
          </p:spPr>
        </p:pic>
        <p:sp>
          <p:nvSpPr>
            <p:cNvPr id="107563" name="Line 94"/>
            <p:cNvSpPr>
              <a:spLocks noChangeShapeType="1"/>
            </p:cNvSpPr>
            <p:nvPr/>
          </p:nvSpPr>
          <p:spPr bwMode="auto">
            <a:xfrm>
              <a:off x="3988" y="1641"/>
              <a:ext cx="0" cy="128"/>
            </a:xfrm>
            <a:prstGeom prst="line">
              <a:avLst/>
            </a:prstGeom>
            <a:noFill/>
            <a:ln w="50800">
              <a:solidFill>
                <a:schemeClr val="tx1"/>
              </a:solidFill>
              <a:round/>
              <a:headEnd type="none" w="sm" len="sm"/>
              <a:tailEnd type="none" w="sm" len="sm"/>
            </a:ln>
          </p:spPr>
          <p:txBody>
            <a:bodyPr wrap="none" anchor="ctr"/>
            <a:lstStyle/>
            <a:p>
              <a:endParaRPr lang="pt-BR"/>
            </a:p>
          </p:txBody>
        </p:sp>
        <p:pic>
          <p:nvPicPr>
            <p:cNvPr id="107564" name="Picture 95" descr="npo00014b"/>
            <p:cNvPicPr>
              <a:picLocks noChangeAspect="1" noChangeArrowheads="1"/>
            </p:cNvPicPr>
            <p:nvPr/>
          </p:nvPicPr>
          <p:blipFill>
            <a:blip r:embed="rId5"/>
            <a:srcRect/>
            <a:stretch>
              <a:fillRect/>
            </a:stretch>
          </p:blipFill>
          <p:spPr bwMode="auto">
            <a:xfrm>
              <a:off x="3778" y="1705"/>
              <a:ext cx="1128" cy="384"/>
            </a:xfrm>
            <a:prstGeom prst="rect">
              <a:avLst/>
            </a:prstGeom>
            <a:noFill/>
            <a:ln w="9525" algn="ctr">
              <a:noFill/>
              <a:miter lim="800000"/>
              <a:headEnd/>
              <a:tailEnd/>
            </a:ln>
          </p:spPr>
        </p:pic>
        <p:sp>
          <p:nvSpPr>
            <p:cNvPr id="107565" name="Line 96"/>
            <p:cNvSpPr>
              <a:spLocks noChangeShapeType="1"/>
            </p:cNvSpPr>
            <p:nvPr/>
          </p:nvSpPr>
          <p:spPr bwMode="auto">
            <a:xfrm>
              <a:off x="3678" y="2874"/>
              <a:ext cx="1155" cy="0"/>
            </a:xfrm>
            <a:prstGeom prst="line">
              <a:avLst/>
            </a:prstGeom>
            <a:noFill/>
            <a:ln w="38100">
              <a:solidFill>
                <a:srgbClr val="FF0000"/>
              </a:solidFill>
              <a:round/>
              <a:headEnd/>
              <a:tailEnd/>
            </a:ln>
          </p:spPr>
          <p:txBody>
            <a:bodyPr wrap="none" anchor="ctr"/>
            <a:lstStyle/>
            <a:p>
              <a:endParaRPr lang="pt-BR"/>
            </a:p>
          </p:txBody>
        </p:sp>
        <p:sp>
          <p:nvSpPr>
            <p:cNvPr id="107566" name="Line 97"/>
            <p:cNvSpPr>
              <a:spLocks noChangeShapeType="1"/>
            </p:cNvSpPr>
            <p:nvPr/>
          </p:nvSpPr>
          <p:spPr bwMode="auto">
            <a:xfrm>
              <a:off x="4727" y="2874"/>
              <a:ext cx="0" cy="432"/>
            </a:xfrm>
            <a:prstGeom prst="line">
              <a:avLst/>
            </a:prstGeom>
            <a:noFill/>
            <a:ln w="28575">
              <a:solidFill>
                <a:srgbClr val="FF0000"/>
              </a:solidFill>
              <a:round/>
              <a:headEnd/>
              <a:tailEnd/>
            </a:ln>
          </p:spPr>
          <p:txBody>
            <a:bodyPr wrap="none" anchor="ctr"/>
            <a:lstStyle/>
            <a:p>
              <a:endParaRPr lang="pt-BR"/>
            </a:p>
          </p:txBody>
        </p:sp>
        <p:sp>
          <p:nvSpPr>
            <p:cNvPr id="107567" name="Line 98"/>
            <p:cNvSpPr>
              <a:spLocks noChangeShapeType="1"/>
            </p:cNvSpPr>
            <p:nvPr/>
          </p:nvSpPr>
          <p:spPr bwMode="auto">
            <a:xfrm flipH="1">
              <a:off x="3786" y="2867"/>
              <a:ext cx="6" cy="165"/>
            </a:xfrm>
            <a:prstGeom prst="line">
              <a:avLst/>
            </a:prstGeom>
            <a:noFill/>
            <a:ln w="28575">
              <a:solidFill>
                <a:srgbClr val="FF0000"/>
              </a:solidFill>
              <a:round/>
              <a:headEnd/>
              <a:tailEnd/>
            </a:ln>
          </p:spPr>
          <p:txBody>
            <a:bodyPr wrap="none" anchor="ctr"/>
            <a:lstStyle/>
            <a:p>
              <a:endParaRPr lang="pt-BR"/>
            </a:p>
          </p:txBody>
        </p:sp>
        <p:sp>
          <p:nvSpPr>
            <p:cNvPr id="107568" name="Line 99"/>
            <p:cNvSpPr>
              <a:spLocks noChangeShapeType="1"/>
            </p:cNvSpPr>
            <p:nvPr/>
          </p:nvSpPr>
          <p:spPr bwMode="auto">
            <a:xfrm flipH="1">
              <a:off x="4157" y="2882"/>
              <a:ext cx="0" cy="150"/>
            </a:xfrm>
            <a:prstGeom prst="line">
              <a:avLst/>
            </a:prstGeom>
            <a:noFill/>
            <a:ln w="28575">
              <a:solidFill>
                <a:srgbClr val="FF0000"/>
              </a:solidFill>
              <a:round/>
              <a:headEnd/>
              <a:tailEnd/>
            </a:ln>
          </p:spPr>
          <p:txBody>
            <a:bodyPr wrap="none" anchor="ctr"/>
            <a:lstStyle/>
            <a:p>
              <a:endParaRPr lang="pt-BR"/>
            </a:p>
          </p:txBody>
        </p:sp>
        <p:sp>
          <p:nvSpPr>
            <p:cNvPr id="107569" name="Rectangle 100"/>
            <p:cNvSpPr>
              <a:spLocks noChangeArrowheads="1"/>
            </p:cNvSpPr>
            <p:nvPr/>
          </p:nvSpPr>
          <p:spPr bwMode="auto">
            <a:xfrm>
              <a:off x="4828" y="2853"/>
              <a:ext cx="48" cy="48"/>
            </a:xfrm>
            <a:prstGeom prst="rect">
              <a:avLst/>
            </a:prstGeom>
            <a:solidFill>
              <a:srgbClr val="FF3300"/>
            </a:solidFill>
            <a:ln w="9525">
              <a:noFill/>
              <a:miter lim="800000"/>
              <a:headEnd/>
              <a:tailEnd/>
            </a:ln>
          </p:spPr>
          <p:txBody>
            <a:bodyPr wrap="none" anchor="ctr"/>
            <a:lstStyle/>
            <a:p>
              <a:pPr algn="ctr" eaLnBrk="0" hangingPunct="0"/>
              <a:endParaRPr lang="pt-BR"/>
            </a:p>
          </p:txBody>
        </p:sp>
        <p:sp>
          <p:nvSpPr>
            <p:cNvPr id="107570" name="Rectangle 101"/>
            <p:cNvSpPr>
              <a:spLocks noChangeArrowheads="1"/>
            </p:cNvSpPr>
            <p:nvPr/>
          </p:nvSpPr>
          <p:spPr bwMode="auto">
            <a:xfrm>
              <a:off x="3658" y="2853"/>
              <a:ext cx="48" cy="48"/>
            </a:xfrm>
            <a:prstGeom prst="rect">
              <a:avLst/>
            </a:prstGeom>
            <a:solidFill>
              <a:srgbClr val="FF3300"/>
            </a:solidFill>
            <a:ln w="9525">
              <a:noFill/>
              <a:miter lim="800000"/>
              <a:headEnd/>
              <a:tailEnd/>
            </a:ln>
          </p:spPr>
          <p:txBody>
            <a:bodyPr wrap="none" anchor="ctr"/>
            <a:lstStyle/>
            <a:p>
              <a:pPr algn="ctr" eaLnBrk="0" hangingPunct="0"/>
              <a:endParaRPr lang="pt-BR"/>
            </a:p>
          </p:txBody>
        </p:sp>
        <p:pic>
          <p:nvPicPr>
            <p:cNvPr id="107571" name="Picture 102" descr="npo00014c"/>
            <p:cNvPicPr>
              <a:picLocks noChangeAspect="1" noChangeArrowheads="1"/>
            </p:cNvPicPr>
            <p:nvPr/>
          </p:nvPicPr>
          <p:blipFill>
            <a:blip r:embed="rId6"/>
            <a:srcRect/>
            <a:stretch>
              <a:fillRect/>
            </a:stretch>
          </p:blipFill>
          <p:spPr bwMode="auto">
            <a:xfrm>
              <a:off x="4032" y="3004"/>
              <a:ext cx="270" cy="420"/>
            </a:xfrm>
            <a:prstGeom prst="rect">
              <a:avLst/>
            </a:prstGeom>
            <a:noFill/>
            <a:ln w="9525" algn="ctr">
              <a:noFill/>
              <a:miter lim="800000"/>
              <a:headEnd/>
              <a:tailEnd/>
            </a:ln>
          </p:spPr>
        </p:pic>
        <p:pic>
          <p:nvPicPr>
            <p:cNvPr id="107572" name="Picture 103" descr="npo00014e"/>
            <p:cNvPicPr>
              <a:picLocks noChangeAspect="1" noChangeArrowheads="1"/>
            </p:cNvPicPr>
            <p:nvPr/>
          </p:nvPicPr>
          <p:blipFill>
            <a:blip r:embed="rId7"/>
            <a:srcRect/>
            <a:stretch>
              <a:fillRect/>
            </a:stretch>
          </p:blipFill>
          <p:spPr bwMode="auto">
            <a:xfrm>
              <a:off x="3678" y="3040"/>
              <a:ext cx="210" cy="216"/>
            </a:xfrm>
            <a:prstGeom prst="rect">
              <a:avLst/>
            </a:prstGeom>
            <a:noFill/>
            <a:ln w="9525" algn="ctr">
              <a:noFill/>
              <a:miter lim="800000"/>
              <a:headEnd/>
              <a:tailEnd/>
            </a:ln>
          </p:spPr>
        </p:pic>
        <p:pic>
          <p:nvPicPr>
            <p:cNvPr id="107573" name="Picture 104" descr="npo000151"/>
            <p:cNvPicPr>
              <a:picLocks noChangeAspect="1" noChangeArrowheads="1"/>
            </p:cNvPicPr>
            <p:nvPr/>
          </p:nvPicPr>
          <p:blipFill>
            <a:blip r:embed="rId8"/>
            <a:srcRect/>
            <a:stretch>
              <a:fillRect/>
            </a:stretch>
          </p:blipFill>
          <p:spPr bwMode="auto">
            <a:xfrm>
              <a:off x="5288" y="3199"/>
              <a:ext cx="291" cy="253"/>
            </a:xfrm>
            <a:prstGeom prst="rect">
              <a:avLst/>
            </a:prstGeom>
            <a:noFill/>
            <a:ln w="9525" algn="ctr">
              <a:noFill/>
              <a:miter lim="800000"/>
              <a:headEnd/>
              <a:tailEnd/>
            </a:ln>
          </p:spPr>
        </p:pic>
        <p:sp>
          <p:nvSpPr>
            <p:cNvPr id="107574" name="Freeform 105"/>
            <p:cNvSpPr>
              <a:spLocks/>
            </p:cNvSpPr>
            <p:nvPr/>
          </p:nvSpPr>
          <p:spPr bwMode="auto">
            <a:xfrm>
              <a:off x="1739" y="1701"/>
              <a:ext cx="3194" cy="1345"/>
            </a:xfrm>
            <a:custGeom>
              <a:avLst/>
              <a:gdLst>
                <a:gd name="T0" fmla="*/ 945 w 3505"/>
                <a:gd name="T1" fmla="*/ 1281 h 1345"/>
                <a:gd name="T2" fmla="*/ 919 w 3505"/>
                <a:gd name="T3" fmla="*/ 1184 h 1345"/>
                <a:gd name="T4" fmla="*/ 879 w 3505"/>
                <a:gd name="T5" fmla="*/ 1075 h 1345"/>
                <a:gd name="T6" fmla="*/ 828 w 3505"/>
                <a:gd name="T7" fmla="*/ 957 h 1345"/>
                <a:gd name="T8" fmla="*/ 765 w 3505"/>
                <a:gd name="T9" fmla="*/ 830 h 1345"/>
                <a:gd name="T10" fmla="*/ 696 w 3505"/>
                <a:gd name="T11" fmla="*/ 700 h 1345"/>
                <a:gd name="T12" fmla="*/ 622 w 3505"/>
                <a:gd name="T13" fmla="*/ 571 h 1345"/>
                <a:gd name="T14" fmla="*/ 543 w 3505"/>
                <a:gd name="T15" fmla="*/ 444 h 1345"/>
                <a:gd name="T16" fmla="*/ 462 w 3505"/>
                <a:gd name="T17" fmla="*/ 326 h 1345"/>
                <a:gd name="T18" fmla="*/ 382 w 3505"/>
                <a:gd name="T19" fmla="*/ 224 h 1345"/>
                <a:gd name="T20" fmla="*/ 303 w 3505"/>
                <a:gd name="T21" fmla="*/ 133 h 1345"/>
                <a:gd name="T22" fmla="*/ 230 w 3505"/>
                <a:gd name="T23" fmla="*/ 64 h 1345"/>
                <a:gd name="T24" fmla="*/ 160 w 3505"/>
                <a:gd name="T25" fmla="*/ 18 h 1345"/>
                <a:gd name="T26" fmla="*/ 100 w 3505"/>
                <a:gd name="T27" fmla="*/ 0 h 1345"/>
                <a:gd name="T28" fmla="*/ 51 w 3505"/>
                <a:gd name="T29" fmla="*/ 13 h 1345"/>
                <a:gd name="T30" fmla="*/ 14 w 3505"/>
                <a:gd name="T31" fmla="*/ 64 h 1345"/>
                <a:gd name="T32" fmla="*/ 5 w 3505"/>
                <a:gd name="T33" fmla="*/ 133 h 1345"/>
                <a:gd name="T34" fmla="*/ 33 w 3505"/>
                <a:gd name="T35" fmla="*/ 69 h 1345"/>
                <a:gd name="T36" fmla="*/ 75 w 3505"/>
                <a:gd name="T37" fmla="*/ 39 h 1345"/>
                <a:gd name="T38" fmla="*/ 129 w 3505"/>
                <a:gd name="T39" fmla="*/ 43 h 1345"/>
                <a:gd name="T40" fmla="*/ 192 w 3505"/>
                <a:gd name="T41" fmla="*/ 75 h 1345"/>
                <a:gd name="T42" fmla="*/ 264 w 3505"/>
                <a:gd name="T43" fmla="*/ 133 h 1345"/>
                <a:gd name="T44" fmla="*/ 340 w 3505"/>
                <a:gd name="T45" fmla="*/ 214 h 1345"/>
                <a:gd name="T46" fmla="*/ 421 w 3505"/>
                <a:gd name="T47" fmla="*/ 311 h 1345"/>
                <a:gd name="T48" fmla="*/ 500 w 3505"/>
                <a:gd name="T49" fmla="*/ 423 h 1345"/>
                <a:gd name="T50" fmla="*/ 580 w 3505"/>
                <a:gd name="T51" fmla="*/ 543 h 1345"/>
                <a:gd name="T52" fmla="*/ 657 w 3505"/>
                <a:gd name="T53" fmla="*/ 670 h 1345"/>
                <a:gd name="T54" fmla="*/ 729 w 3505"/>
                <a:gd name="T55" fmla="*/ 800 h 1345"/>
                <a:gd name="T56" fmla="*/ 796 w 3505"/>
                <a:gd name="T57" fmla="*/ 930 h 1345"/>
                <a:gd name="T58" fmla="*/ 852 w 3505"/>
                <a:gd name="T59" fmla="*/ 1054 h 1345"/>
                <a:gd name="T60" fmla="*/ 898 w 3505"/>
                <a:gd name="T61" fmla="*/ 1165 h 1345"/>
                <a:gd name="T62" fmla="*/ 930 w 3505"/>
                <a:gd name="T63" fmla="*/ 1265 h 1345"/>
                <a:gd name="T64" fmla="*/ 946 w 3505"/>
                <a:gd name="T65" fmla="*/ 1344 h 13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05"/>
                <a:gd name="T100" fmla="*/ 0 h 1345"/>
                <a:gd name="T101" fmla="*/ 3505 w 3505"/>
                <a:gd name="T102" fmla="*/ 1345 h 13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05" h="1345">
                  <a:moveTo>
                    <a:pt x="3504" y="1323"/>
                  </a:moveTo>
                  <a:lnTo>
                    <a:pt x="3474" y="1281"/>
                  </a:lnTo>
                  <a:lnTo>
                    <a:pt x="3433" y="1235"/>
                  </a:lnTo>
                  <a:lnTo>
                    <a:pt x="3377" y="1184"/>
                  </a:lnTo>
                  <a:lnTo>
                    <a:pt x="3309" y="1133"/>
                  </a:lnTo>
                  <a:lnTo>
                    <a:pt x="3230" y="1075"/>
                  </a:lnTo>
                  <a:lnTo>
                    <a:pt x="3140" y="1017"/>
                  </a:lnTo>
                  <a:lnTo>
                    <a:pt x="3042" y="957"/>
                  </a:lnTo>
                  <a:lnTo>
                    <a:pt x="2930" y="894"/>
                  </a:lnTo>
                  <a:lnTo>
                    <a:pt x="2814" y="830"/>
                  </a:lnTo>
                  <a:lnTo>
                    <a:pt x="2690" y="765"/>
                  </a:lnTo>
                  <a:lnTo>
                    <a:pt x="2559" y="700"/>
                  </a:lnTo>
                  <a:lnTo>
                    <a:pt x="2423" y="635"/>
                  </a:lnTo>
                  <a:lnTo>
                    <a:pt x="2284" y="571"/>
                  </a:lnTo>
                  <a:lnTo>
                    <a:pt x="2140" y="508"/>
                  </a:lnTo>
                  <a:lnTo>
                    <a:pt x="1994" y="444"/>
                  </a:lnTo>
                  <a:lnTo>
                    <a:pt x="1844" y="383"/>
                  </a:lnTo>
                  <a:lnTo>
                    <a:pt x="1696" y="326"/>
                  </a:lnTo>
                  <a:lnTo>
                    <a:pt x="1547" y="272"/>
                  </a:lnTo>
                  <a:lnTo>
                    <a:pt x="1401" y="224"/>
                  </a:lnTo>
                  <a:lnTo>
                    <a:pt x="1254" y="175"/>
                  </a:lnTo>
                  <a:lnTo>
                    <a:pt x="1113" y="133"/>
                  </a:lnTo>
                  <a:lnTo>
                    <a:pt x="975" y="96"/>
                  </a:lnTo>
                  <a:lnTo>
                    <a:pt x="839" y="64"/>
                  </a:lnTo>
                  <a:lnTo>
                    <a:pt x="713" y="36"/>
                  </a:lnTo>
                  <a:lnTo>
                    <a:pt x="592" y="18"/>
                  </a:lnTo>
                  <a:lnTo>
                    <a:pt x="477" y="6"/>
                  </a:lnTo>
                  <a:lnTo>
                    <a:pt x="371" y="0"/>
                  </a:lnTo>
                  <a:lnTo>
                    <a:pt x="277" y="3"/>
                  </a:lnTo>
                  <a:lnTo>
                    <a:pt x="189" y="13"/>
                  </a:lnTo>
                  <a:lnTo>
                    <a:pt x="114" y="34"/>
                  </a:lnTo>
                  <a:lnTo>
                    <a:pt x="51" y="64"/>
                  </a:lnTo>
                  <a:lnTo>
                    <a:pt x="0" y="103"/>
                  </a:lnTo>
                  <a:lnTo>
                    <a:pt x="17" y="133"/>
                  </a:lnTo>
                  <a:lnTo>
                    <a:pt x="62" y="96"/>
                  </a:lnTo>
                  <a:lnTo>
                    <a:pt x="121" y="69"/>
                  </a:lnTo>
                  <a:lnTo>
                    <a:pt x="193" y="52"/>
                  </a:lnTo>
                  <a:lnTo>
                    <a:pt x="277" y="39"/>
                  </a:lnTo>
                  <a:lnTo>
                    <a:pt x="371" y="39"/>
                  </a:lnTo>
                  <a:lnTo>
                    <a:pt x="475" y="43"/>
                  </a:lnTo>
                  <a:lnTo>
                    <a:pt x="587" y="57"/>
                  </a:lnTo>
                  <a:lnTo>
                    <a:pt x="709" y="75"/>
                  </a:lnTo>
                  <a:lnTo>
                    <a:pt x="835" y="103"/>
                  </a:lnTo>
                  <a:lnTo>
                    <a:pt x="968" y="133"/>
                  </a:lnTo>
                  <a:lnTo>
                    <a:pt x="1108" y="172"/>
                  </a:lnTo>
                  <a:lnTo>
                    <a:pt x="1250" y="214"/>
                  </a:lnTo>
                  <a:lnTo>
                    <a:pt x="1394" y="260"/>
                  </a:lnTo>
                  <a:lnTo>
                    <a:pt x="1541" y="311"/>
                  </a:lnTo>
                  <a:lnTo>
                    <a:pt x="1689" y="365"/>
                  </a:lnTo>
                  <a:lnTo>
                    <a:pt x="1837" y="423"/>
                  </a:lnTo>
                  <a:lnTo>
                    <a:pt x="1984" y="483"/>
                  </a:lnTo>
                  <a:lnTo>
                    <a:pt x="2130" y="543"/>
                  </a:lnTo>
                  <a:lnTo>
                    <a:pt x="2275" y="607"/>
                  </a:lnTo>
                  <a:lnTo>
                    <a:pt x="2415" y="670"/>
                  </a:lnTo>
                  <a:lnTo>
                    <a:pt x="2550" y="737"/>
                  </a:lnTo>
                  <a:lnTo>
                    <a:pt x="2678" y="800"/>
                  </a:lnTo>
                  <a:lnTo>
                    <a:pt x="2802" y="867"/>
                  </a:lnTo>
                  <a:lnTo>
                    <a:pt x="2920" y="930"/>
                  </a:lnTo>
                  <a:lnTo>
                    <a:pt x="3028" y="994"/>
                  </a:lnTo>
                  <a:lnTo>
                    <a:pt x="3127" y="1054"/>
                  </a:lnTo>
                  <a:lnTo>
                    <a:pt x="3217" y="1112"/>
                  </a:lnTo>
                  <a:lnTo>
                    <a:pt x="3295" y="1165"/>
                  </a:lnTo>
                  <a:lnTo>
                    <a:pt x="3361" y="1216"/>
                  </a:lnTo>
                  <a:lnTo>
                    <a:pt x="3416" y="1265"/>
                  </a:lnTo>
                  <a:lnTo>
                    <a:pt x="3454" y="1308"/>
                  </a:lnTo>
                  <a:lnTo>
                    <a:pt x="3478" y="1344"/>
                  </a:lnTo>
                  <a:lnTo>
                    <a:pt x="3504" y="1323"/>
                  </a:lnTo>
                </a:path>
              </a:pathLst>
            </a:custGeom>
            <a:solidFill>
              <a:srgbClr val="9900CC"/>
            </a:solidFill>
            <a:ln w="9525" cap="rnd">
              <a:noFill/>
              <a:round/>
              <a:headEnd/>
              <a:tailEnd/>
            </a:ln>
          </p:spPr>
          <p:txBody>
            <a:bodyPr/>
            <a:lstStyle/>
            <a:p>
              <a:endParaRPr lang="pt-BR"/>
            </a:p>
          </p:txBody>
        </p:sp>
        <p:sp>
          <p:nvSpPr>
            <p:cNvPr id="107575" name="Freeform 106"/>
            <p:cNvSpPr>
              <a:spLocks/>
            </p:cNvSpPr>
            <p:nvPr/>
          </p:nvSpPr>
          <p:spPr bwMode="auto">
            <a:xfrm>
              <a:off x="2739" y="2277"/>
              <a:ext cx="1313" cy="626"/>
            </a:xfrm>
            <a:custGeom>
              <a:avLst/>
              <a:gdLst>
                <a:gd name="T0" fmla="*/ 10 w 1921"/>
                <a:gd name="T1" fmla="*/ 3 h 953"/>
                <a:gd name="T2" fmla="*/ 10 w 1921"/>
                <a:gd name="T3" fmla="*/ 2 h 953"/>
                <a:gd name="T4" fmla="*/ 8 w 1921"/>
                <a:gd name="T5" fmla="*/ 2 h 953"/>
                <a:gd name="T6" fmla="*/ 8 w 1921"/>
                <a:gd name="T7" fmla="*/ 2 h 953"/>
                <a:gd name="T8" fmla="*/ 8 w 1921"/>
                <a:gd name="T9" fmla="*/ 2 h 953"/>
                <a:gd name="T10" fmla="*/ 8 w 1921"/>
                <a:gd name="T11" fmla="*/ 1 h 953"/>
                <a:gd name="T12" fmla="*/ 8 w 1921"/>
                <a:gd name="T13" fmla="*/ 1 h 953"/>
                <a:gd name="T14" fmla="*/ 7 w 1921"/>
                <a:gd name="T15" fmla="*/ 1 h 953"/>
                <a:gd name="T16" fmla="*/ 5 w 1921"/>
                <a:gd name="T17" fmla="*/ 1 h 953"/>
                <a:gd name="T18" fmla="*/ 5 w 1921"/>
                <a:gd name="T19" fmla="*/ 1 h 953"/>
                <a:gd name="T20" fmla="*/ 5 w 1921"/>
                <a:gd name="T21" fmla="*/ 1 h 953"/>
                <a:gd name="T22" fmla="*/ 3 w 1921"/>
                <a:gd name="T23" fmla="*/ 1 h 953"/>
                <a:gd name="T24" fmla="*/ 3 w 1921"/>
                <a:gd name="T25" fmla="*/ 1 h 953"/>
                <a:gd name="T26" fmla="*/ 2 w 1921"/>
                <a:gd name="T27" fmla="*/ 1 h 953"/>
                <a:gd name="T28" fmla="*/ 1 w 1921"/>
                <a:gd name="T29" fmla="*/ 1 h 953"/>
                <a:gd name="T30" fmla="*/ 1 w 1921"/>
                <a:gd name="T31" fmla="*/ 1 h 953"/>
                <a:gd name="T32" fmla="*/ 0 w 1921"/>
                <a:gd name="T33" fmla="*/ 1 h 953"/>
                <a:gd name="T34" fmla="*/ 1 w 1921"/>
                <a:gd name="T35" fmla="*/ 1 h 953"/>
                <a:gd name="T36" fmla="*/ 1 w 1921"/>
                <a:gd name="T37" fmla="*/ 1 h 953"/>
                <a:gd name="T38" fmla="*/ 2 w 1921"/>
                <a:gd name="T39" fmla="*/ 1 h 953"/>
                <a:gd name="T40" fmla="*/ 3 w 1921"/>
                <a:gd name="T41" fmla="*/ 1 h 953"/>
                <a:gd name="T42" fmla="*/ 4 w 1921"/>
                <a:gd name="T43" fmla="*/ 1 h 953"/>
                <a:gd name="T44" fmla="*/ 5 w 1921"/>
                <a:gd name="T45" fmla="*/ 1 h 953"/>
                <a:gd name="T46" fmla="*/ 5 w 1921"/>
                <a:gd name="T47" fmla="*/ 1 h 953"/>
                <a:gd name="T48" fmla="*/ 7 w 1921"/>
                <a:gd name="T49" fmla="*/ 1 h 953"/>
                <a:gd name="T50" fmla="*/ 7 w 1921"/>
                <a:gd name="T51" fmla="*/ 1 h 953"/>
                <a:gd name="T52" fmla="*/ 8 w 1921"/>
                <a:gd name="T53" fmla="*/ 1 h 953"/>
                <a:gd name="T54" fmla="*/ 8 w 1921"/>
                <a:gd name="T55" fmla="*/ 2 h 953"/>
                <a:gd name="T56" fmla="*/ 8 w 1921"/>
                <a:gd name="T57" fmla="*/ 2 h 953"/>
                <a:gd name="T58" fmla="*/ 8 w 1921"/>
                <a:gd name="T59" fmla="*/ 2 h 953"/>
                <a:gd name="T60" fmla="*/ 8 w 1921"/>
                <a:gd name="T61" fmla="*/ 2 h 953"/>
                <a:gd name="T62" fmla="*/ 10 w 1921"/>
                <a:gd name="T63" fmla="*/ 3 h 953"/>
                <a:gd name="T64" fmla="*/ 10 w 1921"/>
                <a:gd name="T65" fmla="*/ 3 h 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21"/>
                <a:gd name="T100" fmla="*/ 0 h 953"/>
                <a:gd name="T101" fmla="*/ 1921 w 1921"/>
                <a:gd name="T102" fmla="*/ 953 h 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21" h="953">
                  <a:moveTo>
                    <a:pt x="1920" y="949"/>
                  </a:moveTo>
                  <a:lnTo>
                    <a:pt x="1913" y="906"/>
                  </a:lnTo>
                  <a:lnTo>
                    <a:pt x="1901" y="866"/>
                  </a:lnTo>
                  <a:lnTo>
                    <a:pt x="1884" y="827"/>
                  </a:lnTo>
                  <a:lnTo>
                    <a:pt x="1862" y="786"/>
                  </a:lnTo>
                  <a:lnTo>
                    <a:pt x="1836" y="746"/>
                  </a:lnTo>
                  <a:lnTo>
                    <a:pt x="1807" y="708"/>
                  </a:lnTo>
                  <a:lnTo>
                    <a:pt x="1775" y="668"/>
                  </a:lnTo>
                  <a:lnTo>
                    <a:pt x="1736" y="633"/>
                  </a:lnTo>
                  <a:lnTo>
                    <a:pt x="1695" y="595"/>
                  </a:lnTo>
                  <a:lnTo>
                    <a:pt x="1649" y="558"/>
                  </a:lnTo>
                  <a:lnTo>
                    <a:pt x="1600" y="523"/>
                  </a:lnTo>
                  <a:lnTo>
                    <a:pt x="1550" y="487"/>
                  </a:lnTo>
                  <a:lnTo>
                    <a:pt x="1495" y="455"/>
                  </a:lnTo>
                  <a:lnTo>
                    <a:pt x="1435" y="420"/>
                  </a:lnTo>
                  <a:lnTo>
                    <a:pt x="1376" y="387"/>
                  </a:lnTo>
                  <a:lnTo>
                    <a:pt x="1312" y="357"/>
                  </a:lnTo>
                  <a:lnTo>
                    <a:pt x="1244" y="328"/>
                  </a:lnTo>
                  <a:lnTo>
                    <a:pt x="1176" y="297"/>
                  </a:lnTo>
                  <a:lnTo>
                    <a:pt x="1103" y="267"/>
                  </a:lnTo>
                  <a:lnTo>
                    <a:pt x="1031" y="240"/>
                  </a:lnTo>
                  <a:lnTo>
                    <a:pt x="954" y="213"/>
                  </a:lnTo>
                  <a:lnTo>
                    <a:pt x="875" y="188"/>
                  </a:lnTo>
                  <a:lnTo>
                    <a:pt x="796" y="163"/>
                  </a:lnTo>
                  <a:lnTo>
                    <a:pt x="712" y="140"/>
                  </a:lnTo>
                  <a:lnTo>
                    <a:pt x="628" y="117"/>
                  </a:lnTo>
                  <a:lnTo>
                    <a:pt x="542" y="97"/>
                  </a:lnTo>
                  <a:lnTo>
                    <a:pt x="454" y="77"/>
                  </a:lnTo>
                  <a:lnTo>
                    <a:pt x="367" y="57"/>
                  </a:lnTo>
                  <a:lnTo>
                    <a:pt x="276" y="42"/>
                  </a:lnTo>
                  <a:lnTo>
                    <a:pt x="186" y="24"/>
                  </a:lnTo>
                  <a:lnTo>
                    <a:pt x="94" y="11"/>
                  </a:lnTo>
                  <a:lnTo>
                    <a:pt x="1" y="0"/>
                  </a:lnTo>
                  <a:lnTo>
                    <a:pt x="0" y="32"/>
                  </a:lnTo>
                  <a:lnTo>
                    <a:pt x="91" y="44"/>
                  </a:lnTo>
                  <a:lnTo>
                    <a:pt x="182" y="57"/>
                  </a:lnTo>
                  <a:lnTo>
                    <a:pt x="272" y="72"/>
                  </a:lnTo>
                  <a:lnTo>
                    <a:pt x="362" y="90"/>
                  </a:lnTo>
                  <a:lnTo>
                    <a:pt x="450" y="107"/>
                  </a:lnTo>
                  <a:lnTo>
                    <a:pt x="536" y="127"/>
                  </a:lnTo>
                  <a:lnTo>
                    <a:pt x="622" y="147"/>
                  </a:lnTo>
                  <a:lnTo>
                    <a:pt x="705" y="170"/>
                  </a:lnTo>
                  <a:lnTo>
                    <a:pt x="787" y="195"/>
                  </a:lnTo>
                  <a:lnTo>
                    <a:pt x="868" y="217"/>
                  </a:lnTo>
                  <a:lnTo>
                    <a:pt x="945" y="245"/>
                  </a:lnTo>
                  <a:lnTo>
                    <a:pt x="1021" y="270"/>
                  </a:lnTo>
                  <a:lnTo>
                    <a:pt x="1095" y="297"/>
                  </a:lnTo>
                  <a:lnTo>
                    <a:pt x="1164" y="328"/>
                  </a:lnTo>
                  <a:lnTo>
                    <a:pt x="1235" y="357"/>
                  </a:lnTo>
                  <a:lnTo>
                    <a:pt x="1301" y="387"/>
                  </a:lnTo>
                  <a:lnTo>
                    <a:pt x="1363" y="418"/>
                  </a:lnTo>
                  <a:lnTo>
                    <a:pt x="1425" y="451"/>
                  </a:lnTo>
                  <a:lnTo>
                    <a:pt x="1482" y="483"/>
                  </a:lnTo>
                  <a:lnTo>
                    <a:pt x="1534" y="516"/>
                  </a:lnTo>
                  <a:lnTo>
                    <a:pt x="1587" y="550"/>
                  </a:lnTo>
                  <a:lnTo>
                    <a:pt x="1634" y="585"/>
                  </a:lnTo>
                  <a:lnTo>
                    <a:pt x="1677" y="620"/>
                  </a:lnTo>
                  <a:lnTo>
                    <a:pt x="1717" y="656"/>
                  </a:lnTo>
                  <a:lnTo>
                    <a:pt x="1755" y="693"/>
                  </a:lnTo>
                  <a:lnTo>
                    <a:pt x="1787" y="729"/>
                  </a:lnTo>
                  <a:lnTo>
                    <a:pt x="1814" y="766"/>
                  </a:lnTo>
                  <a:lnTo>
                    <a:pt x="1838" y="804"/>
                  </a:lnTo>
                  <a:lnTo>
                    <a:pt x="1858" y="841"/>
                  </a:lnTo>
                  <a:lnTo>
                    <a:pt x="1876" y="879"/>
                  </a:lnTo>
                  <a:lnTo>
                    <a:pt x="1886" y="917"/>
                  </a:lnTo>
                  <a:lnTo>
                    <a:pt x="1893" y="952"/>
                  </a:lnTo>
                  <a:lnTo>
                    <a:pt x="1920" y="949"/>
                  </a:lnTo>
                </a:path>
              </a:pathLst>
            </a:custGeom>
            <a:solidFill>
              <a:srgbClr val="9900CC"/>
            </a:solidFill>
            <a:ln w="9525" cap="rnd">
              <a:noFill/>
              <a:round/>
              <a:headEnd/>
              <a:tailEnd/>
            </a:ln>
          </p:spPr>
          <p:txBody>
            <a:bodyPr/>
            <a:lstStyle/>
            <a:p>
              <a:endParaRPr lang="pt-BR"/>
            </a:p>
          </p:txBody>
        </p:sp>
        <p:sp>
          <p:nvSpPr>
            <p:cNvPr id="107576" name="Freeform 107"/>
            <p:cNvSpPr>
              <a:spLocks/>
            </p:cNvSpPr>
            <p:nvPr/>
          </p:nvSpPr>
          <p:spPr bwMode="auto">
            <a:xfrm>
              <a:off x="2699" y="2565"/>
              <a:ext cx="986" cy="393"/>
            </a:xfrm>
            <a:custGeom>
              <a:avLst/>
              <a:gdLst>
                <a:gd name="T0" fmla="*/ 45 w 1251"/>
                <a:gd name="T1" fmla="*/ 2 h 596"/>
                <a:gd name="T2" fmla="*/ 43 w 1251"/>
                <a:gd name="T3" fmla="*/ 1 h 596"/>
                <a:gd name="T4" fmla="*/ 43 w 1251"/>
                <a:gd name="T5" fmla="*/ 1 h 596"/>
                <a:gd name="T6" fmla="*/ 41 w 1251"/>
                <a:gd name="T7" fmla="*/ 1 h 596"/>
                <a:gd name="T8" fmla="*/ 39 w 1251"/>
                <a:gd name="T9" fmla="*/ 1 h 596"/>
                <a:gd name="T10" fmla="*/ 38 w 1251"/>
                <a:gd name="T11" fmla="*/ 1 h 596"/>
                <a:gd name="T12" fmla="*/ 36 w 1251"/>
                <a:gd name="T13" fmla="*/ 1 h 596"/>
                <a:gd name="T14" fmla="*/ 34 w 1251"/>
                <a:gd name="T15" fmla="*/ 1 h 596"/>
                <a:gd name="T16" fmla="*/ 31 w 1251"/>
                <a:gd name="T17" fmla="*/ 1 h 596"/>
                <a:gd name="T18" fmla="*/ 28 w 1251"/>
                <a:gd name="T19" fmla="*/ 1 h 596"/>
                <a:gd name="T20" fmla="*/ 25 w 1251"/>
                <a:gd name="T21" fmla="*/ 1 h 596"/>
                <a:gd name="T22" fmla="*/ 22 w 1251"/>
                <a:gd name="T23" fmla="*/ 1 h 596"/>
                <a:gd name="T24" fmla="*/ 18 w 1251"/>
                <a:gd name="T25" fmla="*/ 1 h 596"/>
                <a:gd name="T26" fmla="*/ 13 w 1251"/>
                <a:gd name="T27" fmla="*/ 1 h 596"/>
                <a:gd name="T28" fmla="*/ 10 w 1251"/>
                <a:gd name="T29" fmla="*/ 1 h 596"/>
                <a:gd name="T30" fmla="*/ 5 w 1251"/>
                <a:gd name="T31" fmla="*/ 1 h 596"/>
                <a:gd name="T32" fmla="*/ 2 w 1251"/>
                <a:gd name="T33" fmla="*/ 0 h 596"/>
                <a:gd name="T34" fmla="*/ 0 w 1251"/>
                <a:gd name="T35" fmla="*/ 1 h 596"/>
                <a:gd name="T36" fmla="*/ 5 w 1251"/>
                <a:gd name="T37" fmla="*/ 1 h 596"/>
                <a:gd name="T38" fmla="*/ 9 w 1251"/>
                <a:gd name="T39" fmla="*/ 1 h 596"/>
                <a:gd name="T40" fmla="*/ 13 w 1251"/>
                <a:gd name="T41" fmla="*/ 1 h 596"/>
                <a:gd name="T42" fmla="*/ 17 w 1251"/>
                <a:gd name="T43" fmla="*/ 1 h 596"/>
                <a:gd name="T44" fmla="*/ 21 w 1251"/>
                <a:gd name="T45" fmla="*/ 1 h 596"/>
                <a:gd name="T46" fmla="*/ 24 w 1251"/>
                <a:gd name="T47" fmla="*/ 1 h 596"/>
                <a:gd name="T48" fmla="*/ 28 w 1251"/>
                <a:gd name="T49" fmla="*/ 1 h 596"/>
                <a:gd name="T50" fmla="*/ 31 w 1251"/>
                <a:gd name="T51" fmla="*/ 1 h 596"/>
                <a:gd name="T52" fmla="*/ 33 w 1251"/>
                <a:gd name="T53" fmla="*/ 1 h 596"/>
                <a:gd name="T54" fmla="*/ 35 w 1251"/>
                <a:gd name="T55" fmla="*/ 1 h 596"/>
                <a:gd name="T56" fmla="*/ 37 w 1251"/>
                <a:gd name="T57" fmla="*/ 1 h 596"/>
                <a:gd name="T58" fmla="*/ 39 w 1251"/>
                <a:gd name="T59" fmla="*/ 1 h 596"/>
                <a:gd name="T60" fmla="*/ 40 w 1251"/>
                <a:gd name="T61" fmla="*/ 1 h 596"/>
                <a:gd name="T62" fmla="*/ 41 w 1251"/>
                <a:gd name="T63" fmla="*/ 1 h 596"/>
                <a:gd name="T64" fmla="*/ 43 w 1251"/>
                <a:gd name="T65" fmla="*/ 2 h 596"/>
                <a:gd name="T66" fmla="*/ 43 w 1251"/>
                <a:gd name="T67" fmla="*/ 2 h 596"/>
                <a:gd name="T68" fmla="*/ 45 w 1251"/>
                <a:gd name="T69" fmla="*/ 2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1"/>
                <a:gd name="T106" fmla="*/ 0 h 596"/>
                <a:gd name="T107" fmla="*/ 1251 w 1251"/>
                <a:gd name="T108" fmla="*/ 596 h 5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1" h="596">
                  <a:moveTo>
                    <a:pt x="1250" y="583"/>
                  </a:moveTo>
                  <a:lnTo>
                    <a:pt x="1222" y="520"/>
                  </a:lnTo>
                  <a:lnTo>
                    <a:pt x="1190" y="461"/>
                  </a:lnTo>
                  <a:lnTo>
                    <a:pt x="1150" y="404"/>
                  </a:lnTo>
                  <a:lnTo>
                    <a:pt x="1105" y="352"/>
                  </a:lnTo>
                  <a:lnTo>
                    <a:pt x="1055" y="303"/>
                  </a:lnTo>
                  <a:lnTo>
                    <a:pt x="999" y="258"/>
                  </a:lnTo>
                  <a:lnTo>
                    <a:pt x="934" y="216"/>
                  </a:lnTo>
                  <a:lnTo>
                    <a:pt x="864" y="177"/>
                  </a:lnTo>
                  <a:lnTo>
                    <a:pt x="785" y="142"/>
                  </a:lnTo>
                  <a:lnTo>
                    <a:pt x="700" y="111"/>
                  </a:lnTo>
                  <a:lnTo>
                    <a:pt x="604" y="82"/>
                  </a:lnTo>
                  <a:lnTo>
                    <a:pt x="502" y="58"/>
                  </a:lnTo>
                  <a:lnTo>
                    <a:pt x="390" y="38"/>
                  </a:lnTo>
                  <a:lnTo>
                    <a:pt x="271" y="21"/>
                  </a:lnTo>
                  <a:lnTo>
                    <a:pt x="142" y="8"/>
                  </a:lnTo>
                  <a:lnTo>
                    <a:pt x="2" y="0"/>
                  </a:lnTo>
                  <a:lnTo>
                    <a:pt x="0" y="26"/>
                  </a:lnTo>
                  <a:lnTo>
                    <a:pt x="140" y="37"/>
                  </a:lnTo>
                  <a:lnTo>
                    <a:pt x="267" y="50"/>
                  </a:lnTo>
                  <a:lnTo>
                    <a:pt x="385" y="67"/>
                  </a:lnTo>
                  <a:lnTo>
                    <a:pt x="497" y="87"/>
                  </a:lnTo>
                  <a:lnTo>
                    <a:pt x="597" y="111"/>
                  </a:lnTo>
                  <a:lnTo>
                    <a:pt x="689" y="137"/>
                  </a:lnTo>
                  <a:lnTo>
                    <a:pt x="774" y="167"/>
                  </a:lnTo>
                  <a:lnTo>
                    <a:pt x="851" y="203"/>
                  </a:lnTo>
                  <a:lnTo>
                    <a:pt x="918" y="240"/>
                  </a:lnTo>
                  <a:lnTo>
                    <a:pt x="981" y="279"/>
                  </a:lnTo>
                  <a:lnTo>
                    <a:pt x="1036" y="323"/>
                  </a:lnTo>
                  <a:lnTo>
                    <a:pt x="1082" y="371"/>
                  </a:lnTo>
                  <a:lnTo>
                    <a:pt x="1127" y="422"/>
                  </a:lnTo>
                  <a:lnTo>
                    <a:pt x="1164" y="476"/>
                  </a:lnTo>
                  <a:lnTo>
                    <a:pt x="1194" y="533"/>
                  </a:lnTo>
                  <a:lnTo>
                    <a:pt x="1220" y="595"/>
                  </a:lnTo>
                  <a:lnTo>
                    <a:pt x="1250" y="583"/>
                  </a:lnTo>
                </a:path>
              </a:pathLst>
            </a:custGeom>
            <a:solidFill>
              <a:srgbClr val="9900CC"/>
            </a:solidFill>
            <a:ln w="9525" cap="rnd">
              <a:noFill/>
              <a:round/>
              <a:headEnd/>
              <a:tailEnd/>
            </a:ln>
          </p:spPr>
          <p:txBody>
            <a:bodyPr/>
            <a:lstStyle/>
            <a:p>
              <a:endParaRPr lang="pt-BR"/>
            </a:p>
          </p:txBody>
        </p:sp>
        <p:sp>
          <p:nvSpPr>
            <p:cNvPr id="107577" name="Freeform 108"/>
            <p:cNvSpPr>
              <a:spLocks/>
            </p:cNvSpPr>
            <p:nvPr/>
          </p:nvSpPr>
          <p:spPr bwMode="auto">
            <a:xfrm>
              <a:off x="3624" y="2917"/>
              <a:ext cx="110" cy="158"/>
            </a:xfrm>
            <a:custGeom>
              <a:avLst/>
              <a:gdLst>
                <a:gd name="T0" fmla="*/ 0 w 110"/>
                <a:gd name="T1" fmla="*/ 42 h 158"/>
                <a:gd name="T2" fmla="*/ 109 w 110"/>
                <a:gd name="T3" fmla="*/ 157 h 158"/>
                <a:gd name="T4" fmla="*/ 104 w 110"/>
                <a:gd name="T5" fmla="*/ 0 h 158"/>
                <a:gd name="T6" fmla="*/ 0 w 110"/>
                <a:gd name="T7" fmla="*/ 42 h 158"/>
                <a:gd name="T8" fmla="*/ 0 60000 65536"/>
                <a:gd name="T9" fmla="*/ 0 60000 65536"/>
                <a:gd name="T10" fmla="*/ 0 60000 65536"/>
                <a:gd name="T11" fmla="*/ 0 60000 65536"/>
                <a:gd name="T12" fmla="*/ 0 w 110"/>
                <a:gd name="T13" fmla="*/ 0 h 158"/>
                <a:gd name="T14" fmla="*/ 110 w 110"/>
                <a:gd name="T15" fmla="*/ 158 h 158"/>
              </a:gdLst>
              <a:ahLst/>
              <a:cxnLst>
                <a:cxn ang="T8">
                  <a:pos x="T0" y="T1"/>
                </a:cxn>
                <a:cxn ang="T9">
                  <a:pos x="T2" y="T3"/>
                </a:cxn>
                <a:cxn ang="T10">
                  <a:pos x="T4" y="T5"/>
                </a:cxn>
                <a:cxn ang="T11">
                  <a:pos x="T6" y="T7"/>
                </a:cxn>
              </a:cxnLst>
              <a:rect l="T12" t="T13" r="T14" b="T15"/>
              <a:pathLst>
                <a:path w="110" h="158">
                  <a:moveTo>
                    <a:pt x="0" y="42"/>
                  </a:moveTo>
                  <a:lnTo>
                    <a:pt x="109" y="157"/>
                  </a:lnTo>
                  <a:lnTo>
                    <a:pt x="104" y="0"/>
                  </a:lnTo>
                  <a:lnTo>
                    <a:pt x="0" y="42"/>
                  </a:lnTo>
                </a:path>
              </a:pathLst>
            </a:custGeom>
            <a:solidFill>
              <a:srgbClr val="9900CC"/>
            </a:solidFill>
            <a:ln w="9525" cap="rnd">
              <a:noFill/>
              <a:round/>
              <a:headEnd/>
              <a:tailEnd/>
            </a:ln>
          </p:spPr>
          <p:txBody>
            <a:bodyPr/>
            <a:lstStyle/>
            <a:p>
              <a:endParaRPr lang="pt-BR"/>
            </a:p>
          </p:txBody>
        </p:sp>
        <p:sp>
          <p:nvSpPr>
            <p:cNvPr id="107578" name="Freeform 109"/>
            <p:cNvSpPr>
              <a:spLocks/>
            </p:cNvSpPr>
            <p:nvPr/>
          </p:nvSpPr>
          <p:spPr bwMode="auto">
            <a:xfrm>
              <a:off x="2731" y="2045"/>
              <a:ext cx="1811" cy="968"/>
            </a:xfrm>
            <a:custGeom>
              <a:avLst/>
              <a:gdLst>
                <a:gd name="T0" fmla="*/ 838 w 1921"/>
                <a:gd name="T1" fmla="*/ 1126 h 953"/>
                <a:gd name="T2" fmla="*/ 826 w 1921"/>
                <a:gd name="T3" fmla="*/ 1029 h 953"/>
                <a:gd name="T4" fmla="*/ 804 w 1921"/>
                <a:gd name="T5" fmla="*/ 928 h 953"/>
                <a:gd name="T6" fmla="*/ 779 w 1921"/>
                <a:gd name="T7" fmla="*/ 832 h 953"/>
                <a:gd name="T8" fmla="*/ 742 w 1921"/>
                <a:gd name="T9" fmla="*/ 740 h 953"/>
                <a:gd name="T10" fmla="*/ 701 w 1921"/>
                <a:gd name="T11" fmla="*/ 650 h 953"/>
                <a:gd name="T12" fmla="*/ 654 w 1921"/>
                <a:gd name="T13" fmla="*/ 565 h 953"/>
                <a:gd name="T14" fmla="*/ 603 w 1921"/>
                <a:gd name="T15" fmla="*/ 480 h 953"/>
                <a:gd name="T16" fmla="*/ 546 w 1921"/>
                <a:gd name="T17" fmla="*/ 407 h 953"/>
                <a:gd name="T18" fmla="*/ 484 w 1921"/>
                <a:gd name="T19" fmla="*/ 332 h 953"/>
                <a:gd name="T20" fmla="*/ 418 w 1921"/>
                <a:gd name="T21" fmla="*/ 265 h 953"/>
                <a:gd name="T22" fmla="*/ 349 w 1921"/>
                <a:gd name="T23" fmla="*/ 205 h 953"/>
                <a:gd name="T24" fmla="*/ 275 w 1921"/>
                <a:gd name="T25" fmla="*/ 145 h 953"/>
                <a:gd name="T26" fmla="*/ 200 w 1921"/>
                <a:gd name="T27" fmla="*/ 91 h 953"/>
                <a:gd name="T28" fmla="*/ 122 w 1921"/>
                <a:gd name="T29" fmla="*/ 56 h 953"/>
                <a:gd name="T30" fmla="*/ 41 w 1921"/>
                <a:gd name="T31" fmla="*/ 11 h 953"/>
                <a:gd name="T32" fmla="*/ 0 w 1921"/>
                <a:gd name="T33" fmla="*/ 46 h 953"/>
                <a:gd name="T34" fmla="*/ 80 w 1921"/>
                <a:gd name="T35" fmla="*/ 71 h 953"/>
                <a:gd name="T36" fmla="*/ 158 w 1921"/>
                <a:gd name="T37" fmla="*/ 112 h 953"/>
                <a:gd name="T38" fmla="*/ 235 w 1921"/>
                <a:gd name="T39" fmla="*/ 155 h 953"/>
                <a:gd name="T40" fmla="*/ 309 w 1921"/>
                <a:gd name="T41" fmla="*/ 212 h 953"/>
                <a:gd name="T42" fmla="*/ 380 w 1921"/>
                <a:gd name="T43" fmla="*/ 271 h 953"/>
                <a:gd name="T44" fmla="*/ 448 w 1921"/>
                <a:gd name="T45" fmla="*/ 336 h 953"/>
                <a:gd name="T46" fmla="*/ 508 w 1921"/>
                <a:gd name="T47" fmla="*/ 407 h 953"/>
                <a:gd name="T48" fmla="*/ 570 w 1921"/>
                <a:gd name="T49" fmla="*/ 480 h 953"/>
                <a:gd name="T50" fmla="*/ 625 w 1921"/>
                <a:gd name="T51" fmla="*/ 561 h 953"/>
                <a:gd name="T52" fmla="*/ 671 w 1921"/>
                <a:gd name="T53" fmla="*/ 641 h 953"/>
                <a:gd name="T54" fmla="*/ 716 w 1921"/>
                <a:gd name="T55" fmla="*/ 727 h 953"/>
                <a:gd name="T56" fmla="*/ 752 w 1921"/>
                <a:gd name="T57" fmla="*/ 816 h 953"/>
                <a:gd name="T58" fmla="*/ 783 w 1921"/>
                <a:gd name="T59" fmla="*/ 907 h 953"/>
                <a:gd name="T60" fmla="*/ 805 w 1921"/>
                <a:gd name="T61" fmla="*/ 1001 h 953"/>
                <a:gd name="T62" fmla="*/ 822 w 1921"/>
                <a:gd name="T63" fmla="*/ 1093 h 953"/>
                <a:gd name="T64" fmla="*/ 829 w 1921"/>
                <a:gd name="T65" fmla="*/ 1184 h 9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21"/>
                <a:gd name="T100" fmla="*/ 0 h 953"/>
                <a:gd name="T101" fmla="*/ 1921 w 1921"/>
                <a:gd name="T102" fmla="*/ 953 h 9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21" h="953">
                  <a:moveTo>
                    <a:pt x="1920" y="949"/>
                  </a:moveTo>
                  <a:lnTo>
                    <a:pt x="1913" y="906"/>
                  </a:lnTo>
                  <a:lnTo>
                    <a:pt x="1901" y="866"/>
                  </a:lnTo>
                  <a:lnTo>
                    <a:pt x="1884" y="827"/>
                  </a:lnTo>
                  <a:lnTo>
                    <a:pt x="1862" y="786"/>
                  </a:lnTo>
                  <a:lnTo>
                    <a:pt x="1836" y="746"/>
                  </a:lnTo>
                  <a:lnTo>
                    <a:pt x="1807" y="708"/>
                  </a:lnTo>
                  <a:lnTo>
                    <a:pt x="1775" y="668"/>
                  </a:lnTo>
                  <a:lnTo>
                    <a:pt x="1736" y="633"/>
                  </a:lnTo>
                  <a:lnTo>
                    <a:pt x="1695" y="595"/>
                  </a:lnTo>
                  <a:lnTo>
                    <a:pt x="1649" y="558"/>
                  </a:lnTo>
                  <a:lnTo>
                    <a:pt x="1600" y="523"/>
                  </a:lnTo>
                  <a:lnTo>
                    <a:pt x="1550" y="487"/>
                  </a:lnTo>
                  <a:lnTo>
                    <a:pt x="1495" y="455"/>
                  </a:lnTo>
                  <a:lnTo>
                    <a:pt x="1435" y="420"/>
                  </a:lnTo>
                  <a:lnTo>
                    <a:pt x="1376" y="387"/>
                  </a:lnTo>
                  <a:lnTo>
                    <a:pt x="1312" y="357"/>
                  </a:lnTo>
                  <a:lnTo>
                    <a:pt x="1244" y="328"/>
                  </a:lnTo>
                  <a:lnTo>
                    <a:pt x="1176" y="297"/>
                  </a:lnTo>
                  <a:lnTo>
                    <a:pt x="1103" y="267"/>
                  </a:lnTo>
                  <a:lnTo>
                    <a:pt x="1031" y="240"/>
                  </a:lnTo>
                  <a:lnTo>
                    <a:pt x="954" y="213"/>
                  </a:lnTo>
                  <a:lnTo>
                    <a:pt x="875" y="188"/>
                  </a:lnTo>
                  <a:lnTo>
                    <a:pt x="796" y="163"/>
                  </a:lnTo>
                  <a:lnTo>
                    <a:pt x="712" y="140"/>
                  </a:lnTo>
                  <a:lnTo>
                    <a:pt x="628" y="117"/>
                  </a:lnTo>
                  <a:lnTo>
                    <a:pt x="542" y="97"/>
                  </a:lnTo>
                  <a:lnTo>
                    <a:pt x="454" y="77"/>
                  </a:lnTo>
                  <a:lnTo>
                    <a:pt x="367" y="57"/>
                  </a:lnTo>
                  <a:lnTo>
                    <a:pt x="276" y="42"/>
                  </a:lnTo>
                  <a:lnTo>
                    <a:pt x="186" y="24"/>
                  </a:lnTo>
                  <a:lnTo>
                    <a:pt x="94" y="11"/>
                  </a:lnTo>
                  <a:lnTo>
                    <a:pt x="1" y="0"/>
                  </a:lnTo>
                  <a:lnTo>
                    <a:pt x="0" y="32"/>
                  </a:lnTo>
                  <a:lnTo>
                    <a:pt x="91" y="44"/>
                  </a:lnTo>
                  <a:lnTo>
                    <a:pt x="182" y="57"/>
                  </a:lnTo>
                  <a:lnTo>
                    <a:pt x="272" y="72"/>
                  </a:lnTo>
                  <a:lnTo>
                    <a:pt x="362" y="90"/>
                  </a:lnTo>
                  <a:lnTo>
                    <a:pt x="450" y="107"/>
                  </a:lnTo>
                  <a:lnTo>
                    <a:pt x="536" y="127"/>
                  </a:lnTo>
                  <a:lnTo>
                    <a:pt x="622" y="147"/>
                  </a:lnTo>
                  <a:lnTo>
                    <a:pt x="705" y="170"/>
                  </a:lnTo>
                  <a:lnTo>
                    <a:pt x="787" y="195"/>
                  </a:lnTo>
                  <a:lnTo>
                    <a:pt x="868" y="217"/>
                  </a:lnTo>
                  <a:lnTo>
                    <a:pt x="945" y="245"/>
                  </a:lnTo>
                  <a:lnTo>
                    <a:pt x="1021" y="270"/>
                  </a:lnTo>
                  <a:lnTo>
                    <a:pt x="1095" y="297"/>
                  </a:lnTo>
                  <a:lnTo>
                    <a:pt x="1164" y="328"/>
                  </a:lnTo>
                  <a:lnTo>
                    <a:pt x="1235" y="357"/>
                  </a:lnTo>
                  <a:lnTo>
                    <a:pt x="1301" y="387"/>
                  </a:lnTo>
                  <a:lnTo>
                    <a:pt x="1363" y="418"/>
                  </a:lnTo>
                  <a:lnTo>
                    <a:pt x="1425" y="451"/>
                  </a:lnTo>
                  <a:lnTo>
                    <a:pt x="1482" y="483"/>
                  </a:lnTo>
                  <a:lnTo>
                    <a:pt x="1534" y="516"/>
                  </a:lnTo>
                  <a:lnTo>
                    <a:pt x="1587" y="550"/>
                  </a:lnTo>
                  <a:lnTo>
                    <a:pt x="1634" y="585"/>
                  </a:lnTo>
                  <a:lnTo>
                    <a:pt x="1677" y="620"/>
                  </a:lnTo>
                  <a:lnTo>
                    <a:pt x="1717" y="656"/>
                  </a:lnTo>
                  <a:lnTo>
                    <a:pt x="1755" y="693"/>
                  </a:lnTo>
                  <a:lnTo>
                    <a:pt x="1787" y="729"/>
                  </a:lnTo>
                  <a:lnTo>
                    <a:pt x="1814" y="766"/>
                  </a:lnTo>
                  <a:lnTo>
                    <a:pt x="1838" y="804"/>
                  </a:lnTo>
                  <a:lnTo>
                    <a:pt x="1858" y="841"/>
                  </a:lnTo>
                  <a:lnTo>
                    <a:pt x="1876" y="879"/>
                  </a:lnTo>
                  <a:lnTo>
                    <a:pt x="1886" y="917"/>
                  </a:lnTo>
                  <a:lnTo>
                    <a:pt x="1893" y="952"/>
                  </a:lnTo>
                  <a:lnTo>
                    <a:pt x="1920" y="949"/>
                  </a:lnTo>
                </a:path>
              </a:pathLst>
            </a:custGeom>
            <a:solidFill>
              <a:srgbClr val="9900CC"/>
            </a:solidFill>
            <a:ln w="9525" cap="rnd">
              <a:noFill/>
              <a:round/>
              <a:headEnd/>
              <a:tailEnd/>
            </a:ln>
          </p:spPr>
          <p:txBody>
            <a:bodyPr/>
            <a:lstStyle/>
            <a:p>
              <a:endParaRPr lang="pt-BR"/>
            </a:p>
          </p:txBody>
        </p:sp>
        <p:sp>
          <p:nvSpPr>
            <p:cNvPr id="107579" name="Freeform 110"/>
            <p:cNvSpPr>
              <a:spLocks/>
            </p:cNvSpPr>
            <p:nvPr/>
          </p:nvSpPr>
          <p:spPr bwMode="auto">
            <a:xfrm>
              <a:off x="4483" y="2966"/>
              <a:ext cx="125" cy="156"/>
            </a:xfrm>
            <a:custGeom>
              <a:avLst/>
              <a:gdLst>
                <a:gd name="T0" fmla="*/ 0 w 125"/>
                <a:gd name="T1" fmla="*/ 54 h 156"/>
                <a:gd name="T2" fmla="*/ 124 w 125"/>
                <a:gd name="T3" fmla="*/ 155 h 156"/>
                <a:gd name="T4" fmla="*/ 96 w 125"/>
                <a:gd name="T5" fmla="*/ 0 h 156"/>
                <a:gd name="T6" fmla="*/ 0 w 125"/>
                <a:gd name="T7" fmla="*/ 54 h 156"/>
                <a:gd name="T8" fmla="*/ 0 60000 65536"/>
                <a:gd name="T9" fmla="*/ 0 60000 65536"/>
                <a:gd name="T10" fmla="*/ 0 60000 65536"/>
                <a:gd name="T11" fmla="*/ 0 60000 65536"/>
                <a:gd name="T12" fmla="*/ 0 w 125"/>
                <a:gd name="T13" fmla="*/ 0 h 156"/>
                <a:gd name="T14" fmla="*/ 125 w 125"/>
                <a:gd name="T15" fmla="*/ 156 h 156"/>
              </a:gdLst>
              <a:ahLst/>
              <a:cxnLst>
                <a:cxn ang="T8">
                  <a:pos x="T0" y="T1"/>
                </a:cxn>
                <a:cxn ang="T9">
                  <a:pos x="T2" y="T3"/>
                </a:cxn>
                <a:cxn ang="T10">
                  <a:pos x="T4" y="T5"/>
                </a:cxn>
                <a:cxn ang="T11">
                  <a:pos x="T6" y="T7"/>
                </a:cxn>
              </a:cxnLst>
              <a:rect l="T12" t="T13" r="T14" b="T15"/>
              <a:pathLst>
                <a:path w="125" h="156">
                  <a:moveTo>
                    <a:pt x="0" y="54"/>
                  </a:moveTo>
                  <a:lnTo>
                    <a:pt x="124" y="155"/>
                  </a:lnTo>
                  <a:lnTo>
                    <a:pt x="96" y="0"/>
                  </a:lnTo>
                  <a:lnTo>
                    <a:pt x="0" y="54"/>
                  </a:lnTo>
                </a:path>
              </a:pathLst>
            </a:custGeom>
            <a:solidFill>
              <a:srgbClr val="9900CC"/>
            </a:solidFill>
            <a:ln w="9525" cap="rnd">
              <a:noFill/>
              <a:round/>
              <a:headEnd/>
              <a:tailEnd/>
            </a:ln>
          </p:spPr>
          <p:txBody>
            <a:bodyPr/>
            <a:lstStyle/>
            <a:p>
              <a:endParaRPr lang="pt-BR"/>
            </a:p>
          </p:txBody>
        </p:sp>
      </p:grpSp>
      <p:sp>
        <p:nvSpPr>
          <p:cNvPr id="616559" name="Rectangle 111"/>
          <p:cNvSpPr>
            <a:spLocks noGrp="1" noChangeArrowheads="1"/>
          </p:cNvSpPr>
          <p:nvPr>
            <p:ph type="title" idx="4294967295"/>
          </p:nvPr>
        </p:nvSpPr>
        <p:spPr>
          <a:xfrm>
            <a:off x="179388" y="106363"/>
            <a:ext cx="2163762" cy="474662"/>
          </a:xfrm>
        </p:spPr>
        <p:txBody>
          <a:bodyPr/>
          <a:lstStyle/>
          <a:p>
            <a:pPr>
              <a:defRPr/>
            </a:pPr>
            <a:r>
              <a:rPr lang="en-US" sz="2800" smtClean="0">
                <a:solidFill>
                  <a:srgbClr val="000000"/>
                </a:solidFill>
              </a:rPr>
              <a:t>Economia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6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Oval 2"/>
          <p:cNvSpPr>
            <a:spLocks noChangeArrowheads="1"/>
          </p:cNvSpPr>
          <p:nvPr/>
        </p:nvSpPr>
        <p:spPr bwMode="auto">
          <a:xfrm>
            <a:off x="952500" y="2398713"/>
            <a:ext cx="3911600" cy="3911600"/>
          </a:xfrm>
          <a:prstGeom prst="ellipse">
            <a:avLst/>
          </a:prstGeom>
          <a:solidFill>
            <a:schemeClr val="bg1"/>
          </a:solidFill>
          <a:ln w="50800">
            <a:solidFill>
              <a:schemeClr val="accent2"/>
            </a:solidFill>
            <a:round/>
            <a:headEnd/>
            <a:tailEnd/>
          </a:ln>
        </p:spPr>
        <p:txBody>
          <a:bodyPr wrap="none" anchor="ctr"/>
          <a:lstStyle/>
          <a:p>
            <a:pPr algn="ctr" eaLnBrk="0" hangingPunct="0"/>
            <a:endParaRPr lang="pt-BR"/>
          </a:p>
        </p:txBody>
      </p:sp>
      <p:sp>
        <p:nvSpPr>
          <p:cNvPr id="109570" name="Oval 3"/>
          <p:cNvSpPr>
            <a:spLocks noChangeArrowheads="1"/>
          </p:cNvSpPr>
          <p:nvPr/>
        </p:nvSpPr>
        <p:spPr bwMode="auto">
          <a:xfrm>
            <a:off x="5727700" y="4241800"/>
            <a:ext cx="2159000" cy="2159000"/>
          </a:xfrm>
          <a:prstGeom prst="ellipse">
            <a:avLst/>
          </a:prstGeom>
          <a:solidFill>
            <a:schemeClr val="bg1"/>
          </a:solidFill>
          <a:ln w="50800">
            <a:solidFill>
              <a:srgbClr val="66FF33"/>
            </a:solidFill>
            <a:round/>
            <a:headEnd/>
            <a:tailEnd/>
          </a:ln>
        </p:spPr>
        <p:txBody>
          <a:bodyPr wrap="none" anchor="ctr"/>
          <a:lstStyle/>
          <a:p>
            <a:pPr algn="ctr" eaLnBrk="0" hangingPunct="0"/>
            <a:endParaRPr lang="pt-BR"/>
          </a:p>
        </p:txBody>
      </p:sp>
      <p:grpSp>
        <p:nvGrpSpPr>
          <p:cNvPr id="109571" name="Group 4"/>
          <p:cNvGrpSpPr>
            <a:grpSpLocks/>
          </p:cNvGrpSpPr>
          <p:nvPr/>
        </p:nvGrpSpPr>
        <p:grpSpPr bwMode="auto">
          <a:xfrm>
            <a:off x="2284413" y="2784475"/>
            <a:ext cx="1438275" cy="1125538"/>
            <a:chOff x="1315" y="1627"/>
            <a:chExt cx="906" cy="709"/>
          </a:xfrm>
        </p:grpSpPr>
        <p:sp>
          <p:nvSpPr>
            <p:cNvPr id="109600" name="Rectangle 5"/>
            <p:cNvSpPr>
              <a:spLocks noChangeArrowheads="1"/>
            </p:cNvSpPr>
            <p:nvPr/>
          </p:nvSpPr>
          <p:spPr bwMode="auto">
            <a:xfrm>
              <a:off x="1764" y="1832"/>
              <a:ext cx="368" cy="280"/>
            </a:xfrm>
            <a:prstGeom prst="rect">
              <a:avLst/>
            </a:prstGeom>
            <a:solidFill>
              <a:schemeClr val="bg1"/>
            </a:solidFill>
            <a:ln w="25400">
              <a:solidFill>
                <a:schemeClr val="tx1"/>
              </a:solidFill>
              <a:miter lim="800000"/>
              <a:headEnd/>
              <a:tailEnd/>
            </a:ln>
          </p:spPr>
          <p:txBody>
            <a:bodyPr wrap="none" anchor="ctr"/>
            <a:lstStyle/>
            <a:p>
              <a:pPr algn="ctr" eaLnBrk="0" hangingPunct="0"/>
              <a:endParaRPr lang="pt-BR"/>
            </a:p>
          </p:txBody>
        </p:sp>
        <p:sp>
          <p:nvSpPr>
            <p:cNvPr id="109601" name="Rectangle 6"/>
            <p:cNvSpPr>
              <a:spLocks noChangeArrowheads="1"/>
            </p:cNvSpPr>
            <p:nvPr/>
          </p:nvSpPr>
          <p:spPr bwMode="auto">
            <a:xfrm>
              <a:off x="1315" y="1627"/>
              <a:ext cx="826" cy="709"/>
            </a:xfrm>
            <a:prstGeom prst="rect">
              <a:avLst/>
            </a:prstGeom>
            <a:noFill/>
            <a:ln w="50800">
              <a:solidFill>
                <a:schemeClr val="tx1"/>
              </a:solidFill>
              <a:miter lim="800000"/>
              <a:headEnd/>
              <a:tailEnd/>
            </a:ln>
          </p:spPr>
          <p:txBody>
            <a:bodyPr wrap="none" anchor="ctr"/>
            <a:lstStyle/>
            <a:p>
              <a:pPr algn="ctr" eaLnBrk="0" hangingPunct="0"/>
              <a:endParaRPr lang="pt-BR"/>
            </a:p>
          </p:txBody>
        </p:sp>
        <p:sp>
          <p:nvSpPr>
            <p:cNvPr id="109602" name="Rectangle 7"/>
            <p:cNvSpPr>
              <a:spLocks noChangeArrowheads="1"/>
            </p:cNvSpPr>
            <p:nvPr/>
          </p:nvSpPr>
          <p:spPr bwMode="auto">
            <a:xfrm>
              <a:off x="1378" y="1636"/>
              <a:ext cx="206" cy="197"/>
            </a:xfrm>
            <a:prstGeom prst="rect">
              <a:avLst/>
            </a:prstGeom>
            <a:noFill/>
            <a:ln w="9525">
              <a:noFill/>
              <a:miter lim="800000"/>
              <a:headEnd/>
              <a:tailEnd/>
            </a:ln>
          </p:spPr>
          <p:txBody>
            <a:bodyPr wrap="none" lIns="55563" tIns="26988" rIns="55563" bIns="26988">
              <a:spAutoFit/>
            </a:bodyPr>
            <a:lstStyle/>
            <a:p>
              <a:pPr defTabSz="330200" eaLnBrk="0" hangingPunct="0"/>
              <a:r>
                <a:rPr lang="en-US" sz="1700" b="1">
                  <a:latin typeface="Arial Unicode MS" pitchFamily="34" charset="-128"/>
                </a:rPr>
                <a:t>AI</a:t>
              </a:r>
            </a:p>
          </p:txBody>
        </p:sp>
        <p:sp>
          <p:nvSpPr>
            <p:cNvPr id="109603" name="Rectangle 8"/>
            <p:cNvSpPr>
              <a:spLocks noChangeArrowheads="1"/>
            </p:cNvSpPr>
            <p:nvPr/>
          </p:nvSpPr>
          <p:spPr bwMode="auto">
            <a:xfrm>
              <a:off x="1820" y="1906"/>
              <a:ext cx="401" cy="149"/>
            </a:xfrm>
            <a:prstGeom prst="rect">
              <a:avLst/>
            </a:prstGeom>
            <a:noFill/>
            <a:ln w="9525">
              <a:noFill/>
              <a:miter lim="800000"/>
              <a:headEnd/>
              <a:tailEnd/>
            </a:ln>
          </p:spPr>
          <p:txBody>
            <a:bodyPr lIns="55563" tIns="26988" rIns="55563" bIns="26988">
              <a:spAutoFit/>
            </a:bodyPr>
            <a:lstStyle/>
            <a:p>
              <a:pPr defTabSz="330200" eaLnBrk="0" hangingPunct="0"/>
              <a:r>
                <a:rPr lang="en-US" sz="1200" b="1">
                  <a:latin typeface="Arial Unicode MS" pitchFamily="34" charset="-128"/>
                </a:rPr>
                <a:t>OUT</a:t>
              </a:r>
            </a:p>
          </p:txBody>
        </p:sp>
      </p:grpSp>
      <p:grpSp>
        <p:nvGrpSpPr>
          <p:cNvPr id="109572" name="Group 9"/>
          <p:cNvGrpSpPr>
            <a:grpSpLocks/>
          </p:cNvGrpSpPr>
          <p:nvPr/>
        </p:nvGrpSpPr>
        <p:grpSpPr bwMode="auto">
          <a:xfrm>
            <a:off x="2139950" y="4751388"/>
            <a:ext cx="1627188" cy="1125537"/>
            <a:chOff x="1224" y="2866"/>
            <a:chExt cx="1025" cy="709"/>
          </a:xfrm>
        </p:grpSpPr>
        <p:sp>
          <p:nvSpPr>
            <p:cNvPr id="109594" name="Rectangle 10"/>
            <p:cNvSpPr>
              <a:spLocks noChangeArrowheads="1"/>
            </p:cNvSpPr>
            <p:nvPr/>
          </p:nvSpPr>
          <p:spPr bwMode="auto">
            <a:xfrm>
              <a:off x="1224" y="2866"/>
              <a:ext cx="951" cy="709"/>
            </a:xfrm>
            <a:prstGeom prst="rect">
              <a:avLst/>
            </a:prstGeom>
            <a:noFill/>
            <a:ln w="50800">
              <a:solidFill>
                <a:schemeClr val="tx1"/>
              </a:solidFill>
              <a:miter lim="800000"/>
              <a:headEnd/>
              <a:tailEnd/>
            </a:ln>
          </p:spPr>
          <p:txBody>
            <a:bodyPr wrap="none" anchor="ctr"/>
            <a:lstStyle/>
            <a:p>
              <a:pPr algn="ctr" eaLnBrk="0" hangingPunct="0"/>
              <a:endParaRPr lang="pt-BR"/>
            </a:p>
          </p:txBody>
        </p:sp>
        <p:sp>
          <p:nvSpPr>
            <p:cNvPr id="109595" name="Rectangle 11"/>
            <p:cNvSpPr>
              <a:spLocks noChangeArrowheads="1"/>
            </p:cNvSpPr>
            <p:nvPr/>
          </p:nvSpPr>
          <p:spPr bwMode="auto">
            <a:xfrm>
              <a:off x="1800" y="3079"/>
              <a:ext cx="368" cy="264"/>
            </a:xfrm>
            <a:prstGeom prst="rect">
              <a:avLst/>
            </a:prstGeom>
            <a:noFill/>
            <a:ln w="25400">
              <a:solidFill>
                <a:schemeClr val="tx1"/>
              </a:solidFill>
              <a:miter lim="800000"/>
              <a:headEnd/>
              <a:tailEnd/>
            </a:ln>
          </p:spPr>
          <p:txBody>
            <a:bodyPr wrap="none" anchor="ctr"/>
            <a:lstStyle/>
            <a:p>
              <a:pPr algn="ctr" eaLnBrk="0" hangingPunct="0"/>
              <a:endParaRPr lang="pt-BR"/>
            </a:p>
          </p:txBody>
        </p:sp>
        <p:sp>
          <p:nvSpPr>
            <p:cNvPr id="109596" name="Rectangle 12"/>
            <p:cNvSpPr>
              <a:spLocks noChangeArrowheads="1"/>
            </p:cNvSpPr>
            <p:nvPr/>
          </p:nvSpPr>
          <p:spPr bwMode="auto">
            <a:xfrm>
              <a:off x="1848" y="3161"/>
              <a:ext cx="401" cy="149"/>
            </a:xfrm>
            <a:prstGeom prst="rect">
              <a:avLst/>
            </a:prstGeom>
            <a:noFill/>
            <a:ln w="9525">
              <a:noFill/>
              <a:miter lim="800000"/>
              <a:headEnd/>
              <a:tailEnd/>
            </a:ln>
          </p:spPr>
          <p:txBody>
            <a:bodyPr lIns="55563" tIns="26988" rIns="55563" bIns="26988">
              <a:spAutoFit/>
            </a:bodyPr>
            <a:lstStyle/>
            <a:p>
              <a:pPr defTabSz="330200" eaLnBrk="0" hangingPunct="0"/>
              <a:r>
                <a:rPr lang="en-US" sz="1200" b="1">
                  <a:latin typeface="Arial Unicode MS" pitchFamily="34" charset="-128"/>
                </a:rPr>
                <a:t>OUT</a:t>
              </a:r>
            </a:p>
          </p:txBody>
        </p:sp>
        <p:sp>
          <p:nvSpPr>
            <p:cNvPr id="109597" name="Rectangle 13"/>
            <p:cNvSpPr>
              <a:spLocks noChangeArrowheads="1"/>
            </p:cNvSpPr>
            <p:nvPr/>
          </p:nvSpPr>
          <p:spPr bwMode="auto">
            <a:xfrm>
              <a:off x="1232" y="3079"/>
              <a:ext cx="368" cy="264"/>
            </a:xfrm>
            <a:prstGeom prst="rect">
              <a:avLst/>
            </a:prstGeom>
            <a:noFill/>
            <a:ln w="25400">
              <a:solidFill>
                <a:schemeClr val="tx1"/>
              </a:solidFill>
              <a:miter lim="800000"/>
              <a:headEnd/>
              <a:tailEnd/>
            </a:ln>
          </p:spPr>
          <p:txBody>
            <a:bodyPr wrap="none" anchor="ctr"/>
            <a:lstStyle/>
            <a:p>
              <a:pPr algn="ctr" eaLnBrk="0" hangingPunct="0"/>
              <a:endParaRPr lang="pt-BR"/>
            </a:p>
          </p:txBody>
        </p:sp>
        <p:sp>
          <p:nvSpPr>
            <p:cNvPr id="109598" name="Rectangle 14"/>
            <p:cNvSpPr>
              <a:spLocks noChangeArrowheads="1"/>
            </p:cNvSpPr>
            <p:nvPr/>
          </p:nvSpPr>
          <p:spPr bwMode="auto">
            <a:xfrm>
              <a:off x="1328" y="3153"/>
              <a:ext cx="401" cy="149"/>
            </a:xfrm>
            <a:prstGeom prst="rect">
              <a:avLst/>
            </a:prstGeom>
            <a:noFill/>
            <a:ln w="9525">
              <a:noFill/>
              <a:miter lim="800000"/>
              <a:headEnd/>
              <a:tailEnd/>
            </a:ln>
          </p:spPr>
          <p:txBody>
            <a:bodyPr lIns="55563" tIns="26988" rIns="55563" bIns="26988">
              <a:spAutoFit/>
            </a:bodyPr>
            <a:lstStyle/>
            <a:p>
              <a:pPr defTabSz="330200" eaLnBrk="0" hangingPunct="0"/>
              <a:r>
                <a:rPr lang="en-US" sz="1200" b="1">
                  <a:latin typeface="Arial Unicode MS" pitchFamily="34" charset="-128"/>
                </a:rPr>
                <a:t>IN</a:t>
              </a:r>
            </a:p>
          </p:txBody>
        </p:sp>
        <p:sp>
          <p:nvSpPr>
            <p:cNvPr id="109599" name="Rectangle 15"/>
            <p:cNvSpPr>
              <a:spLocks noChangeArrowheads="1"/>
            </p:cNvSpPr>
            <p:nvPr/>
          </p:nvSpPr>
          <p:spPr bwMode="auto">
            <a:xfrm>
              <a:off x="1264" y="2883"/>
              <a:ext cx="297" cy="197"/>
            </a:xfrm>
            <a:prstGeom prst="rect">
              <a:avLst/>
            </a:prstGeom>
            <a:noFill/>
            <a:ln w="9525">
              <a:noFill/>
              <a:miter lim="800000"/>
              <a:headEnd/>
              <a:tailEnd/>
            </a:ln>
          </p:spPr>
          <p:txBody>
            <a:bodyPr wrap="none" lIns="55563" tIns="26988" rIns="55563" bIns="26988">
              <a:spAutoFit/>
            </a:bodyPr>
            <a:lstStyle/>
            <a:p>
              <a:pPr defTabSz="330200" eaLnBrk="0" hangingPunct="0"/>
              <a:r>
                <a:rPr lang="en-US" sz="1700" b="1">
                  <a:latin typeface="Arial Unicode MS" pitchFamily="34" charset="-128"/>
                </a:rPr>
                <a:t>PID</a:t>
              </a:r>
            </a:p>
          </p:txBody>
        </p:sp>
      </p:grpSp>
      <p:grpSp>
        <p:nvGrpSpPr>
          <p:cNvPr id="109573" name="Group 16"/>
          <p:cNvGrpSpPr>
            <a:grpSpLocks/>
          </p:cNvGrpSpPr>
          <p:nvPr/>
        </p:nvGrpSpPr>
        <p:grpSpPr bwMode="auto">
          <a:xfrm>
            <a:off x="6057900" y="4745038"/>
            <a:ext cx="1509713" cy="1138237"/>
            <a:chOff x="3692" y="2862"/>
            <a:chExt cx="951" cy="717"/>
          </a:xfrm>
        </p:grpSpPr>
        <p:sp>
          <p:nvSpPr>
            <p:cNvPr id="109590" name="Rectangle 17"/>
            <p:cNvSpPr>
              <a:spLocks noChangeArrowheads="1"/>
            </p:cNvSpPr>
            <p:nvPr/>
          </p:nvSpPr>
          <p:spPr bwMode="auto">
            <a:xfrm>
              <a:off x="3692" y="3084"/>
              <a:ext cx="368" cy="272"/>
            </a:xfrm>
            <a:prstGeom prst="rect">
              <a:avLst/>
            </a:prstGeom>
            <a:solidFill>
              <a:schemeClr val="bg1"/>
            </a:solidFill>
            <a:ln w="25400">
              <a:solidFill>
                <a:schemeClr val="tx1"/>
              </a:solidFill>
              <a:miter lim="800000"/>
              <a:headEnd/>
              <a:tailEnd/>
            </a:ln>
          </p:spPr>
          <p:txBody>
            <a:bodyPr wrap="none" anchor="ctr"/>
            <a:lstStyle/>
            <a:p>
              <a:pPr algn="ctr" eaLnBrk="0" hangingPunct="0"/>
              <a:endParaRPr lang="pt-BR"/>
            </a:p>
          </p:txBody>
        </p:sp>
        <p:sp>
          <p:nvSpPr>
            <p:cNvPr id="109591" name="Rectangle 18"/>
            <p:cNvSpPr>
              <a:spLocks noChangeArrowheads="1"/>
            </p:cNvSpPr>
            <p:nvPr/>
          </p:nvSpPr>
          <p:spPr bwMode="auto">
            <a:xfrm>
              <a:off x="3692" y="2862"/>
              <a:ext cx="951" cy="717"/>
            </a:xfrm>
            <a:prstGeom prst="rect">
              <a:avLst/>
            </a:prstGeom>
            <a:noFill/>
            <a:ln w="50800">
              <a:solidFill>
                <a:schemeClr val="tx1"/>
              </a:solidFill>
              <a:miter lim="800000"/>
              <a:headEnd/>
              <a:tailEnd/>
            </a:ln>
          </p:spPr>
          <p:txBody>
            <a:bodyPr wrap="none" anchor="ctr"/>
            <a:lstStyle/>
            <a:p>
              <a:pPr algn="ctr" eaLnBrk="0" hangingPunct="0"/>
              <a:endParaRPr lang="pt-BR"/>
            </a:p>
          </p:txBody>
        </p:sp>
        <p:sp>
          <p:nvSpPr>
            <p:cNvPr id="109592" name="Rectangle 19"/>
            <p:cNvSpPr>
              <a:spLocks noChangeArrowheads="1"/>
            </p:cNvSpPr>
            <p:nvPr/>
          </p:nvSpPr>
          <p:spPr bwMode="auto">
            <a:xfrm>
              <a:off x="3796" y="3146"/>
              <a:ext cx="401" cy="149"/>
            </a:xfrm>
            <a:prstGeom prst="rect">
              <a:avLst/>
            </a:prstGeom>
            <a:noFill/>
            <a:ln w="9525">
              <a:noFill/>
              <a:miter lim="800000"/>
              <a:headEnd/>
              <a:tailEnd/>
            </a:ln>
          </p:spPr>
          <p:txBody>
            <a:bodyPr lIns="55563" tIns="26988" rIns="55563" bIns="26988">
              <a:spAutoFit/>
            </a:bodyPr>
            <a:lstStyle/>
            <a:p>
              <a:pPr defTabSz="330200" eaLnBrk="0" hangingPunct="0"/>
              <a:r>
                <a:rPr lang="en-US" sz="1200" b="1">
                  <a:latin typeface="Arial Unicode MS" pitchFamily="34" charset="-128"/>
                </a:rPr>
                <a:t>IN</a:t>
              </a:r>
            </a:p>
          </p:txBody>
        </p:sp>
        <p:sp>
          <p:nvSpPr>
            <p:cNvPr id="109593" name="Rectangle 20"/>
            <p:cNvSpPr>
              <a:spLocks noChangeArrowheads="1"/>
            </p:cNvSpPr>
            <p:nvPr/>
          </p:nvSpPr>
          <p:spPr bwMode="auto">
            <a:xfrm>
              <a:off x="4319" y="3122"/>
              <a:ext cx="274" cy="197"/>
            </a:xfrm>
            <a:prstGeom prst="rect">
              <a:avLst/>
            </a:prstGeom>
            <a:noFill/>
            <a:ln w="9525">
              <a:noFill/>
              <a:miter lim="800000"/>
              <a:headEnd/>
              <a:tailEnd/>
            </a:ln>
          </p:spPr>
          <p:txBody>
            <a:bodyPr wrap="none" lIns="55563" tIns="26988" rIns="55563" bIns="26988">
              <a:spAutoFit/>
            </a:bodyPr>
            <a:lstStyle/>
            <a:p>
              <a:pPr defTabSz="330200" eaLnBrk="0" hangingPunct="0"/>
              <a:r>
                <a:rPr lang="en-US" sz="1700" b="1">
                  <a:latin typeface="Arial Unicode MS" pitchFamily="34" charset="-128"/>
                </a:rPr>
                <a:t>AO</a:t>
              </a:r>
            </a:p>
          </p:txBody>
        </p:sp>
      </p:grpSp>
      <p:sp>
        <p:nvSpPr>
          <p:cNvPr id="109574" name="Line 21"/>
          <p:cNvSpPr>
            <a:spLocks noChangeShapeType="1"/>
          </p:cNvSpPr>
          <p:nvPr/>
        </p:nvSpPr>
        <p:spPr bwMode="auto">
          <a:xfrm>
            <a:off x="3644900" y="5351463"/>
            <a:ext cx="2400300" cy="0"/>
          </a:xfrm>
          <a:prstGeom prst="line">
            <a:avLst/>
          </a:prstGeom>
          <a:noFill/>
          <a:ln w="50800">
            <a:solidFill>
              <a:schemeClr val="tx1"/>
            </a:solidFill>
            <a:round/>
            <a:headEnd type="none" w="sm" len="sm"/>
            <a:tailEnd type="none" w="sm" len="sm"/>
          </a:ln>
        </p:spPr>
        <p:txBody>
          <a:bodyPr/>
          <a:lstStyle/>
          <a:p>
            <a:endParaRPr lang="pt-BR"/>
          </a:p>
        </p:txBody>
      </p:sp>
      <p:grpSp>
        <p:nvGrpSpPr>
          <p:cNvPr id="109575" name="Group 22"/>
          <p:cNvGrpSpPr>
            <a:grpSpLocks/>
          </p:cNvGrpSpPr>
          <p:nvPr/>
        </p:nvGrpSpPr>
        <p:grpSpPr bwMode="auto">
          <a:xfrm>
            <a:off x="1582738" y="3325813"/>
            <a:ext cx="2667000" cy="1981200"/>
            <a:chOff x="873" y="1968"/>
            <a:chExt cx="1680" cy="1248"/>
          </a:xfrm>
        </p:grpSpPr>
        <p:sp>
          <p:nvSpPr>
            <p:cNvPr id="109585" name="Line 23"/>
            <p:cNvSpPr>
              <a:spLocks noChangeShapeType="1"/>
            </p:cNvSpPr>
            <p:nvPr/>
          </p:nvSpPr>
          <p:spPr bwMode="auto">
            <a:xfrm>
              <a:off x="2169" y="1968"/>
              <a:ext cx="384" cy="0"/>
            </a:xfrm>
            <a:prstGeom prst="line">
              <a:avLst/>
            </a:prstGeom>
            <a:noFill/>
            <a:ln w="50800">
              <a:solidFill>
                <a:schemeClr val="tx1"/>
              </a:solidFill>
              <a:round/>
              <a:headEnd type="none" w="sm" len="sm"/>
              <a:tailEnd type="none" w="sm" len="sm"/>
            </a:ln>
          </p:spPr>
          <p:txBody>
            <a:bodyPr/>
            <a:lstStyle/>
            <a:p>
              <a:endParaRPr lang="pt-BR"/>
            </a:p>
          </p:txBody>
        </p:sp>
        <p:sp>
          <p:nvSpPr>
            <p:cNvPr id="109586" name="Line 24"/>
            <p:cNvSpPr>
              <a:spLocks noChangeShapeType="1"/>
            </p:cNvSpPr>
            <p:nvPr/>
          </p:nvSpPr>
          <p:spPr bwMode="auto">
            <a:xfrm>
              <a:off x="2553" y="1968"/>
              <a:ext cx="0" cy="624"/>
            </a:xfrm>
            <a:prstGeom prst="line">
              <a:avLst/>
            </a:prstGeom>
            <a:noFill/>
            <a:ln w="50800">
              <a:solidFill>
                <a:schemeClr val="tx1"/>
              </a:solidFill>
              <a:round/>
              <a:headEnd type="none" w="sm" len="sm"/>
              <a:tailEnd type="none" w="sm" len="sm"/>
            </a:ln>
          </p:spPr>
          <p:txBody>
            <a:bodyPr/>
            <a:lstStyle/>
            <a:p>
              <a:endParaRPr lang="pt-BR"/>
            </a:p>
          </p:txBody>
        </p:sp>
        <p:sp>
          <p:nvSpPr>
            <p:cNvPr id="109587" name="Line 25"/>
            <p:cNvSpPr>
              <a:spLocks noChangeShapeType="1"/>
            </p:cNvSpPr>
            <p:nvPr/>
          </p:nvSpPr>
          <p:spPr bwMode="auto">
            <a:xfrm flipH="1">
              <a:off x="873" y="2592"/>
              <a:ext cx="1680" cy="0"/>
            </a:xfrm>
            <a:prstGeom prst="line">
              <a:avLst/>
            </a:prstGeom>
            <a:noFill/>
            <a:ln w="50800">
              <a:solidFill>
                <a:schemeClr val="tx1"/>
              </a:solidFill>
              <a:round/>
              <a:headEnd type="none" w="sm" len="sm"/>
              <a:tailEnd type="none" w="sm" len="sm"/>
            </a:ln>
          </p:spPr>
          <p:txBody>
            <a:bodyPr/>
            <a:lstStyle/>
            <a:p>
              <a:endParaRPr lang="pt-BR"/>
            </a:p>
          </p:txBody>
        </p:sp>
        <p:sp>
          <p:nvSpPr>
            <p:cNvPr id="109588" name="Line 26"/>
            <p:cNvSpPr>
              <a:spLocks noChangeShapeType="1"/>
            </p:cNvSpPr>
            <p:nvPr/>
          </p:nvSpPr>
          <p:spPr bwMode="auto">
            <a:xfrm>
              <a:off x="873" y="2592"/>
              <a:ext cx="0" cy="624"/>
            </a:xfrm>
            <a:prstGeom prst="line">
              <a:avLst/>
            </a:prstGeom>
            <a:noFill/>
            <a:ln w="50800">
              <a:solidFill>
                <a:schemeClr val="tx1"/>
              </a:solidFill>
              <a:round/>
              <a:headEnd type="none" w="sm" len="sm"/>
              <a:tailEnd type="none" w="sm" len="sm"/>
            </a:ln>
          </p:spPr>
          <p:txBody>
            <a:bodyPr/>
            <a:lstStyle/>
            <a:p>
              <a:endParaRPr lang="pt-BR"/>
            </a:p>
          </p:txBody>
        </p:sp>
        <p:sp>
          <p:nvSpPr>
            <p:cNvPr id="109589" name="Line 27"/>
            <p:cNvSpPr>
              <a:spLocks noChangeShapeType="1"/>
            </p:cNvSpPr>
            <p:nvPr/>
          </p:nvSpPr>
          <p:spPr bwMode="auto">
            <a:xfrm>
              <a:off x="873" y="3216"/>
              <a:ext cx="336" cy="0"/>
            </a:xfrm>
            <a:prstGeom prst="line">
              <a:avLst/>
            </a:prstGeom>
            <a:noFill/>
            <a:ln w="50800">
              <a:solidFill>
                <a:schemeClr val="tx1"/>
              </a:solidFill>
              <a:round/>
              <a:headEnd type="none" w="sm" len="sm"/>
              <a:tailEnd type="none" w="sm" len="sm"/>
            </a:ln>
          </p:spPr>
          <p:txBody>
            <a:bodyPr/>
            <a:lstStyle/>
            <a:p>
              <a:endParaRPr lang="pt-BR"/>
            </a:p>
          </p:txBody>
        </p:sp>
      </p:grpSp>
      <p:sp>
        <p:nvSpPr>
          <p:cNvPr id="109576" name="Rectangle 28"/>
          <p:cNvSpPr>
            <a:spLocks noChangeArrowheads="1"/>
          </p:cNvSpPr>
          <p:nvPr/>
        </p:nvSpPr>
        <p:spPr bwMode="auto">
          <a:xfrm>
            <a:off x="1374775" y="1527175"/>
            <a:ext cx="3419475" cy="701675"/>
          </a:xfrm>
          <a:prstGeom prst="rect">
            <a:avLst/>
          </a:prstGeom>
          <a:noFill/>
          <a:ln w="9525">
            <a:noFill/>
            <a:miter lim="800000"/>
            <a:headEnd/>
            <a:tailEnd/>
          </a:ln>
        </p:spPr>
        <p:txBody>
          <a:bodyPr wrap="none" lIns="92075" tIns="46038" rIns="92075" bIns="46038">
            <a:spAutoFit/>
          </a:bodyPr>
          <a:lstStyle/>
          <a:p>
            <a:pPr algn="ctr" eaLnBrk="0" hangingPunct="0"/>
            <a:r>
              <a:rPr lang="en-US" sz="2000" b="1">
                <a:solidFill>
                  <a:schemeClr val="accent2"/>
                </a:solidFill>
                <a:latin typeface="Arial Unicode MS" pitchFamily="34" charset="-128"/>
              </a:rPr>
              <a:t>TRANSMISSOR</a:t>
            </a:r>
          </a:p>
          <a:p>
            <a:pPr algn="ctr" eaLnBrk="0" hangingPunct="0"/>
            <a:r>
              <a:rPr lang="en-US" sz="2000" b="1">
                <a:solidFill>
                  <a:schemeClr val="accent2"/>
                </a:solidFill>
                <a:latin typeface="Arial Unicode MS" pitchFamily="34" charset="-128"/>
              </a:rPr>
              <a:t>EQUIPAMENTO FIELDBUS</a:t>
            </a:r>
          </a:p>
        </p:txBody>
      </p:sp>
      <p:sp>
        <p:nvSpPr>
          <p:cNvPr id="109577" name="Rectangle 29"/>
          <p:cNvSpPr>
            <a:spLocks noChangeArrowheads="1"/>
          </p:cNvSpPr>
          <p:nvPr/>
        </p:nvSpPr>
        <p:spPr bwMode="auto">
          <a:xfrm>
            <a:off x="5114925" y="3349625"/>
            <a:ext cx="3419475" cy="701675"/>
          </a:xfrm>
          <a:prstGeom prst="rect">
            <a:avLst/>
          </a:prstGeom>
          <a:noFill/>
          <a:ln w="9525">
            <a:noFill/>
            <a:miter lim="800000"/>
            <a:headEnd/>
            <a:tailEnd/>
          </a:ln>
        </p:spPr>
        <p:txBody>
          <a:bodyPr wrap="none" lIns="92075" tIns="46038" rIns="92075" bIns="46038">
            <a:spAutoFit/>
          </a:bodyPr>
          <a:lstStyle/>
          <a:p>
            <a:pPr algn="ctr" eaLnBrk="0" hangingPunct="0"/>
            <a:r>
              <a:rPr lang="en-US" sz="2000" b="1">
                <a:solidFill>
                  <a:schemeClr val="accent2"/>
                </a:solidFill>
                <a:latin typeface="Arial Unicode MS" pitchFamily="34" charset="-128"/>
              </a:rPr>
              <a:t>VÁLVULA</a:t>
            </a:r>
          </a:p>
          <a:p>
            <a:pPr algn="ctr" eaLnBrk="0" hangingPunct="0"/>
            <a:r>
              <a:rPr lang="en-US" sz="2000" b="1">
                <a:solidFill>
                  <a:schemeClr val="accent2"/>
                </a:solidFill>
                <a:latin typeface="Arial Unicode MS" pitchFamily="34" charset="-128"/>
              </a:rPr>
              <a:t>EQUIPAMENTO FIELDBUS</a:t>
            </a:r>
          </a:p>
        </p:txBody>
      </p:sp>
      <p:sp>
        <p:nvSpPr>
          <p:cNvPr id="109578" name="Rectangle 30"/>
          <p:cNvSpPr>
            <a:spLocks noChangeArrowheads="1"/>
          </p:cNvSpPr>
          <p:nvPr/>
        </p:nvSpPr>
        <p:spPr bwMode="auto">
          <a:xfrm>
            <a:off x="385763" y="1074738"/>
            <a:ext cx="5281612" cy="442912"/>
          </a:xfrm>
          <a:prstGeom prst="rect">
            <a:avLst/>
          </a:prstGeom>
          <a:noFill/>
          <a:ln w="9525">
            <a:noFill/>
            <a:miter lim="800000"/>
            <a:headEnd/>
            <a:tailEnd/>
          </a:ln>
        </p:spPr>
        <p:txBody>
          <a:bodyPr wrap="none" lIns="92075" tIns="46038" rIns="92075" bIns="46038">
            <a:spAutoFit/>
          </a:bodyPr>
          <a:lstStyle/>
          <a:p>
            <a:pPr algn="ctr" eaLnBrk="0" hangingPunct="0"/>
            <a:r>
              <a:rPr lang="en-US" sz="2300" b="1">
                <a:solidFill>
                  <a:srgbClr val="FF3300"/>
                </a:solidFill>
                <a:latin typeface="Arial Unicode MS" pitchFamily="34" charset="-128"/>
              </a:rPr>
              <a:t>INTERCONEXÃO ENTRADA / SAÍDA </a:t>
            </a:r>
          </a:p>
        </p:txBody>
      </p:sp>
      <p:grpSp>
        <p:nvGrpSpPr>
          <p:cNvPr id="109579" name="Group 31"/>
          <p:cNvGrpSpPr>
            <a:grpSpLocks/>
          </p:cNvGrpSpPr>
          <p:nvPr/>
        </p:nvGrpSpPr>
        <p:grpSpPr bwMode="auto">
          <a:xfrm>
            <a:off x="7883525" y="762000"/>
            <a:ext cx="989013" cy="1808163"/>
            <a:chOff x="4966" y="482"/>
            <a:chExt cx="623" cy="1139"/>
          </a:xfrm>
        </p:grpSpPr>
        <p:sp>
          <p:nvSpPr>
            <p:cNvPr id="109582" name="Rectangle 32"/>
            <p:cNvSpPr>
              <a:spLocks noChangeArrowheads="1"/>
            </p:cNvSpPr>
            <p:nvPr/>
          </p:nvSpPr>
          <p:spPr bwMode="auto">
            <a:xfrm>
              <a:off x="4966" y="692"/>
              <a:ext cx="623" cy="929"/>
            </a:xfrm>
            <a:prstGeom prst="rect">
              <a:avLst/>
            </a:prstGeom>
            <a:solidFill>
              <a:schemeClr val="bg1"/>
            </a:solidFill>
            <a:ln w="25400">
              <a:solidFill>
                <a:schemeClr val="tx1"/>
              </a:solidFill>
              <a:miter lim="800000"/>
              <a:headEnd/>
              <a:tailEnd/>
            </a:ln>
          </p:spPr>
          <p:txBody>
            <a:bodyPr wrap="none" lIns="92075" tIns="46038" rIns="92075" bIns="46038" anchor="ctr"/>
            <a:lstStyle/>
            <a:p>
              <a:pPr algn="ctr" eaLnBrk="0" hangingPunct="0"/>
              <a:r>
                <a:rPr lang="en-US" sz="800" b="1">
                  <a:latin typeface="Arial Unicode MS" pitchFamily="34" charset="-128"/>
                </a:rPr>
                <a:t>“PILHA” </a:t>
              </a:r>
            </a:p>
            <a:p>
              <a:pPr algn="ctr" eaLnBrk="0" hangingPunct="0"/>
              <a:r>
                <a:rPr lang="en-US" sz="800" b="1">
                  <a:latin typeface="Arial Unicode MS" pitchFamily="34" charset="-128"/>
                </a:rPr>
                <a:t>COMUNICAÇÃO</a:t>
              </a:r>
            </a:p>
            <a:p>
              <a:pPr algn="ctr" eaLnBrk="0" hangingPunct="0"/>
              <a:endParaRPr lang="en-US" sz="800" b="1">
                <a:latin typeface="Arial Unicode MS" pitchFamily="34" charset="-128"/>
              </a:endParaRPr>
            </a:p>
          </p:txBody>
        </p:sp>
        <p:sp>
          <p:nvSpPr>
            <p:cNvPr id="109583" name="Oval 33"/>
            <p:cNvSpPr>
              <a:spLocks noChangeArrowheads="1"/>
            </p:cNvSpPr>
            <p:nvPr/>
          </p:nvSpPr>
          <p:spPr bwMode="auto">
            <a:xfrm>
              <a:off x="5009" y="482"/>
              <a:ext cx="534" cy="194"/>
            </a:xfrm>
            <a:prstGeom prst="ellipse">
              <a:avLst/>
            </a:prstGeom>
            <a:solidFill>
              <a:srgbClr val="FF66FF"/>
            </a:solidFill>
            <a:ln w="25400">
              <a:solidFill>
                <a:schemeClr val="tx1"/>
              </a:solidFill>
              <a:round/>
              <a:headEnd/>
              <a:tailEnd/>
            </a:ln>
          </p:spPr>
          <p:txBody>
            <a:bodyPr wrap="none" lIns="92075" tIns="46038" rIns="92075" bIns="46038" anchor="ctr"/>
            <a:lstStyle/>
            <a:p>
              <a:pPr algn="ctr" eaLnBrk="0" hangingPunct="0"/>
              <a:r>
                <a:rPr lang="en-US" sz="800" b="1">
                  <a:latin typeface="Arial Unicode MS" pitchFamily="34" charset="-128"/>
                </a:rPr>
                <a:t>CAMADA</a:t>
              </a:r>
            </a:p>
            <a:p>
              <a:pPr algn="ctr" eaLnBrk="0" hangingPunct="0"/>
              <a:r>
                <a:rPr lang="en-US" sz="800" b="1">
                  <a:latin typeface="Arial Unicode MS" pitchFamily="34" charset="-128"/>
                </a:rPr>
                <a:t>USUÁRIO</a:t>
              </a:r>
            </a:p>
          </p:txBody>
        </p:sp>
        <p:sp>
          <p:nvSpPr>
            <p:cNvPr id="109584" name="Rectangle 34"/>
            <p:cNvSpPr>
              <a:spLocks noChangeArrowheads="1"/>
            </p:cNvSpPr>
            <p:nvPr/>
          </p:nvSpPr>
          <p:spPr bwMode="auto">
            <a:xfrm>
              <a:off x="4966" y="1517"/>
              <a:ext cx="620" cy="101"/>
            </a:xfrm>
            <a:prstGeom prst="rect">
              <a:avLst/>
            </a:prstGeom>
            <a:solidFill>
              <a:schemeClr val="bg1"/>
            </a:solidFill>
            <a:ln w="25400">
              <a:solidFill>
                <a:schemeClr val="tx1"/>
              </a:solidFill>
              <a:miter lim="800000"/>
              <a:headEnd/>
              <a:tailEnd/>
            </a:ln>
          </p:spPr>
          <p:txBody>
            <a:bodyPr wrap="none" lIns="92075" tIns="46038" rIns="92075" bIns="46038" anchor="ctr"/>
            <a:lstStyle/>
            <a:p>
              <a:pPr algn="ctr" eaLnBrk="0" hangingPunct="0"/>
              <a:r>
                <a:rPr lang="en-US" sz="800" b="1">
                  <a:latin typeface="Arial Unicode MS" pitchFamily="34" charset="-128"/>
                </a:rPr>
                <a:t>CAMADA FÍSICA</a:t>
              </a:r>
            </a:p>
          </p:txBody>
        </p:sp>
      </p:grpSp>
      <p:sp>
        <p:nvSpPr>
          <p:cNvPr id="109580" name="Line 35"/>
          <p:cNvSpPr>
            <a:spLocks noChangeShapeType="1"/>
          </p:cNvSpPr>
          <p:nvPr/>
        </p:nvSpPr>
        <p:spPr bwMode="auto">
          <a:xfrm flipH="1">
            <a:off x="3597275" y="3321050"/>
            <a:ext cx="131763" cy="0"/>
          </a:xfrm>
          <a:prstGeom prst="line">
            <a:avLst/>
          </a:prstGeom>
          <a:noFill/>
          <a:ln w="12700">
            <a:solidFill>
              <a:schemeClr val="tx1"/>
            </a:solidFill>
            <a:round/>
            <a:headEnd type="none" w="sm" len="sm"/>
            <a:tailEnd type="none" w="sm" len="sm"/>
          </a:ln>
        </p:spPr>
        <p:txBody>
          <a:bodyPr/>
          <a:lstStyle/>
          <a:p>
            <a:endParaRPr lang="pt-BR"/>
          </a:p>
        </p:txBody>
      </p:sp>
      <p:sp>
        <p:nvSpPr>
          <p:cNvPr id="801829" name="Rectangle 37"/>
          <p:cNvSpPr>
            <a:spLocks noGrp="1" noChangeArrowheads="1"/>
          </p:cNvSpPr>
          <p:nvPr>
            <p:ph type="title" idx="4294967295"/>
          </p:nvPr>
        </p:nvSpPr>
        <p:spPr>
          <a:xfrm>
            <a:off x="219075" y="136525"/>
            <a:ext cx="6513513" cy="601663"/>
          </a:xfrm>
        </p:spPr>
        <p:txBody>
          <a:bodyPr/>
          <a:lstStyle/>
          <a:p>
            <a:pPr>
              <a:defRPr/>
            </a:pPr>
            <a:r>
              <a:rPr lang="pt-BR" sz="2800" smtClean="0">
                <a:solidFill>
                  <a:srgbClr val="000000"/>
                </a:solidFill>
              </a:rPr>
              <a:t>Tecnologia FOUNDATION Fieldbus</a:t>
            </a:r>
          </a:p>
        </p:txBody>
      </p:sp>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Imagem 33" descr="LD302.gif"/>
          <p:cNvPicPr>
            <a:picLocks noChangeAspect="1"/>
          </p:cNvPicPr>
          <p:nvPr/>
        </p:nvPicPr>
        <p:blipFill>
          <a:blip r:embed="rId3"/>
          <a:srcRect/>
          <a:stretch>
            <a:fillRect/>
          </a:stretch>
        </p:blipFill>
        <p:spPr bwMode="auto">
          <a:xfrm>
            <a:off x="3486150" y="2078038"/>
            <a:ext cx="3257550" cy="3524250"/>
          </a:xfrm>
          <a:prstGeom prst="rect">
            <a:avLst/>
          </a:prstGeom>
          <a:noFill/>
          <a:ln w="9525">
            <a:noFill/>
            <a:miter lim="800000"/>
            <a:headEnd/>
            <a:tailEnd/>
          </a:ln>
        </p:spPr>
      </p:pic>
      <p:sp>
        <p:nvSpPr>
          <p:cNvPr id="959491" name="Text Box 3"/>
          <p:cNvSpPr txBox="1">
            <a:spLocks noChangeArrowheads="1"/>
          </p:cNvSpPr>
          <p:nvPr/>
        </p:nvSpPr>
        <p:spPr bwMode="auto">
          <a:xfrm>
            <a:off x="7210425" y="1260475"/>
            <a:ext cx="1249363" cy="304800"/>
          </a:xfrm>
          <a:prstGeom prst="rect">
            <a:avLst/>
          </a:prstGeom>
          <a:noFill/>
          <a:ln w="9525">
            <a:noFill/>
            <a:miter lim="800000"/>
            <a:headEnd/>
            <a:tailEnd/>
          </a:ln>
        </p:spPr>
        <p:txBody>
          <a:bodyPr wrap="none">
            <a:spAutoFit/>
          </a:bodyPr>
          <a:lstStyle/>
          <a:p>
            <a:pPr eaLnBrk="0" hangingPunct="0"/>
            <a:r>
              <a:rPr lang="en-US" sz="1400">
                <a:latin typeface="Humanst521 BT"/>
              </a:rPr>
              <a:t>Analog Alarm</a:t>
            </a:r>
          </a:p>
        </p:txBody>
      </p:sp>
      <p:sp>
        <p:nvSpPr>
          <p:cNvPr id="959492" name="Text Box 4"/>
          <p:cNvSpPr txBox="1">
            <a:spLocks noChangeArrowheads="1"/>
          </p:cNvSpPr>
          <p:nvPr/>
        </p:nvSpPr>
        <p:spPr bwMode="auto">
          <a:xfrm>
            <a:off x="7210425" y="1549400"/>
            <a:ext cx="1179513" cy="304800"/>
          </a:xfrm>
          <a:prstGeom prst="rect">
            <a:avLst/>
          </a:prstGeom>
          <a:noFill/>
          <a:ln w="9525">
            <a:noFill/>
            <a:miter lim="800000"/>
            <a:headEnd/>
            <a:tailEnd/>
          </a:ln>
        </p:spPr>
        <p:txBody>
          <a:bodyPr wrap="none">
            <a:spAutoFit/>
          </a:bodyPr>
          <a:lstStyle/>
          <a:p>
            <a:pPr eaLnBrk="0" hangingPunct="0"/>
            <a:r>
              <a:rPr lang="en-US" sz="1400">
                <a:latin typeface="Humanst521 BT"/>
              </a:rPr>
              <a:t>Analog Input</a:t>
            </a:r>
          </a:p>
        </p:txBody>
      </p:sp>
      <p:sp>
        <p:nvSpPr>
          <p:cNvPr id="959493" name="Text Box 5"/>
          <p:cNvSpPr txBox="1">
            <a:spLocks noChangeArrowheads="1"/>
          </p:cNvSpPr>
          <p:nvPr/>
        </p:nvSpPr>
        <p:spPr bwMode="auto">
          <a:xfrm>
            <a:off x="7210425" y="1838325"/>
            <a:ext cx="973138" cy="304800"/>
          </a:xfrm>
          <a:prstGeom prst="rect">
            <a:avLst/>
          </a:prstGeom>
          <a:noFill/>
          <a:ln w="9525">
            <a:noFill/>
            <a:miter lim="800000"/>
            <a:headEnd/>
            <a:tailEnd/>
          </a:ln>
        </p:spPr>
        <p:txBody>
          <a:bodyPr wrap="none">
            <a:spAutoFit/>
          </a:bodyPr>
          <a:lstStyle/>
          <a:p>
            <a:pPr eaLnBrk="0" hangingPunct="0"/>
            <a:r>
              <a:rPr lang="en-US" sz="1400">
                <a:latin typeface="Humanst521 BT"/>
              </a:rPr>
              <a:t>Arithmetic</a:t>
            </a:r>
          </a:p>
        </p:txBody>
      </p:sp>
      <p:sp>
        <p:nvSpPr>
          <p:cNvPr id="959494" name="Text Box 6"/>
          <p:cNvSpPr txBox="1">
            <a:spLocks noChangeArrowheads="1"/>
          </p:cNvSpPr>
          <p:nvPr/>
        </p:nvSpPr>
        <p:spPr bwMode="auto">
          <a:xfrm>
            <a:off x="7210425" y="2416175"/>
            <a:ext cx="893763" cy="304800"/>
          </a:xfrm>
          <a:prstGeom prst="rect">
            <a:avLst/>
          </a:prstGeom>
          <a:noFill/>
          <a:ln w="9525">
            <a:noFill/>
            <a:miter lim="800000"/>
            <a:headEnd/>
            <a:tailEnd/>
          </a:ln>
        </p:spPr>
        <p:txBody>
          <a:bodyPr wrap="none">
            <a:spAutoFit/>
          </a:bodyPr>
          <a:lstStyle/>
          <a:p>
            <a:pPr eaLnBrk="0" hangingPunct="0"/>
            <a:r>
              <a:rPr lang="en-US" sz="1400">
                <a:latin typeface="Humanst521 BT"/>
              </a:rPr>
              <a:t>Constant</a:t>
            </a:r>
          </a:p>
        </p:txBody>
      </p:sp>
      <p:sp>
        <p:nvSpPr>
          <p:cNvPr id="959495" name="Text Box 7"/>
          <p:cNvSpPr txBox="1">
            <a:spLocks noChangeArrowheads="1"/>
          </p:cNvSpPr>
          <p:nvPr/>
        </p:nvSpPr>
        <p:spPr bwMode="auto">
          <a:xfrm>
            <a:off x="7210425" y="2705100"/>
            <a:ext cx="776288" cy="304800"/>
          </a:xfrm>
          <a:prstGeom prst="rect">
            <a:avLst/>
          </a:prstGeom>
          <a:noFill/>
          <a:ln w="9525">
            <a:noFill/>
            <a:miter lim="800000"/>
            <a:headEnd/>
            <a:tailEnd/>
          </a:ln>
        </p:spPr>
        <p:txBody>
          <a:bodyPr wrap="none">
            <a:spAutoFit/>
          </a:bodyPr>
          <a:lstStyle/>
          <a:p>
            <a:pPr eaLnBrk="0" hangingPunct="0"/>
            <a:r>
              <a:rPr lang="en-US" sz="1400">
                <a:latin typeface="Humanst521 BT"/>
              </a:rPr>
              <a:t>Density</a:t>
            </a:r>
          </a:p>
        </p:txBody>
      </p:sp>
      <p:sp>
        <p:nvSpPr>
          <p:cNvPr id="959496" name="Text Box 8"/>
          <p:cNvSpPr txBox="1">
            <a:spLocks noChangeArrowheads="1"/>
          </p:cNvSpPr>
          <p:nvPr/>
        </p:nvSpPr>
        <p:spPr bwMode="auto">
          <a:xfrm>
            <a:off x="7210425" y="2994025"/>
            <a:ext cx="1277938" cy="304800"/>
          </a:xfrm>
          <a:prstGeom prst="rect">
            <a:avLst/>
          </a:prstGeom>
          <a:noFill/>
          <a:ln w="9525">
            <a:noFill/>
            <a:miter lim="800000"/>
            <a:headEnd/>
            <a:tailEnd/>
          </a:ln>
        </p:spPr>
        <p:txBody>
          <a:bodyPr wrap="none">
            <a:spAutoFit/>
          </a:bodyPr>
          <a:lstStyle/>
          <a:p>
            <a:pPr eaLnBrk="0" hangingPunct="0"/>
            <a:r>
              <a:rPr lang="en-US" sz="1400">
                <a:latin typeface="Humanst521 BT"/>
              </a:rPr>
              <a:t>Input Selector</a:t>
            </a:r>
          </a:p>
        </p:txBody>
      </p:sp>
      <p:sp>
        <p:nvSpPr>
          <p:cNvPr id="959497" name="Text Box 9"/>
          <p:cNvSpPr txBox="1">
            <a:spLocks noChangeArrowheads="1"/>
          </p:cNvSpPr>
          <p:nvPr/>
        </p:nvSpPr>
        <p:spPr bwMode="auto">
          <a:xfrm>
            <a:off x="7210425" y="2127250"/>
            <a:ext cx="1474788" cy="304800"/>
          </a:xfrm>
          <a:prstGeom prst="rect">
            <a:avLst/>
          </a:prstGeom>
          <a:noFill/>
          <a:ln w="9525">
            <a:noFill/>
            <a:miter lim="800000"/>
            <a:headEnd/>
            <a:tailEnd/>
          </a:ln>
        </p:spPr>
        <p:txBody>
          <a:bodyPr wrap="none">
            <a:spAutoFit/>
          </a:bodyPr>
          <a:lstStyle/>
          <a:p>
            <a:pPr eaLnBrk="0" hangingPunct="0"/>
            <a:r>
              <a:rPr lang="en-US" sz="1400">
                <a:latin typeface="Humanst521 BT"/>
              </a:rPr>
              <a:t>Characterization</a:t>
            </a:r>
          </a:p>
        </p:txBody>
      </p:sp>
      <p:sp>
        <p:nvSpPr>
          <p:cNvPr id="959498" name="Text Box 10"/>
          <p:cNvSpPr txBox="1">
            <a:spLocks noChangeArrowheads="1"/>
          </p:cNvSpPr>
          <p:nvPr/>
        </p:nvSpPr>
        <p:spPr bwMode="auto">
          <a:xfrm>
            <a:off x="7210425" y="971550"/>
            <a:ext cx="1319213" cy="304800"/>
          </a:xfrm>
          <a:prstGeom prst="rect">
            <a:avLst/>
          </a:prstGeom>
          <a:noFill/>
          <a:ln w="9525">
            <a:noFill/>
            <a:miter lim="800000"/>
            <a:headEnd/>
            <a:tailEnd/>
          </a:ln>
        </p:spPr>
        <p:txBody>
          <a:bodyPr wrap="none">
            <a:spAutoFit/>
          </a:bodyPr>
          <a:lstStyle/>
          <a:p>
            <a:pPr eaLnBrk="0" hangingPunct="0"/>
            <a:r>
              <a:rPr lang="en-US" sz="1400">
                <a:latin typeface="Humanst521 BT"/>
              </a:rPr>
              <a:t>Advanced PID</a:t>
            </a:r>
          </a:p>
        </p:txBody>
      </p:sp>
      <p:sp>
        <p:nvSpPr>
          <p:cNvPr id="959499" name="Text Box 11"/>
          <p:cNvSpPr txBox="1">
            <a:spLocks noChangeArrowheads="1"/>
          </p:cNvSpPr>
          <p:nvPr/>
        </p:nvSpPr>
        <p:spPr bwMode="auto">
          <a:xfrm>
            <a:off x="7210425" y="3282950"/>
            <a:ext cx="941388" cy="304800"/>
          </a:xfrm>
          <a:prstGeom prst="rect">
            <a:avLst/>
          </a:prstGeom>
          <a:noFill/>
          <a:ln w="9525">
            <a:noFill/>
            <a:miter lim="800000"/>
            <a:headEnd/>
            <a:tailEnd/>
          </a:ln>
        </p:spPr>
        <p:txBody>
          <a:bodyPr wrap="none">
            <a:spAutoFit/>
          </a:bodyPr>
          <a:lstStyle/>
          <a:p>
            <a:pPr eaLnBrk="0" hangingPunct="0"/>
            <a:r>
              <a:rPr lang="en-US" sz="1400">
                <a:latin typeface="Humanst521 BT"/>
              </a:rPr>
              <a:t>Integrator</a:t>
            </a:r>
          </a:p>
        </p:txBody>
      </p:sp>
      <p:sp>
        <p:nvSpPr>
          <p:cNvPr id="959500" name="Text Box 12"/>
          <p:cNvSpPr txBox="1">
            <a:spLocks noChangeArrowheads="1"/>
          </p:cNvSpPr>
          <p:nvPr/>
        </p:nvSpPr>
        <p:spPr bwMode="auto">
          <a:xfrm>
            <a:off x="7210425" y="3571875"/>
            <a:ext cx="922338" cy="304800"/>
          </a:xfrm>
          <a:prstGeom prst="rect">
            <a:avLst/>
          </a:prstGeom>
          <a:noFill/>
          <a:ln w="9525">
            <a:noFill/>
            <a:miter lim="800000"/>
            <a:headEnd/>
            <a:tailEnd/>
          </a:ln>
        </p:spPr>
        <p:txBody>
          <a:bodyPr wrap="none">
            <a:spAutoFit/>
          </a:bodyPr>
          <a:lstStyle/>
          <a:p>
            <a:pPr eaLnBrk="0" hangingPunct="0"/>
            <a:r>
              <a:rPr lang="en-US" sz="1400">
                <a:latin typeface="Humanst521 BT"/>
              </a:rPr>
              <a:t>Lead Lag</a:t>
            </a:r>
          </a:p>
        </p:txBody>
      </p:sp>
      <p:sp>
        <p:nvSpPr>
          <p:cNvPr id="959501" name="Text Box 13"/>
          <p:cNvSpPr txBox="1">
            <a:spLocks noChangeArrowheads="1"/>
          </p:cNvSpPr>
          <p:nvPr/>
        </p:nvSpPr>
        <p:spPr bwMode="auto">
          <a:xfrm>
            <a:off x="7210425" y="3860800"/>
            <a:ext cx="1958975" cy="517525"/>
          </a:xfrm>
          <a:prstGeom prst="rect">
            <a:avLst/>
          </a:prstGeom>
          <a:noFill/>
          <a:ln w="9525">
            <a:noFill/>
            <a:miter lim="800000"/>
            <a:headEnd/>
            <a:tailEnd/>
          </a:ln>
        </p:spPr>
        <p:txBody>
          <a:bodyPr wrap="none">
            <a:spAutoFit/>
          </a:bodyPr>
          <a:lstStyle/>
          <a:p>
            <a:pPr eaLnBrk="0" hangingPunct="0"/>
            <a:r>
              <a:rPr lang="en-US" sz="1400">
                <a:latin typeface="Humanst521 BT"/>
              </a:rPr>
              <a:t>Output Signal Selector</a:t>
            </a:r>
          </a:p>
          <a:p>
            <a:pPr eaLnBrk="0" hangingPunct="0"/>
            <a:r>
              <a:rPr lang="en-US" sz="1400">
                <a:latin typeface="Humanst521 BT"/>
              </a:rPr>
              <a:t>   and Dynamic Limiter</a:t>
            </a:r>
          </a:p>
        </p:txBody>
      </p:sp>
      <p:sp>
        <p:nvSpPr>
          <p:cNvPr id="959502" name="Text Box 14"/>
          <p:cNvSpPr txBox="1">
            <a:spLocks noChangeArrowheads="1"/>
          </p:cNvSpPr>
          <p:nvPr/>
        </p:nvSpPr>
        <p:spPr bwMode="auto">
          <a:xfrm>
            <a:off x="7210425" y="4362450"/>
            <a:ext cx="481013" cy="304800"/>
          </a:xfrm>
          <a:prstGeom prst="rect">
            <a:avLst/>
          </a:prstGeom>
          <a:noFill/>
          <a:ln w="9525">
            <a:noFill/>
            <a:miter lim="800000"/>
            <a:headEnd/>
            <a:tailEnd/>
          </a:ln>
        </p:spPr>
        <p:txBody>
          <a:bodyPr wrap="none">
            <a:spAutoFit/>
          </a:bodyPr>
          <a:lstStyle/>
          <a:p>
            <a:pPr eaLnBrk="0" hangingPunct="0"/>
            <a:r>
              <a:rPr lang="en-US" sz="1400">
                <a:latin typeface="Humanst521 BT"/>
              </a:rPr>
              <a:t>PID</a:t>
            </a:r>
          </a:p>
        </p:txBody>
      </p:sp>
      <p:sp>
        <p:nvSpPr>
          <p:cNvPr id="959503" name="Text Box 15"/>
          <p:cNvSpPr txBox="1">
            <a:spLocks noChangeArrowheads="1"/>
          </p:cNvSpPr>
          <p:nvPr/>
        </p:nvSpPr>
        <p:spPr bwMode="auto">
          <a:xfrm>
            <a:off x="7210425" y="4651375"/>
            <a:ext cx="1751013" cy="304800"/>
          </a:xfrm>
          <a:prstGeom prst="rect">
            <a:avLst/>
          </a:prstGeom>
          <a:noFill/>
          <a:ln w="9525">
            <a:noFill/>
            <a:miter lim="800000"/>
            <a:headEnd/>
            <a:tailEnd/>
          </a:ln>
        </p:spPr>
        <p:txBody>
          <a:bodyPr wrap="none">
            <a:spAutoFit/>
          </a:bodyPr>
          <a:lstStyle/>
          <a:p>
            <a:pPr eaLnBrk="0" hangingPunct="0"/>
            <a:r>
              <a:rPr lang="en-US" sz="1400">
                <a:latin typeface="Humanst521 BT"/>
              </a:rPr>
              <a:t>Set Point Generator</a:t>
            </a:r>
          </a:p>
        </p:txBody>
      </p:sp>
      <p:sp>
        <p:nvSpPr>
          <p:cNvPr id="959504" name="Text Box 16"/>
          <p:cNvSpPr txBox="1">
            <a:spLocks noChangeArrowheads="1"/>
          </p:cNvSpPr>
          <p:nvPr/>
        </p:nvSpPr>
        <p:spPr bwMode="auto">
          <a:xfrm>
            <a:off x="7210425" y="4940300"/>
            <a:ext cx="736600" cy="304800"/>
          </a:xfrm>
          <a:prstGeom prst="rect">
            <a:avLst/>
          </a:prstGeom>
          <a:noFill/>
          <a:ln w="9525">
            <a:noFill/>
            <a:miter lim="800000"/>
            <a:headEnd/>
            <a:tailEnd/>
          </a:ln>
        </p:spPr>
        <p:txBody>
          <a:bodyPr wrap="none">
            <a:spAutoFit/>
          </a:bodyPr>
          <a:lstStyle/>
          <a:p>
            <a:pPr eaLnBrk="0" hangingPunct="0"/>
            <a:r>
              <a:rPr lang="en-US" sz="1400">
                <a:latin typeface="Humanst521 BT"/>
              </a:rPr>
              <a:t>Splitter</a:t>
            </a:r>
          </a:p>
        </p:txBody>
      </p:sp>
      <p:sp>
        <p:nvSpPr>
          <p:cNvPr id="959505" name="Text Box 17"/>
          <p:cNvSpPr txBox="1">
            <a:spLocks noChangeArrowheads="1"/>
          </p:cNvSpPr>
          <p:nvPr/>
        </p:nvSpPr>
        <p:spPr bwMode="auto">
          <a:xfrm>
            <a:off x="7210425" y="5227638"/>
            <a:ext cx="1208088" cy="304800"/>
          </a:xfrm>
          <a:prstGeom prst="rect">
            <a:avLst/>
          </a:prstGeom>
          <a:noFill/>
          <a:ln w="9525">
            <a:noFill/>
            <a:miter lim="800000"/>
            <a:headEnd/>
            <a:tailEnd/>
          </a:ln>
        </p:spPr>
        <p:txBody>
          <a:bodyPr wrap="none">
            <a:spAutoFit/>
          </a:bodyPr>
          <a:lstStyle/>
          <a:p>
            <a:pPr eaLnBrk="0" hangingPunct="0"/>
            <a:r>
              <a:rPr lang="en-US" sz="1400">
                <a:latin typeface="Humanst521 BT"/>
              </a:rPr>
              <a:t>Timer / Logic</a:t>
            </a:r>
          </a:p>
        </p:txBody>
      </p:sp>
      <p:pic>
        <p:nvPicPr>
          <p:cNvPr id="81955" name="Picture 18" descr="npo000155"/>
          <p:cNvPicPr>
            <a:picLocks noChangeAspect="1" noChangeArrowheads="1"/>
          </p:cNvPicPr>
          <p:nvPr/>
        </p:nvPicPr>
        <p:blipFill>
          <a:blip r:embed="rId4"/>
          <a:srcRect/>
          <a:stretch>
            <a:fillRect/>
          </a:stretch>
        </p:blipFill>
        <p:spPr bwMode="auto">
          <a:xfrm>
            <a:off x="3357563" y="1082675"/>
            <a:ext cx="1317625" cy="901700"/>
          </a:xfrm>
          <a:prstGeom prst="rect">
            <a:avLst/>
          </a:prstGeom>
          <a:noFill/>
          <a:ln w="9525" algn="ctr">
            <a:noFill/>
            <a:miter lim="800000"/>
            <a:headEnd/>
            <a:tailEnd/>
          </a:ln>
        </p:spPr>
      </p:pic>
      <p:pic>
        <p:nvPicPr>
          <p:cNvPr id="81956" name="Picture 19" descr="npo000157"/>
          <p:cNvPicPr>
            <a:picLocks noChangeAspect="1" noChangeArrowheads="1"/>
          </p:cNvPicPr>
          <p:nvPr/>
        </p:nvPicPr>
        <p:blipFill>
          <a:blip r:embed="rId5"/>
          <a:srcRect/>
          <a:stretch>
            <a:fillRect/>
          </a:stretch>
        </p:blipFill>
        <p:spPr bwMode="auto">
          <a:xfrm>
            <a:off x="2263775" y="1852613"/>
            <a:ext cx="1317625" cy="901700"/>
          </a:xfrm>
          <a:prstGeom prst="rect">
            <a:avLst/>
          </a:prstGeom>
          <a:noFill/>
          <a:ln w="9525" algn="ctr">
            <a:noFill/>
            <a:miter lim="800000"/>
            <a:headEnd/>
            <a:tailEnd/>
          </a:ln>
        </p:spPr>
      </p:pic>
      <p:pic>
        <p:nvPicPr>
          <p:cNvPr id="81957" name="Picture 20" descr="npo000159"/>
          <p:cNvPicPr>
            <a:picLocks noChangeAspect="1" noChangeArrowheads="1"/>
          </p:cNvPicPr>
          <p:nvPr/>
        </p:nvPicPr>
        <p:blipFill>
          <a:blip r:embed="rId6"/>
          <a:srcRect/>
          <a:stretch>
            <a:fillRect/>
          </a:stretch>
        </p:blipFill>
        <p:spPr bwMode="auto">
          <a:xfrm>
            <a:off x="733425" y="5183188"/>
            <a:ext cx="1317625" cy="901700"/>
          </a:xfrm>
          <a:prstGeom prst="rect">
            <a:avLst/>
          </a:prstGeom>
          <a:noFill/>
          <a:ln w="9525" algn="ctr">
            <a:noFill/>
            <a:miter lim="800000"/>
            <a:headEnd/>
            <a:tailEnd/>
          </a:ln>
        </p:spPr>
      </p:pic>
      <p:pic>
        <p:nvPicPr>
          <p:cNvPr id="959527" name="Picture 21" descr="npo00015b"/>
          <p:cNvPicPr>
            <a:picLocks noChangeAspect="1" noChangeArrowheads="1"/>
          </p:cNvPicPr>
          <p:nvPr/>
        </p:nvPicPr>
        <p:blipFill>
          <a:blip r:embed="rId7"/>
          <a:srcRect/>
          <a:stretch>
            <a:fillRect/>
          </a:stretch>
        </p:blipFill>
        <p:spPr bwMode="auto">
          <a:xfrm>
            <a:off x="5888038" y="1687513"/>
            <a:ext cx="1317625" cy="901700"/>
          </a:xfrm>
          <a:prstGeom prst="rect">
            <a:avLst/>
          </a:prstGeom>
          <a:noFill/>
          <a:ln w="9525" algn="ctr">
            <a:noFill/>
            <a:miter lim="800000"/>
            <a:headEnd/>
            <a:tailEnd/>
          </a:ln>
        </p:spPr>
      </p:pic>
      <p:pic>
        <p:nvPicPr>
          <p:cNvPr id="81958" name="Picture 22" descr="npo00015d"/>
          <p:cNvPicPr>
            <a:picLocks noChangeAspect="1" noChangeArrowheads="1"/>
          </p:cNvPicPr>
          <p:nvPr/>
        </p:nvPicPr>
        <p:blipFill>
          <a:blip r:embed="rId8"/>
          <a:srcRect/>
          <a:stretch>
            <a:fillRect/>
          </a:stretch>
        </p:blipFill>
        <p:spPr bwMode="auto">
          <a:xfrm>
            <a:off x="2227263" y="5654675"/>
            <a:ext cx="1317625" cy="901700"/>
          </a:xfrm>
          <a:prstGeom prst="rect">
            <a:avLst/>
          </a:prstGeom>
          <a:noFill/>
          <a:ln w="9525" algn="ctr">
            <a:noFill/>
            <a:miter lim="800000"/>
            <a:headEnd/>
            <a:tailEnd/>
          </a:ln>
        </p:spPr>
      </p:pic>
      <p:pic>
        <p:nvPicPr>
          <p:cNvPr id="81959" name="Picture 23" descr="npo00015f"/>
          <p:cNvPicPr>
            <a:picLocks noChangeAspect="1" noChangeArrowheads="1"/>
          </p:cNvPicPr>
          <p:nvPr/>
        </p:nvPicPr>
        <p:blipFill>
          <a:blip r:embed="rId9"/>
          <a:srcRect/>
          <a:stretch>
            <a:fillRect/>
          </a:stretch>
        </p:blipFill>
        <p:spPr bwMode="auto">
          <a:xfrm>
            <a:off x="5194300" y="874713"/>
            <a:ext cx="1317625" cy="901700"/>
          </a:xfrm>
          <a:prstGeom prst="rect">
            <a:avLst/>
          </a:prstGeom>
          <a:noFill/>
          <a:ln w="9525" algn="ctr">
            <a:noFill/>
            <a:miter lim="800000"/>
            <a:headEnd/>
            <a:tailEnd/>
          </a:ln>
        </p:spPr>
      </p:pic>
      <p:pic>
        <p:nvPicPr>
          <p:cNvPr id="81960" name="Picture 24" descr="npo000161"/>
          <p:cNvPicPr>
            <a:picLocks noChangeAspect="1" noChangeArrowheads="1"/>
          </p:cNvPicPr>
          <p:nvPr/>
        </p:nvPicPr>
        <p:blipFill>
          <a:blip r:embed="rId10"/>
          <a:srcRect/>
          <a:stretch>
            <a:fillRect/>
          </a:stretch>
        </p:blipFill>
        <p:spPr bwMode="auto">
          <a:xfrm>
            <a:off x="127000" y="1057275"/>
            <a:ext cx="1317625" cy="901700"/>
          </a:xfrm>
          <a:prstGeom prst="rect">
            <a:avLst/>
          </a:prstGeom>
          <a:noFill/>
          <a:ln w="9525" algn="ctr">
            <a:noFill/>
            <a:miter lim="800000"/>
            <a:headEnd/>
            <a:tailEnd/>
          </a:ln>
        </p:spPr>
      </p:pic>
      <p:pic>
        <p:nvPicPr>
          <p:cNvPr id="959531" name="Picture 25" descr="npo000163"/>
          <p:cNvPicPr>
            <a:picLocks noChangeAspect="1" noChangeArrowheads="1"/>
          </p:cNvPicPr>
          <p:nvPr/>
        </p:nvPicPr>
        <p:blipFill>
          <a:blip r:embed="rId11"/>
          <a:srcRect/>
          <a:stretch>
            <a:fillRect/>
          </a:stretch>
        </p:blipFill>
        <p:spPr bwMode="auto">
          <a:xfrm>
            <a:off x="952500" y="2887663"/>
            <a:ext cx="1317625" cy="901700"/>
          </a:xfrm>
          <a:prstGeom prst="rect">
            <a:avLst/>
          </a:prstGeom>
          <a:noFill/>
          <a:ln w="9525" algn="ctr">
            <a:noFill/>
            <a:miter lim="800000"/>
            <a:headEnd/>
            <a:tailEnd/>
          </a:ln>
        </p:spPr>
      </p:pic>
      <p:pic>
        <p:nvPicPr>
          <p:cNvPr id="81961" name="Picture 26" descr="npo000165"/>
          <p:cNvPicPr>
            <a:picLocks noChangeAspect="1" noChangeArrowheads="1"/>
          </p:cNvPicPr>
          <p:nvPr/>
        </p:nvPicPr>
        <p:blipFill>
          <a:blip r:embed="rId12"/>
          <a:srcRect/>
          <a:stretch>
            <a:fillRect/>
          </a:stretch>
        </p:blipFill>
        <p:spPr bwMode="auto">
          <a:xfrm>
            <a:off x="4802188" y="5654675"/>
            <a:ext cx="1317625" cy="901700"/>
          </a:xfrm>
          <a:prstGeom prst="rect">
            <a:avLst/>
          </a:prstGeom>
          <a:noFill/>
          <a:ln w="9525" algn="ctr">
            <a:noFill/>
            <a:miter lim="800000"/>
            <a:headEnd/>
            <a:tailEnd/>
          </a:ln>
        </p:spPr>
      </p:pic>
      <p:pic>
        <p:nvPicPr>
          <p:cNvPr id="81962" name="Picture 27" descr="npo000167"/>
          <p:cNvPicPr>
            <a:picLocks noChangeAspect="1" noChangeArrowheads="1"/>
          </p:cNvPicPr>
          <p:nvPr/>
        </p:nvPicPr>
        <p:blipFill>
          <a:blip r:embed="rId13"/>
          <a:srcRect/>
          <a:stretch>
            <a:fillRect/>
          </a:stretch>
        </p:blipFill>
        <p:spPr bwMode="auto">
          <a:xfrm>
            <a:off x="444500" y="3902075"/>
            <a:ext cx="1317625" cy="901700"/>
          </a:xfrm>
          <a:prstGeom prst="rect">
            <a:avLst/>
          </a:prstGeom>
          <a:noFill/>
          <a:ln w="9525" algn="ctr">
            <a:noFill/>
            <a:miter lim="800000"/>
            <a:headEnd/>
            <a:tailEnd/>
          </a:ln>
        </p:spPr>
      </p:pic>
      <p:pic>
        <p:nvPicPr>
          <p:cNvPr id="81963" name="Picture 28" descr="npo000169"/>
          <p:cNvPicPr>
            <a:picLocks noChangeAspect="1" noChangeArrowheads="1"/>
          </p:cNvPicPr>
          <p:nvPr/>
        </p:nvPicPr>
        <p:blipFill>
          <a:blip r:embed="rId14"/>
          <a:srcRect/>
          <a:stretch>
            <a:fillRect/>
          </a:stretch>
        </p:blipFill>
        <p:spPr bwMode="auto">
          <a:xfrm>
            <a:off x="5899150" y="5354638"/>
            <a:ext cx="1317625" cy="901700"/>
          </a:xfrm>
          <a:prstGeom prst="rect">
            <a:avLst/>
          </a:prstGeom>
          <a:noFill/>
          <a:ln w="9525" algn="ctr">
            <a:noFill/>
            <a:miter lim="800000"/>
            <a:headEnd/>
            <a:tailEnd/>
          </a:ln>
        </p:spPr>
      </p:pic>
      <p:pic>
        <p:nvPicPr>
          <p:cNvPr id="81964" name="Picture 29" descr="npo00016b"/>
          <p:cNvPicPr>
            <a:picLocks noChangeAspect="1" noChangeArrowheads="1"/>
          </p:cNvPicPr>
          <p:nvPr/>
        </p:nvPicPr>
        <p:blipFill>
          <a:blip r:embed="rId15"/>
          <a:srcRect/>
          <a:stretch>
            <a:fillRect/>
          </a:stretch>
        </p:blipFill>
        <p:spPr bwMode="auto">
          <a:xfrm>
            <a:off x="5973763" y="2936875"/>
            <a:ext cx="1317625" cy="901700"/>
          </a:xfrm>
          <a:prstGeom prst="rect">
            <a:avLst/>
          </a:prstGeom>
          <a:noFill/>
          <a:ln w="9525" algn="ctr">
            <a:noFill/>
            <a:miter lim="800000"/>
            <a:headEnd/>
            <a:tailEnd/>
          </a:ln>
        </p:spPr>
      </p:pic>
      <p:pic>
        <p:nvPicPr>
          <p:cNvPr id="81965" name="Picture 30" descr="npo00016d"/>
          <p:cNvPicPr>
            <a:picLocks noChangeAspect="1" noChangeArrowheads="1"/>
          </p:cNvPicPr>
          <p:nvPr/>
        </p:nvPicPr>
        <p:blipFill>
          <a:blip r:embed="rId16"/>
          <a:srcRect/>
          <a:stretch>
            <a:fillRect/>
          </a:stretch>
        </p:blipFill>
        <p:spPr bwMode="auto">
          <a:xfrm>
            <a:off x="2052638" y="4543425"/>
            <a:ext cx="1317625" cy="901700"/>
          </a:xfrm>
          <a:prstGeom prst="rect">
            <a:avLst/>
          </a:prstGeom>
          <a:noFill/>
          <a:ln w="9525" algn="ctr">
            <a:noFill/>
            <a:miter lim="800000"/>
            <a:headEnd/>
            <a:tailEnd/>
          </a:ln>
        </p:spPr>
      </p:pic>
      <p:pic>
        <p:nvPicPr>
          <p:cNvPr id="81966" name="Picture 31" descr="npo00016f"/>
          <p:cNvPicPr>
            <a:picLocks noChangeAspect="1" noChangeArrowheads="1"/>
          </p:cNvPicPr>
          <p:nvPr/>
        </p:nvPicPr>
        <p:blipFill>
          <a:blip r:embed="rId17"/>
          <a:srcRect/>
          <a:stretch>
            <a:fillRect/>
          </a:stretch>
        </p:blipFill>
        <p:spPr bwMode="auto">
          <a:xfrm>
            <a:off x="1027113" y="1912938"/>
            <a:ext cx="1317625" cy="901700"/>
          </a:xfrm>
          <a:prstGeom prst="rect">
            <a:avLst/>
          </a:prstGeom>
          <a:noFill/>
          <a:ln w="9525" algn="ctr">
            <a:noFill/>
            <a:miter lim="800000"/>
            <a:headEnd/>
            <a:tailEnd/>
          </a:ln>
        </p:spPr>
      </p:pic>
      <p:pic>
        <p:nvPicPr>
          <p:cNvPr id="959538" name="Picture 32" descr="npo000171"/>
          <p:cNvPicPr>
            <a:picLocks noChangeAspect="1" noChangeArrowheads="1"/>
          </p:cNvPicPr>
          <p:nvPr/>
        </p:nvPicPr>
        <p:blipFill>
          <a:blip r:embed="rId18"/>
          <a:srcRect/>
          <a:stretch>
            <a:fillRect/>
          </a:stretch>
        </p:blipFill>
        <p:spPr bwMode="auto">
          <a:xfrm>
            <a:off x="1666875" y="838200"/>
            <a:ext cx="1317625" cy="901700"/>
          </a:xfrm>
          <a:prstGeom prst="rect">
            <a:avLst/>
          </a:prstGeom>
          <a:noFill/>
          <a:ln w="9525" algn="ctr">
            <a:noFill/>
            <a:miter lim="800000"/>
            <a:headEnd/>
            <a:tailEnd/>
          </a:ln>
        </p:spPr>
      </p:pic>
      <p:sp>
        <p:nvSpPr>
          <p:cNvPr id="959522" name="Rectangle 34"/>
          <p:cNvSpPr>
            <a:spLocks noGrp="1" noChangeArrowheads="1"/>
          </p:cNvSpPr>
          <p:nvPr>
            <p:ph type="title" idx="4294967295"/>
          </p:nvPr>
        </p:nvSpPr>
        <p:spPr>
          <a:xfrm>
            <a:off x="219075" y="120650"/>
            <a:ext cx="5599113" cy="479425"/>
          </a:xfrm>
        </p:spPr>
        <p:txBody>
          <a:bodyPr/>
          <a:lstStyle/>
          <a:p>
            <a:pPr>
              <a:defRPr/>
            </a:pPr>
            <a:r>
              <a:rPr lang="en-US" sz="2800" smtClean="0"/>
              <a:t>Blocos de Funções no Campo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81957"/>
                                        </p:tgtEl>
                                        <p:attrNameLst>
                                          <p:attrName>style.visibility</p:attrName>
                                        </p:attrNameLst>
                                      </p:cBhvr>
                                      <p:to>
                                        <p:strVal val="visible"/>
                                      </p:to>
                                    </p:set>
                                    <p:anim calcmode="lin" valueType="num">
                                      <p:cBhvr>
                                        <p:cTn id="7" dur="500" fill="hold"/>
                                        <p:tgtEl>
                                          <p:spTgt spid="81957"/>
                                        </p:tgtEl>
                                        <p:attrNameLst>
                                          <p:attrName>ppt_w</p:attrName>
                                        </p:attrNameLst>
                                      </p:cBhvr>
                                      <p:tavLst>
                                        <p:tav tm="0">
                                          <p:val>
                                            <p:fltVal val="0"/>
                                          </p:val>
                                        </p:tav>
                                        <p:tav tm="100000">
                                          <p:val>
                                            <p:strVal val="#ppt_w"/>
                                          </p:val>
                                        </p:tav>
                                      </p:tavLst>
                                    </p:anim>
                                    <p:anim calcmode="lin" valueType="num">
                                      <p:cBhvr>
                                        <p:cTn id="8" dur="500" fill="hold"/>
                                        <p:tgtEl>
                                          <p:spTgt spid="81957"/>
                                        </p:tgtEl>
                                        <p:attrNameLst>
                                          <p:attrName>ppt_h</p:attrName>
                                        </p:attrNameLst>
                                      </p:cBhvr>
                                      <p:tavLst>
                                        <p:tav tm="0">
                                          <p:val>
                                            <p:fltVal val="0"/>
                                          </p:val>
                                        </p:tav>
                                        <p:tav tm="100000">
                                          <p:val>
                                            <p:strVal val="#ppt_h"/>
                                          </p:val>
                                        </p:tav>
                                      </p:tavLst>
                                    </p:anim>
                                    <p:anim calcmode="lin" valueType="num">
                                      <p:cBhvr>
                                        <p:cTn id="9" dur="500" fill="hold"/>
                                        <p:tgtEl>
                                          <p:spTgt spid="81957"/>
                                        </p:tgtEl>
                                        <p:attrNameLst>
                                          <p:attrName>ppt_x</p:attrName>
                                        </p:attrNameLst>
                                      </p:cBhvr>
                                      <p:tavLst>
                                        <p:tav tm="0">
                                          <p:val>
                                            <p:fltVal val="0.5"/>
                                          </p:val>
                                        </p:tav>
                                        <p:tav tm="100000">
                                          <p:val>
                                            <p:strVal val="#ppt_x"/>
                                          </p:val>
                                        </p:tav>
                                      </p:tavLst>
                                    </p:anim>
                                    <p:anim calcmode="lin" valueType="num">
                                      <p:cBhvr>
                                        <p:cTn id="10" dur="500" fill="hold"/>
                                        <p:tgtEl>
                                          <p:spTgt spid="81957"/>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959498">
                                            <p:txEl>
                                              <p:pRg st="0" end="0"/>
                                            </p:txEl>
                                          </p:spTgt>
                                        </p:tgtEl>
                                        <p:attrNameLst>
                                          <p:attrName>style.visibility</p:attrName>
                                        </p:attrNameLst>
                                      </p:cBhvr>
                                      <p:to>
                                        <p:strVal val="visible"/>
                                      </p:to>
                                    </p:set>
                                    <p:animEffect transition="in" filter="slide(fromLeft)">
                                      <p:cBhvr>
                                        <p:cTn id="14" dur="500"/>
                                        <p:tgtEl>
                                          <p:spTgt spid="959498">
                                            <p:txEl>
                                              <p:pRg st="0" end="0"/>
                                            </p:txEl>
                                          </p:spTgt>
                                        </p:tgtEl>
                                      </p:cBhvr>
                                    </p:animEffect>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81955"/>
                                        </p:tgtEl>
                                        <p:attrNameLst>
                                          <p:attrName>style.visibility</p:attrName>
                                        </p:attrNameLst>
                                      </p:cBhvr>
                                      <p:to>
                                        <p:strVal val="visible"/>
                                      </p:to>
                                    </p:set>
                                    <p:anim calcmode="lin" valueType="num">
                                      <p:cBhvr>
                                        <p:cTn id="18" dur="500" fill="hold"/>
                                        <p:tgtEl>
                                          <p:spTgt spid="81955"/>
                                        </p:tgtEl>
                                        <p:attrNameLst>
                                          <p:attrName>ppt_w</p:attrName>
                                        </p:attrNameLst>
                                      </p:cBhvr>
                                      <p:tavLst>
                                        <p:tav tm="0">
                                          <p:val>
                                            <p:fltVal val="0"/>
                                          </p:val>
                                        </p:tav>
                                        <p:tav tm="100000">
                                          <p:val>
                                            <p:strVal val="#ppt_w"/>
                                          </p:val>
                                        </p:tav>
                                      </p:tavLst>
                                    </p:anim>
                                    <p:anim calcmode="lin" valueType="num">
                                      <p:cBhvr>
                                        <p:cTn id="19" dur="500" fill="hold"/>
                                        <p:tgtEl>
                                          <p:spTgt spid="81955"/>
                                        </p:tgtEl>
                                        <p:attrNameLst>
                                          <p:attrName>ppt_h</p:attrName>
                                        </p:attrNameLst>
                                      </p:cBhvr>
                                      <p:tavLst>
                                        <p:tav tm="0">
                                          <p:val>
                                            <p:fltVal val="0"/>
                                          </p:val>
                                        </p:tav>
                                        <p:tav tm="100000">
                                          <p:val>
                                            <p:strVal val="#ppt_h"/>
                                          </p:val>
                                        </p:tav>
                                      </p:tavLst>
                                    </p:anim>
                                    <p:anim calcmode="lin" valueType="num">
                                      <p:cBhvr>
                                        <p:cTn id="20" dur="500" fill="hold"/>
                                        <p:tgtEl>
                                          <p:spTgt spid="81955"/>
                                        </p:tgtEl>
                                        <p:attrNameLst>
                                          <p:attrName>ppt_x</p:attrName>
                                        </p:attrNameLst>
                                      </p:cBhvr>
                                      <p:tavLst>
                                        <p:tav tm="0">
                                          <p:val>
                                            <p:fltVal val="0.5"/>
                                          </p:val>
                                        </p:tav>
                                        <p:tav tm="100000">
                                          <p:val>
                                            <p:strVal val="#ppt_x"/>
                                          </p:val>
                                        </p:tav>
                                      </p:tavLst>
                                    </p:anim>
                                    <p:anim calcmode="lin" valueType="num">
                                      <p:cBhvr>
                                        <p:cTn id="21" dur="500" fill="hold"/>
                                        <p:tgtEl>
                                          <p:spTgt spid="81955"/>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959491">
                                            <p:txEl>
                                              <p:pRg st="0" end="0"/>
                                            </p:txEl>
                                          </p:spTgt>
                                        </p:tgtEl>
                                        <p:attrNameLst>
                                          <p:attrName>style.visibility</p:attrName>
                                        </p:attrNameLst>
                                      </p:cBhvr>
                                      <p:to>
                                        <p:strVal val="visible"/>
                                      </p:to>
                                    </p:set>
                                    <p:animEffect transition="in" filter="slide(fromLeft)">
                                      <p:cBhvr>
                                        <p:cTn id="25" dur="500"/>
                                        <p:tgtEl>
                                          <p:spTgt spid="959491">
                                            <p:txEl>
                                              <p:pRg st="0" end="0"/>
                                            </p:txEl>
                                          </p:spTgt>
                                        </p:tgtEl>
                                      </p:cBhvr>
                                    </p:animEffect>
                                  </p:childTnLst>
                                </p:cTn>
                              </p:par>
                            </p:childTnLst>
                          </p:cTn>
                        </p:par>
                        <p:par>
                          <p:cTn id="26" fill="hold">
                            <p:stCondLst>
                              <p:cond delay="2000"/>
                            </p:stCondLst>
                            <p:childTnLst>
                              <p:par>
                                <p:cTn id="27" presetID="23" presetClass="entr" presetSubtype="528" fill="hold" nodeType="afterEffect">
                                  <p:stCondLst>
                                    <p:cond delay="0"/>
                                  </p:stCondLst>
                                  <p:childTnLst>
                                    <p:set>
                                      <p:cBhvr>
                                        <p:cTn id="28" dur="1" fill="hold">
                                          <p:stCondLst>
                                            <p:cond delay="0"/>
                                          </p:stCondLst>
                                        </p:cTn>
                                        <p:tgtEl>
                                          <p:spTgt spid="81956"/>
                                        </p:tgtEl>
                                        <p:attrNameLst>
                                          <p:attrName>style.visibility</p:attrName>
                                        </p:attrNameLst>
                                      </p:cBhvr>
                                      <p:to>
                                        <p:strVal val="visible"/>
                                      </p:to>
                                    </p:set>
                                    <p:anim calcmode="lin" valueType="num">
                                      <p:cBhvr>
                                        <p:cTn id="29" dur="500" fill="hold"/>
                                        <p:tgtEl>
                                          <p:spTgt spid="81956"/>
                                        </p:tgtEl>
                                        <p:attrNameLst>
                                          <p:attrName>ppt_w</p:attrName>
                                        </p:attrNameLst>
                                      </p:cBhvr>
                                      <p:tavLst>
                                        <p:tav tm="0">
                                          <p:val>
                                            <p:fltVal val="0"/>
                                          </p:val>
                                        </p:tav>
                                        <p:tav tm="100000">
                                          <p:val>
                                            <p:strVal val="#ppt_w"/>
                                          </p:val>
                                        </p:tav>
                                      </p:tavLst>
                                    </p:anim>
                                    <p:anim calcmode="lin" valueType="num">
                                      <p:cBhvr>
                                        <p:cTn id="30" dur="500" fill="hold"/>
                                        <p:tgtEl>
                                          <p:spTgt spid="81956"/>
                                        </p:tgtEl>
                                        <p:attrNameLst>
                                          <p:attrName>ppt_h</p:attrName>
                                        </p:attrNameLst>
                                      </p:cBhvr>
                                      <p:tavLst>
                                        <p:tav tm="0">
                                          <p:val>
                                            <p:fltVal val="0"/>
                                          </p:val>
                                        </p:tav>
                                        <p:tav tm="100000">
                                          <p:val>
                                            <p:strVal val="#ppt_h"/>
                                          </p:val>
                                        </p:tav>
                                      </p:tavLst>
                                    </p:anim>
                                    <p:anim calcmode="lin" valueType="num">
                                      <p:cBhvr>
                                        <p:cTn id="31" dur="500" fill="hold"/>
                                        <p:tgtEl>
                                          <p:spTgt spid="81956"/>
                                        </p:tgtEl>
                                        <p:attrNameLst>
                                          <p:attrName>ppt_x</p:attrName>
                                        </p:attrNameLst>
                                      </p:cBhvr>
                                      <p:tavLst>
                                        <p:tav tm="0">
                                          <p:val>
                                            <p:fltVal val="0.5"/>
                                          </p:val>
                                        </p:tav>
                                        <p:tav tm="100000">
                                          <p:val>
                                            <p:strVal val="#ppt_x"/>
                                          </p:val>
                                        </p:tav>
                                      </p:tavLst>
                                    </p:anim>
                                    <p:anim calcmode="lin" valueType="num">
                                      <p:cBhvr>
                                        <p:cTn id="32" dur="500" fill="hold"/>
                                        <p:tgtEl>
                                          <p:spTgt spid="81956"/>
                                        </p:tgtEl>
                                        <p:attrNameLst>
                                          <p:attrName>ppt_y</p:attrName>
                                        </p:attrNameLst>
                                      </p:cBhvr>
                                      <p:tavLst>
                                        <p:tav tm="0">
                                          <p:val>
                                            <p:fltVal val="0.5"/>
                                          </p:val>
                                        </p:tav>
                                        <p:tav tm="100000">
                                          <p:val>
                                            <p:strVal val="#ppt_y"/>
                                          </p:val>
                                        </p:tav>
                                      </p:tavLst>
                                    </p:anim>
                                  </p:childTnLst>
                                </p:cTn>
                              </p:par>
                            </p:childTnLst>
                          </p:cTn>
                        </p:par>
                        <p:par>
                          <p:cTn id="33" fill="hold">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959492">
                                            <p:txEl>
                                              <p:pRg st="0" end="0"/>
                                            </p:txEl>
                                          </p:spTgt>
                                        </p:tgtEl>
                                        <p:attrNameLst>
                                          <p:attrName>style.visibility</p:attrName>
                                        </p:attrNameLst>
                                      </p:cBhvr>
                                      <p:to>
                                        <p:strVal val="visible"/>
                                      </p:to>
                                    </p:set>
                                    <p:animEffect transition="in" filter="slide(fromLeft)">
                                      <p:cBhvr>
                                        <p:cTn id="36" dur="500"/>
                                        <p:tgtEl>
                                          <p:spTgt spid="959492">
                                            <p:txEl>
                                              <p:pRg st="0" end="0"/>
                                            </p:txEl>
                                          </p:spTgt>
                                        </p:tgtEl>
                                      </p:cBhvr>
                                    </p:animEffect>
                                  </p:childTnLst>
                                </p:cTn>
                              </p:par>
                            </p:childTnLst>
                          </p:cTn>
                        </p:par>
                        <p:par>
                          <p:cTn id="37" fill="hold">
                            <p:stCondLst>
                              <p:cond delay="3000"/>
                            </p:stCondLst>
                            <p:childTnLst>
                              <p:par>
                                <p:cTn id="38" presetID="23" presetClass="entr" presetSubtype="528" fill="hold" nodeType="afterEffect">
                                  <p:stCondLst>
                                    <p:cond delay="0"/>
                                  </p:stCondLst>
                                  <p:childTnLst>
                                    <p:set>
                                      <p:cBhvr>
                                        <p:cTn id="39" dur="1" fill="hold">
                                          <p:stCondLst>
                                            <p:cond delay="0"/>
                                          </p:stCondLst>
                                        </p:cTn>
                                        <p:tgtEl>
                                          <p:spTgt spid="959527"/>
                                        </p:tgtEl>
                                        <p:attrNameLst>
                                          <p:attrName>style.visibility</p:attrName>
                                        </p:attrNameLst>
                                      </p:cBhvr>
                                      <p:to>
                                        <p:strVal val="visible"/>
                                      </p:to>
                                    </p:set>
                                    <p:anim calcmode="lin" valueType="num">
                                      <p:cBhvr>
                                        <p:cTn id="40" dur="500" fill="hold"/>
                                        <p:tgtEl>
                                          <p:spTgt spid="959527"/>
                                        </p:tgtEl>
                                        <p:attrNameLst>
                                          <p:attrName>ppt_w</p:attrName>
                                        </p:attrNameLst>
                                      </p:cBhvr>
                                      <p:tavLst>
                                        <p:tav tm="0">
                                          <p:val>
                                            <p:fltVal val="0"/>
                                          </p:val>
                                        </p:tav>
                                        <p:tav tm="100000">
                                          <p:val>
                                            <p:strVal val="#ppt_w"/>
                                          </p:val>
                                        </p:tav>
                                      </p:tavLst>
                                    </p:anim>
                                    <p:anim calcmode="lin" valueType="num">
                                      <p:cBhvr>
                                        <p:cTn id="41" dur="500" fill="hold"/>
                                        <p:tgtEl>
                                          <p:spTgt spid="959527"/>
                                        </p:tgtEl>
                                        <p:attrNameLst>
                                          <p:attrName>ppt_h</p:attrName>
                                        </p:attrNameLst>
                                      </p:cBhvr>
                                      <p:tavLst>
                                        <p:tav tm="0">
                                          <p:val>
                                            <p:fltVal val="0"/>
                                          </p:val>
                                        </p:tav>
                                        <p:tav tm="100000">
                                          <p:val>
                                            <p:strVal val="#ppt_h"/>
                                          </p:val>
                                        </p:tav>
                                      </p:tavLst>
                                    </p:anim>
                                    <p:anim calcmode="lin" valueType="num">
                                      <p:cBhvr>
                                        <p:cTn id="42" dur="500" fill="hold"/>
                                        <p:tgtEl>
                                          <p:spTgt spid="959527"/>
                                        </p:tgtEl>
                                        <p:attrNameLst>
                                          <p:attrName>ppt_x</p:attrName>
                                        </p:attrNameLst>
                                      </p:cBhvr>
                                      <p:tavLst>
                                        <p:tav tm="0">
                                          <p:val>
                                            <p:fltVal val="0.5"/>
                                          </p:val>
                                        </p:tav>
                                        <p:tav tm="100000">
                                          <p:val>
                                            <p:strVal val="#ppt_x"/>
                                          </p:val>
                                        </p:tav>
                                      </p:tavLst>
                                    </p:anim>
                                    <p:anim calcmode="lin" valueType="num">
                                      <p:cBhvr>
                                        <p:cTn id="43" dur="500" fill="hold"/>
                                        <p:tgtEl>
                                          <p:spTgt spid="95952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12" presetClass="entr" presetSubtype="8" fill="hold" grpId="0" nodeType="afterEffect">
                                  <p:stCondLst>
                                    <p:cond delay="0"/>
                                  </p:stCondLst>
                                  <p:childTnLst>
                                    <p:set>
                                      <p:cBhvr>
                                        <p:cTn id="46" dur="1" fill="hold">
                                          <p:stCondLst>
                                            <p:cond delay="0"/>
                                          </p:stCondLst>
                                        </p:cTn>
                                        <p:tgtEl>
                                          <p:spTgt spid="959493">
                                            <p:txEl>
                                              <p:pRg st="0" end="0"/>
                                            </p:txEl>
                                          </p:spTgt>
                                        </p:tgtEl>
                                        <p:attrNameLst>
                                          <p:attrName>style.visibility</p:attrName>
                                        </p:attrNameLst>
                                      </p:cBhvr>
                                      <p:to>
                                        <p:strVal val="visible"/>
                                      </p:to>
                                    </p:set>
                                    <p:animEffect transition="in" filter="slide(fromLeft)">
                                      <p:cBhvr>
                                        <p:cTn id="47" dur="500"/>
                                        <p:tgtEl>
                                          <p:spTgt spid="959493">
                                            <p:txEl>
                                              <p:pRg st="0" end="0"/>
                                            </p:txEl>
                                          </p:spTgt>
                                        </p:tgtEl>
                                      </p:cBhvr>
                                    </p:animEffect>
                                  </p:childTnLst>
                                </p:cTn>
                              </p:par>
                            </p:childTnLst>
                          </p:cTn>
                        </p:par>
                        <p:par>
                          <p:cTn id="48" fill="hold">
                            <p:stCondLst>
                              <p:cond delay="4000"/>
                            </p:stCondLst>
                            <p:childTnLst>
                              <p:par>
                                <p:cTn id="49" presetID="23" presetClass="entr" presetSubtype="528" fill="hold" nodeType="afterEffect">
                                  <p:stCondLst>
                                    <p:cond delay="0"/>
                                  </p:stCondLst>
                                  <p:childTnLst>
                                    <p:set>
                                      <p:cBhvr>
                                        <p:cTn id="50" dur="1" fill="hold">
                                          <p:stCondLst>
                                            <p:cond delay="0"/>
                                          </p:stCondLst>
                                        </p:cTn>
                                        <p:tgtEl>
                                          <p:spTgt spid="81958"/>
                                        </p:tgtEl>
                                        <p:attrNameLst>
                                          <p:attrName>style.visibility</p:attrName>
                                        </p:attrNameLst>
                                      </p:cBhvr>
                                      <p:to>
                                        <p:strVal val="visible"/>
                                      </p:to>
                                    </p:set>
                                    <p:anim calcmode="lin" valueType="num">
                                      <p:cBhvr>
                                        <p:cTn id="51" dur="500" fill="hold"/>
                                        <p:tgtEl>
                                          <p:spTgt spid="81958"/>
                                        </p:tgtEl>
                                        <p:attrNameLst>
                                          <p:attrName>ppt_w</p:attrName>
                                        </p:attrNameLst>
                                      </p:cBhvr>
                                      <p:tavLst>
                                        <p:tav tm="0">
                                          <p:val>
                                            <p:fltVal val="0"/>
                                          </p:val>
                                        </p:tav>
                                        <p:tav tm="100000">
                                          <p:val>
                                            <p:strVal val="#ppt_w"/>
                                          </p:val>
                                        </p:tav>
                                      </p:tavLst>
                                    </p:anim>
                                    <p:anim calcmode="lin" valueType="num">
                                      <p:cBhvr>
                                        <p:cTn id="52" dur="500" fill="hold"/>
                                        <p:tgtEl>
                                          <p:spTgt spid="81958"/>
                                        </p:tgtEl>
                                        <p:attrNameLst>
                                          <p:attrName>ppt_h</p:attrName>
                                        </p:attrNameLst>
                                      </p:cBhvr>
                                      <p:tavLst>
                                        <p:tav tm="0">
                                          <p:val>
                                            <p:fltVal val="0"/>
                                          </p:val>
                                        </p:tav>
                                        <p:tav tm="100000">
                                          <p:val>
                                            <p:strVal val="#ppt_h"/>
                                          </p:val>
                                        </p:tav>
                                      </p:tavLst>
                                    </p:anim>
                                    <p:anim calcmode="lin" valueType="num">
                                      <p:cBhvr>
                                        <p:cTn id="53" dur="500" fill="hold"/>
                                        <p:tgtEl>
                                          <p:spTgt spid="81958"/>
                                        </p:tgtEl>
                                        <p:attrNameLst>
                                          <p:attrName>ppt_x</p:attrName>
                                        </p:attrNameLst>
                                      </p:cBhvr>
                                      <p:tavLst>
                                        <p:tav tm="0">
                                          <p:val>
                                            <p:fltVal val="0.5"/>
                                          </p:val>
                                        </p:tav>
                                        <p:tav tm="100000">
                                          <p:val>
                                            <p:strVal val="#ppt_x"/>
                                          </p:val>
                                        </p:tav>
                                      </p:tavLst>
                                    </p:anim>
                                    <p:anim calcmode="lin" valueType="num">
                                      <p:cBhvr>
                                        <p:cTn id="54" dur="500" fill="hold"/>
                                        <p:tgtEl>
                                          <p:spTgt spid="81958"/>
                                        </p:tgtEl>
                                        <p:attrNameLst>
                                          <p:attrName>ppt_y</p:attrName>
                                        </p:attrNameLst>
                                      </p:cBhvr>
                                      <p:tavLst>
                                        <p:tav tm="0">
                                          <p:val>
                                            <p:fltVal val="0.5"/>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959497">
                                            <p:txEl>
                                              <p:pRg st="0" end="0"/>
                                            </p:txEl>
                                          </p:spTgt>
                                        </p:tgtEl>
                                        <p:attrNameLst>
                                          <p:attrName>style.visibility</p:attrName>
                                        </p:attrNameLst>
                                      </p:cBhvr>
                                      <p:to>
                                        <p:strVal val="visible"/>
                                      </p:to>
                                    </p:set>
                                    <p:animEffect transition="in" filter="slide(fromLeft)">
                                      <p:cBhvr>
                                        <p:cTn id="58" dur="500"/>
                                        <p:tgtEl>
                                          <p:spTgt spid="959497">
                                            <p:txEl>
                                              <p:pRg st="0" end="0"/>
                                            </p:txEl>
                                          </p:spTgt>
                                        </p:tgtEl>
                                      </p:cBhvr>
                                    </p:animEffect>
                                  </p:childTnLst>
                                </p:cTn>
                              </p:par>
                            </p:childTnLst>
                          </p:cTn>
                        </p:par>
                        <p:par>
                          <p:cTn id="59" fill="hold">
                            <p:stCondLst>
                              <p:cond delay="5000"/>
                            </p:stCondLst>
                            <p:childTnLst>
                              <p:par>
                                <p:cTn id="60" presetID="23" presetClass="entr" presetSubtype="528" fill="hold" nodeType="afterEffect">
                                  <p:stCondLst>
                                    <p:cond delay="0"/>
                                  </p:stCondLst>
                                  <p:childTnLst>
                                    <p:set>
                                      <p:cBhvr>
                                        <p:cTn id="61" dur="1" fill="hold">
                                          <p:stCondLst>
                                            <p:cond delay="0"/>
                                          </p:stCondLst>
                                        </p:cTn>
                                        <p:tgtEl>
                                          <p:spTgt spid="81959"/>
                                        </p:tgtEl>
                                        <p:attrNameLst>
                                          <p:attrName>style.visibility</p:attrName>
                                        </p:attrNameLst>
                                      </p:cBhvr>
                                      <p:to>
                                        <p:strVal val="visible"/>
                                      </p:to>
                                    </p:set>
                                    <p:anim calcmode="lin" valueType="num">
                                      <p:cBhvr>
                                        <p:cTn id="62" dur="500" fill="hold"/>
                                        <p:tgtEl>
                                          <p:spTgt spid="81959"/>
                                        </p:tgtEl>
                                        <p:attrNameLst>
                                          <p:attrName>ppt_w</p:attrName>
                                        </p:attrNameLst>
                                      </p:cBhvr>
                                      <p:tavLst>
                                        <p:tav tm="0">
                                          <p:val>
                                            <p:fltVal val="0"/>
                                          </p:val>
                                        </p:tav>
                                        <p:tav tm="100000">
                                          <p:val>
                                            <p:strVal val="#ppt_w"/>
                                          </p:val>
                                        </p:tav>
                                      </p:tavLst>
                                    </p:anim>
                                    <p:anim calcmode="lin" valueType="num">
                                      <p:cBhvr>
                                        <p:cTn id="63" dur="500" fill="hold"/>
                                        <p:tgtEl>
                                          <p:spTgt spid="81959"/>
                                        </p:tgtEl>
                                        <p:attrNameLst>
                                          <p:attrName>ppt_h</p:attrName>
                                        </p:attrNameLst>
                                      </p:cBhvr>
                                      <p:tavLst>
                                        <p:tav tm="0">
                                          <p:val>
                                            <p:fltVal val="0"/>
                                          </p:val>
                                        </p:tav>
                                        <p:tav tm="100000">
                                          <p:val>
                                            <p:strVal val="#ppt_h"/>
                                          </p:val>
                                        </p:tav>
                                      </p:tavLst>
                                    </p:anim>
                                    <p:anim calcmode="lin" valueType="num">
                                      <p:cBhvr>
                                        <p:cTn id="64" dur="500" fill="hold"/>
                                        <p:tgtEl>
                                          <p:spTgt spid="81959"/>
                                        </p:tgtEl>
                                        <p:attrNameLst>
                                          <p:attrName>ppt_x</p:attrName>
                                        </p:attrNameLst>
                                      </p:cBhvr>
                                      <p:tavLst>
                                        <p:tav tm="0">
                                          <p:val>
                                            <p:fltVal val="0.5"/>
                                          </p:val>
                                        </p:tav>
                                        <p:tav tm="100000">
                                          <p:val>
                                            <p:strVal val="#ppt_x"/>
                                          </p:val>
                                        </p:tav>
                                      </p:tavLst>
                                    </p:anim>
                                    <p:anim calcmode="lin" valueType="num">
                                      <p:cBhvr>
                                        <p:cTn id="65" dur="500" fill="hold"/>
                                        <p:tgtEl>
                                          <p:spTgt spid="81959"/>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12" presetClass="entr" presetSubtype="8" fill="hold" grpId="0" nodeType="afterEffect">
                                  <p:stCondLst>
                                    <p:cond delay="0"/>
                                  </p:stCondLst>
                                  <p:childTnLst>
                                    <p:set>
                                      <p:cBhvr>
                                        <p:cTn id="68" dur="1" fill="hold">
                                          <p:stCondLst>
                                            <p:cond delay="0"/>
                                          </p:stCondLst>
                                        </p:cTn>
                                        <p:tgtEl>
                                          <p:spTgt spid="959494">
                                            <p:txEl>
                                              <p:pRg st="0" end="0"/>
                                            </p:txEl>
                                          </p:spTgt>
                                        </p:tgtEl>
                                        <p:attrNameLst>
                                          <p:attrName>style.visibility</p:attrName>
                                        </p:attrNameLst>
                                      </p:cBhvr>
                                      <p:to>
                                        <p:strVal val="visible"/>
                                      </p:to>
                                    </p:set>
                                    <p:animEffect transition="in" filter="slide(fromLeft)">
                                      <p:cBhvr>
                                        <p:cTn id="69" dur="500"/>
                                        <p:tgtEl>
                                          <p:spTgt spid="959494">
                                            <p:txEl>
                                              <p:pRg st="0" end="0"/>
                                            </p:txEl>
                                          </p:spTgt>
                                        </p:tgtEl>
                                      </p:cBhvr>
                                    </p:animEffect>
                                  </p:childTnLst>
                                </p:cTn>
                              </p:par>
                            </p:childTnLst>
                          </p:cTn>
                        </p:par>
                        <p:par>
                          <p:cTn id="70" fill="hold">
                            <p:stCondLst>
                              <p:cond delay="6000"/>
                            </p:stCondLst>
                            <p:childTnLst>
                              <p:par>
                                <p:cTn id="71" presetID="23" presetClass="entr" presetSubtype="528" fill="hold" nodeType="afterEffect">
                                  <p:stCondLst>
                                    <p:cond delay="0"/>
                                  </p:stCondLst>
                                  <p:childTnLst>
                                    <p:set>
                                      <p:cBhvr>
                                        <p:cTn id="72" dur="1" fill="hold">
                                          <p:stCondLst>
                                            <p:cond delay="0"/>
                                          </p:stCondLst>
                                        </p:cTn>
                                        <p:tgtEl>
                                          <p:spTgt spid="81960"/>
                                        </p:tgtEl>
                                        <p:attrNameLst>
                                          <p:attrName>style.visibility</p:attrName>
                                        </p:attrNameLst>
                                      </p:cBhvr>
                                      <p:to>
                                        <p:strVal val="visible"/>
                                      </p:to>
                                    </p:set>
                                    <p:anim calcmode="lin" valueType="num">
                                      <p:cBhvr>
                                        <p:cTn id="73" dur="500" fill="hold"/>
                                        <p:tgtEl>
                                          <p:spTgt spid="81960"/>
                                        </p:tgtEl>
                                        <p:attrNameLst>
                                          <p:attrName>ppt_w</p:attrName>
                                        </p:attrNameLst>
                                      </p:cBhvr>
                                      <p:tavLst>
                                        <p:tav tm="0">
                                          <p:val>
                                            <p:fltVal val="0"/>
                                          </p:val>
                                        </p:tav>
                                        <p:tav tm="100000">
                                          <p:val>
                                            <p:strVal val="#ppt_w"/>
                                          </p:val>
                                        </p:tav>
                                      </p:tavLst>
                                    </p:anim>
                                    <p:anim calcmode="lin" valueType="num">
                                      <p:cBhvr>
                                        <p:cTn id="74" dur="500" fill="hold"/>
                                        <p:tgtEl>
                                          <p:spTgt spid="81960"/>
                                        </p:tgtEl>
                                        <p:attrNameLst>
                                          <p:attrName>ppt_h</p:attrName>
                                        </p:attrNameLst>
                                      </p:cBhvr>
                                      <p:tavLst>
                                        <p:tav tm="0">
                                          <p:val>
                                            <p:fltVal val="0"/>
                                          </p:val>
                                        </p:tav>
                                        <p:tav tm="100000">
                                          <p:val>
                                            <p:strVal val="#ppt_h"/>
                                          </p:val>
                                        </p:tav>
                                      </p:tavLst>
                                    </p:anim>
                                    <p:anim calcmode="lin" valueType="num">
                                      <p:cBhvr>
                                        <p:cTn id="75" dur="500" fill="hold"/>
                                        <p:tgtEl>
                                          <p:spTgt spid="81960"/>
                                        </p:tgtEl>
                                        <p:attrNameLst>
                                          <p:attrName>ppt_x</p:attrName>
                                        </p:attrNameLst>
                                      </p:cBhvr>
                                      <p:tavLst>
                                        <p:tav tm="0">
                                          <p:val>
                                            <p:fltVal val="0.5"/>
                                          </p:val>
                                        </p:tav>
                                        <p:tav tm="100000">
                                          <p:val>
                                            <p:strVal val="#ppt_x"/>
                                          </p:val>
                                        </p:tav>
                                      </p:tavLst>
                                    </p:anim>
                                    <p:anim calcmode="lin" valueType="num">
                                      <p:cBhvr>
                                        <p:cTn id="76" dur="500" fill="hold"/>
                                        <p:tgtEl>
                                          <p:spTgt spid="81960"/>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12" presetClass="entr" presetSubtype="8" fill="hold" grpId="0" nodeType="afterEffect">
                                  <p:stCondLst>
                                    <p:cond delay="0"/>
                                  </p:stCondLst>
                                  <p:childTnLst>
                                    <p:set>
                                      <p:cBhvr>
                                        <p:cTn id="79" dur="1" fill="hold">
                                          <p:stCondLst>
                                            <p:cond delay="0"/>
                                          </p:stCondLst>
                                        </p:cTn>
                                        <p:tgtEl>
                                          <p:spTgt spid="959495">
                                            <p:txEl>
                                              <p:pRg st="0" end="0"/>
                                            </p:txEl>
                                          </p:spTgt>
                                        </p:tgtEl>
                                        <p:attrNameLst>
                                          <p:attrName>style.visibility</p:attrName>
                                        </p:attrNameLst>
                                      </p:cBhvr>
                                      <p:to>
                                        <p:strVal val="visible"/>
                                      </p:to>
                                    </p:set>
                                    <p:animEffect transition="in" filter="slide(fromLeft)">
                                      <p:cBhvr>
                                        <p:cTn id="80" dur="500"/>
                                        <p:tgtEl>
                                          <p:spTgt spid="959495">
                                            <p:txEl>
                                              <p:pRg st="0" end="0"/>
                                            </p:txEl>
                                          </p:spTgt>
                                        </p:tgtEl>
                                      </p:cBhvr>
                                    </p:animEffect>
                                  </p:childTnLst>
                                </p:cTn>
                              </p:par>
                            </p:childTnLst>
                          </p:cTn>
                        </p:par>
                        <p:par>
                          <p:cTn id="81" fill="hold">
                            <p:stCondLst>
                              <p:cond delay="7000"/>
                            </p:stCondLst>
                            <p:childTnLst>
                              <p:par>
                                <p:cTn id="82" presetID="23" presetClass="entr" presetSubtype="528" fill="hold" nodeType="afterEffect">
                                  <p:stCondLst>
                                    <p:cond delay="0"/>
                                  </p:stCondLst>
                                  <p:childTnLst>
                                    <p:set>
                                      <p:cBhvr>
                                        <p:cTn id="83" dur="1" fill="hold">
                                          <p:stCondLst>
                                            <p:cond delay="0"/>
                                          </p:stCondLst>
                                        </p:cTn>
                                        <p:tgtEl>
                                          <p:spTgt spid="81961"/>
                                        </p:tgtEl>
                                        <p:attrNameLst>
                                          <p:attrName>style.visibility</p:attrName>
                                        </p:attrNameLst>
                                      </p:cBhvr>
                                      <p:to>
                                        <p:strVal val="visible"/>
                                      </p:to>
                                    </p:set>
                                    <p:anim calcmode="lin" valueType="num">
                                      <p:cBhvr>
                                        <p:cTn id="84" dur="500" fill="hold"/>
                                        <p:tgtEl>
                                          <p:spTgt spid="81961"/>
                                        </p:tgtEl>
                                        <p:attrNameLst>
                                          <p:attrName>ppt_w</p:attrName>
                                        </p:attrNameLst>
                                      </p:cBhvr>
                                      <p:tavLst>
                                        <p:tav tm="0">
                                          <p:val>
                                            <p:fltVal val="0"/>
                                          </p:val>
                                        </p:tav>
                                        <p:tav tm="100000">
                                          <p:val>
                                            <p:strVal val="#ppt_w"/>
                                          </p:val>
                                        </p:tav>
                                      </p:tavLst>
                                    </p:anim>
                                    <p:anim calcmode="lin" valueType="num">
                                      <p:cBhvr>
                                        <p:cTn id="85" dur="500" fill="hold"/>
                                        <p:tgtEl>
                                          <p:spTgt spid="81961"/>
                                        </p:tgtEl>
                                        <p:attrNameLst>
                                          <p:attrName>ppt_h</p:attrName>
                                        </p:attrNameLst>
                                      </p:cBhvr>
                                      <p:tavLst>
                                        <p:tav tm="0">
                                          <p:val>
                                            <p:fltVal val="0"/>
                                          </p:val>
                                        </p:tav>
                                        <p:tav tm="100000">
                                          <p:val>
                                            <p:strVal val="#ppt_h"/>
                                          </p:val>
                                        </p:tav>
                                      </p:tavLst>
                                    </p:anim>
                                    <p:anim calcmode="lin" valueType="num">
                                      <p:cBhvr>
                                        <p:cTn id="86" dur="500" fill="hold"/>
                                        <p:tgtEl>
                                          <p:spTgt spid="81961"/>
                                        </p:tgtEl>
                                        <p:attrNameLst>
                                          <p:attrName>ppt_x</p:attrName>
                                        </p:attrNameLst>
                                      </p:cBhvr>
                                      <p:tavLst>
                                        <p:tav tm="0">
                                          <p:val>
                                            <p:fltVal val="0.5"/>
                                          </p:val>
                                        </p:tav>
                                        <p:tav tm="100000">
                                          <p:val>
                                            <p:strVal val="#ppt_x"/>
                                          </p:val>
                                        </p:tav>
                                      </p:tavLst>
                                    </p:anim>
                                    <p:anim calcmode="lin" valueType="num">
                                      <p:cBhvr>
                                        <p:cTn id="87" dur="500" fill="hold"/>
                                        <p:tgtEl>
                                          <p:spTgt spid="81961"/>
                                        </p:tgtEl>
                                        <p:attrNameLst>
                                          <p:attrName>ppt_y</p:attrName>
                                        </p:attrNameLst>
                                      </p:cBhvr>
                                      <p:tavLst>
                                        <p:tav tm="0">
                                          <p:val>
                                            <p:fltVal val="0.5"/>
                                          </p:val>
                                        </p:tav>
                                        <p:tav tm="100000">
                                          <p:val>
                                            <p:strVal val="#ppt_y"/>
                                          </p:val>
                                        </p:tav>
                                      </p:tavLst>
                                    </p:anim>
                                  </p:childTnLst>
                                </p:cTn>
                              </p:par>
                            </p:childTnLst>
                          </p:cTn>
                        </p:par>
                        <p:par>
                          <p:cTn id="88" fill="hold">
                            <p:stCondLst>
                              <p:cond delay="7500"/>
                            </p:stCondLst>
                            <p:childTnLst>
                              <p:par>
                                <p:cTn id="89" presetID="12" presetClass="entr" presetSubtype="8" fill="hold" grpId="0" nodeType="afterEffect">
                                  <p:stCondLst>
                                    <p:cond delay="0"/>
                                  </p:stCondLst>
                                  <p:childTnLst>
                                    <p:set>
                                      <p:cBhvr>
                                        <p:cTn id="90" dur="1" fill="hold">
                                          <p:stCondLst>
                                            <p:cond delay="0"/>
                                          </p:stCondLst>
                                        </p:cTn>
                                        <p:tgtEl>
                                          <p:spTgt spid="959496">
                                            <p:txEl>
                                              <p:pRg st="0" end="0"/>
                                            </p:txEl>
                                          </p:spTgt>
                                        </p:tgtEl>
                                        <p:attrNameLst>
                                          <p:attrName>style.visibility</p:attrName>
                                        </p:attrNameLst>
                                      </p:cBhvr>
                                      <p:to>
                                        <p:strVal val="visible"/>
                                      </p:to>
                                    </p:set>
                                    <p:animEffect transition="in" filter="slide(fromLeft)">
                                      <p:cBhvr>
                                        <p:cTn id="91" dur="500"/>
                                        <p:tgtEl>
                                          <p:spTgt spid="959496">
                                            <p:txEl>
                                              <p:pRg st="0" end="0"/>
                                            </p:txEl>
                                          </p:spTgt>
                                        </p:tgtEl>
                                      </p:cBhvr>
                                    </p:animEffect>
                                  </p:childTnLst>
                                </p:cTn>
                              </p:par>
                            </p:childTnLst>
                          </p:cTn>
                        </p:par>
                        <p:par>
                          <p:cTn id="92" fill="hold">
                            <p:stCondLst>
                              <p:cond delay="8000"/>
                            </p:stCondLst>
                            <p:childTnLst>
                              <p:par>
                                <p:cTn id="93" presetID="23" presetClass="entr" presetSubtype="528" fill="hold" nodeType="afterEffect">
                                  <p:stCondLst>
                                    <p:cond delay="0"/>
                                  </p:stCondLst>
                                  <p:childTnLst>
                                    <p:set>
                                      <p:cBhvr>
                                        <p:cTn id="94" dur="1" fill="hold">
                                          <p:stCondLst>
                                            <p:cond delay="0"/>
                                          </p:stCondLst>
                                        </p:cTn>
                                        <p:tgtEl>
                                          <p:spTgt spid="959531"/>
                                        </p:tgtEl>
                                        <p:attrNameLst>
                                          <p:attrName>style.visibility</p:attrName>
                                        </p:attrNameLst>
                                      </p:cBhvr>
                                      <p:to>
                                        <p:strVal val="visible"/>
                                      </p:to>
                                    </p:set>
                                    <p:anim calcmode="lin" valueType="num">
                                      <p:cBhvr>
                                        <p:cTn id="95" dur="500" fill="hold"/>
                                        <p:tgtEl>
                                          <p:spTgt spid="959531"/>
                                        </p:tgtEl>
                                        <p:attrNameLst>
                                          <p:attrName>ppt_w</p:attrName>
                                        </p:attrNameLst>
                                      </p:cBhvr>
                                      <p:tavLst>
                                        <p:tav tm="0">
                                          <p:val>
                                            <p:fltVal val="0"/>
                                          </p:val>
                                        </p:tav>
                                        <p:tav tm="100000">
                                          <p:val>
                                            <p:strVal val="#ppt_w"/>
                                          </p:val>
                                        </p:tav>
                                      </p:tavLst>
                                    </p:anim>
                                    <p:anim calcmode="lin" valueType="num">
                                      <p:cBhvr>
                                        <p:cTn id="96" dur="500" fill="hold"/>
                                        <p:tgtEl>
                                          <p:spTgt spid="959531"/>
                                        </p:tgtEl>
                                        <p:attrNameLst>
                                          <p:attrName>ppt_h</p:attrName>
                                        </p:attrNameLst>
                                      </p:cBhvr>
                                      <p:tavLst>
                                        <p:tav tm="0">
                                          <p:val>
                                            <p:fltVal val="0"/>
                                          </p:val>
                                        </p:tav>
                                        <p:tav tm="100000">
                                          <p:val>
                                            <p:strVal val="#ppt_h"/>
                                          </p:val>
                                        </p:tav>
                                      </p:tavLst>
                                    </p:anim>
                                    <p:anim calcmode="lin" valueType="num">
                                      <p:cBhvr>
                                        <p:cTn id="97" dur="500" fill="hold"/>
                                        <p:tgtEl>
                                          <p:spTgt spid="959531"/>
                                        </p:tgtEl>
                                        <p:attrNameLst>
                                          <p:attrName>ppt_x</p:attrName>
                                        </p:attrNameLst>
                                      </p:cBhvr>
                                      <p:tavLst>
                                        <p:tav tm="0">
                                          <p:val>
                                            <p:fltVal val="0.5"/>
                                          </p:val>
                                        </p:tav>
                                        <p:tav tm="100000">
                                          <p:val>
                                            <p:strVal val="#ppt_x"/>
                                          </p:val>
                                        </p:tav>
                                      </p:tavLst>
                                    </p:anim>
                                    <p:anim calcmode="lin" valueType="num">
                                      <p:cBhvr>
                                        <p:cTn id="98" dur="500" fill="hold"/>
                                        <p:tgtEl>
                                          <p:spTgt spid="959531"/>
                                        </p:tgtEl>
                                        <p:attrNameLst>
                                          <p:attrName>ppt_y</p:attrName>
                                        </p:attrNameLst>
                                      </p:cBhvr>
                                      <p:tavLst>
                                        <p:tav tm="0">
                                          <p:val>
                                            <p:fltVal val="0.5"/>
                                          </p:val>
                                        </p:tav>
                                        <p:tav tm="100000">
                                          <p:val>
                                            <p:strVal val="#ppt_y"/>
                                          </p:val>
                                        </p:tav>
                                      </p:tavLst>
                                    </p:anim>
                                  </p:childTnLst>
                                </p:cTn>
                              </p:par>
                            </p:childTnLst>
                          </p:cTn>
                        </p:par>
                        <p:par>
                          <p:cTn id="99" fill="hold">
                            <p:stCondLst>
                              <p:cond delay="8500"/>
                            </p:stCondLst>
                            <p:childTnLst>
                              <p:par>
                                <p:cTn id="100" presetID="12" presetClass="entr" presetSubtype="8" fill="hold" grpId="0" nodeType="afterEffect">
                                  <p:stCondLst>
                                    <p:cond delay="0"/>
                                  </p:stCondLst>
                                  <p:childTnLst>
                                    <p:set>
                                      <p:cBhvr>
                                        <p:cTn id="101" dur="1" fill="hold">
                                          <p:stCondLst>
                                            <p:cond delay="0"/>
                                          </p:stCondLst>
                                        </p:cTn>
                                        <p:tgtEl>
                                          <p:spTgt spid="959499">
                                            <p:txEl>
                                              <p:pRg st="0" end="0"/>
                                            </p:txEl>
                                          </p:spTgt>
                                        </p:tgtEl>
                                        <p:attrNameLst>
                                          <p:attrName>style.visibility</p:attrName>
                                        </p:attrNameLst>
                                      </p:cBhvr>
                                      <p:to>
                                        <p:strVal val="visible"/>
                                      </p:to>
                                    </p:set>
                                    <p:animEffect transition="in" filter="slide(fromLeft)">
                                      <p:cBhvr>
                                        <p:cTn id="102" dur="500"/>
                                        <p:tgtEl>
                                          <p:spTgt spid="959499">
                                            <p:txEl>
                                              <p:pRg st="0" end="0"/>
                                            </p:txEl>
                                          </p:spTgt>
                                        </p:tgtEl>
                                      </p:cBhvr>
                                    </p:animEffect>
                                  </p:childTnLst>
                                </p:cTn>
                              </p:par>
                            </p:childTnLst>
                          </p:cTn>
                        </p:par>
                        <p:par>
                          <p:cTn id="103" fill="hold">
                            <p:stCondLst>
                              <p:cond delay="9000"/>
                            </p:stCondLst>
                            <p:childTnLst>
                              <p:par>
                                <p:cTn id="104" presetID="23" presetClass="entr" presetSubtype="528" fill="hold" nodeType="afterEffect">
                                  <p:stCondLst>
                                    <p:cond delay="0"/>
                                  </p:stCondLst>
                                  <p:childTnLst>
                                    <p:set>
                                      <p:cBhvr>
                                        <p:cTn id="105" dur="1" fill="hold">
                                          <p:stCondLst>
                                            <p:cond delay="0"/>
                                          </p:stCondLst>
                                        </p:cTn>
                                        <p:tgtEl>
                                          <p:spTgt spid="81962"/>
                                        </p:tgtEl>
                                        <p:attrNameLst>
                                          <p:attrName>style.visibility</p:attrName>
                                        </p:attrNameLst>
                                      </p:cBhvr>
                                      <p:to>
                                        <p:strVal val="visible"/>
                                      </p:to>
                                    </p:set>
                                    <p:anim calcmode="lin" valueType="num">
                                      <p:cBhvr>
                                        <p:cTn id="106" dur="500" fill="hold"/>
                                        <p:tgtEl>
                                          <p:spTgt spid="81962"/>
                                        </p:tgtEl>
                                        <p:attrNameLst>
                                          <p:attrName>ppt_w</p:attrName>
                                        </p:attrNameLst>
                                      </p:cBhvr>
                                      <p:tavLst>
                                        <p:tav tm="0">
                                          <p:val>
                                            <p:fltVal val="0"/>
                                          </p:val>
                                        </p:tav>
                                        <p:tav tm="100000">
                                          <p:val>
                                            <p:strVal val="#ppt_w"/>
                                          </p:val>
                                        </p:tav>
                                      </p:tavLst>
                                    </p:anim>
                                    <p:anim calcmode="lin" valueType="num">
                                      <p:cBhvr>
                                        <p:cTn id="107" dur="500" fill="hold"/>
                                        <p:tgtEl>
                                          <p:spTgt spid="81962"/>
                                        </p:tgtEl>
                                        <p:attrNameLst>
                                          <p:attrName>ppt_h</p:attrName>
                                        </p:attrNameLst>
                                      </p:cBhvr>
                                      <p:tavLst>
                                        <p:tav tm="0">
                                          <p:val>
                                            <p:fltVal val="0"/>
                                          </p:val>
                                        </p:tav>
                                        <p:tav tm="100000">
                                          <p:val>
                                            <p:strVal val="#ppt_h"/>
                                          </p:val>
                                        </p:tav>
                                      </p:tavLst>
                                    </p:anim>
                                    <p:anim calcmode="lin" valueType="num">
                                      <p:cBhvr>
                                        <p:cTn id="108" dur="500" fill="hold"/>
                                        <p:tgtEl>
                                          <p:spTgt spid="81962"/>
                                        </p:tgtEl>
                                        <p:attrNameLst>
                                          <p:attrName>ppt_x</p:attrName>
                                        </p:attrNameLst>
                                      </p:cBhvr>
                                      <p:tavLst>
                                        <p:tav tm="0">
                                          <p:val>
                                            <p:fltVal val="0.5"/>
                                          </p:val>
                                        </p:tav>
                                        <p:tav tm="100000">
                                          <p:val>
                                            <p:strVal val="#ppt_x"/>
                                          </p:val>
                                        </p:tav>
                                      </p:tavLst>
                                    </p:anim>
                                    <p:anim calcmode="lin" valueType="num">
                                      <p:cBhvr>
                                        <p:cTn id="109" dur="500" fill="hold"/>
                                        <p:tgtEl>
                                          <p:spTgt spid="81962"/>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12" presetClass="entr" presetSubtype="8" fill="hold" grpId="0" nodeType="afterEffect">
                                  <p:stCondLst>
                                    <p:cond delay="0"/>
                                  </p:stCondLst>
                                  <p:childTnLst>
                                    <p:set>
                                      <p:cBhvr>
                                        <p:cTn id="112" dur="1" fill="hold">
                                          <p:stCondLst>
                                            <p:cond delay="0"/>
                                          </p:stCondLst>
                                        </p:cTn>
                                        <p:tgtEl>
                                          <p:spTgt spid="959500">
                                            <p:txEl>
                                              <p:pRg st="0" end="0"/>
                                            </p:txEl>
                                          </p:spTgt>
                                        </p:tgtEl>
                                        <p:attrNameLst>
                                          <p:attrName>style.visibility</p:attrName>
                                        </p:attrNameLst>
                                      </p:cBhvr>
                                      <p:to>
                                        <p:strVal val="visible"/>
                                      </p:to>
                                    </p:set>
                                    <p:animEffect transition="in" filter="slide(fromLeft)">
                                      <p:cBhvr>
                                        <p:cTn id="113" dur="500"/>
                                        <p:tgtEl>
                                          <p:spTgt spid="959500">
                                            <p:txEl>
                                              <p:pRg st="0" end="0"/>
                                            </p:txEl>
                                          </p:spTgt>
                                        </p:tgtEl>
                                      </p:cBhvr>
                                    </p:animEffect>
                                  </p:childTnLst>
                                </p:cTn>
                              </p:par>
                            </p:childTnLst>
                          </p:cTn>
                        </p:par>
                        <p:par>
                          <p:cTn id="114" fill="hold">
                            <p:stCondLst>
                              <p:cond delay="10000"/>
                            </p:stCondLst>
                            <p:childTnLst>
                              <p:par>
                                <p:cTn id="115" presetID="23" presetClass="entr" presetSubtype="528" fill="hold" nodeType="afterEffect">
                                  <p:stCondLst>
                                    <p:cond delay="0"/>
                                  </p:stCondLst>
                                  <p:childTnLst>
                                    <p:set>
                                      <p:cBhvr>
                                        <p:cTn id="116" dur="1" fill="hold">
                                          <p:stCondLst>
                                            <p:cond delay="0"/>
                                          </p:stCondLst>
                                        </p:cTn>
                                        <p:tgtEl>
                                          <p:spTgt spid="81963"/>
                                        </p:tgtEl>
                                        <p:attrNameLst>
                                          <p:attrName>style.visibility</p:attrName>
                                        </p:attrNameLst>
                                      </p:cBhvr>
                                      <p:to>
                                        <p:strVal val="visible"/>
                                      </p:to>
                                    </p:set>
                                    <p:anim calcmode="lin" valueType="num">
                                      <p:cBhvr>
                                        <p:cTn id="117" dur="500" fill="hold"/>
                                        <p:tgtEl>
                                          <p:spTgt spid="81963"/>
                                        </p:tgtEl>
                                        <p:attrNameLst>
                                          <p:attrName>ppt_w</p:attrName>
                                        </p:attrNameLst>
                                      </p:cBhvr>
                                      <p:tavLst>
                                        <p:tav tm="0">
                                          <p:val>
                                            <p:fltVal val="0"/>
                                          </p:val>
                                        </p:tav>
                                        <p:tav tm="100000">
                                          <p:val>
                                            <p:strVal val="#ppt_w"/>
                                          </p:val>
                                        </p:tav>
                                      </p:tavLst>
                                    </p:anim>
                                    <p:anim calcmode="lin" valueType="num">
                                      <p:cBhvr>
                                        <p:cTn id="118" dur="500" fill="hold"/>
                                        <p:tgtEl>
                                          <p:spTgt spid="81963"/>
                                        </p:tgtEl>
                                        <p:attrNameLst>
                                          <p:attrName>ppt_h</p:attrName>
                                        </p:attrNameLst>
                                      </p:cBhvr>
                                      <p:tavLst>
                                        <p:tav tm="0">
                                          <p:val>
                                            <p:fltVal val="0"/>
                                          </p:val>
                                        </p:tav>
                                        <p:tav tm="100000">
                                          <p:val>
                                            <p:strVal val="#ppt_h"/>
                                          </p:val>
                                        </p:tav>
                                      </p:tavLst>
                                    </p:anim>
                                    <p:anim calcmode="lin" valueType="num">
                                      <p:cBhvr>
                                        <p:cTn id="119" dur="500" fill="hold"/>
                                        <p:tgtEl>
                                          <p:spTgt spid="81963"/>
                                        </p:tgtEl>
                                        <p:attrNameLst>
                                          <p:attrName>ppt_x</p:attrName>
                                        </p:attrNameLst>
                                      </p:cBhvr>
                                      <p:tavLst>
                                        <p:tav tm="0">
                                          <p:val>
                                            <p:fltVal val="0.5"/>
                                          </p:val>
                                        </p:tav>
                                        <p:tav tm="100000">
                                          <p:val>
                                            <p:strVal val="#ppt_x"/>
                                          </p:val>
                                        </p:tav>
                                      </p:tavLst>
                                    </p:anim>
                                    <p:anim calcmode="lin" valueType="num">
                                      <p:cBhvr>
                                        <p:cTn id="120" dur="500" fill="hold"/>
                                        <p:tgtEl>
                                          <p:spTgt spid="81963"/>
                                        </p:tgtEl>
                                        <p:attrNameLst>
                                          <p:attrName>ppt_y</p:attrName>
                                        </p:attrNameLst>
                                      </p:cBhvr>
                                      <p:tavLst>
                                        <p:tav tm="0">
                                          <p:val>
                                            <p:fltVal val="0.5"/>
                                          </p:val>
                                        </p:tav>
                                        <p:tav tm="100000">
                                          <p:val>
                                            <p:strVal val="#ppt_y"/>
                                          </p:val>
                                        </p:tav>
                                      </p:tavLst>
                                    </p:anim>
                                  </p:childTnLst>
                                </p:cTn>
                              </p:par>
                            </p:childTnLst>
                          </p:cTn>
                        </p:par>
                        <p:par>
                          <p:cTn id="121" fill="hold">
                            <p:stCondLst>
                              <p:cond delay="10500"/>
                            </p:stCondLst>
                            <p:childTnLst>
                              <p:par>
                                <p:cTn id="122" presetID="12" presetClass="entr" presetSubtype="8" fill="hold" grpId="0" nodeType="afterEffect">
                                  <p:stCondLst>
                                    <p:cond delay="0"/>
                                  </p:stCondLst>
                                  <p:childTnLst>
                                    <p:set>
                                      <p:cBhvr>
                                        <p:cTn id="123" dur="1" fill="hold">
                                          <p:stCondLst>
                                            <p:cond delay="0"/>
                                          </p:stCondLst>
                                        </p:cTn>
                                        <p:tgtEl>
                                          <p:spTgt spid="959501">
                                            <p:txEl>
                                              <p:pRg st="0" end="0"/>
                                            </p:txEl>
                                          </p:spTgt>
                                        </p:tgtEl>
                                        <p:attrNameLst>
                                          <p:attrName>style.visibility</p:attrName>
                                        </p:attrNameLst>
                                      </p:cBhvr>
                                      <p:to>
                                        <p:strVal val="visible"/>
                                      </p:to>
                                    </p:set>
                                    <p:animEffect transition="in" filter="slide(fromLeft)">
                                      <p:cBhvr>
                                        <p:cTn id="124" dur="500"/>
                                        <p:tgtEl>
                                          <p:spTgt spid="959501">
                                            <p:txEl>
                                              <p:pRg st="0" end="0"/>
                                            </p:txEl>
                                          </p:spTgt>
                                        </p:tgtEl>
                                      </p:cBhvr>
                                    </p:animEffect>
                                  </p:childTnLst>
                                </p:cTn>
                              </p:par>
                            </p:childTnLst>
                          </p:cTn>
                        </p:par>
                        <p:par>
                          <p:cTn id="125" fill="hold">
                            <p:stCondLst>
                              <p:cond delay="11000"/>
                            </p:stCondLst>
                            <p:childTnLst>
                              <p:par>
                                <p:cTn id="126" presetID="12" presetClass="entr" presetSubtype="8" fill="hold" grpId="0" nodeType="afterEffect">
                                  <p:stCondLst>
                                    <p:cond delay="0"/>
                                  </p:stCondLst>
                                  <p:childTnLst>
                                    <p:set>
                                      <p:cBhvr>
                                        <p:cTn id="127" dur="1" fill="hold">
                                          <p:stCondLst>
                                            <p:cond delay="0"/>
                                          </p:stCondLst>
                                        </p:cTn>
                                        <p:tgtEl>
                                          <p:spTgt spid="959501">
                                            <p:txEl>
                                              <p:pRg st="1" end="1"/>
                                            </p:txEl>
                                          </p:spTgt>
                                        </p:tgtEl>
                                        <p:attrNameLst>
                                          <p:attrName>style.visibility</p:attrName>
                                        </p:attrNameLst>
                                      </p:cBhvr>
                                      <p:to>
                                        <p:strVal val="visible"/>
                                      </p:to>
                                    </p:set>
                                    <p:animEffect transition="in" filter="slide(fromLeft)">
                                      <p:cBhvr>
                                        <p:cTn id="128" dur="500"/>
                                        <p:tgtEl>
                                          <p:spTgt spid="959501">
                                            <p:txEl>
                                              <p:pRg st="1" end="1"/>
                                            </p:txEl>
                                          </p:spTgt>
                                        </p:tgtEl>
                                      </p:cBhvr>
                                    </p:animEffect>
                                  </p:childTnLst>
                                </p:cTn>
                              </p:par>
                            </p:childTnLst>
                          </p:cTn>
                        </p:par>
                        <p:par>
                          <p:cTn id="129" fill="hold">
                            <p:stCondLst>
                              <p:cond delay="11500"/>
                            </p:stCondLst>
                            <p:childTnLst>
                              <p:par>
                                <p:cTn id="130" presetID="23" presetClass="entr" presetSubtype="528" fill="hold" nodeType="afterEffect">
                                  <p:stCondLst>
                                    <p:cond delay="0"/>
                                  </p:stCondLst>
                                  <p:childTnLst>
                                    <p:set>
                                      <p:cBhvr>
                                        <p:cTn id="131" dur="1" fill="hold">
                                          <p:stCondLst>
                                            <p:cond delay="0"/>
                                          </p:stCondLst>
                                        </p:cTn>
                                        <p:tgtEl>
                                          <p:spTgt spid="81964"/>
                                        </p:tgtEl>
                                        <p:attrNameLst>
                                          <p:attrName>style.visibility</p:attrName>
                                        </p:attrNameLst>
                                      </p:cBhvr>
                                      <p:to>
                                        <p:strVal val="visible"/>
                                      </p:to>
                                    </p:set>
                                    <p:anim calcmode="lin" valueType="num">
                                      <p:cBhvr>
                                        <p:cTn id="132" dur="500" fill="hold"/>
                                        <p:tgtEl>
                                          <p:spTgt spid="81964"/>
                                        </p:tgtEl>
                                        <p:attrNameLst>
                                          <p:attrName>ppt_w</p:attrName>
                                        </p:attrNameLst>
                                      </p:cBhvr>
                                      <p:tavLst>
                                        <p:tav tm="0">
                                          <p:val>
                                            <p:fltVal val="0"/>
                                          </p:val>
                                        </p:tav>
                                        <p:tav tm="100000">
                                          <p:val>
                                            <p:strVal val="#ppt_w"/>
                                          </p:val>
                                        </p:tav>
                                      </p:tavLst>
                                    </p:anim>
                                    <p:anim calcmode="lin" valueType="num">
                                      <p:cBhvr>
                                        <p:cTn id="133" dur="500" fill="hold"/>
                                        <p:tgtEl>
                                          <p:spTgt spid="81964"/>
                                        </p:tgtEl>
                                        <p:attrNameLst>
                                          <p:attrName>ppt_h</p:attrName>
                                        </p:attrNameLst>
                                      </p:cBhvr>
                                      <p:tavLst>
                                        <p:tav tm="0">
                                          <p:val>
                                            <p:fltVal val="0"/>
                                          </p:val>
                                        </p:tav>
                                        <p:tav tm="100000">
                                          <p:val>
                                            <p:strVal val="#ppt_h"/>
                                          </p:val>
                                        </p:tav>
                                      </p:tavLst>
                                    </p:anim>
                                    <p:anim calcmode="lin" valueType="num">
                                      <p:cBhvr>
                                        <p:cTn id="134" dur="500" fill="hold"/>
                                        <p:tgtEl>
                                          <p:spTgt spid="81964"/>
                                        </p:tgtEl>
                                        <p:attrNameLst>
                                          <p:attrName>ppt_x</p:attrName>
                                        </p:attrNameLst>
                                      </p:cBhvr>
                                      <p:tavLst>
                                        <p:tav tm="0">
                                          <p:val>
                                            <p:fltVal val="0.5"/>
                                          </p:val>
                                        </p:tav>
                                        <p:tav tm="100000">
                                          <p:val>
                                            <p:strVal val="#ppt_x"/>
                                          </p:val>
                                        </p:tav>
                                      </p:tavLst>
                                    </p:anim>
                                    <p:anim calcmode="lin" valueType="num">
                                      <p:cBhvr>
                                        <p:cTn id="135" dur="500" fill="hold"/>
                                        <p:tgtEl>
                                          <p:spTgt spid="81964"/>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12" presetClass="entr" presetSubtype="8" fill="hold" grpId="0" nodeType="afterEffect">
                                  <p:stCondLst>
                                    <p:cond delay="0"/>
                                  </p:stCondLst>
                                  <p:childTnLst>
                                    <p:set>
                                      <p:cBhvr>
                                        <p:cTn id="138" dur="1" fill="hold">
                                          <p:stCondLst>
                                            <p:cond delay="0"/>
                                          </p:stCondLst>
                                        </p:cTn>
                                        <p:tgtEl>
                                          <p:spTgt spid="959502">
                                            <p:txEl>
                                              <p:pRg st="0" end="0"/>
                                            </p:txEl>
                                          </p:spTgt>
                                        </p:tgtEl>
                                        <p:attrNameLst>
                                          <p:attrName>style.visibility</p:attrName>
                                        </p:attrNameLst>
                                      </p:cBhvr>
                                      <p:to>
                                        <p:strVal val="visible"/>
                                      </p:to>
                                    </p:set>
                                    <p:animEffect transition="in" filter="slide(fromLeft)">
                                      <p:cBhvr>
                                        <p:cTn id="139" dur="500"/>
                                        <p:tgtEl>
                                          <p:spTgt spid="959502">
                                            <p:txEl>
                                              <p:pRg st="0" end="0"/>
                                            </p:txEl>
                                          </p:spTgt>
                                        </p:tgtEl>
                                      </p:cBhvr>
                                    </p:animEffect>
                                  </p:childTnLst>
                                </p:cTn>
                              </p:par>
                            </p:childTnLst>
                          </p:cTn>
                        </p:par>
                        <p:par>
                          <p:cTn id="140" fill="hold">
                            <p:stCondLst>
                              <p:cond delay="12500"/>
                            </p:stCondLst>
                            <p:childTnLst>
                              <p:par>
                                <p:cTn id="141" presetID="23" presetClass="entr" presetSubtype="528" fill="hold" nodeType="afterEffect">
                                  <p:stCondLst>
                                    <p:cond delay="0"/>
                                  </p:stCondLst>
                                  <p:childTnLst>
                                    <p:set>
                                      <p:cBhvr>
                                        <p:cTn id="142" dur="1" fill="hold">
                                          <p:stCondLst>
                                            <p:cond delay="0"/>
                                          </p:stCondLst>
                                        </p:cTn>
                                        <p:tgtEl>
                                          <p:spTgt spid="81965"/>
                                        </p:tgtEl>
                                        <p:attrNameLst>
                                          <p:attrName>style.visibility</p:attrName>
                                        </p:attrNameLst>
                                      </p:cBhvr>
                                      <p:to>
                                        <p:strVal val="visible"/>
                                      </p:to>
                                    </p:set>
                                    <p:anim calcmode="lin" valueType="num">
                                      <p:cBhvr>
                                        <p:cTn id="143" dur="500" fill="hold"/>
                                        <p:tgtEl>
                                          <p:spTgt spid="81965"/>
                                        </p:tgtEl>
                                        <p:attrNameLst>
                                          <p:attrName>ppt_w</p:attrName>
                                        </p:attrNameLst>
                                      </p:cBhvr>
                                      <p:tavLst>
                                        <p:tav tm="0">
                                          <p:val>
                                            <p:fltVal val="0"/>
                                          </p:val>
                                        </p:tav>
                                        <p:tav tm="100000">
                                          <p:val>
                                            <p:strVal val="#ppt_w"/>
                                          </p:val>
                                        </p:tav>
                                      </p:tavLst>
                                    </p:anim>
                                    <p:anim calcmode="lin" valueType="num">
                                      <p:cBhvr>
                                        <p:cTn id="144" dur="500" fill="hold"/>
                                        <p:tgtEl>
                                          <p:spTgt spid="81965"/>
                                        </p:tgtEl>
                                        <p:attrNameLst>
                                          <p:attrName>ppt_h</p:attrName>
                                        </p:attrNameLst>
                                      </p:cBhvr>
                                      <p:tavLst>
                                        <p:tav tm="0">
                                          <p:val>
                                            <p:fltVal val="0"/>
                                          </p:val>
                                        </p:tav>
                                        <p:tav tm="100000">
                                          <p:val>
                                            <p:strVal val="#ppt_h"/>
                                          </p:val>
                                        </p:tav>
                                      </p:tavLst>
                                    </p:anim>
                                    <p:anim calcmode="lin" valueType="num">
                                      <p:cBhvr>
                                        <p:cTn id="145" dur="500" fill="hold"/>
                                        <p:tgtEl>
                                          <p:spTgt spid="81965"/>
                                        </p:tgtEl>
                                        <p:attrNameLst>
                                          <p:attrName>ppt_x</p:attrName>
                                        </p:attrNameLst>
                                      </p:cBhvr>
                                      <p:tavLst>
                                        <p:tav tm="0">
                                          <p:val>
                                            <p:fltVal val="0.5"/>
                                          </p:val>
                                        </p:tav>
                                        <p:tav tm="100000">
                                          <p:val>
                                            <p:strVal val="#ppt_x"/>
                                          </p:val>
                                        </p:tav>
                                      </p:tavLst>
                                    </p:anim>
                                    <p:anim calcmode="lin" valueType="num">
                                      <p:cBhvr>
                                        <p:cTn id="146" dur="500" fill="hold"/>
                                        <p:tgtEl>
                                          <p:spTgt spid="81965"/>
                                        </p:tgtEl>
                                        <p:attrNameLst>
                                          <p:attrName>ppt_y</p:attrName>
                                        </p:attrNameLst>
                                      </p:cBhvr>
                                      <p:tavLst>
                                        <p:tav tm="0">
                                          <p:val>
                                            <p:fltVal val="0.5"/>
                                          </p:val>
                                        </p:tav>
                                        <p:tav tm="100000">
                                          <p:val>
                                            <p:strVal val="#ppt_y"/>
                                          </p:val>
                                        </p:tav>
                                      </p:tavLst>
                                    </p:anim>
                                  </p:childTnLst>
                                </p:cTn>
                              </p:par>
                            </p:childTnLst>
                          </p:cTn>
                        </p:par>
                        <p:par>
                          <p:cTn id="147" fill="hold">
                            <p:stCondLst>
                              <p:cond delay="13000"/>
                            </p:stCondLst>
                            <p:childTnLst>
                              <p:par>
                                <p:cTn id="148" presetID="12" presetClass="entr" presetSubtype="8" fill="hold" grpId="0" nodeType="afterEffect">
                                  <p:stCondLst>
                                    <p:cond delay="0"/>
                                  </p:stCondLst>
                                  <p:childTnLst>
                                    <p:set>
                                      <p:cBhvr>
                                        <p:cTn id="149" dur="1" fill="hold">
                                          <p:stCondLst>
                                            <p:cond delay="0"/>
                                          </p:stCondLst>
                                        </p:cTn>
                                        <p:tgtEl>
                                          <p:spTgt spid="959503">
                                            <p:txEl>
                                              <p:pRg st="0" end="0"/>
                                            </p:txEl>
                                          </p:spTgt>
                                        </p:tgtEl>
                                        <p:attrNameLst>
                                          <p:attrName>style.visibility</p:attrName>
                                        </p:attrNameLst>
                                      </p:cBhvr>
                                      <p:to>
                                        <p:strVal val="visible"/>
                                      </p:to>
                                    </p:set>
                                    <p:animEffect transition="in" filter="slide(fromLeft)">
                                      <p:cBhvr>
                                        <p:cTn id="150" dur="500"/>
                                        <p:tgtEl>
                                          <p:spTgt spid="959503">
                                            <p:txEl>
                                              <p:pRg st="0" end="0"/>
                                            </p:txEl>
                                          </p:spTgt>
                                        </p:tgtEl>
                                      </p:cBhvr>
                                    </p:animEffect>
                                  </p:childTnLst>
                                </p:cTn>
                              </p:par>
                            </p:childTnLst>
                          </p:cTn>
                        </p:par>
                        <p:par>
                          <p:cTn id="151" fill="hold">
                            <p:stCondLst>
                              <p:cond delay="13500"/>
                            </p:stCondLst>
                            <p:childTnLst>
                              <p:par>
                                <p:cTn id="152" presetID="23" presetClass="entr" presetSubtype="528" fill="hold" nodeType="afterEffect">
                                  <p:stCondLst>
                                    <p:cond delay="0"/>
                                  </p:stCondLst>
                                  <p:childTnLst>
                                    <p:set>
                                      <p:cBhvr>
                                        <p:cTn id="153" dur="1" fill="hold">
                                          <p:stCondLst>
                                            <p:cond delay="0"/>
                                          </p:stCondLst>
                                        </p:cTn>
                                        <p:tgtEl>
                                          <p:spTgt spid="81966"/>
                                        </p:tgtEl>
                                        <p:attrNameLst>
                                          <p:attrName>style.visibility</p:attrName>
                                        </p:attrNameLst>
                                      </p:cBhvr>
                                      <p:to>
                                        <p:strVal val="visible"/>
                                      </p:to>
                                    </p:set>
                                    <p:anim calcmode="lin" valueType="num">
                                      <p:cBhvr>
                                        <p:cTn id="154" dur="500" fill="hold"/>
                                        <p:tgtEl>
                                          <p:spTgt spid="81966"/>
                                        </p:tgtEl>
                                        <p:attrNameLst>
                                          <p:attrName>ppt_w</p:attrName>
                                        </p:attrNameLst>
                                      </p:cBhvr>
                                      <p:tavLst>
                                        <p:tav tm="0">
                                          <p:val>
                                            <p:fltVal val="0"/>
                                          </p:val>
                                        </p:tav>
                                        <p:tav tm="100000">
                                          <p:val>
                                            <p:strVal val="#ppt_w"/>
                                          </p:val>
                                        </p:tav>
                                      </p:tavLst>
                                    </p:anim>
                                    <p:anim calcmode="lin" valueType="num">
                                      <p:cBhvr>
                                        <p:cTn id="155" dur="500" fill="hold"/>
                                        <p:tgtEl>
                                          <p:spTgt spid="81966"/>
                                        </p:tgtEl>
                                        <p:attrNameLst>
                                          <p:attrName>ppt_h</p:attrName>
                                        </p:attrNameLst>
                                      </p:cBhvr>
                                      <p:tavLst>
                                        <p:tav tm="0">
                                          <p:val>
                                            <p:fltVal val="0"/>
                                          </p:val>
                                        </p:tav>
                                        <p:tav tm="100000">
                                          <p:val>
                                            <p:strVal val="#ppt_h"/>
                                          </p:val>
                                        </p:tav>
                                      </p:tavLst>
                                    </p:anim>
                                    <p:anim calcmode="lin" valueType="num">
                                      <p:cBhvr>
                                        <p:cTn id="156" dur="500" fill="hold"/>
                                        <p:tgtEl>
                                          <p:spTgt spid="81966"/>
                                        </p:tgtEl>
                                        <p:attrNameLst>
                                          <p:attrName>ppt_x</p:attrName>
                                        </p:attrNameLst>
                                      </p:cBhvr>
                                      <p:tavLst>
                                        <p:tav tm="0">
                                          <p:val>
                                            <p:fltVal val="0.5"/>
                                          </p:val>
                                        </p:tav>
                                        <p:tav tm="100000">
                                          <p:val>
                                            <p:strVal val="#ppt_x"/>
                                          </p:val>
                                        </p:tav>
                                      </p:tavLst>
                                    </p:anim>
                                    <p:anim calcmode="lin" valueType="num">
                                      <p:cBhvr>
                                        <p:cTn id="157" dur="500" fill="hold"/>
                                        <p:tgtEl>
                                          <p:spTgt spid="81966"/>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12" presetClass="entr" presetSubtype="8" fill="hold" grpId="0" nodeType="afterEffect">
                                  <p:stCondLst>
                                    <p:cond delay="0"/>
                                  </p:stCondLst>
                                  <p:childTnLst>
                                    <p:set>
                                      <p:cBhvr>
                                        <p:cTn id="160" dur="1" fill="hold">
                                          <p:stCondLst>
                                            <p:cond delay="0"/>
                                          </p:stCondLst>
                                        </p:cTn>
                                        <p:tgtEl>
                                          <p:spTgt spid="959504">
                                            <p:txEl>
                                              <p:pRg st="0" end="0"/>
                                            </p:txEl>
                                          </p:spTgt>
                                        </p:tgtEl>
                                        <p:attrNameLst>
                                          <p:attrName>style.visibility</p:attrName>
                                        </p:attrNameLst>
                                      </p:cBhvr>
                                      <p:to>
                                        <p:strVal val="visible"/>
                                      </p:to>
                                    </p:set>
                                    <p:animEffect transition="in" filter="slide(fromLeft)">
                                      <p:cBhvr>
                                        <p:cTn id="161" dur="500"/>
                                        <p:tgtEl>
                                          <p:spTgt spid="959504">
                                            <p:txEl>
                                              <p:pRg st="0" end="0"/>
                                            </p:txEl>
                                          </p:spTgt>
                                        </p:tgtEl>
                                      </p:cBhvr>
                                    </p:animEffect>
                                  </p:childTnLst>
                                </p:cTn>
                              </p:par>
                            </p:childTnLst>
                          </p:cTn>
                        </p:par>
                        <p:par>
                          <p:cTn id="162" fill="hold">
                            <p:stCondLst>
                              <p:cond delay="14500"/>
                            </p:stCondLst>
                            <p:childTnLst>
                              <p:par>
                                <p:cTn id="163" presetID="23" presetClass="entr" presetSubtype="528" fill="hold" nodeType="afterEffect">
                                  <p:stCondLst>
                                    <p:cond delay="0"/>
                                  </p:stCondLst>
                                  <p:childTnLst>
                                    <p:set>
                                      <p:cBhvr>
                                        <p:cTn id="164" dur="1" fill="hold">
                                          <p:stCondLst>
                                            <p:cond delay="0"/>
                                          </p:stCondLst>
                                        </p:cTn>
                                        <p:tgtEl>
                                          <p:spTgt spid="959538"/>
                                        </p:tgtEl>
                                        <p:attrNameLst>
                                          <p:attrName>style.visibility</p:attrName>
                                        </p:attrNameLst>
                                      </p:cBhvr>
                                      <p:to>
                                        <p:strVal val="visible"/>
                                      </p:to>
                                    </p:set>
                                    <p:anim calcmode="lin" valueType="num">
                                      <p:cBhvr>
                                        <p:cTn id="165" dur="500" fill="hold"/>
                                        <p:tgtEl>
                                          <p:spTgt spid="959538"/>
                                        </p:tgtEl>
                                        <p:attrNameLst>
                                          <p:attrName>ppt_w</p:attrName>
                                        </p:attrNameLst>
                                      </p:cBhvr>
                                      <p:tavLst>
                                        <p:tav tm="0">
                                          <p:val>
                                            <p:fltVal val="0"/>
                                          </p:val>
                                        </p:tav>
                                        <p:tav tm="100000">
                                          <p:val>
                                            <p:strVal val="#ppt_w"/>
                                          </p:val>
                                        </p:tav>
                                      </p:tavLst>
                                    </p:anim>
                                    <p:anim calcmode="lin" valueType="num">
                                      <p:cBhvr>
                                        <p:cTn id="166" dur="500" fill="hold"/>
                                        <p:tgtEl>
                                          <p:spTgt spid="959538"/>
                                        </p:tgtEl>
                                        <p:attrNameLst>
                                          <p:attrName>ppt_h</p:attrName>
                                        </p:attrNameLst>
                                      </p:cBhvr>
                                      <p:tavLst>
                                        <p:tav tm="0">
                                          <p:val>
                                            <p:fltVal val="0"/>
                                          </p:val>
                                        </p:tav>
                                        <p:tav tm="100000">
                                          <p:val>
                                            <p:strVal val="#ppt_h"/>
                                          </p:val>
                                        </p:tav>
                                      </p:tavLst>
                                    </p:anim>
                                    <p:anim calcmode="lin" valueType="num">
                                      <p:cBhvr>
                                        <p:cTn id="167" dur="500" fill="hold"/>
                                        <p:tgtEl>
                                          <p:spTgt spid="959538"/>
                                        </p:tgtEl>
                                        <p:attrNameLst>
                                          <p:attrName>ppt_x</p:attrName>
                                        </p:attrNameLst>
                                      </p:cBhvr>
                                      <p:tavLst>
                                        <p:tav tm="0">
                                          <p:val>
                                            <p:fltVal val="0.5"/>
                                          </p:val>
                                        </p:tav>
                                        <p:tav tm="100000">
                                          <p:val>
                                            <p:strVal val="#ppt_x"/>
                                          </p:val>
                                        </p:tav>
                                      </p:tavLst>
                                    </p:anim>
                                    <p:anim calcmode="lin" valueType="num">
                                      <p:cBhvr>
                                        <p:cTn id="168" dur="500" fill="hold"/>
                                        <p:tgtEl>
                                          <p:spTgt spid="959538"/>
                                        </p:tgtEl>
                                        <p:attrNameLst>
                                          <p:attrName>ppt_y</p:attrName>
                                        </p:attrNameLst>
                                      </p:cBhvr>
                                      <p:tavLst>
                                        <p:tav tm="0">
                                          <p:val>
                                            <p:fltVal val="0.5"/>
                                          </p:val>
                                        </p:tav>
                                        <p:tav tm="100000">
                                          <p:val>
                                            <p:strVal val="#ppt_y"/>
                                          </p:val>
                                        </p:tav>
                                      </p:tavLst>
                                    </p:anim>
                                  </p:childTnLst>
                                </p:cTn>
                              </p:par>
                            </p:childTnLst>
                          </p:cTn>
                        </p:par>
                        <p:par>
                          <p:cTn id="169" fill="hold">
                            <p:stCondLst>
                              <p:cond delay="15000"/>
                            </p:stCondLst>
                            <p:childTnLst>
                              <p:par>
                                <p:cTn id="170" presetID="12" presetClass="entr" presetSubtype="8" fill="hold" grpId="0" nodeType="afterEffect">
                                  <p:stCondLst>
                                    <p:cond delay="0"/>
                                  </p:stCondLst>
                                  <p:childTnLst>
                                    <p:set>
                                      <p:cBhvr>
                                        <p:cTn id="171" dur="1" fill="hold">
                                          <p:stCondLst>
                                            <p:cond delay="0"/>
                                          </p:stCondLst>
                                        </p:cTn>
                                        <p:tgtEl>
                                          <p:spTgt spid="959505">
                                            <p:txEl>
                                              <p:pRg st="0" end="0"/>
                                            </p:txEl>
                                          </p:spTgt>
                                        </p:tgtEl>
                                        <p:attrNameLst>
                                          <p:attrName>style.visibility</p:attrName>
                                        </p:attrNameLst>
                                      </p:cBhvr>
                                      <p:to>
                                        <p:strVal val="visible"/>
                                      </p:to>
                                    </p:set>
                                    <p:animEffect transition="in" filter="slide(fromLeft)">
                                      <p:cBhvr>
                                        <p:cTn id="172" dur="500"/>
                                        <p:tgtEl>
                                          <p:spTgt spid="9595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autoUpdateAnimBg="0" advAuto="0"/>
      <p:bldP spid="959492" grpId="0" build="p" autoUpdateAnimBg="0" advAuto="0"/>
      <p:bldP spid="959493" grpId="0" build="p" autoUpdateAnimBg="0" advAuto="0"/>
      <p:bldP spid="959494" grpId="0" build="p" autoUpdateAnimBg="0" advAuto="0"/>
      <p:bldP spid="959495" grpId="0" build="p" autoUpdateAnimBg="0" advAuto="0"/>
      <p:bldP spid="959496" grpId="0" build="p" autoUpdateAnimBg="0" advAuto="0"/>
      <p:bldP spid="959497" grpId="0" build="p" autoUpdateAnimBg="0" advAuto="0"/>
      <p:bldP spid="959498" grpId="0" build="p" autoUpdateAnimBg="0" advAuto="0"/>
      <p:bldP spid="959499" grpId="0" build="p" autoUpdateAnimBg="0" advAuto="0"/>
      <p:bldP spid="959500" grpId="0" build="p" autoUpdateAnimBg="0" advAuto="0"/>
      <p:bldP spid="959501" grpId="0" build="p" autoUpdateAnimBg="0" advAuto="0"/>
      <p:bldP spid="959502" grpId="0" build="p" autoUpdateAnimBg="0" advAuto="0"/>
      <p:bldP spid="959503" grpId="0" build="p" autoUpdateAnimBg="0" advAuto="0"/>
      <p:bldP spid="959504" grpId="0" build="p" autoUpdateAnimBg="0" advAuto="0"/>
      <p:bldP spid="959505"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Oval 3"/>
          <p:cNvSpPr>
            <a:spLocks noChangeArrowheads="1"/>
          </p:cNvSpPr>
          <p:nvPr/>
        </p:nvSpPr>
        <p:spPr bwMode="auto">
          <a:xfrm>
            <a:off x="3549650" y="1498600"/>
            <a:ext cx="1066800" cy="990600"/>
          </a:xfrm>
          <a:prstGeom prst="ellipse">
            <a:avLst/>
          </a:prstGeom>
          <a:solidFill>
            <a:srgbClr val="FFFF00"/>
          </a:solidFill>
          <a:ln w="9525">
            <a:solidFill>
              <a:schemeClr val="tx1"/>
            </a:solidFill>
            <a:round/>
            <a:headEnd/>
            <a:tailEnd/>
          </a:ln>
        </p:spPr>
        <p:txBody>
          <a:bodyPr wrap="none" anchor="ctr"/>
          <a:lstStyle/>
          <a:p>
            <a:pPr algn="ctr" eaLnBrk="0" hangingPunct="0"/>
            <a:r>
              <a:rPr lang="pt-BR" sz="2000" b="1">
                <a:solidFill>
                  <a:srgbClr val="000000"/>
                </a:solidFill>
                <a:latin typeface="Arial" charset="0"/>
              </a:rPr>
              <a:t>AI</a:t>
            </a:r>
            <a:endParaRPr lang="pt-PT" sz="2000" b="1">
              <a:solidFill>
                <a:srgbClr val="000000"/>
              </a:solidFill>
              <a:latin typeface="Arial" charset="0"/>
            </a:endParaRPr>
          </a:p>
        </p:txBody>
      </p:sp>
      <p:sp>
        <p:nvSpPr>
          <p:cNvPr id="113666" name="Oval 4"/>
          <p:cNvSpPr>
            <a:spLocks noChangeArrowheads="1"/>
          </p:cNvSpPr>
          <p:nvPr/>
        </p:nvSpPr>
        <p:spPr bwMode="auto">
          <a:xfrm>
            <a:off x="3549650" y="3098800"/>
            <a:ext cx="1066800" cy="990600"/>
          </a:xfrm>
          <a:prstGeom prst="ellipse">
            <a:avLst/>
          </a:prstGeom>
          <a:solidFill>
            <a:schemeClr val="hlink"/>
          </a:solidFill>
          <a:ln w="9525">
            <a:solidFill>
              <a:schemeClr val="tx1"/>
            </a:solidFill>
            <a:round/>
            <a:headEnd/>
            <a:tailEnd/>
          </a:ln>
        </p:spPr>
        <p:txBody>
          <a:bodyPr wrap="none" anchor="ctr"/>
          <a:lstStyle/>
          <a:p>
            <a:pPr algn="ctr" eaLnBrk="0" hangingPunct="0"/>
            <a:r>
              <a:rPr lang="pt-BR" sz="2000" b="1">
                <a:solidFill>
                  <a:srgbClr val="000000"/>
                </a:solidFill>
                <a:latin typeface="Arial" charset="0"/>
              </a:rPr>
              <a:t>PID</a:t>
            </a:r>
            <a:endParaRPr lang="pt-PT" sz="2000" b="1">
              <a:solidFill>
                <a:srgbClr val="000000"/>
              </a:solidFill>
              <a:latin typeface="Arial" charset="0"/>
            </a:endParaRPr>
          </a:p>
        </p:txBody>
      </p:sp>
      <p:sp>
        <p:nvSpPr>
          <p:cNvPr id="113667" name="Oval 5"/>
          <p:cNvSpPr>
            <a:spLocks noChangeArrowheads="1"/>
          </p:cNvSpPr>
          <p:nvPr/>
        </p:nvSpPr>
        <p:spPr bwMode="auto">
          <a:xfrm>
            <a:off x="3549650" y="4699000"/>
            <a:ext cx="1066800" cy="990600"/>
          </a:xfrm>
          <a:prstGeom prst="ellipse">
            <a:avLst/>
          </a:prstGeom>
          <a:solidFill>
            <a:schemeClr val="bg2"/>
          </a:solidFill>
          <a:ln w="9525">
            <a:solidFill>
              <a:srgbClr val="777777"/>
            </a:solidFill>
            <a:round/>
            <a:headEnd/>
            <a:tailEnd/>
          </a:ln>
        </p:spPr>
        <p:txBody>
          <a:bodyPr wrap="none" anchor="ctr"/>
          <a:lstStyle/>
          <a:p>
            <a:pPr algn="ctr" eaLnBrk="0" hangingPunct="0"/>
            <a:r>
              <a:rPr lang="pt-BR" sz="2000" b="1">
                <a:solidFill>
                  <a:srgbClr val="000000"/>
                </a:solidFill>
                <a:latin typeface="Arial" charset="0"/>
              </a:rPr>
              <a:t>AO</a:t>
            </a:r>
            <a:endParaRPr lang="pt-PT" sz="2000" b="1">
              <a:solidFill>
                <a:srgbClr val="000000"/>
              </a:solidFill>
              <a:latin typeface="Arial" charset="0"/>
            </a:endParaRPr>
          </a:p>
        </p:txBody>
      </p:sp>
      <p:sp>
        <p:nvSpPr>
          <p:cNvPr id="113668" name="Line 6"/>
          <p:cNvSpPr>
            <a:spLocks noChangeShapeType="1"/>
          </p:cNvSpPr>
          <p:nvPr/>
        </p:nvSpPr>
        <p:spPr bwMode="auto">
          <a:xfrm>
            <a:off x="4083050" y="2489200"/>
            <a:ext cx="0" cy="609600"/>
          </a:xfrm>
          <a:prstGeom prst="line">
            <a:avLst/>
          </a:prstGeom>
          <a:noFill/>
          <a:ln w="9525">
            <a:solidFill>
              <a:schemeClr val="tx1"/>
            </a:solidFill>
            <a:round/>
            <a:headEnd/>
            <a:tailEnd type="triangle" w="med" len="med"/>
          </a:ln>
        </p:spPr>
        <p:txBody>
          <a:bodyPr/>
          <a:lstStyle/>
          <a:p>
            <a:endParaRPr lang="pt-BR"/>
          </a:p>
        </p:txBody>
      </p:sp>
      <p:sp>
        <p:nvSpPr>
          <p:cNvPr id="113669" name="Line 7"/>
          <p:cNvSpPr>
            <a:spLocks noChangeShapeType="1"/>
          </p:cNvSpPr>
          <p:nvPr/>
        </p:nvSpPr>
        <p:spPr bwMode="auto">
          <a:xfrm>
            <a:off x="4083050" y="4089400"/>
            <a:ext cx="0" cy="609600"/>
          </a:xfrm>
          <a:prstGeom prst="line">
            <a:avLst/>
          </a:prstGeom>
          <a:noFill/>
          <a:ln w="9525">
            <a:solidFill>
              <a:schemeClr val="tx1"/>
            </a:solidFill>
            <a:round/>
            <a:headEnd/>
            <a:tailEnd type="triangle" w="med" len="med"/>
          </a:ln>
        </p:spPr>
        <p:txBody>
          <a:bodyPr/>
          <a:lstStyle/>
          <a:p>
            <a:endParaRPr lang="pt-BR"/>
          </a:p>
        </p:txBody>
      </p:sp>
      <p:sp>
        <p:nvSpPr>
          <p:cNvPr id="113670" name="Line 8"/>
          <p:cNvSpPr>
            <a:spLocks noChangeShapeType="1"/>
          </p:cNvSpPr>
          <p:nvPr/>
        </p:nvSpPr>
        <p:spPr bwMode="auto">
          <a:xfrm flipH="1">
            <a:off x="2787650" y="3556000"/>
            <a:ext cx="762000" cy="0"/>
          </a:xfrm>
          <a:prstGeom prst="line">
            <a:avLst/>
          </a:prstGeom>
          <a:noFill/>
          <a:ln w="9525">
            <a:solidFill>
              <a:schemeClr val="tx1"/>
            </a:solidFill>
            <a:round/>
            <a:headEnd type="triangle" w="med" len="med"/>
            <a:tailEnd/>
          </a:ln>
        </p:spPr>
        <p:txBody>
          <a:bodyPr/>
          <a:lstStyle/>
          <a:p>
            <a:endParaRPr lang="pt-BR"/>
          </a:p>
        </p:txBody>
      </p:sp>
      <p:sp>
        <p:nvSpPr>
          <p:cNvPr id="113671" name="Line 9"/>
          <p:cNvSpPr>
            <a:spLocks noChangeShapeType="1"/>
          </p:cNvSpPr>
          <p:nvPr/>
        </p:nvSpPr>
        <p:spPr bwMode="auto">
          <a:xfrm>
            <a:off x="2787650" y="5232400"/>
            <a:ext cx="762000" cy="0"/>
          </a:xfrm>
          <a:prstGeom prst="line">
            <a:avLst/>
          </a:prstGeom>
          <a:noFill/>
          <a:ln w="9525">
            <a:solidFill>
              <a:schemeClr val="tx1"/>
            </a:solidFill>
            <a:round/>
            <a:headEnd/>
            <a:tailEnd/>
          </a:ln>
        </p:spPr>
        <p:txBody>
          <a:bodyPr/>
          <a:lstStyle/>
          <a:p>
            <a:endParaRPr lang="pt-BR"/>
          </a:p>
        </p:txBody>
      </p:sp>
      <p:sp>
        <p:nvSpPr>
          <p:cNvPr id="113672" name="Line 10"/>
          <p:cNvSpPr>
            <a:spLocks noChangeShapeType="1"/>
          </p:cNvSpPr>
          <p:nvPr/>
        </p:nvSpPr>
        <p:spPr bwMode="auto">
          <a:xfrm flipV="1">
            <a:off x="2778125" y="3556000"/>
            <a:ext cx="0" cy="1676400"/>
          </a:xfrm>
          <a:prstGeom prst="line">
            <a:avLst/>
          </a:prstGeom>
          <a:noFill/>
          <a:ln w="9525">
            <a:solidFill>
              <a:schemeClr val="tx1"/>
            </a:solidFill>
            <a:round/>
            <a:headEnd/>
            <a:tailEnd/>
          </a:ln>
        </p:spPr>
        <p:txBody>
          <a:bodyPr/>
          <a:lstStyle/>
          <a:p>
            <a:endParaRPr lang="pt-BR"/>
          </a:p>
        </p:txBody>
      </p:sp>
      <p:sp>
        <p:nvSpPr>
          <p:cNvPr id="113673" name="Text Box 11"/>
          <p:cNvSpPr txBox="1">
            <a:spLocks noChangeArrowheads="1"/>
          </p:cNvSpPr>
          <p:nvPr/>
        </p:nvSpPr>
        <p:spPr bwMode="auto">
          <a:xfrm>
            <a:off x="965200" y="1052513"/>
            <a:ext cx="6596063" cy="400050"/>
          </a:xfrm>
          <a:prstGeom prst="rect">
            <a:avLst/>
          </a:prstGeom>
          <a:noFill/>
          <a:ln w="9525">
            <a:noFill/>
            <a:miter lim="800000"/>
            <a:headEnd/>
            <a:tailEnd/>
          </a:ln>
        </p:spPr>
        <p:txBody>
          <a:bodyPr wrap="none">
            <a:spAutoFit/>
          </a:bodyPr>
          <a:lstStyle/>
          <a:p>
            <a:pPr eaLnBrk="0" hangingPunct="0"/>
            <a:r>
              <a:rPr lang="pt-BR" sz="2000" b="1">
                <a:solidFill>
                  <a:srgbClr val="000000"/>
                </a:solidFill>
                <a:latin typeface="Arial" charset="0"/>
              </a:rPr>
              <a:t>Situação de Falha do sensor (Propagação de Status)</a:t>
            </a:r>
            <a:endParaRPr lang="pt-PT" sz="2000" b="1">
              <a:solidFill>
                <a:srgbClr val="000000"/>
              </a:solidFill>
              <a:latin typeface="Arial" charset="0"/>
            </a:endParaRPr>
          </a:p>
        </p:txBody>
      </p:sp>
      <p:sp>
        <p:nvSpPr>
          <p:cNvPr id="113674" name="Text Box 12"/>
          <p:cNvSpPr txBox="1">
            <a:spLocks noChangeArrowheads="1"/>
          </p:cNvSpPr>
          <p:nvPr/>
        </p:nvSpPr>
        <p:spPr bwMode="auto">
          <a:xfrm>
            <a:off x="4745038" y="2228850"/>
            <a:ext cx="2778125" cy="701675"/>
          </a:xfrm>
          <a:prstGeom prst="rect">
            <a:avLst/>
          </a:prstGeom>
          <a:noFill/>
          <a:ln w="9525">
            <a:noFill/>
            <a:miter lim="800000"/>
            <a:headEnd/>
            <a:tailEnd/>
          </a:ln>
        </p:spPr>
        <p:txBody>
          <a:bodyPr wrap="none">
            <a:spAutoFit/>
          </a:bodyPr>
          <a:lstStyle/>
          <a:p>
            <a:pPr eaLnBrk="0" hangingPunct="0"/>
            <a:r>
              <a:rPr lang="pt-BR" sz="2000" b="1">
                <a:solidFill>
                  <a:srgbClr val="000000"/>
                </a:solidFill>
                <a:latin typeface="Arial" charset="0"/>
              </a:rPr>
              <a:t>AI_OUT: Fail Forward</a:t>
            </a:r>
          </a:p>
          <a:p>
            <a:pPr eaLnBrk="0" hangingPunct="0"/>
            <a:r>
              <a:rPr lang="pt-BR" sz="2000" b="1">
                <a:solidFill>
                  <a:schemeClr val="accent2"/>
                </a:solidFill>
                <a:latin typeface="Arial" charset="0"/>
              </a:rPr>
              <a:t>AI   MAN</a:t>
            </a:r>
            <a:endParaRPr lang="pt-PT" sz="2000" b="1">
              <a:solidFill>
                <a:schemeClr val="accent2"/>
              </a:solidFill>
              <a:latin typeface="Arial" charset="0"/>
            </a:endParaRPr>
          </a:p>
        </p:txBody>
      </p:sp>
      <p:sp>
        <p:nvSpPr>
          <p:cNvPr id="113675" name="Text Box 13"/>
          <p:cNvSpPr txBox="1">
            <a:spLocks noChangeArrowheads="1"/>
          </p:cNvSpPr>
          <p:nvPr/>
        </p:nvSpPr>
        <p:spPr bwMode="auto">
          <a:xfrm>
            <a:off x="4745038" y="3321050"/>
            <a:ext cx="3360737" cy="1311275"/>
          </a:xfrm>
          <a:prstGeom prst="rect">
            <a:avLst/>
          </a:prstGeom>
          <a:noFill/>
          <a:ln w="9525">
            <a:noFill/>
            <a:miter lim="800000"/>
            <a:headEnd/>
            <a:tailEnd/>
          </a:ln>
        </p:spPr>
        <p:txBody>
          <a:bodyPr wrap="none">
            <a:spAutoFit/>
          </a:bodyPr>
          <a:lstStyle/>
          <a:p>
            <a:pPr eaLnBrk="0" hangingPunct="0"/>
            <a:r>
              <a:rPr lang="pt-BR" sz="2000" b="1">
                <a:solidFill>
                  <a:srgbClr val="000000"/>
                </a:solidFill>
                <a:latin typeface="Arial" charset="0"/>
              </a:rPr>
              <a:t>PID Recebe informação</a:t>
            </a:r>
          </a:p>
          <a:p>
            <a:pPr eaLnBrk="0" hangingPunct="0"/>
            <a:r>
              <a:rPr lang="pt-BR" sz="2000" b="1">
                <a:solidFill>
                  <a:srgbClr val="000000"/>
                </a:solidFill>
                <a:latin typeface="Arial" charset="0"/>
              </a:rPr>
              <a:t>e envia para AO que inicia</a:t>
            </a:r>
          </a:p>
          <a:p>
            <a:pPr eaLnBrk="0" hangingPunct="0"/>
            <a:r>
              <a:rPr lang="pt-BR" sz="2000" b="1">
                <a:solidFill>
                  <a:srgbClr val="000000"/>
                </a:solidFill>
                <a:latin typeface="Arial" charset="0"/>
              </a:rPr>
              <a:t>Processo de Falha Segura</a:t>
            </a:r>
          </a:p>
          <a:p>
            <a:pPr eaLnBrk="0" hangingPunct="0"/>
            <a:r>
              <a:rPr lang="pt-BR" sz="2000" b="1">
                <a:solidFill>
                  <a:schemeClr val="accent2"/>
                </a:solidFill>
                <a:latin typeface="Arial" charset="0"/>
              </a:rPr>
              <a:t>PID   MAN</a:t>
            </a:r>
            <a:endParaRPr lang="pt-PT" sz="2000" b="1">
              <a:solidFill>
                <a:schemeClr val="accent2"/>
              </a:solidFill>
              <a:latin typeface="Arial" charset="0"/>
            </a:endParaRPr>
          </a:p>
        </p:txBody>
      </p:sp>
      <p:sp>
        <p:nvSpPr>
          <p:cNvPr id="113676" name="Text Box 15"/>
          <p:cNvSpPr txBox="1">
            <a:spLocks noChangeArrowheads="1"/>
          </p:cNvSpPr>
          <p:nvPr/>
        </p:nvSpPr>
        <p:spPr bwMode="auto">
          <a:xfrm>
            <a:off x="4745038" y="4892675"/>
            <a:ext cx="3841750" cy="1006475"/>
          </a:xfrm>
          <a:prstGeom prst="rect">
            <a:avLst/>
          </a:prstGeom>
          <a:noFill/>
          <a:ln w="9525">
            <a:noFill/>
            <a:miter lim="800000"/>
            <a:headEnd/>
            <a:tailEnd/>
          </a:ln>
        </p:spPr>
        <p:txBody>
          <a:bodyPr>
            <a:spAutoFit/>
          </a:bodyPr>
          <a:lstStyle/>
          <a:p>
            <a:pPr eaLnBrk="0" hangingPunct="0"/>
            <a:r>
              <a:rPr lang="pt-BR" sz="2000" b="1">
                <a:solidFill>
                  <a:srgbClr val="000000"/>
                </a:solidFill>
                <a:latin typeface="Arial" charset="0"/>
              </a:rPr>
              <a:t>Good Cascade FSA</a:t>
            </a:r>
          </a:p>
          <a:p>
            <a:pPr eaLnBrk="0" hangingPunct="0"/>
            <a:r>
              <a:rPr lang="pt-BR" sz="2000" b="1">
                <a:solidFill>
                  <a:srgbClr val="000000"/>
                </a:solidFill>
                <a:latin typeface="Arial" charset="0"/>
              </a:rPr>
              <a:t>AO Ativa a Falha Segura</a:t>
            </a:r>
          </a:p>
          <a:p>
            <a:pPr eaLnBrk="0" hangingPunct="0"/>
            <a:r>
              <a:rPr lang="pt-BR" sz="2000" b="1">
                <a:solidFill>
                  <a:schemeClr val="accent2"/>
                </a:solidFill>
                <a:latin typeface="Arial" charset="0"/>
              </a:rPr>
              <a:t>AO    LO</a:t>
            </a:r>
            <a:endParaRPr lang="pt-PT" sz="2000" b="1">
              <a:solidFill>
                <a:schemeClr val="accent2"/>
              </a:solidFill>
              <a:latin typeface="Arial" charset="0"/>
            </a:endParaRPr>
          </a:p>
        </p:txBody>
      </p:sp>
      <p:sp>
        <p:nvSpPr>
          <p:cNvPr id="113677" name="Text Box 16"/>
          <p:cNvSpPr txBox="1">
            <a:spLocks noChangeArrowheads="1"/>
          </p:cNvSpPr>
          <p:nvPr/>
        </p:nvSpPr>
        <p:spPr bwMode="auto">
          <a:xfrm>
            <a:off x="406400" y="5419725"/>
            <a:ext cx="2933700" cy="1006475"/>
          </a:xfrm>
          <a:prstGeom prst="rect">
            <a:avLst/>
          </a:prstGeom>
          <a:noFill/>
          <a:ln w="9525">
            <a:noFill/>
            <a:miter lim="800000"/>
            <a:headEnd/>
            <a:tailEnd/>
          </a:ln>
        </p:spPr>
        <p:txBody>
          <a:bodyPr>
            <a:spAutoFit/>
          </a:bodyPr>
          <a:lstStyle/>
          <a:p>
            <a:pPr eaLnBrk="0" hangingPunct="0"/>
            <a:r>
              <a:rPr lang="pt-BR" sz="2000" b="1">
                <a:solidFill>
                  <a:srgbClr val="000000"/>
                </a:solidFill>
                <a:latin typeface="Arial" charset="0"/>
              </a:rPr>
              <a:t>Saída Para a Válvula:</a:t>
            </a:r>
          </a:p>
          <a:p>
            <a:pPr eaLnBrk="0" hangingPunct="0"/>
            <a:r>
              <a:rPr lang="pt-BR" sz="2000" b="1">
                <a:solidFill>
                  <a:srgbClr val="000000"/>
                </a:solidFill>
                <a:latin typeface="Arial" charset="0"/>
              </a:rPr>
              <a:t>Fail Safe Value: 50%</a:t>
            </a:r>
          </a:p>
          <a:p>
            <a:pPr eaLnBrk="0" hangingPunct="0"/>
            <a:r>
              <a:rPr lang="pt-BR" sz="2000" b="1">
                <a:solidFill>
                  <a:srgbClr val="000000"/>
                </a:solidFill>
                <a:latin typeface="Arial" charset="0"/>
              </a:rPr>
              <a:t>Fail Safe Time: 3 s</a:t>
            </a:r>
            <a:endParaRPr lang="pt-PT" sz="2000" b="1">
              <a:solidFill>
                <a:srgbClr val="000000"/>
              </a:solidFill>
              <a:latin typeface="Arial" charset="0"/>
            </a:endParaRPr>
          </a:p>
        </p:txBody>
      </p:sp>
      <p:sp>
        <p:nvSpPr>
          <p:cNvPr id="588805" name="Rectangle 5"/>
          <p:cNvSpPr>
            <a:spLocks noChangeArrowheads="1"/>
          </p:cNvSpPr>
          <p:nvPr/>
        </p:nvSpPr>
        <p:spPr bwMode="auto">
          <a:xfrm>
            <a:off x="201613" y="157163"/>
            <a:ext cx="7991475" cy="454025"/>
          </a:xfrm>
          <a:prstGeom prst="rect">
            <a:avLst/>
          </a:prstGeom>
          <a:noFill/>
          <a:ln w="9525">
            <a:noFill/>
            <a:miter lim="800000"/>
            <a:headEnd/>
            <a:tailEnd/>
          </a:ln>
          <a:effectLst/>
        </p:spPr>
        <p:txBody>
          <a:bodyPr lIns="88900" tIns="44450" rIns="88900" bIns="44450">
            <a:spAutoFit/>
          </a:bodyPr>
          <a:lstStyle/>
          <a:p>
            <a:pPr defTabSz="885825" eaLnBrk="0" hangingPunct="0">
              <a:defRPr/>
            </a:pPr>
            <a:r>
              <a:rPr lang="pt-BR" b="1" i="1">
                <a:solidFill>
                  <a:srgbClr val="000000"/>
                </a:solidFill>
                <a:effectLst>
                  <a:outerShdw blurRad="38100" dist="38100" dir="2700000" algn="tl">
                    <a:srgbClr val="C0C0C0"/>
                  </a:outerShdw>
                </a:effectLst>
                <a:latin typeface="Arial" pitchFamily="34" charset="0"/>
                <a:cs typeface="+mn-cs"/>
              </a:rPr>
              <a:t>Blocos Funcionais e Falha Segura</a:t>
            </a:r>
          </a:p>
        </p:txBody>
      </p:sp>
      <p:sp>
        <p:nvSpPr>
          <p:cNvPr id="113679" name="Line 17"/>
          <p:cNvSpPr>
            <a:spLocks noChangeShapeType="1"/>
          </p:cNvSpPr>
          <p:nvPr/>
        </p:nvSpPr>
        <p:spPr bwMode="auto">
          <a:xfrm>
            <a:off x="5116513" y="2743200"/>
            <a:ext cx="163512" cy="0"/>
          </a:xfrm>
          <a:prstGeom prst="line">
            <a:avLst/>
          </a:prstGeom>
          <a:noFill/>
          <a:ln w="9525">
            <a:solidFill>
              <a:schemeClr val="accent2"/>
            </a:solidFill>
            <a:round/>
            <a:headEnd/>
            <a:tailEnd type="triangle" w="med" len="med"/>
          </a:ln>
        </p:spPr>
        <p:txBody>
          <a:bodyPr wrap="none" anchor="ctr"/>
          <a:lstStyle/>
          <a:p>
            <a:endParaRPr lang="pt-BR"/>
          </a:p>
        </p:txBody>
      </p:sp>
      <p:sp>
        <p:nvSpPr>
          <p:cNvPr id="113680" name="Line 18"/>
          <p:cNvSpPr>
            <a:spLocks noChangeShapeType="1"/>
          </p:cNvSpPr>
          <p:nvPr/>
        </p:nvSpPr>
        <p:spPr bwMode="auto">
          <a:xfrm>
            <a:off x="5278438" y="4449763"/>
            <a:ext cx="163512" cy="0"/>
          </a:xfrm>
          <a:prstGeom prst="line">
            <a:avLst/>
          </a:prstGeom>
          <a:noFill/>
          <a:ln w="9525">
            <a:solidFill>
              <a:schemeClr val="accent2"/>
            </a:solidFill>
            <a:round/>
            <a:headEnd/>
            <a:tailEnd type="triangle" w="med" len="med"/>
          </a:ln>
        </p:spPr>
        <p:txBody>
          <a:bodyPr wrap="none" anchor="ctr"/>
          <a:lstStyle/>
          <a:p>
            <a:endParaRPr lang="pt-BR"/>
          </a:p>
        </p:txBody>
      </p:sp>
      <p:sp>
        <p:nvSpPr>
          <p:cNvPr id="113681" name="Text Box 16"/>
          <p:cNvSpPr txBox="1">
            <a:spLocks noChangeArrowheads="1"/>
          </p:cNvSpPr>
          <p:nvPr/>
        </p:nvSpPr>
        <p:spPr bwMode="auto">
          <a:xfrm>
            <a:off x="406400" y="3319463"/>
            <a:ext cx="2244725" cy="701675"/>
          </a:xfrm>
          <a:prstGeom prst="rect">
            <a:avLst/>
          </a:prstGeom>
          <a:noFill/>
          <a:ln w="9525">
            <a:noFill/>
            <a:miter lim="800000"/>
            <a:headEnd/>
            <a:tailEnd/>
          </a:ln>
        </p:spPr>
        <p:txBody>
          <a:bodyPr>
            <a:spAutoFit/>
          </a:bodyPr>
          <a:lstStyle/>
          <a:p>
            <a:pPr eaLnBrk="0" hangingPunct="0"/>
            <a:r>
              <a:rPr lang="pt-BR" sz="2000" b="1">
                <a:solidFill>
                  <a:srgbClr val="000000"/>
                </a:solidFill>
                <a:latin typeface="Arial" charset="0"/>
              </a:rPr>
              <a:t>Fail Safe Actived</a:t>
            </a:r>
          </a:p>
          <a:p>
            <a:pPr eaLnBrk="0" hangingPunct="0"/>
            <a:r>
              <a:rPr lang="pt-BR" sz="2000" b="1">
                <a:solidFill>
                  <a:schemeClr val="accent2"/>
                </a:solidFill>
                <a:latin typeface="Arial" charset="0"/>
              </a:rPr>
              <a:t>PID   IMAN</a:t>
            </a:r>
            <a:endParaRPr lang="pt-PT" sz="2000" b="1">
              <a:solidFill>
                <a:schemeClr val="accent2"/>
              </a:solidFill>
              <a:latin typeface="Arial" charset="0"/>
            </a:endParaRPr>
          </a:p>
        </p:txBody>
      </p:sp>
      <p:sp>
        <p:nvSpPr>
          <p:cNvPr id="113682" name="Line 20"/>
          <p:cNvSpPr>
            <a:spLocks noChangeShapeType="1"/>
          </p:cNvSpPr>
          <p:nvPr/>
        </p:nvSpPr>
        <p:spPr bwMode="auto">
          <a:xfrm>
            <a:off x="931863" y="3824288"/>
            <a:ext cx="163512" cy="0"/>
          </a:xfrm>
          <a:prstGeom prst="line">
            <a:avLst/>
          </a:prstGeom>
          <a:noFill/>
          <a:ln w="9525">
            <a:solidFill>
              <a:schemeClr val="accent2"/>
            </a:solidFill>
            <a:round/>
            <a:headEnd/>
            <a:tailEnd type="triangle" w="med" len="med"/>
          </a:ln>
        </p:spPr>
        <p:txBody>
          <a:bodyPr wrap="none" anchor="ctr"/>
          <a:lstStyle/>
          <a:p>
            <a:endParaRPr lang="pt-BR"/>
          </a:p>
        </p:txBody>
      </p:sp>
      <p:sp>
        <p:nvSpPr>
          <p:cNvPr id="113683" name="Line 21"/>
          <p:cNvSpPr>
            <a:spLocks noChangeShapeType="1"/>
          </p:cNvSpPr>
          <p:nvPr/>
        </p:nvSpPr>
        <p:spPr bwMode="auto">
          <a:xfrm>
            <a:off x="5273675" y="5688013"/>
            <a:ext cx="163513" cy="0"/>
          </a:xfrm>
          <a:prstGeom prst="line">
            <a:avLst/>
          </a:prstGeom>
          <a:noFill/>
          <a:ln w="9525">
            <a:solidFill>
              <a:srgbClr val="FF0000"/>
            </a:solidFill>
            <a:round/>
            <a:headEnd/>
            <a:tailEnd type="triangle" w="med" len="med"/>
          </a:ln>
        </p:spPr>
        <p:txBody>
          <a:bodyPr wrap="none" anchor="ctr"/>
          <a:lstStyle/>
          <a:p>
            <a:endParaRPr lang="pt-BR"/>
          </a:p>
        </p:txBody>
      </p:sp>
    </p:spTree>
  </p:cSld>
  <p:clrMapOvr>
    <a:masterClrMapping/>
  </p:clrMapOvr>
  <p:transition>
    <p:cover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9986" name="Picture 2"/>
          <p:cNvPicPr>
            <a:picLocks noChangeArrowheads="1"/>
          </p:cNvPicPr>
          <p:nvPr/>
        </p:nvPicPr>
        <p:blipFill>
          <a:blip r:embed="rId3"/>
          <a:srcRect/>
          <a:stretch>
            <a:fillRect/>
          </a:stretch>
        </p:blipFill>
        <p:spPr bwMode="auto">
          <a:xfrm>
            <a:off x="4864100" y="1135063"/>
            <a:ext cx="3441700" cy="2363787"/>
          </a:xfrm>
          <a:prstGeom prst="rect">
            <a:avLst/>
          </a:prstGeom>
          <a:noFill/>
          <a:ln w="9525" algn="ctr">
            <a:noFill/>
            <a:miter lim="800000"/>
            <a:headEnd/>
            <a:tailEnd/>
          </a:ln>
        </p:spPr>
      </p:pic>
      <p:grpSp>
        <p:nvGrpSpPr>
          <p:cNvPr id="2" name="Group 3"/>
          <p:cNvGrpSpPr>
            <a:grpSpLocks/>
          </p:cNvGrpSpPr>
          <p:nvPr/>
        </p:nvGrpSpPr>
        <p:grpSpPr bwMode="auto">
          <a:xfrm>
            <a:off x="3810000" y="3505200"/>
            <a:ext cx="1739900" cy="381000"/>
            <a:chOff x="2400" y="2208"/>
            <a:chExt cx="960" cy="245"/>
          </a:xfrm>
        </p:grpSpPr>
        <p:sp>
          <p:nvSpPr>
            <p:cNvPr id="115746" name="Rectangle 4"/>
            <p:cNvSpPr>
              <a:spLocks noChangeArrowheads="1"/>
            </p:cNvSpPr>
            <p:nvPr/>
          </p:nvSpPr>
          <p:spPr bwMode="auto">
            <a:xfrm>
              <a:off x="2400" y="2208"/>
              <a:ext cx="960" cy="245"/>
            </a:xfrm>
            <a:prstGeom prst="rect">
              <a:avLst/>
            </a:prstGeom>
            <a:solidFill>
              <a:srgbClr val="808080"/>
            </a:solidFill>
            <a:ln w="9525">
              <a:noFill/>
              <a:miter lim="800000"/>
              <a:headEnd/>
              <a:tailEnd/>
            </a:ln>
          </p:spPr>
          <p:txBody>
            <a:bodyPr/>
            <a:lstStyle/>
            <a:p>
              <a:pPr algn="ctr" eaLnBrk="0" hangingPunct="0"/>
              <a:endParaRPr lang="pt-BR"/>
            </a:p>
          </p:txBody>
        </p:sp>
        <p:sp>
          <p:nvSpPr>
            <p:cNvPr id="115747" name="Rectangle 5"/>
            <p:cNvSpPr>
              <a:spLocks noChangeArrowheads="1"/>
            </p:cNvSpPr>
            <p:nvPr/>
          </p:nvSpPr>
          <p:spPr bwMode="auto">
            <a:xfrm>
              <a:off x="2462" y="2273"/>
              <a:ext cx="856" cy="128"/>
            </a:xfrm>
            <a:prstGeom prst="rect">
              <a:avLst/>
            </a:prstGeom>
            <a:solidFill>
              <a:srgbClr val="808080"/>
            </a:solidFill>
            <a:ln w="9525">
              <a:noFill/>
              <a:miter lim="800000"/>
              <a:headEnd/>
              <a:tailEnd/>
            </a:ln>
          </p:spPr>
          <p:txBody>
            <a:bodyPr wrap="none" lIns="0" tIns="0" rIns="0" bIns="0">
              <a:spAutoFit/>
            </a:bodyPr>
            <a:lstStyle/>
            <a:p>
              <a:pPr eaLnBrk="0" hangingPunct="0"/>
              <a:r>
                <a:rPr lang="en-GB" sz="1300" b="1">
                  <a:solidFill>
                    <a:srgbClr val="FFFFFF"/>
                  </a:solidFill>
                  <a:latin typeface="Arial Unicode MS" pitchFamily="34" charset="-128"/>
                </a:rPr>
                <a:t>HMI / CLIENTE OPC</a:t>
              </a:r>
            </a:p>
          </p:txBody>
        </p:sp>
      </p:grpSp>
      <p:grpSp>
        <p:nvGrpSpPr>
          <p:cNvPr id="3" name="Group 6"/>
          <p:cNvGrpSpPr>
            <a:grpSpLocks/>
          </p:cNvGrpSpPr>
          <p:nvPr/>
        </p:nvGrpSpPr>
        <p:grpSpPr bwMode="auto">
          <a:xfrm>
            <a:off x="2044700" y="3879850"/>
            <a:ext cx="5075238" cy="252413"/>
            <a:chOff x="1288" y="2444"/>
            <a:chExt cx="3197" cy="159"/>
          </a:xfrm>
        </p:grpSpPr>
        <p:sp>
          <p:nvSpPr>
            <p:cNvPr id="115744" name="Rectangle 7"/>
            <p:cNvSpPr>
              <a:spLocks noChangeArrowheads="1"/>
            </p:cNvSpPr>
            <p:nvPr/>
          </p:nvSpPr>
          <p:spPr bwMode="auto">
            <a:xfrm>
              <a:off x="1288" y="2444"/>
              <a:ext cx="3197" cy="159"/>
            </a:xfrm>
            <a:prstGeom prst="rect">
              <a:avLst/>
            </a:prstGeom>
            <a:solidFill>
              <a:srgbClr val="00FFFF"/>
            </a:solidFill>
            <a:ln w="9525">
              <a:solidFill>
                <a:srgbClr val="000000"/>
              </a:solidFill>
              <a:miter lim="800000"/>
              <a:headEnd/>
              <a:tailEnd/>
            </a:ln>
          </p:spPr>
          <p:txBody>
            <a:bodyPr/>
            <a:lstStyle/>
            <a:p>
              <a:pPr algn="ctr" eaLnBrk="0" hangingPunct="0"/>
              <a:endParaRPr lang="pt-BR"/>
            </a:p>
          </p:txBody>
        </p:sp>
        <p:sp>
          <p:nvSpPr>
            <p:cNvPr id="115745" name="Rectangle 8"/>
            <p:cNvSpPr>
              <a:spLocks noChangeArrowheads="1"/>
            </p:cNvSpPr>
            <p:nvPr/>
          </p:nvSpPr>
          <p:spPr bwMode="auto">
            <a:xfrm>
              <a:off x="2754" y="2467"/>
              <a:ext cx="214" cy="125"/>
            </a:xfrm>
            <a:prstGeom prst="rect">
              <a:avLst/>
            </a:prstGeom>
            <a:noFill/>
            <a:ln w="9525">
              <a:noFill/>
              <a:miter lim="800000"/>
              <a:headEnd/>
              <a:tailEnd/>
            </a:ln>
          </p:spPr>
          <p:txBody>
            <a:bodyPr wrap="none" lIns="0" tIns="0" rIns="0" bIns="0">
              <a:spAutoFit/>
            </a:bodyPr>
            <a:lstStyle/>
            <a:p>
              <a:pPr eaLnBrk="0" hangingPunct="0"/>
              <a:r>
                <a:rPr lang="en-GB" sz="1300" b="1">
                  <a:solidFill>
                    <a:srgbClr val="000000"/>
                  </a:solidFill>
                  <a:latin typeface="Arial Unicode MS" pitchFamily="34" charset="-128"/>
                </a:rPr>
                <a:t>OLE</a:t>
              </a:r>
              <a:endParaRPr lang="en-GB" sz="4400">
                <a:solidFill>
                  <a:schemeClr val="tx2"/>
                </a:solidFill>
                <a:latin typeface="Arial Unicode MS" pitchFamily="34" charset="-128"/>
              </a:endParaRPr>
            </a:p>
          </p:txBody>
        </p:sp>
      </p:grpSp>
      <p:sp>
        <p:nvSpPr>
          <p:cNvPr id="115716" name="Rectangle 9"/>
          <p:cNvSpPr>
            <a:spLocks noChangeArrowheads="1"/>
          </p:cNvSpPr>
          <p:nvPr/>
        </p:nvSpPr>
        <p:spPr bwMode="auto">
          <a:xfrm rot="-5400000">
            <a:off x="1850231" y="3675857"/>
            <a:ext cx="276225" cy="198438"/>
          </a:xfrm>
          <a:prstGeom prst="rect">
            <a:avLst/>
          </a:prstGeom>
          <a:noFill/>
          <a:ln w="9525">
            <a:noFill/>
            <a:miter lim="800000"/>
            <a:headEnd/>
            <a:tailEnd/>
          </a:ln>
        </p:spPr>
        <p:txBody>
          <a:bodyPr wrap="none" lIns="0" tIns="0" rIns="0" bIns="0">
            <a:spAutoFit/>
          </a:bodyPr>
          <a:lstStyle/>
          <a:p>
            <a:pPr eaLnBrk="0" hangingPunct="0"/>
            <a:r>
              <a:rPr lang="en-GB" sz="1300" b="1">
                <a:solidFill>
                  <a:srgbClr val="FFFFFF"/>
                </a:solidFill>
                <a:latin typeface="Arial Unicode MS" pitchFamily="34" charset="-128"/>
              </a:rPr>
              <a:t> . . .</a:t>
            </a:r>
            <a:endParaRPr lang="en-GB" sz="4400">
              <a:solidFill>
                <a:schemeClr val="tx2"/>
              </a:solidFill>
              <a:latin typeface="Arial Unicode MS" pitchFamily="34" charset="-128"/>
            </a:endParaRPr>
          </a:p>
        </p:txBody>
      </p:sp>
      <p:sp>
        <p:nvSpPr>
          <p:cNvPr id="115717" name="Rectangle 10"/>
          <p:cNvSpPr>
            <a:spLocks noChangeArrowheads="1"/>
          </p:cNvSpPr>
          <p:nvPr/>
        </p:nvSpPr>
        <p:spPr bwMode="auto">
          <a:xfrm>
            <a:off x="7607300" y="3549650"/>
            <a:ext cx="230188" cy="198438"/>
          </a:xfrm>
          <a:prstGeom prst="rect">
            <a:avLst/>
          </a:prstGeom>
          <a:noFill/>
          <a:ln w="9525">
            <a:noFill/>
            <a:miter lim="800000"/>
            <a:headEnd/>
            <a:tailEnd/>
          </a:ln>
        </p:spPr>
        <p:txBody>
          <a:bodyPr wrap="none" lIns="0" tIns="0" rIns="0" bIns="0">
            <a:spAutoFit/>
          </a:bodyPr>
          <a:lstStyle/>
          <a:p>
            <a:pPr eaLnBrk="0" hangingPunct="0"/>
            <a:r>
              <a:rPr lang="en-GB" sz="1300" b="1">
                <a:solidFill>
                  <a:srgbClr val="FFFFFF"/>
                </a:solidFill>
                <a:latin typeface="Arial Unicode MS" pitchFamily="34" charset="-128"/>
              </a:rPr>
              <a:t>. . .</a:t>
            </a:r>
            <a:endParaRPr lang="en-GB" sz="4400">
              <a:solidFill>
                <a:schemeClr val="tx2"/>
              </a:solidFill>
              <a:latin typeface="Arial Unicode MS" pitchFamily="34" charset="-128"/>
            </a:endParaRPr>
          </a:p>
        </p:txBody>
      </p:sp>
      <p:sp>
        <p:nvSpPr>
          <p:cNvPr id="115718" name="Rectangle 11"/>
          <p:cNvSpPr>
            <a:spLocks noChangeArrowheads="1"/>
          </p:cNvSpPr>
          <p:nvPr/>
        </p:nvSpPr>
        <p:spPr bwMode="auto">
          <a:xfrm>
            <a:off x="2971800" y="4132263"/>
            <a:ext cx="3200400" cy="363537"/>
          </a:xfrm>
          <a:prstGeom prst="rect">
            <a:avLst/>
          </a:prstGeom>
          <a:solidFill>
            <a:srgbClr val="808080"/>
          </a:solidFill>
          <a:ln w="9525">
            <a:solidFill>
              <a:srgbClr val="000000"/>
            </a:solidFill>
            <a:miter lim="800000"/>
            <a:headEnd/>
            <a:tailEnd/>
          </a:ln>
        </p:spPr>
        <p:txBody>
          <a:bodyPr/>
          <a:lstStyle/>
          <a:p>
            <a:pPr algn="ctr" eaLnBrk="0" hangingPunct="0"/>
            <a:endParaRPr lang="pt-BR"/>
          </a:p>
        </p:txBody>
      </p:sp>
      <p:sp>
        <p:nvSpPr>
          <p:cNvPr id="115719" name="Rectangle 12"/>
          <p:cNvSpPr>
            <a:spLocks noChangeArrowheads="1"/>
          </p:cNvSpPr>
          <p:nvPr/>
        </p:nvSpPr>
        <p:spPr bwMode="auto">
          <a:xfrm>
            <a:off x="3984625" y="4267200"/>
            <a:ext cx="1273175" cy="198438"/>
          </a:xfrm>
          <a:prstGeom prst="rect">
            <a:avLst/>
          </a:prstGeom>
          <a:solidFill>
            <a:srgbClr val="808080"/>
          </a:solidFill>
          <a:ln w="9525">
            <a:noFill/>
            <a:miter lim="800000"/>
            <a:headEnd/>
            <a:tailEnd/>
          </a:ln>
        </p:spPr>
        <p:txBody>
          <a:bodyPr lIns="0" tIns="0" rIns="0" bIns="0">
            <a:spAutoFit/>
          </a:bodyPr>
          <a:lstStyle/>
          <a:p>
            <a:pPr eaLnBrk="0" hangingPunct="0"/>
            <a:r>
              <a:rPr lang="en-GB" sz="1300" b="1">
                <a:solidFill>
                  <a:srgbClr val="FFFFFF"/>
                </a:solidFill>
                <a:latin typeface="Arial Unicode MS" pitchFamily="34" charset="-128"/>
              </a:rPr>
              <a:t>Servidor OLE</a:t>
            </a:r>
          </a:p>
        </p:txBody>
      </p:sp>
      <p:sp>
        <p:nvSpPr>
          <p:cNvPr id="809997" name="Line 13"/>
          <p:cNvSpPr>
            <a:spLocks noChangeShapeType="1"/>
          </p:cNvSpPr>
          <p:nvPr/>
        </p:nvSpPr>
        <p:spPr bwMode="auto">
          <a:xfrm flipH="1">
            <a:off x="5638800" y="3733800"/>
            <a:ext cx="1752600" cy="0"/>
          </a:xfrm>
          <a:prstGeom prst="line">
            <a:avLst/>
          </a:prstGeom>
          <a:noFill/>
          <a:ln w="38100">
            <a:solidFill>
              <a:srgbClr val="FF0000"/>
            </a:solidFill>
            <a:round/>
            <a:headEnd/>
            <a:tailEnd type="triangle" w="med" len="med"/>
          </a:ln>
        </p:spPr>
        <p:txBody>
          <a:bodyPr wrap="none" anchor="ctr"/>
          <a:lstStyle/>
          <a:p>
            <a:endParaRPr lang="pt-BR"/>
          </a:p>
        </p:txBody>
      </p:sp>
      <p:sp>
        <p:nvSpPr>
          <p:cNvPr id="809998" name="Text Box 14"/>
          <p:cNvSpPr txBox="1">
            <a:spLocks noChangeArrowheads="1"/>
          </p:cNvSpPr>
          <p:nvPr/>
        </p:nvSpPr>
        <p:spPr bwMode="auto">
          <a:xfrm>
            <a:off x="7315200" y="3581400"/>
            <a:ext cx="1835150" cy="457200"/>
          </a:xfrm>
          <a:prstGeom prst="rect">
            <a:avLst/>
          </a:prstGeom>
          <a:noFill/>
          <a:ln w="9525">
            <a:noFill/>
            <a:miter lim="800000"/>
            <a:headEnd/>
            <a:tailEnd/>
          </a:ln>
        </p:spPr>
        <p:txBody>
          <a:bodyPr wrap="none">
            <a:spAutoFit/>
          </a:bodyPr>
          <a:lstStyle/>
          <a:p>
            <a:pPr algn="ctr" eaLnBrk="0" hangingPunct="0"/>
            <a:r>
              <a:rPr lang="en-GB" sz="1200" b="1">
                <a:latin typeface="Arial Unicode MS" pitchFamily="34" charset="-128"/>
              </a:rPr>
              <a:t>SOMENTE UM DRIVER</a:t>
            </a:r>
          </a:p>
          <a:p>
            <a:pPr algn="ctr" eaLnBrk="0" hangingPunct="0"/>
            <a:r>
              <a:rPr lang="en-GB" sz="1200" b="1">
                <a:latin typeface="Arial Unicode MS" pitchFamily="34" charset="-128"/>
              </a:rPr>
              <a:t>CLIENTE  OPC</a:t>
            </a:r>
          </a:p>
        </p:txBody>
      </p:sp>
      <p:sp>
        <p:nvSpPr>
          <p:cNvPr id="809999" name="Rectangle 15"/>
          <p:cNvSpPr>
            <a:spLocks noGrp="1" noChangeArrowheads="1"/>
          </p:cNvSpPr>
          <p:nvPr>
            <p:ph type="title" idx="4294967295"/>
          </p:nvPr>
        </p:nvSpPr>
        <p:spPr>
          <a:xfrm>
            <a:off x="203200" y="195263"/>
            <a:ext cx="6172200" cy="473075"/>
          </a:xfrm>
        </p:spPr>
        <p:txBody>
          <a:bodyPr/>
          <a:lstStyle/>
          <a:p>
            <a:pPr>
              <a:defRPr/>
            </a:pPr>
            <a:r>
              <a:rPr lang="en-GB" sz="2800" smtClean="0">
                <a:solidFill>
                  <a:srgbClr val="000000"/>
                </a:solidFill>
              </a:rPr>
              <a:t> Padrão OPC</a:t>
            </a:r>
          </a:p>
        </p:txBody>
      </p:sp>
      <p:grpSp>
        <p:nvGrpSpPr>
          <p:cNvPr id="115723" name="Group 17"/>
          <p:cNvGrpSpPr>
            <a:grpSpLocks/>
          </p:cNvGrpSpPr>
          <p:nvPr/>
        </p:nvGrpSpPr>
        <p:grpSpPr bwMode="auto">
          <a:xfrm>
            <a:off x="3246438" y="4572000"/>
            <a:ext cx="2286000" cy="2011363"/>
            <a:chOff x="2045" y="2880"/>
            <a:chExt cx="1440" cy="1267"/>
          </a:xfrm>
        </p:grpSpPr>
        <p:pic>
          <p:nvPicPr>
            <p:cNvPr id="115735" name="Picture 44" descr="npo000192"/>
            <p:cNvPicPr>
              <a:picLocks noChangeAspect="1" noChangeArrowheads="1"/>
            </p:cNvPicPr>
            <p:nvPr/>
          </p:nvPicPr>
          <p:blipFill>
            <a:blip r:embed="rId4"/>
            <a:srcRect/>
            <a:stretch>
              <a:fillRect/>
            </a:stretch>
          </p:blipFill>
          <p:spPr bwMode="auto">
            <a:xfrm>
              <a:off x="2332" y="2880"/>
              <a:ext cx="1153" cy="390"/>
            </a:xfrm>
            <a:prstGeom prst="rect">
              <a:avLst/>
            </a:prstGeom>
            <a:noFill/>
            <a:ln w="9525" algn="ctr">
              <a:noFill/>
              <a:miter lim="800000"/>
              <a:headEnd/>
              <a:tailEnd/>
            </a:ln>
          </p:spPr>
        </p:pic>
        <p:sp>
          <p:nvSpPr>
            <p:cNvPr id="115736" name="Line 18"/>
            <p:cNvSpPr>
              <a:spLocks noChangeShapeType="1"/>
            </p:cNvSpPr>
            <p:nvPr/>
          </p:nvSpPr>
          <p:spPr bwMode="auto">
            <a:xfrm>
              <a:off x="2768" y="3222"/>
              <a:ext cx="0" cy="132"/>
            </a:xfrm>
            <a:prstGeom prst="line">
              <a:avLst/>
            </a:prstGeom>
            <a:noFill/>
            <a:ln w="28575">
              <a:solidFill>
                <a:schemeClr val="tx1"/>
              </a:solidFill>
              <a:round/>
              <a:headEnd/>
              <a:tailEnd/>
            </a:ln>
          </p:spPr>
          <p:txBody>
            <a:bodyPr wrap="none" anchor="ctr"/>
            <a:lstStyle/>
            <a:p>
              <a:endParaRPr lang="pt-BR"/>
            </a:p>
          </p:txBody>
        </p:sp>
        <p:sp>
          <p:nvSpPr>
            <p:cNvPr id="115737" name="Line 19"/>
            <p:cNvSpPr>
              <a:spLocks noChangeShapeType="1"/>
            </p:cNvSpPr>
            <p:nvPr/>
          </p:nvSpPr>
          <p:spPr bwMode="auto">
            <a:xfrm flipH="1">
              <a:off x="2045" y="3350"/>
              <a:ext cx="1440" cy="0"/>
            </a:xfrm>
            <a:prstGeom prst="line">
              <a:avLst/>
            </a:prstGeom>
            <a:noFill/>
            <a:ln w="28575">
              <a:solidFill>
                <a:schemeClr val="tx1"/>
              </a:solidFill>
              <a:round/>
              <a:headEnd/>
              <a:tailEnd/>
            </a:ln>
          </p:spPr>
          <p:txBody>
            <a:bodyPr wrap="none" anchor="ctr"/>
            <a:lstStyle/>
            <a:p>
              <a:endParaRPr lang="pt-BR"/>
            </a:p>
          </p:txBody>
        </p:sp>
        <p:sp>
          <p:nvSpPr>
            <p:cNvPr id="115738" name="Line 20"/>
            <p:cNvSpPr>
              <a:spLocks noChangeShapeType="1"/>
            </p:cNvSpPr>
            <p:nvPr/>
          </p:nvSpPr>
          <p:spPr bwMode="auto">
            <a:xfrm>
              <a:off x="3197" y="3346"/>
              <a:ext cx="0" cy="296"/>
            </a:xfrm>
            <a:prstGeom prst="line">
              <a:avLst/>
            </a:prstGeom>
            <a:noFill/>
            <a:ln w="28575">
              <a:solidFill>
                <a:schemeClr val="tx1"/>
              </a:solidFill>
              <a:round/>
              <a:headEnd/>
              <a:tailEnd/>
            </a:ln>
          </p:spPr>
          <p:txBody>
            <a:bodyPr wrap="none" anchor="ctr"/>
            <a:lstStyle/>
            <a:p>
              <a:endParaRPr lang="pt-BR"/>
            </a:p>
          </p:txBody>
        </p:sp>
        <p:sp>
          <p:nvSpPr>
            <p:cNvPr id="115739" name="Line 21"/>
            <p:cNvSpPr>
              <a:spLocks noChangeShapeType="1"/>
            </p:cNvSpPr>
            <p:nvPr/>
          </p:nvSpPr>
          <p:spPr bwMode="auto">
            <a:xfrm>
              <a:off x="2621" y="3346"/>
              <a:ext cx="0" cy="296"/>
            </a:xfrm>
            <a:prstGeom prst="line">
              <a:avLst/>
            </a:prstGeom>
            <a:noFill/>
            <a:ln w="28575">
              <a:solidFill>
                <a:schemeClr val="tx1"/>
              </a:solidFill>
              <a:round/>
              <a:headEnd/>
              <a:tailEnd/>
            </a:ln>
          </p:spPr>
          <p:txBody>
            <a:bodyPr wrap="none" anchor="ctr"/>
            <a:lstStyle/>
            <a:p>
              <a:endParaRPr lang="pt-BR"/>
            </a:p>
          </p:txBody>
        </p:sp>
        <p:sp>
          <p:nvSpPr>
            <p:cNvPr id="115740" name="Line 22"/>
            <p:cNvSpPr>
              <a:spLocks noChangeShapeType="1"/>
            </p:cNvSpPr>
            <p:nvPr/>
          </p:nvSpPr>
          <p:spPr bwMode="auto">
            <a:xfrm>
              <a:off x="2346" y="3346"/>
              <a:ext cx="0" cy="296"/>
            </a:xfrm>
            <a:prstGeom prst="line">
              <a:avLst/>
            </a:prstGeom>
            <a:noFill/>
            <a:ln w="28575">
              <a:solidFill>
                <a:schemeClr val="tx1"/>
              </a:solidFill>
              <a:round/>
              <a:headEnd/>
              <a:tailEnd/>
            </a:ln>
          </p:spPr>
          <p:txBody>
            <a:bodyPr wrap="none" anchor="ctr"/>
            <a:lstStyle/>
            <a:p>
              <a:endParaRPr lang="pt-BR"/>
            </a:p>
          </p:txBody>
        </p:sp>
        <p:pic>
          <p:nvPicPr>
            <p:cNvPr id="115741" name="Picture 23" descr="npo000194"/>
            <p:cNvPicPr>
              <a:picLocks noChangeAspect="1" noChangeArrowheads="1"/>
            </p:cNvPicPr>
            <p:nvPr/>
          </p:nvPicPr>
          <p:blipFill>
            <a:blip r:embed="rId5"/>
            <a:srcRect/>
            <a:stretch>
              <a:fillRect/>
            </a:stretch>
          </p:blipFill>
          <p:spPr bwMode="auto">
            <a:xfrm>
              <a:off x="2765" y="3346"/>
              <a:ext cx="522" cy="801"/>
            </a:xfrm>
            <a:prstGeom prst="rect">
              <a:avLst/>
            </a:prstGeom>
            <a:noFill/>
            <a:ln w="9525" algn="ctr">
              <a:noFill/>
              <a:miter lim="800000"/>
              <a:headEnd/>
              <a:tailEnd/>
            </a:ln>
          </p:spPr>
        </p:pic>
        <p:pic>
          <p:nvPicPr>
            <p:cNvPr id="115742" name="Picture 24" descr="npo000195"/>
            <p:cNvPicPr>
              <a:picLocks noChangeAspect="1" noChangeArrowheads="1"/>
            </p:cNvPicPr>
            <p:nvPr/>
          </p:nvPicPr>
          <p:blipFill>
            <a:blip r:embed="rId6"/>
            <a:srcRect/>
            <a:stretch>
              <a:fillRect/>
            </a:stretch>
          </p:blipFill>
          <p:spPr bwMode="auto">
            <a:xfrm>
              <a:off x="2189" y="3634"/>
              <a:ext cx="270" cy="420"/>
            </a:xfrm>
            <a:prstGeom prst="rect">
              <a:avLst/>
            </a:prstGeom>
            <a:noFill/>
            <a:ln w="9525" algn="ctr">
              <a:noFill/>
              <a:miter lim="800000"/>
              <a:headEnd/>
              <a:tailEnd/>
            </a:ln>
          </p:spPr>
        </p:pic>
        <p:pic>
          <p:nvPicPr>
            <p:cNvPr id="115743" name="Picture 46" descr="npo000198"/>
            <p:cNvPicPr>
              <a:picLocks noChangeAspect="1" noChangeArrowheads="1"/>
            </p:cNvPicPr>
            <p:nvPr/>
          </p:nvPicPr>
          <p:blipFill>
            <a:blip r:embed="rId7"/>
            <a:srcRect/>
            <a:stretch>
              <a:fillRect/>
            </a:stretch>
          </p:blipFill>
          <p:spPr bwMode="auto">
            <a:xfrm>
              <a:off x="2525" y="3562"/>
              <a:ext cx="210" cy="216"/>
            </a:xfrm>
            <a:prstGeom prst="rect">
              <a:avLst/>
            </a:prstGeom>
            <a:noFill/>
            <a:ln w="9525" algn="ctr">
              <a:noFill/>
              <a:miter lim="800000"/>
              <a:headEnd/>
              <a:tailEnd/>
            </a:ln>
          </p:spPr>
        </p:pic>
      </p:grpSp>
      <p:pic>
        <p:nvPicPr>
          <p:cNvPr id="810031" name="Picture 26" descr="npo000199"/>
          <p:cNvPicPr>
            <a:picLocks noChangeAspect="1" noChangeArrowheads="1"/>
          </p:cNvPicPr>
          <p:nvPr/>
        </p:nvPicPr>
        <p:blipFill>
          <a:blip r:embed="rId8"/>
          <a:srcRect/>
          <a:stretch>
            <a:fillRect/>
          </a:stretch>
        </p:blipFill>
        <p:spPr bwMode="auto">
          <a:xfrm>
            <a:off x="3187700" y="1630363"/>
            <a:ext cx="1598613" cy="801687"/>
          </a:xfrm>
          <a:prstGeom prst="rect">
            <a:avLst/>
          </a:prstGeom>
          <a:noFill/>
          <a:ln w="9525" algn="ctr">
            <a:noFill/>
            <a:miter lim="800000"/>
            <a:headEnd/>
            <a:tailEnd/>
          </a:ln>
        </p:spPr>
      </p:pic>
      <p:pic>
        <p:nvPicPr>
          <p:cNvPr id="810032" name="Picture 48" descr="npo00019b"/>
          <p:cNvPicPr>
            <a:picLocks noChangeAspect="1" noChangeArrowheads="1"/>
          </p:cNvPicPr>
          <p:nvPr/>
        </p:nvPicPr>
        <p:blipFill>
          <a:blip r:embed="rId9"/>
          <a:srcRect/>
          <a:stretch>
            <a:fillRect/>
          </a:stretch>
        </p:blipFill>
        <p:spPr bwMode="auto">
          <a:xfrm>
            <a:off x="3730625" y="869950"/>
            <a:ext cx="598488" cy="673100"/>
          </a:xfrm>
          <a:prstGeom prst="rect">
            <a:avLst/>
          </a:prstGeom>
          <a:noFill/>
          <a:ln w="9525" algn="ctr">
            <a:noFill/>
            <a:miter lim="800000"/>
            <a:headEnd/>
            <a:tailEnd/>
          </a:ln>
        </p:spPr>
      </p:pic>
      <p:pic>
        <p:nvPicPr>
          <p:cNvPr id="86061" name="Picture 28" descr="npo00019d"/>
          <p:cNvPicPr>
            <a:picLocks noChangeAspect="1" noChangeArrowheads="1"/>
          </p:cNvPicPr>
          <p:nvPr/>
        </p:nvPicPr>
        <p:blipFill>
          <a:blip r:embed="rId10"/>
          <a:srcRect/>
          <a:stretch>
            <a:fillRect/>
          </a:stretch>
        </p:blipFill>
        <p:spPr bwMode="auto">
          <a:xfrm>
            <a:off x="704850" y="2849563"/>
            <a:ext cx="787400" cy="381000"/>
          </a:xfrm>
          <a:prstGeom prst="rect">
            <a:avLst/>
          </a:prstGeom>
          <a:noFill/>
          <a:ln w="9525" algn="ctr">
            <a:noFill/>
            <a:miter lim="800000"/>
            <a:headEnd/>
            <a:tailEnd/>
          </a:ln>
        </p:spPr>
      </p:pic>
      <p:pic>
        <p:nvPicPr>
          <p:cNvPr id="86062" name="Picture 46" descr="npo0001a0"/>
          <p:cNvPicPr>
            <a:picLocks noChangeAspect="1" noChangeArrowheads="1"/>
          </p:cNvPicPr>
          <p:nvPr/>
        </p:nvPicPr>
        <p:blipFill>
          <a:blip r:embed="rId11"/>
          <a:srcRect/>
          <a:stretch>
            <a:fillRect/>
          </a:stretch>
        </p:blipFill>
        <p:spPr bwMode="auto">
          <a:xfrm>
            <a:off x="582613" y="1806575"/>
            <a:ext cx="1090612" cy="325438"/>
          </a:xfrm>
          <a:prstGeom prst="rect">
            <a:avLst/>
          </a:prstGeom>
          <a:noFill/>
          <a:ln w="9525" algn="ctr">
            <a:noFill/>
            <a:miter lim="800000"/>
            <a:headEnd/>
            <a:tailEnd/>
          </a:ln>
        </p:spPr>
      </p:pic>
      <p:grpSp>
        <p:nvGrpSpPr>
          <p:cNvPr id="115728" name="Group 31"/>
          <p:cNvGrpSpPr>
            <a:grpSpLocks/>
          </p:cNvGrpSpPr>
          <p:nvPr/>
        </p:nvGrpSpPr>
        <p:grpSpPr bwMode="auto">
          <a:xfrm>
            <a:off x="3486150" y="2514600"/>
            <a:ext cx="842963" cy="754063"/>
            <a:chOff x="2196" y="1584"/>
            <a:chExt cx="531" cy="475"/>
          </a:xfrm>
        </p:grpSpPr>
        <p:pic>
          <p:nvPicPr>
            <p:cNvPr id="115733" name="Picture 51" descr="npo0001a2"/>
            <p:cNvPicPr>
              <a:picLocks noChangeAspect="1" noChangeArrowheads="1"/>
            </p:cNvPicPr>
            <p:nvPr/>
          </p:nvPicPr>
          <p:blipFill>
            <a:blip r:embed="rId12"/>
            <a:srcRect/>
            <a:stretch>
              <a:fillRect/>
            </a:stretch>
          </p:blipFill>
          <p:spPr bwMode="auto">
            <a:xfrm>
              <a:off x="2347" y="1584"/>
              <a:ext cx="246" cy="296"/>
            </a:xfrm>
            <a:prstGeom prst="rect">
              <a:avLst/>
            </a:prstGeom>
            <a:noFill/>
            <a:ln w="9525" algn="ctr">
              <a:noFill/>
              <a:miter lim="800000"/>
              <a:headEnd/>
              <a:tailEnd/>
            </a:ln>
          </p:spPr>
        </p:pic>
        <p:pic>
          <p:nvPicPr>
            <p:cNvPr id="115734" name="Picture 52" descr="npo0001a4"/>
            <p:cNvPicPr>
              <a:picLocks noChangeAspect="1" noChangeArrowheads="1"/>
            </p:cNvPicPr>
            <p:nvPr/>
          </p:nvPicPr>
          <p:blipFill>
            <a:blip r:embed="rId13"/>
            <a:srcRect/>
            <a:stretch>
              <a:fillRect/>
            </a:stretch>
          </p:blipFill>
          <p:spPr bwMode="auto">
            <a:xfrm>
              <a:off x="2196" y="1907"/>
              <a:ext cx="531" cy="152"/>
            </a:xfrm>
            <a:prstGeom prst="rect">
              <a:avLst/>
            </a:prstGeom>
            <a:noFill/>
            <a:ln w="9525" algn="ctr">
              <a:noFill/>
              <a:miter lim="800000"/>
              <a:headEnd/>
              <a:tailEnd/>
            </a:ln>
          </p:spPr>
        </p:pic>
      </p:grpSp>
      <p:pic>
        <p:nvPicPr>
          <p:cNvPr id="86063" name="Picture 33" descr="npo0001a5"/>
          <p:cNvPicPr>
            <a:picLocks noChangeAspect="1" noChangeArrowheads="1"/>
          </p:cNvPicPr>
          <p:nvPr/>
        </p:nvPicPr>
        <p:blipFill>
          <a:blip r:embed="rId14"/>
          <a:srcRect/>
          <a:stretch>
            <a:fillRect/>
          </a:stretch>
        </p:blipFill>
        <p:spPr bwMode="auto">
          <a:xfrm>
            <a:off x="1905000" y="1828800"/>
            <a:ext cx="1117600" cy="425450"/>
          </a:xfrm>
          <a:prstGeom prst="rect">
            <a:avLst/>
          </a:prstGeom>
          <a:noFill/>
          <a:ln w="9525" algn="ctr">
            <a:noFill/>
            <a:miter lim="800000"/>
            <a:headEnd/>
            <a:tailEnd/>
          </a:ln>
        </p:spPr>
      </p:pic>
      <p:pic>
        <p:nvPicPr>
          <p:cNvPr id="810038" name="Picture 34" descr="npo0001a8"/>
          <p:cNvPicPr>
            <a:picLocks noChangeAspect="1" noChangeArrowheads="1"/>
          </p:cNvPicPr>
          <p:nvPr/>
        </p:nvPicPr>
        <p:blipFill>
          <a:blip r:embed="rId15"/>
          <a:srcRect/>
          <a:stretch>
            <a:fillRect/>
          </a:stretch>
        </p:blipFill>
        <p:spPr bwMode="auto">
          <a:xfrm>
            <a:off x="2038350" y="2720975"/>
            <a:ext cx="1071563" cy="452438"/>
          </a:xfrm>
          <a:prstGeom prst="rect">
            <a:avLst/>
          </a:prstGeom>
          <a:noFill/>
          <a:ln w="9525" algn="ctr">
            <a:noFill/>
            <a:miter lim="800000"/>
            <a:headEnd/>
            <a:tailEnd/>
          </a:ln>
        </p:spPr>
      </p:pic>
      <p:pic>
        <p:nvPicPr>
          <p:cNvPr id="810039" name="Picture 55" descr="npo0001aa"/>
          <p:cNvPicPr>
            <a:picLocks noChangeAspect="1" noChangeArrowheads="1"/>
          </p:cNvPicPr>
          <p:nvPr/>
        </p:nvPicPr>
        <p:blipFill>
          <a:blip r:embed="rId16"/>
          <a:srcRect/>
          <a:stretch>
            <a:fillRect/>
          </a:stretch>
        </p:blipFill>
        <p:spPr bwMode="auto">
          <a:xfrm>
            <a:off x="1143000" y="685800"/>
            <a:ext cx="1676400" cy="1017588"/>
          </a:xfrm>
          <a:prstGeom prst="rect">
            <a:avLst/>
          </a:prstGeom>
          <a:noFill/>
          <a:ln w="9525" algn="ctr">
            <a:noFill/>
            <a:miter lim="800000"/>
            <a:headEnd/>
            <a:tailEnd/>
          </a:ln>
        </p:spPr>
      </p:pic>
      <p:pic>
        <p:nvPicPr>
          <p:cNvPr id="810040" name="Picture 56" descr="npo0001ab"/>
          <p:cNvPicPr>
            <a:picLocks noChangeAspect="1" noChangeArrowheads="1"/>
          </p:cNvPicPr>
          <p:nvPr/>
        </p:nvPicPr>
        <p:blipFill>
          <a:blip r:embed="rId17"/>
          <a:srcRect/>
          <a:stretch>
            <a:fillRect/>
          </a:stretch>
        </p:blipFill>
        <p:spPr bwMode="auto">
          <a:xfrm>
            <a:off x="6781800" y="5410200"/>
            <a:ext cx="2057400" cy="971550"/>
          </a:xfrm>
          <a:prstGeom prst="rect">
            <a:avLst/>
          </a:prstGeom>
          <a:noFill/>
          <a:ln w="12700" algn="ctr">
            <a:noFill/>
            <a:miter lim="800000"/>
            <a:headEnd/>
            <a:tailEnd/>
          </a:ln>
          <a:effectLst>
            <a:outerShdw dist="107763" dir="2700000" algn="ctr" rotWithShape="0">
              <a:schemeClr val="bg2"/>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809997"/>
                                        </p:tgtEl>
                                        <p:attrNameLst>
                                          <p:attrName>style.visibility</p:attrName>
                                        </p:attrNameLst>
                                      </p:cBhvr>
                                      <p:to>
                                        <p:strVal val="visible"/>
                                      </p:to>
                                    </p:set>
                                    <p:anim calcmode="lin" valueType="num">
                                      <p:cBhvr additive="base">
                                        <p:cTn id="18" dur="500" fill="hold"/>
                                        <p:tgtEl>
                                          <p:spTgt spid="809997"/>
                                        </p:tgtEl>
                                        <p:attrNameLst>
                                          <p:attrName>ppt_x</p:attrName>
                                        </p:attrNameLst>
                                      </p:cBhvr>
                                      <p:tavLst>
                                        <p:tav tm="0">
                                          <p:val>
                                            <p:strVal val="1+#ppt_w/2"/>
                                          </p:val>
                                        </p:tav>
                                        <p:tav tm="100000">
                                          <p:val>
                                            <p:strVal val="#ppt_x"/>
                                          </p:val>
                                        </p:tav>
                                      </p:tavLst>
                                    </p:anim>
                                    <p:anim calcmode="lin" valueType="num">
                                      <p:cBhvr additive="base">
                                        <p:cTn id="19" dur="500" fill="hold"/>
                                        <p:tgtEl>
                                          <p:spTgt spid="809997"/>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809998"/>
                                        </p:tgtEl>
                                        <p:attrNameLst>
                                          <p:attrName>style.visibility</p:attrName>
                                        </p:attrNameLst>
                                      </p:cBhvr>
                                      <p:to>
                                        <p:strVal val="visible"/>
                                      </p:to>
                                    </p:set>
                                    <p:anim calcmode="lin" valueType="num">
                                      <p:cBhvr additive="base">
                                        <p:cTn id="23" dur="500" fill="hold"/>
                                        <p:tgtEl>
                                          <p:spTgt spid="809998"/>
                                        </p:tgtEl>
                                        <p:attrNameLst>
                                          <p:attrName>ppt_x</p:attrName>
                                        </p:attrNameLst>
                                      </p:cBhvr>
                                      <p:tavLst>
                                        <p:tav tm="0">
                                          <p:val>
                                            <p:strVal val="1+#ppt_w/2"/>
                                          </p:val>
                                        </p:tav>
                                        <p:tav tm="100000">
                                          <p:val>
                                            <p:strVal val="#ppt_x"/>
                                          </p:val>
                                        </p:tav>
                                      </p:tavLst>
                                    </p:anim>
                                    <p:anim calcmode="lin" valueType="num">
                                      <p:cBhvr additive="base">
                                        <p:cTn id="24" dur="500" fill="hold"/>
                                        <p:tgtEl>
                                          <p:spTgt spid="80999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809986"/>
                                        </p:tgtEl>
                                        <p:attrNameLst>
                                          <p:attrName>style.visibility</p:attrName>
                                        </p:attrNameLst>
                                      </p:cBhvr>
                                      <p:to>
                                        <p:strVal val="visible"/>
                                      </p:to>
                                    </p:set>
                                    <p:anim calcmode="lin" valueType="num">
                                      <p:cBhvr additive="base">
                                        <p:cTn id="29" dur="500" fill="hold"/>
                                        <p:tgtEl>
                                          <p:spTgt spid="809986"/>
                                        </p:tgtEl>
                                        <p:attrNameLst>
                                          <p:attrName>ppt_x</p:attrName>
                                        </p:attrNameLst>
                                      </p:cBhvr>
                                      <p:tavLst>
                                        <p:tav tm="0">
                                          <p:val>
                                            <p:strVal val="#ppt_x"/>
                                          </p:val>
                                        </p:tav>
                                        <p:tav tm="100000">
                                          <p:val>
                                            <p:strVal val="#ppt_x"/>
                                          </p:val>
                                        </p:tav>
                                      </p:tavLst>
                                    </p:anim>
                                    <p:anim calcmode="lin" valueType="num">
                                      <p:cBhvr additive="base">
                                        <p:cTn id="30" dur="500" fill="hold"/>
                                        <p:tgtEl>
                                          <p:spTgt spid="80998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86063"/>
                                        </p:tgtEl>
                                        <p:attrNameLst>
                                          <p:attrName>style.visibility</p:attrName>
                                        </p:attrNameLst>
                                      </p:cBhvr>
                                      <p:to>
                                        <p:strVal val="visible"/>
                                      </p:to>
                                    </p:set>
                                    <p:anim calcmode="lin" valueType="num">
                                      <p:cBhvr>
                                        <p:cTn id="35" dur="500" fill="hold"/>
                                        <p:tgtEl>
                                          <p:spTgt spid="86063"/>
                                        </p:tgtEl>
                                        <p:attrNameLst>
                                          <p:attrName>ppt_w</p:attrName>
                                        </p:attrNameLst>
                                      </p:cBhvr>
                                      <p:tavLst>
                                        <p:tav tm="0">
                                          <p:val>
                                            <p:fltVal val="0"/>
                                          </p:val>
                                        </p:tav>
                                        <p:tav tm="100000">
                                          <p:val>
                                            <p:strVal val="#ppt_w"/>
                                          </p:val>
                                        </p:tav>
                                      </p:tavLst>
                                    </p:anim>
                                    <p:anim calcmode="lin" valueType="num">
                                      <p:cBhvr>
                                        <p:cTn id="36" dur="500" fill="hold"/>
                                        <p:tgtEl>
                                          <p:spTgt spid="8606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86062"/>
                                        </p:tgtEl>
                                        <p:attrNameLst>
                                          <p:attrName>style.visibility</p:attrName>
                                        </p:attrNameLst>
                                      </p:cBhvr>
                                      <p:to>
                                        <p:strVal val="visible"/>
                                      </p:to>
                                    </p:set>
                                    <p:anim calcmode="lin" valueType="num">
                                      <p:cBhvr>
                                        <p:cTn id="39" dur="500" fill="hold"/>
                                        <p:tgtEl>
                                          <p:spTgt spid="86062"/>
                                        </p:tgtEl>
                                        <p:attrNameLst>
                                          <p:attrName>ppt_w</p:attrName>
                                        </p:attrNameLst>
                                      </p:cBhvr>
                                      <p:tavLst>
                                        <p:tav tm="0">
                                          <p:val>
                                            <p:fltVal val="0"/>
                                          </p:val>
                                        </p:tav>
                                        <p:tav tm="100000">
                                          <p:val>
                                            <p:strVal val="#ppt_w"/>
                                          </p:val>
                                        </p:tav>
                                      </p:tavLst>
                                    </p:anim>
                                    <p:anim calcmode="lin" valueType="num">
                                      <p:cBhvr>
                                        <p:cTn id="40" dur="500" fill="hold"/>
                                        <p:tgtEl>
                                          <p:spTgt spid="8606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86061"/>
                                        </p:tgtEl>
                                        <p:attrNameLst>
                                          <p:attrName>style.visibility</p:attrName>
                                        </p:attrNameLst>
                                      </p:cBhvr>
                                      <p:to>
                                        <p:strVal val="visible"/>
                                      </p:to>
                                    </p:set>
                                    <p:anim calcmode="lin" valueType="num">
                                      <p:cBhvr>
                                        <p:cTn id="43" dur="500" fill="hold"/>
                                        <p:tgtEl>
                                          <p:spTgt spid="86061"/>
                                        </p:tgtEl>
                                        <p:attrNameLst>
                                          <p:attrName>ppt_w</p:attrName>
                                        </p:attrNameLst>
                                      </p:cBhvr>
                                      <p:tavLst>
                                        <p:tav tm="0">
                                          <p:val>
                                            <p:fltVal val="0"/>
                                          </p:val>
                                        </p:tav>
                                        <p:tav tm="100000">
                                          <p:val>
                                            <p:strVal val="#ppt_w"/>
                                          </p:val>
                                        </p:tav>
                                      </p:tavLst>
                                    </p:anim>
                                    <p:anim calcmode="lin" valueType="num">
                                      <p:cBhvr>
                                        <p:cTn id="44" dur="500" fill="hold"/>
                                        <p:tgtEl>
                                          <p:spTgt spid="86061"/>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810039"/>
                                        </p:tgtEl>
                                        <p:attrNameLst>
                                          <p:attrName>style.visibility</p:attrName>
                                        </p:attrNameLst>
                                      </p:cBhvr>
                                      <p:to>
                                        <p:strVal val="visible"/>
                                      </p:to>
                                    </p:set>
                                    <p:anim calcmode="lin" valueType="num">
                                      <p:cBhvr>
                                        <p:cTn id="47" dur="500" fill="hold"/>
                                        <p:tgtEl>
                                          <p:spTgt spid="810039"/>
                                        </p:tgtEl>
                                        <p:attrNameLst>
                                          <p:attrName>ppt_w</p:attrName>
                                        </p:attrNameLst>
                                      </p:cBhvr>
                                      <p:tavLst>
                                        <p:tav tm="0">
                                          <p:val>
                                            <p:fltVal val="0"/>
                                          </p:val>
                                        </p:tav>
                                        <p:tav tm="100000">
                                          <p:val>
                                            <p:strVal val="#ppt_w"/>
                                          </p:val>
                                        </p:tav>
                                      </p:tavLst>
                                    </p:anim>
                                    <p:anim calcmode="lin" valueType="num">
                                      <p:cBhvr>
                                        <p:cTn id="48" dur="500" fill="hold"/>
                                        <p:tgtEl>
                                          <p:spTgt spid="810039"/>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810038"/>
                                        </p:tgtEl>
                                        <p:attrNameLst>
                                          <p:attrName>style.visibility</p:attrName>
                                        </p:attrNameLst>
                                      </p:cBhvr>
                                      <p:to>
                                        <p:strVal val="visible"/>
                                      </p:to>
                                    </p:set>
                                    <p:anim calcmode="lin" valueType="num">
                                      <p:cBhvr>
                                        <p:cTn id="51" dur="500" fill="hold"/>
                                        <p:tgtEl>
                                          <p:spTgt spid="810038"/>
                                        </p:tgtEl>
                                        <p:attrNameLst>
                                          <p:attrName>ppt_w</p:attrName>
                                        </p:attrNameLst>
                                      </p:cBhvr>
                                      <p:tavLst>
                                        <p:tav tm="0">
                                          <p:val>
                                            <p:fltVal val="0"/>
                                          </p:val>
                                        </p:tav>
                                        <p:tav tm="100000">
                                          <p:val>
                                            <p:strVal val="#ppt_w"/>
                                          </p:val>
                                        </p:tav>
                                      </p:tavLst>
                                    </p:anim>
                                    <p:anim calcmode="lin" valueType="num">
                                      <p:cBhvr>
                                        <p:cTn id="52" dur="500" fill="hold"/>
                                        <p:tgtEl>
                                          <p:spTgt spid="810038"/>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810032"/>
                                        </p:tgtEl>
                                        <p:attrNameLst>
                                          <p:attrName>style.visibility</p:attrName>
                                        </p:attrNameLst>
                                      </p:cBhvr>
                                      <p:to>
                                        <p:strVal val="visible"/>
                                      </p:to>
                                    </p:set>
                                    <p:anim calcmode="lin" valueType="num">
                                      <p:cBhvr>
                                        <p:cTn id="55" dur="500" fill="hold"/>
                                        <p:tgtEl>
                                          <p:spTgt spid="810032"/>
                                        </p:tgtEl>
                                        <p:attrNameLst>
                                          <p:attrName>ppt_w</p:attrName>
                                        </p:attrNameLst>
                                      </p:cBhvr>
                                      <p:tavLst>
                                        <p:tav tm="0">
                                          <p:val>
                                            <p:fltVal val="0"/>
                                          </p:val>
                                        </p:tav>
                                        <p:tav tm="100000">
                                          <p:val>
                                            <p:strVal val="#ppt_w"/>
                                          </p:val>
                                        </p:tav>
                                      </p:tavLst>
                                    </p:anim>
                                    <p:anim calcmode="lin" valueType="num">
                                      <p:cBhvr>
                                        <p:cTn id="56" dur="500" fill="hold"/>
                                        <p:tgtEl>
                                          <p:spTgt spid="810032"/>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810031"/>
                                        </p:tgtEl>
                                        <p:attrNameLst>
                                          <p:attrName>style.visibility</p:attrName>
                                        </p:attrNameLst>
                                      </p:cBhvr>
                                      <p:to>
                                        <p:strVal val="visible"/>
                                      </p:to>
                                    </p:set>
                                    <p:anim calcmode="lin" valueType="num">
                                      <p:cBhvr>
                                        <p:cTn id="59" dur="500" fill="hold"/>
                                        <p:tgtEl>
                                          <p:spTgt spid="810031"/>
                                        </p:tgtEl>
                                        <p:attrNameLst>
                                          <p:attrName>ppt_w</p:attrName>
                                        </p:attrNameLst>
                                      </p:cBhvr>
                                      <p:tavLst>
                                        <p:tav tm="0">
                                          <p:val>
                                            <p:fltVal val="0"/>
                                          </p:val>
                                        </p:tav>
                                        <p:tav tm="100000">
                                          <p:val>
                                            <p:strVal val="#ppt_w"/>
                                          </p:val>
                                        </p:tav>
                                      </p:tavLst>
                                    </p:anim>
                                    <p:anim calcmode="lin" valueType="num">
                                      <p:cBhvr>
                                        <p:cTn id="60" dur="500" fill="hold"/>
                                        <p:tgtEl>
                                          <p:spTgt spid="8100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97" grpId="0" animBg="1"/>
      <p:bldP spid="80999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ChangeArrowheads="1"/>
          </p:cNvSpPr>
          <p:nvPr/>
        </p:nvSpPr>
        <p:spPr bwMode="auto">
          <a:xfrm>
            <a:off x="152400" y="152400"/>
            <a:ext cx="6553200" cy="1143000"/>
          </a:xfrm>
          <a:prstGeom prst="rect">
            <a:avLst/>
          </a:prstGeom>
          <a:noFill/>
          <a:ln w="9525">
            <a:noFill/>
            <a:miter lim="800000"/>
            <a:headEnd/>
            <a:tailEnd/>
          </a:ln>
          <a:effectLst/>
        </p:spPr>
        <p:txBody>
          <a:bodyPr/>
          <a:lstStyle/>
          <a:p>
            <a:pPr eaLnBrk="0" hangingPunct="0">
              <a:lnSpc>
                <a:spcPct val="85000"/>
              </a:lnSpc>
              <a:defRPr/>
            </a:pPr>
            <a:r>
              <a:rPr lang="en-US" sz="2800" b="1" i="1">
                <a:solidFill>
                  <a:srgbClr val="000000"/>
                </a:solidFill>
                <a:effectLst>
                  <a:outerShdw blurRad="38100" dist="38100" dir="2700000" algn="tl">
                    <a:srgbClr val="C0C0C0"/>
                  </a:outerShdw>
                </a:effectLst>
                <a:latin typeface="Arial" pitchFamily="34" charset="0"/>
                <a:cs typeface="+mn-cs"/>
              </a:rPr>
              <a:t>Tipos de Controles e Equipamentos</a:t>
            </a:r>
          </a:p>
        </p:txBody>
      </p:sp>
      <p:sp>
        <p:nvSpPr>
          <p:cNvPr id="14338" name="Rectangle 3"/>
          <p:cNvSpPr>
            <a:spLocks noChangeArrowheads="1"/>
          </p:cNvSpPr>
          <p:nvPr/>
        </p:nvSpPr>
        <p:spPr bwMode="auto">
          <a:xfrm>
            <a:off x="1147763" y="4137025"/>
            <a:ext cx="2224087" cy="1279525"/>
          </a:xfrm>
          <a:prstGeom prst="rect">
            <a:avLst/>
          </a:prstGeom>
          <a:gradFill rotWithShape="0">
            <a:gsLst>
              <a:gs pos="0">
                <a:srgbClr val="DDDDDD"/>
              </a:gs>
              <a:gs pos="100000">
                <a:srgbClr val="FFFFFF"/>
              </a:gs>
            </a:gsLst>
            <a:lin ang="5400000" scaled="1"/>
          </a:gradFill>
          <a:ln w="28575">
            <a:solidFill>
              <a:schemeClr val="tx1"/>
            </a:solidFill>
            <a:miter lim="800000"/>
            <a:headEnd/>
            <a:tailEnd/>
          </a:ln>
        </p:spPr>
        <p:txBody>
          <a:bodyPr wrap="none" anchor="ctr"/>
          <a:lstStyle/>
          <a:p>
            <a:pPr algn="ctr" eaLnBrk="0" hangingPunct="0">
              <a:lnSpc>
                <a:spcPct val="95000"/>
              </a:lnSpc>
            </a:pPr>
            <a:endParaRPr lang="en-GB" sz="1400" b="1">
              <a:latin typeface="Arial" charset="0"/>
            </a:endParaRPr>
          </a:p>
          <a:p>
            <a:pPr algn="ctr" eaLnBrk="0" hangingPunct="0">
              <a:lnSpc>
                <a:spcPct val="95000"/>
              </a:lnSpc>
            </a:pPr>
            <a:endParaRPr lang="en-GB" sz="1400" b="1">
              <a:latin typeface="Arial" charset="0"/>
            </a:endParaRPr>
          </a:p>
          <a:p>
            <a:pPr algn="ctr" eaLnBrk="0" hangingPunct="0">
              <a:lnSpc>
                <a:spcPct val="95000"/>
              </a:lnSpc>
            </a:pPr>
            <a:r>
              <a:rPr lang="en-GB" sz="1800" b="1">
                <a:latin typeface="Arial" charset="0"/>
              </a:rPr>
              <a:t>AS-i</a:t>
            </a:r>
            <a:endParaRPr lang="en-US" sz="1800" b="1">
              <a:latin typeface="Arial" charset="0"/>
            </a:endParaRPr>
          </a:p>
        </p:txBody>
      </p:sp>
      <p:sp>
        <p:nvSpPr>
          <p:cNvPr id="14339" name="Rectangle 4"/>
          <p:cNvSpPr>
            <a:spLocks noChangeArrowheads="1"/>
          </p:cNvSpPr>
          <p:nvPr/>
        </p:nvSpPr>
        <p:spPr bwMode="auto">
          <a:xfrm>
            <a:off x="381000" y="5638800"/>
            <a:ext cx="1524000" cy="685800"/>
          </a:xfrm>
          <a:prstGeom prst="rect">
            <a:avLst/>
          </a:prstGeom>
          <a:solidFill>
            <a:schemeClr val="bg1"/>
          </a:solidFill>
          <a:ln w="9525">
            <a:noFill/>
            <a:miter lim="800000"/>
            <a:headEnd/>
            <a:tailEnd/>
          </a:ln>
        </p:spPr>
        <p:txBody>
          <a:bodyPr wrap="none" anchor="ctr"/>
          <a:lstStyle/>
          <a:p>
            <a:pPr algn="ctr" eaLnBrk="0" hangingPunct="0"/>
            <a:endParaRPr lang="pt-BR"/>
          </a:p>
        </p:txBody>
      </p:sp>
      <p:sp>
        <p:nvSpPr>
          <p:cNvPr id="14340" name="Rectangle 5"/>
          <p:cNvSpPr>
            <a:spLocks noChangeArrowheads="1"/>
          </p:cNvSpPr>
          <p:nvPr/>
        </p:nvSpPr>
        <p:spPr bwMode="auto">
          <a:xfrm>
            <a:off x="7004050" y="5316538"/>
            <a:ext cx="2074863" cy="1104900"/>
          </a:xfrm>
          <a:prstGeom prst="rect">
            <a:avLst/>
          </a:prstGeom>
          <a:solidFill>
            <a:schemeClr val="bg1"/>
          </a:solidFill>
          <a:ln w="9525">
            <a:noFill/>
            <a:miter lim="800000"/>
            <a:headEnd/>
            <a:tailEnd/>
          </a:ln>
        </p:spPr>
        <p:txBody>
          <a:bodyPr wrap="none" anchor="ctr"/>
          <a:lstStyle/>
          <a:p>
            <a:pPr algn="ctr" eaLnBrk="0" hangingPunct="0"/>
            <a:endParaRPr lang="pt-BR"/>
          </a:p>
        </p:txBody>
      </p:sp>
      <p:sp>
        <p:nvSpPr>
          <p:cNvPr id="14341" name="Rectangle 6"/>
          <p:cNvSpPr>
            <a:spLocks noChangeArrowheads="1"/>
          </p:cNvSpPr>
          <p:nvPr/>
        </p:nvSpPr>
        <p:spPr bwMode="auto">
          <a:xfrm>
            <a:off x="1041400" y="5791200"/>
            <a:ext cx="2354263" cy="400050"/>
          </a:xfrm>
          <a:prstGeom prst="rect">
            <a:avLst/>
          </a:prstGeom>
          <a:noFill/>
          <a:ln w="9525">
            <a:noFill/>
            <a:miter lim="800000"/>
            <a:headEnd/>
            <a:tailEnd/>
          </a:ln>
        </p:spPr>
        <p:txBody>
          <a:bodyPr wrap="none" anchor="ctr"/>
          <a:lstStyle/>
          <a:p>
            <a:pPr algn="ctr" eaLnBrk="0" hangingPunct="0"/>
            <a:r>
              <a:rPr lang="en-US" sz="1800" b="1">
                <a:solidFill>
                  <a:schemeClr val="accent2"/>
                </a:solidFill>
                <a:latin typeface="Arial" charset="0"/>
              </a:rPr>
              <a:t>Equipamentos Simples</a:t>
            </a:r>
          </a:p>
        </p:txBody>
      </p:sp>
      <p:sp>
        <p:nvSpPr>
          <p:cNvPr id="14342" name="Rectangle 7"/>
          <p:cNvSpPr>
            <a:spLocks noChangeArrowheads="1"/>
          </p:cNvSpPr>
          <p:nvPr/>
        </p:nvSpPr>
        <p:spPr bwMode="auto">
          <a:xfrm>
            <a:off x="6257925" y="5791200"/>
            <a:ext cx="2352675" cy="400050"/>
          </a:xfrm>
          <a:prstGeom prst="rect">
            <a:avLst/>
          </a:prstGeom>
          <a:noFill/>
          <a:ln w="9525">
            <a:noFill/>
            <a:miter lim="800000"/>
            <a:headEnd/>
            <a:tailEnd/>
          </a:ln>
        </p:spPr>
        <p:txBody>
          <a:bodyPr wrap="none" anchor="ctr"/>
          <a:lstStyle/>
          <a:p>
            <a:pPr algn="ctr" eaLnBrk="0" hangingPunct="0"/>
            <a:r>
              <a:rPr lang="en-US" sz="1800" b="1">
                <a:solidFill>
                  <a:schemeClr val="accent2"/>
                </a:solidFill>
                <a:latin typeface="Arial" charset="0"/>
              </a:rPr>
              <a:t>Equipamentos Complexos</a:t>
            </a:r>
          </a:p>
        </p:txBody>
      </p:sp>
      <p:sp>
        <p:nvSpPr>
          <p:cNvPr id="14343" name="Line 8"/>
          <p:cNvSpPr>
            <a:spLocks noChangeShapeType="1"/>
          </p:cNvSpPr>
          <p:nvPr/>
        </p:nvSpPr>
        <p:spPr bwMode="auto">
          <a:xfrm flipH="1" flipV="1">
            <a:off x="1122363" y="1274763"/>
            <a:ext cx="0" cy="4179887"/>
          </a:xfrm>
          <a:prstGeom prst="line">
            <a:avLst/>
          </a:prstGeom>
          <a:noFill/>
          <a:ln w="50800">
            <a:solidFill>
              <a:schemeClr val="tx1"/>
            </a:solidFill>
            <a:round/>
            <a:headEnd type="none" w="sm" len="sm"/>
            <a:tailEnd type="stealth" w="med" len="lg"/>
          </a:ln>
        </p:spPr>
        <p:txBody>
          <a:bodyPr wrap="none" anchor="ctr"/>
          <a:lstStyle/>
          <a:p>
            <a:endParaRPr lang="pt-BR"/>
          </a:p>
        </p:txBody>
      </p:sp>
      <p:sp>
        <p:nvSpPr>
          <p:cNvPr id="14344" name="Line 9"/>
          <p:cNvSpPr>
            <a:spLocks noChangeShapeType="1"/>
          </p:cNvSpPr>
          <p:nvPr/>
        </p:nvSpPr>
        <p:spPr bwMode="auto">
          <a:xfrm flipV="1">
            <a:off x="1122363" y="5449888"/>
            <a:ext cx="7575550" cy="1587"/>
          </a:xfrm>
          <a:prstGeom prst="line">
            <a:avLst/>
          </a:prstGeom>
          <a:noFill/>
          <a:ln w="50800">
            <a:solidFill>
              <a:schemeClr val="tx1"/>
            </a:solidFill>
            <a:round/>
            <a:headEnd type="none" w="sm" len="sm"/>
            <a:tailEnd type="stealth" w="med" len="lg"/>
          </a:ln>
        </p:spPr>
        <p:txBody>
          <a:bodyPr wrap="none" anchor="ctr"/>
          <a:lstStyle/>
          <a:p>
            <a:endParaRPr lang="pt-BR"/>
          </a:p>
        </p:txBody>
      </p:sp>
      <p:sp>
        <p:nvSpPr>
          <p:cNvPr id="14345" name="Rectangle 10"/>
          <p:cNvSpPr>
            <a:spLocks noChangeArrowheads="1"/>
          </p:cNvSpPr>
          <p:nvPr/>
        </p:nvSpPr>
        <p:spPr bwMode="auto">
          <a:xfrm>
            <a:off x="1801813" y="5537200"/>
            <a:ext cx="965200"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Bit</a:t>
            </a:r>
          </a:p>
        </p:txBody>
      </p:sp>
      <p:sp>
        <p:nvSpPr>
          <p:cNvPr id="14346" name="Rectangle 11"/>
          <p:cNvSpPr>
            <a:spLocks noChangeArrowheads="1"/>
          </p:cNvSpPr>
          <p:nvPr/>
        </p:nvSpPr>
        <p:spPr bwMode="auto">
          <a:xfrm>
            <a:off x="3824288" y="5557838"/>
            <a:ext cx="1412875"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Byte</a:t>
            </a:r>
          </a:p>
        </p:txBody>
      </p:sp>
      <p:sp>
        <p:nvSpPr>
          <p:cNvPr id="14347" name="Rectangle 12"/>
          <p:cNvSpPr>
            <a:spLocks noChangeArrowheads="1"/>
          </p:cNvSpPr>
          <p:nvPr/>
        </p:nvSpPr>
        <p:spPr bwMode="auto">
          <a:xfrm>
            <a:off x="6215063" y="5538788"/>
            <a:ext cx="1500187"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Block</a:t>
            </a:r>
          </a:p>
        </p:txBody>
      </p:sp>
      <p:sp>
        <p:nvSpPr>
          <p:cNvPr id="14348" name="Rectangle 13"/>
          <p:cNvSpPr>
            <a:spLocks noChangeArrowheads="1"/>
          </p:cNvSpPr>
          <p:nvPr/>
        </p:nvSpPr>
        <p:spPr bwMode="auto">
          <a:xfrm rot="-5400000">
            <a:off x="81756" y="3363119"/>
            <a:ext cx="1452563" cy="5175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 Variáveis de Processo</a:t>
            </a:r>
            <a:endParaRPr lang="en-GB" sz="1600" b="1">
              <a:latin typeface="Arial" charset="0"/>
            </a:endParaRPr>
          </a:p>
        </p:txBody>
      </p:sp>
      <p:sp>
        <p:nvSpPr>
          <p:cNvPr id="14349" name="Rectangle 14"/>
          <p:cNvSpPr>
            <a:spLocks noChangeArrowheads="1"/>
          </p:cNvSpPr>
          <p:nvPr/>
        </p:nvSpPr>
        <p:spPr bwMode="auto">
          <a:xfrm rot="-5400000">
            <a:off x="182563" y="4568825"/>
            <a:ext cx="1357312" cy="6238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Controle</a:t>
            </a:r>
          </a:p>
          <a:p>
            <a:pPr algn="ctr" eaLnBrk="0" hangingPunct="0">
              <a:spcBef>
                <a:spcPct val="50000"/>
              </a:spcBef>
            </a:pPr>
            <a:r>
              <a:rPr lang="en-GB" sz="1400" b="1">
                <a:latin typeface="Arial" charset="0"/>
              </a:rPr>
              <a:t>Lógico</a:t>
            </a:r>
          </a:p>
        </p:txBody>
      </p:sp>
      <p:sp>
        <p:nvSpPr>
          <p:cNvPr id="14350" name="Rectangle 15"/>
          <p:cNvSpPr>
            <a:spLocks noChangeArrowheads="1"/>
          </p:cNvSpPr>
          <p:nvPr/>
        </p:nvSpPr>
        <p:spPr bwMode="auto">
          <a:xfrm rot="-5400000">
            <a:off x="-314324" y="1598612"/>
            <a:ext cx="2190750" cy="5175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Controle de Processo</a:t>
            </a:r>
            <a:br>
              <a:rPr lang="en-GB" sz="1400" b="1">
                <a:latin typeface="Arial" charset="0"/>
              </a:rPr>
            </a:br>
            <a:r>
              <a:rPr lang="en-GB" sz="1400" b="1">
                <a:latin typeface="Arial" charset="0"/>
              </a:rPr>
              <a:t> e Diagnóstico</a:t>
            </a:r>
          </a:p>
        </p:txBody>
      </p:sp>
      <p:sp>
        <p:nvSpPr>
          <p:cNvPr id="845840" name="Rectangle 16"/>
          <p:cNvSpPr>
            <a:spLocks noChangeArrowheads="1"/>
          </p:cNvSpPr>
          <p:nvPr/>
        </p:nvSpPr>
        <p:spPr bwMode="auto">
          <a:xfrm>
            <a:off x="2900363" y="2879725"/>
            <a:ext cx="2895600" cy="1893888"/>
          </a:xfrm>
          <a:prstGeom prst="rect">
            <a:avLst/>
          </a:prstGeom>
          <a:gradFill rotWithShape="0">
            <a:gsLst>
              <a:gs pos="0">
                <a:schemeClr val="bg2"/>
              </a:gs>
              <a:gs pos="100000">
                <a:schemeClr val="bg2">
                  <a:gamma/>
                  <a:tint val="0"/>
                  <a:invGamma/>
                </a:schemeClr>
              </a:gs>
            </a:gsLst>
            <a:lin ang="5400000" scaled="1"/>
          </a:gradFill>
          <a:ln w="28575">
            <a:solidFill>
              <a:schemeClr val="tx1"/>
            </a:solidFill>
            <a:miter lim="800000"/>
            <a:headEnd/>
            <a:tailEnd/>
          </a:ln>
          <a:effectLst/>
        </p:spPr>
        <p:txBody>
          <a:bodyPr wrap="none" anchor="ctr"/>
          <a:lstStyle/>
          <a:p>
            <a:pPr algn="r" eaLnBrk="0" hangingPunct="0">
              <a:lnSpc>
                <a:spcPct val="95000"/>
              </a:lnSpc>
              <a:defRPr/>
            </a:pPr>
            <a:endParaRPr lang="pt-BR" sz="1400" b="1">
              <a:latin typeface="Arial" pitchFamily="34" charset="0"/>
              <a:cs typeface="+mn-cs"/>
            </a:endParaRPr>
          </a:p>
        </p:txBody>
      </p:sp>
      <p:sp>
        <p:nvSpPr>
          <p:cNvPr id="14352" name="Rectangle 17"/>
          <p:cNvSpPr>
            <a:spLocks noChangeArrowheads="1"/>
          </p:cNvSpPr>
          <p:nvPr/>
        </p:nvSpPr>
        <p:spPr bwMode="auto">
          <a:xfrm>
            <a:off x="2559050" y="2924175"/>
            <a:ext cx="2265363"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2000" b="1" u="sng">
                <a:latin typeface="Arial" charset="0"/>
              </a:rPr>
              <a:t>Devicebus</a:t>
            </a:r>
            <a:endParaRPr lang="en-GB" sz="2000" b="1">
              <a:latin typeface="Arial" charset="0"/>
            </a:endParaRPr>
          </a:p>
        </p:txBody>
      </p:sp>
      <p:sp>
        <p:nvSpPr>
          <p:cNvPr id="14353" name="Rectangle 18"/>
          <p:cNvSpPr>
            <a:spLocks noChangeArrowheads="1"/>
          </p:cNvSpPr>
          <p:nvPr/>
        </p:nvSpPr>
        <p:spPr bwMode="auto">
          <a:xfrm>
            <a:off x="742950" y="4162425"/>
            <a:ext cx="2452688"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2000" b="1" u="sng">
                <a:latin typeface="Arial" charset="0"/>
              </a:rPr>
              <a:t>Sensorbus</a:t>
            </a:r>
          </a:p>
        </p:txBody>
      </p:sp>
      <p:sp>
        <p:nvSpPr>
          <p:cNvPr id="14354" name="Rectangle 19"/>
          <p:cNvSpPr>
            <a:spLocks noChangeArrowheads="1"/>
          </p:cNvSpPr>
          <p:nvPr/>
        </p:nvSpPr>
        <p:spPr bwMode="auto">
          <a:xfrm>
            <a:off x="3328988" y="3378200"/>
            <a:ext cx="2127250" cy="641350"/>
          </a:xfrm>
          <a:prstGeom prst="rect">
            <a:avLst/>
          </a:prstGeom>
          <a:noFill/>
          <a:ln w="9525">
            <a:noFill/>
            <a:miter lim="800000"/>
            <a:headEnd/>
            <a:tailEnd/>
          </a:ln>
        </p:spPr>
        <p:txBody>
          <a:bodyPr lIns="92075" tIns="46038" rIns="92075" bIns="46038">
            <a:spAutoFit/>
          </a:bodyPr>
          <a:lstStyle/>
          <a:p>
            <a:pPr algn="ctr" eaLnBrk="0" hangingPunct="0"/>
            <a:r>
              <a:rPr lang="en-GB" sz="1800" b="1">
                <a:latin typeface="Arial" charset="0"/>
              </a:rPr>
              <a:t>DeviceNet</a:t>
            </a:r>
          </a:p>
          <a:p>
            <a:pPr algn="ctr" eaLnBrk="0" hangingPunct="0"/>
            <a:r>
              <a:rPr lang="en-GB" sz="1800" b="1">
                <a:latin typeface="Arial" charset="0"/>
              </a:rPr>
              <a:t>PROFIBUS DP</a:t>
            </a:r>
          </a:p>
        </p:txBody>
      </p:sp>
      <p:sp>
        <p:nvSpPr>
          <p:cNvPr id="14355" name="Line 20"/>
          <p:cNvSpPr>
            <a:spLocks noChangeShapeType="1"/>
          </p:cNvSpPr>
          <p:nvPr/>
        </p:nvSpPr>
        <p:spPr bwMode="auto">
          <a:xfrm>
            <a:off x="3570288" y="6002338"/>
            <a:ext cx="2165350" cy="0"/>
          </a:xfrm>
          <a:prstGeom prst="line">
            <a:avLst/>
          </a:prstGeom>
          <a:noFill/>
          <a:ln w="76200">
            <a:solidFill>
              <a:schemeClr val="accent2"/>
            </a:solidFill>
            <a:round/>
            <a:headEnd/>
            <a:tailEnd type="triangle" w="med" len="med"/>
          </a:ln>
        </p:spPr>
        <p:txBody>
          <a:bodyPr/>
          <a:lstStyle/>
          <a:p>
            <a:endParaRPr lang="pt-BR"/>
          </a:p>
        </p:txBody>
      </p:sp>
      <p:sp>
        <p:nvSpPr>
          <p:cNvPr id="845845" name="Rectangle 21"/>
          <p:cNvSpPr>
            <a:spLocks noChangeArrowheads="1"/>
          </p:cNvSpPr>
          <p:nvPr/>
        </p:nvSpPr>
        <p:spPr bwMode="auto">
          <a:xfrm>
            <a:off x="1295400" y="838200"/>
            <a:ext cx="7467600" cy="1949450"/>
          </a:xfrm>
          <a:prstGeom prst="rect">
            <a:avLst/>
          </a:prstGeom>
          <a:solidFill>
            <a:schemeClr val="bg1"/>
          </a:solidFill>
          <a:ln w="9525">
            <a:noFill/>
            <a:miter lim="800000"/>
            <a:headEnd/>
            <a:tailEnd/>
          </a:ln>
        </p:spPr>
        <p:txBody>
          <a:bodyPr lIns="88900" tIns="44450" rIns="88900" bIns="44450"/>
          <a:lstStyle/>
          <a:p>
            <a:pPr marL="457200" indent="-457200" eaLnBrk="0" hangingPunct="0">
              <a:lnSpc>
                <a:spcPct val="90000"/>
              </a:lnSpc>
              <a:spcBef>
                <a:spcPct val="30000"/>
              </a:spcBef>
              <a:spcAft>
                <a:spcPct val="30000"/>
              </a:spcAft>
              <a:buClr>
                <a:schemeClr val="tx1"/>
              </a:buClr>
              <a:buFontTx/>
              <a:buChar char="•"/>
            </a:pPr>
            <a:r>
              <a:rPr lang="en-US" sz="2000">
                <a:latin typeface="Arial" charset="0"/>
              </a:rPr>
              <a:t>Device bus</a:t>
            </a:r>
          </a:p>
          <a:p>
            <a:pPr marL="1041400" lvl="1" indent="-469900" eaLnBrk="0" hangingPunct="0">
              <a:lnSpc>
                <a:spcPct val="90000"/>
              </a:lnSpc>
              <a:spcBef>
                <a:spcPct val="30000"/>
              </a:spcBef>
              <a:spcAft>
                <a:spcPct val="30000"/>
              </a:spcAft>
              <a:buClr>
                <a:schemeClr val="bg2"/>
              </a:buClr>
            </a:pPr>
            <a:r>
              <a:rPr lang="en-US" sz="2000">
                <a:latin typeface="Arial" charset="0"/>
              </a:rPr>
              <a:t>- Alta Velocidade, Comunicação a nível de Byte, Equipamentos Discretos Complexos</a:t>
            </a:r>
          </a:p>
          <a:p>
            <a:pPr marL="1041400" lvl="1" indent="-469900" eaLnBrk="0" hangingPunct="0">
              <a:lnSpc>
                <a:spcPct val="90000"/>
              </a:lnSpc>
              <a:spcBef>
                <a:spcPct val="30000"/>
              </a:spcBef>
              <a:spcAft>
                <a:spcPct val="30000"/>
              </a:spcAft>
              <a:buClr>
                <a:schemeClr val="bg2"/>
              </a:buClr>
            </a:pPr>
            <a:r>
              <a:rPr lang="en-US" sz="2000">
                <a:latin typeface="Arial" charset="0"/>
              </a:rPr>
              <a:t>- Pode suportar variáveis analógicas e comunicação ponto-a-ponto</a:t>
            </a:r>
          </a:p>
        </p:txBody>
      </p:sp>
      <p:pic>
        <p:nvPicPr>
          <p:cNvPr id="14357" name="Object 2" descr="npo000015"/>
          <p:cNvPicPr>
            <a:picLocks noChangeAspect="1" noChangeArrowheads="1"/>
          </p:cNvPicPr>
          <p:nvPr/>
        </p:nvPicPr>
        <p:blipFill>
          <a:blip r:embed="rId3"/>
          <a:srcRect/>
          <a:stretch>
            <a:fillRect/>
          </a:stretch>
        </p:blipFill>
        <p:spPr bwMode="auto">
          <a:xfrm>
            <a:off x="2635250" y="4913313"/>
            <a:ext cx="720725" cy="468312"/>
          </a:xfrm>
          <a:prstGeom prst="rect">
            <a:avLst/>
          </a:prstGeom>
          <a:noFill/>
          <a:ln w="12699" algn="ctr">
            <a:noFill/>
            <a:miter lim="800000"/>
            <a:headEnd/>
            <a:tailEnd/>
          </a:ln>
        </p:spPr>
      </p:pic>
      <p:pic>
        <p:nvPicPr>
          <p:cNvPr id="14358" name="Picture 2" descr="npo00005c"/>
          <p:cNvPicPr>
            <a:picLocks noChangeAspect="1" noChangeArrowheads="1"/>
          </p:cNvPicPr>
          <p:nvPr/>
        </p:nvPicPr>
        <p:blipFill>
          <a:blip r:embed="rId4"/>
          <a:srcRect/>
          <a:stretch>
            <a:fillRect/>
          </a:stretch>
        </p:blipFill>
        <p:spPr bwMode="auto">
          <a:xfrm>
            <a:off x="4424363" y="4141788"/>
            <a:ext cx="1343025" cy="501650"/>
          </a:xfrm>
          <a:prstGeom prst="rect">
            <a:avLst/>
          </a:prstGeom>
          <a:noFill/>
          <a:ln w="9525" algn="ctr">
            <a:noFill/>
            <a:miter lim="800000"/>
            <a:headEnd/>
            <a:tailEnd/>
          </a:ln>
        </p:spPr>
      </p:pic>
      <p:pic>
        <p:nvPicPr>
          <p:cNvPr id="14359" name="Picture 25" descr="DeviceNet"/>
          <p:cNvPicPr>
            <a:picLocks noChangeAspect="1" noChangeArrowheads="1"/>
          </p:cNvPicPr>
          <p:nvPr/>
        </p:nvPicPr>
        <p:blipFill>
          <a:blip r:embed="rId5"/>
          <a:srcRect/>
          <a:stretch>
            <a:fillRect/>
          </a:stretch>
        </p:blipFill>
        <p:spPr bwMode="auto">
          <a:xfrm>
            <a:off x="3001963" y="4057650"/>
            <a:ext cx="1389062" cy="50165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5845"/>
                                        </p:tgtEl>
                                        <p:attrNameLst>
                                          <p:attrName>style.visibility</p:attrName>
                                        </p:attrNameLst>
                                      </p:cBhvr>
                                      <p:to>
                                        <p:strVal val="visible"/>
                                      </p:to>
                                    </p:set>
                                    <p:anim calcmode="lin" valueType="num">
                                      <p:cBhvr additive="base">
                                        <p:cTn id="7" dur="500" fill="hold"/>
                                        <p:tgtEl>
                                          <p:spTgt spid="845845"/>
                                        </p:tgtEl>
                                        <p:attrNameLst>
                                          <p:attrName>ppt_x</p:attrName>
                                        </p:attrNameLst>
                                      </p:cBhvr>
                                      <p:tavLst>
                                        <p:tav tm="0">
                                          <p:val>
                                            <p:strVal val="0-#ppt_w/2"/>
                                          </p:val>
                                        </p:tav>
                                        <p:tav tm="100000">
                                          <p:val>
                                            <p:strVal val="#ppt_x"/>
                                          </p:val>
                                        </p:tav>
                                      </p:tavLst>
                                    </p:anim>
                                    <p:anim calcmode="lin" valueType="num">
                                      <p:cBhvr additive="base">
                                        <p:cTn id="8" dur="500" fill="hold"/>
                                        <p:tgtEl>
                                          <p:spTgt spid="84584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4584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45"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idx="4294967295"/>
          </p:nvPr>
        </p:nvSpPr>
        <p:spPr>
          <a:xfrm>
            <a:off x="257175" y="215900"/>
            <a:ext cx="4741863" cy="455613"/>
          </a:xfrm>
          <a:effectLst/>
        </p:spPr>
        <p:txBody>
          <a:bodyPr lIns="92075" tIns="46038" rIns="92075" bIns="46038" anchor="ctr">
            <a:spAutoFit/>
          </a:bodyPr>
          <a:lstStyle/>
          <a:p>
            <a:pPr>
              <a:defRPr/>
            </a:pPr>
            <a:r>
              <a:rPr lang="en-US" sz="2800" smtClean="0">
                <a:solidFill>
                  <a:srgbClr val="000000"/>
                </a:solidFill>
              </a:rPr>
              <a:t>Distribuição de Tarefas</a:t>
            </a:r>
          </a:p>
        </p:txBody>
      </p:sp>
      <p:sp>
        <p:nvSpPr>
          <p:cNvPr id="117762" name="Rectangle 3"/>
          <p:cNvSpPr>
            <a:spLocks noGrp="1" noChangeArrowheads="1"/>
          </p:cNvSpPr>
          <p:nvPr>
            <p:ph type="body" sz="half" idx="4294967295"/>
          </p:nvPr>
        </p:nvSpPr>
        <p:spPr>
          <a:xfrm>
            <a:off x="533400" y="1143000"/>
            <a:ext cx="2914650" cy="4114800"/>
          </a:xfrm>
        </p:spPr>
        <p:txBody>
          <a:bodyPr lIns="92075" tIns="46038" rIns="92075" bIns="46038"/>
          <a:lstStyle/>
          <a:p>
            <a:pPr>
              <a:buFont typeface="Wingdings" pitchFamily="2" charset="2"/>
              <a:buNone/>
            </a:pPr>
            <a:r>
              <a:rPr lang="en-US" sz="2000" smtClean="0"/>
              <a:t>Funções de tempo crítico no campo:</a:t>
            </a:r>
          </a:p>
          <a:p>
            <a:pPr>
              <a:buFont typeface="Wingdings" pitchFamily="2" charset="2"/>
              <a:buNone/>
            </a:pPr>
            <a:endParaRPr lang="en-US" sz="2000" smtClean="0"/>
          </a:p>
          <a:p>
            <a:pPr lvl="1"/>
            <a:r>
              <a:rPr lang="en-US" sz="1800" smtClean="0"/>
              <a:t>Controle</a:t>
            </a:r>
          </a:p>
          <a:p>
            <a:pPr lvl="1"/>
            <a:r>
              <a:rPr lang="en-US" sz="1800" smtClean="0"/>
              <a:t>Lógica</a:t>
            </a:r>
          </a:p>
          <a:p>
            <a:pPr lvl="1"/>
            <a:r>
              <a:rPr lang="en-US" sz="1800" smtClean="0"/>
              <a:t>Seqüencial</a:t>
            </a:r>
          </a:p>
          <a:p>
            <a:pPr lvl="1"/>
            <a:r>
              <a:rPr lang="en-US" sz="1800" smtClean="0"/>
              <a:t>Computacional</a:t>
            </a:r>
          </a:p>
          <a:p>
            <a:pPr lvl="1"/>
            <a:r>
              <a:rPr lang="en-US" sz="1800" smtClean="0"/>
              <a:t>Seleção</a:t>
            </a:r>
          </a:p>
          <a:p>
            <a:pPr lvl="1"/>
            <a:r>
              <a:rPr lang="en-US" sz="1800" smtClean="0"/>
              <a:t>Alarme</a:t>
            </a:r>
          </a:p>
          <a:p>
            <a:pPr lvl="1"/>
            <a:r>
              <a:rPr lang="en-US" sz="1800" smtClean="0"/>
              <a:t>Diagnóstico</a:t>
            </a:r>
          </a:p>
        </p:txBody>
      </p:sp>
      <p:sp>
        <p:nvSpPr>
          <p:cNvPr id="117763" name="Rectangle 4"/>
          <p:cNvSpPr>
            <a:spLocks noGrp="1" noChangeArrowheads="1"/>
          </p:cNvSpPr>
          <p:nvPr>
            <p:ph type="body" sz="half" idx="4294967295"/>
          </p:nvPr>
        </p:nvSpPr>
        <p:spPr>
          <a:xfrm>
            <a:off x="5638800" y="619125"/>
            <a:ext cx="3276600" cy="5334000"/>
          </a:xfrm>
        </p:spPr>
        <p:txBody>
          <a:bodyPr lIns="92075" tIns="46038" rIns="92075" bIns="46038"/>
          <a:lstStyle/>
          <a:p>
            <a:pPr>
              <a:buFont typeface="Wingdings" pitchFamily="2" charset="2"/>
              <a:buNone/>
            </a:pPr>
            <a:r>
              <a:rPr lang="en-US" sz="1600" smtClean="0"/>
              <a:t>Funções do host:</a:t>
            </a:r>
            <a:br>
              <a:rPr lang="en-US" sz="1600" smtClean="0"/>
            </a:br>
            <a:endParaRPr lang="en-US" sz="1600" smtClean="0"/>
          </a:p>
          <a:p>
            <a:pPr lvl="1"/>
            <a:r>
              <a:rPr lang="en-US" sz="1600" smtClean="0"/>
              <a:t>Visualização</a:t>
            </a:r>
          </a:p>
          <a:p>
            <a:pPr lvl="1"/>
            <a:r>
              <a:rPr lang="en-US" sz="1600" smtClean="0"/>
              <a:t>Operação</a:t>
            </a:r>
          </a:p>
          <a:p>
            <a:pPr lvl="1"/>
            <a:r>
              <a:rPr lang="en-US" sz="1600" smtClean="0"/>
              <a:t>Supervisório do Controle</a:t>
            </a:r>
          </a:p>
          <a:p>
            <a:pPr lvl="1"/>
            <a:r>
              <a:rPr lang="en-US" sz="1600" smtClean="0"/>
              <a:t>Aplicação de Usuários</a:t>
            </a:r>
          </a:p>
          <a:p>
            <a:pPr lvl="1"/>
            <a:r>
              <a:rPr lang="en-US" sz="1600" smtClean="0"/>
              <a:t>Otimização</a:t>
            </a:r>
          </a:p>
          <a:p>
            <a:pPr lvl="1"/>
            <a:r>
              <a:rPr lang="en-US" sz="1600" smtClean="0"/>
              <a:t>Batelada</a:t>
            </a:r>
          </a:p>
          <a:p>
            <a:pPr lvl="1"/>
            <a:r>
              <a:rPr lang="en-US" sz="1600" smtClean="0"/>
              <a:t>Receita</a:t>
            </a:r>
          </a:p>
          <a:p>
            <a:pPr lvl="1"/>
            <a:r>
              <a:rPr lang="en-US" sz="1600" smtClean="0"/>
              <a:t>Tendência</a:t>
            </a:r>
          </a:p>
          <a:p>
            <a:pPr lvl="1"/>
            <a:r>
              <a:rPr lang="en-US" sz="1600" smtClean="0"/>
              <a:t>Alarme</a:t>
            </a:r>
          </a:p>
          <a:p>
            <a:pPr lvl="1"/>
            <a:r>
              <a:rPr lang="en-US" sz="1600" smtClean="0"/>
              <a:t>Relatórios</a:t>
            </a:r>
          </a:p>
          <a:p>
            <a:pPr lvl="1"/>
            <a:r>
              <a:rPr lang="en-US" sz="1600" smtClean="0"/>
              <a:t>Banco de Dados</a:t>
            </a:r>
          </a:p>
          <a:p>
            <a:pPr lvl="1"/>
            <a:r>
              <a:rPr lang="en-US" sz="1600" smtClean="0"/>
              <a:t>Sinótico Fluxo do Processo</a:t>
            </a:r>
          </a:p>
          <a:p>
            <a:pPr lvl="1"/>
            <a:r>
              <a:rPr lang="en-US" sz="1600" smtClean="0"/>
              <a:t>Gerenciamento de Instrumentos</a:t>
            </a:r>
          </a:p>
        </p:txBody>
      </p:sp>
      <p:grpSp>
        <p:nvGrpSpPr>
          <p:cNvPr id="117764" name="Group 6"/>
          <p:cNvGrpSpPr>
            <a:grpSpLocks/>
          </p:cNvGrpSpPr>
          <p:nvPr/>
        </p:nvGrpSpPr>
        <p:grpSpPr bwMode="auto">
          <a:xfrm>
            <a:off x="4349750" y="1473200"/>
            <a:ext cx="673100" cy="444500"/>
            <a:chOff x="2740" y="1060"/>
            <a:chExt cx="424" cy="280"/>
          </a:xfrm>
        </p:grpSpPr>
        <p:sp>
          <p:nvSpPr>
            <p:cNvPr id="117786" name="AutoShape 7"/>
            <p:cNvSpPr>
              <a:spLocks noChangeArrowheads="1"/>
            </p:cNvSpPr>
            <p:nvPr/>
          </p:nvSpPr>
          <p:spPr bwMode="auto">
            <a:xfrm flipV="1">
              <a:off x="2740" y="1252"/>
              <a:ext cx="424" cy="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418 h 21600"/>
                <a:gd name="T14" fmla="*/ 17117 w 21600"/>
                <a:gd name="T15" fmla="*/ 1718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D8619"/>
            </a:solidFill>
            <a:ln w="12700">
              <a:solidFill>
                <a:schemeClr val="tx1"/>
              </a:solidFill>
              <a:miter lim="800000"/>
              <a:headEnd/>
              <a:tailEnd/>
            </a:ln>
          </p:spPr>
          <p:txBody>
            <a:bodyPr wrap="none" anchor="ctr"/>
            <a:lstStyle/>
            <a:p>
              <a:endParaRPr lang="pt-BR"/>
            </a:p>
          </p:txBody>
        </p:sp>
        <p:sp>
          <p:nvSpPr>
            <p:cNvPr id="117787" name="Rectangle 8"/>
            <p:cNvSpPr>
              <a:spLocks noChangeArrowheads="1"/>
            </p:cNvSpPr>
            <p:nvPr/>
          </p:nvSpPr>
          <p:spPr bwMode="auto">
            <a:xfrm>
              <a:off x="2836" y="1060"/>
              <a:ext cx="232" cy="184"/>
            </a:xfrm>
            <a:prstGeom prst="rect">
              <a:avLst/>
            </a:prstGeom>
            <a:solidFill>
              <a:srgbClr val="FD8619"/>
            </a:solidFill>
            <a:ln w="12700">
              <a:solidFill>
                <a:schemeClr val="tx1"/>
              </a:solidFill>
              <a:miter lim="800000"/>
              <a:headEnd/>
              <a:tailEnd/>
            </a:ln>
          </p:spPr>
          <p:txBody>
            <a:bodyPr wrap="none" anchor="ctr"/>
            <a:lstStyle/>
            <a:p>
              <a:pPr algn="ctr" eaLnBrk="0" hangingPunct="0"/>
              <a:endParaRPr lang="pt-BR"/>
            </a:p>
          </p:txBody>
        </p:sp>
        <p:sp>
          <p:nvSpPr>
            <p:cNvPr id="117788" name="Rectangle 9"/>
            <p:cNvSpPr>
              <a:spLocks noChangeArrowheads="1"/>
            </p:cNvSpPr>
            <p:nvPr/>
          </p:nvSpPr>
          <p:spPr bwMode="auto">
            <a:xfrm>
              <a:off x="2884" y="1108"/>
              <a:ext cx="136" cy="88"/>
            </a:xfrm>
            <a:prstGeom prst="rect">
              <a:avLst/>
            </a:prstGeom>
            <a:solidFill>
              <a:srgbClr val="FD8619"/>
            </a:solidFill>
            <a:ln w="12700">
              <a:solidFill>
                <a:schemeClr val="tx1"/>
              </a:solidFill>
              <a:miter lim="800000"/>
              <a:headEnd/>
              <a:tailEnd/>
            </a:ln>
          </p:spPr>
          <p:txBody>
            <a:bodyPr wrap="none" anchor="ctr"/>
            <a:lstStyle/>
            <a:p>
              <a:pPr algn="ctr" eaLnBrk="0" hangingPunct="0"/>
              <a:endParaRPr lang="pt-BR"/>
            </a:p>
          </p:txBody>
        </p:sp>
      </p:grpSp>
      <p:grpSp>
        <p:nvGrpSpPr>
          <p:cNvPr id="117765" name="Group 10"/>
          <p:cNvGrpSpPr>
            <a:grpSpLocks/>
          </p:cNvGrpSpPr>
          <p:nvPr/>
        </p:nvGrpSpPr>
        <p:grpSpPr bwMode="auto">
          <a:xfrm>
            <a:off x="4121150" y="5207000"/>
            <a:ext cx="292100" cy="292100"/>
            <a:chOff x="2596" y="3412"/>
            <a:chExt cx="184" cy="184"/>
          </a:xfrm>
        </p:grpSpPr>
        <p:sp>
          <p:nvSpPr>
            <p:cNvPr id="117782" name="Oval 11"/>
            <p:cNvSpPr>
              <a:spLocks noChangeArrowheads="1"/>
            </p:cNvSpPr>
            <p:nvPr/>
          </p:nvSpPr>
          <p:spPr bwMode="auto">
            <a:xfrm>
              <a:off x="2596" y="3412"/>
              <a:ext cx="184" cy="184"/>
            </a:xfrm>
            <a:prstGeom prst="ellipse">
              <a:avLst/>
            </a:prstGeom>
            <a:solidFill>
              <a:schemeClr val="folHlink"/>
            </a:solidFill>
            <a:ln w="12700">
              <a:solidFill>
                <a:schemeClr val="tx1"/>
              </a:solidFill>
              <a:round/>
              <a:headEnd/>
              <a:tailEnd/>
            </a:ln>
          </p:spPr>
          <p:txBody>
            <a:bodyPr wrap="none" anchor="ctr"/>
            <a:lstStyle/>
            <a:p>
              <a:pPr algn="ctr" eaLnBrk="0" hangingPunct="0"/>
              <a:endParaRPr lang="pt-BR"/>
            </a:p>
          </p:txBody>
        </p:sp>
        <p:grpSp>
          <p:nvGrpSpPr>
            <p:cNvPr id="117783" name="Group 12"/>
            <p:cNvGrpSpPr>
              <a:grpSpLocks/>
            </p:cNvGrpSpPr>
            <p:nvPr/>
          </p:nvGrpSpPr>
          <p:grpSpPr bwMode="auto">
            <a:xfrm>
              <a:off x="2620" y="3436"/>
              <a:ext cx="136" cy="136"/>
              <a:chOff x="2620" y="3436"/>
              <a:chExt cx="136" cy="136"/>
            </a:xfrm>
          </p:grpSpPr>
          <p:sp>
            <p:nvSpPr>
              <p:cNvPr id="117784" name="Line 13"/>
              <p:cNvSpPr>
                <a:spLocks noChangeShapeType="1"/>
              </p:cNvSpPr>
              <p:nvPr/>
            </p:nvSpPr>
            <p:spPr bwMode="auto">
              <a:xfrm>
                <a:off x="2620" y="3436"/>
                <a:ext cx="136" cy="136"/>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17785" name="Line 14"/>
              <p:cNvSpPr>
                <a:spLocks noChangeShapeType="1"/>
              </p:cNvSpPr>
              <p:nvPr/>
            </p:nvSpPr>
            <p:spPr bwMode="auto">
              <a:xfrm flipV="1">
                <a:off x="2620" y="3436"/>
                <a:ext cx="136" cy="136"/>
              </a:xfrm>
              <a:prstGeom prst="line">
                <a:avLst/>
              </a:prstGeom>
              <a:noFill/>
              <a:ln w="12700">
                <a:solidFill>
                  <a:schemeClr val="tx1"/>
                </a:solidFill>
                <a:round/>
                <a:headEnd type="none" w="sm" len="sm"/>
                <a:tailEnd type="none" w="sm" len="sm"/>
              </a:ln>
            </p:spPr>
            <p:txBody>
              <a:bodyPr wrap="none" anchor="ctr"/>
              <a:lstStyle/>
              <a:p>
                <a:endParaRPr lang="pt-BR"/>
              </a:p>
            </p:txBody>
          </p:sp>
        </p:grpSp>
      </p:grpSp>
      <p:sp>
        <p:nvSpPr>
          <p:cNvPr id="117766" name="Line 15"/>
          <p:cNvSpPr>
            <a:spLocks noChangeShapeType="1"/>
          </p:cNvSpPr>
          <p:nvPr/>
        </p:nvSpPr>
        <p:spPr bwMode="auto">
          <a:xfrm flipV="1">
            <a:off x="4648200" y="1924050"/>
            <a:ext cx="0" cy="3276600"/>
          </a:xfrm>
          <a:prstGeom prst="line">
            <a:avLst/>
          </a:prstGeom>
          <a:noFill/>
          <a:ln w="12700">
            <a:solidFill>
              <a:schemeClr val="tx1"/>
            </a:solidFill>
            <a:round/>
            <a:headEnd type="none" w="sm" len="sm"/>
            <a:tailEnd type="none" w="sm" len="sm"/>
          </a:ln>
        </p:spPr>
        <p:txBody>
          <a:bodyPr wrap="none" anchor="ctr"/>
          <a:lstStyle/>
          <a:p>
            <a:endParaRPr lang="pt-BR"/>
          </a:p>
        </p:txBody>
      </p:sp>
      <p:grpSp>
        <p:nvGrpSpPr>
          <p:cNvPr id="117767" name="Group 16"/>
          <p:cNvGrpSpPr>
            <a:grpSpLocks/>
          </p:cNvGrpSpPr>
          <p:nvPr/>
        </p:nvGrpSpPr>
        <p:grpSpPr bwMode="auto">
          <a:xfrm>
            <a:off x="4495800" y="5202238"/>
            <a:ext cx="304800" cy="449262"/>
            <a:chOff x="2832" y="3409"/>
            <a:chExt cx="192" cy="283"/>
          </a:xfrm>
        </p:grpSpPr>
        <p:sp>
          <p:nvSpPr>
            <p:cNvPr id="117776" name="Arc 17"/>
            <p:cNvSpPr>
              <a:spLocks/>
            </p:cNvSpPr>
            <p:nvPr/>
          </p:nvSpPr>
          <p:spPr bwMode="auto">
            <a:xfrm>
              <a:off x="2928" y="3409"/>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12700" cap="rnd">
              <a:solidFill>
                <a:schemeClr val="tx1"/>
              </a:solidFill>
              <a:round/>
              <a:headEnd/>
              <a:tailEnd/>
            </a:ln>
          </p:spPr>
          <p:txBody>
            <a:bodyPr wrap="none" anchor="ctr"/>
            <a:lstStyle/>
            <a:p>
              <a:endParaRPr lang="pt-BR"/>
            </a:p>
          </p:txBody>
        </p:sp>
        <p:sp>
          <p:nvSpPr>
            <p:cNvPr id="117777" name="Arc 18"/>
            <p:cNvSpPr>
              <a:spLocks/>
            </p:cNvSpPr>
            <p:nvPr/>
          </p:nvSpPr>
          <p:spPr bwMode="auto">
            <a:xfrm>
              <a:off x="2833" y="3409"/>
              <a:ext cx="96"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solidFill>
              <a:schemeClr val="hlink"/>
            </a:solidFill>
            <a:ln w="12700" cap="rnd">
              <a:solidFill>
                <a:schemeClr val="tx1"/>
              </a:solidFill>
              <a:round/>
              <a:headEnd/>
              <a:tailEnd/>
            </a:ln>
          </p:spPr>
          <p:txBody>
            <a:bodyPr wrap="none" anchor="ctr"/>
            <a:lstStyle/>
            <a:p>
              <a:endParaRPr lang="pt-BR"/>
            </a:p>
          </p:txBody>
        </p:sp>
        <p:sp>
          <p:nvSpPr>
            <p:cNvPr id="117778" name="Line 19"/>
            <p:cNvSpPr>
              <a:spLocks noChangeShapeType="1"/>
            </p:cNvSpPr>
            <p:nvPr/>
          </p:nvSpPr>
          <p:spPr bwMode="auto">
            <a:xfrm>
              <a:off x="2832" y="3504"/>
              <a:ext cx="192"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17779" name="AutoShape 20"/>
            <p:cNvSpPr>
              <a:spLocks noChangeArrowheads="1"/>
            </p:cNvSpPr>
            <p:nvPr/>
          </p:nvSpPr>
          <p:spPr bwMode="auto">
            <a:xfrm rot="-5400000">
              <a:off x="2932" y="3604"/>
              <a:ext cx="88" cy="88"/>
            </a:xfrm>
            <a:prstGeom prst="triangle">
              <a:avLst>
                <a:gd name="adj" fmla="val 49995"/>
              </a:avLst>
            </a:prstGeom>
            <a:solidFill>
              <a:schemeClr val="hlink"/>
            </a:solidFill>
            <a:ln w="12700">
              <a:solidFill>
                <a:schemeClr val="tx1"/>
              </a:solidFill>
              <a:miter lim="800000"/>
              <a:headEnd/>
              <a:tailEnd/>
            </a:ln>
          </p:spPr>
          <p:txBody>
            <a:bodyPr wrap="none" anchor="ctr"/>
            <a:lstStyle/>
            <a:p>
              <a:pPr algn="ctr" eaLnBrk="0" hangingPunct="0"/>
              <a:endParaRPr lang="pt-BR"/>
            </a:p>
          </p:txBody>
        </p:sp>
        <p:sp>
          <p:nvSpPr>
            <p:cNvPr id="117780" name="AutoShape 21"/>
            <p:cNvSpPr>
              <a:spLocks noChangeArrowheads="1"/>
            </p:cNvSpPr>
            <p:nvPr/>
          </p:nvSpPr>
          <p:spPr bwMode="auto">
            <a:xfrm rot="5400000" flipH="1">
              <a:off x="2836" y="3604"/>
              <a:ext cx="88" cy="88"/>
            </a:xfrm>
            <a:prstGeom prst="triangle">
              <a:avLst>
                <a:gd name="adj" fmla="val 49995"/>
              </a:avLst>
            </a:prstGeom>
            <a:solidFill>
              <a:schemeClr val="hlink"/>
            </a:solidFill>
            <a:ln w="12700">
              <a:solidFill>
                <a:schemeClr val="tx1"/>
              </a:solidFill>
              <a:miter lim="800000"/>
              <a:headEnd/>
              <a:tailEnd/>
            </a:ln>
          </p:spPr>
          <p:txBody>
            <a:bodyPr wrap="none" anchor="ctr"/>
            <a:lstStyle/>
            <a:p>
              <a:pPr algn="ctr" eaLnBrk="0" hangingPunct="0"/>
              <a:endParaRPr lang="pt-BR"/>
            </a:p>
          </p:txBody>
        </p:sp>
        <p:sp>
          <p:nvSpPr>
            <p:cNvPr id="117781" name="Line 22"/>
            <p:cNvSpPr>
              <a:spLocks noChangeShapeType="1"/>
            </p:cNvSpPr>
            <p:nvPr/>
          </p:nvSpPr>
          <p:spPr bwMode="auto">
            <a:xfrm>
              <a:off x="2928" y="3504"/>
              <a:ext cx="0" cy="144"/>
            </a:xfrm>
            <a:prstGeom prst="line">
              <a:avLst/>
            </a:prstGeom>
            <a:noFill/>
            <a:ln w="12700">
              <a:solidFill>
                <a:schemeClr val="tx1"/>
              </a:solidFill>
              <a:round/>
              <a:headEnd type="none" w="sm" len="sm"/>
              <a:tailEnd type="none" w="sm" len="sm"/>
            </a:ln>
          </p:spPr>
          <p:txBody>
            <a:bodyPr wrap="none" anchor="ctr"/>
            <a:lstStyle/>
            <a:p>
              <a:endParaRPr lang="pt-BR"/>
            </a:p>
          </p:txBody>
        </p:sp>
      </p:grpSp>
      <p:sp>
        <p:nvSpPr>
          <p:cNvPr id="117768" name="Freeform 23"/>
          <p:cNvSpPr>
            <a:spLocks/>
          </p:cNvSpPr>
          <p:nvPr/>
        </p:nvSpPr>
        <p:spPr bwMode="auto">
          <a:xfrm>
            <a:off x="4267200" y="5048250"/>
            <a:ext cx="382588" cy="153988"/>
          </a:xfrm>
          <a:custGeom>
            <a:avLst/>
            <a:gdLst>
              <a:gd name="T0" fmla="*/ 0 w 241"/>
              <a:gd name="T1" fmla="*/ 2147483647 h 97"/>
              <a:gd name="T2" fmla="*/ 0 w 241"/>
              <a:gd name="T3" fmla="*/ 0 h 97"/>
              <a:gd name="T4" fmla="*/ 2147483647 w 241"/>
              <a:gd name="T5" fmla="*/ 0 h 97"/>
              <a:gd name="T6" fmla="*/ 0 60000 65536"/>
              <a:gd name="T7" fmla="*/ 0 60000 65536"/>
              <a:gd name="T8" fmla="*/ 0 60000 65536"/>
              <a:gd name="T9" fmla="*/ 0 w 241"/>
              <a:gd name="T10" fmla="*/ 0 h 97"/>
              <a:gd name="T11" fmla="*/ 241 w 241"/>
              <a:gd name="T12" fmla="*/ 97 h 97"/>
            </a:gdLst>
            <a:ahLst/>
            <a:cxnLst>
              <a:cxn ang="T6">
                <a:pos x="T0" y="T1"/>
              </a:cxn>
              <a:cxn ang="T7">
                <a:pos x="T2" y="T3"/>
              </a:cxn>
              <a:cxn ang="T8">
                <a:pos x="T4" y="T5"/>
              </a:cxn>
            </a:cxnLst>
            <a:rect l="T9" t="T10" r="T11" b="T12"/>
            <a:pathLst>
              <a:path w="241" h="97">
                <a:moveTo>
                  <a:pt x="0" y="96"/>
                </a:moveTo>
                <a:lnTo>
                  <a:pt x="0" y="0"/>
                </a:lnTo>
                <a:lnTo>
                  <a:pt x="240" y="0"/>
                </a:lnTo>
              </a:path>
            </a:pathLst>
          </a:custGeom>
          <a:noFill/>
          <a:ln w="12700" cap="rnd">
            <a:solidFill>
              <a:schemeClr val="tx1"/>
            </a:solidFill>
            <a:round/>
            <a:headEnd type="none" w="sm" len="sm"/>
            <a:tailEnd type="none" w="sm" len="sm"/>
          </a:ln>
        </p:spPr>
        <p:txBody>
          <a:bodyPr/>
          <a:lstStyle/>
          <a:p>
            <a:endParaRPr lang="pt-BR"/>
          </a:p>
        </p:txBody>
      </p:sp>
      <p:sp>
        <p:nvSpPr>
          <p:cNvPr id="117769" name="Rectangle 24"/>
          <p:cNvSpPr>
            <a:spLocks noChangeArrowheads="1"/>
          </p:cNvSpPr>
          <p:nvPr/>
        </p:nvSpPr>
        <p:spPr bwMode="auto">
          <a:xfrm>
            <a:off x="4730750" y="2692400"/>
            <a:ext cx="215900" cy="139700"/>
          </a:xfrm>
          <a:prstGeom prst="rect">
            <a:avLst/>
          </a:prstGeom>
          <a:solidFill>
            <a:srgbClr val="007FFF"/>
          </a:solidFill>
          <a:ln w="12700">
            <a:solidFill>
              <a:schemeClr val="tx1"/>
            </a:solidFill>
            <a:miter lim="800000"/>
            <a:headEnd/>
            <a:tailEnd/>
          </a:ln>
        </p:spPr>
        <p:txBody>
          <a:bodyPr wrap="none" anchor="ctr"/>
          <a:lstStyle/>
          <a:p>
            <a:pPr algn="ctr" eaLnBrk="0" hangingPunct="0"/>
            <a:endParaRPr lang="pt-BR"/>
          </a:p>
        </p:txBody>
      </p:sp>
      <p:sp>
        <p:nvSpPr>
          <p:cNvPr id="117770" name="Rectangle 25"/>
          <p:cNvSpPr>
            <a:spLocks noChangeArrowheads="1"/>
          </p:cNvSpPr>
          <p:nvPr/>
        </p:nvSpPr>
        <p:spPr bwMode="auto">
          <a:xfrm>
            <a:off x="4730750" y="2463800"/>
            <a:ext cx="215900" cy="139700"/>
          </a:xfrm>
          <a:prstGeom prst="rect">
            <a:avLst/>
          </a:prstGeom>
          <a:solidFill>
            <a:srgbClr val="007FFF"/>
          </a:solidFill>
          <a:ln w="12700">
            <a:solidFill>
              <a:schemeClr val="tx1"/>
            </a:solidFill>
            <a:miter lim="800000"/>
            <a:headEnd/>
            <a:tailEnd/>
          </a:ln>
        </p:spPr>
        <p:txBody>
          <a:bodyPr wrap="none" anchor="ctr"/>
          <a:lstStyle/>
          <a:p>
            <a:pPr algn="ctr" eaLnBrk="0" hangingPunct="0"/>
            <a:endParaRPr lang="pt-BR"/>
          </a:p>
        </p:txBody>
      </p:sp>
      <p:sp>
        <p:nvSpPr>
          <p:cNvPr id="117771" name="Line 26"/>
          <p:cNvSpPr>
            <a:spLocks noChangeShapeType="1"/>
          </p:cNvSpPr>
          <p:nvPr/>
        </p:nvSpPr>
        <p:spPr bwMode="auto">
          <a:xfrm flipH="1">
            <a:off x="4648200" y="2533650"/>
            <a:ext cx="76200"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17772" name="Line 27"/>
          <p:cNvSpPr>
            <a:spLocks noChangeShapeType="1"/>
          </p:cNvSpPr>
          <p:nvPr/>
        </p:nvSpPr>
        <p:spPr bwMode="auto">
          <a:xfrm flipH="1">
            <a:off x="4648200" y="2762250"/>
            <a:ext cx="76200"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17773" name="Line 28"/>
          <p:cNvSpPr>
            <a:spLocks noChangeShapeType="1"/>
          </p:cNvSpPr>
          <p:nvPr/>
        </p:nvSpPr>
        <p:spPr bwMode="auto">
          <a:xfrm>
            <a:off x="4648200" y="3295650"/>
            <a:ext cx="0" cy="838200"/>
          </a:xfrm>
          <a:prstGeom prst="line">
            <a:avLst/>
          </a:prstGeom>
          <a:noFill/>
          <a:ln w="12700">
            <a:solidFill>
              <a:schemeClr val="tx1"/>
            </a:solidFill>
            <a:round/>
            <a:headEnd type="stealth" w="med" len="lg"/>
            <a:tailEnd type="stealth" w="med" len="lg"/>
          </a:ln>
        </p:spPr>
        <p:txBody>
          <a:bodyPr wrap="none" anchor="ctr"/>
          <a:lstStyle/>
          <a:p>
            <a:endParaRPr lang="pt-BR"/>
          </a:p>
        </p:txBody>
      </p:sp>
      <p:sp>
        <p:nvSpPr>
          <p:cNvPr id="117774" name="Freeform 29"/>
          <p:cNvSpPr>
            <a:spLocks/>
          </p:cNvSpPr>
          <p:nvPr/>
        </p:nvSpPr>
        <p:spPr bwMode="auto">
          <a:xfrm>
            <a:off x="3581400" y="1238250"/>
            <a:ext cx="306388" cy="4802188"/>
          </a:xfrm>
          <a:custGeom>
            <a:avLst/>
            <a:gdLst>
              <a:gd name="T0" fmla="*/ 0 w 193"/>
              <a:gd name="T1" fmla="*/ 0 h 3025"/>
              <a:gd name="T2" fmla="*/ 2147483647 w 193"/>
              <a:gd name="T3" fmla="*/ 2147483647 h 3025"/>
              <a:gd name="T4" fmla="*/ 2147483647 w 193"/>
              <a:gd name="T5" fmla="*/ 2147483647 h 3025"/>
              <a:gd name="T6" fmla="*/ 2147483647 w 193"/>
              <a:gd name="T7" fmla="*/ 2147483647 h 3025"/>
              <a:gd name="T8" fmla="*/ 2147483647 w 193"/>
              <a:gd name="T9" fmla="*/ 2147483647 h 3025"/>
              <a:gd name="T10" fmla="*/ 2147483647 w 193"/>
              <a:gd name="T11" fmla="*/ 2147483647 h 3025"/>
              <a:gd name="T12" fmla="*/ 0 w 193"/>
              <a:gd name="T13" fmla="*/ 2147483647 h 3025"/>
              <a:gd name="T14" fmla="*/ 0 60000 65536"/>
              <a:gd name="T15" fmla="*/ 0 60000 65536"/>
              <a:gd name="T16" fmla="*/ 0 60000 65536"/>
              <a:gd name="T17" fmla="*/ 0 60000 65536"/>
              <a:gd name="T18" fmla="*/ 0 60000 65536"/>
              <a:gd name="T19" fmla="*/ 0 60000 65536"/>
              <a:gd name="T20" fmla="*/ 0 60000 65536"/>
              <a:gd name="T21" fmla="*/ 0 w 193"/>
              <a:gd name="T22" fmla="*/ 0 h 3025"/>
              <a:gd name="T23" fmla="*/ 193 w 193"/>
              <a:gd name="T24" fmla="*/ 3025 h 3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3025">
                <a:moveTo>
                  <a:pt x="0" y="0"/>
                </a:moveTo>
                <a:lnTo>
                  <a:pt x="96" y="96"/>
                </a:lnTo>
                <a:lnTo>
                  <a:pt x="96" y="2496"/>
                </a:lnTo>
                <a:lnTo>
                  <a:pt x="192" y="2592"/>
                </a:lnTo>
                <a:lnTo>
                  <a:pt x="96" y="2688"/>
                </a:lnTo>
                <a:lnTo>
                  <a:pt x="96" y="2928"/>
                </a:lnTo>
                <a:lnTo>
                  <a:pt x="0" y="3024"/>
                </a:lnTo>
              </a:path>
            </a:pathLst>
          </a:custGeom>
          <a:noFill/>
          <a:ln w="25400" cap="rnd">
            <a:solidFill>
              <a:srgbClr val="FC0128"/>
            </a:solidFill>
            <a:round/>
            <a:headEnd type="none" w="sm" len="sm"/>
            <a:tailEnd type="none" w="sm" len="sm"/>
          </a:ln>
        </p:spPr>
        <p:txBody>
          <a:bodyPr/>
          <a:lstStyle/>
          <a:p>
            <a:endParaRPr lang="pt-BR"/>
          </a:p>
        </p:txBody>
      </p:sp>
      <p:sp>
        <p:nvSpPr>
          <p:cNvPr id="117775" name="Freeform 30"/>
          <p:cNvSpPr>
            <a:spLocks/>
          </p:cNvSpPr>
          <p:nvPr/>
        </p:nvSpPr>
        <p:spPr bwMode="auto">
          <a:xfrm>
            <a:off x="5257800" y="1238250"/>
            <a:ext cx="306388" cy="4802188"/>
          </a:xfrm>
          <a:custGeom>
            <a:avLst/>
            <a:gdLst>
              <a:gd name="T0" fmla="*/ 2147483647 w 193"/>
              <a:gd name="T1" fmla="*/ 2147483647 h 3025"/>
              <a:gd name="T2" fmla="*/ 2147483647 w 193"/>
              <a:gd name="T3" fmla="*/ 2147483647 h 3025"/>
              <a:gd name="T4" fmla="*/ 2147483647 w 193"/>
              <a:gd name="T5" fmla="*/ 2147483647 h 3025"/>
              <a:gd name="T6" fmla="*/ 0 w 193"/>
              <a:gd name="T7" fmla="*/ 2147483647 h 3025"/>
              <a:gd name="T8" fmla="*/ 2147483647 w 193"/>
              <a:gd name="T9" fmla="*/ 2147483647 h 3025"/>
              <a:gd name="T10" fmla="*/ 2147483647 w 193"/>
              <a:gd name="T11" fmla="*/ 2147483647 h 3025"/>
              <a:gd name="T12" fmla="*/ 2147483647 w 193"/>
              <a:gd name="T13" fmla="*/ 0 h 3025"/>
              <a:gd name="T14" fmla="*/ 0 60000 65536"/>
              <a:gd name="T15" fmla="*/ 0 60000 65536"/>
              <a:gd name="T16" fmla="*/ 0 60000 65536"/>
              <a:gd name="T17" fmla="*/ 0 60000 65536"/>
              <a:gd name="T18" fmla="*/ 0 60000 65536"/>
              <a:gd name="T19" fmla="*/ 0 60000 65536"/>
              <a:gd name="T20" fmla="*/ 0 60000 65536"/>
              <a:gd name="T21" fmla="*/ 0 w 193"/>
              <a:gd name="T22" fmla="*/ 0 h 3025"/>
              <a:gd name="T23" fmla="*/ 193 w 193"/>
              <a:gd name="T24" fmla="*/ 3025 h 3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3025">
                <a:moveTo>
                  <a:pt x="192" y="3024"/>
                </a:moveTo>
                <a:lnTo>
                  <a:pt x="96" y="2928"/>
                </a:lnTo>
                <a:lnTo>
                  <a:pt x="96" y="528"/>
                </a:lnTo>
                <a:lnTo>
                  <a:pt x="0" y="432"/>
                </a:lnTo>
                <a:lnTo>
                  <a:pt x="96" y="336"/>
                </a:lnTo>
                <a:lnTo>
                  <a:pt x="96" y="96"/>
                </a:lnTo>
                <a:lnTo>
                  <a:pt x="192" y="0"/>
                </a:lnTo>
              </a:path>
            </a:pathLst>
          </a:custGeom>
          <a:noFill/>
          <a:ln w="25400" cap="rnd">
            <a:solidFill>
              <a:srgbClr val="FC0128"/>
            </a:solidFill>
            <a:round/>
            <a:headEnd type="none" w="sm" len="sm"/>
            <a:tailEnd type="none" w="sm" len="sm"/>
          </a:ln>
        </p:spPr>
        <p:txBody>
          <a:bodyPr/>
          <a:lstStyle/>
          <a:p>
            <a:endParaRPr lang="pt-B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ChangeArrowheads="1"/>
          </p:cNvSpPr>
          <p:nvPr/>
        </p:nvSpPr>
        <p:spPr bwMode="auto">
          <a:xfrm>
            <a:off x="228600" y="152400"/>
            <a:ext cx="6629400" cy="609600"/>
          </a:xfrm>
          <a:prstGeom prst="rect">
            <a:avLst/>
          </a:prstGeom>
          <a:noFill/>
          <a:ln w="9525">
            <a:noFill/>
            <a:miter lim="800000"/>
            <a:headEnd/>
            <a:tailEnd/>
          </a:ln>
          <a:effectLst/>
        </p:spPr>
        <p:txBody>
          <a:bodyPr anchor="ctr"/>
          <a:lstStyle/>
          <a:p>
            <a:pPr defTabSz="885825" eaLnBrk="0" hangingPunct="0">
              <a:lnSpc>
                <a:spcPct val="85000"/>
              </a:lnSpc>
              <a:defRPr/>
            </a:pPr>
            <a:r>
              <a:rPr lang="en-US" sz="2800" b="1" i="1">
                <a:solidFill>
                  <a:srgbClr val="000000"/>
                </a:solidFill>
                <a:effectLst>
                  <a:outerShdw blurRad="38100" dist="38100" dir="2700000" algn="tl">
                    <a:srgbClr val="C0C0C0"/>
                  </a:outerShdw>
                </a:effectLst>
                <a:latin typeface="Arial" pitchFamily="34" charset="0"/>
                <a:cs typeface="+mn-cs"/>
              </a:rPr>
              <a:t>Aplicações FF</a:t>
            </a:r>
          </a:p>
        </p:txBody>
      </p:sp>
      <p:grpSp>
        <p:nvGrpSpPr>
          <p:cNvPr id="119810" name="Group 3"/>
          <p:cNvGrpSpPr>
            <a:grpSpLocks/>
          </p:cNvGrpSpPr>
          <p:nvPr/>
        </p:nvGrpSpPr>
        <p:grpSpPr bwMode="auto">
          <a:xfrm>
            <a:off x="1371600" y="2628900"/>
            <a:ext cx="7273925" cy="3632200"/>
            <a:chOff x="864" y="1656"/>
            <a:chExt cx="4582" cy="2288"/>
          </a:xfrm>
        </p:grpSpPr>
        <p:grpSp>
          <p:nvGrpSpPr>
            <p:cNvPr id="119841" name="Group 4"/>
            <p:cNvGrpSpPr>
              <a:grpSpLocks/>
            </p:cNvGrpSpPr>
            <p:nvPr/>
          </p:nvGrpSpPr>
          <p:grpSpPr bwMode="auto">
            <a:xfrm>
              <a:off x="1126" y="1656"/>
              <a:ext cx="4320" cy="2288"/>
              <a:chOff x="1126" y="1656"/>
              <a:chExt cx="4320" cy="2288"/>
            </a:xfrm>
          </p:grpSpPr>
          <p:grpSp>
            <p:nvGrpSpPr>
              <p:cNvPr id="119844" name="Group 5"/>
              <p:cNvGrpSpPr>
                <a:grpSpLocks/>
              </p:cNvGrpSpPr>
              <p:nvPr/>
            </p:nvGrpSpPr>
            <p:grpSpPr bwMode="auto">
              <a:xfrm>
                <a:off x="4027" y="3361"/>
                <a:ext cx="1419" cy="493"/>
                <a:chOff x="4027" y="3361"/>
                <a:chExt cx="1419" cy="493"/>
              </a:xfrm>
            </p:grpSpPr>
            <p:pic>
              <p:nvPicPr>
                <p:cNvPr id="119850" name="Picture 6"/>
                <p:cNvPicPr>
                  <a:picLocks noChangeAspect="1" noChangeArrowheads="1"/>
                </p:cNvPicPr>
                <p:nvPr/>
              </p:nvPicPr>
              <p:blipFill>
                <a:blip r:embed="rId3"/>
                <a:srcRect/>
                <a:stretch>
                  <a:fillRect/>
                </a:stretch>
              </p:blipFill>
              <p:spPr bwMode="auto">
                <a:xfrm>
                  <a:off x="4819" y="3521"/>
                  <a:ext cx="627" cy="68"/>
                </a:xfrm>
                <a:prstGeom prst="rect">
                  <a:avLst/>
                </a:prstGeom>
                <a:noFill/>
                <a:ln w="9525" algn="ctr">
                  <a:noFill/>
                  <a:miter lim="800000"/>
                  <a:headEnd/>
                  <a:tailEnd/>
                </a:ln>
              </p:spPr>
            </p:pic>
            <p:pic>
              <p:nvPicPr>
                <p:cNvPr id="119851" name="Picture 7"/>
                <p:cNvPicPr>
                  <a:picLocks noChangeAspect="1" noChangeArrowheads="1"/>
                </p:cNvPicPr>
                <p:nvPr/>
              </p:nvPicPr>
              <p:blipFill>
                <a:blip r:embed="rId4"/>
                <a:srcRect/>
                <a:stretch>
                  <a:fillRect/>
                </a:stretch>
              </p:blipFill>
              <p:spPr bwMode="auto">
                <a:xfrm>
                  <a:off x="4657" y="3361"/>
                  <a:ext cx="439" cy="493"/>
                </a:xfrm>
                <a:prstGeom prst="rect">
                  <a:avLst/>
                </a:prstGeom>
                <a:noFill/>
                <a:ln w="9525" algn="ctr">
                  <a:noFill/>
                  <a:miter lim="800000"/>
                  <a:headEnd/>
                  <a:tailEnd/>
                </a:ln>
              </p:spPr>
            </p:pic>
            <p:pic>
              <p:nvPicPr>
                <p:cNvPr id="119852" name="Picture 8"/>
                <p:cNvPicPr>
                  <a:picLocks noChangeAspect="1" noChangeArrowheads="1"/>
                </p:cNvPicPr>
                <p:nvPr/>
              </p:nvPicPr>
              <p:blipFill>
                <a:blip r:embed="rId3"/>
                <a:srcRect/>
                <a:stretch>
                  <a:fillRect/>
                </a:stretch>
              </p:blipFill>
              <p:spPr bwMode="auto">
                <a:xfrm>
                  <a:off x="4027" y="3524"/>
                  <a:ext cx="628" cy="62"/>
                </a:xfrm>
                <a:prstGeom prst="rect">
                  <a:avLst/>
                </a:prstGeom>
                <a:noFill/>
                <a:ln w="9525" algn="ctr">
                  <a:noFill/>
                  <a:miter lim="800000"/>
                  <a:headEnd/>
                  <a:tailEnd/>
                </a:ln>
              </p:spPr>
            </p:pic>
          </p:grpSp>
          <p:pic>
            <p:nvPicPr>
              <p:cNvPr id="119845" name="Picture 9"/>
              <p:cNvPicPr>
                <a:picLocks noChangeAspect="1" noChangeArrowheads="1"/>
              </p:cNvPicPr>
              <p:nvPr/>
            </p:nvPicPr>
            <p:blipFill>
              <a:blip r:embed="rId5"/>
              <a:srcRect/>
              <a:stretch>
                <a:fillRect/>
              </a:stretch>
            </p:blipFill>
            <p:spPr bwMode="auto">
              <a:xfrm>
                <a:off x="1126" y="1970"/>
                <a:ext cx="3246" cy="1974"/>
              </a:xfrm>
              <a:prstGeom prst="rect">
                <a:avLst/>
              </a:prstGeom>
              <a:noFill/>
              <a:ln w="9525" algn="ctr">
                <a:noFill/>
                <a:miter lim="800000"/>
                <a:headEnd/>
                <a:tailEnd/>
              </a:ln>
            </p:spPr>
          </p:pic>
          <p:pic>
            <p:nvPicPr>
              <p:cNvPr id="119846" name="Picture 10"/>
              <p:cNvPicPr>
                <a:picLocks noChangeAspect="1" noChangeArrowheads="1"/>
              </p:cNvPicPr>
              <p:nvPr/>
            </p:nvPicPr>
            <p:blipFill>
              <a:blip r:embed="rId6"/>
              <a:srcRect/>
              <a:stretch>
                <a:fillRect/>
              </a:stretch>
            </p:blipFill>
            <p:spPr bwMode="auto">
              <a:xfrm>
                <a:off x="3639" y="1690"/>
                <a:ext cx="244" cy="324"/>
              </a:xfrm>
              <a:prstGeom prst="rect">
                <a:avLst/>
              </a:prstGeom>
              <a:noFill/>
              <a:ln w="9525" algn="ctr">
                <a:noFill/>
                <a:miter lim="800000"/>
                <a:headEnd/>
                <a:tailEnd/>
              </a:ln>
            </p:spPr>
          </p:pic>
          <p:grpSp>
            <p:nvGrpSpPr>
              <p:cNvPr id="119847" name="Group 11"/>
              <p:cNvGrpSpPr>
                <a:grpSpLocks/>
              </p:cNvGrpSpPr>
              <p:nvPr/>
            </p:nvGrpSpPr>
            <p:grpSpPr bwMode="auto">
              <a:xfrm>
                <a:off x="2653" y="1656"/>
                <a:ext cx="253" cy="2148"/>
                <a:chOff x="2653" y="1656"/>
                <a:chExt cx="253" cy="2148"/>
              </a:xfrm>
            </p:grpSpPr>
            <p:pic>
              <p:nvPicPr>
                <p:cNvPr id="119848" name="Picture 12"/>
                <p:cNvPicPr>
                  <a:picLocks noChangeAspect="1" noChangeArrowheads="1"/>
                </p:cNvPicPr>
                <p:nvPr/>
              </p:nvPicPr>
              <p:blipFill>
                <a:blip r:embed="rId7"/>
                <a:srcRect/>
                <a:stretch>
                  <a:fillRect/>
                </a:stretch>
              </p:blipFill>
              <p:spPr bwMode="auto">
                <a:xfrm>
                  <a:off x="2653" y="1656"/>
                  <a:ext cx="253" cy="578"/>
                </a:xfrm>
                <a:prstGeom prst="rect">
                  <a:avLst/>
                </a:prstGeom>
                <a:noFill/>
                <a:ln w="9525" algn="ctr">
                  <a:noFill/>
                  <a:miter lim="800000"/>
                  <a:headEnd/>
                  <a:tailEnd/>
                </a:ln>
              </p:spPr>
            </p:pic>
            <p:sp>
              <p:nvSpPr>
                <p:cNvPr id="119849" name="Rectangle 13"/>
                <p:cNvSpPr>
                  <a:spLocks noChangeArrowheads="1"/>
                </p:cNvSpPr>
                <p:nvPr/>
              </p:nvSpPr>
              <p:spPr bwMode="auto">
                <a:xfrm>
                  <a:off x="2753" y="2054"/>
                  <a:ext cx="53" cy="1750"/>
                </a:xfrm>
                <a:prstGeom prst="rect">
                  <a:avLst/>
                </a:prstGeom>
                <a:gradFill rotWithShape="1">
                  <a:gsLst>
                    <a:gs pos="0">
                      <a:schemeClr val="bg1"/>
                    </a:gs>
                    <a:gs pos="100000">
                      <a:srgbClr val="C0C0C0"/>
                    </a:gs>
                  </a:gsLst>
                  <a:lin ang="0" scaled="1"/>
                </a:gradFill>
                <a:ln w="9525">
                  <a:solidFill>
                    <a:schemeClr val="tx1"/>
                  </a:solidFill>
                  <a:miter lim="800000"/>
                  <a:headEnd/>
                  <a:tailEnd/>
                </a:ln>
              </p:spPr>
              <p:txBody>
                <a:bodyPr wrap="none" anchor="ctr"/>
                <a:lstStyle/>
                <a:p>
                  <a:pPr algn="ctr" eaLnBrk="0" hangingPunct="0"/>
                  <a:endParaRPr lang="pt-BR"/>
                </a:p>
              </p:txBody>
            </p:sp>
          </p:grpSp>
        </p:grpSp>
        <p:pic>
          <p:nvPicPr>
            <p:cNvPr id="119842" name="Picture 14" descr="npo0001ad"/>
            <p:cNvPicPr>
              <a:picLocks noChangeAspect="1" noChangeArrowheads="1"/>
            </p:cNvPicPr>
            <p:nvPr/>
          </p:nvPicPr>
          <p:blipFill>
            <a:blip r:embed="rId8"/>
            <a:srcRect/>
            <a:stretch>
              <a:fillRect/>
            </a:stretch>
          </p:blipFill>
          <p:spPr bwMode="auto">
            <a:xfrm>
              <a:off x="864" y="2149"/>
              <a:ext cx="236" cy="270"/>
            </a:xfrm>
            <a:prstGeom prst="rect">
              <a:avLst/>
            </a:prstGeom>
            <a:noFill/>
            <a:ln w="9525" algn="ctr">
              <a:noFill/>
              <a:miter lim="800000"/>
              <a:headEnd/>
              <a:tailEnd/>
            </a:ln>
          </p:spPr>
        </p:pic>
        <p:sp>
          <p:nvSpPr>
            <p:cNvPr id="119843" name="Line 15"/>
            <p:cNvSpPr>
              <a:spLocks noChangeShapeType="1"/>
            </p:cNvSpPr>
            <p:nvPr/>
          </p:nvSpPr>
          <p:spPr bwMode="auto">
            <a:xfrm>
              <a:off x="1021" y="2374"/>
              <a:ext cx="157" cy="0"/>
            </a:xfrm>
            <a:prstGeom prst="line">
              <a:avLst/>
            </a:prstGeom>
            <a:noFill/>
            <a:ln w="28575">
              <a:solidFill>
                <a:schemeClr val="tx1"/>
              </a:solidFill>
              <a:round/>
              <a:headEnd/>
              <a:tailEnd/>
            </a:ln>
          </p:spPr>
          <p:txBody>
            <a:bodyPr/>
            <a:lstStyle/>
            <a:p>
              <a:endParaRPr lang="pt-BR"/>
            </a:p>
          </p:txBody>
        </p:sp>
      </p:grpSp>
      <p:pic>
        <p:nvPicPr>
          <p:cNvPr id="119811" name="Picture 16" descr="npo0001ae"/>
          <p:cNvPicPr>
            <a:picLocks noChangeAspect="1" noChangeArrowheads="1"/>
          </p:cNvPicPr>
          <p:nvPr/>
        </p:nvPicPr>
        <p:blipFill>
          <a:blip r:embed="rId9"/>
          <a:srcRect/>
          <a:stretch>
            <a:fillRect/>
          </a:stretch>
        </p:blipFill>
        <p:spPr bwMode="auto">
          <a:xfrm>
            <a:off x="7848600" y="4686300"/>
            <a:ext cx="450850" cy="384175"/>
          </a:xfrm>
          <a:prstGeom prst="rect">
            <a:avLst/>
          </a:prstGeom>
          <a:noFill/>
          <a:ln w="9525" algn="ctr">
            <a:noFill/>
            <a:miter lim="800000"/>
            <a:headEnd/>
            <a:tailEnd/>
          </a:ln>
        </p:spPr>
      </p:pic>
      <p:pic>
        <p:nvPicPr>
          <p:cNvPr id="119812" name="Picture 17" descr="npo0001af"/>
          <p:cNvPicPr>
            <a:picLocks noChangeAspect="1" noChangeArrowheads="1"/>
          </p:cNvPicPr>
          <p:nvPr/>
        </p:nvPicPr>
        <p:blipFill>
          <a:blip r:embed="rId9"/>
          <a:srcRect/>
          <a:stretch>
            <a:fillRect/>
          </a:stretch>
        </p:blipFill>
        <p:spPr bwMode="auto">
          <a:xfrm>
            <a:off x="1219200" y="2286000"/>
            <a:ext cx="450850" cy="384175"/>
          </a:xfrm>
          <a:prstGeom prst="rect">
            <a:avLst/>
          </a:prstGeom>
          <a:noFill/>
          <a:ln w="9525" algn="ctr">
            <a:noFill/>
            <a:miter lim="800000"/>
            <a:headEnd/>
            <a:tailEnd/>
          </a:ln>
        </p:spPr>
      </p:pic>
      <p:sp>
        <p:nvSpPr>
          <p:cNvPr id="119813" name="Line 18"/>
          <p:cNvSpPr>
            <a:spLocks noChangeShapeType="1"/>
          </p:cNvSpPr>
          <p:nvPr/>
        </p:nvSpPr>
        <p:spPr bwMode="auto">
          <a:xfrm flipV="1">
            <a:off x="1676400" y="2362200"/>
            <a:ext cx="4114800" cy="0"/>
          </a:xfrm>
          <a:prstGeom prst="line">
            <a:avLst/>
          </a:prstGeom>
          <a:noFill/>
          <a:ln w="28575">
            <a:solidFill>
              <a:srgbClr val="FF3300"/>
            </a:solidFill>
            <a:round/>
            <a:headEnd/>
            <a:tailEnd/>
          </a:ln>
        </p:spPr>
        <p:txBody>
          <a:bodyPr/>
          <a:lstStyle/>
          <a:p>
            <a:endParaRPr lang="pt-BR"/>
          </a:p>
        </p:txBody>
      </p:sp>
      <p:sp>
        <p:nvSpPr>
          <p:cNvPr id="119814" name="Line 19"/>
          <p:cNvSpPr>
            <a:spLocks noChangeShapeType="1"/>
          </p:cNvSpPr>
          <p:nvPr/>
        </p:nvSpPr>
        <p:spPr bwMode="auto">
          <a:xfrm flipV="1">
            <a:off x="1371600" y="2667000"/>
            <a:ext cx="0" cy="762000"/>
          </a:xfrm>
          <a:prstGeom prst="line">
            <a:avLst/>
          </a:prstGeom>
          <a:noFill/>
          <a:ln w="28575">
            <a:solidFill>
              <a:srgbClr val="FF3300"/>
            </a:solidFill>
            <a:round/>
            <a:headEnd/>
            <a:tailEnd/>
          </a:ln>
        </p:spPr>
        <p:txBody>
          <a:bodyPr/>
          <a:lstStyle/>
          <a:p>
            <a:endParaRPr lang="pt-BR"/>
          </a:p>
        </p:txBody>
      </p:sp>
      <p:sp>
        <p:nvSpPr>
          <p:cNvPr id="119815" name="Line 20"/>
          <p:cNvSpPr>
            <a:spLocks noChangeShapeType="1"/>
          </p:cNvSpPr>
          <p:nvPr/>
        </p:nvSpPr>
        <p:spPr bwMode="auto">
          <a:xfrm flipH="1">
            <a:off x="1524000" y="2743200"/>
            <a:ext cx="2743200" cy="0"/>
          </a:xfrm>
          <a:prstGeom prst="line">
            <a:avLst/>
          </a:prstGeom>
          <a:noFill/>
          <a:ln w="28575">
            <a:solidFill>
              <a:srgbClr val="FF3300"/>
            </a:solidFill>
            <a:round/>
            <a:headEnd/>
            <a:tailEnd/>
          </a:ln>
        </p:spPr>
        <p:txBody>
          <a:bodyPr/>
          <a:lstStyle/>
          <a:p>
            <a:endParaRPr lang="pt-BR"/>
          </a:p>
        </p:txBody>
      </p:sp>
      <p:pic>
        <p:nvPicPr>
          <p:cNvPr id="119816" name="Picture 21"/>
          <p:cNvPicPr>
            <a:picLocks noChangeAspect="1" noChangeArrowheads="1"/>
          </p:cNvPicPr>
          <p:nvPr/>
        </p:nvPicPr>
        <p:blipFill>
          <a:blip r:embed="rId10"/>
          <a:srcRect/>
          <a:stretch>
            <a:fillRect/>
          </a:stretch>
        </p:blipFill>
        <p:spPr bwMode="auto">
          <a:xfrm>
            <a:off x="8382000" y="5572125"/>
            <a:ext cx="474663" cy="530225"/>
          </a:xfrm>
          <a:prstGeom prst="rect">
            <a:avLst/>
          </a:prstGeom>
          <a:noFill/>
          <a:ln w="9525" algn="ctr">
            <a:noFill/>
            <a:miter lim="800000"/>
            <a:headEnd/>
            <a:tailEnd/>
          </a:ln>
        </p:spPr>
      </p:pic>
      <p:sp>
        <p:nvSpPr>
          <p:cNvPr id="119817" name="Line 22"/>
          <p:cNvSpPr>
            <a:spLocks noChangeShapeType="1"/>
          </p:cNvSpPr>
          <p:nvPr/>
        </p:nvSpPr>
        <p:spPr bwMode="auto">
          <a:xfrm flipV="1">
            <a:off x="1552575" y="2562225"/>
            <a:ext cx="0" cy="228600"/>
          </a:xfrm>
          <a:prstGeom prst="line">
            <a:avLst/>
          </a:prstGeom>
          <a:noFill/>
          <a:ln w="28575">
            <a:solidFill>
              <a:srgbClr val="FF3300"/>
            </a:solidFill>
            <a:round/>
            <a:headEnd/>
            <a:tailEnd/>
          </a:ln>
        </p:spPr>
        <p:txBody>
          <a:bodyPr/>
          <a:lstStyle/>
          <a:p>
            <a:endParaRPr lang="pt-BR"/>
          </a:p>
        </p:txBody>
      </p:sp>
      <p:pic>
        <p:nvPicPr>
          <p:cNvPr id="119818" name="Picture 23" descr="npo0001b1"/>
          <p:cNvPicPr>
            <a:picLocks noChangeAspect="1" noChangeArrowheads="1"/>
          </p:cNvPicPr>
          <p:nvPr/>
        </p:nvPicPr>
        <p:blipFill>
          <a:blip r:embed="rId11"/>
          <a:srcRect/>
          <a:stretch>
            <a:fillRect/>
          </a:stretch>
        </p:blipFill>
        <p:spPr bwMode="auto">
          <a:xfrm>
            <a:off x="533400" y="1371600"/>
            <a:ext cx="974725" cy="509588"/>
          </a:xfrm>
          <a:prstGeom prst="rect">
            <a:avLst/>
          </a:prstGeom>
          <a:noFill/>
          <a:ln w="9525" algn="ctr">
            <a:noFill/>
            <a:miter lim="800000"/>
            <a:headEnd/>
            <a:tailEnd/>
          </a:ln>
        </p:spPr>
      </p:pic>
      <p:sp>
        <p:nvSpPr>
          <p:cNvPr id="119819" name="Line 24"/>
          <p:cNvSpPr>
            <a:spLocks noChangeShapeType="1"/>
          </p:cNvSpPr>
          <p:nvPr/>
        </p:nvSpPr>
        <p:spPr bwMode="auto">
          <a:xfrm>
            <a:off x="990600" y="1828800"/>
            <a:ext cx="0" cy="533400"/>
          </a:xfrm>
          <a:prstGeom prst="line">
            <a:avLst/>
          </a:prstGeom>
          <a:noFill/>
          <a:ln w="28575">
            <a:solidFill>
              <a:srgbClr val="FF3300"/>
            </a:solidFill>
            <a:round/>
            <a:headEnd/>
            <a:tailEnd/>
          </a:ln>
        </p:spPr>
        <p:txBody>
          <a:bodyPr/>
          <a:lstStyle/>
          <a:p>
            <a:endParaRPr lang="pt-BR"/>
          </a:p>
        </p:txBody>
      </p:sp>
      <p:sp>
        <p:nvSpPr>
          <p:cNvPr id="119820" name="Line 25"/>
          <p:cNvSpPr>
            <a:spLocks noChangeShapeType="1"/>
          </p:cNvSpPr>
          <p:nvPr/>
        </p:nvSpPr>
        <p:spPr bwMode="auto">
          <a:xfrm flipH="1">
            <a:off x="990600" y="2362200"/>
            <a:ext cx="228600" cy="0"/>
          </a:xfrm>
          <a:prstGeom prst="line">
            <a:avLst/>
          </a:prstGeom>
          <a:noFill/>
          <a:ln w="28575">
            <a:solidFill>
              <a:srgbClr val="FF3300"/>
            </a:solidFill>
            <a:round/>
            <a:headEnd/>
            <a:tailEnd/>
          </a:ln>
        </p:spPr>
        <p:txBody>
          <a:bodyPr/>
          <a:lstStyle/>
          <a:p>
            <a:endParaRPr lang="pt-BR"/>
          </a:p>
        </p:txBody>
      </p:sp>
      <p:sp>
        <p:nvSpPr>
          <p:cNvPr id="119821" name="Line 26"/>
          <p:cNvSpPr>
            <a:spLocks noChangeShapeType="1"/>
          </p:cNvSpPr>
          <p:nvPr/>
        </p:nvSpPr>
        <p:spPr bwMode="auto">
          <a:xfrm>
            <a:off x="1219200" y="1828800"/>
            <a:ext cx="0" cy="152400"/>
          </a:xfrm>
          <a:prstGeom prst="line">
            <a:avLst/>
          </a:prstGeom>
          <a:noFill/>
          <a:ln w="28575">
            <a:solidFill>
              <a:srgbClr val="008000"/>
            </a:solidFill>
            <a:prstDash val="sysDot"/>
            <a:round/>
            <a:headEnd/>
            <a:tailEnd/>
          </a:ln>
        </p:spPr>
        <p:txBody>
          <a:bodyPr/>
          <a:lstStyle/>
          <a:p>
            <a:endParaRPr lang="pt-BR"/>
          </a:p>
        </p:txBody>
      </p:sp>
      <p:sp>
        <p:nvSpPr>
          <p:cNvPr id="119822" name="Line 27"/>
          <p:cNvSpPr>
            <a:spLocks noChangeShapeType="1"/>
          </p:cNvSpPr>
          <p:nvPr/>
        </p:nvSpPr>
        <p:spPr bwMode="auto">
          <a:xfrm>
            <a:off x="1219200" y="1981200"/>
            <a:ext cx="6629400" cy="0"/>
          </a:xfrm>
          <a:prstGeom prst="line">
            <a:avLst/>
          </a:prstGeom>
          <a:noFill/>
          <a:ln w="28575">
            <a:solidFill>
              <a:srgbClr val="008000"/>
            </a:solidFill>
            <a:prstDash val="sysDot"/>
            <a:round/>
            <a:headEnd/>
            <a:tailEnd/>
          </a:ln>
        </p:spPr>
        <p:txBody>
          <a:bodyPr/>
          <a:lstStyle/>
          <a:p>
            <a:endParaRPr lang="pt-BR"/>
          </a:p>
        </p:txBody>
      </p:sp>
      <p:sp>
        <p:nvSpPr>
          <p:cNvPr id="119823" name="Line 28"/>
          <p:cNvSpPr>
            <a:spLocks noChangeShapeType="1"/>
          </p:cNvSpPr>
          <p:nvPr/>
        </p:nvSpPr>
        <p:spPr bwMode="auto">
          <a:xfrm flipV="1">
            <a:off x="7848600" y="1981200"/>
            <a:ext cx="0" cy="2743200"/>
          </a:xfrm>
          <a:prstGeom prst="line">
            <a:avLst/>
          </a:prstGeom>
          <a:noFill/>
          <a:ln w="28575">
            <a:solidFill>
              <a:srgbClr val="008000"/>
            </a:solidFill>
            <a:prstDash val="sysDot"/>
            <a:round/>
            <a:headEnd/>
            <a:tailEnd/>
          </a:ln>
        </p:spPr>
        <p:txBody>
          <a:bodyPr/>
          <a:lstStyle/>
          <a:p>
            <a:endParaRPr lang="pt-BR"/>
          </a:p>
        </p:txBody>
      </p:sp>
      <p:sp>
        <p:nvSpPr>
          <p:cNvPr id="119824" name="Line 29"/>
          <p:cNvSpPr>
            <a:spLocks noChangeShapeType="1"/>
          </p:cNvSpPr>
          <p:nvPr/>
        </p:nvSpPr>
        <p:spPr bwMode="auto">
          <a:xfrm flipH="1">
            <a:off x="7696200" y="5029200"/>
            <a:ext cx="304800" cy="304800"/>
          </a:xfrm>
          <a:prstGeom prst="line">
            <a:avLst/>
          </a:prstGeom>
          <a:noFill/>
          <a:ln w="28575">
            <a:solidFill>
              <a:srgbClr val="008000"/>
            </a:solidFill>
            <a:prstDash val="sysDot"/>
            <a:round/>
            <a:headEnd/>
            <a:tailEnd/>
          </a:ln>
        </p:spPr>
        <p:txBody>
          <a:bodyPr/>
          <a:lstStyle/>
          <a:p>
            <a:endParaRPr lang="pt-BR"/>
          </a:p>
        </p:txBody>
      </p:sp>
      <p:sp>
        <p:nvSpPr>
          <p:cNvPr id="119825" name="Line 30"/>
          <p:cNvSpPr>
            <a:spLocks noChangeShapeType="1"/>
          </p:cNvSpPr>
          <p:nvPr/>
        </p:nvSpPr>
        <p:spPr bwMode="auto">
          <a:xfrm>
            <a:off x="8229600" y="5105400"/>
            <a:ext cx="228600" cy="457200"/>
          </a:xfrm>
          <a:prstGeom prst="line">
            <a:avLst/>
          </a:prstGeom>
          <a:noFill/>
          <a:ln w="28575">
            <a:solidFill>
              <a:srgbClr val="008000"/>
            </a:solidFill>
            <a:prstDash val="sysDot"/>
            <a:round/>
            <a:headEnd/>
            <a:tailEnd/>
          </a:ln>
        </p:spPr>
        <p:txBody>
          <a:bodyPr/>
          <a:lstStyle/>
          <a:p>
            <a:endParaRPr lang="pt-BR"/>
          </a:p>
        </p:txBody>
      </p:sp>
      <p:sp>
        <p:nvSpPr>
          <p:cNvPr id="119826" name="Text Box 31"/>
          <p:cNvSpPr txBox="1">
            <a:spLocks noChangeArrowheads="1"/>
          </p:cNvSpPr>
          <p:nvPr/>
        </p:nvSpPr>
        <p:spPr bwMode="auto">
          <a:xfrm>
            <a:off x="5775325" y="1682750"/>
            <a:ext cx="863600" cy="304800"/>
          </a:xfrm>
          <a:prstGeom prst="rect">
            <a:avLst/>
          </a:prstGeom>
          <a:noFill/>
          <a:ln w="9525">
            <a:noFill/>
            <a:miter lim="800000"/>
            <a:headEnd/>
            <a:tailEnd/>
          </a:ln>
        </p:spPr>
        <p:txBody>
          <a:bodyPr wrap="none">
            <a:spAutoFit/>
          </a:bodyPr>
          <a:lstStyle/>
          <a:p>
            <a:r>
              <a:rPr lang="en-US" sz="1400" b="1">
                <a:latin typeface="Tahoma" pitchFamily="34" charset="0"/>
              </a:rPr>
              <a:t> Modbus</a:t>
            </a:r>
          </a:p>
        </p:txBody>
      </p:sp>
      <p:sp>
        <p:nvSpPr>
          <p:cNvPr id="119827" name="Line 32"/>
          <p:cNvSpPr>
            <a:spLocks noChangeShapeType="1"/>
          </p:cNvSpPr>
          <p:nvPr/>
        </p:nvSpPr>
        <p:spPr bwMode="auto">
          <a:xfrm>
            <a:off x="838200" y="1219200"/>
            <a:ext cx="990600" cy="0"/>
          </a:xfrm>
          <a:prstGeom prst="line">
            <a:avLst/>
          </a:prstGeom>
          <a:noFill/>
          <a:ln w="28575">
            <a:solidFill>
              <a:srgbClr val="0000FF"/>
            </a:solidFill>
            <a:round/>
            <a:headEnd/>
            <a:tailEnd/>
          </a:ln>
        </p:spPr>
        <p:txBody>
          <a:bodyPr/>
          <a:lstStyle/>
          <a:p>
            <a:endParaRPr lang="pt-BR"/>
          </a:p>
        </p:txBody>
      </p:sp>
      <p:sp>
        <p:nvSpPr>
          <p:cNvPr id="119828" name="Line 34"/>
          <p:cNvSpPr>
            <a:spLocks noChangeShapeType="1"/>
          </p:cNvSpPr>
          <p:nvPr/>
        </p:nvSpPr>
        <p:spPr bwMode="auto">
          <a:xfrm flipV="1">
            <a:off x="914400" y="1219200"/>
            <a:ext cx="0" cy="152400"/>
          </a:xfrm>
          <a:prstGeom prst="line">
            <a:avLst/>
          </a:prstGeom>
          <a:noFill/>
          <a:ln w="28575">
            <a:solidFill>
              <a:srgbClr val="0000FF"/>
            </a:solidFill>
            <a:round/>
            <a:headEnd/>
            <a:tailEnd/>
          </a:ln>
        </p:spPr>
        <p:txBody>
          <a:bodyPr/>
          <a:lstStyle/>
          <a:p>
            <a:endParaRPr lang="pt-BR"/>
          </a:p>
        </p:txBody>
      </p:sp>
      <p:sp>
        <p:nvSpPr>
          <p:cNvPr id="119829" name="Line 35"/>
          <p:cNvSpPr>
            <a:spLocks noChangeShapeType="1"/>
          </p:cNvSpPr>
          <p:nvPr/>
        </p:nvSpPr>
        <p:spPr bwMode="auto">
          <a:xfrm>
            <a:off x="4343400" y="1447800"/>
            <a:ext cx="0" cy="0"/>
          </a:xfrm>
          <a:prstGeom prst="line">
            <a:avLst/>
          </a:prstGeom>
          <a:noFill/>
          <a:ln w="9525">
            <a:solidFill>
              <a:schemeClr val="tx1"/>
            </a:solidFill>
            <a:round/>
            <a:headEnd/>
            <a:tailEnd/>
          </a:ln>
        </p:spPr>
        <p:txBody>
          <a:bodyPr/>
          <a:lstStyle/>
          <a:p>
            <a:endParaRPr lang="pt-BR"/>
          </a:p>
        </p:txBody>
      </p:sp>
      <p:sp>
        <p:nvSpPr>
          <p:cNvPr id="119830" name="Rectangle 36"/>
          <p:cNvSpPr>
            <a:spLocks noChangeArrowheads="1"/>
          </p:cNvSpPr>
          <p:nvPr/>
        </p:nvSpPr>
        <p:spPr bwMode="auto">
          <a:xfrm>
            <a:off x="4267200" y="3200400"/>
            <a:ext cx="304800" cy="2971800"/>
          </a:xfrm>
          <a:prstGeom prst="rect">
            <a:avLst/>
          </a:prstGeom>
          <a:noFill/>
          <a:ln w="9525">
            <a:solidFill>
              <a:schemeClr val="tx1"/>
            </a:solidFill>
            <a:prstDash val="lgDash"/>
            <a:miter lim="800000"/>
            <a:headEnd/>
            <a:tailEnd/>
          </a:ln>
        </p:spPr>
        <p:txBody>
          <a:bodyPr wrap="none" anchor="ctr"/>
          <a:lstStyle/>
          <a:p>
            <a:pPr algn="ctr" eaLnBrk="0" hangingPunct="0"/>
            <a:endParaRPr lang="pt-BR"/>
          </a:p>
        </p:txBody>
      </p:sp>
      <p:sp>
        <p:nvSpPr>
          <p:cNvPr id="119831" name="Line 37"/>
          <p:cNvSpPr>
            <a:spLocks noChangeShapeType="1"/>
          </p:cNvSpPr>
          <p:nvPr/>
        </p:nvSpPr>
        <p:spPr bwMode="auto">
          <a:xfrm flipV="1">
            <a:off x="5791200" y="2362200"/>
            <a:ext cx="0" cy="381000"/>
          </a:xfrm>
          <a:prstGeom prst="line">
            <a:avLst/>
          </a:prstGeom>
          <a:noFill/>
          <a:ln w="28575">
            <a:solidFill>
              <a:srgbClr val="FF3300"/>
            </a:solidFill>
            <a:round/>
            <a:headEnd/>
            <a:tailEnd/>
          </a:ln>
        </p:spPr>
        <p:txBody>
          <a:bodyPr/>
          <a:lstStyle/>
          <a:p>
            <a:endParaRPr lang="pt-BR"/>
          </a:p>
        </p:txBody>
      </p:sp>
      <p:sp>
        <p:nvSpPr>
          <p:cNvPr id="119832" name="Text Box 38"/>
          <p:cNvSpPr txBox="1">
            <a:spLocks noChangeArrowheads="1"/>
          </p:cNvSpPr>
          <p:nvPr/>
        </p:nvSpPr>
        <p:spPr bwMode="auto">
          <a:xfrm>
            <a:off x="609600" y="887413"/>
            <a:ext cx="887413" cy="304800"/>
          </a:xfrm>
          <a:prstGeom prst="rect">
            <a:avLst/>
          </a:prstGeom>
          <a:noFill/>
          <a:ln w="9525">
            <a:noFill/>
            <a:miter lim="800000"/>
            <a:headEnd/>
            <a:tailEnd/>
          </a:ln>
        </p:spPr>
        <p:txBody>
          <a:bodyPr wrap="none">
            <a:spAutoFit/>
          </a:bodyPr>
          <a:lstStyle/>
          <a:p>
            <a:r>
              <a:rPr lang="en-US" sz="1400" b="1">
                <a:latin typeface="Tahoma" pitchFamily="34" charset="0"/>
              </a:rPr>
              <a:t>Ethernet</a:t>
            </a:r>
          </a:p>
        </p:txBody>
      </p:sp>
      <p:sp>
        <p:nvSpPr>
          <p:cNvPr id="119833" name="Text Box 39"/>
          <p:cNvSpPr txBox="1">
            <a:spLocks noChangeArrowheads="1"/>
          </p:cNvSpPr>
          <p:nvPr/>
        </p:nvSpPr>
        <p:spPr bwMode="auto">
          <a:xfrm>
            <a:off x="350838" y="3402013"/>
            <a:ext cx="1144587" cy="517525"/>
          </a:xfrm>
          <a:prstGeom prst="rect">
            <a:avLst/>
          </a:prstGeom>
          <a:noFill/>
          <a:ln w="9525">
            <a:noFill/>
            <a:miter lim="800000"/>
            <a:headEnd/>
            <a:tailEnd/>
          </a:ln>
        </p:spPr>
        <p:txBody>
          <a:bodyPr wrap="none">
            <a:spAutoFit/>
          </a:bodyPr>
          <a:lstStyle/>
          <a:p>
            <a:r>
              <a:rPr lang="en-US" sz="1400" b="1">
                <a:latin typeface="Tahoma" pitchFamily="34" charset="0"/>
              </a:rPr>
              <a:t>Pressure </a:t>
            </a:r>
          </a:p>
          <a:p>
            <a:r>
              <a:rPr lang="en-US" sz="1400" b="1">
                <a:latin typeface="Tahoma" pitchFamily="34" charset="0"/>
              </a:rPr>
              <a:t>Transmitter</a:t>
            </a:r>
          </a:p>
        </p:txBody>
      </p:sp>
      <p:sp>
        <p:nvSpPr>
          <p:cNvPr id="119834" name="Text Box 40"/>
          <p:cNvSpPr txBox="1">
            <a:spLocks noChangeArrowheads="1"/>
          </p:cNvSpPr>
          <p:nvPr/>
        </p:nvSpPr>
        <p:spPr bwMode="auto">
          <a:xfrm>
            <a:off x="1962150" y="2746375"/>
            <a:ext cx="2265363" cy="304800"/>
          </a:xfrm>
          <a:prstGeom prst="rect">
            <a:avLst/>
          </a:prstGeom>
          <a:noFill/>
          <a:ln w="9525">
            <a:noFill/>
            <a:miter lim="800000"/>
            <a:headEnd/>
            <a:tailEnd/>
          </a:ln>
        </p:spPr>
        <p:txBody>
          <a:bodyPr wrap="none">
            <a:spAutoFit/>
          </a:bodyPr>
          <a:lstStyle/>
          <a:p>
            <a:r>
              <a:rPr lang="en-US" sz="1400" b="1">
                <a:latin typeface="Tahoma" pitchFamily="34" charset="0"/>
              </a:rPr>
              <a:t>Temperature Transmitter</a:t>
            </a:r>
          </a:p>
        </p:txBody>
      </p:sp>
      <p:sp>
        <p:nvSpPr>
          <p:cNvPr id="119835" name="Text Box 41"/>
          <p:cNvSpPr txBox="1">
            <a:spLocks noChangeArrowheads="1"/>
          </p:cNvSpPr>
          <p:nvPr/>
        </p:nvSpPr>
        <p:spPr bwMode="auto">
          <a:xfrm>
            <a:off x="4876800" y="2457450"/>
            <a:ext cx="1146175" cy="730250"/>
          </a:xfrm>
          <a:prstGeom prst="rect">
            <a:avLst/>
          </a:prstGeom>
          <a:noFill/>
          <a:ln w="9525">
            <a:noFill/>
            <a:miter lim="800000"/>
            <a:headEnd/>
            <a:tailEnd/>
          </a:ln>
        </p:spPr>
        <p:txBody>
          <a:bodyPr wrap="none">
            <a:spAutoFit/>
          </a:bodyPr>
          <a:lstStyle/>
          <a:p>
            <a:r>
              <a:rPr lang="en-US" sz="1400" b="1">
                <a:latin typeface="Tahoma" pitchFamily="34" charset="0"/>
              </a:rPr>
              <a:t>Level </a:t>
            </a:r>
          </a:p>
          <a:p>
            <a:r>
              <a:rPr lang="en-US" sz="1400" b="1">
                <a:latin typeface="Tahoma" pitchFamily="34" charset="0"/>
              </a:rPr>
              <a:t>Transmitter</a:t>
            </a:r>
          </a:p>
          <a:p>
            <a:r>
              <a:rPr lang="en-US" sz="1400" b="1">
                <a:latin typeface="Tahoma" pitchFamily="34" charset="0"/>
              </a:rPr>
              <a:t>(Radar)</a:t>
            </a:r>
          </a:p>
        </p:txBody>
      </p:sp>
      <p:sp>
        <p:nvSpPr>
          <p:cNvPr id="119836" name="Text Box 42"/>
          <p:cNvSpPr txBox="1">
            <a:spLocks noChangeArrowheads="1"/>
          </p:cNvSpPr>
          <p:nvPr/>
        </p:nvSpPr>
        <p:spPr bwMode="auto">
          <a:xfrm>
            <a:off x="457200" y="2641600"/>
            <a:ext cx="1236663" cy="517525"/>
          </a:xfrm>
          <a:prstGeom prst="rect">
            <a:avLst/>
          </a:prstGeom>
          <a:noFill/>
          <a:ln w="9525">
            <a:noFill/>
            <a:miter lim="800000"/>
            <a:headEnd/>
            <a:tailEnd/>
          </a:ln>
        </p:spPr>
        <p:txBody>
          <a:bodyPr wrap="none">
            <a:spAutoFit/>
          </a:bodyPr>
          <a:lstStyle/>
          <a:p>
            <a:pPr algn="ctr"/>
            <a:r>
              <a:rPr lang="en-US" sz="1400" b="1">
                <a:latin typeface="Tahoma" pitchFamily="34" charset="0"/>
              </a:rPr>
              <a:t>Junction Box</a:t>
            </a:r>
          </a:p>
          <a:p>
            <a:pPr algn="ctr"/>
            <a:r>
              <a:rPr lang="en-US" sz="1400" b="1">
                <a:latin typeface="Tahoma" pitchFamily="34" charset="0"/>
              </a:rPr>
              <a:t>(JM400)</a:t>
            </a:r>
          </a:p>
        </p:txBody>
      </p:sp>
      <p:sp>
        <p:nvSpPr>
          <p:cNvPr id="119837" name="Text Box 43"/>
          <p:cNvSpPr txBox="1">
            <a:spLocks noChangeArrowheads="1"/>
          </p:cNvSpPr>
          <p:nvPr/>
        </p:nvSpPr>
        <p:spPr bwMode="auto">
          <a:xfrm>
            <a:off x="2422525" y="2063750"/>
            <a:ext cx="2120900" cy="304800"/>
          </a:xfrm>
          <a:prstGeom prst="rect">
            <a:avLst/>
          </a:prstGeom>
          <a:noFill/>
          <a:ln w="9525">
            <a:noFill/>
            <a:miter lim="800000"/>
            <a:headEnd/>
            <a:tailEnd/>
          </a:ln>
        </p:spPr>
        <p:txBody>
          <a:bodyPr wrap="none">
            <a:spAutoFit/>
          </a:bodyPr>
          <a:lstStyle/>
          <a:p>
            <a:r>
              <a:rPr lang="en-US" sz="1400" b="1">
                <a:latin typeface="Tahoma" pitchFamily="34" charset="0"/>
              </a:rPr>
              <a:t>Foundation Fieldbus H1</a:t>
            </a:r>
          </a:p>
        </p:txBody>
      </p:sp>
      <p:sp>
        <p:nvSpPr>
          <p:cNvPr id="119838" name="AutoShape 44"/>
          <p:cNvSpPr>
            <a:spLocks noChangeArrowheads="1"/>
          </p:cNvSpPr>
          <p:nvPr/>
        </p:nvSpPr>
        <p:spPr bwMode="auto">
          <a:xfrm>
            <a:off x="2362200" y="790575"/>
            <a:ext cx="2546350" cy="776288"/>
          </a:xfrm>
          <a:prstGeom prst="wedgeRectCallout">
            <a:avLst>
              <a:gd name="adj1" fmla="val -77245"/>
              <a:gd name="adj2" fmla="val 5421"/>
            </a:avLst>
          </a:prstGeom>
          <a:noFill/>
          <a:ln w="28575">
            <a:solidFill>
              <a:schemeClr val="tx1"/>
            </a:solidFill>
            <a:miter lim="800000"/>
            <a:headEnd/>
            <a:tailEnd/>
          </a:ln>
        </p:spPr>
        <p:txBody>
          <a:bodyPr/>
          <a:lstStyle/>
          <a:p>
            <a:pPr algn="ctr"/>
            <a:r>
              <a:rPr lang="en-US" sz="1400" b="1">
                <a:latin typeface="Tahoma" pitchFamily="34" charset="0"/>
              </a:rPr>
              <a:t>Installation of Controller at the Field  or in Control room</a:t>
            </a:r>
          </a:p>
          <a:p>
            <a:pPr algn="ctr"/>
            <a:endParaRPr lang="en-US" sz="1400" b="1">
              <a:latin typeface="Tahoma" pitchFamily="34" charset="0"/>
            </a:endParaRPr>
          </a:p>
        </p:txBody>
      </p:sp>
      <p:sp>
        <p:nvSpPr>
          <p:cNvPr id="119839" name="Text Box 45"/>
          <p:cNvSpPr txBox="1">
            <a:spLocks noChangeArrowheads="1"/>
          </p:cNvSpPr>
          <p:nvPr/>
        </p:nvSpPr>
        <p:spPr bwMode="auto">
          <a:xfrm>
            <a:off x="6664325" y="4773613"/>
            <a:ext cx="893763" cy="517525"/>
          </a:xfrm>
          <a:prstGeom prst="rect">
            <a:avLst/>
          </a:prstGeom>
          <a:noFill/>
          <a:ln w="9525">
            <a:noFill/>
            <a:miter lim="800000"/>
            <a:headEnd/>
            <a:tailEnd/>
          </a:ln>
        </p:spPr>
        <p:txBody>
          <a:bodyPr wrap="none">
            <a:spAutoFit/>
          </a:bodyPr>
          <a:lstStyle/>
          <a:p>
            <a:pPr algn="ctr"/>
            <a:r>
              <a:rPr lang="en-US" sz="1400" b="1">
                <a:latin typeface="Tahoma" pitchFamily="34" charset="0"/>
              </a:rPr>
              <a:t>Motorize</a:t>
            </a:r>
          </a:p>
          <a:p>
            <a:pPr algn="ctr"/>
            <a:r>
              <a:rPr lang="en-US" sz="1400" b="1">
                <a:latin typeface="Tahoma" pitchFamily="34" charset="0"/>
              </a:rPr>
              <a:t> Valve</a:t>
            </a:r>
          </a:p>
        </p:txBody>
      </p:sp>
      <p:sp>
        <p:nvSpPr>
          <p:cNvPr id="119840" name="Text Box 46"/>
          <p:cNvSpPr txBox="1">
            <a:spLocks noChangeArrowheads="1"/>
          </p:cNvSpPr>
          <p:nvPr/>
        </p:nvSpPr>
        <p:spPr bwMode="auto">
          <a:xfrm>
            <a:off x="7740650" y="4775200"/>
            <a:ext cx="1146175" cy="517525"/>
          </a:xfrm>
          <a:prstGeom prst="rect">
            <a:avLst/>
          </a:prstGeom>
          <a:noFill/>
          <a:ln w="9525">
            <a:noFill/>
            <a:miter lim="800000"/>
            <a:headEnd/>
            <a:tailEnd/>
          </a:ln>
        </p:spPr>
        <p:txBody>
          <a:bodyPr wrap="none">
            <a:spAutoFit/>
          </a:bodyPr>
          <a:lstStyle/>
          <a:p>
            <a:pPr algn="ctr"/>
            <a:r>
              <a:rPr lang="en-US" sz="1400" b="1">
                <a:latin typeface="Tahoma" pitchFamily="34" charset="0"/>
              </a:rPr>
              <a:t>BSW </a:t>
            </a:r>
          </a:p>
          <a:p>
            <a:pPr algn="ctr"/>
            <a:r>
              <a:rPr lang="en-US" sz="1400" b="1">
                <a:latin typeface="Tahoma" pitchFamily="34" charset="0"/>
              </a:rPr>
              <a:t>Transmitter</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ChangeArrowheads="1"/>
          </p:cNvSpPr>
          <p:nvPr/>
        </p:nvSpPr>
        <p:spPr bwMode="auto">
          <a:xfrm>
            <a:off x="176213" y="152400"/>
            <a:ext cx="6096000" cy="1143000"/>
          </a:xfrm>
          <a:prstGeom prst="rect">
            <a:avLst/>
          </a:prstGeom>
          <a:solidFill>
            <a:srgbClr val="FFFFFF"/>
          </a:solidFill>
          <a:ln w="9525">
            <a:noFill/>
            <a:miter lim="800000"/>
            <a:headEnd/>
            <a:tailEnd/>
          </a:ln>
        </p:spPr>
        <p:txBody>
          <a:bodyPr/>
          <a:lstStyle/>
          <a:p>
            <a:pPr algn="ctr" defTabSz="885825" eaLnBrk="0" hangingPunct="0">
              <a:lnSpc>
                <a:spcPct val="85000"/>
              </a:lnSpc>
              <a:defRPr/>
            </a:pPr>
            <a:r>
              <a:rPr lang="es-VE" sz="2800" b="1" i="1" dirty="0" err="1">
                <a:solidFill>
                  <a:srgbClr val="000000"/>
                </a:solidFill>
                <a:effectLst>
                  <a:outerShdw blurRad="38100" dist="38100" dir="2700000" algn="tl">
                    <a:srgbClr val="C0C0C0"/>
                  </a:outerShdw>
                </a:effectLst>
                <a:latin typeface="Arial" charset="0"/>
                <a:cs typeface="+mn-cs"/>
              </a:rPr>
              <a:t>Aplicações</a:t>
            </a:r>
            <a:r>
              <a:rPr lang="es-VE" sz="2800" b="1" i="1" dirty="0">
                <a:solidFill>
                  <a:srgbClr val="000000"/>
                </a:solidFill>
                <a:effectLst>
                  <a:outerShdw blurRad="38100" dist="38100" dir="2700000" algn="tl">
                    <a:srgbClr val="C0C0C0"/>
                  </a:outerShdw>
                </a:effectLst>
                <a:latin typeface="Arial" charset="0"/>
                <a:cs typeface="+mn-cs"/>
              </a:rPr>
              <a:t> </a:t>
            </a:r>
            <a:r>
              <a:rPr lang="es-VE" sz="2800" b="1" i="1" dirty="0" err="1">
                <a:solidFill>
                  <a:srgbClr val="000000"/>
                </a:solidFill>
                <a:effectLst>
                  <a:outerShdw blurRad="38100" dist="38100" dir="2700000" algn="tl">
                    <a:srgbClr val="C0C0C0"/>
                  </a:outerShdw>
                </a:effectLst>
                <a:latin typeface="Arial" charset="0"/>
                <a:cs typeface="+mn-cs"/>
              </a:rPr>
              <a:t>Foundation</a:t>
            </a:r>
            <a:r>
              <a:rPr lang="es-VE" sz="2800" b="1" i="1" dirty="0">
                <a:solidFill>
                  <a:srgbClr val="000000"/>
                </a:solidFill>
                <a:effectLst>
                  <a:outerShdw blurRad="38100" dist="38100" dir="2700000" algn="tl">
                    <a:srgbClr val="C0C0C0"/>
                  </a:outerShdw>
                </a:effectLst>
                <a:latin typeface="Arial" charset="0"/>
                <a:cs typeface="+mn-cs"/>
              </a:rPr>
              <a:t> </a:t>
            </a:r>
            <a:r>
              <a:rPr lang="es-VE" sz="2800" b="1" i="1" dirty="0" err="1">
                <a:solidFill>
                  <a:srgbClr val="000000"/>
                </a:solidFill>
                <a:effectLst>
                  <a:outerShdw blurRad="38100" dist="38100" dir="2700000" algn="tl">
                    <a:srgbClr val="C0C0C0"/>
                  </a:outerShdw>
                </a:effectLst>
                <a:latin typeface="Arial" charset="0"/>
                <a:cs typeface="+mn-cs"/>
              </a:rPr>
              <a:t>Fieldbus</a:t>
            </a:r>
            <a:endParaRPr lang="es-VE" sz="2800" b="1" i="1" dirty="0">
              <a:solidFill>
                <a:srgbClr val="000000"/>
              </a:solidFill>
              <a:effectLst>
                <a:outerShdw blurRad="38100" dist="38100" dir="2700000" algn="tl">
                  <a:srgbClr val="C0C0C0"/>
                </a:outerShdw>
              </a:effectLst>
              <a:latin typeface="Arial" charset="0"/>
              <a:cs typeface="+mn-cs"/>
            </a:endParaRPr>
          </a:p>
        </p:txBody>
      </p:sp>
      <p:sp>
        <p:nvSpPr>
          <p:cNvPr id="121858" name="Line 3"/>
          <p:cNvSpPr>
            <a:spLocks noChangeShapeType="1"/>
          </p:cNvSpPr>
          <p:nvPr/>
        </p:nvSpPr>
        <p:spPr bwMode="auto">
          <a:xfrm flipH="1">
            <a:off x="2590800" y="1524000"/>
            <a:ext cx="76200" cy="0"/>
          </a:xfrm>
          <a:prstGeom prst="line">
            <a:avLst/>
          </a:prstGeom>
          <a:noFill/>
          <a:ln w="9525">
            <a:noFill/>
            <a:round/>
            <a:headEnd/>
            <a:tailEnd/>
          </a:ln>
        </p:spPr>
        <p:txBody>
          <a:bodyPr wrap="none" anchor="ctr"/>
          <a:lstStyle/>
          <a:p>
            <a:endParaRPr lang="pt-BR"/>
          </a:p>
        </p:txBody>
      </p:sp>
      <p:sp>
        <p:nvSpPr>
          <p:cNvPr id="121859" name="Line 4"/>
          <p:cNvSpPr>
            <a:spLocks noChangeShapeType="1"/>
          </p:cNvSpPr>
          <p:nvPr/>
        </p:nvSpPr>
        <p:spPr bwMode="auto">
          <a:xfrm flipV="1">
            <a:off x="762000" y="2438400"/>
            <a:ext cx="0" cy="381000"/>
          </a:xfrm>
          <a:prstGeom prst="line">
            <a:avLst/>
          </a:prstGeom>
          <a:noFill/>
          <a:ln w="9525">
            <a:noFill/>
            <a:round/>
            <a:headEnd/>
            <a:tailEnd/>
          </a:ln>
        </p:spPr>
        <p:txBody>
          <a:bodyPr wrap="none" anchor="ctr"/>
          <a:lstStyle/>
          <a:p>
            <a:endParaRPr lang="pt-BR"/>
          </a:p>
        </p:txBody>
      </p:sp>
      <p:pic>
        <p:nvPicPr>
          <p:cNvPr id="121860" name="Picture 3" descr="npo0001b3"/>
          <p:cNvPicPr>
            <a:picLocks noChangeAspect="1" noChangeArrowheads="1"/>
          </p:cNvPicPr>
          <p:nvPr/>
        </p:nvPicPr>
        <p:blipFill>
          <a:blip r:embed="rId3"/>
          <a:srcRect/>
          <a:stretch>
            <a:fillRect/>
          </a:stretch>
        </p:blipFill>
        <p:spPr bwMode="auto">
          <a:xfrm>
            <a:off x="952500" y="1146175"/>
            <a:ext cx="7364413" cy="48228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636" name="Picture 2" descr="npo00018a"/>
          <p:cNvPicPr>
            <a:picLocks noChangeAspect="1" noChangeArrowheads="1"/>
          </p:cNvPicPr>
          <p:nvPr/>
        </p:nvPicPr>
        <p:blipFill>
          <a:blip r:embed="rId3"/>
          <a:srcRect/>
          <a:stretch>
            <a:fillRect/>
          </a:stretch>
        </p:blipFill>
        <p:spPr bwMode="auto">
          <a:xfrm>
            <a:off x="1003300" y="869950"/>
            <a:ext cx="7523163" cy="5641975"/>
          </a:xfrm>
          <a:prstGeom prst="rect">
            <a:avLst/>
          </a:prstGeom>
          <a:noFill/>
          <a:ln w="9525" algn="ctr">
            <a:noFill/>
            <a:miter lim="800000"/>
            <a:headEnd/>
            <a:tailEnd/>
          </a:ln>
        </p:spPr>
      </p:pic>
      <p:sp>
        <p:nvSpPr>
          <p:cNvPr id="620547" name="Rectangle 3"/>
          <p:cNvSpPr>
            <a:spLocks noChangeArrowheads="1"/>
          </p:cNvSpPr>
          <p:nvPr/>
        </p:nvSpPr>
        <p:spPr bwMode="auto">
          <a:xfrm>
            <a:off x="838200" y="1054100"/>
            <a:ext cx="7772400" cy="1143000"/>
          </a:xfrm>
          <a:prstGeom prst="rect">
            <a:avLst/>
          </a:prstGeom>
          <a:noFill/>
          <a:ln w="9525">
            <a:noFill/>
            <a:miter lim="800000"/>
            <a:headEnd/>
            <a:tailEnd/>
          </a:ln>
          <a:effectLst/>
        </p:spPr>
        <p:txBody>
          <a:bodyPr lIns="92075" tIns="46038" rIns="92075" bIns="46038" anchor="ctr"/>
          <a:lstStyle/>
          <a:p>
            <a:pPr eaLnBrk="0" hangingPunct="0">
              <a:lnSpc>
                <a:spcPct val="85000"/>
              </a:lnSpc>
              <a:defRPr/>
            </a:pPr>
            <a:endParaRPr lang="pt-BR" sz="3200" b="1" i="1">
              <a:solidFill>
                <a:srgbClr val="0F245F"/>
              </a:solidFill>
              <a:effectLst>
                <a:outerShdw blurRad="38100" dist="38100" dir="2700000" algn="tl">
                  <a:srgbClr val="C0C0C0"/>
                </a:outerShdw>
              </a:effectLst>
              <a:latin typeface="Arial" pitchFamily="34" charset="0"/>
              <a:cs typeface="+mn-cs"/>
            </a:endParaRPr>
          </a:p>
        </p:txBody>
      </p:sp>
      <p:grpSp>
        <p:nvGrpSpPr>
          <p:cNvPr id="123907" name="Group 4"/>
          <p:cNvGrpSpPr>
            <a:grpSpLocks/>
          </p:cNvGrpSpPr>
          <p:nvPr/>
        </p:nvGrpSpPr>
        <p:grpSpPr bwMode="auto">
          <a:xfrm>
            <a:off x="1155700" y="2422525"/>
            <a:ext cx="2820988" cy="3308350"/>
            <a:chOff x="728" y="1526"/>
            <a:chExt cx="1777" cy="2084"/>
          </a:xfrm>
        </p:grpSpPr>
        <p:grpSp>
          <p:nvGrpSpPr>
            <p:cNvPr id="123942" name="Group 5"/>
            <p:cNvGrpSpPr>
              <a:grpSpLocks/>
            </p:cNvGrpSpPr>
            <p:nvPr/>
          </p:nvGrpSpPr>
          <p:grpSpPr bwMode="auto">
            <a:xfrm>
              <a:off x="728" y="1982"/>
              <a:ext cx="1777" cy="1273"/>
              <a:chOff x="624" y="576"/>
              <a:chExt cx="1777" cy="1273"/>
            </a:xfrm>
          </p:grpSpPr>
          <p:sp>
            <p:nvSpPr>
              <p:cNvPr id="123986" name="Freeform 6"/>
              <p:cNvSpPr>
                <a:spLocks/>
              </p:cNvSpPr>
              <p:nvPr/>
            </p:nvSpPr>
            <p:spPr bwMode="auto">
              <a:xfrm>
                <a:off x="624" y="576"/>
                <a:ext cx="1777" cy="769"/>
              </a:xfrm>
              <a:custGeom>
                <a:avLst/>
                <a:gdLst>
                  <a:gd name="T0" fmla="*/ 0 w 1777"/>
                  <a:gd name="T1" fmla="*/ 768 h 769"/>
                  <a:gd name="T2" fmla="*/ 864 w 1777"/>
                  <a:gd name="T3" fmla="*/ 0 h 769"/>
                  <a:gd name="T4" fmla="*/ 1776 w 1777"/>
                  <a:gd name="T5" fmla="*/ 768 h 769"/>
                  <a:gd name="T6" fmla="*/ 0 60000 65536"/>
                  <a:gd name="T7" fmla="*/ 0 60000 65536"/>
                  <a:gd name="T8" fmla="*/ 0 60000 65536"/>
                  <a:gd name="T9" fmla="*/ 0 w 1777"/>
                  <a:gd name="T10" fmla="*/ 0 h 769"/>
                  <a:gd name="T11" fmla="*/ 1777 w 1777"/>
                  <a:gd name="T12" fmla="*/ 769 h 769"/>
                </a:gdLst>
                <a:ahLst/>
                <a:cxnLst>
                  <a:cxn ang="T6">
                    <a:pos x="T0" y="T1"/>
                  </a:cxn>
                  <a:cxn ang="T7">
                    <a:pos x="T2" y="T3"/>
                  </a:cxn>
                  <a:cxn ang="T8">
                    <a:pos x="T4" y="T5"/>
                  </a:cxn>
                </a:cxnLst>
                <a:rect l="T9" t="T10" r="T11" b="T12"/>
                <a:pathLst>
                  <a:path w="1777" h="769">
                    <a:moveTo>
                      <a:pt x="0" y="768"/>
                    </a:moveTo>
                    <a:lnTo>
                      <a:pt x="864" y="0"/>
                    </a:lnTo>
                    <a:lnTo>
                      <a:pt x="1776" y="768"/>
                    </a:lnTo>
                  </a:path>
                </a:pathLst>
              </a:custGeom>
              <a:solidFill>
                <a:srgbClr val="FFC5CF"/>
              </a:solidFill>
              <a:ln w="9525" cap="rnd">
                <a:noFill/>
                <a:round/>
                <a:headEnd type="none" w="sm" len="sm"/>
                <a:tailEnd type="none" w="sm" len="sm"/>
              </a:ln>
            </p:spPr>
            <p:txBody>
              <a:bodyPr/>
              <a:lstStyle/>
              <a:p>
                <a:endParaRPr lang="pt-BR"/>
              </a:p>
            </p:txBody>
          </p:sp>
          <p:sp>
            <p:nvSpPr>
              <p:cNvPr id="123987" name="Arc 7"/>
              <p:cNvSpPr>
                <a:spLocks/>
              </p:cNvSpPr>
              <p:nvPr/>
            </p:nvSpPr>
            <p:spPr bwMode="auto">
              <a:xfrm>
                <a:off x="648" y="1319"/>
                <a:ext cx="1728" cy="530"/>
              </a:xfrm>
              <a:custGeom>
                <a:avLst/>
                <a:gdLst>
                  <a:gd name="T0" fmla="*/ 0 w 43200"/>
                  <a:gd name="T1" fmla="*/ 0 h 21682"/>
                  <a:gd name="T2" fmla="*/ 0 w 43200"/>
                  <a:gd name="T3" fmla="*/ 0 h 21682"/>
                  <a:gd name="T4" fmla="*/ 0 w 43200"/>
                  <a:gd name="T5" fmla="*/ 0 h 21682"/>
                  <a:gd name="T6" fmla="*/ 0 60000 65536"/>
                  <a:gd name="T7" fmla="*/ 0 60000 65536"/>
                  <a:gd name="T8" fmla="*/ 0 60000 65536"/>
                  <a:gd name="T9" fmla="*/ 0 w 43200"/>
                  <a:gd name="T10" fmla="*/ 0 h 21682"/>
                  <a:gd name="T11" fmla="*/ 43200 w 43200"/>
                  <a:gd name="T12" fmla="*/ 21682 h 21682"/>
                </a:gdLst>
                <a:ahLst/>
                <a:cxnLst>
                  <a:cxn ang="T6">
                    <a:pos x="T0" y="T1"/>
                  </a:cxn>
                  <a:cxn ang="T7">
                    <a:pos x="T2" y="T3"/>
                  </a:cxn>
                  <a:cxn ang="T8">
                    <a:pos x="T4" y="T5"/>
                  </a:cxn>
                </a:cxnLst>
                <a:rect l="T9" t="T10" r="T11" b="T12"/>
                <a:pathLst>
                  <a:path w="43200" h="21682" fill="none" extrusionOk="0">
                    <a:moveTo>
                      <a:pt x="43200" y="82"/>
                    </a:moveTo>
                    <a:cubicBezTo>
                      <a:pt x="43200" y="12011"/>
                      <a:pt x="33529" y="21682"/>
                      <a:pt x="21600" y="21682"/>
                    </a:cubicBezTo>
                    <a:cubicBezTo>
                      <a:pt x="9670" y="21682"/>
                      <a:pt x="0" y="12011"/>
                      <a:pt x="0" y="82"/>
                    </a:cubicBezTo>
                    <a:cubicBezTo>
                      <a:pt x="-1" y="54"/>
                      <a:pt x="0" y="27"/>
                      <a:pt x="0" y="0"/>
                    </a:cubicBezTo>
                  </a:path>
                  <a:path w="43200" h="21682" stroke="0" extrusionOk="0">
                    <a:moveTo>
                      <a:pt x="43200" y="82"/>
                    </a:moveTo>
                    <a:cubicBezTo>
                      <a:pt x="43200" y="12011"/>
                      <a:pt x="33529" y="21682"/>
                      <a:pt x="21600" y="21682"/>
                    </a:cubicBezTo>
                    <a:cubicBezTo>
                      <a:pt x="9670" y="21682"/>
                      <a:pt x="0" y="12011"/>
                      <a:pt x="0" y="82"/>
                    </a:cubicBezTo>
                    <a:cubicBezTo>
                      <a:pt x="-1" y="54"/>
                      <a:pt x="0" y="27"/>
                      <a:pt x="0" y="0"/>
                    </a:cubicBezTo>
                    <a:lnTo>
                      <a:pt x="21600" y="82"/>
                    </a:lnTo>
                    <a:close/>
                  </a:path>
                </a:pathLst>
              </a:custGeom>
              <a:solidFill>
                <a:srgbClr val="FFC5CF"/>
              </a:solidFill>
              <a:ln w="25400" cap="rnd">
                <a:solidFill>
                  <a:srgbClr val="FC0128"/>
                </a:solidFill>
                <a:round/>
                <a:headEnd/>
                <a:tailEnd/>
              </a:ln>
            </p:spPr>
            <p:txBody>
              <a:bodyPr wrap="none" anchor="ctr"/>
              <a:lstStyle/>
              <a:p>
                <a:endParaRPr lang="pt-BR"/>
              </a:p>
            </p:txBody>
          </p:sp>
        </p:grpSp>
        <p:pic>
          <p:nvPicPr>
            <p:cNvPr id="123943" name="Picture 8" descr="npo00018b"/>
            <p:cNvPicPr>
              <a:picLocks noChangeAspect="1" noChangeArrowheads="1"/>
            </p:cNvPicPr>
            <p:nvPr/>
          </p:nvPicPr>
          <p:blipFill>
            <a:blip r:embed="rId4"/>
            <a:srcRect/>
            <a:stretch>
              <a:fillRect/>
            </a:stretch>
          </p:blipFill>
          <p:spPr bwMode="auto">
            <a:xfrm>
              <a:off x="1332" y="1870"/>
              <a:ext cx="536" cy="503"/>
            </a:xfrm>
            <a:prstGeom prst="rect">
              <a:avLst/>
            </a:prstGeom>
            <a:noFill/>
            <a:ln w="9525" algn="ctr">
              <a:noFill/>
              <a:miter lim="800000"/>
              <a:headEnd/>
              <a:tailEnd/>
            </a:ln>
          </p:spPr>
        </p:pic>
        <p:grpSp>
          <p:nvGrpSpPr>
            <p:cNvPr id="123944" name="Group 9"/>
            <p:cNvGrpSpPr>
              <a:grpSpLocks/>
            </p:cNvGrpSpPr>
            <p:nvPr/>
          </p:nvGrpSpPr>
          <p:grpSpPr bwMode="auto">
            <a:xfrm>
              <a:off x="1116" y="3330"/>
              <a:ext cx="184" cy="184"/>
              <a:chOff x="1012" y="1924"/>
              <a:chExt cx="184" cy="184"/>
            </a:xfrm>
          </p:grpSpPr>
          <p:sp>
            <p:nvSpPr>
              <p:cNvPr id="123982" name="Oval 10"/>
              <p:cNvSpPr>
                <a:spLocks noChangeArrowheads="1"/>
              </p:cNvSpPr>
              <p:nvPr/>
            </p:nvSpPr>
            <p:spPr bwMode="auto">
              <a:xfrm>
                <a:off x="1012" y="1924"/>
                <a:ext cx="184" cy="184"/>
              </a:xfrm>
              <a:prstGeom prst="ellipse">
                <a:avLst/>
              </a:prstGeom>
              <a:solidFill>
                <a:schemeClr val="folHlink"/>
              </a:solidFill>
              <a:ln w="12700">
                <a:solidFill>
                  <a:schemeClr val="tx1"/>
                </a:solidFill>
                <a:round/>
                <a:headEnd/>
                <a:tailEnd/>
              </a:ln>
            </p:spPr>
            <p:txBody>
              <a:bodyPr wrap="none" anchor="ctr"/>
              <a:lstStyle/>
              <a:p>
                <a:pPr algn="ctr" eaLnBrk="0" hangingPunct="0"/>
                <a:endParaRPr lang="pt-BR"/>
              </a:p>
            </p:txBody>
          </p:sp>
          <p:grpSp>
            <p:nvGrpSpPr>
              <p:cNvPr id="123983" name="Group 11"/>
              <p:cNvGrpSpPr>
                <a:grpSpLocks/>
              </p:cNvGrpSpPr>
              <p:nvPr/>
            </p:nvGrpSpPr>
            <p:grpSpPr bwMode="auto">
              <a:xfrm>
                <a:off x="1036" y="1948"/>
                <a:ext cx="136" cy="136"/>
                <a:chOff x="1036" y="1948"/>
                <a:chExt cx="136" cy="136"/>
              </a:xfrm>
            </p:grpSpPr>
            <p:sp>
              <p:nvSpPr>
                <p:cNvPr id="123984" name="Line 12"/>
                <p:cNvSpPr>
                  <a:spLocks noChangeShapeType="1"/>
                </p:cNvSpPr>
                <p:nvPr/>
              </p:nvSpPr>
              <p:spPr bwMode="auto">
                <a:xfrm>
                  <a:off x="1036" y="1948"/>
                  <a:ext cx="136" cy="136"/>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85" name="Line 13"/>
                <p:cNvSpPr>
                  <a:spLocks noChangeShapeType="1"/>
                </p:cNvSpPr>
                <p:nvPr/>
              </p:nvSpPr>
              <p:spPr bwMode="auto">
                <a:xfrm flipV="1">
                  <a:off x="1036" y="1948"/>
                  <a:ext cx="136" cy="136"/>
                </a:xfrm>
                <a:prstGeom prst="line">
                  <a:avLst/>
                </a:prstGeom>
                <a:noFill/>
                <a:ln w="12700">
                  <a:solidFill>
                    <a:schemeClr val="tx1"/>
                  </a:solidFill>
                  <a:round/>
                  <a:headEnd type="none" w="sm" len="sm"/>
                  <a:tailEnd type="none" w="sm" len="sm"/>
                </a:ln>
              </p:spPr>
              <p:txBody>
                <a:bodyPr wrap="none" anchor="ctr"/>
                <a:lstStyle/>
                <a:p>
                  <a:endParaRPr lang="pt-BR"/>
                </a:p>
              </p:txBody>
            </p:sp>
          </p:grpSp>
        </p:grpSp>
        <p:grpSp>
          <p:nvGrpSpPr>
            <p:cNvPr id="123945" name="Group 14"/>
            <p:cNvGrpSpPr>
              <a:grpSpLocks/>
            </p:cNvGrpSpPr>
            <p:nvPr/>
          </p:nvGrpSpPr>
          <p:grpSpPr bwMode="auto">
            <a:xfrm>
              <a:off x="1356" y="3330"/>
              <a:ext cx="184" cy="184"/>
              <a:chOff x="1252" y="1924"/>
              <a:chExt cx="184" cy="184"/>
            </a:xfrm>
          </p:grpSpPr>
          <p:sp>
            <p:nvSpPr>
              <p:cNvPr id="123978" name="Oval 15"/>
              <p:cNvSpPr>
                <a:spLocks noChangeArrowheads="1"/>
              </p:cNvSpPr>
              <p:nvPr/>
            </p:nvSpPr>
            <p:spPr bwMode="auto">
              <a:xfrm>
                <a:off x="1252" y="1924"/>
                <a:ext cx="184" cy="184"/>
              </a:xfrm>
              <a:prstGeom prst="ellipse">
                <a:avLst/>
              </a:prstGeom>
              <a:solidFill>
                <a:schemeClr val="folHlink"/>
              </a:solidFill>
              <a:ln w="12700">
                <a:solidFill>
                  <a:schemeClr val="tx1"/>
                </a:solidFill>
                <a:round/>
                <a:headEnd/>
                <a:tailEnd/>
              </a:ln>
            </p:spPr>
            <p:txBody>
              <a:bodyPr wrap="none" anchor="ctr"/>
              <a:lstStyle/>
              <a:p>
                <a:pPr algn="ctr" eaLnBrk="0" hangingPunct="0"/>
                <a:endParaRPr lang="pt-BR"/>
              </a:p>
            </p:txBody>
          </p:sp>
          <p:grpSp>
            <p:nvGrpSpPr>
              <p:cNvPr id="123979" name="Group 16"/>
              <p:cNvGrpSpPr>
                <a:grpSpLocks/>
              </p:cNvGrpSpPr>
              <p:nvPr/>
            </p:nvGrpSpPr>
            <p:grpSpPr bwMode="auto">
              <a:xfrm>
                <a:off x="1276" y="1948"/>
                <a:ext cx="136" cy="136"/>
                <a:chOff x="1276" y="1948"/>
                <a:chExt cx="136" cy="136"/>
              </a:xfrm>
            </p:grpSpPr>
            <p:sp>
              <p:nvSpPr>
                <p:cNvPr id="123980" name="Line 17"/>
                <p:cNvSpPr>
                  <a:spLocks noChangeShapeType="1"/>
                </p:cNvSpPr>
                <p:nvPr/>
              </p:nvSpPr>
              <p:spPr bwMode="auto">
                <a:xfrm>
                  <a:off x="1276" y="1948"/>
                  <a:ext cx="136" cy="136"/>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81" name="Line 18"/>
                <p:cNvSpPr>
                  <a:spLocks noChangeShapeType="1"/>
                </p:cNvSpPr>
                <p:nvPr/>
              </p:nvSpPr>
              <p:spPr bwMode="auto">
                <a:xfrm flipV="1">
                  <a:off x="1276" y="1948"/>
                  <a:ext cx="136" cy="136"/>
                </a:xfrm>
                <a:prstGeom prst="line">
                  <a:avLst/>
                </a:prstGeom>
                <a:noFill/>
                <a:ln w="12700">
                  <a:solidFill>
                    <a:schemeClr val="tx1"/>
                  </a:solidFill>
                  <a:round/>
                  <a:headEnd type="none" w="sm" len="sm"/>
                  <a:tailEnd type="none" w="sm" len="sm"/>
                </a:ln>
              </p:spPr>
              <p:txBody>
                <a:bodyPr wrap="none" anchor="ctr"/>
                <a:lstStyle/>
                <a:p>
                  <a:endParaRPr lang="pt-BR"/>
                </a:p>
              </p:txBody>
            </p:sp>
          </p:grpSp>
        </p:grpSp>
        <p:grpSp>
          <p:nvGrpSpPr>
            <p:cNvPr id="123946" name="Group 19"/>
            <p:cNvGrpSpPr>
              <a:grpSpLocks/>
            </p:cNvGrpSpPr>
            <p:nvPr/>
          </p:nvGrpSpPr>
          <p:grpSpPr bwMode="auto">
            <a:xfrm>
              <a:off x="1688" y="3327"/>
              <a:ext cx="192" cy="283"/>
              <a:chOff x="1584" y="1921"/>
              <a:chExt cx="192" cy="283"/>
            </a:xfrm>
          </p:grpSpPr>
          <p:sp>
            <p:nvSpPr>
              <p:cNvPr id="123972" name="Arc 20"/>
              <p:cNvSpPr>
                <a:spLocks/>
              </p:cNvSpPr>
              <p:nvPr/>
            </p:nvSpPr>
            <p:spPr bwMode="auto">
              <a:xfrm>
                <a:off x="1680" y="1921"/>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12700" cap="rnd">
                <a:solidFill>
                  <a:schemeClr val="tx1"/>
                </a:solidFill>
                <a:round/>
                <a:headEnd/>
                <a:tailEnd/>
              </a:ln>
            </p:spPr>
            <p:txBody>
              <a:bodyPr wrap="none" anchor="ctr"/>
              <a:lstStyle/>
              <a:p>
                <a:endParaRPr lang="pt-BR"/>
              </a:p>
            </p:txBody>
          </p:sp>
          <p:sp>
            <p:nvSpPr>
              <p:cNvPr id="123973" name="Arc 21"/>
              <p:cNvSpPr>
                <a:spLocks/>
              </p:cNvSpPr>
              <p:nvPr/>
            </p:nvSpPr>
            <p:spPr bwMode="auto">
              <a:xfrm>
                <a:off x="1585" y="1921"/>
                <a:ext cx="96"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solidFill>
                <a:schemeClr val="hlink"/>
              </a:solidFill>
              <a:ln w="12700" cap="rnd">
                <a:solidFill>
                  <a:schemeClr val="tx1"/>
                </a:solidFill>
                <a:round/>
                <a:headEnd/>
                <a:tailEnd/>
              </a:ln>
            </p:spPr>
            <p:txBody>
              <a:bodyPr wrap="none" anchor="ctr"/>
              <a:lstStyle/>
              <a:p>
                <a:endParaRPr lang="pt-BR"/>
              </a:p>
            </p:txBody>
          </p:sp>
          <p:sp>
            <p:nvSpPr>
              <p:cNvPr id="123974" name="Line 22"/>
              <p:cNvSpPr>
                <a:spLocks noChangeShapeType="1"/>
              </p:cNvSpPr>
              <p:nvPr/>
            </p:nvSpPr>
            <p:spPr bwMode="auto">
              <a:xfrm>
                <a:off x="1584" y="2016"/>
                <a:ext cx="192"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75" name="AutoShape 23"/>
              <p:cNvSpPr>
                <a:spLocks noChangeArrowheads="1"/>
              </p:cNvSpPr>
              <p:nvPr/>
            </p:nvSpPr>
            <p:spPr bwMode="auto">
              <a:xfrm rot="-5400000">
                <a:off x="1684" y="2116"/>
                <a:ext cx="88" cy="88"/>
              </a:xfrm>
              <a:prstGeom prst="triangle">
                <a:avLst>
                  <a:gd name="adj" fmla="val 49995"/>
                </a:avLst>
              </a:prstGeom>
              <a:solidFill>
                <a:schemeClr val="hlink"/>
              </a:solidFill>
              <a:ln w="12700">
                <a:solidFill>
                  <a:schemeClr val="tx1"/>
                </a:solidFill>
                <a:miter lim="800000"/>
                <a:headEnd/>
                <a:tailEnd/>
              </a:ln>
            </p:spPr>
            <p:txBody>
              <a:bodyPr vert="eaVert" wrap="none" anchor="ctr"/>
              <a:lstStyle/>
              <a:p>
                <a:pPr algn="ctr" eaLnBrk="0" hangingPunct="0"/>
                <a:endParaRPr lang="pt-BR"/>
              </a:p>
            </p:txBody>
          </p:sp>
          <p:sp>
            <p:nvSpPr>
              <p:cNvPr id="123976" name="AutoShape 24"/>
              <p:cNvSpPr>
                <a:spLocks noChangeArrowheads="1"/>
              </p:cNvSpPr>
              <p:nvPr/>
            </p:nvSpPr>
            <p:spPr bwMode="auto">
              <a:xfrm rot="5400000" flipH="1">
                <a:off x="1588" y="2116"/>
                <a:ext cx="88" cy="88"/>
              </a:xfrm>
              <a:prstGeom prst="triangle">
                <a:avLst>
                  <a:gd name="adj" fmla="val 49995"/>
                </a:avLst>
              </a:prstGeom>
              <a:solidFill>
                <a:schemeClr val="hlink"/>
              </a:solidFill>
              <a:ln w="12700">
                <a:solidFill>
                  <a:schemeClr val="tx1"/>
                </a:solidFill>
                <a:miter lim="800000"/>
                <a:headEnd/>
                <a:tailEnd/>
              </a:ln>
            </p:spPr>
            <p:txBody>
              <a:bodyPr rot="10800000" vert="eaVert" wrap="none" anchor="ctr"/>
              <a:lstStyle/>
              <a:p>
                <a:pPr algn="ctr" eaLnBrk="0" hangingPunct="0"/>
                <a:endParaRPr lang="pt-BR"/>
              </a:p>
            </p:txBody>
          </p:sp>
          <p:sp>
            <p:nvSpPr>
              <p:cNvPr id="123977" name="Line 25"/>
              <p:cNvSpPr>
                <a:spLocks noChangeShapeType="1"/>
              </p:cNvSpPr>
              <p:nvPr/>
            </p:nvSpPr>
            <p:spPr bwMode="auto">
              <a:xfrm>
                <a:off x="1680" y="2016"/>
                <a:ext cx="0" cy="144"/>
              </a:xfrm>
              <a:prstGeom prst="line">
                <a:avLst/>
              </a:prstGeom>
              <a:noFill/>
              <a:ln w="12700">
                <a:solidFill>
                  <a:schemeClr val="tx1"/>
                </a:solidFill>
                <a:round/>
                <a:headEnd type="none" w="sm" len="sm"/>
                <a:tailEnd type="none" w="sm" len="sm"/>
              </a:ln>
            </p:spPr>
            <p:txBody>
              <a:bodyPr wrap="none" anchor="ctr"/>
              <a:lstStyle/>
              <a:p>
                <a:endParaRPr lang="pt-BR"/>
              </a:p>
            </p:txBody>
          </p:sp>
        </p:grpSp>
        <p:grpSp>
          <p:nvGrpSpPr>
            <p:cNvPr id="123947" name="Group 26"/>
            <p:cNvGrpSpPr>
              <a:grpSpLocks/>
            </p:cNvGrpSpPr>
            <p:nvPr/>
          </p:nvGrpSpPr>
          <p:grpSpPr bwMode="auto">
            <a:xfrm>
              <a:off x="1928" y="3327"/>
              <a:ext cx="192" cy="283"/>
              <a:chOff x="1824" y="1921"/>
              <a:chExt cx="192" cy="283"/>
            </a:xfrm>
          </p:grpSpPr>
          <p:sp>
            <p:nvSpPr>
              <p:cNvPr id="123966" name="Arc 27"/>
              <p:cNvSpPr>
                <a:spLocks/>
              </p:cNvSpPr>
              <p:nvPr/>
            </p:nvSpPr>
            <p:spPr bwMode="auto">
              <a:xfrm>
                <a:off x="1920" y="1921"/>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12700" cap="rnd">
                <a:solidFill>
                  <a:schemeClr val="tx1"/>
                </a:solidFill>
                <a:round/>
                <a:headEnd/>
                <a:tailEnd/>
              </a:ln>
            </p:spPr>
            <p:txBody>
              <a:bodyPr wrap="none" anchor="ctr"/>
              <a:lstStyle/>
              <a:p>
                <a:endParaRPr lang="pt-BR"/>
              </a:p>
            </p:txBody>
          </p:sp>
          <p:sp>
            <p:nvSpPr>
              <p:cNvPr id="123967" name="Arc 28"/>
              <p:cNvSpPr>
                <a:spLocks/>
              </p:cNvSpPr>
              <p:nvPr/>
            </p:nvSpPr>
            <p:spPr bwMode="auto">
              <a:xfrm>
                <a:off x="1825" y="1921"/>
                <a:ext cx="96"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solidFill>
                <a:schemeClr val="hlink"/>
              </a:solidFill>
              <a:ln w="12700" cap="rnd">
                <a:solidFill>
                  <a:schemeClr val="tx1"/>
                </a:solidFill>
                <a:round/>
                <a:headEnd/>
                <a:tailEnd/>
              </a:ln>
            </p:spPr>
            <p:txBody>
              <a:bodyPr wrap="none" anchor="ctr"/>
              <a:lstStyle/>
              <a:p>
                <a:endParaRPr lang="pt-BR"/>
              </a:p>
            </p:txBody>
          </p:sp>
          <p:sp>
            <p:nvSpPr>
              <p:cNvPr id="123968" name="Line 29"/>
              <p:cNvSpPr>
                <a:spLocks noChangeShapeType="1"/>
              </p:cNvSpPr>
              <p:nvPr/>
            </p:nvSpPr>
            <p:spPr bwMode="auto">
              <a:xfrm>
                <a:off x="1824" y="2016"/>
                <a:ext cx="192"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69" name="AutoShape 30"/>
              <p:cNvSpPr>
                <a:spLocks noChangeArrowheads="1"/>
              </p:cNvSpPr>
              <p:nvPr/>
            </p:nvSpPr>
            <p:spPr bwMode="auto">
              <a:xfrm rot="-5400000">
                <a:off x="1924" y="2116"/>
                <a:ext cx="88" cy="88"/>
              </a:xfrm>
              <a:prstGeom prst="triangle">
                <a:avLst>
                  <a:gd name="adj" fmla="val 49995"/>
                </a:avLst>
              </a:prstGeom>
              <a:solidFill>
                <a:schemeClr val="hlink"/>
              </a:solidFill>
              <a:ln w="12700">
                <a:solidFill>
                  <a:schemeClr val="tx1"/>
                </a:solidFill>
                <a:miter lim="800000"/>
                <a:headEnd/>
                <a:tailEnd/>
              </a:ln>
            </p:spPr>
            <p:txBody>
              <a:bodyPr vert="eaVert" wrap="none" anchor="ctr"/>
              <a:lstStyle/>
              <a:p>
                <a:pPr algn="ctr" eaLnBrk="0" hangingPunct="0"/>
                <a:endParaRPr lang="pt-BR"/>
              </a:p>
            </p:txBody>
          </p:sp>
          <p:sp>
            <p:nvSpPr>
              <p:cNvPr id="123970" name="AutoShape 31"/>
              <p:cNvSpPr>
                <a:spLocks noChangeArrowheads="1"/>
              </p:cNvSpPr>
              <p:nvPr/>
            </p:nvSpPr>
            <p:spPr bwMode="auto">
              <a:xfrm rot="5400000" flipH="1">
                <a:off x="1828" y="2116"/>
                <a:ext cx="88" cy="88"/>
              </a:xfrm>
              <a:prstGeom prst="triangle">
                <a:avLst>
                  <a:gd name="adj" fmla="val 49995"/>
                </a:avLst>
              </a:prstGeom>
              <a:solidFill>
                <a:schemeClr val="hlink"/>
              </a:solidFill>
              <a:ln w="12700">
                <a:solidFill>
                  <a:schemeClr val="tx1"/>
                </a:solidFill>
                <a:miter lim="800000"/>
                <a:headEnd/>
                <a:tailEnd/>
              </a:ln>
            </p:spPr>
            <p:txBody>
              <a:bodyPr rot="10800000" vert="eaVert" wrap="none" anchor="ctr"/>
              <a:lstStyle/>
              <a:p>
                <a:pPr algn="ctr" eaLnBrk="0" hangingPunct="0"/>
                <a:endParaRPr lang="pt-BR"/>
              </a:p>
            </p:txBody>
          </p:sp>
          <p:sp>
            <p:nvSpPr>
              <p:cNvPr id="123971" name="Line 32"/>
              <p:cNvSpPr>
                <a:spLocks noChangeShapeType="1"/>
              </p:cNvSpPr>
              <p:nvPr/>
            </p:nvSpPr>
            <p:spPr bwMode="auto">
              <a:xfrm>
                <a:off x="1920" y="2016"/>
                <a:ext cx="0" cy="144"/>
              </a:xfrm>
              <a:prstGeom prst="line">
                <a:avLst/>
              </a:prstGeom>
              <a:noFill/>
              <a:ln w="12700">
                <a:solidFill>
                  <a:schemeClr val="tx1"/>
                </a:solidFill>
                <a:round/>
                <a:headEnd type="none" w="sm" len="sm"/>
                <a:tailEnd type="none" w="sm" len="sm"/>
              </a:ln>
            </p:spPr>
            <p:txBody>
              <a:bodyPr wrap="none" anchor="ctr"/>
              <a:lstStyle/>
              <a:p>
                <a:endParaRPr lang="pt-BR"/>
              </a:p>
            </p:txBody>
          </p:sp>
        </p:grpSp>
        <p:grpSp>
          <p:nvGrpSpPr>
            <p:cNvPr id="123948" name="Group 33"/>
            <p:cNvGrpSpPr>
              <a:grpSpLocks/>
            </p:cNvGrpSpPr>
            <p:nvPr/>
          </p:nvGrpSpPr>
          <p:grpSpPr bwMode="auto">
            <a:xfrm>
              <a:off x="1452" y="2466"/>
              <a:ext cx="280" cy="472"/>
              <a:chOff x="1348" y="1060"/>
              <a:chExt cx="280" cy="472"/>
            </a:xfrm>
          </p:grpSpPr>
          <p:sp>
            <p:nvSpPr>
              <p:cNvPr id="123964" name="Rectangle 34"/>
              <p:cNvSpPr>
                <a:spLocks noChangeArrowheads="1"/>
              </p:cNvSpPr>
              <p:nvPr/>
            </p:nvSpPr>
            <p:spPr bwMode="auto">
              <a:xfrm>
                <a:off x="1348" y="1060"/>
                <a:ext cx="280" cy="472"/>
              </a:xfrm>
              <a:prstGeom prst="rect">
                <a:avLst/>
              </a:prstGeom>
              <a:solidFill>
                <a:schemeClr val="bg2"/>
              </a:solidFill>
              <a:ln w="12700">
                <a:solidFill>
                  <a:schemeClr val="tx1"/>
                </a:solidFill>
                <a:miter lim="800000"/>
                <a:headEnd/>
                <a:tailEnd/>
              </a:ln>
            </p:spPr>
            <p:txBody>
              <a:bodyPr wrap="none" anchor="ctr"/>
              <a:lstStyle/>
              <a:p>
                <a:pPr algn="ctr" eaLnBrk="0" hangingPunct="0"/>
                <a:endParaRPr lang="pt-BR"/>
              </a:p>
            </p:txBody>
          </p:sp>
          <p:sp>
            <p:nvSpPr>
              <p:cNvPr id="123965" name="Rectangle 35"/>
              <p:cNvSpPr>
                <a:spLocks noChangeArrowheads="1"/>
              </p:cNvSpPr>
              <p:nvPr/>
            </p:nvSpPr>
            <p:spPr bwMode="auto">
              <a:xfrm>
                <a:off x="1396" y="1108"/>
                <a:ext cx="184" cy="376"/>
              </a:xfrm>
              <a:prstGeom prst="rect">
                <a:avLst/>
              </a:prstGeom>
              <a:noFill/>
              <a:ln w="12700">
                <a:solidFill>
                  <a:schemeClr val="tx1"/>
                </a:solidFill>
                <a:miter lim="800000"/>
                <a:headEnd/>
                <a:tailEnd/>
              </a:ln>
            </p:spPr>
            <p:txBody>
              <a:bodyPr wrap="none" anchor="ctr"/>
              <a:lstStyle/>
              <a:p>
                <a:pPr algn="ctr" eaLnBrk="0" hangingPunct="0"/>
                <a:endParaRPr lang="pt-BR"/>
              </a:p>
            </p:txBody>
          </p:sp>
        </p:grpSp>
        <p:sp>
          <p:nvSpPr>
            <p:cNvPr id="123949" name="Line 36"/>
            <p:cNvSpPr>
              <a:spLocks noChangeShapeType="1"/>
            </p:cNvSpPr>
            <p:nvPr/>
          </p:nvSpPr>
          <p:spPr bwMode="auto">
            <a:xfrm>
              <a:off x="1064" y="2414"/>
              <a:ext cx="1056" cy="0"/>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50" name="Line 37"/>
            <p:cNvSpPr>
              <a:spLocks noChangeShapeType="1"/>
            </p:cNvSpPr>
            <p:nvPr/>
          </p:nvSpPr>
          <p:spPr bwMode="auto">
            <a:xfrm flipH="1">
              <a:off x="1592" y="2358"/>
              <a:ext cx="0" cy="104"/>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51" name="Line 38"/>
            <p:cNvSpPr>
              <a:spLocks noChangeShapeType="1"/>
            </p:cNvSpPr>
            <p:nvPr/>
          </p:nvSpPr>
          <p:spPr bwMode="auto">
            <a:xfrm flipH="1">
              <a:off x="1208" y="2942"/>
              <a:ext cx="288" cy="384"/>
            </a:xfrm>
            <a:prstGeom prst="line">
              <a:avLst/>
            </a:prstGeom>
            <a:noFill/>
            <a:ln w="12700">
              <a:solidFill>
                <a:schemeClr val="tx1"/>
              </a:solidFill>
              <a:round/>
              <a:headEnd type="stealth" w="med" len="lg"/>
              <a:tailEnd type="none" w="sm" len="sm"/>
            </a:ln>
          </p:spPr>
          <p:txBody>
            <a:bodyPr wrap="none" anchor="ctr"/>
            <a:lstStyle/>
            <a:p>
              <a:endParaRPr lang="pt-BR"/>
            </a:p>
          </p:txBody>
        </p:sp>
        <p:sp>
          <p:nvSpPr>
            <p:cNvPr id="123952" name="Line 39"/>
            <p:cNvSpPr>
              <a:spLocks noChangeShapeType="1"/>
            </p:cNvSpPr>
            <p:nvPr/>
          </p:nvSpPr>
          <p:spPr bwMode="auto">
            <a:xfrm flipH="1">
              <a:off x="1448" y="2942"/>
              <a:ext cx="96" cy="384"/>
            </a:xfrm>
            <a:prstGeom prst="line">
              <a:avLst/>
            </a:prstGeom>
            <a:noFill/>
            <a:ln w="12700">
              <a:solidFill>
                <a:schemeClr val="tx1"/>
              </a:solidFill>
              <a:round/>
              <a:headEnd type="stealth" w="med" len="lg"/>
              <a:tailEnd type="none" w="sm" len="sm"/>
            </a:ln>
          </p:spPr>
          <p:txBody>
            <a:bodyPr wrap="none" anchor="ctr"/>
            <a:lstStyle/>
            <a:p>
              <a:endParaRPr lang="pt-BR"/>
            </a:p>
          </p:txBody>
        </p:sp>
        <p:sp>
          <p:nvSpPr>
            <p:cNvPr id="123953" name="Line 40"/>
            <p:cNvSpPr>
              <a:spLocks noChangeShapeType="1"/>
            </p:cNvSpPr>
            <p:nvPr/>
          </p:nvSpPr>
          <p:spPr bwMode="auto">
            <a:xfrm>
              <a:off x="1736" y="2942"/>
              <a:ext cx="288" cy="384"/>
            </a:xfrm>
            <a:prstGeom prst="line">
              <a:avLst/>
            </a:prstGeom>
            <a:noFill/>
            <a:ln w="12700">
              <a:solidFill>
                <a:schemeClr val="tx1"/>
              </a:solidFill>
              <a:round/>
              <a:headEnd type="none" w="sm" len="sm"/>
              <a:tailEnd type="stealth" w="med" len="lg"/>
            </a:ln>
          </p:spPr>
          <p:txBody>
            <a:bodyPr wrap="none" anchor="ctr"/>
            <a:lstStyle/>
            <a:p>
              <a:endParaRPr lang="pt-BR"/>
            </a:p>
          </p:txBody>
        </p:sp>
        <p:sp>
          <p:nvSpPr>
            <p:cNvPr id="123954" name="Line 41"/>
            <p:cNvSpPr>
              <a:spLocks noChangeShapeType="1"/>
            </p:cNvSpPr>
            <p:nvPr/>
          </p:nvSpPr>
          <p:spPr bwMode="auto">
            <a:xfrm>
              <a:off x="1688" y="2942"/>
              <a:ext cx="96" cy="384"/>
            </a:xfrm>
            <a:prstGeom prst="line">
              <a:avLst/>
            </a:prstGeom>
            <a:noFill/>
            <a:ln w="12700">
              <a:solidFill>
                <a:schemeClr val="tx1"/>
              </a:solidFill>
              <a:round/>
              <a:headEnd type="none" w="sm" len="sm"/>
              <a:tailEnd type="stealth" w="med" len="lg"/>
            </a:ln>
          </p:spPr>
          <p:txBody>
            <a:bodyPr wrap="none" anchor="ctr"/>
            <a:lstStyle/>
            <a:p>
              <a:endParaRPr lang="pt-BR"/>
            </a:p>
          </p:txBody>
        </p:sp>
        <p:grpSp>
          <p:nvGrpSpPr>
            <p:cNvPr id="123955" name="Group 42"/>
            <p:cNvGrpSpPr>
              <a:grpSpLocks/>
            </p:cNvGrpSpPr>
            <p:nvPr/>
          </p:nvGrpSpPr>
          <p:grpSpPr bwMode="auto">
            <a:xfrm>
              <a:off x="1788" y="2466"/>
              <a:ext cx="280" cy="472"/>
              <a:chOff x="1684" y="1060"/>
              <a:chExt cx="280" cy="472"/>
            </a:xfrm>
          </p:grpSpPr>
          <p:sp>
            <p:nvSpPr>
              <p:cNvPr id="123962" name="Rectangle 43"/>
              <p:cNvSpPr>
                <a:spLocks noChangeArrowheads="1"/>
              </p:cNvSpPr>
              <p:nvPr/>
            </p:nvSpPr>
            <p:spPr bwMode="auto">
              <a:xfrm>
                <a:off x="1684" y="1060"/>
                <a:ext cx="280" cy="472"/>
              </a:xfrm>
              <a:prstGeom prst="rect">
                <a:avLst/>
              </a:prstGeom>
              <a:solidFill>
                <a:schemeClr val="bg2"/>
              </a:solidFill>
              <a:ln w="12700">
                <a:solidFill>
                  <a:schemeClr val="tx1"/>
                </a:solidFill>
                <a:miter lim="800000"/>
                <a:headEnd/>
                <a:tailEnd/>
              </a:ln>
            </p:spPr>
            <p:txBody>
              <a:bodyPr wrap="none" anchor="ctr"/>
              <a:lstStyle/>
              <a:p>
                <a:pPr algn="ctr" eaLnBrk="0" hangingPunct="0"/>
                <a:endParaRPr lang="pt-BR"/>
              </a:p>
            </p:txBody>
          </p:sp>
          <p:sp>
            <p:nvSpPr>
              <p:cNvPr id="123963" name="Rectangle 44"/>
              <p:cNvSpPr>
                <a:spLocks noChangeArrowheads="1"/>
              </p:cNvSpPr>
              <p:nvPr/>
            </p:nvSpPr>
            <p:spPr bwMode="auto">
              <a:xfrm>
                <a:off x="1732" y="1108"/>
                <a:ext cx="184" cy="376"/>
              </a:xfrm>
              <a:prstGeom prst="rect">
                <a:avLst/>
              </a:prstGeom>
              <a:noFill/>
              <a:ln w="12700">
                <a:solidFill>
                  <a:schemeClr val="tx1"/>
                </a:solidFill>
                <a:miter lim="800000"/>
                <a:headEnd/>
                <a:tailEnd/>
              </a:ln>
            </p:spPr>
            <p:txBody>
              <a:bodyPr wrap="none" anchor="ctr"/>
              <a:lstStyle/>
              <a:p>
                <a:pPr algn="ctr" eaLnBrk="0" hangingPunct="0"/>
                <a:endParaRPr lang="pt-BR"/>
              </a:p>
            </p:txBody>
          </p:sp>
        </p:grpSp>
        <p:grpSp>
          <p:nvGrpSpPr>
            <p:cNvPr id="123956" name="Group 45"/>
            <p:cNvGrpSpPr>
              <a:grpSpLocks/>
            </p:cNvGrpSpPr>
            <p:nvPr/>
          </p:nvGrpSpPr>
          <p:grpSpPr bwMode="auto">
            <a:xfrm>
              <a:off x="1116" y="2466"/>
              <a:ext cx="280" cy="472"/>
              <a:chOff x="1012" y="1060"/>
              <a:chExt cx="280" cy="472"/>
            </a:xfrm>
          </p:grpSpPr>
          <p:sp>
            <p:nvSpPr>
              <p:cNvPr id="123960" name="Rectangle 46"/>
              <p:cNvSpPr>
                <a:spLocks noChangeArrowheads="1"/>
              </p:cNvSpPr>
              <p:nvPr/>
            </p:nvSpPr>
            <p:spPr bwMode="auto">
              <a:xfrm>
                <a:off x="1012" y="1060"/>
                <a:ext cx="280" cy="472"/>
              </a:xfrm>
              <a:prstGeom prst="rect">
                <a:avLst/>
              </a:prstGeom>
              <a:solidFill>
                <a:schemeClr val="bg2"/>
              </a:solidFill>
              <a:ln w="12700">
                <a:solidFill>
                  <a:schemeClr val="tx1"/>
                </a:solidFill>
                <a:miter lim="800000"/>
                <a:headEnd/>
                <a:tailEnd/>
              </a:ln>
            </p:spPr>
            <p:txBody>
              <a:bodyPr wrap="none" anchor="ctr"/>
              <a:lstStyle/>
              <a:p>
                <a:pPr algn="ctr" eaLnBrk="0" hangingPunct="0"/>
                <a:endParaRPr lang="pt-BR"/>
              </a:p>
            </p:txBody>
          </p:sp>
          <p:sp>
            <p:nvSpPr>
              <p:cNvPr id="123961" name="Rectangle 47"/>
              <p:cNvSpPr>
                <a:spLocks noChangeArrowheads="1"/>
              </p:cNvSpPr>
              <p:nvPr/>
            </p:nvSpPr>
            <p:spPr bwMode="auto">
              <a:xfrm>
                <a:off x="1060" y="1108"/>
                <a:ext cx="184" cy="376"/>
              </a:xfrm>
              <a:prstGeom prst="rect">
                <a:avLst/>
              </a:prstGeom>
              <a:noFill/>
              <a:ln w="12700">
                <a:solidFill>
                  <a:schemeClr val="tx1"/>
                </a:solidFill>
                <a:miter lim="800000"/>
                <a:headEnd/>
                <a:tailEnd/>
              </a:ln>
            </p:spPr>
            <p:txBody>
              <a:bodyPr wrap="none" anchor="ctr"/>
              <a:lstStyle/>
              <a:p>
                <a:pPr algn="ctr" eaLnBrk="0" hangingPunct="0"/>
                <a:endParaRPr lang="pt-BR"/>
              </a:p>
            </p:txBody>
          </p:sp>
        </p:grpSp>
        <p:sp>
          <p:nvSpPr>
            <p:cNvPr id="123957" name="Line 48"/>
            <p:cNvSpPr>
              <a:spLocks noChangeShapeType="1"/>
            </p:cNvSpPr>
            <p:nvPr/>
          </p:nvSpPr>
          <p:spPr bwMode="auto">
            <a:xfrm>
              <a:off x="1256" y="2414"/>
              <a:ext cx="0" cy="48"/>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58" name="Line 49"/>
            <p:cNvSpPr>
              <a:spLocks noChangeShapeType="1"/>
            </p:cNvSpPr>
            <p:nvPr/>
          </p:nvSpPr>
          <p:spPr bwMode="auto">
            <a:xfrm>
              <a:off x="1928" y="2414"/>
              <a:ext cx="0" cy="48"/>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59" name="Text Box 50"/>
            <p:cNvSpPr txBox="1">
              <a:spLocks noChangeArrowheads="1"/>
            </p:cNvSpPr>
            <p:nvPr/>
          </p:nvSpPr>
          <p:spPr bwMode="auto">
            <a:xfrm>
              <a:off x="1118" y="1526"/>
              <a:ext cx="965" cy="288"/>
            </a:xfrm>
            <a:prstGeom prst="rect">
              <a:avLst/>
            </a:prstGeom>
            <a:solidFill>
              <a:schemeClr val="bg1">
                <a:alpha val="50195"/>
              </a:schemeClr>
            </a:solidFill>
            <a:ln w="9525">
              <a:noFill/>
              <a:miter lim="800000"/>
              <a:headEnd/>
              <a:tailEnd/>
            </a:ln>
          </p:spPr>
          <p:txBody>
            <a:bodyPr>
              <a:spAutoFit/>
            </a:bodyPr>
            <a:lstStyle/>
            <a:p>
              <a:pPr eaLnBrk="0" hangingPunct="0">
                <a:spcBef>
                  <a:spcPct val="50000"/>
                </a:spcBef>
              </a:pPr>
              <a:r>
                <a:rPr lang="en-US" b="1">
                  <a:latin typeface="Arial" charset="0"/>
                </a:rPr>
                <a:t>DCS/PLC</a:t>
              </a:r>
            </a:p>
          </p:txBody>
        </p:sp>
      </p:grpSp>
      <p:grpSp>
        <p:nvGrpSpPr>
          <p:cNvPr id="123908" name="Group 51"/>
          <p:cNvGrpSpPr>
            <a:grpSpLocks/>
          </p:cNvGrpSpPr>
          <p:nvPr/>
        </p:nvGrpSpPr>
        <p:grpSpPr bwMode="auto">
          <a:xfrm>
            <a:off x="5278438" y="2422525"/>
            <a:ext cx="2870200" cy="4206875"/>
            <a:chOff x="3325" y="1526"/>
            <a:chExt cx="1808" cy="2650"/>
          </a:xfrm>
        </p:grpSpPr>
        <p:sp>
          <p:nvSpPr>
            <p:cNvPr id="123910" name="Arc 52"/>
            <p:cNvSpPr>
              <a:spLocks/>
            </p:cNvSpPr>
            <p:nvPr/>
          </p:nvSpPr>
          <p:spPr bwMode="auto">
            <a:xfrm rot="-7978493">
              <a:off x="3362" y="2405"/>
              <a:ext cx="1734" cy="1808"/>
            </a:xfrm>
            <a:custGeom>
              <a:avLst/>
              <a:gdLst>
                <a:gd name="T0" fmla="*/ 0 w 21983"/>
                <a:gd name="T1" fmla="*/ 0 h 23922"/>
                <a:gd name="T2" fmla="*/ 0 w 21983"/>
                <a:gd name="T3" fmla="*/ 0 h 23922"/>
                <a:gd name="T4" fmla="*/ 0 w 21983"/>
                <a:gd name="T5" fmla="*/ 0 h 23922"/>
                <a:gd name="T6" fmla="*/ 0 60000 65536"/>
                <a:gd name="T7" fmla="*/ 0 60000 65536"/>
                <a:gd name="T8" fmla="*/ 0 60000 65536"/>
                <a:gd name="T9" fmla="*/ 0 w 21983"/>
                <a:gd name="T10" fmla="*/ 0 h 23922"/>
                <a:gd name="T11" fmla="*/ 21983 w 21983"/>
                <a:gd name="T12" fmla="*/ 23922 h 23922"/>
              </a:gdLst>
              <a:ahLst/>
              <a:cxnLst>
                <a:cxn ang="T6">
                  <a:pos x="T0" y="T1"/>
                </a:cxn>
                <a:cxn ang="T7">
                  <a:pos x="T2" y="T3"/>
                </a:cxn>
                <a:cxn ang="T8">
                  <a:pos x="T4" y="T5"/>
                </a:cxn>
              </a:cxnLst>
              <a:rect l="T9" t="T10" r="T11" b="T12"/>
              <a:pathLst>
                <a:path w="21983" h="23922" fill="none" extrusionOk="0">
                  <a:moveTo>
                    <a:pt x="125" y="23921"/>
                  </a:moveTo>
                  <a:cubicBezTo>
                    <a:pt x="41" y="23150"/>
                    <a:pt x="0" y="22375"/>
                    <a:pt x="0" y="21600"/>
                  </a:cubicBezTo>
                  <a:cubicBezTo>
                    <a:pt x="0" y="9670"/>
                    <a:pt x="9670" y="0"/>
                    <a:pt x="21600" y="0"/>
                  </a:cubicBezTo>
                  <a:cubicBezTo>
                    <a:pt x="21727" y="-1"/>
                    <a:pt x="21855" y="1"/>
                    <a:pt x="21982" y="3"/>
                  </a:cubicBezTo>
                </a:path>
                <a:path w="21983" h="23922" stroke="0" extrusionOk="0">
                  <a:moveTo>
                    <a:pt x="125" y="23921"/>
                  </a:moveTo>
                  <a:cubicBezTo>
                    <a:pt x="41" y="23150"/>
                    <a:pt x="0" y="22375"/>
                    <a:pt x="0" y="21600"/>
                  </a:cubicBezTo>
                  <a:cubicBezTo>
                    <a:pt x="0" y="9670"/>
                    <a:pt x="9670" y="0"/>
                    <a:pt x="21600" y="0"/>
                  </a:cubicBezTo>
                  <a:cubicBezTo>
                    <a:pt x="21727" y="-1"/>
                    <a:pt x="21855" y="1"/>
                    <a:pt x="21982" y="3"/>
                  </a:cubicBezTo>
                  <a:lnTo>
                    <a:pt x="21600" y="21600"/>
                  </a:lnTo>
                  <a:close/>
                </a:path>
              </a:pathLst>
            </a:custGeom>
            <a:solidFill>
              <a:srgbClr val="CCFFCC"/>
            </a:solidFill>
            <a:ln w="12700" cap="rnd">
              <a:solidFill>
                <a:srgbClr val="FF0000"/>
              </a:solidFill>
              <a:round/>
              <a:headEnd/>
              <a:tailEnd/>
            </a:ln>
          </p:spPr>
          <p:txBody>
            <a:bodyPr vert="eaVert" wrap="none" anchor="ctr"/>
            <a:lstStyle/>
            <a:p>
              <a:endParaRPr lang="pt-BR"/>
            </a:p>
          </p:txBody>
        </p:sp>
        <p:grpSp>
          <p:nvGrpSpPr>
            <p:cNvPr id="123911" name="Group 53"/>
            <p:cNvGrpSpPr>
              <a:grpSpLocks/>
            </p:cNvGrpSpPr>
            <p:nvPr/>
          </p:nvGrpSpPr>
          <p:grpSpPr bwMode="auto">
            <a:xfrm>
              <a:off x="3994" y="3473"/>
              <a:ext cx="184" cy="184"/>
              <a:chOff x="2250" y="3794"/>
              <a:chExt cx="184" cy="184"/>
            </a:xfrm>
          </p:grpSpPr>
          <p:sp>
            <p:nvSpPr>
              <p:cNvPr id="123939" name="Oval 54"/>
              <p:cNvSpPr>
                <a:spLocks noChangeArrowheads="1"/>
              </p:cNvSpPr>
              <p:nvPr/>
            </p:nvSpPr>
            <p:spPr bwMode="auto">
              <a:xfrm>
                <a:off x="2250" y="3794"/>
                <a:ext cx="184" cy="184"/>
              </a:xfrm>
              <a:prstGeom prst="ellipse">
                <a:avLst/>
              </a:prstGeom>
              <a:solidFill>
                <a:srgbClr val="CC0066"/>
              </a:solidFill>
              <a:ln w="12700">
                <a:solidFill>
                  <a:schemeClr val="tx1"/>
                </a:solidFill>
                <a:round/>
                <a:headEnd/>
                <a:tailEnd/>
              </a:ln>
            </p:spPr>
            <p:txBody>
              <a:bodyPr wrap="none" anchor="ctr"/>
              <a:lstStyle/>
              <a:p>
                <a:pPr algn="ctr" eaLnBrk="0" hangingPunct="0"/>
                <a:endParaRPr lang="pt-BR"/>
              </a:p>
            </p:txBody>
          </p:sp>
          <p:sp>
            <p:nvSpPr>
              <p:cNvPr id="123940" name="Line 55"/>
              <p:cNvSpPr>
                <a:spLocks noChangeShapeType="1"/>
              </p:cNvSpPr>
              <p:nvPr/>
            </p:nvSpPr>
            <p:spPr bwMode="auto">
              <a:xfrm>
                <a:off x="2276" y="3820"/>
                <a:ext cx="134" cy="134"/>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41" name="Line 56"/>
              <p:cNvSpPr>
                <a:spLocks noChangeShapeType="1"/>
              </p:cNvSpPr>
              <p:nvPr/>
            </p:nvSpPr>
            <p:spPr bwMode="auto">
              <a:xfrm flipV="1">
                <a:off x="2275" y="3819"/>
                <a:ext cx="134" cy="134"/>
              </a:xfrm>
              <a:prstGeom prst="line">
                <a:avLst/>
              </a:prstGeom>
              <a:noFill/>
              <a:ln w="12700">
                <a:solidFill>
                  <a:schemeClr val="tx1"/>
                </a:solidFill>
                <a:round/>
                <a:headEnd type="none" w="sm" len="sm"/>
                <a:tailEnd type="none" w="sm" len="sm"/>
              </a:ln>
            </p:spPr>
            <p:txBody>
              <a:bodyPr wrap="none" anchor="ctr"/>
              <a:lstStyle/>
              <a:p>
                <a:endParaRPr lang="pt-BR"/>
              </a:p>
            </p:txBody>
          </p:sp>
        </p:grpSp>
        <p:grpSp>
          <p:nvGrpSpPr>
            <p:cNvPr id="123912" name="Group 57"/>
            <p:cNvGrpSpPr>
              <a:grpSpLocks/>
            </p:cNvGrpSpPr>
            <p:nvPr/>
          </p:nvGrpSpPr>
          <p:grpSpPr bwMode="auto">
            <a:xfrm>
              <a:off x="3758" y="3473"/>
              <a:ext cx="184" cy="184"/>
              <a:chOff x="2490" y="3794"/>
              <a:chExt cx="184" cy="184"/>
            </a:xfrm>
          </p:grpSpPr>
          <p:sp>
            <p:nvSpPr>
              <p:cNvPr id="123936" name="Oval 58"/>
              <p:cNvSpPr>
                <a:spLocks noChangeArrowheads="1"/>
              </p:cNvSpPr>
              <p:nvPr/>
            </p:nvSpPr>
            <p:spPr bwMode="auto">
              <a:xfrm>
                <a:off x="2490" y="3794"/>
                <a:ext cx="184" cy="184"/>
              </a:xfrm>
              <a:prstGeom prst="ellipse">
                <a:avLst/>
              </a:prstGeom>
              <a:solidFill>
                <a:srgbClr val="FF9900"/>
              </a:solidFill>
              <a:ln w="12700">
                <a:solidFill>
                  <a:schemeClr val="tx1"/>
                </a:solidFill>
                <a:round/>
                <a:headEnd/>
                <a:tailEnd/>
              </a:ln>
            </p:spPr>
            <p:txBody>
              <a:bodyPr wrap="none" anchor="ctr"/>
              <a:lstStyle/>
              <a:p>
                <a:pPr algn="ctr" eaLnBrk="0" hangingPunct="0"/>
                <a:endParaRPr lang="pt-BR"/>
              </a:p>
            </p:txBody>
          </p:sp>
          <p:sp>
            <p:nvSpPr>
              <p:cNvPr id="123937" name="Line 59"/>
              <p:cNvSpPr>
                <a:spLocks noChangeShapeType="1"/>
              </p:cNvSpPr>
              <p:nvPr/>
            </p:nvSpPr>
            <p:spPr bwMode="auto">
              <a:xfrm>
                <a:off x="2516" y="3820"/>
                <a:ext cx="134" cy="134"/>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38" name="Line 60"/>
              <p:cNvSpPr>
                <a:spLocks noChangeShapeType="1"/>
              </p:cNvSpPr>
              <p:nvPr/>
            </p:nvSpPr>
            <p:spPr bwMode="auto">
              <a:xfrm flipV="1">
                <a:off x="2515" y="3819"/>
                <a:ext cx="134" cy="134"/>
              </a:xfrm>
              <a:prstGeom prst="line">
                <a:avLst/>
              </a:prstGeom>
              <a:noFill/>
              <a:ln w="12700">
                <a:solidFill>
                  <a:schemeClr val="tx1"/>
                </a:solidFill>
                <a:round/>
                <a:headEnd type="none" w="sm" len="sm"/>
                <a:tailEnd type="none" w="sm" len="sm"/>
              </a:ln>
            </p:spPr>
            <p:txBody>
              <a:bodyPr wrap="none" anchor="ctr"/>
              <a:lstStyle/>
              <a:p>
                <a:endParaRPr lang="pt-BR"/>
              </a:p>
            </p:txBody>
          </p:sp>
        </p:grpSp>
        <p:grpSp>
          <p:nvGrpSpPr>
            <p:cNvPr id="123913" name="Group 61"/>
            <p:cNvGrpSpPr>
              <a:grpSpLocks/>
            </p:cNvGrpSpPr>
            <p:nvPr/>
          </p:nvGrpSpPr>
          <p:grpSpPr bwMode="auto">
            <a:xfrm>
              <a:off x="4276" y="3472"/>
              <a:ext cx="190" cy="281"/>
              <a:chOff x="4560" y="3136"/>
              <a:chExt cx="190" cy="281"/>
            </a:xfrm>
          </p:grpSpPr>
          <p:sp>
            <p:nvSpPr>
              <p:cNvPr id="123930" name="Arc 62"/>
              <p:cNvSpPr>
                <a:spLocks/>
              </p:cNvSpPr>
              <p:nvPr/>
            </p:nvSpPr>
            <p:spPr bwMode="auto">
              <a:xfrm>
                <a:off x="4654" y="313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12700" cap="rnd">
                <a:solidFill>
                  <a:schemeClr val="tx1"/>
                </a:solidFill>
                <a:round/>
                <a:headEnd/>
                <a:tailEnd/>
              </a:ln>
            </p:spPr>
            <p:txBody>
              <a:bodyPr wrap="none" anchor="ctr"/>
              <a:lstStyle/>
              <a:p>
                <a:endParaRPr lang="pt-BR"/>
              </a:p>
            </p:txBody>
          </p:sp>
          <p:sp>
            <p:nvSpPr>
              <p:cNvPr id="123931" name="Arc 63"/>
              <p:cNvSpPr>
                <a:spLocks/>
              </p:cNvSpPr>
              <p:nvPr/>
            </p:nvSpPr>
            <p:spPr bwMode="auto">
              <a:xfrm>
                <a:off x="4561" y="3136"/>
                <a:ext cx="96" cy="96"/>
              </a:xfrm>
              <a:custGeom>
                <a:avLst/>
                <a:gdLst>
                  <a:gd name="T0" fmla="*/ 0 w 21595"/>
                  <a:gd name="T1" fmla="*/ 0 h 21599"/>
                  <a:gd name="T2" fmla="*/ 0 w 21595"/>
                  <a:gd name="T3" fmla="*/ 0 h 21599"/>
                  <a:gd name="T4" fmla="*/ 0 w 21595"/>
                  <a:gd name="T5" fmla="*/ 0 h 21599"/>
                  <a:gd name="T6" fmla="*/ 0 60000 65536"/>
                  <a:gd name="T7" fmla="*/ 0 60000 65536"/>
                  <a:gd name="T8" fmla="*/ 0 60000 65536"/>
                  <a:gd name="T9" fmla="*/ 0 w 21595"/>
                  <a:gd name="T10" fmla="*/ 0 h 21599"/>
                  <a:gd name="T11" fmla="*/ 21595 w 21595"/>
                  <a:gd name="T12" fmla="*/ 21599 h 21599"/>
                </a:gdLst>
                <a:ahLst/>
                <a:cxnLst>
                  <a:cxn ang="T6">
                    <a:pos x="T0" y="T1"/>
                  </a:cxn>
                  <a:cxn ang="T7">
                    <a:pos x="T2" y="T3"/>
                  </a:cxn>
                  <a:cxn ang="T8">
                    <a:pos x="T4" y="T5"/>
                  </a:cxn>
                </a:cxnLst>
                <a:rect l="T9" t="T10" r="T11" b="T12"/>
                <a:pathLst>
                  <a:path w="21595" h="21599" fill="none" extrusionOk="0">
                    <a:moveTo>
                      <a:pt x="-1" y="21148"/>
                    </a:moveTo>
                    <a:cubicBezTo>
                      <a:pt x="242" y="9484"/>
                      <a:pt x="9704" y="121"/>
                      <a:pt x="21370" y="0"/>
                    </a:cubicBezTo>
                  </a:path>
                  <a:path w="21595" h="21599" stroke="0" extrusionOk="0">
                    <a:moveTo>
                      <a:pt x="-1" y="21148"/>
                    </a:moveTo>
                    <a:cubicBezTo>
                      <a:pt x="242" y="9484"/>
                      <a:pt x="9704" y="121"/>
                      <a:pt x="21370" y="0"/>
                    </a:cubicBezTo>
                    <a:lnTo>
                      <a:pt x="21595" y="21599"/>
                    </a:lnTo>
                    <a:close/>
                  </a:path>
                </a:pathLst>
              </a:custGeom>
              <a:solidFill>
                <a:schemeClr val="hlink"/>
              </a:solidFill>
              <a:ln w="12700" cap="rnd">
                <a:solidFill>
                  <a:schemeClr val="tx1"/>
                </a:solidFill>
                <a:round/>
                <a:headEnd/>
                <a:tailEnd/>
              </a:ln>
            </p:spPr>
            <p:txBody>
              <a:bodyPr wrap="none" anchor="ctr"/>
              <a:lstStyle/>
              <a:p>
                <a:endParaRPr lang="pt-BR"/>
              </a:p>
            </p:txBody>
          </p:sp>
          <p:sp>
            <p:nvSpPr>
              <p:cNvPr id="123932" name="Line 64"/>
              <p:cNvSpPr>
                <a:spLocks noChangeShapeType="1"/>
              </p:cNvSpPr>
              <p:nvPr/>
            </p:nvSpPr>
            <p:spPr bwMode="auto">
              <a:xfrm>
                <a:off x="4560" y="3229"/>
                <a:ext cx="190" cy="1"/>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33" name="AutoShape 65"/>
              <p:cNvSpPr>
                <a:spLocks noChangeArrowheads="1"/>
              </p:cNvSpPr>
              <p:nvPr/>
            </p:nvSpPr>
            <p:spPr bwMode="auto">
              <a:xfrm rot="-5400000">
                <a:off x="4658" y="3329"/>
                <a:ext cx="88" cy="88"/>
              </a:xfrm>
              <a:prstGeom prst="triangle">
                <a:avLst>
                  <a:gd name="adj" fmla="val 49977"/>
                </a:avLst>
              </a:prstGeom>
              <a:solidFill>
                <a:schemeClr val="hlink"/>
              </a:solidFill>
              <a:ln w="12700">
                <a:solidFill>
                  <a:schemeClr val="tx1"/>
                </a:solidFill>
                <a:miter lim="800000"/>
                <a:headEnd/>
                <a:tailEnd/>
              </a:ln>
            </p:spPr>
            <p:txBody>
              <a:bodyPr vert="eaVert" wrap="none" anchor="ctr"/>
              <a:lstStyle/>
              <a:p>
                <a:pPr algn="ctr" eaLnBrk="0" hangingPunct="0"/>
                <a:endParaRPr lang="pt-BR"/>
              </a:p>
            </p:txBody>
          </p:sp>
          <p:sp>
            <p:nvSpPr>
              <p:cNvPr id="123934" name="AutoShape 66"/>
              <p:cNvSpPr>
                <a:spLocks noChangeArrowheads="1"/>
              </p:cNvSpPr>
              <p:nvPr/>
            </p:nvSpPr>
            <p:spPr bwMode="auto">
              <a:xfrm rot="5400000" flipH="1">
                <a:off x="4562" y="3329"/>
                <a:ext cx="88" cy="88"/>
              </a:xfrm>
              <a:prstGeom prst="triangle">
                <a:avLst>
                  <a:gd name="adj" fmla="val 49977"/>
                </a:avLst>
              </a:prstGeom>
              <a:solidFill>
                <a:schemeClr val="hlink"/>
              </a:solidFill>
              <a:ln w="12700">
                <a:solidFill>
                  <a:schemeClr val="tx1"/>
                </a:solidFill>
                <a:miter lim="800000"/>
                <a:headEnd/>
                <a:tailEnd/>
              </a:ln>
            </p:spPr>
            <p:txBody>
              <a:bodyPr rot="10800000" vert="eaVert" wrap="none" anchor="ctr"/>
              <a:lstStyle/>
              <a:p>
                <a:pPr algn="ctr" eaLnBrk="0" hangingPunct="0"/>
                <a:endParaRPr lang="pt-BR"/>
              </a:p>
            </p:txBody>
          </p:sp>
          <p:sp>
            <p:nvSpPr>
              <p:cNvPr id="123935" name="Line 67"/>
              <p:cNvSpPr>
                <a:spLocks noChangeShapeType="1"/>
              </p:cNvSpPr>
              <p:nvPr/>
            </p:nvSpPr>
            <p:spPr bwMode="auto">
              <a:xfrm flipV="1">
                <a:off x="4656" y="3232"/>
                <a:ext cx="0" cy="141"/>
              </a:xfrm>
              <a:prstGeom prst="line">
                <a:avLst/>
              </a:prstGeom>
              <a:noFill/>
              <a:ln w="9525">
                <a:solidFill>
                  <a:schemeClr val="tx1"/>
                </a:solidFill>
                <a:round/>
                <a:headEnd/>
                <a:tailEnd/>
              </a:ln>
            </p:spPr>
            <p:txBody>
              <a:bodyPr wrap="none" anchor="ctr"/>
              <a:lstStyle/>
              <a:p>
                <a:endParaRPr lang="pt-BR"/>
              </a:p>
            </p:txBody>
          </p:sp>
        </p:grpSp>
        <p:grpSp>
          <p:nvGrpSpPr>
            <p:cNvPr id="123914" name="Group 68"/>
            <p:cNvGrpSpPr>
              <a:grpSpLocks/>
            </p:cNvGrpSpPr>
            <p:nvPr/>
          </p:nvGrpSpPr>
          <p:grpSpPr bwMode="auto">
            <a:xfrm>
              <a:off x="4564" y="3472"/>
              <a:ext cx="190" cy="281"/>
              <a:chOff x="3416" y="3136"/>
              <a:chExt cx="190" cy="281"/>
            </a:xfrm>
          </p:grpSpPr>
          <p:sp>
            <p:nvSpPr>
              <p:cNvPr id="123924" name="Arc 69"/>
              <p:cNvSpPr>
                <a:spLocks/>
              </p:cNvSpPr>
              <p:nvPr/>
            </p:nvSpPr>
            <p:spPr bwMode="auto">
              <a:xfrm>
                <a:off x="3510" y="3136"/>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CCECFF"/>
              </a:solidFill>
              <a:ln w="12700" cap="rnd">
                <a:solidFill>
                  <a:schemeClr val="tx1"/>
                </a:solidFill>
                <a:round/>
                <a:headEnd/>
                <a:tailEnd/>
              </a:ln>
            </p:spPr>
            <p:txBody>
              <a:bodyPr wrap="none" anchor="ctr"/>
              <a:lstStyle/>
              <a:p>
                <a:endParaRPr lang="pt-BR"/>
              </a:p>
            </p:txBody>
          </p:sp>
          <p:sp>
            <p:nvSpPr>
              <p:cNvPr id="123925" name="Arc 70"/>
              <p:cNvSpPr>
                <a:spLocks/>
              </p:cNvSpPr>
              <p:nvPr/>
            </p:nvSpPr>
            <p:spPr bwMode="auto">
              <a:xfrm>
                <a:off x="3417" y="3136"/>
                <a:ext cx="96" cy="96"/>
              </a:xfrm>
              <a:custGeom>
                <a:avLst/>
                <a:gdLst>
                  <a:gd name="T0" fmla="*/ 0 w 21595"/>
                  <a:gd name="T1" fmla="*/ 0 h 21599"/>
                  <a:gd name="T2" fmla="*/ 0 w 21595"/>
                  <a:gd name="T3" fmla="*/ 0 h 21599"/>
                  <a:gd name="T4" fmla="*/ 0 w 21595"/>
                  <a:gd name="T5" fmla="*/ 0 h 21599"/>
                  <a:gd name="T6" fmla="*/ 0 60000 65536"/>
                  <a:gd name="T7" fmla="*/ 0 60000 65536"/>
                  <a:gd name="T8" fmla="*/ 0 60000 65536"/>
                  <a:gd name="T9" fmla="*/ 0 w 21595"/>
                  <a:gd name="T10" fmla="*/ 0 h 21599"/>
                  <a:gd name="T11" fmla="*/ 21595 w 21595"/>
                  <a:gd name="T12" fmla="*/ 21599 h 21599"/>
                </a:gdLst>
                <a:ahLst/>
                <a:cxnLst>
                  <a:cxn ang="T6">
                    <a:pos x="T0" y="T1"/>
                  </a:cxn>
                  <a:cxn ang="T7">
                    <a:pos x="T2" y="T3"/>
                  </a:cxn>
                  <a:cxn ang="T8">
                    <a:pos x="T4" y="T5"/>
                  </a:cxn>
                </a:cxnLst>
                <a:rect l="T9" t="T10" r="T11" b="T12"/>
                <a:pathLst>
                  <a:path w="21595" h="21599" fill="none" extrusionOk="0">
                    <a:moveTo>
                      <a:pt x="-1" y="21148"/>
                    </a:moveTo>
                    <a:cubicBezTo>
                      <a:pt x="242" y="9484"/>
                      <a:pt x="9704" y="121"/>
                      <a:pt x="21370" y="0"/>
                    </a:cubicBezTo>
                  </a:path>
                  <a:path w="21595" h="21599" stroke="0" extrusionOk="0">
                    <a:moveTo>
                      <a:pt x="-1" y="21148"/>
                    </a:moveTo>
                    <a:cubicBezTo>
                      <a:pt x="242" y="9484"/>
                      <a:pt x="9704" y="121"/>
                      <a:pt x="21370" y="0"/>
                    </a:cubicBezTo>
                    <a:lnTo>
                      <a:pt x="21595" y="21599"/>
                    </a:lnTo>
                    <a:close/>
                  </a:path>
                </a:pathLst>
              </a:custGeom>
              <a:solidFill>
                <a:srgbClr val="CCECFF"/>
              </a:solidFill>
              <a:ln w="12700" cap="rnd">
                <a:solidFill>
                  <a:schemeClr val="tx1"/>
                </a:solidFill>
                <a:round/>
                <a:headEnd/>
                <a:tailEnd/>
              </a:ln>
            </p:spPr>
            <p:txBody>
              <a:bodyPr wrap="none" anchor="ctr"/>
              <a:lstStyle/>
              <a:p>
                <a:endParaRPr lang="pt-BR"/>
              </a:p>
            </p:txBody>
          </p:sp>
          <p:sp>
            <p:nvSpPr>
              <p:cNvPr id="123926" name="Line 71"/>
              <p:cNvSpPr>
                <a:spLocks noChangeShapeType="1"/>
              </p:cNvSpPr>
              <p:nvPr/>
            </p:nvSpPr>
            <p:spPr bwMode="auto">
              <a:xfrm>
                <a:off x="3416" y="3229"/>
                <a:ext cx="190" cy="1"/>
              </a:xfrm>
              <a:prstGeom prst="line">
                <a:avLst/>
              </a:prstGeom>
              <a:noFill/>
              <a:ln w="12700">
                <a:solidFill>
                  <a:schemeClr val="tx1"/>
                </a:solidFill>
                <a:round/>
                <a:headEnd type="none" w="sm" len="sm"/>
                <a:tailEnd type="none" w="sm" len="sm"/>
              </a:ln>
            </p:spPr>
            <p:txBody>
              <a:bodyPr wrap="none" anchor="ctr"/>
              <a:lstStyle/>
              <a:p>
                <a:endParaRPr lang="pt-BR"/>
              </a:p>
            </p:txBody>
          </p:sp>
          <p:sp>
            <p:nvSpPr>
              <p:cNvPr id="123927" name="AutoShape 72"/>
              <p:cNvSpPr>
                <a:spLocks noChangeArrowheads="1"/>
              </p:cNvSpPr>
              <p:nvPr/>
            </p:nvSpPr>
            <p:spPr bwMode="auto">
              <a:xfrm rot="-5400000">
                <a:off x="3514" y="3329"/>
                <a:ext cx="88" cy="88"/>
              </a:xfrm>
              <a:prstGeom prst="triangle">
                <a:avLst>
                  <a:gd name="adj" fmla="val 49977"/>
                </a:avLst>
              </a:prstGeom>
              <a:solidFill>
                <a:srgbClr val="CCECFF"/>
              </a:solidFill>
              <a:ln w="12700">
                <a:solidFill>
                  <a:schemeClr val="tx1"/>
                </a:solidFill>
                <a:miter lim="800000"/>
                <a:headEnd/>
                <a:tailEnd/>
              </a:ln>
            </p:spPr>
            <p:txBody>
              <a:bodyPr vert="eaVert" wrap="none" anchor="ctr"/>
              <a:lstStyle/>
              <a:p>
                <a:pPr algn="ctr" eaLnBrk="0" hangingPunct="0"/>
                <a:endParaRPr lang="pt-BR"/>
              </a:p>
            </p:txBody>
          </p:sp>
          <p:sp>
            <p:nvSpPr>
              <p:cNvPr id="123928" name="AutoShape 73"/>
              <p:cNvSpPr>
                <a:spLocks noChangeArrowheads="1"/>
              </p:cNvSpPr>
              <p:nvPr/>
            </p:nvSpPr>
            <p:spPr bwMode="auto">
              <a:xfrm rot="5400000" flipH="1">
                <a:off x="3418" y="3329"/>
                <a:ext cx="88" cy="88"/>
              </a:xfrm>
              <a:prstGeom prst="triangle">
                <a:avLst>
                  <a:gd name="adj" fmla="val 49977"/>
                </a:avLst>
              </a:prstGeom>
              <a:solidFill>
                <a:srgbClr val="CCECFF"/>
              </a:solidFill>
              <a:ln w="12700">
                <a:solidFill>
                  <a:schemeClr val="tx1"/>
                </a:solidFill>
                <a:miter lim="800000"/>
                <a:headEnd/>
                <a:tailEnd/>
              </a:ln>
            </p:spPr>
            <p:txBody>
              <a:bodyPr rot="10800000" vert="eaVert" wrap="none" anchor="ctr"/>
              <a:lstStyle/>
              <a:p>
                <a:pPr algn="ctr" eaLnBrk="0" hangingPunct="0"/>
                <a:endParaRPr lang="pt-BR"/>
              </a:p>
            </p:txBody>
          </p:sp>
          <p:sp>
            <p:nvSpPr>
              <p:cNvPr id="123929" name="Line 74"/>
              <p:cNvSpPr>
                <a:spLocks noChangeShapeType="1"/>
              </p:cNvSpPr>
              <p:nvPr/>
            </p:nvSpPr>
            <p:spPr bwMode="auto">
              <a:xfrm flipV="1">
                <a:off x="3508" y="3228"/>
                <a:ext cx="0" cy="140"/>
              </a:xfrm>
              <a:prstGeom prst="line">
                <a:avLst/>
              </a:prstGeom>
              <a:noFill/>
              <a:ln w="9525">
                <a:solidFill>
                  <a:schemeClr val="tx1"/>
                </a:solidFill>
                <a:round/>
                <a:headEnd/>
                <a:tailEnd/>
              </a:ln>
            </p:spPr>
            <p:txBody>
              <a:bodyPr wrap="none" anchor="ctr"/>
              <a:lstStyle/>
              <a:p>
                <a:endParaRPr lang="pt-BR"/>
              </a:p>
            </p:txBody>
          </p:sp>
        </p:grpSp>
        <p:pic>
          <p:nvPicPr>
            <p:cNvPr id="123915" name="Picture 75" descr="npo00018d"/>
            <p:cNvPicPr>
              <a:picLocks noChangeAspect="1" noChangeArrowheads="1"/>
            </p:cNvPicPr>
            <p:nvPr/>
          </p:nvPicPr>
          <p:blipFill>
            <a:blip r:embed="rId4"/>
            <a:srcRect/>
            <a:stretch>
              <a:fillRect/>
            </a:stretch>
          </p:blipFill>
          <p:spPr bwMode="auto">
            <a:xfrm>
              <a:off x="3948" y="1862"/>
              <a:ext cx="536" cy="503"/>
            </a:xfrm>
            <a:prstGeom prst="rect">
              <a:avLst/>
            </a:prstGeom>
            <a:noFill/>
            <a:ln w="9525" algn="ctr">
              <a:noFill/>
              <a:miter lim="800000"/>
              <a:headEnd/>
              <a:tailEnd/>
            </a:ln>
          </p:spPr>
        </p:pic>
        <p:sp>
          <p:nvSpPr>
            <p:cNvPr id="123916" name="Line 76"/>
            <p:cNvSpPr>
              <a:spLocks noChangeShapeType="1"/>
            </p:cNvSpPr>
            <p:nvPr/>
          </p:nvSpPr>
          <p:spPr bwMode="auto">
            <a:xfrm flipH="1" flipV="1">
              <a:off x="3851" y="3284"/>
              <a:ext cx="1" cy="182"/>
            </a:xfrm>
            <a:prstGeom prst="line">
              <a:avLst/>
            </a:prstGeom>
            <a:noFill/>
            <a:ln w="9525">
              <a:solidFill>
                <a:srgbClr val="FF0000"/>
              </a:solidFill>
              <a:round/>
              <a:headEnd/>
              <a:tailEnd/>
            </a:ln>
          </p:spPr>
          <p:txBody>
            <a:bodyPr wrap="none" anchor="ctr"/>
            <a:lstStyle/>
            <a:p>
              <a:endParaRPr lang="pt-BR"/>
            </a:p>
          </p:txBody>
        </p:sp>
        <p:sp>
          <p:nvSpPr>
            <p:cNvPr id="123917" name="Line 77"/>
            <p:cNvSpPr>
              <a:spLocks noChangeShapeType="1"/>
            </p:cNvSpPr>
            <p:nvPr/>
          </p:nvSpPr>
          <p:spPr bwMode="auto">
            <a:xfrm flipH="1" flipV="1">
              <a:off x="4083" y="3283"/>
              <a:ext cx="1" cy="183"/>
            </a:xfrm>
            <a:prstGeom prst="line">
              <a:avLst/>
            </a:prstGeom>
            <a:noFill/>
            <a:ln w="9525">
              <a:solidFill>
                <a:srgbClr val="FF0000"/>
              </a:solidFill>
              <a:round/>
              <a:headEnd/>
              <a:tailEnd/>
            </a:ln>
          </p:spPr>
          <p:txBody>
            <a:bodyPr wrap="none" anchor="ctr"/>
            <a:lstStyle/>
            <a:p>
              <a:endParaRPr lang="pt-BR"/>
            </a:p>
          </p:txBody>
        </p:sp>
        <p:sp>
          <p:nvSpPr>
            <p:cNvPr id="123918" name="Line 78"/>
            <p:cNvSpPr>
              <a:spLocks noChangeShapeType="1"/>
            </p:cNvSpPr>
            <p:nvPr/>
          </p:nvSpPr>
          <p:spPr bwMode="auto">
            <a:xfrm flipV="1">
              <a:off x="4652" y="3291"/>
              <a:ext cx="2" cy="175"/>
            </a:xfrm>
            <a:prstGeom prst="line">
              <a:avLst/>
            </a:prstGeom>
            <a:noFill/>
            <a:ln w="9525">
              <a:solidFill>
                <a:srgbClr val="FF0000"/>
              </a:solidFill>
              <a:round/>
              <a:headEnd/>
              <a:tailEnd/>
            </a:ln>
          </p:spPr>
          <p:txBody>
            <a:bodyPr wrap="none" anchor="ctr"/>
            <a:lstStyle/>
            <a:p>
              <a:endParaRPr lang="pt-BR"/>
            </a:p>
          </p:txBody>
        </p:sp>
        <p:sp>
          <p:nvSpPr>
            <p:cNvPr id="123919" name="Line 79"/>
            <p:cNvSpPr>
              <a:spLocks noChangeShapeType="1"/>
            </p:cNvSpPr>
            <p:nvPr/>
          </p:nvSpPr>
          <p:spPr bwMode="auto">
            <a:xfrm flipH="1" flipV="1">
              <a:off x="4371" y="3285"/>
              <a:ext cx="1" cy="181"/>
            </a:xfrm>
            <a:prstGeom prst="line">
              <a:avLst/>
            </a:prstGeom>
            <a:noFill/>
            <a:ln w="9525">
              <a:solidFill>
                <a:srgbClr val="FF0000"/>
              </a:solidFill>
              <a:round/>
              <a:headEnd/>
              <a:tailEnd/>
            </a:ln>
          </p:spPr>
          <p:txBody>
            <a:bodyPr wrap="none" anchor="ctr"/>
            <a:lstStyle/>
            <a:p>
              <a:endParaRPr lang="pt-BR"/>
            </a:p>
          </p:txBody>
        </p:sp>
        <p:sp>
          <p:nvSpPr>
            <p:cNvPr id="123920" name="Line 80"/>
            <p:cNvSpPr>
              <a:spLocks noChangeShapeType="1"/>
            </p:cNvSpPr>
            <p:nvPr/>
          </p:nvSpPr>
          <p:spPr bwMode="auto">
            <a:xfrm>
              <a:off x="3500" y="3288"/>
              <a:ext cx="1424" cy="1"/>
            </a:xfrm>
            <a:prstGeom prst="line">
              <a:avLst/>
            </a:prstGeom>
            <a:noFill/>
            <a:ln w="9525">
              <a:solidFill>
                <a:srgbClr val="FF0000"/>
              </a:solidFill>
              <a:round/>
              <a:headEnd/>
              <a:tailEnd/>
            </a:ln>
          </p:spPr>
          <p:txBody>
            <a:bodyPr wrap="none" anchor="ctr"/>
            <a:lstStyle/>
            <a:p>
              <a:endParaRPr lang="pt-BR"/>
            </a:p>
          </p:txBody>
        </p:sp>
        <p:sp>
          <p:nvSpPr>
            <p:cNvPr id="123921" name="Line 81"/>
            <p:cNvSpPr>
              <a:spLocks noChangeShapeType="1"/>
            </p:cNvSpPr>
            <p:nvPr/>
          </p:nvSpPr>
          <p:spPr bwMode="auto">
            <a:xfrm>
              <a:off x="4204" y="2368"/>
              <a:ext cx="1" cy="920"/>
            </a:xfrm>
            <a:prstGeom prst="line">
              <a:avLst/>
            </a:prstGeom>
            <a:noFill/>
            <a:ln w="9525">
              <a:solidFill>
                <a:srgbClr val="FF0000"/>
              </a:solidFill>
              <a:round/>
              <a:headEnd/>
              <a:tailEnd/>
            </a:ln>
          </p:spPr>
          <p:txBody>
            <a:bodyPr wrap="none" anchor="ctr"/>
            <a:lstStyle/>
            <a:p>
              <a:endParaRPr lang="pt-BR"/>
            </a:p>
          </p:txBody>
        </p:sp>
        <p:sp>
          <p:nvSpPr>
            <p:cNvPr id="123922" name="Line 82"/>
            <p:cNvSpPr>
              <a:spLocks noChangeShapeType="1"/>
            </p:cNvSpPr>
            <p:nvPr/>
          </p:nvSpPr>
          <p:spPr bwMode="auto">
            <a:xfrm>
              <a:off x="4204" y="2640"/>
              <a:ext cx="1" cy="304"/>
            </a:xfrm>
            <a:prstGeom prst="line">
              <a:avLst/>
            </a:prstGeom>
            <a:noFill/>
            <a:ln w="12700">
              <a:solidFill>
                <a:srgbClr val="FF0000"/>
              </a:solidFill>
              <a:round/>
              <a:headEnd type="stealth" w="med" len="lg"/>
              <a:tailEnd type="stealth" w="med" len="lg"/>
            </a:ln>
          </p:spPr>
          <p:txBody>
            <a:bodyPr wrap="none" anchor="ctr"/>
            <a:lstStyle/>
            <a:p>
              <a:endParaRPr lang="pt-BR"/>
            </a:p>
          </p:txBody>
        </p:sp>
        <p:sp>
          <p:nvSpPr>
            <p:cNvPr id="123923" name="Text Box 83"/>
            <p:cNvSpPr txBox="1">
              <a:spLocks noChangeArrowheads="1"/>
            </p:cNvSpPr>
            <p:nvPr/>
          </p:nvSpPr>
          <p:spPr bwMode="auto">
            <a:xfrm>
              <a:off x="3592" y="1526"/>
              <a:ext cx="1419" cy="518"/>
            </a:xfrm>
            <a:prstGeom prst="rect">
              <a:avLst/>
            </a:prstGeom>
            <a:solidFill>
              <a:schemeClr val="bg1">
                <a:alpha val="50195"/>
              </a:schemeClr>
            </a:solidFill>
            <a:ln w="9525">
              <a:noFill/>
              <a:miter lim="800000"/>
              <a:headEnd/>
              <a:tailEnd/>
            </a:ln>
          </p:spPr>
          <p:txBody>
            <a:bodyPr>
              <a:spAutoFit/>
            </a:bodyPr>
            <a:lstStyle/>
            <a:p>
              <a:pPr algn="ctr" eaLnBrk="0" hangingPunct="0">
                <a:spcBef>
                  <a:spcPct val="50000"/>
                </a:spcBef>
              </a:pPr>
              <a:r>
                <a:rPr lang="en-US" b="1">
                  <a:latin typeface="Arial" charset="0"/>
                </a:rPr>
                <a:t>Sistema FIELDBUS</a:t>
              </a:r>
            </a:p>
          </p:txBody>
        </p:sp>
      </p:grpSp>
      <p:sp>
        <p:nvSpPr>
          <p:cNvPr id="620629" name="Rectangle 85"/>
          <p:cNvSpPr>
            <a:spLocks noGrp="1" noChangeArrowheads="1"/>
          </p:cNvSpPr>
          <p:nvPr>
            <p:ph type="title" idx="4294967295"/>
          </p:nvPr>
        </p:nvSpPr>
        <p:spPr>
          <a:xfrm>
            <a:off x="219075" y="120650"/>
            <a:ext cx="4714875" cy="495300"/>
          </a:xfrm>
        </p:spPr>
        <p:txBody>
          <a:bodyPr/>
          <a:lstStyle/>
          <a:p>
            <a:pPr>
              <a:defRPr/>
            </a:pPr>
            <a:r>
              <a:rPr lang="en-US" sz="2800" smtClean="0">
                <a:solidFill>
                  <a:srgbClr val="000000"/>
                </a:solidFill>
              </a:rPr>
              <a:t>Visão Expandida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20636"/>
                                        </p:tgtEl>
                                        <p:attrNameLst>
                                          <p:attrName>style.visibility</p:attrName>
                                        </p:attrNameLst>
                                      </p:cBhvr>
                                      <p:to>
                                        <p:strVal val="visible"/>
                                      </p:to>
                                    </p:set>
                                    <p:animEffect transition="in" filter="dissolve">
                                      <p:cBhvr>
                                        <p:cTn id="7" dur="500"/>
                                        <p:tgtEl>
                                          <p:spTgt spid="6206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620547"/>
                                        </p:tgtEl>
                                        <p:attrNameLst>
                                          <p:attrName>style.visibility</p:attrName>
                                        </p:attrNameLst>
                                      </p:cBhvr>
                                      <p:to>
                                        <p:strVal val="visible"/>
                                      </p:to>
                                    </p:set>
                                    <p:anim calcmode="lin" valueType="num">
                                      <p:cBhvr additive="base">
                                        <p:cTn id="12" dur="500" fill="hold"/>
                                        <p:tgtEl>
                                          <p:spTgt spid="620547"/>
                                        </p:tgtEl>
                                        <p:attrNameLst>
                                          <p:attrName>ppt_x</p:attrName>
                                        </p:attrNameLst>
                                      </p:cBhvr>
                                      <p:tavLst>
                                        <p:tav tm="0">
                                          <p:val>
                                            <p:strVal val="0-#ppt_w/2"/>
                                          </p:val>
                                        </p:tav>
                                        <p:tav tm="100000">
                                          <p:val>
                                            <p:strVal val="#ppt_x"/>
                                          </p:val>
                                        </p:tav>
                                      </p:tavLst>
                                    </p:anim>
                                    <p:anim calcmode="lin" valueType="num">
                                      <p:cBhvr additive="base">
                                        <p:cTn id="13" dur="500" fill="hold"/>
                                        <p:tgtEl>
                                          <p:spTgt spid="6205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503238" y="406400"/>
            <a:ext cx="4357687" cy="711200"/>
          </a:xfrm>
        </p:spPr>
        <p:txBody>
          <a:bodyPr anchor="ctr"/>
          <a:lstStyle/>
          <a:p>
            <a:pPr eaLnBrk="1" hangingPunct="1">
              <a:defRPr/>
            </a:pPr>
            <a:r>
              <a:rPr lang="en-US" i="0" smtClean="0">
                <a:solidFill>
                  <a:srgbClr val="0000CC"/>
                </a:solidFill>
                <a:effectLst/>
              </a:rPr>
              <a:t>Suporte Técnico</a:t>
            </a:r>
          </a:p>
        </p:txBody>
      </p:sp>
      <p:sp>
        <p:nvSpPr>
          <p:cNvPr id="125954" name="Rectangle 3"/>
          <p:cNvSpPr>
            <a:spLocks noGrp="1" noChangeArrowheads="1"/>
          </p:cNvSpPr>
          <p:nvPr>
            <p:ph type="body" idx="4294967295"/>
          </p:nvPr>
        </p:nvSpPr>
        <p:spPr>
          <a:xfrm>
            <a:off x="638175" y="1206500"/>
            <a:ext cx="8086725" cy="4546600"/>
          </a:xfrm>
        </p:spPr>
        <p:txBody>
          <a:bodyPr/>
          <a:lstStyle/>
          <a:p>
            <a:pPr marL="342900" indent="-342900" eaLnBrk="1" hangingPunct="1">
              <a:buFont typeface="Wingdings" pitchFamily="2" charset="2"/>
              <a:buNone/>
            </a:pPr>
            <a:r>
              <a:rPr lang="en-US" sz="2400" b="1" smtClean="0">
                <a:solidFill>
                  <a:srgbClr val="0000CC"/>
                </a:solidFill>
              </a:rPr>
              <a:t>Para dúvidas e esclarecimentos, favor contatar:</a:t>
            </a:r>
          </a:p>
          <a:p>
            <a:pPr marL="342900" indent="-342900" eaLnBrk="1" hangingPunct="1">
              <a:buFont typeface="Wingdings" pitchFamily="2" charset="2"/>
              <a:buNone/>
            </a:pPr>
            <a:r>
              <a:rPr lang="en-US" sz="2400" smtClean="0">
                <a:solidFill>
                  <a:srgbClr val="0000CC"/>
                </a:solidFill>
              </a:rPr>
              <a:t>techsupport@smar.com.br</a:t>
            </a:r>
          </a:p>
          <a:p>
            <a:pPr marL="342900" indent="-342900" eaLnBrk="1" hangingPunct="1">
              <a:buFont typeface="Wingdings" pitchFamily="2" charset="2"/>
              <a:buNone/>
            </a:pPr>
            <a:endParaRPr lang="en-US" sz="2400" smtClean="0">
              <a:solidFill>
                <a:srgbClr val="0000CC"/>
              </a:solidFill>
            </a:endParaRPr>
          </a:p>
          <a:p>
            <a:pPr marL="342900" indent="-342900" eaLnBrk="1" hangingPunct="1">
              <a:buFont typeface="Wingdings" pitchFamily="2" charset="2"/>
              <a:buNone/>
            </a:pPr>
            <a:r>
              <a:rPr lang="en-US" sz="2400" b="1" smtClean="0">
                <a:solidFill>
                  <a:srgbClr val="0000CC"/>
                </a:solidFill>
              </a:rPr>
              <a:t>Visite-nos:</a:t>
            </a:r>
          </a:p>
          <a:p>
            <a:pPr marL="342900" indent="-342900" eaLnBrk="1" hangingPunct="1">
              <a:buFont typeface="Wingdings" pitchFamily="2" charset="2"/>
              <a:buNone/>
            </a:pPr>
            <a:r>
              <a:rPr lang="en-US" sz="2400" smtClean="0">
                <a:solidFill>
                  <a:srgbClr val="0000CC"/>
                </a:solidFill>
              </a:rPr>
              <a:t>www.smar.com.br</a:t>
            </a:r>
          </a:p>
          <a:p>
            <a:pPr marL="342900" indent="-342900" eaLnBrk="1" hangingPunct="1">
              <a:buFont typeface="Wingdings" pitchFamily="2" charset="2"/>
              <a:buNone/>
            </a:pPr>
            <a:r>
              <a:rPr lang="en-US" sz="2400" smtClean="0">
                <a:solidFill>
                  <a:srgbClr val="0000CC"/>
                </a:solidFill>
              </a:rPr>
              <a:t>www.smar.com/brasil2/treinamento/</a:t>
            </a:r>
          </a:p>
          <a:p>
            <a:pPr marL="342900" indent="-342900" eaLnBrk="1" hangingPunct="1">
              <a:buFont typeface="Wingdings" pitchFamily="2" charset="2"/>
              <a:buNone/>
            </a:pPr>
            <a:r>
              <a:rPr lang="en-US" sz="2400" smtClean="0">
                <a:solidFill>
                  <a:srgbClr val="0000CC"/>
                </a:solidFill>
              </a:rPr>
              <a:t>www.smar.com</a:t>
            </a:r>
          </a:p>
          <a:p>
            <a:pPr marL="342900" indent="-342900" eaLnBrk="1" hangingPunct="1">
              <a:buFont typeface="Wingdings" pitchFamily="2" charset="2"/>
              <a:buNone/>
            </a:pPr>
            <a:r>
              <a:rPr lang="en-US" sz="2400" smtClean="0">
                <a:solidFill>
                  <a:srgbClr val="0000CC"/>
                </a:solidFill>
              </a:rPr>
              <a:t>www.smar.com/training</a:t>
            </a:r>
          </a:p>
          <a:p>
            <a:pPr marL="342900" indent="-342900" eaLnBrk="1" hangingPunct="1"/>
            <a:endParaRPr lang="en-US" sz="2400" smtClean="0">
              <a:solidFill>
                <a:srgbClr val="0000CC"/>
              </a:solidFill>
            </a:endParaRPr>
          </a:p>
          <a:p>
            <a:pPr marL="342900" indent="-342900" eaLnBrk="1" hangingPunct="1"/>
            <a:endParaRPr lang="en-US" sz="2400" smtClean="0">
              <a:solidFill>
                <a:srgbClr val="0000CC"/>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p:cNvSpPr>
          <p:nvPr/>
        </p:nvSpPr>
        <p:spPr bwMode="auto">
          <a:xfrm>
            <a:off x="1295400" y="820738"/>
            <a:ext cx="7848600" cy="1922462"/>
          </a:xfrm>
          <a:prstGeom prst="rect">
            <a:avLst/>
          </a:prstGeom>
          <a:solidFill>
            <a:schemeClr val="bg1"/>
          </a:solidFill>
          <a:ln w="9525">
            <a:noFill/>
            <a:miter lim="800000"/>
            <a:headEnd/>
            <a:tailEnd/>
          </a:ln>
        </p:spPr>
        <p:txBody>
          <a:bodyPr lIns="88900" tIns="44450" rIns="88900" bIns="44450"/>
          <a:lstStyle/>
          <a:p>
            <a:pPr marL="457200" indent="-457200" eaLnBrk="0" hangingPunct="0">
              <a:lnSpc>
                <a:spcPct val="90000"/>
              </a:lnSpc>
              <a:spcBef>
                <a:spcPct val="30000"/>
              </a:spcBef>
              <a:spcAft>
                <a:spcPct val="30000"/>
              </a:spcAft>
              <a:buClr>
                <a:schemeClr val="tx1"/>
              </a:buClr>
              <a:buFontTx/>
              <a:buChar char="•"/>
            </a:pPr>
            <a:r>
              <a:rPr lang="en-US" sz="2000">
                <a:solidFill>
                  <a:srgbClr val="000000"/>
                </a:solidFill>
                <a:latin typeface="Arial" charset="0"/>
              </a:rPr>
              <a:t>Fieldbus</a:t>
            </a:r>
          </a:p>
          <a:p>
            <a:pPr marL="1041400" lvl="1" indent="-469900" eaLnBrk="0" hangingPunct="0">
              <a:lnSpc>
                <a:spcPct val="90000"/>
              </a:lnSpc>
              <a:spcBef>
                <a:spcPct val="30000"/>
              </a:spcBef>
              <a:spcAft>
                <a:spcPct val="30000"/>
              </a:spcAft>
              <a:buClr>
                <a:schemeClr val="bg2"/>
              </a:buClr>
            </a:pPr>
            <a:r>
              <a:rPr lang="en-US" sz="1800">
                <a:solidFill>
                  <a:srgbClr val="000000"/>
                </a:solidFill>
                <a:latin typeface="Arial" charset="0"/>
              </a:rPr>
              <a:t>- </a:t>
            </a:r>
            <a:r>
              <a:rPr lang="en-US" sz="2000">
                <a:solidFill>
                  <a:srgbClr val="000000"/>
                </a:solidFill>
                <a:latin typeface="Arial" charset="0"/>
              </a:rPr>
              <a:t>Substituição aos sinais convencionais 4-20 mA</a:t>
            </a:r>
          </a:p>
          <a:p>
            <a:pPr marL="1041400" lvl="1" indent="-469900" eaLnBrk="0" hangingPunct="0">
              <a:lnSpc>
                <a:spcPct val="90000"/>
              </a:lnSpc>
              <a:spcBef>
                <a:spcPct val="30000"/>
              </a:spcBef>
              <a:spcAft>
                <a:spcPct val="30000"/>
              </a:spcAft>
              <a:buClr>
                <a:schemeClr val="bg2"/>
              </a:buClr>
            </a:pPr>
            <a:r>
              <a:rPr lang="en-US" sz="2000">
                <a:solidFill>
                  <a:srgbClr val="000000"/>
                </a:solidFill>
                <a:latin typeface="Arial" charset="0"/>
              </a:rPr>
              <a:t>- Comunicação a 2-fios</a:t>
            </a:r>
          </a:p>
          <a:p>
            <a:pPr marL="1041400" lvl="1" indent="-469900" eaLnBrk="0" hangingPunct="0">
              <a:lnSpc>
                <a:spcPct val="90000"/>
              </a:lnSpc>
              <a:spcBef>
                <a:spcPct val="30000"/>
              </a:spcBef>
              <a:spcAft>
                <a:spcPct val="30000"/>
              </a:spcAft>
              <a:buClr>
                <a:schemeClr val="bg2"/>
              </a:buClr>
            </a:pPr>
            <a:r>
              <a:rPr lang="en-US" sz="2000">
                <a:solidFill>
                  <a:srgbClr val="000000"/>
                </a:solidFill>
                <a:latin typeface="Arial" charset="0"/>
              </a:rPr>
              <a:t>- Aplicações Intrínsicas</a:t>
            </a:r>
            <a:r>
              <a:rPr lang="en-US" sz="1800">
                <a:solidFill>
                  <a:srgbClr val="000000"/>
                </a:solidFill>
                <a:latin typeface="Arial" charset="0"/>
              </a:rPr>
              <a:t>.</a:t>
            </a:r>
          </a:p>
        </p:txBody>
      </p:sp>
      <p:sp>
        <p:nvSpPr>
          <p:cNvPr id="16386" name="Rectangle 5"/>
          <p:cNvSpPr>
            <a:spLocks noChangeArrowheads="1"/>
          </p:cNvSpPr>
          <p:nvPr/>
        </p:nvSpPr>
        <p:spPr bwMode="auto">
          <a:xfrm>
            <a:off x="381000" y="5638800"/>
            <a:ext cx="1524000" cy="685800"/>
          </a:xfrm>
          <a:prstGeom prst="rect">
            <a:avLst/>
          </a:prstGeom>
          <a:solidFill>
            <a:schemeClr val="bg1"/>
          </a:solidFill>
          <a:ln w="9525">
            <a:noFill/>
            <a:miter lim="800000"/>
            <a:headEnd/>
            <a:tailEnd/>
          </a:ln>
        </p:spPr>
        <p:txBody>
          <a:bodyPr wrap="none" anchor="ctr"/>
          <a:lstStyle/>
          <a:p>
            <a:pPr algn="ctr" eaLnBrk="0" hangingPunct="0"/>
            <a:endParaRPr lang="pt-BR"/>
          </a:p>
        </p:txBody>
      </p:sp>
      <p:sp>
        <p:nvSpPr>
          <p:cNvPr id="16387" name="Rectangle 6"/>
          <p:cNvSpPr>
            <a:spLocks noChangeArrowheads="1"/>
          </p:cNvSpPr>
          <p:nvPr/>
        </p:nvSpPr>
        <p:spPr bwMode="auto">
          <a:xfrm>
            <a:off x="7004050" y="5316538"/>
            <a:ext cx="2074863" cy="1104900"/>
          </a:xfrm>
          <a:prstGeom prst="rect">
            <a:avLst/>
          </a:prstGeom>
          <a:solidFill>
            <a:schemeClr val="bg1"/>
          </a:solidFill>
          <a:ln w="9525">
            <a:noFill/>
            <a:miter lim="800000"/>
            <a:headEnd/>
            <a:tailEnd/>
          </a:ln>
        </p:spPr>
        <p:txBody>
          <a:bodyPr wrap="none" anchor="ctr"/>
          <a:lstStyle/>
          <a:p>
            <a:pPr algn="ctr" eaLnBrk="0" hangingPunct="0"/>
            <a:endParaRPr lang="pt-BR"/>
          </a:p>
        </p:txBody>
      </p:sp>
      <p:sp>
        <p:nvSpPr>
          <p:cNvPr id="16388" name="Rectangle 7"/>
          <p:cNvSpPr>
            <a:spLocks noChangeArrowheads="1"/>
          </p:cNvSpPr>
          <p:nvPr/>
        </p:nvSpPr>
        <p:spPr bwMode="auto">
          <a:xfrm>
            <a:off x="1041400" y="5791200"/>
            <a:ext cx="2354263" cy="400050"/>
          </a:xfrm>
          <a:prstGeom prst="rect">
            <a:avLst/>
          </a:prstGeom>
          <a:noFill/>
          <a:ln w="9525">
            <a:noFill/>
            <a:miter lim="800000"/>
            <a:headEnd/>
            <a:tailEnd/>
          </a:ln>
        </p:spPr>
        <p:txBody>
          <a:bodyPr wrap="none" anchor="ctr"/>
          <a:lstStyle/>
          <a:p>
            <a:pPr algn="ctr" eaLnBrk="0" hangingPunct="0"/>
            <a:r>
              <a:rPr lang="en-US" sz="1800" b="1">
                <a:solidFill>
                  <a:schemeClr val="accent2"/>
                </a:solidFill>
                <a:latin typeface="Arial" charset="0"/>
              </a:rPr>
              <a:t>Equipamentos Simples</a:t>
            </a:r>
          </a:p>
        </p:txBody>
      </p:sp>
      <p:sp>
        <p:nvSpPr>
          <p:cNvPr id="16389" name="Rectangle 8"/>
          <p:cNvSpPr>
            <a:spLocks noChangeArrowheads="1"/>
          </p:cNvSpPr>
          <p:nvPr/>
        </p:nvSpPr>
        <p:spPr bwMode="auto">
          <a:xfrm>
            <a:off x="6257925" y="5791200"/>
            <a:ext cx="2352675" cy="400050"/>
          </a:xfrm>
          <a:prstGeom prst="rect">
            <a:avLst/>
          </a:prstGeom>
          <a:noFill/>
          <a:ln w="9525">
            <a:noFill/>
            <a:miter lim="800000"/>
            <a:headEnd/>
            <a:tailEnd/>
          </a:ln>
        </p:spPr>
        <p:txBody>
          <a:bodyPr wrap="none" anchor="ctr"/>
          <a:lstStyle/>
          <a:p>
            <a:pPr algn="ctr" eaLnBrk="0" hangingPunct="0"/>
            <a:r>
              <a:rPr lang="en-US" sz="1800" b="1">
                <a:solidFill>
                  <a:schemeClr val="accent2"/>
                </a:solidFill>
                <a:latin typeface="Arial" charset="0"/>
              </a:rPr>
              <a:t>Equipamentos Complexos</a:t>
            </a:r>
          </a:p>
        </p:txBody>
      </p:sp>
      <p:sp>
        <p:nvSpPr>
          <p:cNvPr id="16390" name="Line 9"/>
          <p:cNvSpPr>
            <a:spLocks noChangeShapeType="1"/>
          </p:cNvSpPr>
          <p:nvPr/>
        </p:nvSpPr>
        <p:spPr bwMode="auto">
          <a:xfrm flipH="1" flipV="1">
            <a:off x="1122363" y="1274763"/>
            <a:ext cx="0" cy="4179887"/>
          </a:xfrm>
          <a:prstGeom prst="line">
            <a:avLst/>
          </a:prstGeom>
          <a:noFill/>
          <a:ln w="50800">
            <a:solidFill>
              <a:schemeClr val="tx1"/>
            </a:solidFill>
            <a:round/>
            <a:headEnd type="none" w="sm" len="sm"/>
            <a:tailEnd type="stealth" w="med" len="lg"/>
          </a:ln>
        </p:spPr>
        <p:txBody>
          <a:bodyPr wrap="none" anchor="ctr"/>
          <a:lstStyle/>
          <a:p>
            <a:endParaRPr lang="pt-BR"/>
          </a:p>
        </p:txBody>
      </p:sp>
      <p:sp>
        <p:nvSpPr>
          <p:cNvPr id="16391" name="Line 10"/>
          <p:cNvSpPr>
            <a:spLocks noChangeShapeType="1"/>
          </p:cNvSpPr>
          <p:nvPr/>
        </p:nvSpPr>
        <p:spPr bwMode="auto">
          <a:xfrm flipV="1">
            <a:off x="1122363" y="5449888"/>
            <a:ext cx="7575550" cy="1587"/>
          </a:xfrm>
          <a:prstGeom prst="line">
            <a:avLst/>
          </a:prstGeom>
          <a:noFill/>
          <a:ln w="50800">
            <a:solidFill>
              <a:schemeClr val="tx1"/>
            </a:solidFill>
            <a:round/>
            <a:headEnd type="none" w="sm" len="sm"/>
            <a:tailEnd type="stealth" w="med" len="lg"/>
          </a:ln>
        </p:spPr>
        <p:txBody>
          <a:bodyPr wrap="none" anchor="ctr"/>
          <a:lstStyle/>
          <a:p>
            <a:endParaRPr lang="pt-BR"/>
          </a:p>
        </p:txBody>
      </p:sp>
      <p:sp>
        <p:nvSpPr>
          <p:cNvPr id="16392" name="Rectangle 11"/>
          <p:cNvSpPr>
            <a:spLocks noChangeArrowheads="1"/>
          </p:cNvSpPr>
          <p:nvPr/>
        </p:nvSpPr>
        <p:spPr bwMode="auto">
          <a:xfrm>
            <a:off x="1801813" y="5537200"/>
            <a:ext cx="965200"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Bit</a:t>
            </a:r>
          </a:p>
        </p:txBody>
      </p:sp>
      <p:sp>
        <p:nvSpPr>
          <p:cNvPr id="16393" name="Rectangle 12"/>
          <p:cNvSpPr>
            <a:spLocks noChangeArrowheads="1"/>
          </p:cNvSpPr>
          <p:nvPr/>
        </p:nvSpPr>
        <p:spPr bwMode="auto">
          <a:xfrm>
            <a:off x="3824288" y="5557838"/>
            <a:ext cx="1412875"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Byte</a:t>
            </a:r>
          </a:p>
        </p:txBody>
      </p:sp>
      <p:sp>
        <p:nvSpPr>
          <p:cNvPr id="16394" name="Rectangle 13"/>
          <p:cNvSpPr>
            <a:spLocks noChangeArrowheads="1"/>
          </p:cNvSpPr>
          <p:nvPr/>
        </p:nvSpPr>
        <p:spPr bwMode="auto">
          <a:xfrm>
            <a:off x="6215063" y="5538788"/>
            <a:ext cx="1500187"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Block</a:t>
            </a:r>
          </a:p>
        </p:txBody>
      </p:sp>
      <p:sp>
        <p:nvSpPr>
          <p:cNvPr id="16395" name="Rectangle 14"/>
          <p:cNvSpPr>
            <a:spLocks noChangeArrowheads="1"/>
          </p:cNvSpPr>
          <p:nvPr/>
        </p:nvSpPr>
        <p:spPr bwMode="auto">
          <a:xfrm rot="-5400000">
            <a:off x="81756" y="3363119"/>
            <a:ext cx="1452563" cy="5175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 Variáveis de Processo</a:t>
            </a:r>
            <a:endParaRPr lang="en-GB" sz="1600" b="1">
              <a:latin typeface="Arial" charset="0"/>
            </a:endParaRPr>
          </a:p>
        </p:txBody>
      </p:sp>
      <p:sp>
        <p:nvSpPr>
          <p:cNvPr id="16396" name="Rectangle 15"/>
          <p:cNvSpPr>
            <a:spLocks noChangeArrowheads="1"/>
          </p:cNvSpPr>
          <p:nvPr/>
        </p:nvSpPr>
        <p:spPr bwMode="auto">
          <a:xfrm rot="-5400000">
            <a:off x="182563" y="4568825"/>
            <a:ext cx="1357312" cy="6238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Controle</a:t>
            </a:r>
          </a:p>
          <a:p>
            <a:pPr algn="ctr" eaLnBrk="0" hangingPunct="0">
              <a:spcBef>
                <a:spcPct val="50000"/>
              </a:spcBef>
            </a:pPr>
            <a:r>
              <a:rPr lang="en-GB" sz="1400" b="1">
                <a:latin typeface="Arial" charset="0"/>
              </a:rPr>
              <a:t>Lógico</a:t>
            </a:r>
          </a:p>
        </p:txBody>
      </p:sp>
      <p:sp>
        <p:nvSpPr>
          <p:cNvPr id="16397" name="Rectangle 16"/>
          <p:cNvSpPr>
            <a:spLocks noChangeArrowheads="1"/>
          </p:cNvSpPr>
          <p:nvPr/>
        </p:nvSpPr>
        <p:spPr bwMode="auto">
          <a:xfrm rot="-5400000">
            <a:off x="-314324" y="1598612"/>
            <a:ext cx="2190750" cy="51752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1400" b="1">
                <a:latin typeface="Arial" charset="0"/>
              </a:rPr>
              <a:t>Controle de Processo</a:t>
            </a:r>
            <a:br>
              <a:rPr lang="en-GB" sz="1400" b="1">
                <a:latin typeface="Arial" charset="0"/>
              </a:rPr>
            </a:br>
            <a:r>
              <a:rPr lang="en-GB" sz="1400" b="1">
                <a:latin typeface="Arial" charset="0"/>
              </a:rPr>
              <a:t> e Diagnóstico</a:t>
            </a:r>
          </a:p>
        </p:txBody>
      </p:sp>
      <p:sp>
        <p:nvSpPr>
          <p:cNvPr id="16398" name="Line 23"/>
          <p:cNvSpPr>
            <a:spLocks noChangeShapeType="1"/>
          </p:cNvSpPr>
          <p:nvPr/>
        </p:nvSpPr>
        <p:spPr bwMode="auto">
          <a:xfrm>
            <a:off x="3570288" y="6002338"/>
            <a:ext cx="2165350" cy="0"/>
          </a:xfrm>
          <a:prstGeom prst="line">
            <a:avLst/>
          </a:prstGeom>
          <a:noFill/>
          <a:ln w="76200">
            <a:solidFill>
              <a:schemeClr val="accent2"/>
            </a:solidFill>
            <a:round/>
            <a:headEnd/>
            <a:tailEnd type="triangle" w="med" len="med"/>
          </a:ln>
        </p:spPr>
        <p:txBody>
          <a:bodyPr/>
          <a:lstStyle/>
          <a:p>
            <a:endParaRPr lang="pt-BR"/>
          </a:p>
        </p:txBody>
      </p:sp>
      <p:sp>
        <p:nvSpPr>
          <p:cNvPr id="847897" name="Rectangle 25"/>
          <p:cNvSpPr>
            <a:spLocks noChangeArrowheads="1"/>
          </p:cNvSpPr>
          <p:nvPr/>
        </p:nvSpPr>
        <p:spPr bwMode="auto">
          <a:xfrm>
            <a:off x="152400" y="152400"/>
            <a:ext cx="6553200" cy="1143000"/>
          </a:xfrm>
          <a:prstGeom prst="rect">
            <a:avLst/>
          </a:prstGeom>
          <a:noFill/>
          <a:ln w="9525">
            <a:noFill/>
            <a:miter lim="800000"/>
            <a:headEnd/>
            <a:tailEnd/>
          </a:ln>
          <a:effectLst/>
        </p:spPr>
        <p:txBody>
          <a:bodyPr/>
          <a:lstStyle/>
          <a:p>
            <a:pPr eaLnBrk="0" hangingPunct="0">
              <a:lnSpc>
                <a:spcPct val="85000"/>
              </a:lnSpc>
              <a:defRPr/>
            </a:pPr>
            <a:r>
              <a:rPr lang="en-US" sz="2800" b="1" i="1">
                <a:solidFill>
                  <a:srgbClr val="000000"/>
                </a:solidFill>
                <a:effectLst>
                  <a:outerShdw blurRad="38100" dist="38100" dir="2700000" algn="tl">
                    <a:srgbClr val="C0C0C0"/>
                  </a:outerShdw>
                </a:effectLst>
                <a:latin typeface="Arial" pitchFamily="34" charset="0"/>
                <a:cs typeface="+mn-cs"/>
              </a:rPr>
              <a:t>Tipos de Controles e Equipamentos</a:t>
            </a:r>
          </a:p>
        </p:txBody>
      </p:sp>
      <p:sp>
        <p:nvSpPr>
          <p:cNvPr id="16400" name="Rectangle 31"/>
          <p:cNvSpPr>
            <a:spLocks noChangeArrowheads="1"/>
          </p:cNvSpPr>
          <p:nvPr/>
        </p:nvSpPr>
        <p:spPr bwMode="auto">
          <a:xfrm>
            <a:off x="1147763" y="4137025"/>
            <a:ext cx="2224087" cy="1279525"/>
          </a:xfrm>
          <a:prstGeom prst="rect">
            <a:avLst/>
          </a:prstGeom>
          <a:gradFill rotWithShape="0">
            <a:gsLst>
              <a:gs pos="0">
                <a:srgbClr val="DDDDDD"/>
              </a:gs>
              <a:gs pos="100000">
                <a:srgbClr val="FFFFFF"/>
              </a:gs>
            </a:gsLst>
            <a:lin ang="5400000" scaled="1"/>
          </a:gradFill>
          <a:ln w="28575">
            <a:solidFill>
              <a:schemeClr val="tx1"/>
            </a:solidFill>
            <a:miter lim="800000"/>
            <a:headEnd/>
            <a:tailEnd/>
          </a:ln>
        </p:spPr>
        <p:txBody>
          <a:bodyPr wrap="none" anchor="ctr"/>
          <a:lstStyle/>
          <a:p>
            <a:pPr algn="ctr" eaLnBrk="0" hangingPunct="0">
              <a:lnSpc>
                <a:spcPct val="95000"/>
              </a:lnSpc>
            </a:pPr>
            <a:endParaRPr lang="en-GB" sz="1400" b="1">
              <a:latin typeface="Arial" charset="0"/>
            </a:endParaRPr>
          </a:p>
          <a:p>
            <a:pPr algn="ctr" eaLnBrk="0" hangingPunct="0">
              <a:lnSpc>
                <a:spcPct val="95000"/>
              </a:lnSpc>
            </a:pPr>
            <a:endParaRPr lang="en-GB" sz="1400" b="1">
              <a:latin typeface="Arial" charset="0"/>
            </a:endParaRPr>
          </a:p>
          <a:p>
            <a:pPr algn="ctr" eaLnBrk="0" hangingPunct="0">
              <a:lnSpc>
                <a:spcPct val="95000"/>
              </a:lnSpc>
            </a:pPr>
            <a:r>
              <a:rPr lang="en-GB" sz="1800" b="1">
                <a:latin typeface="Arial" charset="0"/>
              </a:rPr>
              <a:t>AS-i</a:t>
            </a:r>
            <a:endParaRPr lang="en-US" sz="1800" b="1">
              <a:latin typeface="Arial" charset="0"/>
            </a:endParaRPr>
          </a:p>
        </p:txBody>
      </p:sp>
      <p:sp>
        <p:nvSpPr>
          <p:cNvPr id="16401" name="Rectangle 32"/>
          <p:cNvSpPr>
            <a:spLocks noChangeArrowheads="1"/>
          </p:cNvSpPr>
          <p:nvPr/>
        </p:nvSpPr>
        <p:spPr bwMode="auto">
          <a:xfrm>
            <a:off x="742950" y="4162425"/>
            <a:ext cx="2452688"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2000" b="1" u="sng">
                <a:latin typeface="Arial" charset="0"/>
              </a:rPr>
              <a:t>Sensorbus</a:t>
            </a:r>
          </a:p>
        </p:txBody>
      </p:sp>
      <p:pic>
        <p:nvPicPr>
          <p:cNvPr id="16402" name="Object 2" descr="npo000015"/>
          <p:cNvPicPr>
            <a:picLocks noChangeAspect="1" noChangeArrowheads="1"/>
          </p:cNvPicPr>
          <p:nvPr/>
        </p:nvPicPr>
        <p:blipFill>
          <a:blip r:embed="rId3"/>
          <a:srcRect/>
          <a:stretch>
            <a:fillRect/>
          </a:stretch>
        </p:blipFill>
        <p:spPr bwMode="auto">
          <a:xfrm>
            <a:off x="2635250" y="4913313"/>
            <a:ext cx="720725" cy="468312"/>
          </a:xfrm>
          <a:prstGeom prst="rect">
            <a:avLst/>
          </a:prstGeom>
          <a:noFill/>
          <a:ln w="12699" algn="ctr">
            <a:noFill/>
            <a:miter lim="800000"/>
            <a:headEnd/>
            <a:tailEnd/>
          </a:ln>
        </p:spPr>
      </p:pic>
      <p:sp>
        <p:nvSpPr>
          <p:cNvPr id="847898" name="Rectangle 26"/>
          <p:cNvSpPr>
            <a:spLocks noChangeArrowheads="1"/>
          </p:cNvSpPr>
          <p:nvPr/>
        </p:nvSpPr>
        <p:spPr bwMode="auto">
          <a:xfrm>
            <a:off x="2900363" y="2879725"/>
            <a:ext cx="2895600" cy="1893888"/>
          </a:xfrm>
          <a:prstGeom prst="rect">
            <a:avLst/>
          </a:prstGeom>
          <a:gradFill rotWithShape="0">
            <a:gsLst>
              <a:gs pos="0">
                <a:schemeClr val="bg2"/>
              </a:gs>
              <a:gs pos="100000">
                <a:schemeClr val="bg2">
                  <a:gamma/>
                  <a:tint val="0"/>
                  <a:invGamma/>
                </a:schemeClr>
              </a:gs>
            </a:gsLst>
            <a:lin ang="5400000" scaled="1"/>
          </a:gradFill>
          <a:ln w="28575">
            <a:solidFill>
              <a:schemeClr val="tx1"/>
            </a:solidFill>
            <a:miter lim="800000"/>
            <a:headEnd/>
            <a:tailEnd/>
          </a:ln>
          <a:effectLst/>
        </p:spPr>
        <p:txBody>
          <a:bodyPr wrap="none" anchor="ctr"/>
          <a:lstStyle/>
          <a:p>
            <a:pPr algn="r" eaLnBrk="0" hangingPunct="0">
              <a:lnSpc>
                <a:spcPct val="95000"/>
              </a:lnSpc>
              <a:defRPr/>
            </a:pPr>
            <a:endParaRPr lang="pt-BR" sz="1400" b="1">
              <a:latin typeface="Arial" pitchFamily="34" charset="0"/>
              <a:cs typeface="+mn-cs"/>
            </a:endParaRPr>
          </a:p>
        </p:txBody>
      </p:sp>
      <p:sp>
        <p:nvSpPr>
          <p:cNvPr id="16404" name="Rectangle 27"/>
          <p:cNvSpPr>
            <a:spLocks noChangeArrowheads="1"/>
          </p:cNvSpPr>
          <p:nvPr/>
        </p:nvSpPr>
        <p:spPr bwMode="auto">
          <a:xfrm>
            <a:off x="3328988" y="3378200"/>
            <a:ext cx="2127250" cy="641350"/>
          </a:xfrm>
          <a:prstGeom prst="rect">
            <a:avLst/>
          </a:prstGeom>
          <a:noFill/>
          <a:ln w="9525">
            <a:noFill/>
            <a:miter lim="800000"/>
            <a:headEnd/>
            <a:tailEnd/>
          </a:ln>
        </p:spPr>
        <p:txBody>
          <a:bodyPr lIns="92075" tIns="46038" rIns="92075" bIns="46038">
            <a:spAutoFit/>
          </a:bodyPr>
          <a:lstStyle/>
          <a:p>
            <a:pPr algn="ctr" eaLnBrk="0" hangingPunct="0"/>
            <a:r>
              <a:rPr lang="en-GB" sz="1800" b="1">
                <a:latin typeface="Arial" charset="0"/>
              </a:rPr>
              <a:t>DeviceNet</a:t>
            </a:r>
          </a:p>
          <a:p>
            <a:pPr algn="ctr" eaLnBrk="0" hangingPunct="0"/>
            <a:r>
              <a:rPr lang="en-GB" sz="1800" b="1">
                <a:latin typeface="Arial" charset="0"/>
              </a:rPr>
              <a:t>PROFIBUS DP</a:t>
            </a:r>
          </a:p>
        </p:txBody>
      </p:sp>
      <p:pic>
        <p:nvPicPr>
          <p:cNvPr id="16405" name="Picture 33" descr="npo00005c"/>
          <p:cNvPicPr>
            <a:picLocks noChangeAspect="1" noChangeArrowheads="1"/>
          </p:cNvPicPr>
          <p:nvPr/>
        </p:nvPicPr>
        <p:blipFill>
          <a:blip r:embed="rId4"/>
          <a:srcRect/>
          <a:stretch>
            <a:fillRect/>
          </a:stretch>
        </p:blipFill>
        <p:spPr bwMode="auto">
          <a:xfrm>
            <a:off x="4424363" y="4141788"/>
            <a:ext cx="1343025" cy="501650"/>
          </a:xfrm>
          <a:prstGeom prst="rect">
            <a:avLst/>
          </a:prstGeom>
          <a:noFill/>
          <a:ln w="9525" algn="ctr">
            <a:noFill/>
            <a:miter lim="800000"/>
            <a:headEnd/>
            <a:tailEnd/>
          </a:ln>
        </p:spPr>
      </p:pic>
      <p:sp>
        <p:nvSpPr>
          <p:cNvPr id="16406" name="Rectangle 30"/>
          <p:cNvSpPr>
            <a:spLocks noChangeArrowheads="1"/>
          </p:cNvSpPr>
          <p:nvPr/>
        </p:nvSpPr>
        <p:spPr bwMode="auto">
          <a:xfrm>
            <a:off x="2559050" y="2924175"/>
            <a:ext cx="2265363" cy="3968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sz="2000" b="1" u="sng">
                <a:latin typeface="Arial" charset="0"/>
              </a:rPr>
              <a:t>Devicebus</a:t>
            </a:r>
            <a:endParaRPr lang="en-GB" sz="2000" b="1">
              <a:latin typeface="Arial" charset="0"/>
            </a:endParaRPr>
          </a:p>
        </p:txBody>
      </p:sp>
      <p:sp>
        <p:nvSpPr>
          <p:cNvPr id="16407" name="Rectangle 21"/>
          <p:cNvSpPr>
            <a:spLocks noChangeArrowheads="1"/>
          </p:cNvSpPr>
          <p:nvPr/>
        </p:nvSpPr>
        <p:spPr bwMode="auto">
          <a:xfrm>
            <a:off x="5370513" y="1787525"/>
            <a:ext cx="3468687" cy="2038350"/>
          </a:xfrm>
          <a:prstGeom prst="rect">
            <a:avLst/>
          </a:prstGeom>
          <a:gradFill rotWithShape="0">
            <a:gsLst>
              <a:gs pos="0">
                <a:srgbClr val="FFFC00"/>
              </a:gs>
              <a:gs pos="100000">
                <a:srgbClr val="FFFFFF"/>
              </a:gs>
            </a:gsLst>
            <a:lin ang="5400000" scaled="1"/>
          </a:gradFill>
          <a:ln w="28575">
            <a:solidFill>
              <a:schemeClr val="tx1"/>
            </a:solidFill>
            <a:miter lim="800000"/>
            <a:headEnd/>
            <a:tailEnd/>
          </a:ln>
        </p:spPr>
        <p:txBody>
          <a:bodyPr wrap="none" anchor="ctr"/>
          <a:lstStyle/>
          <a:p>
            <a:pPr algn="ctr" eaLnBrk="0" hangingPunct="0"/>
            <a:endParaRPr lang="pt-BR"/>
          </a:p>
        </p:txBody>
      </p:sp>
      <p:sp>
        <p:nvSpPr>
          <p:cNvPr id="16408" name="Text Box 22"/>
          <p:cNvSpPr txBox="1">
            <a:spLocks noChangeArrowheads="1"/>
          </p:cNvSpPr>
          <p:nvPr/>
        </p:nvSpPr>
        <p:spPr bwMode="auto">
          <a:xfrm>
            <a:off x="5843588" y="2187575"/>
            <a:ext cx="2670175" cy="923925"/>
          </a:xfrm>
          <a:prstGeom prst="rect">
            <a:avLst/>
          </a:prstGeom>
          <a:noFill/>
          <a:ln w="9525">
            <a:noFill/>
            <a:miter lim="800000"/>
            <a:headEnd/>
            <a:tailEnd/>
          </a:ln>
        </p:spPr>
        <p:txBody>
          <a:bodyPr wrap="none">
            <a:spAutoFit/>
          </a:bodyPr>
          <a:lstStyle/>
          <a:p>
            <a:pPr algn="ctr" eaLnBrk="0" hangingPunct="0"/>
            <a:r>
              <a:rPr lang="en-US" sz="1800" b="1">
                <a:latin typeface="Arial" charset="0"/>
              </a:rPr>
              <a:t>HART / Wireless HART</a:t>
            </a:r>
          </a:p>
          <a:p>
            <a:pPr algn="ctr" eaLnBrk="0" hangingPunct="0"/>
            <a:r>
              <a:rPr lang="en-US" sz="1800" b="1">
                <a:latin typeface="Arial" charset="0"/>
              </a:rPr>
              <a:t>PROFIBUS PA</a:t>
            </a:r>
          </a:p>
          <a:p>
            <a:pPr algn="ctr" eaLnBrk="0" hangingPunct="0"/>
            <a:r>
              <a:rPr lang="en-US" sz="1800" b="1">
                <a:latin typeface="Arial" charset="0"/>
              </a:rPr>
              <a:t>Foundation Fieldbus</a:t>
            </a:r>
          </a:p>
        </p:txBody>
      </p:sp>
      <p:sp>
        <p:nvSpPr>
          <p:cNvPr id="16409" name="Rectangle 24"/>
          <p:cNvSpPr>
            <a:spLocks noChangeArrowheads="1"/>
          </p:cNvSpPr>
          <p:nvPr/>
        </p:nvSpPr>
        <p:spPr bwMode="auto">
          <a:xfrm>
            <a:off x="5486400" y="1828800"/>
            <a:ext cx="1554163" cy="3968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GB" sz="2000" b="1" u="sng">
                <a:latin typeface="Arial" charset="0"/>
              </a:rPr>
              <a:t>Fieldbus</a:t>
            </a:r>
            <a:endParaRPr lang="en-GB" sz="2000" b="1">
              <a:latin typeface="Arial" charset="0"/>
            </a:endParaRPr>
          </a:p>
        </p:txBody>
      </p:sp>
      <p:pic>
        <p:nvPicPr>
          <p:cNvPr id="16410" name="Picture 34" descr="npo000006"/>
          <p:cNvPicPr>
            <a:picLocks noChangeAspect="1" noChangeArrowheads="1"/>
          </p:cNvPicPr>
          <p:nvPr/>
        </p:nvPicPr>
        <p:blipFill>
          <a:blip r:embed="rId5"/>
          <a:srcRect/>
          <a:stretch>
            <a:fillRect/>
          </a:stretch>
        </p:blipFill>
        <p:spPr bwMode="auto">
          <a:xfrm>
            <a:off x="5575300" y="3214688"/>
            <a:ext cx="576263" cy="500062"/>
          </a:xfrm>
          <a:prstGeom prst="rect">
            <a:avLst/>
          </a:prstGeom>
          <a:noFill/>
          <a:ln w="9525" algn="ctr">
            <a:noFill/>
            <a:miter lim="800000"/>
            <a:headEnd/>
            <a:tailEnd/>
          </a:ln>
        </p:spPr>
      </p:pic>
      <p:pic>
        <p:nvPicPr>
          <p:cNvPr id="16411" name="Picture 2" descr="npo00005c"/>
          <p:cNvPicPr>
            <a:picLocks noChangeAspect="1" noChangeArrowheads="1"/>
          </p:cNvPicPr>
          <p:nvPr/>
        </p:nvPicPr>
        <p:blipFill>
          <a:blip r:embed="rId4"/>
          <a:srcRect/>
          <a:stretch>
            <a:fillRect/>
          </a:stretch>
        </p:blipFill>
        <p:spPr bwMode="auto">
          <a:xfrm>
            <a:off x="6362700" y="3213100"/>
            <a:ext cx="1343025" cy="501650"/>
          </a:xfrm>
          <a:prstGeom prst="rect">
            <a:avLst/>
          </a:prstGeom>
          <a:noFill/>
          <a:ln w="9525" algn="ctr">
            <a:noFill/>
            <a:miter lim="800000"/>
            <a:headEnd/>
            <a:tailEnd/>
          </a:ln>
        </p:spPr>
      </p:pic>
      <p:pic>
        <p:nvPicPr>
          <p:cNvPr id="16412" name="Picture 4" descr="npo000143"/>
          <p:cNvPicPr>
            <a:picLocks noChangeAspect="1" noChangeArrowheads="1"/>
          </p:cNvPicPr>
          <p:nvPr/>
        </p:nvPicPr>
        <p:blipFill>
          <a:blip r:embed="rId6"/>
          <a:srcRect/>
          <a:stretch>
            <a:fillRect/>
          </a:stretch>
        </p:blipFill>
        <p:spPr bwMode="auto">
          <a:xfrm>
            <a:off x="7916863" y="3214688"/>
            <a:ext cx="666750" cy="500062"/>
          </a:xfrm>
          <a:prstGeom prst="rect">
            <a:avLst/>
          </a:prstGeom>
          <a:noFill/>
          <a:ln w="9525" algn="ctr">
            <a:noFill/>
            <a:miter lim="800000"/>
            <a:headEnd/>
            <a:tailEnd/>
          </a:ln>
        </p:spPr>
      </p:pic>
      <p:pic>
        <p:nvPicPr>
          <p:cNvPr id="16413" name="Picture 37" descr="DeviceNet"/>
          <p:cNvPicPr>
            <a:picLocks noChangeAspect="1" noChangeArrowheads="1"/>
          </p:cNvPicPr>
          <p:nvPr/>
        </p:nvPicPr>
        <p:blipFill>
          <a:blip r:embed="rId7"/>
          <a:srcRect/>
          <a:stretch>
            <a:fillRect/>
          </a:stretch>
        </p:blipFill>
        <p:spPr bwMode="auto">
          <a:xfrm>
            <a:off x="3001963" y="4057650"/>
            <a:ext cx="1389062" cy="501650"/>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7874"/>
                                        </p:tgtEl>
                                        <p:attrNameLst>
                                          <p:attrName>style.visibility</p:attrName>
                                        </p:attrNameLst>
                                      </p:cBhvr>
                                      <p:to>
                                        <p:strVal val="visible"/>
                                      </p:to>
                                    </p:set>
                                    <p:anim calcmode="lin" valueType="num">
                                      <p:cBhvr additive="base">
                                        <p:cTn id="7" dur="500" fill="hold"/>
                                        <p:tgtEl>
                                          <p:spTgt spid="847874"/>
                                        </p:tgtEl>
                                        <p:attrNameLst>
                                          <p:attrName>ppt_x</p:attrName>
                                        </p:attrNameLst>
                                      </p:cBhvr>
                                      <p:tavLst>
                                        <p:tav tm="0">
                                          <p:val>
                                            <p:strVal val="0-#ppt_w/2"/>
                                          </p:val>
                                        </p:tav>
                                        <p:tav tm="100000">
                                          <p:val>
                                            <p:strVal val="#ppt_x"/>
                                          </p:val>
                                        </p:tav>
                                      </p:tavLst>
                                    </p:anim>
                                    <p:anim calcmode="lin" valueType="num">
                                      <p:cBhvr additive="base">
                                        <p:cTn id="8" dur="500" fill="hold"/>
                                        <p:tgtEl>
                                          <p:spTgt spid="84787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478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idx="4294967295"/>
          </p:nvPr>
        </p:nvSpPr>
        <p:spPr>
          <a:xfrm>
            <a:off x="193675" y="92075"/>
            <a:ext cx="5675313" cy="515938"/>
          </a:xfrm>
        </p:spPr>
        <p:txBody>
          <a:bodyPr/>
          <a:lstStyle/>
          <a:p>
            <a:pPr>
              <a:defRPr/>
            </a:pPr>
            <a:r>
              <a:rPr lang="en-US" sz="2800" smtClean="0">
                <a:solidFill>
                  <a:srgbClr val="000000"/>
                </a:solidFill>
              </a:rPr>
              <a:t>AS-i - Definição e Pontos Chave</a:t>
            </a:r>
          </a:p>
        </p:txBody>
      </p:sp>
      <p:sp>
        <p:nvSpPr>
          <p:cNvPr id="18434" name="Rectangle 3"/>
          <p:cNvSpPr>
            <a:spLocks noGrp="1" noChangeArrowheads="1"/>
          </p:cNvSpPr>
          <p:nvPr>
            <p:ph type="body" idx="4294967295"/>
          </p:nvPr>
        </p:nvSpPr>
        <p:spPr>
          <a:xfrm>
            <a:off x="363538" y="1349375"/>
            <a:ext cx="8547100" cy="4546600"/>
          </a:xfrm>
        </p:spPr>
        <p:txBody>
          <a:bodyPr/>
          <a:lstStyle/>
          <a:p>
            <a:pPr>
              <a:buClrTx/>
              <a:buSzPct val="100000"/>
              <a:buFont typeface="Arial" charset="0"/>
              <a:buChar char="•"/>
            </a:pPr>
            <a:r>
              <a:rPr lang="pt-BR" noProof="1" smtClean="0">
                <a:solidFill>
                  <a:srgbClr val="000000"/>
                </a:solidFill>
              </a:rPr>
              <a:t>Actuator Sensor Interface (AS-i) . . . </a:t>
            </a:r>
          </a:p>
          <a:p>
            <a:pPr lvl="1">
              <a:buClrTx/>
            </a:pPr>
            <a:r>
              <a:rPr lang="en-US" smtClean="0">
                <a:solidFill>
                  <a:srgbClr val="000000"/>
                </a:solidFill>
              </a:rPr>
              <a:t>Barramento que interconecta produtos binários de custo baixo tais como atuadores, sensores (chaves limite, botoeiras, relés, válvulas solenoides), etc.</a:t>
            </a:r>
            <a:r>
              <a:rPr lang="en-US" noProof="1" smtClean="0">
                <a:solidFill>
                  <a:srgbClr val="000000"/>
                </a:solidFill>
              </a:rPr>
              <a:t> </a:t>
            </a:r>
            <a:endParaRPr lang="en-US" smtClean="0">
              <a:solidFill>
                <a:srgbClr val="000000"/>
              </a:solidFill>
            </a:endParaRPr>
          </a:p>
          <a:p>
            <a:pPr lvl="1">
              <a:buClrTx/>
            </a:pPr>
            <a:r>
              <a:rPr lang="en-US" smtClean="0">
                <a:solidFill>
                  <a:srgbClr val="000000"/>
                </a:solidFill>
              </a:rPr>
              <a:t>Substituição digital para cabos tradicionais </a:t>
            </a:r>
          </a:p>
          <a:p>
            <a:pPr lvl="1">
              <a:buClrTx/>
            </a:pPr>
            <a:r>
              <a:rPr lang="en-US" smtClean="0">
                <a:solidFill>
                  <a:srgbClr val="000000"/>
                </a:solidFill>
              </a:rPr>
              <a:t>A tecnologia </a:t>
            </a:r>
            <a:r>
              <a:rPr lang="en-US" noProof="1" smtClean="0">
                <a:solidFill>
                  <a:srgbClr val="000000"/>
                </a:solidFill>
              </a:rPr>
              <a:t>AS-I</a:t>
            </a:r>
            <a:r>
              <a:rPr lang="en-US" smtClean="0">
                <a:solidFill>
                  <a:srgbClr val="000000"/>
                </a:solidFill>
              </a:rPr>
              <a:t> pertence e é administrada pela </a:t>
            </a:r>
            <a:r>
              <a:rPr lang="en-US" noProof="1" smtClean="0">
                <a:solidFill>
                  <a:srgbClr val="000000"/>
                </a:solidFill>
              </a:rPr>
              <a:t>AS-International</a:t>
            </a:r>
          </a:p>
          <a:p>
            <a:pPr lvl="1">
              <a:buClrTx/>
            </a:pPr>
            <a:r>
              <a:rPr lang="en-US" smtClean="0">
                <a:solidFill>
                  <a:srgbClr val="000000"/>
                </a:solidFill>
              </a:rPr>
              <a:t>Padrão definido pela </a:t>
            </a:r>
            <a:r>
              <a:rPr lang="en-US" noProof="1" smtClean="0">
                <a:solidFill>
                  <a:srgbClr val="000000"/>
                </a:solidFill>
              </a:rPr>
              <a:t>CENELEC</a:t>
            </a:r>
            <a:r>
              <a:rPr lang="en-US" smtClean="0">
                <a:solidFill>
                  <a:srgbClr val="000000"/>
                </a:solidFill>
              </a:rPr>
              <a:t>,</a:t>
            </a:r>
            <a:r>
              <a:rPr lang="en-US" noProof="1" smtClean="0">
                <a:solidFill>
                  <a:srgbClr val="000000"/>
                </a:solidFill>
              </a:rPr>
              <a:t> </a:t>
            </a:r>
            <a:r>
              <a:rPr lang="en-US" smtClean="0">
                <a:solidFill>
                  <a:srgbClr val="000000"/>
                </a:solidFill>
              </a:rPr>
              <a:t>norma </a:t>
            </a:r>
            <a:r>
              <a:rPr lang="en-US" noProof="1" smtClean="0">
                <a:solidFill>
                  <a:srgbClr val="000000"/>
                </a:solidFill>
              </a:rPr>
              <a:t>EN 50295</a:t>
            </a:r>
          </a:p>
          <a:p>
            <a:pPr lvl="1"/>
            <a:endParaRPr lang="en-US" smtClean="0">
              <a:solidFill>
                <a:srgbClr val="000000"/>
              </a:solidFill>
            </a:endParaRPr>
          </a:p>
        </p:txBody>
      </p:sp>
      <p:pic>
        <p:nvPicPr>
          <p:cNvPr id="18435" name="Object 2" descr="npo000015"/>
          <p:cNvPicPr>
            <a:picLocks noChangeAspect="1" noChangeArrowheads="1"/>
          </p:cNvPicPr>
          <p:nvPr/>
        </p:nvPicPr>
        <p:blipFill>
          <a:blip r:embed="rId3"/>
          <a:srcRect/>
          <a:stretch>
            <a:fillRect/>
          </a:stretch>
        </p:blipFill>
        <p:spPr bwMode="auto">
          <a:xfrm>
            <a:off x="7038975" y="796925"/>
            <a:ext cx="1622425" cy="1054100"/>
          </a:xfrm>
          <a:prstGeom prst="rect">
            <a:avLst/>
          </a:prstGeom>
          <a:noFill/>
          <a:ln w="12699" algn="ctr">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idx="4294967295"/>
          </p:nvPr>
        </p:nvSpPr>
        <p:spPr>
          <a:xfrm>
            <a:off x="193675" y="98425"/>
            <a:ext cx="5530850" cy="501650"/>
          </a:xfrm>
        </p:spPr>
        <p:txBody>
          <a:bodyPr/>
          <a:lstStyle/>
          <a:p>
            <a:pPr>
              <a:defRPr/>
            </a:pPr>
            <a:r>
              <a:rPr lang="en-US" sz="2800" smtClean="0">
                <a:solidFill>
                  <a:srgbClr val="000000"/>
                </a:solidFill>
                <a:effectLst/>
              </a:rPr>
              <a:t>Aplicações AS-i</a:t>
            </a:r>
          </a:p>
        </p:txBody>
      </p:sp>
      <p:sp>
        <p:nvSpPr>
          <p:cNvPr id="20482" name="Rectangle 3"/>
          <p:cNvSpPr>
            <a:spLocks noGrp="1" noChangeArrowheads="1"/>
          </p:cNvSpPr>
          <p:nvPr>
            <p:ph type="body" idx="4294967295"/>
          </p:nvPr>
        </p:nvSpPr>
        <p:spPr>
          <a:xfrm>
            <a:off x="495300" y="1206500"/>
            <a:ext cx="8547100" cy="4546600"/>
          </a:xfrm>
        </p:spPr>
        <p:txBody>
          <a:bodyPr/>
          <a:lstStyle/>
          <a:p>
            <a:pPr>
              <a:buClrTx/>
              <a:buSzPct val="100000"/>
              <a:buFont typeface="Arial" charset="0"/>
              <a:buChar char="•"/>
            </a:pPr>
            <a:r>
              <a:rPr lang="en-US" smtClean="0"/>
              <a:t>Partida de Motores</a:t>
            </a:r>
          </a:p>
          <a:p>
            <a:pPr>
              <a:buClrTx/>
              <a:buSzPct val="100000"/>
              <a:buFont typeface="Arial" charset="0"/>
              <a:buChar char="•"/>
            </a:pPr>
            <a:r>
              <a:rPr lang="en-US" smtClean="0"/>
              <a:t>Variadores de Frequência  </a:t>
            </a:r>
          </a:p>
          <a:p>
            <a:pPr>
              <a:buClrTx/>
              <a:buSzPct val="100000"/>
              <a:buFont typeface="Arial" charset="0"/>
              <a:buChar char="•"/>
            </a:pPr>
            <a:r>
              <a:rPr lang="en-US" smtClean="0"/>
              <a:t>Válvulas On-Off</a:t>
            </a:r>
          </a:p>
          <a:p>
            <a:pPr>
              <a:buClrTx/>
              <a:buSzPct val="100000"/>
              <a:buFont typeface="Arial" charset="0"/>
              <a:buChar char="•"/>
            </a:pPr>
            <a:r>
              <a:rPr lang="en-US" smtClean="0"/>
              <a:t>Ilhas de Valvulas</a:t>
            </a:r>
          </a:p>
          <a:p>
            <a:pPr>
              <a:buClrTx/>
              <a:buSzPct val="100000"/>
              <a:buFont typeface="Arial" charset="0"/>
              <a:buChar char="•"/>
            </a:pPr>
            <a:r>
              <a:rPr lang="en-US" smtClean="0"/>
              <a:t>Blocos de E/S discretas</a:t>
            </a:r>
          </a:p>
        </p:txBody>
      </p:sp>
      <p:pic>
        <p:nvPicPr>
          <p:cNvPr id="20483" name="Picture 4" descr="npo000018"/>
          <p:cNvPicPr>
            <a:picLocks noChangeAspect="1" noChangeArrowheads="1"/>
          </p:cNvPicPr>
          <p:nvPr/>
        </p:nvPicPr>
        <p:blipFill>
          <a:blip r:embed="rId3"/>
          <a:srcRect/>
          <a:stretch>
            <a:fillRect/>
          </a:stretch>
        </p:blipFill>
        <p:spPr bwMode="auto">
          <a:xfrm>
            <a:off x="5973763" y="4997450"/>
            <a:ext cx="1282700" cy="962025"/>
          </a:xfrm>
          <a:prstGeom prst="rect">
            <a:avLst/>
          </a:prstGeom>
          <a:noFill/>
          <a:ln w="9525" algn="ctr">
            <a:noFill/>
            <a:miter lim="800000"/>
            <a:headEnd/>
            <a:tailEnd/>
          </a:ln>
        </p:spPr>
      </p:pic>
      <p:pic>
        <p:nvPicPr>
          <p:cNvPr id="20484" name="Picture 5" descr="npo00001a"/>
          <p:cNvPicPr>
            <a:picLocks noChangeAspect="1" noChangeArrowheads="1"/>
          </p:cNvPicPr>
          <p:nvPr/>
        </p:nvPicPr>
        <p:blipFill>
          <a:blip r:embed="rId4"/>
          <a:srcRect/>
          <a:stretch>
            <a:fillRect/>
          </a:stretch>
        </p:blipFill>
        <p:spPr bwMode="auto">
          <a:xfrm>
            <a:off x="7458075" y="3725863"/>
            <a:ext cx="838200" cy="896937"/>
          </a:xfrm>
          <a:prstGeom prst="rect">
            <a:avLst/>
          </a:prstGeom>
          <a:noFill/>
          <a:ln w="9525" algn="ctr">
            <a:noFill/>
            <a:miter lim="800000"/>
            <a:headEnd/>
            <a:tailEnd/>
          </a:ln>
        </p:spPr>
      </p:pic>
      <p:pic>
        <p:nvPicPr>
          <p:cNvPr id="20485" name="Picture 10" descr="npo00001c"/>
          <p:cNvPicPr>
            <a:picLocks noChangeAspect="1" noChangeArrowheads="1"/>
          </p:cNvPicPr>
          <p:nvPr/>
        </p:nvPicPr>
        <p:blipFill>
          <a:blip r:embed="rId5"/>
          <a:srcRect/>
          <a:stretch>
            <a:fillRect/>
          </a:stretch>
        </p:blipFill>
        <p:spPr bwMode="auto">
          <a:xfrm>
            <a:off x="3336925" y="5087938"/>
            <a:ext cx="1103313" cy="1109662"/>
          </a:xfrm>
          <a:prstGeom prst="rect">
            <a:avLst/>
          </a:prstGeom>
          <a:noFill/>
          <a:ln w="9525" algn="ctr">
            <a:noFill/>
            <a:miter lim="800000"/>
            <a:headEnd/>
            <a:tailEnd/>
          </a:ln>
        </p:spPr>
      </p:pic>
      <p:pic>
        <p:nvPicPr>
          <p:cNvPr id="20486" name="Picture 8" descr="npo00001e"/>
          <p:cNvPicPr>
            <a:picLocks noChangeAspect="1" noChangeArrowheads="1"/>
          </p:cNvPicPr>
          <p:nvPr/>
        </p:nvPicPr>
        <p:blipFill>
          <a:blip r:embed="rId6"/>
          <a:srcRect/>
          <a:stretch>
            <a:fillRect/>
          </a:stretch>
        </p:blipFill>
        <p:spPr bwMode="auto">
          <a:xfrm>
            <a:off x="5080000" y="2949575"/>
            <a:ext cx="969963" cy="2097088"/>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mersonProcessWhitePresentationTemplate">
  <a:themeElements>
    <a:clrScheme name="">
      <a:dk1>
        <a:srgbClr val="0F245F"/>
      </a:dk1>
      <a:lt1>
        <a:srgbClr val="FFFFFF"/>
      </a:lt1>
      <a:dk2>
        <a:srgbClr val="FFCC00"/>
      </a:dk2>
      <a:lt2>
        <a:srgbClr val="969696"/>
      </a:lt2>
      <a:accent1>
        <a:srgbClr val="009900"/>
      </a:accent1>
      <a:accent2>
        <a:srgbClr val="FF0000"/>
      </a:accent2>
      <a:accent3>
        <a:srgbClr val="FFFFFF"/>
      </a:accent3>
      <a:accent4>
        <a:srgbClr val="0B1D50"/>
      </a:accent4>
      <a:accent5>
        <a:srgbClr val="AACAAA"/>
      </a:accent5>
      <a:accent6>
        <a:srgbClr val="E70000"/>
      </a:accent6>
      <a:hlink>
        <a:srgbClr val="0099CC"/>
      </a:hlink>
      <a:folHlink>
        <a:srgbClr val="CC0066"/>
      </a:folHlink>
    </a:clrScheme>
    <a:fontScheme name="EmersonProcessWhitePresentationTemplate">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mersonProcessWhitePresentatio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ersonProcessWhitePresentatio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ersonProcessWhitePresentatio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ersonProcessWhitePresentatio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ersonProcessWhitePresentatio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ersonProcessWhitePresentatio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ersonProcessWhitePresentatio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C:\KCONNER\1_kim\DigitalBusses\EmersonProcessWhitePresentationTemplate.ppt</Template>
  <TotalTime>7446</TotalTime>
  <Words>3143</Words>
  <Application>Microsoft Office PowerPoint</Application>
  <PresentationFormat>On-screen Show (4:3)</PresentationFormat>
  <Paragraphs>891</Paragraphs>
  <Slides>64</Slides>
  <Notes>55</Notes>
  <HiddenSlides>0</HiddenSlides>
  <MMClips>0</MMClips>
  <ScaleCrop>false</ScaleCrop>
  <HeadingPairs>
    <vt:vector size="8" baseType="variant">
      <vt:variant>
        <vt:lpstr>Fontes usadas</vt:lpstr>
      </vt:variant>
      <vt:variant>
        <vt:i4>15</vt:i4>
      </vt:variant>
      <vt:variant>
        <vt:lpstr>Modelo de design</vt:lpstr>
      </vt:variant>
      <vt:variant>
        <vt:i4>1</vt:i4>
      </vt:variant>
      <vt:variant>
        <vt:lpstr>Servidores OLE incorporados</vt:lpstr>
      </vt:variant>
      <vt:variant>
        <vt:i4>1</vt:i4>
      </vt:variant>
      <vt:variant>
        <vt:lpstr>Títulos de slides</vt:lpstr>
      </vt:variant>
      <vt:variant>
        <vt:i4>64</vt:i4>
      </vt:variant>
    </vt:vector>
  </HeadingPairs>
  <TitlesOfParts>
    <vt:vector size="81" baseType="lpstr">
      <vt:lpstr>Times New Roman</vt:lpstr>
      <vt:lpstr>Arial</vt:lpstr>
      <vt:lpstr>Wingdings</vt:lpstr>
      <vt:lpstr>Architecture</vt:lpstr>
      <vt:lpstr>Bookman Old Style</vt:lpstr>
      <vt:lpstr>MS Mincho</vt:lpstr>
      <vt:lpstr>AvantGarde</vt:lpstr>
      <vt:lpstr>Comic Sans MS</vt:lpstr>
      <vt:lpstr>MS PGothic</vt:lpstr>
      <vt:lpstr>Tahoma</vt:lpstr>
      <vt:lpstr>Arial Unicode MS</vt:lpstr>
      <vt:lpstr>Symbol</vt:lpstr>
      <vt:lpstr>Wingdings 2</vt:lpstr>
      <vt:lpstr>Helvetica</vt:lpstr>
      <vt:lpstr>Humanst521 BT</vt:lpstr>
      <vt:lpstr>EmersonProcessWhitePresentationTemplate</vt:lpstr>
      <vt:lpstr>Bitmap Image</vt:lpstr>
      <vt:lpstr>Introdução às Redes Industriais</vt:lpstr>
      <vt:lpstr>Sistemas Transacionais e Sistemas de Apoio à Decisão</vt:lpstr>
      <vt:lpstr>Benefícios para o Usuário – Economia no Ciclo de vida da Planta</vt:lpstr>
      <vt:lpstr>Beneficios para o Usuário Economia no Ciclo de vida da Planta</vt:lpstr>
      <vt:lpstr>Slide 5</vt:lpstr>
      <vt:lpstr>Slide 6</vt:lpstr>
      <vt:lpstr>Slide 7</vt:lpstr>
      <vt:lpstr>AS-i - Definição e Pontos Chave</vt:lpstr>
      <vt:lpstr>Aplicações AS-i</vt:lpstr>
      <vt:lpstr>Benefícios AS-i</vt:lpstr>
      <vt:lpstr>Slide 11</vt:lpstr>
      <vt:lpstr>Slide 12</vt:lpstr>
      <vt:lpstr>Aplicações</vt:lpstr>
      <vt:lpstr>Devicenet</vt:lpstr>
      <vt:lpstr>Devicenet</vt:lpstr>
      <vt:lpstr>Especificações da rede DeviceNet</vt:lpstr>
      <vt:lpstr>Topologias</vt:lpstr>
      <vt:lpstr>Cabos DeviceNet</vt:lpstr>
      <vt:lpstr>Comprimentos máximos  dos cabos </vt:lpstr>
      <vt:lpstr>Exemplo de rede Devicenet</vt:lpstr>
      <vt:lpstr>Aplicações DeviceNet</vt:lpstr>
      <vt:lpstr>Slide 22</vt:lpstr>
      <vt:lpstr>Slide 23</vt:lpstr>
      <vt:lpstr>Slide 24</vt:lpstr>
      <vt:lpstr>Slide 25</vt:lpstr>
      <vt:lpstr>Aplicações Profibus DP</vt:lpstr>
      <vt:lpstr>Comunicação Multi Mestre Passagem de “token”</vt:lpstr>
      <vt:lpstr>Slide 28</vt:lpstr>
      <vt:lpstr>PROFIBUS-DP: Aplicações </vt:lpstr>
      <vt:lpstr>Slide 30</vt:lpstr>
      <vt:lpstr>Slide 31</vt:lpstr>
      <vt:lpstr>Slide 32</vt:lpstr>
      <vt:lpstr>Slide 33</vt:lpstr>
      <vt:lpstr>Slide 34</vt:lpstr>
      <vt:lpstr>Slide 35</vt:lpstr>
      <vt:lpstr>Slide 36</vt:lpstr>
      <vt:lpstr>PROFIBUS PA:Aplicações</vt:lpstr>
      <vt:lpstr>HART - Histórico</vt:lpstr>
      <vt:lpstr>Introdução</vt:lpstr>
      <vt:lpstr>Protocolo HART</vt:lpstr>
      <vt:lpstr>Flexibilidade operacional</vt:lpstr>
      <vt:lpstr>Aplicações</vt:lpstr>
      <vt:lpstr>Wireless HART - Arquitetura</vt:lpstr>
      <vt:lpstr>Rede Mesh (Malha)</vt:lpstr>
      <vt:lpstr>Time Division Multiple Access</vt:lpstr>
      <vt:lpstr>Rede Mesh</vt:lpstr>
      <vt:lpstr>Aplicações</vt:lpstr>
      <vt:lpstr>Evolução: HSE WIO – Wireless and Remote I/O </vt:lpstr>
      <vt:lpstr>Foundation Fieldbus</vt:lpstr>
      <vt:lpstr>DCS Tradicional</vt:lpstr>
      <vt:lpstr>Sistema de Controle FF</vt:lpstr>
      <vt:lpstr>Meios Físicos</vt:lpstr>
      <vt:lpstr>Topologia Fieldbus - HSE</vt:lpstr>
      <vt:lpstr>Topologias Fieldbus – H1</vt:lpstr>
      <vt:lpstr>Economia</vt:lpstr>
      <vt:lpstr>Tecnologia FOUNDATION Fieldbus</vt:lpstr>
      <vt:lpstr>Blocos de Funções no Campo</vt:lpstr>
      <vt:lpstr>Slide 58</vt:lpstr>
      <vt:lpstr> Padrão OPC</vt:lpstr>
      <vt:lpstr>Distribuição de Tarefas</vt:lpstr>
      <vt:lpstr>Slide 61</vt:lpstr>
      <vt:lpstr>Slide 62</vt:lpstr>
      <vt:lpstr>Visão Expandida</vt:lpstr>
      <vt:lpstr>Suporte Técnico</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DeviceNet</dc:title>
  <dc:creator/>
  <cp:lastModifiedBy/>
  <cp:revision>223</cp:revision>
  <cp:lastPrinted>2002-01-04T21:10:30Z</cp:lastPrinted>
  <dcterms:created xsi:type="dcterms:W3CDTF">2001-07-20T13:51:33Z</dcterms:created>
  <dcterms:modified xsi:type="dcterms:W3CDTF">2010-05-18T21:58:18Z</dcterms:modified>
</cp:coreProperties>
</file>