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0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71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B374E17-5513-42D5-BE91-2ACE76A8FEAB}" type="datetimeFigureOut">
              <a:rPr lang="pt-BR" smtClean="0"/>
              <a:pPr/>
              <a:t>11/12/2015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DA3B64-7BC0-4894-AB0C-104D431781A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000" i="1" dirty="0" smtClean="0">
                <a:latin typeface="Arial" pitchFamily="34" charset="0"/>
                <a:cs typeface="Arial" pitchFamily="34" charset="0"/>
              </a:rPr>
              <a:t>Cronograma </a:t>
            </a:r>
            <a:r>
              <a:rPr lang="pt-BR" sz="6000" i="1" dirty="0" err="1" smtClean="0">
                <a:latin typeface="Arial" pitchFamily="34" charset="0"/>
                <a:cs typeface="Arial" pitchFamily="34" charset="0"/>
              </a:rPr>
              <a:t>geopak</a:t>
            </a:r>
            <a:r>
              <a:rPr lang="pt-BR" sz="6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6000" i="1" dirty="0" err="1" smtClean="0">
                <a:latin typeface="Arial" pitchFamily="34" charset="0"/>
                <a:cs typeface="Arial" pitchFamily="34" charset="0"/>
              </a:rPr>
              <a:t>win</a:t>
            </a:r>
            <a:r>
              <a:rPr lang="pt-BR" sz="6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6000" i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6000" i="1" u="sng" dirty="0" smtClean="0">
                <a:latin typeface="Arial" pitchFamily="34" charset="0"/>
                <a:cs typeface="Arial" pitchFamily="34" charset="0"/>
              </a:rPr>
            </a:br>
            <a:endParaRPr lang="pt-BR" sz="6000" b="1" i="1" u="sng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1° DIA DE TREINAMENTO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i="1" dirty="0">
                <a:latin typeface="Arial" pitchFamily="34" charset="0"/>
                <a:cs typeface="Arial" pitchFamily="34" charset="0"/>
              </a:rPr>
              <a:t>Tipos de MMC</a:t>
            </a:r>
          </a:p>
          <a:p>
            <a:pPr lvl="0"/>
            <a:r>
              <a:rPr lang="pt-BR" sz="2000" b="1" i="1" dirty="0">
                <a:latin typeface="Arial" pitchFamily="34" charset="0"/>
                <a:cs typeface="Arial" pitchFamily="34" charset="0"/>
              </a:rPr>
              <a:t>Cabeçotes e Sensores;</a:t>
            </a:r>
          </a:p>
          <a:p>
            <a:pPr lvl="0"/>
            <a:r>
              <a:rPr lang="pt-BR" sz="2000" b="1" i="1" dirty="0">
                <a:latin typeface="Arial" pitchFamily="34" charset="0"/>
                <a:cs typeface="Arial" pitchFamily="34" charset="0"/>
              </a:rPr>
              <a:t>Cuidados com equipamento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Part. Manager;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Backup de programas;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Troca do diretório de programas;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Cmm System </a:t>
            </a:r>
            <a:r>
              <a:rPr lang="pt-BR" sz="2000" b="1" i="1" dirty="0" err="1" smtClean="0">
                <a:latin typeface="Arial" pitchFamily="34" charset="0"/>
                <a:cs typeface="Arial" pitchFamily="34" charset="0"/>
              </a:rPr>
              <a:t>Mananger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Modo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simples ou Ensina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Parâmetros Máquina;</a:t>
            </a:r>
            <a:endParaRPr lang="pt-BR" sz="2000" b="1" i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Parâmetros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de Comunicação;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Calibração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de Pontas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2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° DIA DE TREINAMENTO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Calibração de Ponta satélite;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Elementos Geométricos;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Opções no Gráfico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Sistema de Coordenadas modo Completo (Convencional, RPS, Eixo com ponto, Offset etc..).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Mover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ou </a:t>
            </a:r>
            <a:r>
              <a:rPr lang="pt-BR" sz="2000" b="1" i="1" dirty="0" err="1">
                <a:latin typeface="Arial" pitchFamily="34" charset="0"/>
                <a:cs typeface="Arial" pitchFamily="34" charset="0"/>
              </a:rPr>
              <a:t>rotacionar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 sistema de coordenadas;</a:t>
            </a:r>
          </a:p>
          <a:p>
            <a:r>
              <a:rPr lang="pt-BR" sz="2000" b="1" i="1" dirty="0">
                <a:latin typeface="Arial" pitchFamily="34" charset="0"/>
                <a:cs typeface="Arial" pitchFamily="34" charset="0"/>
              </a:rPr>
              <a:t>Tolerância de </a:t>
            </a:r>
            <a:r>
              <a:rPr lang="pt-BR" sz="2000" b="1" i="1" dirty="0" err="1">
                <a:latin typeface="Arial" pitchFamily="34" charset="0"/>
                <a:cs typeface="Arial" pitchFamily="34" charset="0"/>
              </a:rPr>
              <a:t>caracteristicas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 do elemento</a:t>
            </a:r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endParaRPr lang="pt-BR" sz="1500" i="1" dirty="0">
              <a:latin typeface="Arial" pitchFamily="34" charset="0"/>
              <a:cs typeface="Arial" pitchFamily="34" charset="0"/>
            </a:endParaRPr>
          </a:p>
          <a:p>
            <a:endParaRPr lang="pt-BR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3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° DIA DE TREINAMENTO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Calculo de distância e ângulo;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Calculo intersecção e simetria;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pPr lvl="0"/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Calculo Ligar elementos;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Tolerância de Forma e Posição;</a:t>
            </a:r>
          </a:p>
          <a:p>
            <a:r>
              <a:rPr lang="pt-BR" sz="2000" b="1" i="1" dirty="0" smtClean="0">
                <a:latin typeface="Arial" pitchFamily="34" charset="0"/>
                <a:cs typeface="Arial" pitchFamily="34" charset="0"/>
              </a:rPr>
              <a:t>Exercício Prático;</a:t>
            </a:r>
          </a:p>
          <a:p>
            <a:pPr lvl="0"/>
            <a:endParaRPr lang="pt-BR" sz="1500" i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1500" i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1500" i="1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pt-BR" sz="15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4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° DIA DE TREINAMENTO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Texto de saída;</a:t>
            </a:r>
          </a:p>
          <a:p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Programmable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Stop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Linha de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Comentario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Configuração para impressão de relatórios;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Impressão de resultados;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Open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, Close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sz="2000" b="1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Output;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Criação de um programa passo a passo;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Modo Editor;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Modo Repete;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Considerações Finais;</a:t>
            </a:r>
          </a:p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Entrega de certificados;</a:t>
            </a:r>
          </a:p>
          <a:p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247</TotalTime>
  <Words>202</Words>
  <Application>Microsoft Office PowerPoint</Application>
  <PresentationFormat>Apresentação na tela (4:3)</PresentationFormat>
  <Paragraphs>47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Balcão Envidraçado</vt:lpstr>
      <vt:lpstr>Cronograma geopak win  </vt:lpstr>
      <vt:lpstr>1° DIA DE TREINAMENTO</vt:lpstr>
      <vt:lpstr>2° DIA DE TREINAMENTO</vt:lpstr>
      <vt:lpstr>3° DIA DE TREINAMENTO</vt:lpstr>
      <vt:lpstr>4° DIA DE TREINAMENTO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CRONOGRAMA DE TREINAMENTO GEOPAK WIN MANUAL</dc:title>
  <dc:creator>bruno</dc:creator>
  <cp:lastModifiedBy>bruno</cp:lastModifiedBy>
  <cp:revision>27</cp:revision>
  <dcterms:created xsi:type="dcterms:W3CDTF">2014-09-17T12:50:31Z</dcterms:created>
  <dcterms:modified xsi:type="dcterms:W3CDTF">2015-12-11T12:57:33Z</dcterms:modified>
</cp:coreProperties>
</file>