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Default Extension="gif" ContentType="image/gif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5">
  <p:sldMasterIdLst>
    <p:sldMasterId id="2147483650" r:id="rId1"/>
  </p:sldMasterIdLst>
  <p:notesMasterIdLst>
    <p:notesMasterId r:id="rId57"/>
  </p:notesMasterIdLst>
  <p:handoutMasterIdLst>
    <p:handoutMasterId r:id="rId58"/>
  </p:handoutMasterIdLst>
  <p:sldIdLst>
    <p:sldId id="356" r:id="rId2"/>
    <p:sldId id="363" r:id="rId3"/>
    <p:sldId id="507" r:id="rId4"/>
    <p:sldId id="552" r:id="rId5"/>
    <p:sldId id="566" r:id="rId6"/>
    <p:sldId id="509" r:id="rId7"/>
    <p:sldId id="510" r:id="rId8"/>
    <p:sldId id="511" r:id="rId9"/>
    <p:sldId id="512" r:id="rId10"/>
    <p:sldId id="513" r:id="rId11"/>
    <p:sldId id="514" r:id="rId12"/>
    <p:sldId id="515" r:id="rId13"/>
    <p:sldId id="516" r:id="rId14"/>
    <p:sldId id="517" r:id="rId15"/>
    <p:sldId id="518" r:id="rId16"/>
    <p:sldId id="519" r:id="rId17"/>
    <p:sldId id="520" r:id="rId18"/>
    <p:sldId id="521" r:id="rId19"/>
    <p:sldId id="522" r:id="rId20"/>
    <p:sldId id="554" r:id="rId21"/>
    <p:sldId id="523" r:id="rId22"/>
    <p:sldId id="553" r:id="rId23"/>
    <p:sldId id="565" r:id="rId24"/>
    <p:sldId id="555" r:id="rId25"/>
    <p:sldId id="556" r:id="rId26"/>
    <p:sldId id="557" r:id="rId27"/>
    <p:sldId id="558" r:id="rId28"/>
    <p:sldId id="559" r:id="rId29"/>
    <p:sldId id="560" r:id="rId30"/>
    <p:sldId id="561" r:id="rId31"/>
    <p:sldId id="562" r:id="rId32"/>
    <p:sldId id="563" r:id="rId33"/>
    <p:sldId id="564" r:id="rId34"/>
    <p:sldId id="525" r:id="rId35"/>
    <p:sldId id="527" r:id="rId36"/>
    <p:sldId id="528" r:id="rId37"/>
    <p:sldId id="529" r:id="rId38"/>
    <p:sldId id="530" r:id="rId39"/>
    <p:sldId id="531" r:id="rId40"/>
    <p:sldId id="533" r:id="rId41"/>
    <p:sldId id="534" r:id="rId42"/>
    <p:sldId id="535" r:id="rId43"/>
    <p:sldId id="536" r:id="rId44"/>
    <p:sldId id="537" r:id="rId45"/>
    <p:sldId id="549" r:id="rId46"/>
    <p:sldId id="550" r:id="rId47"/>
    <p:sldId id="538" r:id="rId48"/>
    <p:sldId id="540" r:id="rId49"/>
    <p:sldId id="541" r:id="rId50"/>
    <p:sldId id="542" r:id="rId51"/>
    <p:sldId id="544" r:id="rId52"/>
    <p:sldId id="545" r:id="rId53"/>
    <p:sldId id="546" r:id="rId54"/>
    <p:sldId id="551" r:id="rId55"/>
    <p:sldId id="387" r:id="rId56"/>
  </p:sldIdLst>
  <p:sldSz cx="9144000" cy="6858000" type="screen4x3"/>
  <p:notesSz cx="7099300" cy="1023461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9D9"/>
    <a:srgbClr val="0038A8"/>
    <a:srgbClr val="000066"/>
    <a:srgbClr val="AC0000"/>
    <a:srgbClr val="CC0000"/>
    <a:srgbClr val="D51124"/>
    <a:srgbClr val="8C1215"/>
    <a:srgbClr val="FFC9C9"/>
    <a:srgbClr val="FF9999"/>
    <a:srgbClr val="B8181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7155" autoAdjust="0"/>
    <p:restoredTop sz="94660"/>
  </p:normalViewPr>
  <p:slideViewPr>
    <p:cSldViewPr>
      <p:cViewPr varScale="1">
        <p:scale>
          <a:sx n="88" d="100"/>
          <a:sy n="88" d="100"/>
        </p:scale>
        <p:origin x="-99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-2814" y="-102"/>
      </p:cViewPr>
      <p:guideLst>
        <p:guide orient="horz" pos="3224"/>
        <p:guide pos="2236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70AAAC6F-5C2B-4C42-A568-EBAEA80EFF54}" type="datetimeFigureOut">
              <a:rPr lang="en-US" smtClean="0"/>
              <a:pPr/>
              <a:t>6/14/2010</a:t>
            </a:fld>
            <a:endParaRPr lang="en-US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F71EFF05-5D23-4272-9E10-389A63E394C6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6BBDB3EC-8F6B-46E3-A9FE-0CE63C68D512}" type="datetimeFigureOut">
              <a:rPr lang="pt-BR" smtClean="0"/>
              <a:pPr/>
              <a:t>14/6/2010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14C7FB1E-F4C4-4BA7-859B-D53BB57FF74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C7FB1E-F4C4-4BA7-859B-D53BB57FF74B}" type="slidenum">
              <a:rPr lang="pt-BR" smtClean="0"/>
              <a:pPr/>
              <a:t>1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DD76A8-C0C1-4763-B119-4875F50A6B5B}" type="slidenum">
              <a:rPr lang="en-US"/>
              <a:pPr/>
              <a:t>35</a:t>
            </a:fld>
            <a:endParaRPr lang="en-US"/>
          </a:p>
        </p:txBody>
      </p:sp>
      <p:sp>
        <p:nvSpPr>
          <p:cNvPr id="491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41335" y="4821167"/>
            <a:ext cx="5205845" cy="6958454"/>
          </a:xfrm>
          <a:ln/>
        </p:spPr>
        <p:txBody>
          <a:bodyPr lIns="147677" tIns="73838" rIns="147677" bIns="73838"/>
          <a:lstStyle/>
          <a:p>
            <a:pPr defTabSz="1381125"/>
            <a:endParaRPr lang="en-US"/>
          </a:p>
        </p:txBody>
      </p:sp>
      <p:sp>
        <p:nvSpPr>
          <p:cNvPr id="49155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9938"/>
            <a:ext cx="5113338" cy="3835400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F5BEA2-95AC-44DB-8441-B983AEBE217B}" type="slidenum">
              <a:rPr lang="en-US"/>
              <a:pPr/>
              <a:t>36</a:t>
            </a:fld>
            <a:endParaRPr lang="en-US"/>
          </a:p>
        </p:txBody>
      </p:sp>
      <p:sp>
        <p:nvSpPr>
          <p:cNvPr id="512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41335" y="4821167"/>
            <a:ext cx="5205845" cy="6958454"/>
          </a:xfrm>
          <a:ln/>
        </p:spPr>
        <p:txBody>
          <a:bodyPr lIns="147677" tIns="73838" rIns="147677" bIns="73838"/>
          <a:lstStyle/>
          <a:p>
            <a:pPr defTabSz="1381125"/>
            <a:endParaRPr lang="en-US"/>
          </a:p>
        </p:txBody>
      </p:sp>
      <p:sp>
        <p:nvSpPr>
          <p:cNvPr id="51203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9938"/>
            <a:ext cx="5113338" cy="3835400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02FE07-570A-4DC5-8AC5-446FC2E69925}" type="slidenum">
              <a:rPr lang="en-US"/>
              <a:pPr/>
              <a:t>37</a:t>
            </a:fld>
            <a:endParaRPr lang="en-US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9938"/>
            <a:ext cx="5113338" cy="3835400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3700" y="406400"/>
            <a:ext cx="7594600" cy="7239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7800" y="1206500"/>
            <a:ext cx="8547100" cy="4546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454525" y="61341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1"/>
          </p:nvPr>
        </p:nvSpPr>
        <p:spPr>
          <a:xfrm>
            <a:off x="3413125" y="6105525"/>
            <a:ext cx="1158875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CA7EED2-271D-4508-BF7A-9450A0003072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ítulo e texto e 2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3700" y="406400"/>
            <a:ext cx="7594600" cy="7239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177800" y="1206500"/>
            <a:ext cx="4197350" cy="4546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4527550" y="1206500"/>
            <a:ext cx="4197350" cy="21971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3"/>
          </p:nvPr>
        </p:nvSpPr>
        <p:spPr>
          <a:xfrm>
            <a:off x="4527550" y="3556000"/>
            <a:ext cx="4197350" cy="21971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Data 5"/>
          <p:cNvSpPr>
            <a:spLocks noGrp="1"/>
          </p:cNvSpPr>
          <p:nvPr>
            <p:ph type="dt" sz="half" idx="10"/>
          </p:nvPr>
        </p:nvSpPr>
        <p:spPr>
          <a:xfrm>
            <a:off x="4454525" y="61341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1"/>
          </p:nvPr>
        </p:nvSpPr>
        <p:spPr>
          <a:xfrm>
            <a:off x="3413125" y="6105525"/>
            <a:ext cx="1158875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30F20D8-6DC7-4F96-A354-B056FA8A0525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4454525" y="61341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1"/>
          </p:nvPr>
        </p:nvSpPr>
        <p:spPr>
          <a:xfrm>
            <a:off x="3413125" y="6105525"/>
            <a:ext cx="1158875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A55E2CD-16D6-4A67-879F-6562F72EAC93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6D2639-85EC-474F-A3B8-105CF238AE7E}" type="datetimeFigureOut">
              <a:rPr lang="pt-BR" smtClean="0"/>
              <a:pPr/>
              <a:t>14/6/2010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9CB0D54-A91D-4464-AA0F-42B6557B8E65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9" name="Espaço Reservado para Texto 2"/>
          <p:cNvSpPr txBox="1">
            <a:spLocks/>
          </p:cNvSpPr>
          <p:nvPr userDrawn="1"/>
        </p:nvSpPr>
        <p:spPr>
          <a:xfrm>
            <a:off x="-32" y="285728"/>
            <a:ext cx="9144000" cy="285727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aramond" pitchFamily="18" charset="0"/>
            </a:endParaRPr>
          </a:p>
        </p:txBody>
      </p:sp>
      <p:sp>
        <p:nvSpPr>
          <p:cNvPr id="10" name="Espaço Reservado para Texto 2"/>
          <p:cNvSpPr txBox="1">
            <a:spLocks/>
          </p:cNvSpPr>
          <p:nvPr userDrawn="1"/>
        </p:nvSpPr>
        <p:spPr>
          <a:xfrm>
            <a:off x="0" y="571480"/>
            <a:ext cx="9144000" cy="642942"/>
          </a:xfrm>
          <a:prstGeom prst="rect">
            <a:avLst/>
          </a:prstGeom>
          <a:solidFill>
            <a:srgbClr val="000066"/>
          </a:solidFill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  <a:softEdge rad="12700"/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/>
          </a:bodyPr>
          <a:lstStyle/>
          <a:p>
            <a:pPr marL="457200" lvl="0" indent="-457200">
              <a:spcBef>
                <a:spcPct val="20000"/>
              </a:spcBef>
              <a:defRPr/>
            </a:pPr>
            <a:endParaRPr lang="en-US" sz="3200" dirty="0">
              <a:solidFill>
                <a:schemeClr val="bg1"/>
              </a:solidFill>
              <a:latin typeface="Garamond" pitchFamily="18" charset="0"/>
            </a:endParaRPr>
          </a:p>
        </p:txBody>
      </p:sp>
      <p:sp>
        <p:nvSpPr>
          <p:cNvPr id="11" name="Espaço Reservado para Texto 2"/>
          <p:cNvSpPr txBox="1">
            <a:spLocks/>
          </p:cNvSpPr>
          <p:nvPr userDrawn="1"/>
        </p:nvSpPr>
        <p:spPr>
          <a:xfrm>
            <a:off x="-32" y="6572272"/>
            <a:ext cx="4572032" cy="28572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pt-BR" sz="1600" b="1" dirty="0" smtClean="0">
                <a:solidFill>
                  <a:schemeClr val="bg1"/>
                </a:solidFill>
                <a:latin typeface="Garamond" pitchFamily="18" charset="0"/>
              </a:rPr>
              <a:t>Edgar</a:t>
            </a:r>
            <a:r>
              <a:rPr lang="pt-BR" sz="1600" b="1" baseline="0" dirty="0" smtClean="0">
                <a:solidFill>
                  <a:schemeClr val="bg1"/>
                </a:solidFill>
                <a:latin typeface="Garamond" pitchFamily="18" charset="0"/>
              </a:rPr>
              <a:t> J.</a:t>
            </a:r>
            <a:r>
              <a:rPr lang="pt-BR" sz="1600" b="1" dirty="0" smtClean="0">
                <a:solidFill>
                  <a:schemeClr val="bg1"/>
                </a:solidFill>
                <a:latin typeface="Garamond" pitchFamily="18" charset="0"/>
              </a:rPr>
              <a:t> Amaya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12" name="Espaço Reservado para Texto 2"/>
          <p:cNvSpPr txBox="1">
            <a:spLocks/>
          </p:cNvSpPr>
          <p:nvPr userDrawn="1"/>
        </p:nvSpPr>
        <p:spPr>
          <a:xfrm>
            <a:off x="4572000" y="6572272"/>
            <a:ext cx="4572032" cy="285727"/>
          </a:xfrm>
          <a:prstGeom prst="rect">
            <a:avLst/>
          </a:prstGeom>
          <a:solidFill>
            <a:srgbClr val="00006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pt-BR" sz="1600" dirty="0" err="1" smtClean="0">
                <a:solidFill>
                  <a:schemeClr val="bg1"/>
                </a:solidFill>
                <a:latin typeface="Garamond" pitchFamily="18" charset="0"/>
              </a:rPr>
              <a:t>Fieldbus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13" name="Espaço Reservado para Texto 2"/>
          <p:cNvSpPr txBox="1">
            <a:spLocks/>
          </p:cNvSpPr>
          <p:nvPr userDrawn="1"/>
        </p:nvSpPr>
        <p:spPr>
          <a:xfrm>
            <a:off x="0" y="0"/>
            <a:ext cx="9144000" cy="276228"/>
          </a:xfrm>
          <a:prstGeom prst="rect">
            <a:avLst/>
          </a:prstGeom>
          <a:solidFill>
            <a:srgbClr val="000066"/>
          </a:solidFill>
          <a:ln>
            <a:noFill/>
          </a:ln>
          <a:effectLst>
            <a:softEdge rad="12700"/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47500" lnSpcReduction="20000"/>
          </a:bodyPr>
          <a:lstStyle/>
          <a:p>
            <a:pPr marL="457200" lvl="0" indent="-457200">
              <a:spcBef>
                <a:spcPct val="20000"/>
              </a:spcBef>
              <a:defRPr/>
            </a:pPr>
            <a:endParaRPr lang="en-US" sz="3200" dirty="0">
              <a:solidFill>
                <a:schemeClr val="bg1"/>
              </a:solidFill>
              <a:latin typeface="Garamond" pitchFamily="18" charset="0"/>
            </a:endParaRPr>
          </a:p>
        </p:txBody>
      </p:sp>
      <p:sp>
        <p:nvSpPr>
          <p:cNvPr id="14" name="Retângulo 13"/>
          <p:cNvSpPr/>
          <p:nvPr userDrawn="1"/>
        </p:nvSpPr>
        <p:spPr>
          <a:xfrm>
            <a:off x="0" y="-71462"/>
            <a:ext cx="57864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800" dirty="0" smtClean="0">
                <a:solidFill>
                  <a:schemeClr val="bg1"/>
                </a:solidFill>
                <a:latin typeface="Garamond" pitchFamily="18" charset="0"/>
              </a:rPr>
              <a:t>Instrumentação</a:t>
            </a:r>
            <a:r>
              <a:rPr lang="pt-BR" sz="1800" baseline="0" dirty="0" smtClean="0">
                <a:solidFill>
                  <a:schemeClr val="bg1"/>
                </a:solidFill>
                <a:latin typeface="Garamond" pitchFamily="18" charset="0"/>
              </a:rPr>
              <a:t> Inteligente</a:t>
            </a:r>
            <a:endParaRPr lang="en-US" dirty="0">
              <a:solidFill>
                <a:schemeClr val="bg1"/>
              </a:solidFill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6D2639-85EC-474F-A3B8-105CF238AE7E}" type="datetimeFigureOut">
              <a:rPr lang="pt-BR" smtClean="0"/>
              <a:pPr/>
              <a:t>14/6/2010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9CB0D54-A91D-4464-AA0F-42B6557B8E65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9" name="Espaço Reservado para Texto 2"/>
          <p:cNvSpPr txBox="1">
            <a:spLocks/>
          </p:cNvSpPr>
          <p:nvPr userDrawn="1"/>
        </p:nvSpPr>
        <p:spPr>
          <a:xfrm>
            <a:off x="-32" y="285728"/>
            <a:ext cx="9144000" cy="285727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aramond" pitchFamily="18" charset="0"/>
            </a:endParaRPr>
          </a:p>
        </p:txBody>
      </p:sp>
      <p:sp>
        <p:nvSpPr>
          <p:cNvPr id="10" name="Espaço Reservado para Texto 2"/>
          <p:cNvSpPr txBox="1">
            <a:spLocks/>
          </p:cNvSpPr>
          <p:nvPr userDrawn="1"/>
        </p:nvSpPr>
        <p:spPr>
          <a:xfrm>
            <a:off x="0" y="571480"/>
            <a:ext cx="9144000" cy="642942"/>
          </a:xfrm>
          <a:prstGeom prst="rect">
            <a:avLst/>
          </a:prstGeom>
          <a:solidFill>
            <a:srgbClr val="000066"/>
          </a:solidFill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  <a:softEdge rad="12700"/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/>
          </a:bodyPr>
          <a:lstStyle/>
          <a:p>
            <a:pPr marL="457200" lvl="0" indent="-457200">
              <a:spcBef>
                <a:spcPct val="20000"/>
              </a:spcBef>
              <a:defRPr/>
            </a:pPr>
            <a:endParaRPr lang="en-US" sz="3200" dirty="0">
              <a:solidFill>
                <a:schemeClr val="bg1"/>
              </a:solidFill>
              <a:latin typeface="Garamond" pitchFamily="18" charset="0"/>
            </a:endParaRPr>
          </a:p>
        </p:txBody>
      </p:sp>
      <p:sp>
        <p:nvSpPr>
          <p:cNvPr id="11" name="Espaço Reservado para Texto 2"/>
          <p:cNvSpPr txBox="1">
            <a:spLocks/>
          </p:cNvSpPr>
          <p:nvPr userDrawn="1"/>
        </p:nvSpPr>
        <p:spPr>
          <a:xfrm>
            <a:off x="-32" y="6572272"/>
            <a:ext cx="4572032" cy="28572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pt-BR" sz="1600" b="1" dirty="0" smtClean="0">
                <a:solidFill>
                  <a:schemeClr val="bg1"/>
                </a:solidFill>
                <a:latin typeface="Garamond" pitchFamily="18" charset="0"/>
              </a:rPr>
              <a:t>Edgar</a:t>
            </a:r>
            <a:r>
              <a:rPr lang="pt-BR" sz="1600" b="1" baseline="0" dirty="0" smtClean="0">
                <a:solidFill>
                  <a:schemeClr val="bg1"/>
                </a:solidFill>
                <a:latin typeface="Garamond" pitchFamily="18" charset="0"/>
              </a:rPr>
              <a:t> J.</a:t>
            </a:r>
            <a:r>
              <a:rPr lang="pt-BR" sz="1600" b="1" dirty="0" smtClean="0">
                <a:solidFill>
                  <a:schemeClr val="bg1"/>
                </a:solidFill>
                <a:latin typeface="Garamond" pitchFamily="18" charset="0"/>
              </a:rPr>
              <a:t> Amaya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12" name="Espaço Reservado para Texto 2"/>
          <p:cNvSpPr txBox="1">
            <a:spLocks/>
          </p:cNvSpPr>
          <p:nvPr userDrawn="1"/>
        </p:nvSpPr>
        <p:spPr>
          <a:xfrm>
            <a:off x="4572000" y="6572272"/>
            <a:ext cx="4572032" cy="285727"/>
          </a:xfrm>
          <a:prstGeom prst="rect">
            <a:avLst/>
          </a:prstGeom>
          <a:solidFill>
            <a:srgbClr val="00006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pt-BR" sz="1600" dirty="0" err="1" smtClean="0">
                <a:solidFill>
                  <a:schemeClr val="bg1"/>
                </a:solidFill>
                <a:latin typeface="Garamond" pitchFamily="18" charset="0"/>
              </a:rPr>
              <a:t>Fieldbus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13" name="Espaço Reservado para Texto 2"/>
          <p:cNvSpPr txBox="1">
            <a:spLocks/>
          </p:cNvSpPr>
          <p:nvPr userDrawn="1"/>
        </p:nvSpPr>
        <p:spPr>
          <a:xfrm>
            <a:off x="0" y="0"/>
            <a:ext cx="9144000" cy="276228"/>
          </a:xfrm>
          <a:prstGeom prst="rect">
            <a:avLst/>
          </a:prstGeom>
          <a:solidFill>
            <a:srgbClr val="000066"/>
          </a:solidFill>
          <a:ln>
            <a:noFill/>
          </a:ln>
          <a:effectLst>
            <a:softEdge rad="12700"/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47500" lnSpcReduction="20000"/>
          </a:bodyPr>
          <a:lstStyle/>
          <a:p>
            <a:pPr marL="457200" lvl="0" indent="-457200">
              <a:spcBef>
                <a:spcPct val="20000"/>
              </a:spcBef>
              <a:defRPr/>
            </a:pPr>
            <a:endParaRPr lang="en-US" sz="3200" dirty="0">
              <a:solidFill>
                <a:schemeClr val="bg1"/>
              </a:solidFill>
              <a:latin typeface="Garamond" pitchFamily="18" charset="0"/>
            </a:endParaRPr>
          </a:p>
        </p:txBody>
      </p:sp>
      <p:sp>
        <p:nvSpPr>
          <p:cNvPr id="14" name="Retângulo 13"/>
          <p:cNvSpPr/>
          <p:nvPr userDrawn="1"/>
        </p:nvSpPr>
        <p:spPr>
          <a:xfrm>
            <a:off x="0" y="-71462"/>
            <a:ext cx="57864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800" dirty="0" smtClean="0">
                <a:solidFill>
                  <a:schemeClr val="bg1"/>
                </a:solidFill>
                <a:latin typeface="Garamond" pitchFamily="18" charset="0"/>
              </a:rPr>
              <a:t>Instrumentação</a:t>
            </a:r>
            <a:r>
              <a:rPr lang="pt-BR" sz="1800" baseline="0" dirty="0" smtClean="0">
                <a:solidFill>
                  <a:schemeClr val="bg1"/>
                </a:solidFill>
                <a:latin typeface="Garamond" pitchFamily="18" charset="0"/>
              </a:rPr>
              <a:t> Inteligente</a:t>
            </a:r>
            <a:endParaRPr lang="en-US" dirty="0">
              <a:solidFill>
                <a:schemeClr val="bg1"/>
              </a:solidFill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 userDrawn="1"/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 pitchFamily="18" charset="0"/>
              <a:ea typeface="+mj-ea"/>
              <a:cs typeface="+mj-cs"/>
            </a:endParaRPr>
          </a:p>
        </p:txBody>
      </p:sp>
      <p:sp>
        <p:nvSpPr>
          <p:cNvPr id="8" name="Subtítulo 2"/>
          <p:cNvSpPr txBox="1">
            <a:spLocks/>
          </p:cNvSpPr>
          <p:nvPr userDrawn="1"/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12" name="Espaço Reservado para Texto 2"/>
          <p:cNvSpPr txBox="1">
            <a:spLocks/>
          </p:cNvSpPr>
          <p:nvPr userDrawn="1"/>
        </p:nvSpPr>
        <p:spPr>
          <a:xfrm>
            <a:off x="-32" y="285728"/>
            <a:ext cx="9144000" cy="285727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aramond" pitchFamily="18" charset="0"/>
            </a:endParaRPr>
          </a:p>
        </p:txBody>
      </p:sp>
      <p:sp>
        <p:nvSpPr>
          <p:cNvPr id="13" name="Espaço Reservado para Texto 2"/>
          <p:cNvSpPr txBox="1">
            <a:spLocks/>
          </p:cNvSpPr>
          <p:nvPr userDrawn="1"/>
        </p:nvSpPr>
        <p:spPr>
          <a:xfrm>
            <a:off x="0" y="571480"/>
            <a:ext cx="9144000" cy="642942"/>
          </a:xfrm>
          <a:prstGeom prst="rect">
            <a:avLst/>
          </a:prstGeom>
          <a:solidFill>
            <a:srgbClr val="000066"/>
          </a:solidFill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  <a:softEdge rad="12700"/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/>
          </a:bodyPr>
          <a:lstStyle/>
          <a:p>
            <a:pPr marL="457200" lvl="0" indent="-457200">
              <a:spcBef>
                <a:spcPct val="20000"/>
              </a:spcBef>
              <a:defRPr/>
            </a:pPr>
            <a:endParaRPr lang="en-US" sz="3200" dirty="0">
              <a:solidFill>
                <a:schemeClr val="bg1"/>
              </a:solidFill>
              <a:latin typeface="Garamond" pitchFamily="18" charset="0"/>
            </a:endParaRPr>
          </a:p>
        </p:txBody>
      </p:sp>
      <p:sp>
        <p:nvSpPr>
          <p:cNvPr id="14" name="Espaço Reservado para Texto 2"/>
          <p:cNvSpPr txBox="1">
            <a:spLocks/>
          </p:cNvSpPr>
          <p:nvPr userDrawn="1"/>
        </p:nvSpPr>
        <p:spPr>
          <a:xfrm>
            <a:off x="-32" y="6572272"/>
            <a:ext cx="4572032" cy="28572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pt-BR" sz="1600" b="1" dirty="0" smtClean="0">
                <a:solidFill>
                  <a:schemeClr val="bg1"/>
                </a:solidFill>
                <a:latin typeface="Garamond" pitchFamily="18" charset="0"/>
              </a:rPr>
              <a:t>Edgar</a:t>
            </a:r>
            <a:r>
              <a:rPr lang="pt-BR" sz="1600" b="1" baseline="0" dirty="0" smtClean="0">
                <a:solidFill>
                  <a:schemeClr val="bg1"/>
                </a:solidFill>
                <a:latin typeface="Garamond" pitchFamily="18" charset="0"/>
              </a:rPr>
              <a:t> J.</a:t>
            </a:r>
            <a:r>
              <a:rPr lang="pt-BR" sz="1600" b="1" dirty="0" smtClean="0">
                <a:solidFill>
                  <a:schemeClr val="bg1"/>
                </a:solidFill>
                <a:latin typeface="Garamond" pitchFamily="18" charset="0"/>
              </a:rPr>
              <a:t> Amaya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15" name="Espaço Reservado para Texto 2"/>
          <p:cNvSpPr txBox="1">
            <a:spLocks/>
          </p:cNvSpPr>
          <p:nvPr userDrawn="1"/>
        </p:nvSpPr>
        <p:spPr>
          <a:xfrm>
            <a:off x="4572000" y="6572272"/>
            <a:ext cx="4572032" cy="285727"/>
          </a:xfrm>
          <a:prstGeom prst="rect">
            <a:avLst/>
          </a:prstGeom>
          <a:solidFill>
            <a:srgbClr val="00006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pt-BR" sz="1600" dirty="0" err="1" smtClean="0">
                <a:solidFill>
                  <a:schemeClr val="bg1"/>
                </a:solidFill>
                <a:latin typeface="Garamond" pitchFamily="18" charset="0"/>
              </a:rPr>
              <a:t>Fieldbus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16" name="Espaço Reservado para Texto 2"/>
          <p:cNvSpPr txBox="1">
            <a:spLocks/>
          </p:cNvSpPr>
          <p:nvPr userDrawn="1"/>
        </p:nvSpPr>
        <p:spPr>
          <a:xfrm>
            <a:off x="0" y="0"/>
            <a:ext cx="9144000" cy="276228"/>
          </a:xfrm>
          <a:prstGeom prst="rect">
            <a:avLst/>
          </a:prstGeom>
          <a:solidFill>
            <a:srgbClr val="000066"/>
          </a:solidFill>
          <a:ln>
            <a:noFill/>
          </a:ln>
          <a:effectLst>
            <a:softEdge rad="12700"/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47500" lnSpcReduction="20000"/>
          </a:bodyPr>
          <a:lstStyle/>
          <a:p>
            <a:pPr marL="457200" lvl="0" indent="-457200">
              <a:spcBef>
                <a:spcPct val="20000"/>
              </a:spcBef>
              <a:defRPr/>
            </a:pPr>
            <a:endParaRPr lang="en-US" sz="3200" dirty="0">
              <a:solidFill>
                <a:schemeClr val="bg1"/>
              </a:solidFill>
              <a:latin typeface="Garamond" pitchFamily="18" charset="0"/>
            </a:endParaRPr>
          </a:p>
        </p:txBody>
      </p:sp>
      <p:sp>
        <p:nvSpPr>
          <p:cNvPr id="17" name="Retângulo 16"/>
          <p:cNvSpPr/>
          <p:nvPr userDrawn="1"/>
        </p:nvSpPr>
        <p:spPr>
          <a:xfrm>
            <a:off x="0" y="-71462"/>
            <a:ext cx="57864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800" dirty="0" smtClean="0">
                <a:solidFill>
                  <a:schemeClr val="bg1"/>
                </a:solidFill>
                <a:latin typeface="Garamond" pitchFamily="18" charset="0"/>
              </a:rPr>
              <a:t>Instrumentação</a:t>
            </a:r>
            <a:r>
              <a:rPr lang="en-US" sz="1800" dirty="0" smtClean="0">
                <a:solidFill>
                  <a:schemeClr val="bg1"/>
                </a:solidFill>
                <a:latin typeface="Garamond" pitchFamily="18" charset="0"/>
              </a:rPr>
              <a:t> </a:t>
            </a:r>
            <a:r>
              <a:rPr lang="pt-BR" sz="1800" dirty="0" smtClean="0">
                <a:solidFill>
                  <a:schemeClr val="bg1"/>
                </a:solidFill>
                <a:latin typeface="Garamond" pitchFamily="18" charset="0"/>
              </a:rPr>
              <a:t>Inteligente</a:t>
            </a:r>
            <a:endParaRPr lang="en-US" dirty="0">
              <a:solidFill>
                <a:schemeClr val="bg1"/>
              </a:solidFill>
              <a:latin typeface="Garamond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1" r:id="rId2"/>
    <p:sldLayoutId id="2147483662" r:id="rId3"/>
    <p:sldLayoutId id="2147483663" r:id="rId4"/>
    <p:sldLayoutId id="2147483666" r:id="rId5"/>
    <p:sldLayoutId id="2147483667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38.wmf"/><Relationship Id="rId4" Type="http://schemas.openxmlformats.org/officeDocument/2006/relationships/image" Target="../media/image37.w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w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7" Type="http://schemas.openxmlformats.org/officeDocument/2006/relationships/image" Target="../media/image42.gif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9.png"/><Relationship Id="rId5" Type="http://schemas.openxmlformats.org/officeDocument/2006/relationships/image" Target="../media/image41.jpeg"/><Relationship Id="rId4" Type="http://schemas.openxmlformats.org/officeDocument/2006/relationships/image" Target="../media/image38.w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2.gif"/><Relationship Id="rId5" Type="http://schemas.openxmlformats.org/officeDocument/2006/relationships/image" Target="../media/image39.png"/><Relationship Id="rId4" Type="http://schemas.openxmlformats.org/officeDocument/2006/relationships/image" Target="../media/image38.wmf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55.png"/><Relationship Id="rId18" Type="http://schemas.openxmlformats.org/officeDocument/2006/relationships/image" Target="../media/image39.png"/><Relationship Id="rId3" Type="http://schemas.openxmlformats.org/officeDocument/2006/relationships/image" Target="../media/image45.jpeg"/><Relationship Id="rId7" Type="http://schemas.openxmlformats.org/officeDocument/2006/relationships/image" Target="../media/image49.png"/><Relationship Id="rId12" Type="http://schemas.openxmlformats.org/officeDocument/2006/relationships/image" Target="../media/image54.png"/><Relationship Id="rId17" Type="http://schemas.openxmlformats.org/officeDocument/2006/relationships/image" Target="../media/image59.jpeg"/><Relationship Id="rId2" Type="http://schemas.openxmlformats.org/officeDocument/2006/relationships/image" Target="../media/image38.wmf"/><Relationship Id="rId16" Type="http://schemas.openxmlformats.org/officeDocument/2006/relationships/image" Target="../media/image5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8.jpeg"/><Relationship Id="rId11" Type="http://schemas.openxmlformats.org/officeDocument/2006/relationships/image" Target="../media/image53.jpeg"/><Relationship Id="rId5" Type="http://schemas.openxmlformats.org/officeDocument/2006/relationships/image" Target="../media/image47.png"/><Relationship Id="rId15" Type="http://schemas.openxmlformats.org/officeDocument/2006/relationships/image" Target="../media/image57.png"/><Relationship Id="rId10" Type="http://schemas.openxmlformats.org/officeDocument/2006/relationships/image" Target="../media/image52.png"/><Relationship Id="rId19" Type="http://schemas.openxmlformats.org/officeDocument/2006/relationships/image" Target="../media/image60.png"/><Relationship Id="rId4" Type="http://schemas.openxmlformats.org/officeDocument/2006/relationships/image" Target="../media/image46.jpeg"/><Relationship Id="rId9" Type="http://schemas.openxmlformats.org/officeDocument/2006/relationships/image" Target="../media/image51.png"/><Relationship Id="rId14" Type="http://schemas.openxmlformats.org/officeDocument/2006/relationships/image" Target="../media/image56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0.png"/><Relationship Id="rId4" Type="http://schemas.openxmlformats.org/officeDocument/2006/relationships/oleObject" Target="../embeddings/oleObject2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0" y="916528"/>
            <a:ext cx="9144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dirty="0" smtClean="0"/>
              <a:t> </a:t>
            </a:r>
            <a:endParaRPr lang="en-US" dirty="0"/>
          </a:p>
        </p:txBody>
      </p:sp>
      <p:pic>
        <p:nvPicPr>
          <p:cNvPr id="5" name="Imagem 4" descr="unb_logo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86050" y="4714884"/>
            <a:ext cx="3500462" cy="1785950"/>
          </a:xfrm>
          <a:prstGeom prst="rect">
            <a:avLst/>
          </a:prstGeom>
        </p:spPr>
      </p:pic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0" y="2643182"/>
            <a:ext cx="9144000" cy="877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60000"/>
              </a:lnSpc>
              <a:spcBef>
                <a:spcPct val="50000"/>
              </a:spcBef>
            </a:pPr>
            <a:endParaRPr lang="pt-BR" sz="1400" b="1" dirty="0">
              <a:solidFill>
                <a:srgbClr val="000099"/>
              </a:solidFill>
              <a:latin typeface="Garamond" pitchFamily="18" charset="0"/>
              <a:cs typeface="Times New Roman" pitchFamily="18" charset="0"/>
            </a:endParaRPr>
          </a:p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pt-BR" sz="3600" b="1" dirty="0">
                <a:latin typeface="Garamond" pitchFamily="18" charset="0"/>
                <a:cs typeface="Times New Roman" pitchFamily="18" charset="0"/>
              </a:rPr>
              <a:t>Edgar </a:t>
            </a:r>
            <a:r>
              <a:rPr lang="pt-BR" sz="3600" b="1" dirty="0" smtClean="0">
                <a:latin typeface="Garamond" pitchFamily="18" charset="0"/>
                <a:cs typeface="Times New Roman" pitchFamily="18" charset="0"/>
              </a:rPr>
              <a:t>Jhonny Amaya Simeón</a:t>
            </a:r>
          </a:p>
        </p:txBody>
      </p:sp>
      <p:sp>
        <p:nvSpPr>
          <p:cNvPr id="10" name="Retângulo de cantos arredondados 9"/>
          <p:cNvSpPr/>
          <p:nvPr/>
        </p:nvSpPr>
        <p:spPr>
          <a:xfrm>
            <a:off x="142876" y="1000108"/>
            <a:ext cx="8929718" cy="1785950"/>
          </a:xfrm>
          <a:prstGeom prst="roundRect">
            <a:avLst/>
          </a:prstGeom>
          <a:solidFill>
            <a:srgbClr val="000066"/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dirty="0" smtClean="0">
                <a:latin typeface="Garamond" pitchFamily="18" charset="0"/>
              </a:rPr>
              <a:t>Instrumentação Inteligente: </a:t>
            </a:r>
            <a:r>
              <a:rPr lang="pt-BR" sz="4000" dirty="0" smtClean="0">
                <a:latin typeface="Garamond" pitchFamily="18" charset="0"/>
              </a:rPr>
              <a:t>Sensores, Indicadores, Atuadores e Sinótico</a:t>
            </a:r>
            <a:r>
              <a:rPr lang="pt-BR" sz="4000" dirty="0" smtClean="0">
                <a:latin typeface="Garamond" pitchFamily="18" charset="0"/>
              </a:rPr>
              <a:t> </a:t>
            </a:r>
            <a:r>
              <a:rPr lang="pt-BR" sz="4000" dirty="0" smtClean="0">
                <a:latin typeface="Garamond" pitchFamily="18" charset="0"/>
              </a:rPr>
              <a:t>na </a:t>
            </a:r>
            <a:r>
              <a:rPr lang="pt-BR" sz="4000" dirty="0" smtClean="0">
                <a:latin typeface="Garamond" pitchFamily="18" charset="0"/>
              </a:rPr>
              <a:t>Planta </a:t>
            </a:r>
            <a:r>
              <a:rPr lang="pt-BR" sz="4000" dirty="0" err="1" smtClean="0">
                <a:latin typeface="Garamond" pitchFamily="18" charset="0"/>
              </a:rPr>
              <a:t>Didatica</a:t>
            </a:r>
            <a:r>
              <a:rPr lang="pt-BR" sz="4000" dirty="0" smtClean="0">
                <a:latin typeface="Garamond" pitchFamily="18" charset="0"/>
              </a:rPr>
              <a:t> 3 (PD3) da </a:t>
            </a:r>
            <a:r>
              <a:rPr lang="pt-BR" sz="4000" dirty="0" err="1" smtClean="0">
                <a:latin typeface="Garamond" pitchFamily="18" charset="0"/>
              </a:rPr>
              <a:t>Smar</a:t>
            </a:r>
            <a:endParaRPr lang="pt-BR" sz="4000" dirty="0">
              <a:solidFill>
                <a:schemeClr val="bg1"/>
              </a:solidFill>
              <a:latin typeface="Garamond" pitchFamily="18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0" y="3571876"/>
            <a:ext cx="9144000" cy="1157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pt-BR" sz="2400" b="1" dirty="0" smtClean="0">
                <a:solidFill>
                  <a:srgbClr val="0038A8"/>
                </a:solidFill>
                <a:latin typeface="Garamond" pitchFamily="18" charset="0"/>
                <a:cs typeface="Times New Roman" pitchFamily="18" charset="0"/>
              </a:rPr>
              <a:t>Grupo de Automação e Controle (GRACO)</a:t>
            </a:r>
          </a:p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pt-BR" sz="2400" b="1" dirty="0" smtClean="0">
                <a:solidFill>
                  <a:srgbClr val="0038A8"/>
                </a:solidFill>
                <a:latin typeface="Garamond" pitchFamily="18" charset="0"/>
                <a:cs typeface="Times New Roman" pitchFamily="18" charset="0"/>
              </a:rPr>
              <a:t>Universidade de Brasília (UnB)</a:t>
            </a:r>
          </a:p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pt-BR" sz="2400" b="1" dirty="0" smtClean="0">
                <a:solidFill>
                  <a:srgbClr val="0038A8"/>
                </a:solidFill>
                <a:latin typeface="Garamond" pitchFamily="18" charset="0"/>
                <a:cs typeface="Times New Roman" pitchFamily="18" charset="0"/>
              </a:rPr>
              <a:t>eamaya@unb.br </a:t>
            </a:r>
            <a:endParaRPr lang="pt-BR" sz="1400" b="1" dirty="0">
              <a:solidFill>
                <a:srgbClr val="0038A8"/>
              </a:solidFill>
              <a:latin typeface="Garamond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14282" y="1357298"/>
            <a:ext cx="8680480" cy="2865442"/>
          </a:xfrm>
        </p:spPr>
        <p:txBody>
          <a:bodyPr/>
          <a:lstStyle/>
          <a:p>
            <a:pPr marL="533400" indent="-533400"/>
            <a:r>
              <a:rPr lang="pt-BR" altLang="zh-CN" sz="2800" dirty="0" smtClean="0">
                <a:latin typeface="Garamond" pitchFamily="18" charset="0"/>
                <a:ea typeface="宋体" charset="-122"/>
              </a:rPr>
              <a:t>Dois </a:t>
            </a:r>
            <a:r>
              <a:rPr lang="pt-BR" altLang="zh-CN" sz="2800" dirty="0">
                <a:latin typeface="Garamond" pitchFamily="18" charset="0"/>
                <a:ea typeface="宋体" charset="-122"/>
              </a:rPr>
              <a:t>laminas metálicas com diferente coeficiente de dilatação, unidas </a:t>
            </a:r>
            <a:r>
              <a:rPr lang="pt-BR" altLang="zh-CN" sz="2800" dirty="0" smtClean="0">
                <a:latin typeface="Garamond" pitchFamily="18" charset="0"/>
                <a:ea typeface="宋体" charset="-122"/>
              </a:rPr>
              <a:t>nos </a:t>
            </a:r>
            <a:r>
              <a:rPr lang="pt-BR" altLang="zh-CN" sz="2800" dirty="0">
                <a:latin typeface="Garamond" pitchFamily="18" charset="0"/>
                <a:ea typeface="宋体" charset="-122"/>
              </a:rPr>
              <a:t>seus extremos</a:t>
            </a:r>
            <a:r>
              <a:rPr lang="pt-BR" altLang="zh-CN" sz="2800" dirty="0" smtClean="0">
                <a:latin typeface="Garamond" pitchFamily="18" charset="0"/>
                <a:ea typeface="宋体" charset="-122"/>
              </a:rPr>
              <a:t>.</a:t>
            </a:r>
            <a:endParaRPr lang="pt-BR" altLang="zh-CN" sz="1050" dirty="0">
              <a:latin typeface="Garamond" pitchFamily="18" charset="0"/>
              <a:ea typeface="宋体" charset="-122"/>
            </a:endParaRPr>
          </a:p>
          <a:p>
            <a:pPr marL="533400" indent="-533400"/>
            <a:r>
              <a:rPr lang="pt-BR" altLang="zh-CN" sz="2800" dirty="0" smtClean="0">
                <a:latin typeface="Garamond" pitchFamily="18" charset="0"/>
                <a:ea typeface="宋体" charset="-122"/>
              </a:rPr>
              <a:t>Por efeito </a:t>
            </a:r>
            <a:r>
              <a:rPr lang="pt-BR" altLang="zh-CN" sz="2800" dirty="0">
                <a:latin typeface="Garamond" pitchFamily="18" charset="0"/>
                <a:ea typeface="宋体" charset="-122"/>
              </a:rPr>
              <a:t>da </a:t>
            </a:r>
            <a:r>
              <a:rPr lang="pt-BR" altLang="zh-CN" sz="2800" dirty="0" err="1">
                <a:latin typeface="Garamond" pitchFamily="18" charset="0"/>
                <a:ea typeface="宋体" charset="-122"/>
              </a:rPr>
              <a:t>Tª</a:t>
            </a:r>
            <a:r>
              <a:rPr lang="pt-BR" altLang="zh-CN" sz="2800" dirty="0">
                <a:latin typeface="Garamond" pitchFamily="18" charset="0"/>
                <a:ea typeface="宋体" charset="-122"/>
              </a:rPr>
              <a:t> dilatam-se, deforma-se produzindo um deslocamento mecânico </a:t>
            </a:r>
            <a:endParaRPr lang="pt-BR" altLang="zh-CN" sz="2800" dirty="0" smtClean="0">
              <a:latin typeface="Garamond" pitchFamily="18" charset="0"/>
              <a:ea typeface="宋体" charset="-122"/>
            </a:endParaRPr>
          </a:p>
          <a:p>
            <a:pPr marL="533400" indent="-533400"/>
            <a:r>
              <a:rPr lang="pt-BR" altLang="zh-CN" sz="2800" dirty="0" smtClean="0">
                <a:latin typeface="Garamond" pitchFamily="18" charset="0"/>
                <a:ea typeface="宋体" charset="-122"/>
              </a:rPr>
              <a:t>A </a:t>
            </a:r>
            <a:r>
              <a:rPr lang="pt-BR" altLang="zh-CN" sz="2800" dirty="0">
                <a:latin typeface="Garamond" pitchFamily="18" charset="0"/>
                <a:ea typeface="宋体" charset="-122"/>
              </a:rPr>
              <a:t>força usa-se para </a:t>
            </a:r>
            <a:r>
              <a:rPr lang="pt-BR" altLang="zh-CN" sz="2800" dirty="0" smtClean="0">
                <a:latin typeface="Garamond" pitchFamily="18" charset="0"/>
                <a:ea typeface="宋体" charset="-122"/>
              </a:rPr>
              <a:t>ativar </a:t>
            </a:r>
            <a:r>
              <a:rPr lang="pt-BR" altLang="zh-CN" sz="2800" dirty="0">
                <a:latin typeface="Garamond" pitchFamily="18" charset="0"/>
                <a:ea typeface="宋体" charset="-122"/>
              </a:rPr>
              <a:t>um mecanismo de </a:t>
            </a:r>
            <a:r>
              <a:rPr lang="pt-BR" altLang="zh-CN" sz="2800" dirty="0" smtClean="0">
                <a:latin typeface="Garamond" pitchFamily="18" charset="0"/>
                <a:ea typeface="宋体" charset="-122"/>
              </a:rPr>
              <a:t>controle. </a:t>
            </a:r>
            <a:endParaRPr lang="pt-BR" altLang="zh-CN" sz="2800" dirty="0">
              <a:latin typeface="Garamond" pitchFamily="18" charset="0"/>
              <a:ea typeface="宋体" charset="-122"/>
            </a:endParaRPr>
          </a:p>
        </p:txBody>
      </p:sp>
      <p:pic>
        <p:nvPicPr>
          <p:cNvPr id="304140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4143380"/>
            <a:ext cx="5382093" cy="1951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0" y="490522"/>
            <a:ext cx="9144000" cy="723900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pt-BR" sz="4000" dirty="0" smtClean="0">
                <a:solidFill>
                  <a:schemeClr val="bg1"/>
                </a:solidFill>
                <a:latin typeface="Garamond" pitchFamily="18" charset="0"/>
              </a:rPr>
              <a:t>Termostato</a:t>
            </a:r>
            <a:endParaRPr kumimoji="0" lang="pt-BR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aramond" pitchFamily="18" charset="0"/>
              <a:ea typeface="+mj-ea"/>
              <a:cs typeface="+mj-cs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357190" y="214290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Garamond" pitchFamily="18" charset="0"/>
              </a:rPr>
              <a:t>Sensores e Indicadores</a:t>
            </a:r>
            <a:endParaRPr lang="en-US" sz="2000" dirty="0">
              <a:solidFill>
                <a:schemeClr val="bg1"/>
              </a:solidFill>
              <a:latin typeface="Garamond" pitchFamily="18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0" y="490522"/>
            <a:ext cx="9144000" cy="7239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Termostato</a:t>
            </a:r>
            <a:endParaRPr kumimoji="0" lang="pt-BR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aramond" pitchFamily="18" charset="0"/>
              <a:ea typeface="+mj-ea"/>
              <a:cs typeface="+mj-cs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357190" y="214290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Garamond" pitchFamily="18" charset="0"/>
              </a:rPr>
              <a:t>Sensores e Indicadores</a:t>
            </a:r>
            <a:endParaRPr lang="en-US" sz="2000" dirty="0">
              <a:solidFill>
                <a:schemeClr val="bg1"/>
              </a:solidFill>
              <a:latin typeface="Garamond" pitchFamily="18" charset="0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453995" y="1363684"/>
            <a:ext cx="78232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pt-BR" sz="2000" dirty="0" smtClean="0">
                <a:latin typeface="Garamond" pitchFamily="18" charset="0"/>
              </a:rPr>
              <a:t> O </a:t>
            </a:r>
            <a:r>
              <a:rPr lang="pt-BR" sz="2000" dirty="0">
                <a:latin typeface="Garamond" pitchFamily="18" charset="0"/>
              </a:rPr>
              <a:t>termostato está localizado no tanque de água </a:t>
            </a:r>
            <a:r>
              <a:rPr lang="pt-BR" sz="2000" dirty="0" smtClean="0">
                <a:latin typeface="Garamond" pitchFamily="18" charset="0"/>
              </a:rPr>
              <a:t>quente</a:t>
            </a:r>
          </a:p>
          <a:p>
            <a:pPr algn="just">
              <a:buFont typeface="Arial" pitchFamily="34" charset="0"/>
              <a:buChar char="•"/>
            </a:pPr>
            <a:r>
              <a:rPr lang="pt-BR" sz="2000" dirty="0" smtClean="0">
                <a:latin typeface="Garamond" pitchFamily="18" charset="0"/>
              </a:rPr>
              <a:t> Tem </a:t>
            </a:r>
            <a:r>
              <a:rPr lang="pt-BR" sz="2000" dirty="0">
                <a:latin typeface="Garamond" pitchFamily="18" charset="0"/>
              </a:rPr>
              <a:t>a função de enviar um sinal para inibir o conversor estático </a:t>
            </a:r>
            <a:r>
              <a:rPr lang="pt-BR" sz="2000" dirty="0" smtClean="0">
                <a:latin typeface="Garamond" pitchFamily="18" charset="0"/>
              </a:rPr>
              <a:t>quando </a:t>
            </a:r>
            <a:r>
              <a:rPr lang="pt-BR" sz="2000" dirty="0">
                <a:latin typeface="Garamond" pitchFamily="18" charset="0"/>
              </a:rPr>
              <a:t>a temperatura </a:t>
            </a:r>
            <a:r>
              <a:rPr lang="pt-BR" sz="2000" dirty="0" smtClean="0">
                <a:latin typeface="Garamond" pitchFamily="18" charset="0"/>
              </a:rPr>
              <a:t>&gt;=90°C.</a:t>
            </a:r>
            <a:endParaRPr lang="pt-BR" sz="2000" dirty="0">
              <a:latin typeface="Garamond" pitchFamily="18" charset="0"/>
            </a:endParaRPr>
          </a:p>
        </p:txBody>
      </p:sp>
      <p:pic>
        <p:nvPicPr>
          <p:cNvPr id="1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2081" t="6469" r="10525"/>
          <a:stretch>
            <a:fillRect/>
          </a:stretch>
        </p:blipFill>
        <p:spPr bwMode="auto">
          <a:xfrm>
            <a:off x="5715008" y="2604504"/>
            <a:ext cx="3357554" cy="3467702"/>
          </a:xfrm>
          <a:noFill/>
          <a:ln>
            <a:miter lim="800000"/>
            <a:headEnd/>
            <a:tailEnd/>
          </a:ln>
        </p:spPr>
      </p:pic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517495" y="2643182"/>
            <a:ext cx="5105400" cy="210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t-BR" sz="2000" b="1" dirty="0">
                <a:solidFill>
                  <a:schemeClr val="hlink"/>
                </a:solidFill>
                <a:latin typeface="Garamond" pitchFamily="18" charset="0"/>
              </a:rPr>
              <a:t>Especificações Técnicas</a:t>
            </a:r>
          </a:p>
          <a:p>
            <a:pPr algn="just"/>
            <a:endParaRPr lang="pt-BR" sz="1050" b="1" dirty="0">
              <a:latin typeface="Garamond" pitchFamily="18" charset="0"/>
            </a:endParaRPr>
          </a:p>
          <a:p>
            <a:pPr algn="just"/>
            <a:r>
              <a:rPr lang="pt-BR" sz="2000" dirty="0">
                <a:latin typeface="Garamond" pitchFamily="18" charset="0"/>
              </a:rPr>
              <a:t>Descrição</a:t>
            </a:r>
            <a:r>
              <a:rPr lang="pt-BR" sz="2000" dirty="0" smtClean="0">
                <a:latin typeface="Garamond" pitchFamily="18" charset="0"/>
              </a:rPr>
              <a:t>: sensor </a:t>
            </a:r>
            <a:r>
              <a:rPr lang="pt-BR" sz="2000" dirty="0">
                <a:latin typeface="Garamond" pitchFamily="18" charset="0"/>
              </a:rPr>
              <a:t>em aço inox 304, para leitura local (sem capilar e sem poço), bulbo de 102 mm, conexão ao processo de ½” </a:t>
            </a:r>
            <a:r>
              <a:rPr lang="pt-BR" sz="2000" dirty="0" err="1">
                <a:latin typeface="Garamond" pitchFamily="18" charset="0"/>
              </a:rPr>
              <a:t>NPT</a:t>
            </a:r>
            <a:r>
              <a:rPr lang="pt-BR" sz="2000" dirty="0">
                <a:latin typeface="Garamond" pitchFamily="18" charset="0"/>
              </a:rPr>
              <a:t>, faixa de temperatura de 25 a 95ºC (</a:t>
            </a:r>
            <a:r>
              <a:rPr lang="pt-BR" sz="2000" dirty="0" err="1">
                <a:latin typeface="Garamond" pitchFamily="18" charset="0"/>
              </a:rPr>
              <a:t>set-point</a:t>
            </a:r>
            <a:r>
              <a:rPr lang="pt-BR" sz="2000" dirty="0">
                <a:latin typeface="Garamond" pitchFamily="18" charset="0"/>
              </a:rPr>
              <a:t> de fábrica de 90ºC). </a:t>
            </a: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500034" y="5000636"/>
            <a:ext cx="571504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2000" b="1" dirty="0">
                <a:solidFill>
                  <a:schemeClr val="hlink"/>
                </a:solidFill>
                <a:latin typeface="Garamond" pitchFamily="18" charset="0"/>
              </a:rPr>
              <a:t>Modelo e Fabricante</a:t>
            </a:r>
          </a:p>
          <a:p>
            <a:r>
              <a:rPr lang="pt-BR" sz="2000" dirty="0">
                <a:latin typeface="Garamond" pitchFamily="18" charset="0"/>
              </a:rPr>
              <a:t> Modelo: T4 61 </a:t>
            </a:r>
            <a:r>
              <a:rPr lang="pt-BR" sz="2000" dirty="0" err="1">
                <a:latin typeface="Garamond" pitchFamily="18" charset="0"/>
              </a:rPr>
              <a:t>TS</a:t>
            </a:r>
            <a:r>
              <a:rPr lang="pt-BR" sz="2000" dirty="0">
                <a:latin typeface="Garamond" pitchFamily="18" charset="0"/>
              </a:rPr>
              <a:t> 040 69M 25/95 C </a:t>
            </a:r>
            <a:r>
              <a:rPr lang="pt-BR" sz="2000" dirty="0" err="1">
                <a:latin typeface="Garamond" pitchFamily="18" charset="0"/>
              </a:rPr>
              <a:t>XFS</a:t>
            </a:r>
            <a:r>
              <a:rPr lang="pt-BR" sz="2000" dirty="0">
                <a:latin typeface="Garamond" pitchFamily="18" charset="0"/>
              </a:rPr>
              <a:t>=90 CD1</a:t>
            </a:r>
          </a:p>
          <a:p>
            <a:r>
              <a:rPr lang="pt-BR" sz="2000" dirty="0">
                <a:latin typeface="Garamond" pitchFamily="18" charset="0"/>
              </a:rPr>
              <a:t> Fabricante: </a:t>
            </a:r>
            <a:r>
              <a:rPr lang="pt-BR" sz="2000" dirty="0" err="1">
                <a:latin typeface="Garamond" pitchFamily="18" charset="0"/>
              </a:rPr>
              <a:t>Ashcroft</a:t>
            </a:r>
            <a:endParaRPr lang="pt-BR" sz="2000" dirty="0">
              <a:latin typeface="Garamond" pitchFamily="18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19075" y="1330325"/>
            <a:ext cx="4044950" cy="4318000"/>
          </a:xfrm>
        </p:spPr>
        <p:txBody>
          <a:bodyPr/>
          <a:lstStyle/>
          <a:p>
            <a:pPr marL="533400" indent="-533400"/>
            <a:r>
              <a:rPr lang="pt-BR" altLang="zh-CN" sz="2400" dirty="0" smtClean="0">
                <a:latin typeface="Garamond" pitchFamily="18" charset="0"/>
                <a:ea typeface="宋体" charset="-122"/>
              </a:rPr>
              <a:t>Comportamento </a:t>
            </a:r>
            <a:r>
              <a:rPr lang="pt-BR" altLang="zh-CN" sz="2400" dirty="0">
                <a:latin typeface="Garamond" pitchFamily="18" charset="0"/>
                <a:ea typeface="宋体" charset="-122"/>
              </a:rPr>
              <a:t>linear</a:t>
            </a:r>
          </a:p>
          <a:p>
            <a:pPr marL="533400" indent="-533400"/>
            <a:r>
              <a:rPr lang="pt-BR" altLang="zh-CN" sz="2400" dirty="0" smtClean="0">
                <a:latin typeface="Garamond" pitchFamily="18" charset="0"/>
                <a:ea typeface="宋体" charset="-122"/>
              </a:rPr>
              <a:t>Alta </a:t>
            </a:r>
            <a:r>
              <a:rPr lang="pt-BR" altLang="zh-CN" sz="2400" dirty="0">
                <a:latin typeface="Garamond" pitchFamily="18" charset="0"/>
                <a:ea typeface="宋体" charset="-122"/>
              </a:rPr>
              <a:t>sensibilidade</a:t>
            </a:r>
          </a:p>
          <a:p>
            <a:pPr marL="533400" indent="-533400"/>
            <a:r>
              <a:rPr lang="pt-BR" altLang="zh-CN" sz="2400" dirty="0" smtClean="0">
                <a:latin typeface="Garamond" pitchFamily="18" charset="0"/>
                <a:ea typeface="宋体" charset="-122"/>
              </a:rPr>
              <a:t>Faceeis </a:t>
            </a:r>
            <a:r>
              <a:rPr lang="pt-BR" altLang="zh-CN" sz="2400" dirty="0">
                <a:latin typeface="Garamond" pitchFamily="18" charset="0"/>
                <a:ea typeface="宋体" charset="-122"/>
              </a:rPr>
              <a:t>de fabricar</a:t>
            </a:r>
          </a:p>
          <a:p>
            <a:pPr marL="533400" indent="-533400">
              <a:buFont typeface="Wingdings" pitchFamily="2" charset="2"/>
              <a:buNone/>
            </a:pPr>
            <a:endParaRPr lang="pt-BR" altLang="zh-CN" sz="2800" dirty="0">
              <a:latin typeface="Garamond" pitchFamily="18" charset="0"/>
              <a:ea typeface="宋体" charset="-122"/>
            </a:endParaRPr>
          </a:p>
        </p:txBody>
      </p:sp>
      <p:sp>
        <p:nvSpPr>
          <p:cNvPr id="306181" name="Rectangle 5"/>
          <p:cNvSpPr>
            <a:spLocks noChangeArrowheads="1"/>
          </p:cNvSpPr>
          <p:nvPr/>
        </p:nvSpPr>
        <p:spPr bwMode="auto">
          <a:xfrm>
            <a:off x="4381500" y="1428736"/>
            <a:ext cx="4578350" cy="280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533400" indent="-533400">
              <a:lnSpc>
                <a:spcPct val="80000"/>
              </a:lnSpc>
              <a:spcBef>
                <a:spcPct val="30000"/>
              </a:spcBef>
              <a:spcAft>
                <a:spcPct val="30000"/>
              </a:spcAft>
              <a:buClr>
                <a:schemeClr val="bg2"/>
              </a:buClr>
              <a:buSzPct val="80000"/>
              <a:buFont typeface="Wingdings" pitchFamily="2" charset="2"/>
              <a:buChar char="à"/>
            </a:pPr>
            <a:r>
              <a:rPr lang="pt-BR" altLang="zh-CN" sz="2000" dirty="0" smtClean="0">
                <a:solidFill>
                  <a:srgbClr val="000000"/>
                </a:solidFill>
                <a:latin typeface="Garamond" pitchFamily="18" charset="0"/>
                <a:ea typeface="宋体" charset="-122"/>
              </a:rPr>
              <a:t>Estáveis</a:t>
            </a:r>
            <a:endParaRPr lang="pt-BR" altLang="zh-CN" sz="2000" dirty="0">
              <a:solidFill>
                <a:srgbClr val="000000"/>
              </a:solidFill>
              <a:latin typeface="Garamond" pitchFamily="18" charset="0"/>
              <a:ea typeface="宋体" charset="-122"/>
            </a:endParaRPr>
          </a:p>
          <a:p>
            <a:pPr marL="533400" indent="-533400">
              <a:lnSpc>
                <a:spcPct val="80000"/>
              </a:lnSpc>
              <a:spcBef>
                <a:spcPct val="30000"/>
              </a:spcBef>
              <a:spcAft>
                <a:spcPct val="30000"/>
              </a:spcAft>
              <a:buClr>
                <a:schemeClr val="bg2"/>
              </a:buClr>
              <a:buSzPct val="80000"/>
              <a:buFont typeface="Wingdings" pitchFamily="2" charset="2"/>
              <a:buChar char="à"/>
            </a:pPr>
            <a:r>
              <a:rPr lang="pt-BR" altLang="zh-CN" sz="2000" dirty="0" err="1">
                <a:solidFill>
                  <a:srgbClr val="000000"/>
                </a:solidFill>
                <a:latin typeface="Garamond" pitchFamily="18" charset="0"/>
                <a:ea typeface="宋体" charset="-122"/>
              </a:rPr>
              <a:t>Pt</a:t>
            </a:r>
            <a:r>
              <a:rPr lang="pt-BR" altLang="zh-CN" sz="2000" dirty="0">
                <a:solidFill>
                  <a:srgbClr val="000000"/>
                </a:solidFill>
                <a:latin typeface="Garamond" pitchFamily="18" charset="0"/>
                <a:ea typeface="宋体" charset="-122"/>
              </a:rPr>
              <a:t> y </a:t>
            </a:r>
            <a:r>
              <a:rPr lang="pt-BR" altLang="zh-CN" sz="2000" dirty="0" err="1">
                <a:solidFill>
                  <a:srgbClr val="000000"/>
                </a:solidFill>
                <a:latin typeface="Garamond" pitchFamily="18" charset="0"/>
                <a:ea typeface="宋体" charset="-122"/>
              </a:rPr>
              <a:t>Ni</a:t>
            </a:r>
            <a:endParaRPr lang="pt-BR" altLang="zh-CN" sz="2000" dirty="0">
              <a:solidFill>
                <a:srgbClr val="000000"/>
              </a:solidFill>
              <a:latin typeface="Garamond" pitchFamily="18" charset="0"/>
              <a:ea typeface="宋体" charset="-122"/>
            </a:endParaRPr>
          </a:p>
          <a:p>
            <a:pPr marL="533400" indent="-533400">
              <a:lnSpc>
                <a:spcPct val="80000"/>
              </a:lnSpc>
              <a:spcBef>
                <a:spcPct val="30000"/>
              </a:spcBef>
              <a:spcAft>
                <a:spcPct val="30000"/>
              </a:spcAft>
              <a:buClr>
                <a:schemeClr val="bg2"/>
              </a:buClr>
              <a:buSzPct val="80000"/>
              <a:buFont typeface="Wingdings" pitchFamily="2" charset="2"/>
              <a:buChar char="à"/>
            </a:pPr>
            <a:r>
              <a:rPr lang="pt-BR" altLang="zh-CN" sz="2000" dirty="0">
                <a:solidFill>
                  <a:srgbClr val="000000"/>
                </a:solidFill>
                <a:latin typeface="Garamond" pitchFamily="18" charset="0"/>
                <a:ea typeface="宋体" charset="-122"/>
              </a:rPr>
              <a:t>Rango: (platino) -200ºC a +500ºC</a:t>
            </a:r>
          </a:p>
          <a:p>
            <a:pPr marL="533400" indent="-533400">
              <a:lnSpc>
                <a:spcPct val="80000"/>
              </a:lnSpc>
              <a:spcBef>
                <a:spcPct val="30000"/>
              </a:spcBef>
              <a:spcAft>
                <a:spcPct val="30000"/>
              </a:spcAft>
              <a:buClr>
                <a:schemeClr val="bg2"/>
              </a:buClr>
              <a:buSzPct val="80000"/>
              <a:buFont typeface="Wingdings" pitchFamily="2" charset="2"/>
              <a:buChar char="à"/>
            </a:pPr>
            <a:r>
              <a:rPr lang="pt-BR" altLang="zh-CN" sz="2000" dirty="0">
                <a:solidFill>
                  <a:srgbClr val="000000"/>
                </a:solidFill>
                <a:latin typeface="Garamond" pitchFamily="18" charset="0"/>
                <a:ea typeface="宋体" charset="-122"/>
              </a:rPr>
              <a:t>Precisão: 0.2%</a:t>
            </a:r>
          </a:p>
          <a:p>
            <a:pPr marL="533400" indent="-533400">
              <a:lnSpc>
                <a:spcPct val="80000"/>
              </a:lnSpc>
              <a:spcBef>
                <a:spcPct val="30000"/>
              </a:spcBef>
              <a:spcAft>
                <a:spcPct val="30000"/>
              </a:spcAft>
              <a:buClr>
                <a:schemeClr val="bg2"/>
              </a:buClr>
              <a:buSzPct val="80000"/>
              <a:buFont typeface="Wingdings" pitchFamily="2" charset="2"/>
              <a:buChar char="à"/>
            </a:pPr>
            <a:r>
              <a:rPr lang="pt-BR" altLang="zh-CN" sz="2000" dirty="0">
                <a:solidFill>
                  <a:srgbClr val="000000"/>
                </a:solidFill>
                <a:latin typeface="Garamond" pitchFamily="18" charset="0"/>
                <a:ea typeface="宋体" charset="-122"/>
              </a:rPr>
              <a:t>PT100. Sensibilidade 0.385 </a:t>
            </a:r>
            <a:r>
              <a:rPr lang="pt-BR" altLang="zh-CN" sz="2000" dirty="0" err="1">
                <a:solidFill>
                  <a:srgbClr val="000000"/>
                </a:solidFill>
                <a:latin typeface="Garamond" pitchFamily="18" charset="0"/>
                <a:ea typeface="宋体" charset="-122"/>
              </a:rPr>
              <a:t>ohmios</a:t>
            </a:r>
            <a:r>
              <a:rPr lang="pt-BR" altLang="zh-CN" sz="2000" dirty="0">
                <a:solidFill>
                  <a:srgbClr val="000000"/>
                </a:solidFill>
                <a:latin typeface="Garamond" pitchFamily="18" charset="0"/>
                <a:ea typeface="宋体" charset="-122"/>
              </a:rPr>
              <a:t>/ºC</a:t>
            </a:r>
          </a:p>
        </p:txBody>
      </p:sp>
      <p:pic>
        <p:nvPicPr>
          <p:cNvPr id="30618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3500438"/>
            <a:ext cx="6018095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0" y="490522"/>
            <a:ext cx="9144000" cy="723900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pt-BR" sz="4000" dirty="0" err="1" smtClean="0">
                <a:solidFill>
                  <a:schemeClr val="bg1"/>
                </a:solidFill>
                <a:latin typeface="Garamond" pitchFamily="18" charset="0"/>
              </a:rPr>
              <a:t>Termoresistência</a:t>
            </a:r>
            <a:endParaRPr kumimoji="0" lang="pt-BR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aramond" pitchFamily="18" charset="0"/>
              <a:ea typeface="+mj-ea"/>
              <a:cs typeface="+mj-cs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357190" y="214290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Garamond" pitchFamily="18" charset="0"/>
              </a:rPr>
              <a:t>Sensores e Indicadores</a:t>
            </a:r>
            <a:endParaRPr lang="en-US" sz="2000" dirty="0">
              <a:solidFill>
                <a:schemeClr val="bg1"/>
              </a:solidFill>
              <a:latin typeface="Garamond" pitchFamily="18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19074" y="1320800"/>
            <a:ext cx="8924925" cy="3622675"/>
          </a:xfrm>
        </p:spPr>
        <p:txBody>
          <a:bodyPr/>
          <a:lstStyle/>
          <a:p>
            <a:pPr marL="533400" indent="-533400">
              <a:lnSpc>
                <a:spcPct val="70000"/>
              </a:lnSpc>
              <a:buFont typeface="Wingdings" pitchFamily="2" charset="2"/>
              <a:buNone/>
            </a:pPr>
            <a:r>
              <a:rPr lang="pt-BR" altLang="zh-CN" sz="2400" b="1" dirty="0">
                <a:latin typeface="Garamond" pitchFamily="18" charset="0"/>
                <a:ea typeface="宋体" charset="-122"/>
              </a:rPr>
              <a:t>	Princípio de Funcionamento</a:t>
            </a:r>
            <a:endParaRPr lang="pt-BR" altLang="zh-CN" sz="2400" dirty="0">
              <a:latin typeface="Garamond" pitchFamily="18" charset="0"/>
              <a:ea typeface="宋体" charset="-122"/>
            </a:endParaRPr>
          </a:p>
          <a:p>
            <a:pPr marL="533400" indent="-533400">
              <a:lnSpc>
                <a:spcPct val="70000"/>
              </a:lnSpc>
            </a:pPr>
            <a:r>
              <a:rPr lang="pt-BR" altLang="zh-CN" sz="2400" dirty="0" smtClean="0">
                <a:latin typeface="Garamond" pitchFamily="18" charset="0"/>
                <a:ea typeface="宋体" charset="-122"/>
              </a:rPr>
              <a:t>A </a:t>
            </a:r>
            <a:r>
              <a:rPr lang="pt-BR" altLang="zh-CN" sz="2400" dirty="0">
                <a:latin typeface="Garamond" pitchFamily="18" charset="0"/>
                <a:ea typeface="宋体" charset="-122"/>
              </a:rPr>
              <a:t>variação da resistência elétrica de um metal em função da temperatura pode ser representada pela expressão:</a:t>
            </a:r>
          </a:p>
          <a:p>
            <a:pPr marL="533400" indent="-533400">
              <a:lnSpc>
                <a:spcPct val="70000"/>
              </a:lnSpc>
            </a:pPr>
            <a:r>
              <a:rPr lang="pt-BR" altLang="zh-CN" sz="2400" dirty="0">
                <a:latin typeface="Garamond" pitchFamily="18" charset="0"/>
                <a:ea typeface="宋体" charset="-122"/>
              </a:rPr>
              <a:t>R(T) = R0 (1 + </a:t>
            </a:r>
            <a:r>
              <a:rPr lang="pt-BR" altLang="zh-CN" sz="2400" dirty="0" err="1">
                <a:latin typeface="Garamond" pitchFamily="18" charset="0"/>
                <a:ea typeface="宋体" charset="-122"/>
              </a:rPr>
              <a:t>aT</a:t>
            </a:r>
            <a:r>
              <a:rPr lang="pt-BR" altLang="zh-CN" sz="2400" dirty="0">
                <a:latin typeface="Garamond" pitchFamily="18" charset="0"/>
                <a:ea typeface="宋体" charset="-122"/>
              </a:rPr>
              <a:t>)</a:t>
            </a:r>
          </a:p>
          <a:p>
            <a:pPr marL="533400" indent="-533400">
              <a:lnSpc>
                <a:spcPct val="70000"/>
              </a:lnSpc>
            </a:pPr>
            <a:r>
              <a:rPr lang="pt-BR" altLang="zh-CN" sz="2400" dirty="0">
                <a:latin typeface="Garamond" pitchFamily="18" charset="0"/>
                <a:ea typeface="宋体" charset="-122"/>
              </a:rPr>
              <a:t>Onde:</a:t>
            </a:r>
          </a:p>
          <a:p>
            <a:pPr marL="533400" indent="-533400">
              <a:lnSpc>
                <a:spcPct val="70000"/>
              </a:lnSpc>
            </a:pPr>
            <a:r>
              <a:rPr lang="pt-BR" altLang="zh-CN" sz="2400" dirty="0">
                <a:latin typeface="Garamond" pitchFamily="18" charset="0"/>
                <a:ea typeface="宋体" charset="-122"/>
              </a:rPr>
              <a:t>R(T): Resistência elétrica à temperatura “T";</a:t>
            </a:r>
          </a:p>
          <a:p>
            <a:pPr marL="533400" indent="-533400">
              <a:lnSpc>
                <a:spcPct val="70000"/>
              </a:lnSpc>
            </a:pPr>
            <a:r>
              <a:rPr lang="pt-BR" altLang="zh-CN" sz="2400" dirty="0">
                <a:latin typeface="Garamond" pitchFamily="18" charset="0"/>
                <a:ea typeface="宋体" charset="-122"/>
              </a:rPr>
              <a:t>R0: Resistência elétrica à temperatura de 0ºC;</a:t>
            </a:r>
          </a:p>
          <a:p>
            <a:pPr marL="533400" indent="-533400">
              <a:lnSpc>
                <a:spcPct val="70000"/>
              </a:lnSpc>
            </a:pPr>
            <a:r>
              <a:rPr lang="pt-BR" altLang="zh-CN" sz="2400" dirty="0">
                <a:latin typeface="Garamond" pitchFamily="18" charset="0"/>
                <a:ea typeface="宋体" charset="-122"/>
              </a:rPr>
              <a:t>a: Coeficiente de variação da resistência elétrica em função da temperatura, medido em ºC ;</a:t>
            </a:r>
          </a:p>
          <a:p>
            <a:pPr marL="533400" indent="-533400">
              <a:lnSpc>
                <a:spcPct val="70000"/>
              </a:lnSpc>
            </a:pPr>
            <a:r>
              <a:rPr lang="pt-BR" altLang="zh-CN" sz="2400" dirty="0">
                <a:latin typeface="Garamond" pitchFamily="18" charset="0"/>
                <a:ea typeface="宋体" charset="-122"/>
              </a:rPr>
              <a:t>T: Temperatura, medida em ºC</a:t>
            </a:r>
            <a:endParaRPr lang="pt-BR" altLang="zh-CN" sz="2000" dirty="0">
              <a:latin typeface="Garamond" pitchFamily="18" charset="0"/>
              <a:ea typeface="宋体" charset="-122"/>
            </a:endParaRPr>
          </a:p>
        </p:txBody>
      </p:sp>
      <p:pic>
        <p:nvPicPr>
          <p:cNvPr id="307206" name="Picture 6"/>
          <p:cNvPicPr>
            <a:picLocks noChangeAspect="1" noChangeArrowheads="1"/>
          </p:cNvPicPr>
          <p:nvPr/>
        </p:nvPicPr>
        <p:blipFill>
          <a:blip r:embed="rId2" cstate="print"/>
          <a:srcRect b="10793"/>
          <a:stretch>
            <a:fillRect/>
          </a:stretch>
        </p:blipFill>
        <p:spPr bwMode="auto">
          <a:xfrm>
            <a:off x="1295400" y="4500570"/>
            <a:ext cx="6018346" cy="2028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0" y="490522"/>
            <a:ext cx="9144000" cy="7239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Termoresistência</a:t>
            </a:r>
            <a:endParaRPr kumimoji="0" lang="pt-BR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aramond" pitchFamily="18" charset="0"/>
              <a:ea typeface="+mj-ea"/>
              <a:cs typeface="+mj-cs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357190" y="214290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Garamond" pitchFamily="18" charset="0"/>
              </a:rPr>
              <a:t>Sensores e Indicadores</a:t>
            </a:r>
            <a:endParaRPr lang="en-US" sz="2000" dirty="0">
              <a:solidFill>
                <a:schemeClr val="bg1"/>
              </a:solidFill>
              <a:latin typeface="Garamond" pitchFamily="18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19074" y="1235085"/>
            <a:ext cx="8782081" cy="3622675"/>
          </a:xfrm>
        </p:spPr>
        <p:txBody>
          <a:bodyPr/>
          <a:lstStyle/>
          <a:p>
            <a:pPr marL="533400" indent="-533400"/>
            <a:r>
              <a:rPr lang="pt-BR" altLang="zh-CN" sz="2400" dirty="0" smtClean="0">
                <a:latin typeface="Garamond" pitchFamily="18" charset="0"/>
                <a:ea typeface="宋体" charset="-122"/>
              </a:rPr>
              <a:t>É </a:t>
            </a:r>
            <a:r>
              <a:rPr lang="pt-BR" altLang="zh-CN" sz="2400" dirty="0">
                <a:latin typeface="Garamond" pitchFamily="18" charset="0"/>
                <a:ea typeface="宋体" charset="-122"/>
              </a:rPr>
              <a:t>um Sensor ativo. Usa o efeito </a:t>
            </a:r>
            <a:r>
              <a:rPr lang="pt-BR" altLang="zh-CN" sz="2400" dirty="0" err="1">
                <a:latin typeface="Garamond" pitchFamily="18" charset="0"/>
                <a:ea typeface="宋体" charset="-122"/>
              </a:rPr>
              <a:t>Seebeck</a:t>
            </a:r>
            <a:r>
              <a:rPr lang="pt-BR" altLang="zh-CN" sz="2400" dirty="0">
                <a:latin typeface="Garamond" pitchFamily="18" charset="0"/>
                <a:ea typeface="宋体" charset="-122"/>
              </a:rPr>
              <a:t>: circula uma corrente quando dois fios de </a:t>
            </a:r>
            <a:r>
              <a:rPr lang="pt-BR" altLang="zh-CN" sz="2400" dirty="0" smtClean="0">
                <a:latin typeface="Garamond" pitchFamily="18" charset="0"/>
                <a:ea typeface="宋体" charset="-122"/>
              </a:rPr>
              <a:t>metais </a:t>
            </a:r>
            <a:r>
              <a:rPr lang="pt-BR" altLang="zh-CN" sz="2400" dirty="0">
                <a:latin typeface="Garamond" pitchFamily="18" charset="0"/>
                <a:ea typeface="宋体" charset="-122"/>
              </a:rPr>
              <a:t>diferentes </a:t>
            </a:r>
            <a:r>
              <a:rPr lang="pt-BR" altLang="zh-CN" sz="2400" dirty="0" smtClean="0">
                <a:latin typeface="Garamond" pitchFamily="18" charset="0"/>
                <a:ea typeface="宋体" charset="-122"/>
              </a:rPr>
              <a:t>se unem </a:t>
            </a:r>
            <a:r>
              <a:rPr lang="pt-BR" altLang="zh-CN" sz="2400" dirty="0">
                <a:latin typeface="Garamond" pitchFamily="18" charset="0"/>
                <a:ea typeface="宋体" charset="-122"/>
              </a:rPr>
              <a:t>e </a:t>
            </a:r>
            <a:r>
              <a:rPr lang="pt-BR" altLang="zh-CN" sz="2400" dirty="0" smtClean="0">
                <a:latin typeface="Garamond" pitchFamily="18" charset="0"/>
                <a:ea typeface="宋体" charset="-122"/>
              </a:rPr>
              <a:t>se aquece um </a:t>
            </a:r>
            <a:r>
              <a:rPr lang="pt-BR" altLang="zh-CN" sz="2400" dirty="0">
                <a:latin typeface="Garamond" pitchFamily="18" charset="0"/>
                <a:ea typeface="宋体" charset="-122"/>
              </a:rPr>
              <a:t>dos extremos</a:t>
            </a:r>
          </a:p>
          <a:p>
            <a:pPr marL="533400" indent="-533400"/>
            <a:r>
              <a:rPr lang="pt-BR" altLang="zh-CN" sz="2400" dirty="0" smtClean="0">
                <a:latin typeface="Garamond" pitchFamily="18" charset="0"/>
                <a:ea typeface="宋体" charset="-122"/>
              </a:rPr>
              <a:t>A tensão medido </a:t>
            </a:r>
            <a:r>
              <a:rPr lang="pt-BR" altLang="zh-CN" sz="2400" dirty="0">
                <a:latin typeface="Garamond" pitchFamily="18" charset="0"/>
                <a:ea typeface="宋体" charset="-122"/>
              </a:rPr>
              <a:t>é proporcional à diferença de temperaturas</a:t>
            </a:r>
          </a:p>
          <a:p>
            <a:pPr marL="533400" indent="-533400"/>
            <a:r>
              <a:rPr lang="pt-BR" altLang="zh-CN" sz="2400" dirty="0" smtClean="0">
                <a:latin typeface="Garamond" pitchFamily="18" charset="0"/>
                <a:ea typeface="宋体" charset="-122"/>
              </a:rPr>
              <a:t>O </a:t>
            </a:r>
            <a:r>
              <a:rPr lang="pt-BR" altLang="zh-CN" sz="2400" dirty="0">
                <a:latin typeface="Garamond" pitchFamily="18" charset="0"/>
                <a:ea typeface="宋体" charset="-122"/>
              </a:rPr>
              <a:t>Sinal de </a:t>
            </a:r>
            <a:r>
              <a:rPr lang="pt-BR" altLang="zh-CN" sz="2400" dirty="0" smtClean="0">
                <a:latin typeface="Garamond" pitchFamily="18" charset="0"/>
                <a:ea typeface="宋体" charset="-122"/>
              </a:rPr>
              <a:t>saída </a:t>
            </a:r>
            <a:r>
              <a:rPr lang="pt-BR" altLang="zh-CN" sz="2400" dirty="0">
                <a:latin typeface="Garamond" pitchFamily="18" charset="0"/>
                <a:ea typeface="宋体" charset="-122"/>
              </a:rPr>
              <a:t>muito baixa: </a:t>
            </a:r>
            <a:r>
              <a:rPr lang="pt-BR" altLang="zh-CN" sz="2400" dirty="0" smtClean="0">
                <a:latin typeface="Garamond" pitchFamily="18" charset="0"/>
                <a:ea typeface="宋体" charset="-122"/>
              </a:rPr>
              <a:t>mV. </a:t>
            </a:r>
            <a:r>
              <a:rPr lang="pt-BR" altLang="zh-CN" sz="2400" dirty="0">
                <a:latin typeface="Garamond" pitchFamily="18" charset="0"/>
                <a:ea typeface="宋体" charset="-122"/>
              </a:rPr>
              <a:t>Precisa acondicionamento da sinal</a:t>
            </a:r>
            <a:r>
              <a:rPr lang="pt-BR" altLang="zh-CN" sz="2400" dirty="0" smtClean="0">
                <a:latin typeface="Garamond" pitchFamily="18" charset="0"/>
                <a:ea typeface="宋体" charset="-122"/>
              </a:rPr>
              <a:t>.</a:t>
            </a:r>
            <a:endParaRPr lang="pt-BR" altLang="zh-CN" sz="2400" dirty="0">
              <a:latin typeface="Garamond" pitchFamily="18" charset="0"/>
              <a:ea typeface="宋体" charset="-122"/>
            </a:endParaRPr>
          </a:p>
        </p:txBody>
      </p:sp>
      <p:pic>
        <p:nvPicPr>
          <p:cNvPr id="308230" name="Picture 6" descr="termopa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63740" y="3714752"/>
            <a:ext cx="5394276" cy="2805119"/>
          </a:xfrm>
          <a:prstGeom prst="rect">
            <a:avLst/>
          </a:prstGeom>
          <a:noFill/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0" y="490522"/>
            <a:ext cx="9144000" cy="7239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Termopar</a:t>
            </a:r>
            <a:endParaRPr kumimoji="0" lang="pt-BR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aramond" pitchFamily="18" charset="0"/>
              <a:ea typeface="+mj-ea"/>
              <a:cs typeface="+mj-cs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357190" y="214290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Garamond" pitchFamily="18" charset="0"/>
              </a:rPr>
              <a:t>Sensores e Indicadores</a:t>
            </a:r>
            <a:endParaRPr lang="en-US" sz="2000" dirty="0">
              <a:solidFill>
                <a:schemeClr val="bg1"/>
              </a:solidFill>
              <a:latin typeface="Garamond" pitchFamily="18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253" name="Picture 5"/>
          <p:cNvPicPr>
            <a:picLocks noChangeAspect="1" noChangeArrowheads="1"/>
          </p:cNvPicPr>
          <p:nvPr/>
        </p:nvPicPr>
        <p:blipFill>
          <a:blip r:embed="rId2" cstate="print"/>
          <a:srcRect b="13109"/>
          <a:stretch>
            <a:fillRect/>
          </a:stretch>
        </p:blipFill>
        <p:spPr bwMode="auto">
          <a:xfrm>
            <a:off x="800100" y="1714499"/>
            <a:ext cx="4129090" cy="1734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25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2643182"/>
            <a:ext cx="3492505" cy="3841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0" y="490522"/>
            <a:ext cx="9144000" cy="7239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Termopar</a:t>
            </a:r>
            <a:endParaRPr kumimoji="0" lang="pt-BR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aramond" pitchFamily="18" charset="0"/>
              <a:ea typeface="+mj-ea"/>
              <a:cs typeface="+mj-cs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357190" y="214290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Garamond" pitchFamily="18" charset="0"/>
              </a:rPr>
              <a:t>Sensores e Indicadores</a:t>
            </a:r>
            <a:endParaRPr lang="en-US" sz="2000" dirty="0">
              <a:solidFill>
                <a:schemeClr val="bg1"/>
              </a:solidFill>
              <a:latin typeface="Garamond" pitchFamily="18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19075" y="1320800"/>
            <a:ext cx="6854825" cy="2460625"/>
          </a:xfrm>
        </p:spPr>
        <p:txBody>
          <a:bodyPr/>
          <a:lstStyle/>
          <a:p>
            <a:pPr marL="533400" indent="-533400"/>
            <a:r>
              <a:rPr lang="pt-BR" altLang="zh-CN" sz="2400" dirty="0" smtClean="0">
                <a:latin typeface="Garamond" pitchFamily="18" charset="0"/>
                <a:ea typeface="宋体" charset="-122"/>
              </a:rPr>
              <a:t>Consiste </a:t>
            </a:r>
            <a:r>
              <a:rPr lang="pt-BR" altLang="zh-CN" sz="2400" dirty="0">
                <a:latin typeface="Garamond" pitchFamily="18" charset="0"/>
                <a:ea typeface="宋体" charset="-122"/>
              </a:rPr>
              <a:t>de um tubo de material transparente e rígido conectado ao depósito por dois bridas com dois válvulas manuais de corte. O líquido sobe por o tubo até igualar ao nível do depósito.</a:t>
            </a:r>
          </a:p>
          <a:p>
            <a:pPr marL="533400" indent="-533400"/>
            <a:r>
              <a:rPr lang="pt-BR" altLang="zh-CN" sz="2400" dirty="0">
                <a:latin typeface="Garamond" pitchFamily="18" charset="0"/>
                <a:ea typeface="宋体" charset="-122"/>
              </a:rPr>
              <a:t>Usa o principio de vasos </a:t>
            </a:r>
            <a:r>
              <a:rPr lang="pt-BR" altLang="zh-CN" sz="2400" dirty="0" smtClean="0">
                <a:latin typeface="Garamond" pitchFamily="18" charset="0"/>
                <a:ea typeface="宋体" charset="-122"/>
              </a:rPr>
              <a:t>comunicantes</a:t>
            </a:r>
          </a:p>
          <a:p>
            <a:pPr marL="533400" indent="-533400"/>
            <a:r>
              <a:rPr lang="pt-BR" altLang="zh-CN" sz="2400" dirty="0" smtClean="0">
                <a:solidFill>
                  <a:srgbClr val="000000"/>
                </a:solidFill>
                <a:latin typeface="Garamond" pitchFamily="18" charset="0"/>
                <a:ea typeface="宋体" charset="-122"/>
              </a:rPr>
              <a:t>Não suportam muita pressão</a:t>
            </a:r>
          </a:p>
          <a:p>
            <a:pPr marL="533400" indent="-533400"/>
            <a:r>
              <a:rPr lang="pt-BR" altLang="zh-CN" sz="2400" dirty="0" smtClean="0">
                <a:solidFill>
                  <a:srgbClr val="000000"/>
                </a:solidFill>
                <a:latin typeface="Garamond" pitchFamily="18" charset="0"/>
                <a:ea typeface="宋体" charset="-122"/>
              </a:rPr>
              <a:t>Não suportam muita </a:t>
            </a:r>
            <a:r>
              <a:rPr lang="pt-BR" altLang="zh-CN" sz="2400" dirty="0" err="1" smtClean="0">
                <a:solidFill>
                  <a:srgbClr val="000000"/>
                </a:solidFill>
                <a:latin typeface="Garamond" pitchFamily="18" charset="0"/>
                <a:ea typeface="宋体" charset="-122"/>
              </a:rPr>
              <a:t>Tª</a:t>
            </a:r>
            <a:endParaRPr lang="pt-BR" altLang="zh-CN" sz="2400" dirty="0" smtClean="0">
              <a:solidFill>
                <a:srgbClr val="000000"/>
              </a:solidFill>
              <a:latin typeface="Garamond" pitchFamily="18" charset="0"/>
              <a:ea typeface="宋体" charset="-122"/>
            </a:endParaRPr>
          </a:p>
          <a:p>
            <a:pPr marL="533400" indent="-533400"/>
            <a:r>
              <a:rPr lang="pt-BR" altLang="zh-CN" sz="2400" dirty="0" smtClean="0">
                <a:solidFill>
                  <a:srgbClr val="000000"/>
                </a:solidFill>
                <a:latin typeface="Garamond" pitchFamily="18" charset="0"/>
                <a:ea typeface="宋体" charset="-122"/>
              </a:rPr>
              <a:t>Não são resistentes aos impactos</a:t>
            </a:r>
          </a:p>
          <a:p>
            <a:pPr marL="533400" indent="-533400"/>
            <a:endParaRPr lang="pt-BR" altLang="zh-CN" sz="2400" dirty="0">
              <a:latin typeface="Garamond" pitchFamily="18" charset="0"/>
              <a:ea typeface="宋体" charset="-122"/>
            </a:endParaRPr>
          </a:p>
          <a:p>
            <a:pPr marL="533400" indent="-533400">
              <a:buFont typeface="Wingdings" pitchFamily="2" charset="2"/>
              <a:buNone/>
            </a:pPr>
            <a:endParaRPr lang="pt-BR" altLang="zh-CN" sz="2400" dirty="0">
              <a:latin typeface="Garamond" pitchFamily="18" charset="0"/>
              <a:ea typeface="宋体" charset="-122"/>
            </a:endParaRPr>
          </a:p>
        </p:txBody>
      </p:sp>
      <p:pic>
        <p:nvPicPr>
          <p:cNvPr id="310277" name="Picture 5"/>
          <p:cNvPicPr>
            <a:picLocks noChangeAspect="1" noChangeArrowheads="1"/>
          </p:cNvPicPr>
          <p:nvPr/>
        </p:nvPicPr>
        <p:blipFill>
          <a:blip r:embed="rId2" cstate="print"/>
          <a:srcRect l="-65274"/>
          <a:stretch>
            <a:fillRect/>
          </a:stretch>
        </p:blipFill>
        <p:spPr bwMode="auto">
          <a:xfrm>
            <a:off x="7286644" y="1285860"/>
            <a:ext cx="1857356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0278" name="Picture 6" descr="Ej_niv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5" y="3714752"/>
            <a:ext cx="3357525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0" y="500042"/>
            <a:ext cx="9144000" cy="7239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Indicador Tubular de </a:t>
            </a:r>
            <a:r>
              <a:rPr kumimoji="0" lang="pt-BR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Nível</a:t>
            </a:r>
            <a:endParaRPr kumimoji="0" lang="pt-BR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aramond" pitchFamily="18" charset="0"/>
              <a:ea typeface="+mj-ea"/>
              <a:cs typeface="+mj-cs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357190" y="214290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Garamond" pitchFamily="18" charset="0"/>
              </a:rPr>
              <a:t>Sensores e Indicadores</a:t>
            </a:r>
            <a:endParaRPr lang="en-US" sz="2000" dirty="0">
              <a:solidFill>
                <a:schemeClr val="bg1"/>
              </a:solidFill>
              <a:latin typeface="Garamond" pitchFamily="18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1303" name="Picture 7" descr="pdlevel"/>
          <p:cNvPicPr>
            <a:picLocks noChangeAspect="1" noChangeArrowheads="1"/>
          </p:cNvPicPr>
          <p:nvPr/>
        </p:nvPicPr>
        <p:blipFill>
          <a:blip r:embed="rId3" cstate="print"/>
          <a:srcRect t="8878" r="8955" b="5207"/>
          <a:stretch>
            <a:fillRect/>
          </a:stretch>
        </p:blipFill>
        <p:spPr bwMode="auto">
          <a:xfrm>
            <a:off x="1643042" y="1285860"/>
            <a:ext cx="4357718" cy="5264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0" y="500042"/>
            <a:ext cx="9144000" cy="723900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pt-BR" sz="4000" dirty="0" smtClean="0">
                <a:solidFill>
                  <a:schemeClr val="bg1"/>
                </a:solidFill>
                <a:latin typeface="Garamond" pitchFamily="18" charset="0"/>
                <a:ea typeface="+mj-ea"/>
                <a:cs typeface="+mj-cs"/>
              </a:rPr>
              <a:t>Medição </a:t>
            </a:r>
            <a:r>
              <a:rPr lang="pt-BR" sz="4000" dirty="0" smtClean="0">
                <a:solidFill>
                  <a:schemeClr val="bg1"/>
                </a:solidFill>
                <a:latin typeface="Garamond" pitchFamily="18" charset="0"/>
                <a:ea typeface="+mj-ea"/>
                <a:cs typeface="+mj-cs"/>
              </a:rPr>
              <a:t>por </a:t>
            </a:r>
            <a:r>
              <a:rPr lang="pt-BR" sz="4000" dirty="0" smtClean="0">
                <a:solidFill>
                  <a:schemeClr val="bg1"/>
                </a:solidFill>
                <a:latin typeface="Garamond" pitchFamily="18" charset="0"/>
                <a:ea typeface="+mj-ea"/>
                <a:cs typeface="+mj-cs"/>
              </a:rPr>
              <a:t>Pressão Diferencial </a:t>
            </a:r>
          </a:p>
        </p:txBody>
      </p:sp>
      <p:sp>
        <p:nvSpPr>
          <p:cNvPr id="5" name="Retângulo 4"/>
          <p:cNvSpPr/>
          <p:nvPr/>
        </p:nvSpPr>
        <p:spPr>
          <a:xfrm>
            <a:off x="357190" y="214290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Garamond" pitchFamily="18" charset="0"/>
              </a:rPr>
              <a:t>Sensores e Indicadores</a:t>
            </a:r>
            <a:endParaRPr lang="en-US" sz="2000" dirty="0">
              <a:solidFill>
                <a:schemeClr val="bg1"/>
              </a:solidFill>
              <a:latin typeface="Garamond" pitchFamily="18" charset="0"/>
            </a:endParaRPr>
          </a:p>
        </p:txBody>
      </p:sp>
      <p:graphicFrame>
        <p:nvGraphicFramePr>
          <p:cNvPr id="461825" name="Object 1"/>
          <p:cNvGraphicFramePr>
            <a:graphicFrameLocks noChangeAspect="1"/>
          </p:cNvGraphicFramePr>
          <p:nvPr/>
        </p:nvGraphicFramePr>
        <p:xfrm>
          <a:off x="5149849" y="1928802"/>
          <a:ext cx="2460311" cy="614373"/>
        </p:xfrm>
        <a:graphic>
          <a:graphicData uri="http://schemas.openxmlformats.org/presentationml/2006/ole">
            <p:oleObj spid="_x0000_s461825" name="Equation" r:id="rId4" imgW="914400" imgH="228600" progId="Equation.DSMT4">
              <p:embed/>
            </p:oleObj>
          </a:graphicData>
        </a:graphic>
      </p:graphicFrame>
      <p:graphicFrame>
        <p:nvGraphicFramePr>
          <p:cNvPr id="461826" name="Object 2"/>
          <p:cNvGraphicFramePr>
            <a:graphicFrameLocks noChangeAspect="1"/>
          </p:cNvGraphicFramePr>
          <p:nvPr/>
        </p:nvGraphicFramePr>
        <p:xfrm>
          <a:off x="4884738" y="2868607"/>
          <a:ext cx="3084732" cy="560393"/>
        </p:xfrm>
        <a:graphic>
          <a:graphicData uri="http://schemas.openxmlformats.org/presentationml/2006/ole">
            <p:oleObj spid="_x0000_s461826" name="Equation" r:id="rId5" imgW="1257120" imgH="228600" progId="Equation.DSMT4">
              <p:embed/>
            </p:oleObj>
          </a:graphicData>
        </a:graphic>
      </p:graphicFrame>
      <p:graphicFrame>
        <p:nvGraphicFramePr>
          <p:cNvPr id="461827" name="Object 3"/>
          <p:cNvGraphicFramePr>
            <a:graphicFrameLocks noChangeAspect="1"/>
          </p:cNvGraphicFramePr>
          <p:nvPr/>
        </p:nvGraphicFramePr>
        <p:xfrm>
          <a:off x="5857884" y="3714752"/>
          <a:ext cx="1143008" cy="966604"/>
        </p:xfrm>
        <a:graphic>
          <a:graphicData uri="http://schemas.openxmlformats.org/presentationml/2006/ole">
            <p:oleObj spid="_x0000_s461827" name="Equation" r:id="rId6" imgW="495000" imgH="419040" progId="Equation.DSMT4">
              <p:embed/>
            </p:oleObj>
          </a:graphicData>
        </a:graphic>
      </p:graphicFrame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19075" y="1320800"/>
            <a:ext cx="8924925" cy="4165600"/>
          </a:xfrm>
        </p:spPr>
        <p:txBody>
          <a:bodyPr/>
          <a:lstStyle/>
          <a:p>
            <a:pPr marL="533400" indent="-533400"/>
            <a:r>
              <a:rPr lang="pt-BR" altLang="zh-CN" sz="2400" dirty="0" smtClean="0">
                <a:latin typeface="Garamond" pitchFamily="18" charset="0"/>
                <a:ea typeface="宋体" charset="-122"/>
              </a:rPr>
              <a:t>Consiste </a:t>
            </a:r>
            <a:r>
              <a:rPr lang="pt-BR" altLang="zh-CN" sz="2400" dirty="0">
                <a:latin typeface="Garamond" pitchFamily="18" charset="0"/>
                <a:ea typeface="宋体" charset="-122"/>
              </a:rPr>
              <a:t>de uma sonda </a:t>
            </a:r>
            <a:r>
              <a:rPr lang="pt-BR" altLang="zh-CN" sz="2400" dirty="0" smtClean="0">
                <a:latin typeface="Garamond" pitchFamily="18" charset="0"/>
                <a:ea typeface="宋体" charset="-122"/>
              </a:rPr>
              <a:t>com </a:t>
            </a:r>
            <a:r>
              <a:rPr lang="pt-BR" altLang="zh-CN" sz="2400" dirty="0">
                <a:latin typeface="Garamond" pitchFamily="18" charset="0"/>
                <a:ea typeface="宋体" charset="-122"/>
              </a:rPr>
              <a:t>dois </a:t>
            </a:r>
            <a:r>
              <a:rPr lang="pt-BR" altLang="zh-CN" sz="2400" dirty="0" smtClean="0">
                <a:latin typeface="Garamond" pitchFamily="18" charset="0"/>
                <a:ea typeface="宋体" charset="-122"/>
              </a:rPr>
              <a:t>eletrodos</a:t>
            </a:r>
          </a:p>
          <a:p>
            <a:pPr marL="533400" indent="-533400"/>
            <a:r>
              <a:rPr lang="pt-BR" altLang="zh-CN" sz="2400" dirty="0" smtClean="0">
                <a:latin typeface="Garamond" pitchFamily="18" charset="0"/>
                <a:ea typeface="宋体" charset="-122"/>
              </a:rPr>
              <a:t>O </a:t>
            </a:r>
            <a:r>
              <a:rPr lang="pt-BR" altLang="zh-CN" sz="2400" dirty="0">
                <a:latin typeface="Garamond" pitchFamily="18" charset="0"/>
                <a:ea typeface="宋体" charset="-122"/>
              </a:rPr>
              <a:t>líquido </a:t>
            </a:r>
            <a:r>
              <a:rPr lang="pt-BR" altLang="zh-CN" sz="2400" dirty="0" smtClean="0">
                <a:latin typeface="Garamond" pitchFamily="18" charset="0"/>
                <a:ea typeface="宋体" charset="-122"/>
              </a:rPr>
              <a:t>condutor fecha </a:t>
            </a:r>
            <a:r>
              <a:rPr lang="pt-BR" altLang="zh-CN" sz="2400" dirty="0">
                <a:latin typeface="Garamond" pitchFamily="18" charset="0"/>
                <a:ea typeface="宋体" charset="-122"/>
              </a:rPr>
              <a:t>um circuito pela sua própria </a:t>
            </a:r>
            <a:r>
              <a:rPr lang="pt-BR" altLang="zh-CN" sz="2400" dirty="0" smtClean="0">
                <a:latin typeface="Garamond" pitchFamily="18" charset="0"/>
                <a:ea typeface="宋体" charset="-122"/>
              </a:rPr>
              <a:t>condutividade</a:t>
            </a:r>
          </a:p>
          <a:p>
            <a:pPr marL="533400" indent="-533400"/>
            <a:r>
              <a:rPr lang="pt-BR" altLang="zh-CN" sz="2400" dirty="0" smtClean="0">
                <a:latin typeface="Garamond" pitchFamily="18" charset="0"/>
                <a:ea typeface="宋体" charset="-122"/>
              </a:rPr>
              <a:t>A</a:t>
            </a:r>
            <a:r>
              <a:rPr lang="pt-BR" altLang="zh-CN" sz="2400" dirty="0" smtClean="0">
                <a:latin typeface="Garamond" pitchFamily="18" charset="0"/>
                <a:ea typeface="宋体" charset="-122"/>
              </a:rPr>
              <a:t>través </a:t>
            </a:r>
            <a:r>
              <a:rPr lang="pt-BR" altLang="zh-CN" sz="2400" dirty="0">
                <a:latin typeface="Garamond" pitchFamily="18" charset="0"/>
                <a:ea typeface="宋体" charset="-122"/>
              </a:rPr>
              <a:t>da unidade amplificadora comuta o relé de saída</a:t>
            </a:r>
            <a:r>
              <a:rPr lang="pt-BR" altLang="zh-CN" sz="2400" dirty="0" smtClean="0">
                <a:latin typeface="Garamond" pitchFamily="18" charset="0"/>
                <a:ea typeface="宋体" charset="-122"/>
              </a:rPr>
              <a:t>.</a:t>
            </a:r>
            <a:endParaRPr lang="pt-BR" altLang="zh-CN" sz="2400" dirty="0">
              <a:latin typeface="Garamond" pitchFamily="18" charset="0"/>
              <a:ea typeface="宋体" charset="-122"/>
            </a:endParaRPr>
          </a:p>
        </p:txBody>
      </p:sp>
      <p:pic>
        <p:nvPicPr>
          <p:cNvPr id="312325" name="Picture 5"/>
          <p:cNvPicPr>
            <a:picLocks noChangeAspect="1" noChangeArrowheads="1"/>
          </p:cNvPicPr>
          <p:nvPr/>
        </p:nvPicPr>
        <p:blipFill>
          <a:blip r:embed="rId2" cstate="print"/>
          <a:srcRect b="9511"/>
          <a:stretch>
            <a:fillRect/>
          </a:stretch>
        </p:blipFill>
        <p:spPr bwMode="auto">
          <a:xfrm>
            <a:off x="2000232" y="3084881"/>
            <a:ext cx="5143536" cy="34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0" y="500042"/>
            <a:ext cx="9144000" cy="7239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Chave de </a:t>
            </a:r>
            <a:r>
              <a:rPr kumimoji="0" lang="pt-BR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Nível</a:t>
            </a:r>
            <a:endParaRPr kumimoji="0" lang="pt-BR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aramond" pitchFamily="18" charset="0"/>
              <a:ea typeface="+mj-ea"/>
              <a:cs typeface="+mj-cs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357190" y="214290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Garamond" pitchFamily="18" charset="0"/>
              </a:rPr>
              <a:t>Sensores e Indicadores</a:t>
            </a:r>
            <a:endParaRPr lang="en-US" sz="2000" dirty="0">
              <a:solidFill>
                <a:schemeClr val="bg1"/>
              </a:solidFill>
              <a:latin typeface="Garamond" pitchFamily="18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0" y="500042"/>
            <a:ext cx="9144000" cy="7239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Válvula </a:t>
            </a:r>
            <a:r>
              <a:rPr kumimoji="0" lang="pt-BR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de Controle</a:t>
            </a:r>
            <a:endParaRPr kumimoji="0" lang="pt-BR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aramond" pitchFamily="18" charset="0"/>
              <a:ea typeface="+mj-ea"/>
              <a:cs typeface="+mj-cs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357190" y="214290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Garamond" pitchFamily="18" charset="0"/>
              </a:rPr>
              <a:t>Atuadores</a:t>
            </a:r>
            <a:endParaRPr lang="en-US" sz="2000" dirty="0">
              <a:solidFill>
                <a:schemeClr val="bg1"/>
              </a:solidFill>
              <a:latin typeface="Garamond" pitchFamily="18" charset="0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571472" y="1500174"/>
            <a:ext cx="792961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sz="2400" dirty="0" smtClean="0">
                <a:latin typeface="Garamond" pitchFamily="18" charset="0"/>
              </a:rPr>
              <a:t> Na </a:t>
            </a:r>
            <a:r>
              <a:rPr lang="pt-BR" sz="2400" dirty="0">
                <a:latin typeface="Garamond" pitchFamily="18" charset="0"/>
              </a:rPr>
              <a:t>planta didática existem duas válvulas de controle </a:t>
            </a:r>
            <a:r>
              <a:rPr lang="pt-BR" sz="2400" dirty="0" smtClean="0">
                <a:latin typeface="Garamond" pitchFamily="18" charset="0"/>
              </a:rPr>
              <a:t>tipo globo;</a:t>
            </a:r>
          </a:p>
          <a:p>
            <a:pPr>
              <a:buFont typeface="Arial" pitchFamily="34" charset="0"/>
              <a:buChar char="•"/>
            </a:pPr>
            <a:r>
              <a:rPr lang="pt-BR" sz="2400" dirty="0" smtClean="0">
                <a:latin typeface="Garamond" pitchFamily="18" charset="0"/>
              </a:rPr>
              <a:t> São responsáveis </a:t>
            </a:r>
            <a:r>
              <a:rPr lang="pt-BR" sz="2400" dirty="0">
                <a:latin typeface="Garamond" pitchFamily="18" charset="0"/>
              </a:rPr>
              <a:t>pelo controle do fluxo de </a:t>
            </a:r>
            <a:r>
              <a:rPr lang="pt-BR" sz="2400" dirty="0" smtClean="0">
                <a:latin typeface="Garamond" pitchFamily="18" charset="0"/>
              </a:rPr>
              <a:t>água.</a:t>
            </a:r>
            <a:endParaRPr lang="pt-BR" sz="2400" dirty="0">
              <a:latin typeface="Garamond" pitchFamily="18" charset="0"/>
            </a:endParaRPr>
          </a:p>
        </p:txBody>
      </p:sp>
      <p:pic>
        <p:nvPicPr>
          <p:cNvPr id="11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7950" y="2500306"/>
            <a:ext cx="2343150" cy="3925888"/>
          </a:xfrm>
          <a:noFill/>
          <a:ln>
            <a:miter lim="800000"/>
            <a:headEnd/>
            <a:tailEnd/>
          </a:ln>
        </p:spPr>
      </p:pic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571472" y="2714620"/>
            <a:ext cx="4572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400" dirty="0">
                <a:solidFill>
                  <a:schemeClr val="hlink"/>
                </a:solidFill>
                <a:latin typeface="Garamond" pitchFamily="18" charset="0"/>
              </a:rPr>
              <a:t>Modelo e fabricante</a:t>
            </a:r>
          </a:p>
          <a:p>
            <a:pPr>
              <a:buFontTx/>
              <a:buChar char="•"/>
            </a:pPr>
            <a:r>
              <a:rPr lang="pt-BR" sz="2400" dirty="0">
                <a:latin typeface="Garamond" pitchFamily="18" charset="0"/>
              </a:rPr>
              <a:t> </a:t>
            </a:r>
            <a:r>
              <a:rPr lang="pt-BR" sz="2400" dirty="0" smtClean="0">
                <a:latin typeface="Garamond" pitchFamily="18" charset="0"/>
              </a:rPr>
              <a:t>Modelo</a:t>
            </a:r>
            <a:r>
              <a:rPr lang="pt-BR" sz="2400" dirty="0">
                <a:latin typeface="Garamond" pitchFamily="18" charset="0"/>
              </a:rPr>
              <a:t>: 88-21125</a:t>
            </a:r>
          </a:p>
          <a:p>
            <a:pPr>
              <a:buFontTx/>
              <a:buChar char="•"/>
            </a:pPr>
            <a:r>
              <a:rPr lang="pt-BR" sz="2400" dirty="0">
                <a:latin typeface="Garamond" pitchFamily="18" charset="0"/>
              </a:rPr>
              <a:t> </a:t>
            </a:r>
            <a:r>
              <a:rPr lang="pt-BR" sz="2400" dirty="0" smtClean="0">
                <a:latin typeface="Garamond" pitchFamily="18" charset="0"/>
              </a:rPr>
              <a:t>Fabricante</a:t>
            </a:r>
            <a:r>
              <a:rPr lang="pt-BR" sz="2400" dirty="0">
                <a:latin typeface="Garamond" pitchFamily="18" charset="0"/>
              </a:rPr>
              <a:t>: </a:t>
            </a:r>
            <a:r>
              <a:rPr lang="pt-BR" sz="2400" dirty="0" err="1">
                <a:latin typeface="Garamond" pitchFamily="18" charset="0"/>
              </a:rPr>
              <a:t>Masoneilan</a:t>
            </a:r>
            <a:r>
              <a:rPr lang="pt-BR" sz="2400" dirty="0">
                <a:latin typeface="Garamond" pitchFamily="18" charset="0"/>
              </a:rPr>
              <a:t> – </a:t>
            </a:r>
            <a:r>
              <a:rPr lang="pt-BR" sz="2400" dirty="0" err="1">
                <a:latin typeface="Garamond" pitchFamily="18" charset="0"/>
              </a:rPr>
              <a:t>Dresser</a:t>
            </a:r>
            <a:endParaRPr lang="pt-BR" sz="2400" dirty="0">
              <a:latin typeface="Garamond" pitchFamily="18" charset="0"/>
            </a:endParaRP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571472" y="4286256"/>
            <a:ext cx="51181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400" dirty="0" err="1">
                <a:solidFill>
                  <a:schemeClr val="hlink"/>
                </a:solidFill>
                <a:latin typeface="Garamond" pitchFamily="18" charset="0"/>
              </a:rPr>
              <a:t>Posicionador</a:t>
            </a:r>
            <a:endParaRPr lang="pt-BR" sz="2400" dirty="0">
              <a:solidFill>
                <a:schemeClr val="hlink"/>
              </a:solidFill>
              <a:latin typeface="Garamond" pitchFamily="18" charset="0"/>
            </a:endParaRPr>
          </a:p>
          <a:p>
            <a:pPr>
              <a:buFontTx/>
              <a:buChar char="•"/>
            </a:pPr>
            <a:r>
              <a:rPr lang="pt-BR" sz="2400" dirty="0">
                <a:latin typeface="Garamond" pitchFamily="18" charset="0"/>
              </a:rPr>
              <a:t> </a:t>
            </a:r>
            <a:r>
              <a:rPr lang="pt-BR" sz="2400" dirty="0" smtClean="0">
                <a:latin typeface="Garamond" pitchFamily="18" charset="0"/>
              </a:rPr>
              <a:t>Tipo/modelo</a:t>
            </a:r>
            <a:r>
              <a:rPr lang="pt-BR" sz="2400" dirty="0">
                <a:latin typeface="Garamond" pitchFamily="18" charset="0"/>
              </a:rPr>
              <a:t>: </a:t>
            </a:r>
            <a:r>
              <a:rPr lang="pt-BR" sz="2400" dirty="0" err="1" smtClean="0">
                <a:latin typeface="Garamond" pitchFamily="18" charset="0"/>
              </a:rPr>
              <a:t>Posicionador</a:t>
            </a:r>
            <a:r>
              <a:rPr lang="pt-BR" sz="2400" dirty="0" smtClean="0">
                <a:latin typeface="Garamond" pitchFamily="18" charset="0"/>
              </a:rPr>
              <a:t> </a:t>
            </a:r>
            <a:r>
              <a:rPr lang="pt-BR" sz="2400" dirty="0" err="1">
                <a:latin typeface="Garamond" pitchFamily="18" charset="0"/>
              </a:rPr>
              <a:t>Microprocessado</a:t>
            </a:r>
            <a:r>
              <a:rPr lang="pt-BR" sz="2400" dirty="0">
                <a:latin typeface="Garamond" pitchFamily="18" charset="0"/>
              </a:rPr>
              <a:t> </a:t>
            </a:r>
            <a:r>
              <a:rPr lang="pt-BR" sz="2400" dirty="0" err="1">
                <a:latin typeface="Garamond" pitchFamily="18" charset="0"/>
              </a:rPr>
              <a:t>SMAR</a:t>
            </a:r>
            <a:r>
              <a:rPr lang="pt-BR" sz="2400" dirty="0">
                <a:latin typeface="Garamond" pitchFamily="18" charset="0"/>
              </a:rPr>
              <a:t> </a:t>
            </a:r>
            <a:r>
              <a:rPr lang="pt-BR" sz="2400" dirty="0" err="1">
                <a:latin typeface="Garamond" pitchFamily="18" charset="0"/>
              </a:rPr>
              <a:t>Foundation</a:t>
            </a:r>
            <a:r>
              <a:rPr lang="pt-BR" sz="2400" dirty="0">
                <a:latin typeface="Garamond" pitchFamily="18" charset="0"/>
              </a:rPr>
              <a:t> </a:t>
            </a:r>
            <a:r>
              <a:rPr lang="pt-BR" sz="2400" dirty="0" err="1">
                <a:latin typeface="Garamond" pitchFamily="18" charset="0"/>
              </a:rPr>
              <a:t>Fieldbus</a:t>
            </a:r>
            <a:endParaRPr lang="pt-BR" sz="2400" dirty="0">
              <a:latin typeface="Garamond" pitchFamily="18" charset="0"/>
            </a:endParaRPr>
          </a:p>
          <a:p>
            <a:pPr>
              <a:buFontTx/>
              <a:buChar char="•"/>
            </a:pPr>
            <a:r>
              <a:rPr lang="pt-BR" sz="2400" dirty="0">
                <a:latin typeface="Garamond" pitchFamily="18" charset="0"/>
              </a:rPr>
              <a:t> </a:t>
            </a:r>
            <a:r>
              <a:rPr lang="pt-BR" sz="2400" dirty="0" smtClean="0">
                <a:latin typeface="Garamond" pitchFamily="18" charset="0"/>
              </a:rPr>
              <a:t>Modelo</a:t>
            </a:r>
            <a:r>
              <a:rPr lang="pt-BR" sz="2400" dirty="0">
                <a:latin typeface="Garamond" pitchFamily="18" charset="0"/>
              </a:rPr>
              <a:t>: FY302-11-053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idx="4294967295"/>
          </p:nvPr>
        </p:nvSpPr>
        <p:spPr>
          <a:xfrm>
            <a:off x="0" y="487351"/>
            <a:ext cx="9144000" cy="727071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pt-BR" dirty="0" smtClean="0">
                <a:solidFill>
                  <a:schemeClr val="bg1"/>
                </a:solidFill>
                <a:latin typeface="Garamond" pitchFamily="18" charset="0"/>
              </a:rPr>
              <a:t>Sumario</a:t>
            </a:r>
            <a:endParaRPr lang="pt-BR" dirty="0">
              <a:solidFill>
                <a:schemeClr val="bg1"/>
              </a:solidFill>
              <a:latin typeface="Garamond" pitchFamily="18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71406" y="1357298"/>
            <a:ext cx="9001156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3400" indent="-533400">
              <a:buFont typeface="Wingdings" pitchFamily="2" charset="2"/>
              <a:buAutoNum type="arabicPeriod"/>
            </a:pPr>
            <a:r>
              <a:rPr lang="pt-BR" sz="3600" dirty="0" smtClean="0">
                <a:latin typeface="Garamond" pitchFamily="18" charset="0"/>
              </a:rPr>
              <a:t>Sensores e </a:t>
            </a:r>
            <a:r>
              <a:rPr lang="pt-BR" sz="3600" dirty="0" smtClean="0">
                <a:latin typeface="Garamond" pitchFamily="18" charset="0"/>
              </a:rPr>
              <a:t>Indicadores na PD</a:t>
            </a:r>
            <a:r>
              <a:rPr lang="pt-BR" sz="3600" dirty="0" smtClean="0">
                <a:latin typeface="Garamond" pitchFamily="18" charset="0"/>
              </a:rPr>
              <a:t>3</a:t>
            </a:r>
          </a:p>
          <a:p>
            <a:pPr marL="990600" lvl="1" indent="-533400">
              <a:buFont typeface="Arial" pitchFamily="34" charset="0"/>
              <a:buChar char="•"/>
            </a:pPr>
            <a:r>
              <a:rPr lang="pt-BR" sz="2800" dirty="0" smtClean="0">
                <a:latin typeface="Garamond" pitchFamily="18" charset="0"/>
              </a:rPr>
              <a:t>Temperatura</a:t>
            </a:r>
          </a:p>
          <a:p>
            <a:pPr marL="990600" lvl="1" indent="-533400">
              <a:buFont typeface="Arial" pitchFamily="34" charset="0"/>
              <a:buChar char="•"/>
            </a:pPr>
            <a:r>
              <a:rPr lang="pt-BR" sz="2800" dirty="0" smtClean="0">
                <a:latin typeface="Garamond" pitchFamily="18" charset="0"/>
              </a:rPr>
              <a:t>Vazão</a:t>
            </a:r>
          </a:p>
          <a:p>
            <a:pPr marL="990600" lvl="1" indent="-533400">
              <a:buFont typeface="Arial" pitchFamily="34" charset="0"/>
              <a:buChar char="•"/>
            </a:pPr>
            <a:r>
              <a:rPr lang="pt-BR" sz="2800" dirty="0" smtClean="0">
                <a:latin typeface="Garamond" pitchFamily="18" charset="0"/>
              </a:rPr>
              <a:t>Nível</a:t>
            </a:r>
          </a:p>
          <a:p>
            <a:pPr marL="533400" indent="-533400">
              <a:buFont typeface="Wingdings" pitchFamily="2" charset="2"/>
              <a:buAutoNum type="arabicPeriod"/>
            </a:pPr>
            <a:r>
              <a:rPr lang="pt-BR" sz="3600" dirty="0" smtClean="0">
                <a:latin typeface="Garamond" pitchFamily="18" charset="0"/>
              </a:rPr>
              <a:t>Atuadores </a:t>
            </a:r>
            <a:r>
              <a:rPr lang="pt-BR" sz="3600" dirty="0" smtClean="0">
                <a:latin typeface="Garamond" pitchFamily="18" charset="0"/>
              </a:rPr>
              <a:t>na PD3</a:t>
            </a:r>
            <a:r>
              <a:rPr lang="pt-BR" sz="3600" dirty="0" smtClean="0">
                <a:latin typeface="Garamond" pitchFamily="18" charset="0"/>
              </a:rPr>
              <a:t>.</a:t>
            </a:r>
          </a:p>
          <a:p>
            <a:pPr marL="990600" lvl="1" indent="-533400">
              <a:buFont typeface="Arial" pitchFamily="34" charset="0"/>
              <a:buChar char="•"/>
            </a:pPr>
            <a:r>
              <a:rPr lang="pt-BR" sz="3200" dirty="0" smtClean="0">
                <a:latin typeface="Garamond" pitchFamily="18" charset="0"/>
              </a:rPr>
              <a:t>Válvulas</a:t>
            </a:r>
          </a:p>
          <a:p>
            <a:pPr marL="990600" lvl="1" indent="-533400">
              <a:buFont typeface="Arial" pitchFamily="34" charset="0"/>
              <a:buChar char="•"/>
            </a:pPr>
            <a:r>
              <a:rPr lang="pt-BR" sz="3200" dirty="0" smtClean="0">
                <a:latin typeface="Garamond" pitchFamily="18" charset="0"/>
              </a:rPr>
              <a:t>Bombas</a:t>
            </a:r>
            <a:endParaRPr lang="pt-BR" sz="3200" dirty="0" smtClean="0">
              <a:latin typeface="Garamond" pitchFamily="18" charset="0"/>
            </a:endParaRPr>
          </a:p>
          <a:p>
            <a:pPr marL="533400" indent="-533400">
              <a:buFont typeface="Wingdings" pitchFamily="2" charset="2"/>
              <a:buAutoNum type="arabicPeriod"/>
            </a:pPr>
            <a:r>
              <a:rPr lang="pt-BR" sz="3600" dirty="0" smtClean="0">
                <a:latin typeface="Garamond" pitchFamily="18" charset="0"/>
              </a:rPr>
              <a:t>Sinótico.</a:t>
            </a:r>
          </a:p>
          <a:p>
            <a:pPr marL="990600" lvl="1" indent="-533400">
              <a:buFont typeface="Arial" pitchFamily="34" charset="0"/>
              <a:buChar char="•"/>
            </a:pPr>
            <a:r>
              <a:rPr lang="pt-BR" sz="3200" dirty="0" smtClean="0">
                <a:latin typeface="Garamond" pitchFamily="18" charset="0"/>
              </a:rPr>
              <a:t>Equipamentos</a:t>
            </a:r>
          </a:p>
          <a:p>
            <a:pPr marL="990600" lvl="1" indent="-533400">
              <a:buFont typeface="Arial" pitchFamily="34" charset="0"/>
              <a:buChar char="•"/>
            </a:pPr>
            <a:r>
              <a:rPr lang="pt-BR" sz="3200" dirty="0" smtClean="0">
                <a:latin typeface="Garamond" pitchFamily="18" charset="0"/>
              </a:rPr>
              <a:t>Malhas de Controle</a:t>
            </a:r>
            <a:endParaRPr lang="pt-BR" sz="3200" dirty="0" smtClean="0">
              <a:latin typeface="Garamond" pitchFamily="18" charset="0"/>
            </a:endParaRPr>
          </a:p>
          <a:p>
            <a:pPr marL="742950" indent="-742950" algn="just"/>
            <a:endParaRPr lang="pt-BR" sz="3600" dirty="0" smtClean="0"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19075" y="1320800"/>
            <a:ext cx="4987925" cy="2079625"/>
          </a:xfrm>
        </p:spPr>
        <p:txBody>
          <a:bodyPr/>
          <a:lstStyle/>
          <a:p>
            <a:pPr marL="533400" indent="-533400"/>
            <a:r>
              <a:rPr lang="pt-BR" altLang="zh-CN" sz="2400" dirty="0" smtClean="0">
                <a:latin typeface="Garamond" pitchFamily="18" charset="0"/>
                <a:ea typeface="宋体" charset="-122"/>
              </a:rPr>
              <a:t>Interrompe </a:t>
            </a:r>
            <a:r>
              <a:rPr lang="pt-BR" altLang="zh-CN" sz="2400" dirty="0">
                <a:latin typeface="Garamond" pitchFamily="18" charset="0"/>
                <a:ea typeface="宋体" charset="-122"/>
              </a:rPr>
              <a:t>ou deixa passar o fluido de acordo ao sinal </a:t>
            </a:r>
            <a:r>
              <a:rPr lang="pt-BR" altLang="zh-CN" sz="2400" dirty="0" smtClean="0">
                <a:latin typeface="Garamond" pitchFamily="18" charset="0"/>
                <a:ea typeface="宋体" charset="-122"/>
              </a:rPr>
              <a:t>corretor </a:t>
            </a:r>
            <a:r>
              <a:rPr lang="pt-BR" altLang="zh-CN" sz="2400" dirty="0">
                <a:latin typeface="Garamond" pitchFamily="18" charset="0"/>
                <a:ea typeface="宋体" charset="-122"/>
              </a:rPr>
              <a:t>que chega desde o controlador.</a:t>
            </a:r>
          </a:p>
        </p:txBody>
      </p:sp>
      <p:pic>
        <p:nvPicPr>
          <p:cNvPr id="31334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8" y="2214554"/>
            <a:ext cx="2630488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3352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33367" y="2554397"/>
            <a:ext cx="2838633" cy="401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0" y="500042"/>
            <a:ext cx="9144000" cy="7239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Válvula </a:t>
            </a:r>
            <a:r>
              <a:rPr kumimoji="0" lang="pt-BR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de Controle</a:t>
            </a:r>
            <a:endParaRPr kumimoji="0" lang="pt-BR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aramond" pitchFamily="18" charset="0"/>
              <a:ea typeface="+mj-ea"/>
              <a:cs typeface="+mj-cs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357190" y="214290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Garamond" pitchFamily="18" charset="0"/>
              </a:rPr>
              <a:t>Atuadores</a:t>
            </a:r>
            <a:endParaRPr lang="en-US" sz="2000" dirty="0">
              <a:solidFill>
                <a:schemeClr val="bg1"/>
              </a:solidFill>
              <a:latin typeface="Garamond" pitchFamily="18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19075" y="1320800"/>
            <a:ext cx="5638809" cy="2441575"/>
          </a:xfrm>
        </p:spPr>
        <p:txBody>
          <a:bodyPr/>
          <a:lstStyle/>
          <a:p>
            <a:r>
              <a:rPr lang="pt-BR" dirty="0" smtClean="0">
                <a:latin typeface="Garamond" pitchFamily="18" charset="0"/>
              </a:rPr>
              <a:t>O conversor estático é utilizado para alimentar as resistências </a:t>
            </a:r>
            <a:r>
              <a:rPr lang="pt-BR" dirty="0" smtClean="0">
                <a:latin typeface="Garamond" pitchFamily="18" charset="0"/>
              </a:rPr>
              <a:t>elétricas responsáveis </a:t>
            </a:r>
            <a:r>
              <a:rPr lang="pt-BR" dirty="0" smtClean="0">
                <a:latin typeface="Garamond" pitchFamily="18" charset="0"/>
              </a:rPr>
              <a:t>por aquecer a água.</a:t>
            </a:r>
            <a:endParaRPr lang="pt-BR" dirty="0">
              <a:latin typeface="Garamond" pitchFamily="18" charset="0"/>
            </a:endParaRPr>
          </a:p>
        </p:txBody>
      </p:sp>
      <p:sp>
        <p:nvSpPr>
          <p:cNvPr id="314374" name="Rectangle 6"/>
          <p:cNvSpPr>
            <a:spLocks noChangeArrowheads="1"/>
          </p:cNvSpPr>
          <p:nvPr/>
        </p:nvSpPr>
        <p:spPr bwMode="auto">
          <a:xfrm>
            <a:off x="3411538" y="4696609"/>
            <a:ext cx="557053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pt-BR" altLang="zh-CN" sz="2800" dirty="0">
                <a:solidFill>
                  <a:srgbClr val="000000"/>
                </a:solidFill>
                <a:latin typeface="Garamond" pitchFamily="18" charset="0"/>
                <a:ea typeface="宋体" charset="-122"/>
              </a:rPr>
              <a:t>O FI302 converte um sinal </a:t>
            </a:r>
            <a:r>
              <a:rPr lang="pt-BR" altLang="zh-CN" sz="2800" dirty="0" err="1">
                <a:solidFill>
                  <a:srgbClr val="000000"/>
                </a:solidFill>
                <a:latin typeface="Garamond" pitchFamily="18" charset="0"/>
                <a:ea typeface="宋体" charset="-122"/>
              </a:rPr>
              <a:t>Fieldbus</a:t>
            </a:r>
            <a:r>
              <a:rPr lang="pt-BR" altLang="zh-CN" sz="2800" dirty="0">
                <a:solidFill>
                  <a:srgbClr val="000000"/>
                </a:solidFill>
                <a:latin typeface="Garamond" pitchFamily="18" charset="0"/>
                <a:ea typeface="宋体" charset="-122"/>
              </a:rPr>
              <a:t> em um sinal 4 a 20 </a:t>
            </a:r>
            <a:r>
              <a:rPr lang="pt-BR" altLang="zh-CN" sz="2800" dirty="0" err="1">
                <a:solidFill>
                  <a:srgbClr val="000000"/>
                </a:solidFill>
                <a:latin typeface="Garamond" pitchFamily="18" charset="0"/>
                <a:ea typeface="宋体" charset="-122"/>
              </a:rPr>
              <a:t>mA</a:t>
            </a:r>
            <a:r>
              <a:rPr lang="pt-BR" altLang="zh-CN" sz="2800" dirty="0">
                <a:solidFill>
                  <a:srgbClr val="000000"/>
                </a:solidFill>
                <a:latin typeface="Garamond" pitchFamily="18" charset="0"/>
                <a:ea typeface="宋体" charset="-122"/>
              </a:rPr>
              <a:t>. </a:t>
            </a:r>
          </a:p>
        </p:txBody>
      </p:sp>
      <p:pic>
        <p:nvPicPr>
          <p:cNvPr id="314375" name="Picture 7" descr="tiristherm_16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36" y="1390650"/>
            <a:ext cx="2568564" cy="3083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437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377195"/>
            <a:ext cx="3098831" cy="3195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2"/>
          <p:cNvSpPr txBox="1">
            <a:spLocks noGrp="1" noChangeArrowheads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Conversor</a:t>
            </a:r>
            <a:r>
              <a:rPr kumimoji="0" lang="pt-BR" sz="40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 </a:t>
            </a:r>
            <a:r>
              <a:rPr kumimoji="0" lang="pt-BR" sz="40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Estático</a:t>
            </a:r>
            <a:endParaRPr kumimoji="0" lang="pt-BR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aramond" pitchFamily="18" charset="0"/>
              <a:ea typeface="+mj-ea"/>
              <a:cs typeface="+mj-cs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357190" y="214290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Garamond" pitchFamily="18" charset="0"/>
              </a:rPr>
              <a:t>Atuadores</a:t>
            </a:r>
            <a:endParaRPr lang="en-US" sz="2000" dirty="0">
              <a:solidFill>
                <a:schemeClr val="bg1"/>
              </a:solidFill>
              <a:latin typeface="Garamond" pitchFamily="18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90522"/>
            <a:ext cx="9144000" cy="723900"/>
          </a:xfrm>
        </p:spPr>
        <p:txBody>
          <a:bodyPr/>
          <a:lstStyle/>
          <a:p>
            <a:r>
              <a:rPr lang="pt-BR" sz="4000" dirty="0" smtClean="0">
                <a:solidFill>
                  <a:schemeClr val="bg1"/>
                </a:solidFill>
                <a:latin typeface="Garamond" pitchFamily="18" charset="0"/>
              </a:rPr>
              <a:t>Bombas Hidráulicas</a:t>
            </a:r>
            <a:endParaRPr lang="pt-BR" sz="4000" dirty="0">
              <a:solidFill>
                <a:schemeClr val="bg1"/>
              </a:solidFill>
              <a:latin typeface="Garamond" pitchFamily="18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357190" y="214290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Garamond" pitchFamily="18" charset="0"/>
              </a:rPr>
              <a:t>Atuadores</a:t>
            </a:r>
            <a:endParaRPr lang="en-US" sz="2000" dirty="0">
              <a:solidFill>
                <a:schemeClr val="bg1"/>
              </a:solidFill>
              <a:latin typeface="Garamond" pitchFamily="18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714348" y="1357298"/>
            <a:ext cx="7715304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pt-BR" sz="2000" dirty="0" smtClean="0">
                <a:latin typeface="Garamond" pitchFamily="18" charset="0"/>
              </a:rPr>
              <a:t> Existem </a:t>
            </a:r>
            <a:r>
              <a:rPr lang="pt-BR" sz="2000" dirty="0">
                <a:latin typeface="Garamond" pitchFamily="18" charset="0"/>
              </a:rPr>
              <a:t>duas bombas </a:t>
            </a:r>
            <a:r>
              <a:rPr lang="pt-BR" sz="2000" dirty="0" smtClean="0">
                <a:latin typeface="Garamond" pitchFamily="18" charset="0"/>
              </a:rPr>
              <a:t>hidráulicas;</a:t>
            </a:r>
          </a:p>
          <a:p>
            <a:pPr algn="just">
              <a:buFont typeface="Arial" pitchFamily="34" charset="0"/>
              <a:buChar char="•"/>
            </a:pPr>
            <a:r>
              <a:rPr lang="pt-BR" sz="2000" dirty="0" smtClean="0">
                <a:latin typeface="Garamond" pitchFamily="18" charset="0"/>
              </a:rPr>
              <a:t> Elas </a:t>
            </a:r>
            <a:r>
              <a:rPr lang="pt-BR" sz="2000" dirty="0">
                <a:latin typeface="Garamond" pitchFamily="18" charset="0"/>
              </a:rPr>
              <a:t>são responsáveis por promover a circulação de água pelas tubulações e nos </a:t>
            </a:r>
            <a:r>
              <a:rPr lang="pt-BR" sz="2000" dirty="0" smtClean="0">
                <a:latin typeface="Garamond" pitchFamily="18" charset="0"/>
              </a:rPr>
              <a:t>tanques</a:t>
            </a:r>
            <a:r>
              <a:rPr lang="pt-BR" sz="2000" dirty="0" smtClean="0">
                <a:latin typeface="Garamond" pitchFamily="18" charset="0"/>
              </a:rPr>
              <a:t>;</a:t>
            </a:r>
            <a:endParaRPr lang="pt-BR" sz="2000" dirty="0" smtClean="0">
              <a:latin typeface="Garamond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pt-BR" sz="2000" dirty="0" smtClean="0">
                <a:latin typeface="Garamond" pitchFamily="18" charset="0"/>
              </a:rPr>
              <a:t> Cada </a:t>
            </a:r>
            <a:r>
              <a:rPr lang="pt-BR" sz="2000" dirty="0">
                <a:latin typeface="Garamond" pitchFamily="18" charset="0"/>
              </a:rPr>
              <a:t>uma delas </a:t>
            </a:r>
            <a:r>
              <a:rPr lang="pt-BR" sz="2000" dirty="0" smtClean="0">
                <a:latin typeface="Garamond" pitchFamily="18" charset="0"/>
              </a:rPr>
              <a:t>pode recalcar </a:t>
            </a:r>
            <a:r>
              <a:rPr lang="pt-BR" sz="2000" dirty="0">
                <a:latin typeface="Garamond" pitchFamily="18" charset="0"/>
              </a:rPr>
              <a:t>a água para o seu respectivo </a:t>
            </a:r>
            <a:r>
              <a:rPr lang="pt-BR" sz="2000" dirty="0" smtClean="0">
                <a:latin typeface="Garamond" pitchFamily="18" charset="0"/>
              </a:rPr>
              <a:t>tanque;</a:t>
            </a:r>
          </a:p>
          <a:p>
            <a:pPr algn="just">
              <a:buFont typeface="Arial" pitchFamily="34" charset="0"/>
              <a:buChar char="•"/>
            </a:pPr>
            <a:r>
              <a:rPr lang="pt-BR" sz="2000" dirty="0" smtClean="0">
                <a:latin typeface="Garamond" pitchFamily="18" charset="0"/>
              </a:rPr>
              <a:t> Se </a:t>
            </a:r>
            <a:r>
              <a:rPr lang="pt-BR" sz="2000" dirty="0">
                <a:latin typeface="Garamond" pitchFamily="18" charset="0"/>
              </a:rPr>
              <a:t>houver a parada ou retirada de uma das bombas para manutenção, a restante pode efetuar todo o serviço de circulação da Planta após manobra de algumas das válvulas manuais.</a:t>
            </a:r>
          </a:p>
        </p:txBody>
      </p:sp>
      <p:pic>
        <p:nvPicPr>
          <p:cNvPr id="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0" y="3754458"/>
            <a:ext cx="2933700" cy="2674938"/>
          </a:xfrm>
          <a:noFill/>
          <a:ln>
            <a:miter lim="800000"/>
            <a:headEnd/>
            <a:tailEnd/>
          </a:ln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785786" y="3786190"/>
            <a:ext cx="4572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000" b="1" dirty="0">
                <a:solidFill>
                  <a:schemeClr val="hlink"/>
                </a:solidFill>
                <a:latin typeface="Garamond" pitchFamily="18" charset="0"/>
              </a:rPr>
              <a:t>Modelo e Fabricante</a:t>
            </a:r>
          </a:p>
          <a:p>
            <a:pPr>
              <a:buFontTx/>
              <a:buChar char="•"/>
            </a:pPr>
            <a:r>
              <a:rPr lang="pt-BR" sz="2000" dirty="0">
                <a:latin typeface="Garamond" pitchFamily="18" charset="0"/>
              </a:rPr>
              <a:t> Modelo: </a:t>
            </a:r>
            <a:r>
              <a:rPr lang="pt-BR" sz="2000" dirty="0" err="1">
                <a:latin typeface="Garamond" pitchFamily="18" charset="0"/>
              </a:rPr>
              <a:t>KSB</a:t>
            </a:r>
            <a:r>
              <a:rPr lang="pt-BR" sz="2000" dirty="0">
                <a:latin typeface="Garamond" pitchFamily="18" charset="0"/>
              </a:rPr>
              <a:t> </a:t>
            </a:r>
            <a:r>
              <a:rPr lang="pt-BR" sz="2000" dirty="0" err="1">
                <a:latin typeface="Garamond" pitchFamily="18" charset="0"/>
              </a:rPr>
              <a:t>Hydrobloc</a:t>
            </a:r>
            <a:r>
              <a:rPr lang="pt-BR" sz="2000" dirty="0">
                <a:latin typeface="Garamond" pitchFamily="18" charset="0"/>
              </a:rPr>
              <a:t> P500</a:t>
            </a:r>
          </a:p>
          <a:p>
            <a:pPr>
              <a:buFontTx/>
              <a:buChar char="•"/>
            </a:pPr>
            <a:r>
              <a:rPr lang="pt-BR" sz="2000" dirty="0">
                <a:latin typeface="Garamond" pitchFamily="18" charset="0"/>
              </a:rPr>
              <a:t> Fabricante: </a:t>
            </a:r>
            <a:r>
              <a:rPr lang="pt-BR" sz="2000" dirty="0" err="1">
                <a:latin typeface="Garamond" pitchFamily="18" charset="0"/>
              </a:rPr>
              <a:t>Cienar</a:t>
            </a:r>
            <a:r>
              <a:rPr lang="pt-BR" sz="2000" dirty="0">
                <a:latin typeface="Garamond" pitchFamily="18" charset="0"/>
              </a:rPr>
              <a:t> Comercial Ltda.</a:t>
            </a: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798486" y="4857760"/>
            <a:ext cx="30861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000" b="1" dirty="0">
                <a:solidFill>
                  <a:schemeClr val="hlink"/>
                </a:solidFill>
                <a:latin typeface="Garamond" pitchFamily="18" charset="0"/>
              </a:rPr>
              <a:t>Dados de Operação</a:t>
            </a:r>
          </a:p>
          <a:p>
            <a:pPr>
              <a:buFontTx/>
              <a:buChar char="•"/>
            </a:pPr>
            <a:r>
              <a:rPr lang="pt-BR" sz="2000" dirty="0">
                <a:latin typeface="Garamond" pitchFamily="18" charset="0"/>
              </a:rPr>
              <a:t> Vazões: até 451 l/</a:t>
            </a:r>
            <a:r>
              <a:rPr lang="pt-BR" sz="2000" dirty="0" err="1">
                <a:latin typeface="Garamond" pitchFamily="18" charset="0"/>
              </a:rPr>
              <a:t>min</a:t>
            </a:r>
            <a:endParaRPr lang="pt-BR" sz="2000" dirty="0">
              <a:latin typeface="Garamond" pitchFamily="18" charset="0"/>
            </a:endParaRPr>
          </a:p>
          <a:p>
            <a:pPr>
              <a:buFontTx/>
              <a:buChar char="•"/>
            </a:pPr>
            <a:r>
              <a:rPr lang="pt-BR" sz="2000" dirty="0">
                <a:latin typeface="Garamond" pitchFamily="18" charset="0"/>
              </a:rPr>
              <a:t> Elevações: até 70m</a:t>
            </a:r>
          </a:p>
          <a:p>
            <a:pPr>
              <a:buFontTx/>
              <a:buChar char="•"/>
            </a:pPr>
            <a:r>
              <a:rPr lang="pt-BR" sz="2000" dirty="0">
                <a:latin typeface="Garamond" pitchFamily="18" charset="0"/>
              </a:rPr>
              <a:t> Altura de Sucção: 7m</a:t>
            </a:r>
          </a:p>
          <a:p>
            <a:pPr>
              <a:buFontTx/>
              <a:buChar char="•"/>
            </a:pPr>
            <a:r>
              <a:rPr lang="pt-BR" sz="2000" dirty="0">
                <a:latin typeface="Garamond" pitchFamily="18" charset="0"/>
              </a:rPr>
              <a:t> Temperaturas: até 80ºC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Grp="1" noChangeArrowheads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/>
            </a:pPr>
            <a:r>
              <a:rPr lang="pt-BR" sz="4000" dirty="0" smtClean="0">
                <a:solidFill>
                  <a:schemeClr val="bg1"/>
                </a:solidFill>
                <a:latin typeface="Garamond" pitchFamily="18" charset="0"/>
              </a:rPr>
              <a:t>Resistência de Imersão</a:t>
            </a:r>
          </a:p>
        </p:txBody>
      </p:sp>
      <p:sp>
        <p:nvSpPr>
          <p:cNvPr id="9" name="Retângulo 8"/>
          <p:cNvSpPr/>
          <p:nvPr/>
        </p:nvSpPr>
        <p:spPr>
          <a:xfrm>
            <a:off x="357190" y="214290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Garamond" pitchFamily="18" charset="0"/>
              </a:rPr>
              <a:t>Atuadores</a:t>
            </a:r>
            <a:endParaRPr lang="en-US" sz="2000" dirty="0">
              <a:solidFill>
                <a:schemeClr val="bg1"/>
              </a:solidFill>
              <a:latin typeface="Garamond" pitchFamily="18" charset="0"/>
            </a:endParaRP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571472" y="1285860"/>
            <a:ext cx="78105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400" dirty="0" smtClean="0">
                <a:latin typeface="Garamond" pitchFamily="18" charset="0"/>
              </a:rPr>
              <a:t>As </a:t>
            </a:r>
            <a:r>
              <a:rPr lang="pt-BR" sz="2400" dirty="0">
                <a:latin typeface="Garamond" pitchFamily="18" charset="0"/>
              </a:rPr>
              <a:t>duas resistências ficam imersas no tanque e provocam o aquecimento da água do tanque.</a:t>
            </a:r>
          </a:p>
          <a:p>
            <a:endParaRPr lang="pt-BR" sz="2400" b="1" dirty="0">
              <a:latin typeface="Garamond" pitchFamily="18" charset="0"/>
            </a:endParaRPr>
          </a:p>
        </p:txBody>
      </p:sp>
      <p:pic>
        <p:nvPicPr>
          <p:cNvPr id="13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94" y="1935125"/>
            <a:ext cx="3571900" cy="4556374"/>
          </a:xfrm>
          <a:noFill/>
          <a:ln>
            <a:miter lim="800000"/>
            <a:headEnd/>
            <a:tailEnd/>
          </a:ln>
        </p:spPr>
      </p:pic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500034" y="2285992"/>
            <a:ext cx="45720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 sz="2400" b="1" dirty="0" smtClean="0">
              <a:solidFill>
                <a:schemeClr val="hlink"/>
              </a:solidFill>
              <a:latin typeface="Garamond" pitchFamily="18" charset="0"/>
            </a:endParaRPr>
          </a:p>
          <a:p>
            <a:r>
              <a:rPr lang="pt-BR" sz="2400" b="1" dirty="0" smtClean="0">
                <a:solidFill>
                  <a:schemeClr val="hlink"/>
                </a:solidFill>
                <a:latin typeface="Garamond" pitchFamily="18" charset="0"/>
              </a:rPr>
              <a:t>Aplicações</a:t>
            </a:r>
          </a:p>
          <a:p>
            <a:r>
              <a:rPr lang="pt-BR" sz="2400" dirty="0" smtClean="0">
                <a:latin typeface="Garamond" pitchFamily="18" charset="0"/>
              </a:rPr>
              <a:t>Tanques, </a:t>
            </a:r>
            <a:r>
              <a:rPr lang="pt-BR" sz="2400" dirty="0" err="1" smtClean="0">
                <a:latin typeface="Garamond" pitchFamily="18" charset="0"/>
              </a:rPr>
              <a:t>boillers</a:t>
            </a:r>
            <a:r>
              <a:rPr lang="pt-BR" sz="2400" dirty="0" smtClean="0">
                <a:latin typeface="Garamond" pitchFamily="18" charset="0"/>
              </a:rPr>
              <a:t>, aquecedor central ou de passagem para água, óleo e outras soluções.</a:t>
            </a:r>
          </a:p>
          <a:p>
            <a:endParaRPr lang="pt-BR" sz="2400" b="1" dirty="0" smtClean="0">
              <a:solidFill>
                <a:schemeClr val="hlink"/>
              </a:solidFill>
              <a:latin typeface="Garamond" pitchFamily="18" charset="0"/>
            </a:endParaRPr>
          </a:p>
          <a:p>
            <a:r>
              <a:rPr lang="pt-BR" sz="2400" b="1" dirty="0" smtClean="0">
                <a:solidFill>
                  <a:schemeClr val="hlink"/>
                </a:solidFill>
                <a:latin typeface="Garamond" pitchFamily="18" charset="0"/>
              </a:rPr>
              <a:t>Modelo </a:t>
            </a:r>
            <a:r>
              <a:rPr lang="pt-BR" sz="2400" b="1" dirty="0">
                <a:solidFill>
                  <a:schemeClr val="hlink"/>
                </a:solidFill>
                <a:latin typeface="Garamond" pitchFamily="18" charset="0"/>
              </a:rPr>
              <a:t>e Fabricante</a:t>
            </a:r>
          </a:p>
          <a:p>
            <a:pPr>
              <a:buFontTx/>
              <a:buChar char="•"/>
            </a:pPr>
            <a:r>
              <a:rPr lang="pt-BR" sz="2400" dirty="0">
                <a:latin typeface="Garamond" pitchFamily="18" charset="0"/>
              </a:rPr>
              <a:t> Modelo: </a:t>
            </a:r>
            <a:r>
              <a:rPr lang="pt-BR" sz="2400" dirty="0" err="1">
                <a:latin typeface="Garamond" pitchFamily="18" charset="0"/>
              </a:rPr>
              <a:t>CRC</a:t>
            </a:r>
            <a:r>
              <a:rPr lang="pt-BR" sz="2400" dirty="0">
                <a:latin typeface="Garamond" pitchFamily="18" charset="0"/>
              </a:rPr>
              <a:t>/3</a:t>
            </a:r>
          </a:p>
          <a:p>
            <a:pPr>
              <a:buFontTx/>
              <a:buChar char="•"/>
            </a:pPr>
            <a:r>
              <a:rPr lang="pt-BR" sz="2400" dirty="0">
                <a:latin typeface="Garamond" pitchFamily="18" charset="0"/>
              </a:rPr>
              <a:t> Fabricante: </a:t>
            </a:r>
            <a:r>
              <a:rPr lang="pt-BR" sz="2400" dirty="0" err="1">
                <a:latin typeface="Garamond" pitchFamily="18" charset="0"/>
              </a:rPr>
              <a:t>Corel</a:t>
            </a:r>
            <a:r>
              <a:rPr lang="pt-BR" sz="2400" dirty="0">
                <a:latin typeface="Garamond" pitchFamily="18" charset="0"/>
              </a:rPr>
              <a:t> Resistências Elétricas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Grp="1" noChangeArrowheads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Visão Geral</a:t>
            </a:r>
            <a:endParaRPr kumimoji="0" lang="pt-BR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aramond" pitchFamily="18" charset="0"/>
              <a:ea typeface="+mj-ea"/>
              <a:cs typeface="+mj-cs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357190" y="214290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Garamond" pitchFamily="18" charset="0"/>
              </a:rPr>
              <a:t>Sinótico</a:t>
            </a:r>
            <a:endParaRPr lang="en-US" sz="2000" dirty="0">
              <a:solidFill>
                <a:schemeClr val="bg1"/>
              </a:solidFill>
              <a:latin typeface="Garamond" pitchFamily="18" charset="0"/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434" y="1357298"/>
            <a:ext cx="8096250" cy="504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Grp="1" noChangeArrowheads="1"/>
          </p:cNvSpPr>
          <p:nvPr>
            <p:ph type="title"/>
          </p:nvPr>
        </p:nvSpPr>
        <p:spPr>
          <a:xfrm>
            <a:off x="0" y="633398"/>
            <a:ext cx="9144000" cy="723900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r>
              <a:rPr lang="pt-BR" sz="2800" dirty="0" smtClean="0">
                <a:solidFill>
                  <a:schemeClr val="bg1"/>
                </a:solidFill>
                <a:latin typeface="Garamond" pitchFamily="18" charset="0"/>
              </a:rPr>
              <a:t>Transmissor </a:t>
            </a:r>
            <a:r>
              <a:rPr lang="pt-BR" sz="2800" dirty="0" smtClean="0">
                <a:solidFill>
                  <a:schemeClr val="bg1"/>
                </a:solidFill>
                <a:latin typeface="Garamond" pitchFamily="18" charset="0"/>
              </a:rPr>
              <a:t>de </a:t>
            </a:r>
            <a:r>
              <a:rPr lang="pt-BR" sz="2800" dirty="0" smtClean="0">
                <a:solidFill>
                  <a:schemeClr val="bg1"/>
                </a:solidFill>
                <a:latin typeface="Garamond" pitchFamily="18" charset="0"/>
              </a:rPr>
              <a:t>Vazão </a:t>
            </a:r>
            <a:r>
              <a:rPr lang="pt-BR" sz="2800" dirty="0" smtClean="0">
                <a:solidFill>
                  <a:schemeClr val="bg1"/>
                </a:solidFill>
                <a:latin typeface="Garamond" pitchFamily="18" charset="0"/>
              </a:rPr>
              <a:t>e </a:t>
            </a:r>
            <a:r>
              <a:rPr lang="pt-BR" sz="2800" dirty="0" smtClean="0">
                <a:solidFill>
                  <a:schemeClr val="bg1"/>
                </a:solidFill>
                <a:latin typeface="Garamond" pitchFamily="18" charset="0"/>
              </a:rPr>
              <a:t>Válvula d</a:t>
            </a:r>
            <a:r>
              <a:rPr lang="pt-BR" sz="2800" dirty="0" smtClean="0">
                <a:solidFill>
                  <a:schemeClr val="bg1"/>
                </a:solidFill>
                <a:latin typeface="Garamond" pitchFamily="18" charset="0"/>
              </a:rPr>
              <a:t>e </a:t>
            </a:r>
            <a:r>
              <a:rPr lang="pt-BR" sz="2800" dirty="0" smtClean="0">
                <a:solidFill>
                  <a:schemeClr val="bg1"/>
                </a:solidFill>
                <a:latin typeface="Garamond" pitchFamily="18" charset="0"/>
              </a:rPr>
              <a:t>Controle (Malha 31) </a:t>
            </a:r>
          </a:p>
        </p:txBody>
      </p:sp>
      <p:sp>
        <p:nvSpPr>
          <p:cNvPr id="9" name="Retângulo 8"/>
          <p:cNvSpPr/>
          <p:nvPr/>
        </p:nvSpPr>
        <p:spPr>
          <a:xfrm>
            <a:off x="357190" y="214290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Garamond" pitchFamily="18" charset="0"/>
              </a:rPr>
              <a:t>Sinótico</a:t>
            </a:r>
            <a:endParaRPr lang="en-US" sz="2000" dirty="0">
              <a:solidFill>
                <a:schemeClr val="bg1"/>
              </a:solidFill>
              <a:latin typeface="Garamond" pitchFamily="18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68342" y="2546371"/>
            <a:ext cx="2163763" cy="18049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30" y="1343046"/>
            <a:ext cx="8156575" cy="508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Grp="1" noChangeArrowheads="1"/>
          </p:cNvSpPr>
          <p:nvPr>
            <p:ph type="title"/>
          </p:nvPr>
        </p:nvSpPr>
        <p:spPr>
          <a:xfrm>
            <a:off x="0" y="561960"/>
            <a:ext cx="9144000" cy="7239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pt-BR" sz="3200" dirty="0" smtClean="0">
                <a:solidFill>
                  <a:schemeClr val="bg1"/>
                </a:solidFill>
                <a:latin typeface="Garamond" pitchFamily="18" charset="0"/>
              </a:rPr>
              <a:t>Bomba para Alimentação do Tanque 01 (Aquecimento)</a:t>
            </a:r>
            <a:br>
              <a:rPr lang="pt-BR" sz="3200" dirty="0" smtClean="0">
                <a:solidFill>
                  <a:schemeClr val="bg1"/>
                </a:solidFill>
                <a:latin typeface="Garamond" pitchFamily="18" charset="0"/>
              </a:rPr>
            </a:br>
            <a:endParaRPr kumimoji="0" lang="pt-BR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aramond" pitchFamily="18" charset="0"/>
              <a:ea typeface="+mj-ea"/>
              <a:cs typeface="+mj-cs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357190" y="214290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Garamond" pitchFamily="18" charset="0"/>
              </a:rPr>
              <a:t>Sinótico</a:t>
            </a:r>
            <a:endParaRPr lang="en-US" sz="2000" dirty="0">
              <a:solidFill>
                <a:schemeClr val="bg1"/>
              </a:solidFill>
              <a:latin typeface="Garamond" pitchFamily="18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396903" y="4840260"/>
            <a:ext cx="2663825" cy="158913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7553" y="1357298"/>
            <a:ext cx="8054975" cy="502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Grp="1" noChangeArrowheads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pt-BR" sz="4000" dirty="0" smtClean="0">
                <a:solidFill>
                  <a:schemeClr val="bg1"/>
                </a:solidFill>
                <a:latin typeface="Garamond" pitchFamily="18" charset="0"/>
              </a:rPr>
              <a:t>Reservatório </a:t>
            </a:r>
            <a:r>
              <a:rPr lang="pt-BR" sz="4000" dirty="0" smtClean="0">
                <a:solidFill>
                  <a:schemeClr val="bg1"/>
                </a:solidFill>
                <a:latin typeface="Garamond" pitchFamily="18" charset="0"/>
              </a:rPr>
              <a:t>de </a:t>
            </a:r>
            <a:r>
              <a:rPr lang="pt-BR" sz="4000" dirty="0" smtClean="0">
                <a:solidFill>
                  <a:schemeClr val="bg1"/>
                </a:solidFill>
                <a:latin typeface="Garamond" pitchFamily="18" charset="0"/>
              </a:rPr>
              <a:t>Água</a:t>
            </a:r>
            <a:br>
              <a:rPr lang="pt-BR" sz="4000" dirty="0" smtClean="0">
                <a:solidFill>
                  <a:schemeClr val="bg1"/>
                </a:solidFill>
                <a:latin typeface="Garamond" pitchFamily="18" charset="0"/>
              </a:rPr>
            </a:br>
            <a:endParaRPr kumimoji="0" lang="pt-BR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aramond" pitchFamily="18" charset="0"/>
              <a:ea typeface="+mj-ea"/>
              <a:cs typeface="+mj-cs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357190" y="214290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Garamond" pitchFamily="18" charset="0"/>
              </a:rPr>
              <a:t>Sinótico</a:t>
            </a:r>
            <a:endParaRPr lang="en-US" sz="2000" dirty="0">
              <a:solidFill>
                <a:schemeClr val="bg1"/>
              </a:solidFill>
              <a:latin typeface="Garamond" pitchFamily="18" charset="0"/>
            </a:endParaRPr>
          </a:p>
        </p:txBody>
      </p:sp>
      <p:sp>
        <p:nvSpPr>
          <p:cNvPr id="23" name="Rectangle 4"/>
          <p:cNvSpPr>
            <a:spLocks noChangeArrowheads="1"/>
          </p:cNvSpPr>
          <p:nvPr/>
        </p:nvSpPr>
        <p:spPr bwMode="auto">
          <a:xfrm>
            <a:off x="3221009" y="4124346"/>
            <a:ext cx="3384550" cy="23764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09" y="1343046"/>
            <a:ext cx="8156575" cy="508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Grp="1" noChangeArrowheads="1"/>
          </p:cNvSpPr>
          <p:nvPr>
            <p:ph type="title"/>
          </p:nvPr>
        </p:nvSpPr>
        <p:spPr>
          <a:xfrm>
            <a:off x="0" y="500042"/>
            <a:ext cx="9144000" cy="7239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pt-BR" sz="3600" dirty="0" smtClean="0">
                <a:solidFill>
                  <a:schemeClr val="bg1"/>
                </a:solidFill>
                <a:latin typeface="Garamond" pitchFamily="18" charset="0"/>
              </a:rPr>
              <a:t>Bomba </a:t>
            </a:r>
            <a:r>
              <a:rPr lang="pt-BR" sz="3600" dirty="0" smtClean="0">
                <a:solidFill>
                  <a:schemeClr val="bg1"/>
                </a:solidFill>
                <a:latin typeface="Garamond" pitchFamily="18" charset="0"/>
              </a:rPr>
              <a:t>para </a:t>
            </a:r>
            <a:r>
              <a:rPr lang="pt-BR" sz="3600" dirty="0" smtClean="0">
                <a:solidFill>
                  <a:schemeClr val="bg1"/>
                </a:solidFill>
                <a:latin typeface="Garamond" pitchFamily="18" charset="0"/>
              </a:rPr>
              <a:t>Alimentação </a:t>
            </a:r>
            <a:r>
              <a:rPr lang="pt-BR" sz="3600" dirty="0" smtClean="0">
                <a:solidFill>
                  <a:schemeClr val="bg1"/>
                </a:solidFill>
                <a:latin typeface="Garamond" pitchFamily="18" charset="0"/>
              </a:rPr>
              <a:t>do </a:t>
            </a:r>
            <a:r>
              <a:rPr lang="pt-BR" sz="3600" dirty="0" smtClean="0">
                <a:solidFill>
                  <a:schemeClr val="bg1"/>
                </a:solidFill>
                <a:latin typeface="Garamond" pitchFamily="18" charset="0"/>
              </a:rPr>
              <a:t>Tanque 02 (Mistura)</a:t>
            </a:r>
            <a:br>
              <a:rPr lang="pt-BR" sz="3600" dirty="0" smtClean="0">
                <a:solidFill>
                  <a:schemeClr val="bg1"/>
                </a:solidFill>
                <a:latin typeface="Garamond" pitchFamily="18" charset="0"/>
              </a:rPr>
            </a:br>
            <a:endParaRPr kumimoji="0" lang="pt-BR" sz="3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aramond" pitchFamily="18" charset="0"/>
              <a:ea typeface="+mj-ea"/>
              <a:cs typeface="+mj-cs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357190" y="214290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Garamond" pitchFamily="18" charset="0"/>
              </a:rPr>
              <a:t>Sinótico</a:t>
            </a:r>
            <a:endParaRPr lang="en-US" sz="2000" dirty="0">
              <a:solidFill>
                <a:schemeClr val="bg1"/>
              </a:solidFill>
              <a:latin typeface="Garamond" pitchFamily="18" charset="0"/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6072198" y="5019692"/>
            <a:ext cx="2663825" cy="140970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6709" y="1357298"/>
            <a:ext cx="8054975" cy="502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Grp="1" noChangeArrowheads="1"/>
          </p:cNvSpPr>
          <p:nvPr>
            <p:ph type="title"/>
          </p:nvPr>
        </p:nvSpPr>
        <p:spPr>
          <a:xfrm>
            <a:off x="0" y="561960"/>
            <a:ext cx="9144000" cy="723900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r>
              <a:rPr lang="pt-BR" sz="3200" dirty="0" smtClean="0">
                <a:solidFill>
                  <a:schemeClr val="bg1"/>
                </a:solidFill>
                <a:latin typeface="Garamond" pitchFamily="18" charset="0"/>
              </a:rPr>
              <a:t>Transmissor </a:t>
            </a:r>
            <a:r>
              <a:rPr lang="pt-BR" sz="3200" dirty="0" smtClean="0">
                <a:solidFill>
                  <a:schemeClr val="bg1"/>
                </a:solidFill>
                <a:latin typeface="Garamond" pitchFamily="18" charset="0"/>
              </a:rPr>
              <a:t>de </a:t>
            </a:r>
            <a:r>
              <a:rPr lang="pt-BR" sz="3200" dirty="0" smtClean="0">
                <a:solidFill>
                  <a:schemeClr val="bg1"/>
                </a:solidFill>
                <a:latin typeface="Garamond" pitchFamily="18" charset="0"/>
              </a:rPr>
              <a:t>Vazão </a:t>
            </a:r>
            <a:r>
              <a:rPr lang="pt-BR" sz="3200" dirty="0" smtClean="0">
                <a:solidFill>
                  <a:schemeClr val="bg1"/>
                </a:solidFill>
                <a:latin typeface="Garamond" pitchFamily="18" charset="0"/>
              </a:rPr>
              <a:t>e </a:t>
            </a:r>
            <a:r>
              <a:rPr lang="pt-BR" sz="3200" dirty="0" smtClean="0">
                <a:solidFill>
                  <a:schemeClr val="bg1"/>
                </a:solidFill>
                <a:latin typeface="Garamond" pitchFamily="18" charset="0"/>
              </a:rPr>
              <a:t>Válvula </a:t>
            </a:r>
            <a:r>
              <a:rPr lang="pt-BR" sz="3200" dirty="0" smtClean="0">
                <a:solidFill>
                  <a:schemeClr val="bg1"/>
                </a:solidFill>
                <a:latin typeface="Garamond" pitchFamily="18" charset="0"/>
              </a:rPr>
              <a:t>de </a:t>
            </a:r>
            <a:r>
              <a:rPr lang="pt-BR" sz="3200" dirty="0" smtClean="0">
                <a:solidFill>
                  <a:schemeClr val="bg1"/>
                </a:solidFill>
                <a:latin typeface="Garamond" pitchFamily="18" charset="0"/>
              </a:rPr>
              <a:t>Controle (Malha 32) </a:t>
            </a:r>
          </a:p>
        </p:txBody>
      </p:sp>
      <p:sp>
        <p:nvSpPr>
          <p:cNvPr id="9" name="Retângulo 8"/>
          <p:cNvSpPr/>
          <p:nvPr/>
        </p:nvSpPr>
        <p:spPr>
          <a:xfrm>
            <a:off x="357190" y="214290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Garamond" pitchFamily="18" charset="0"/>
              </a:rPr>
              <a:t>Sinótico</a:t>
            </a:r>
            <a:endParaRPr lang="en-US" sz="2000" dirty="0">
              <a:solidFill>
                <a:schemeClr val="bg1"/>
              </a:solidFill>
              <a:latin typeface="Garamond" pitchFamily="18" charset="0"/>
            </a:endParaRP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6032470" y="1366823"/>
            <a:ext cx="2663825" cy="20875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3833" y="1357298"/>
            <a:ext cx="8054975" cy="502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90522"/>
            <a:ext cx="9144000" cy="723900"/>
          </a:xfrm>
        </p:spPr>
        <p:txBody>
          <a:bodyPr/>
          <a:lstStyle/>
          <a:p>
            <a:r>
              <a:rPr lang="pt-BR" sz="4000" dirty="0" smtClean="0">
                <a:solidFill>
                  <a:schemeClr val="bg1"/>
                </a:solidFill>
                <a:latin typeface="Garamond" pitchFamily="18" charset="0"/>
              </a:rPr>
              <a:t>Planta Didática</a:t>
            </a:r>
            <a:endParaRPr lang="pt-BR" sz="4000" dirty="0">
              <a:solidFill>
                <a:schemeClr val="bg1"/>
              </a:solidFill>
              <a:latin typeface="Garamond" pitchFamily="18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357190" y="214290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Garamond" pitchFamily="18" charset="0"/>
              </a:rPr>
              <a:t>Introdução</a:t>
            </a:r>
            <a:endParaRPr lang="en-US" sz="2000" dirty="0">
              <a:solidFill>
                <a:schemeClr val="bg1"/>
              </a:solidFill>
              <a:latin typeface="Garamond" pitchFamily="18" charset="0"/>
            </a:endParaRPr>
          </a:p>
        </p:txBody>
      </p:sp>
      <p:pic>
        <p:nvPicPr>
          <p:cNvPr id="10" name="Picture 5"/>
          <p:cNvPicPr>
            <a:picLocks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71538" y="1285860"/>
            <a:ext cx="6786610" cy="5220324"/>
          </a:xfrm>
          <a:prstGeom prst="rect">
            <a:avLst/>
          </a:prstGeom>
          <a:noFill/>
          <a:ln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Grp="1" noChangeArrowheads="1"/>
          </p:cNvSpPr>
          <p:nvPr>
            <p:ph type="title"/>
          </p:nvPr>
        </p:nvSpPr>
        <p:spPr>
          <a:xfrm>
            <a:off x="0" y="561960"/>
            <a:ext cx="9144000" cy="7239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pt-BR" sz="3600" dirty="0" smtClean="0">
                <a:solidFill>
                  <a:schemeClr val="bg1"/>
                </a:solidFill>
                <a:latin typeface="Garamond" pitchFamily="18" charset="0"/>
              </a:rPr>
              <a:t>Tanque </a:t>
            </a:r>
            <a:r>
              <a:rPr lang="pt-BR" sz="3600" dirty="0" smtClean="0">
                <a:solidFill>
                  <a:schemeClr val="bg1"/>
                </a:solidFill>
                <a:latin typeface="Garamond" pitchFamily="18" charset="0"/>
              </a:rPr>
              <a:t>de </a:t>
            </a:r>
            <a:r>
              <a:rPr lang="pt-BR" sz="3600" dirty="0" smtClean="0">
                <a:solidFill>
                  <a:schemeClr val="bg1"/>
                </a:solidFill>
                <a:latin typeface="Garamond" pitchFamily="18" charset="0"/>
              </a:rPr>
              <a:t>Mistura, Água Quente </a:t>
            </a:r>
            <a:r>
              <a:rPr lang="pt-BR" sz="3600" dirty="0" smtClean="0">
                <a:solidFill>
                  <a:schemeClr val="bg1"/>
                </a:solidFill>
                <a:latin typeface="Garamond" pitchFamily="18" charset="0"/>
              </a:rPr>
              <a:t>e </a:t>
            </a:r>
            <a:r>
              <a:rPr lang="pt-BR" sz="3600" dirty="0" smtClean="0">
                <a:solidFill>
                  <a:schemeClr val="bg1"/>
                </a:solidFill>
                <a:latin typeface="Garamond" pitchFamily="18" charset="0"/>
              </a:rPr>
              <a:t>Fria </a:t>
            </a:r>
            <a:br>
              <a:rPr lang="pt-BR" sz="3600" dirty="0" smtClean="0">
                <a:solidFill>
                  <a:schemeClr val="bg1"/>
                </a:solidFill>
                <a:latin typeface="Garamond" pitchFamily="18" charset="0"/>
              </a:rPr>
            </a:br>
            <a:endParaRPr kumimoji="0" lang="pt-BR" sz="3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aramond" pitchFamily="18" charset="0"/>
              <a:ea typeface="+mj-ea"/>
              <a:cs typeface="+mj-cs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357190" y="214290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Garamond" pitchFamily="18" charset="0"/>
              </a:rPr>
              <a:t>Sinótico</a:t>
            </a:r>
            <a:endParaRPr lang="en-US" sz="2000" dirty="0">
              <a:solidFill>
                <a:schemeClr val="bg1"/>
              </a:solidFill>
              <a:latin typeface="Garamond" pitchFamily="18" charset="0"/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4772053" y="1525608"/>
            <a:ext cx="2016125" cy="2519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828" y="1431946"/>
            <a:ext cx="8013700" cy="499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Grp="1" noChangeArrowheads="1"/>
          </p:cNvSpPr>
          <p:nvPr>
            <p:ph type="title"/>
          </p:nvPr>
        </p:nvSpPr>
        <p:spPr>
          <a:xfrm>
            <a:off x="142844" y="490522"/>
            <a:ext cx="9001156" cy="7239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Fluxo da Água</a:t>
            </a:r>
            <a:endParaRPr kumimoji="0" lang="pt-BR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aramond" pitchFamily="18" charset="0"/>
              <a:ea typeface="+mj-ea"/>
              <a:cs typeface="+mj-cs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357190" y="214290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Garamond" pitchFamily="18" charset="0"/>
              </a:rPr>
              <a:t>Sinótico</a:t>
            </a:r>
            <a:endParaRPr lang="en-US" sz="2000" dirty="0">
              <a:solidFill>
                <a:schemeClr val="bg1"/>
              </a:solidFill>
              <a:latin typeface="Garamond" pitchFamily="18" charset="0"/>
            </a:endParaRP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984" y="1357298"/>
            <a:ext cx="8013700" cy="499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Oval 9"/>
          <p:cNvSpPr>
            <a:spLocks noChangeArrowheads="1"/>
          </p:cNvSpPr>
          <p:nvPr/>
        </p:nvSpPr>
        <p:spPr bwMode="auto">
          <a:xfrm>
            <a:off x="3714721" y="6024548"/>
            <a:ext cx="71438" cy="71437"/>
          </a:xfrm>
          <a:prstGeom prst="ellipse">
            <a:avLst/>
          </a:prstGeom>
          <a:solidFill>
            <a:srgbClr val="99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Oval 11"/>
          <p:cNvSpPr>
            <a:spLocks noChangeArrowheads="1"/>
          </p:cNvSpPr>
          <p:nvPr/>
        </p:nvSpPr>
        <p:spPr bwMode="auto">
          <a:xfrm>
            <a:off x="3054321" y="3143235"/>
            <a:ext cx="88900" cy="88900"/>
          </a:xfrm>
          <a:prstGeom prst="ellipse">
            <a:avLst/>
          </a:prstGeom>
          <a:solidFill>
            <a:srgbClr val="99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Oval 13"/>
          <p:cNvSpPr>
            <a:spLocks noChangeArrowheads="1"/>
          </p:cNvSpPr>
          <p:nvPr/>
        </p:nvSpPr>
        <p:spPr bwMode="auto">
          <a:xfrm>
            <a:off x="3281334" y="1814498"/>
            <a:ext cx="88900" cy="88900"/>
          </a:xfrm>
          <a:prstGeom prst="ellipse">
            <a:avLst/>
          </a:prstGeom>
          <a:solidFill>
            <a:srgbClr val="99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Oval 14"/>
          <p:cNvSpPr>
            <a:spLocks noChangeArrowheads="1"/>
          </p:cNvSpPr>
          <p:nvPr/>
        </p:nvSpPr>
        <p:spPr bwMode="auto">
          <a:xfrm>
            <a:off x="4719609" y="5986448"/>
            <a:ext cx="88900" cy="88900"/>
          </a:xfrm>
          <a:prstGeom prst="ellipse">
            <a:avLst/>
          </a:prstGeom>
          <a:solidFill>
            <a:srgbClr val="99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Oval 15"/>
          <p:cNvSpPr>
            <a:spLocks noChangeArrowheads="1"/>
          </p:cNvSpPr>
          <p:nvPr/>
        </p:nvSpPr>
        <p:spPr bwMode="auto">
          <a:xfrm>
            <a:off x="5943571" y="2447910"/>
            <a:ext cx="104775" cy="95250"/>
          </a:xfrm>
          <a:prstGeom prst="ellipse">
            <a:avLst/>
          </a:prstGeom>
          <a:solidFill>
            <a:srgbClr val="99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719 -0.04792 L 0.01649 0.00093 L -0.14219 -0.00116 L -0.14305 -0.08333 L -0.33871 -0.08518 L -0.33819 -0.34352 L -0.07153 -0.34421 L -0.07118 -0.41875 " pathEditMode="relative" rAng="0" ptsTypes="AAAAAAAA">
                                      <p:cBhvr>
                                        <p:cTn id="6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" y="-1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repeatCount="indefinite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95 -3.7037E-7 L 0.00695 -0.187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repeatCount="indefinite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4.81481E-6 L 0.2125 -4.81481E-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repeatCount="indefinite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004 -0.05301 L 0.0309 -0.00046 L 0.19948 0.00093 L 0.19948 -0.08379 L 0.41233 -0.08495 L 0.41233 -0.4824 L 0.21684 -0.4824 L 0.2158 -0.61805 L 0.15833 -0.61805 " pathEditMode="relative" rAng="0" ptsTypes="AAAAAAAAA">
                                      <p:cBhvr>
                                        <p:cTn id="18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" y="-2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repeatCount="indefinite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11111E-6 L 0.05 -0.00139 L 0.04792 0.23473 L 0.04792 0.29167 L -0.12916 0.29167 L -0.12812 0.40834 " pathEditMode="relative" ptsTypes="AAAAAA">
                                      <p:cBhvr>
                                        <p:cTn id="2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8" grpId="0" animBg="1"/>
      <p:bldP spid="19" grpId="0" animBg="1"/>
      <p:bldP spid="2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Grp="1" noChangeArrowheads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Malhas de Controle</a:t>
            </a:r>
            <a:endParaRPr kumimoji="0" lang="pt-BR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aramond" pitchFamily="18" charset="0"/>
              <a:ea typeface="+mj-ea"/>
              <a:cs typeface="+mj-cs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357190" y="214290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Garamond" pitchFamily="18" charset="0"/>
              </a:rPr>
              <a:t>Sinótico</a:t>
            </a:r>
            <a:endParaRPr lang="en-US" sz="2000" dirty="0">
              <a:solidFill>
                <a:schemeClr val="bg1"/>
              </a:solidFill>
              <a:latin typeface="Garamond" pitchFamily="18" charset="0"/>
            </a:endParaRPr>
          </a:p>
        </p:txBody>
      </p:sp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4530696" y="1357298"/>
            <a:ext cx="4149725" cy="5072098"/>
          </a:xfrm>
          <a:prstGeom prst="rect">
            <a:avLst/>
          </a:prstGeom>
          <a:solidFill>
            <a:srgbClr val="C9EDB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00034" y="1357298"/>
            <a:ext cx="3819525" cy="507209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4171" y="1436668"/>
            <a:ext cx="8045450" cy="498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773059" y="2357430"/>
            <a:ext cx="1362075" cy="376237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dirty="0"/>
              <a:t>MALHA  31</a:t>
            </a: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6345223" y="4286256"/>
            <a:ext cx="1362075" cy="37623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dirty="0"/>
              <a:t>MALHA  32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Grp="1" noChangeArrowheads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Próximas Aulas</a:t>
            </a:r>
            <a:endParaRPr kumimoji="0" lang="pt-BR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aramond" pitchFamily="18" charset="0"/>
              <a:ea typeface="+mj-ea"/>
              <a:cs typeface="+mj-cs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714348" y="1714488"/>
            <a:ext cx="7572428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3400" indent="-533400">
              <a:buFont typeface="Arial" pitchFamily="34" charset="0"/>
              <a:buChar char="•"/>
            </a:pPr>
            <a:r>
              <a:rPr lang="pt-BR" sz="2400" dirty="0" smtClean="0">
                <a:latin typeface="Garamond" pitchFamily="18" charset="0"/>
              </a:rPr>
              <a:t>Ferramentas </a:t>
            </a:r>
            <a:r>
              <a:rPr lang="pt-BR" sz="2400" dirty="0" smtClean="0">
                <a:latin typeface="Garamond" pitchFamily="18" charset="0"/>
              </a:rPr>
              <a:t>Engenharia </a:t>
            </a:r>
            <a:r>
              <a:rPr lang="pt-BR" sz="2400" dirty="0" err="1" smtClean="0">
                <a:latin typeface="Garamond" pitchFamily="18" charset="0"/>
              </a:rPr>
              <a:t>Smar</a:t>
            </a:r>
            <a:r>
              <a:rPr lang="pt-BR" sz="2400" dirty="0" smtClean="0">
                <a:latin typeface="Garamond" pitchFamily="18" charset="0"/>
              </a:rPr>
              <a:t>, </a:t>
            </a:r>
            <a:r>
              <a:rPr lang="pt-BR" sz="2400" dirty="0" err="1" smtClean="0">
                <a:latin typeface="Garamond" pitchFamily="18" charset="0"/>
              </a:rPr>
              <a:t>Ladder</a:t>
            </a:r>
            <a:r>
              <a:rPr lang="pt-BR" sz="2400" dirty="0" smtClean="0">
                <a:latin typeface="Garamond" pitchFamily="18" charset="0"/>
              </a:rPr>
              <a:t>, </a:t>
            </a:r>
            <a:r>
              <a:rPr lang="pt-BR" sz="2400" dirty="0" err="1" smtClean="0">
                <a:latin typeface="Garamond" pitchFamily="18" charset="0"/>
              </a:rPr>
              <a:t>GUIs</a:t>
            </a:r>
            <a:r>
              <a:rPr lang="pt-BR" sz="2400" dirty="0" smtClean="0">
                <a:latin typeface="Garamond" pitchFamily="18" charset="0"/>
              </a:rPr>
              <a:t> </a:t>
            </a:r>
            <a:r>
              <a:rPr lang="pt-BR" sz="2400" dirty="0" err="1" smtClean="0">
                <a:latin typeface="Garamond" pitchFamily="18" charset="0"/>
              </a:rPr>
              <a:t>Matlabs</a:t>
            </a:r>
            <a:r>
              <a:rPr lang="pt-BR" sz="2400" dirty="0" smtClean="0">
                <a:latin typeface="Garamond" pitchFamily="18" charset="0"/>
              </a:rPr>
              <a:t>, </a:t>
            </a:r>
            <a:endParaRPr lang="pt-BR" sz="2400" dirty="0" smtClean="0">
              <a:latin typeface="Garamond" pitchFamily="18" charset="0"/>
            </a:endParaRPr>
          </a:p>
          <a:p>
            <a:pPr marL="533400" indent="-533400">
              <a:buFont typeface="Arial" pitchFamily="34" charset="0"/>
              <a:buChar char="•"/>
            </a:pPr>
            <a:r>
              <a:rPr lang="pt-BR" altLang="zh-CN" sz="2400" dirty="0" smtClean="0">
                <a:latin typeface="Garamond" pitchFamily="18" charset="0"/>
              </a:rPr>
              <a:t>Softwares de Configuração, Diagnostico e Monitoração</a:t>
            </a:r>
            <a:r>
              <a:rPr lang="pt-BR" altLang="zh-CN" sz="2400" dirty="0" smtClean="0">
                <a:latin typeface="Garamond" pitchFamily="18" charset="0"/>
              </a:rPr>
              <a:t>.</a:t>
            </a:r>
          </a:p>
          <a:p>
            <a:pPr marL="533400" indent="-533400">
              <a:buFont typeface="Arial" pitchFamily="34" charset="0"/>
              <a:buChar char="•"/>
            </a:pPr>
            <a:r>
              <a:rPr lang="pt-BR" altLang="zh-CN" sz="2400" dirty="0" err="1" smtClean="0">
                <a:latin typeface="Garamond" pitchFamily="18" charset="0"/>
              </a:rPr>
              <a:t>TagView</a:t>
            </a:r>
            <a:r>
              <a:rPr lang="pt-BR" altLang="zh-CN" sz="2400" dirty="0" smtClean="0">
                <a:latin typeface="Garamond" pitchFamily="18" charset="0"/>
              </a:rPr>
              <a:t>, </a:t>
            </a:r>
            <a:r>
              <a:rPr lang="pt-BR" altLang="zh-CN" sz="2400" dirty="0" err="1" smtClean="0">
                <a:latin typeface="Garamond" pitchFamily="18" charset="0"/>
              </a:rPr>
              <a:t>Syscon</a:t>
            </a:r>
            <a:r>
              <a:rPr lang="pt-BR" altLang="zh-CN" sz="2400" dirty="0" smtClean="0">
                <a:latin typeface="Garamond" pitchFamily="18" charset="0"/>
              </a:rPr>
              <a:t>, </a:t>
            </a:r>
            <a:r>
              <a:rPr lang="pt-BR" altLang="zh-CN" sz="2400" dirty="0" err="1" smtClean="0">
                <a:latin typeface="Garamond" pitchFamily="18" charset="0"/>
              </a:rPr>
              <a:t>Logic</a:t>
            </a:r>
            <a:r>
              <a:rPr lang="pt-BR" altLang="zh-CN" sz="2400" dirty="0" smtClean="0">
                <a:latin typeface="Garamond" pitchFamily="18" charset="0"/>
              </a:rPr>
              <a:t> </a:t>
            </a:r>
            <a:r>
              <a:rPr lang="pt-BR" altLang="zh-CN" sz="2400" dirty="0" err="1" smtClean="0">
                <a:latin typeface="Garamond" pitchFamily="18" charset="0"/>
              </a:rPr>
              <a:t>View</a:t>
            </a:r>
            <a:r>
              <a:rPr lang="pt-BR" altLang="zh-CN" sz="2400" dirty="0" smtClean="0">
                <a:latin typeface="Garamond" pitchFamily="18" charset="0"/>
              </a:rPr>
              <a:t>, </a:t>
            </a:r>
            <a:r>
              <a:rPr lang="pt-BR" altLang="zh-CN" sz="2400" dirty="0" err="1" smtClean="0">
                <a:latin typeface="Garamond" pitchFamily="18" charset="0"/>
              </a:rPr>
              <a:t>Assetview</a:t>
            </a:r>
            <a:endParaRPr lang="pt-BR" altLang="zh-CN" sz="2400" dirty="0" smtClean="0">
              <a:latin typeface="Garamond" pitchFamily="18" charset="0"/>
            </a:endParaRPr>
          </a:p>
          <a:p>
            <a:pPr marL="533400" indent="-533400">
              <a:buFont typeface="Arial" pitchFamily="34" charset="0"/>
              <a:buChar char="•"/>
            </a:pPr>
            <a:r>
              <a:rPr lang="pt-BR" sz="2400" dirty="0" smtClean="0">
                <a:latin typeface="Garamond" pitchFamily="18" charset="0"/>
              </a:rPr>
              <a:t>Interface em </a:t>
            </a:r>
            <a:r>
              <a:rPr lang="pt-BR" sz="2400" dirty="0" err="1" smtClean="0">
                <a:latin typeface="Garamond" pitchFamily="18" charset="0"/>
              </a:rPr>
              <a:t>MatlabVia</a:t>
            </a:r>
            <a:r>
              <a:rPr lang="pt-BR" sz="2400" dirty="0" smtClean="0">
                <a:latin typeface="Garamond" pitchFamily="18" charset="0"/>
              </a:rPr>
              <a:t> </a:t>
            </a:r>
            <a:r>
              <a:rPr lang="pt-BR" sz="2400" dirty="0" err="1" smtClean="0">
                <a:latin typeface="Garamond" pitchFamily="18" charset="0"/>
              </a:rPr>
              <a:t>OPC</a:t>
            </a:r>
            <a:endParaRPr lang="pt-BR" sz="2400" dirty="0" smtClean="0">
              <a:latin typeface="Garamond" pitchFamily="18" charset="0"/>
            </a:endParaRPr>
          </a:p>
          <a:p>
            <a:pPr marL="533400" indent="-533400">
              <a:buFont typeface="Arial" pitchFamily="34" charset="0"/>
              <a:buChar char="•"/>
            </a:pPr>
            <a:r>
              <a:rPr lang="pt-BR" sz="2400" dirty="0" err="1" smtClean="0">
                <a:latin typeface="Garamond" pitchFamily="18" charset="0"/>
              </a:rPr>
              <a:t>JOPCClient</a:t>
            </a:r>
            <a:r>
              <a:rPr lang="pt-BR" sz="2400" dirty="0" smtClean="0">
                <a:latin typeface="Garamond" pitchFamily="18" charset="0"/>
              </a:rPr>
              <a:t> -  interface com Java</a:t>
            </a:r>
            <a:endParaRPr lang="pt-BR" sz="2400" dirty="0" smtClean="0">
              <a:latin typeface="Garamond" pitchFamily="18" charset="0"/>
            </a:endParaRPr>
          </a:p>
          <a:p>
            <a:pPr marL="533400" indent="-533400">
              <a:buFont typeface="Arial" pitchFamily="34" charset="0"/>
              <a:buChar char="•"/>
            </a:pPr>
            <a:endParaRPr lang="pt-BR" sz="2400" dirty="0" smtClean="0">
              <a:latin typeface="Garamond" pitchFamily="18" charset="0"/>
            </a:endParaRPr>
          </a:p>
          <a:p>
            <a:pPr marL="533400" indent="-533400">
              <a:buFont typeface="Arial" pitchFamily="34" charset="0"/>
              <a:buChar char="•"/>
            </a:pPr>
            <a:r>
              <a:rPr lang="pt-BR" sz="2400" dirty="0" smtClean="0">
                <a:latin typeface="Garamond" pitchFamily="18" charset="0"/>
              </a:rPr>
              <a:t>Desenvolver um projeto com PD3 usando </a:t>
            </a:r>
            <a:r>
              <a:rPr lang="pt-BR" sz="2400" dirty="0" err="1" smtClean="0">
                <a:latin typeface="Garamond" pitchFamily="18" charset="0"/>
              </a:rPr>
              <a:t>Matlab</a:t>
            </a:r>
            <a:endParaRPr lang="pt-BR" sz="2400" dirty="0" smtClean="0">
              <a:latin typeface="Garamond" pitchFamily="18" charset="0"/>
            </a:endParaRPr>
          </a:p>
          <a:p>
            <a:pPr marL="533400" indent="-533400">
              <a:buFont typeface="Arial" pitchFamily="34" charset="0"/>
              <a:buChar char="•"/>
            </a:pPr>
            <a:r>
              <a:rPr lang="pt-BR" sz="2400" dirty="0" smtClean="0">
                <a:latin typeface="Garamond" pitchFamily="18" charset="0"/>
              </a:rPr>
              <a:t>Discutir </a:t>
            </a:r>
            <a:r>
              <a:rPr lang="pt-BR" sz="2400" dirty="0" err="1" smtClean="0">
                <a:latin typeface="Garamond" pitchFamily="18" charset="0"/>
              </a:rPr>
              <a:t>ideias</a:t>
            </a:r>
            <a:r>
              <a:rPr lang="pt-BR" sz="2400" dirty="0" smtClean="0">
                <a:latin typeface="Garamond" pitchFamily="18" charset="0"/>
              </a:rPr>
              <a:t> de projeto com a </a:t>
            </a:r>
            <a:r>
              <a:rPr lang="pt-BR" sz="2400" dirty="0" smtClean="0">
                <a:latin typeface="Garamond" pitchFamily="18" charset="0"/>
              </a:rPr>
              <a:t>Planta</a:t>
            </a:r>
          </a:p>
          <a:p>
            <a:pPr marL="533400" indent="-533400">
              <a:buFont typeface="Arial" pitchFamily="34" charset="0"/>
              <a:buChar char="•"/>
            </a:pPr>
            <a:r>
              <a:rPr lang="pt-BR" sz="2400" dirty="0" smtClean="0">
                <a:latin typeface="Garamond" pitchFamily="18" charset="0"/>
              </a:rPr>
              <a:t>Projetos em </a:t>
            </a:r>
            <a:r>
              <a:rPr lang="pt-BR" sz="2400" dirty="0" smtClean="0">
                <a:latin typeface="Garamond" pitchFamily="18" charset="0"/>
              </a:rPr>
              <a:t>grupos de dois alunos da </a:t>
            </a:r>
            <a:r>
              <a:rPr lang="pt-BR" sz="2400" dirty="0" err="1" smtClean="0">
                <a:latin typeface="Garamond" pitchFamily="18" charset="0"/>
              </a:rPr>
              <a:t>graduacao</a:t>
            </a:r>
            <a:r>
              <a:rPr lang="pt-BR" sz="2400" dirty="0" smtClean="0">
                <a:latin typeface="Garamond" pitchFamily="18" charset="0"/>
              </a:rPr>
              <a:t> </a:t>
            </a:r>
            <a:endParaRPr lang="pt-BR" sz="2400" dirty="0" smtClean="0">
              <a:latin typeface="Garamond" pitchFamily="18" charset="0"/>
            </a:endParaRPr>
          </a:p>
          <a:p>
            <a:pPr marL="533400" indent="-533400">
              <a:buFont typeface="Arial" pitchFamily="34" charset="0"/>
              <a:buChar char="•"/>
            </a:pPr>
            <a:r>
              <a:rPr lang="pt-BR" sz="2400" dirty="0" smtClean="0">
                <a:latin typeface="Garamond" pitchFamily="18" charset="0"/>
              </a:rPr>
              <a:t>I</a:t>
            </a:r>
            <a:r>
              <a:rPr lang="pt-BR" sz="2400" dirty="0" smtClean="0">
                <a:latin typeface="Garamond" pitchFamily="18" charset="0"/>
              </a:rPr>
              <a:t>ndividual alunos de mestrado</a:t>
            </a:r>
            <a:endParaRPr lang="pt-BR" sz="2400" dirty="0" smtClean="0">
              <a:latin typeface="Garamond" pitchFamily="18" charset="0"/>
            </a:endParaRPr>
          </a:p>
          <a:p>
            <a:pPr marL="533400" indent="-533400">
              <a:buFont typeface="Wingdings" pitchFamily="2" charset="2"/>
              <a:buAutoNum type="arabicPeriod"/>
            </a:pPr>
            <a:endParaRPr lang="pt-BR" dirty="0" smtClean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843" name="Object 3"/>
          <p:cNvGraphicFramePr>
            <a:graphicFrameLocks/>
          </p:cNvGraphicFramePr>
          <p:nvPr/>
        </p:nvGraphicFramePr>
        <p:xfrm>
          <a:off x="5561013" y="2151063"/>
          <a:ext cx="1404937" cy="1009650"/>
        </p:xfrm>
        <a:graphic>
          <a:graphicData uri="http://schemas.openxmlformats.org/presentationml/2006/ole">
            <p:oleObj spid="_x0000_s444418" name="ClipArt" r:id="rId3" imgW="1404720" imgH="1009440" progId="">
              <p:embed/>
            </p:oleObj>
          </a:graphicData>
        </a:graphic>
      </p:graphicFrame>
      <p:sp>
        <p:nvSpPr>
          <p:cNvPr id="35844" name="Line 4"/>
          <p:cNvSpPr>
            <a:spLocks noChangeShapeType="1"/>
          </p:cNvSpPr>
          <p:nvPr/>
        </p:nvSpPr>
        <p:spPr bwMode="auto">
          <a:xfrm flipH="1">
            <a:off x="1157288" y="2657475"/>
            <a:ext cx="4398962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pt-BR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806450" y="3028950"/>
            <a:ext cx="2827338" cy="2120900"/>
            <a:chOff x="484" y="2377"/>
            <a:chExt cx="1781" cy="1336"/>
          </a:xfrm>
        </p:grpSpPr>
        <p:sp>
          <p:nvSpPr>
            <p:cNvPr id="35846" name="Rectangle 6"/>
            <p:cNvSpPr>
              <a:spLocks noChangeArrowheads="1"/>
            </p:cNvSpPr>
            <p:nvPr/>
          </p:nvSpPr>
          <p:spPr bwMode="auto">
            <a:xfrm>
              <a:off x="484" y="2377"/>
              <a:ext cx="1781" cy="1336"/>
            </a:xfrm>
            <a:prstGeom prst="rect">
              <a:avLst/>
            </a:prstGeom>
            <a:gradFill rotWithShape="0">
              <a:gsLst>
                <a:gs pos="0">
                  <a:srgbClr val="CCECFF"/>
                </a:gs>
                <a:gs pos="100000">
                  <a:srgbClr val="FFFFFF"/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grpSp>
          <p:nvGrpSpPr>
            <p:cNvPr id="3" name="Group 7"/>
            <p:cNvGrpSpPr>
              <a:grpSpLocks/>
            </p:cNvGrpSpPr>
            <p:nvPr/>
          </p:nvGrpSpPr>
          <p:grpSpPr bwMode="auto">
            <a:xfrm>
              <a:off x="931" y="2838"/>
              <a:ext cx="573" cy="184"/>
              <a:chOff x="931" y="2838"/>
              <a:chExt cx="573" cy="184"/>
            </a:xfrm>
          </p:grpSpPr>
          <p:sp>
            <p:nvSpPr>
              <p:cNvPr id="35848" name="Oval 8"/>
              <p:cNvSpPr>
                <a:spLocks noChangeArrowheads="1"/>
              </p:cNvSpPr>
              <p:nvPr/>
            </p:nvSpPr>
            <p:spPr bwMode="auto">
              <a:xfrm>
                <a:off x="1264" y="2838"/>
                <a:ext cx="240" cy="184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5849" name="Oval 9"/>
              <p:cNvSpPr>
                <a:spLocks noChangeArrowheads="1"/>
              </p:cNvSpPr>
              <p:nvPr/>
            </p:nvSpPr>
            <p:spPr bwMode="auto">
              <a:xfrm>
                <a:off x="931" y="2838"/>
                <a:ext cx="241" cy="184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5850" name="Rectangle 10"/>
              <p:cNvSpPr>
                <a:spLocks noChangeArrowheads="1"/>
              </p:cNvSpPr>
              <p:nvPr/>
            </p:nvSpPr>
            <p:spPr bwMode="auto">
              <a:xfrm>
                <a:off x="1056" y="2838"/>
                <a:ext cx="323" cy="184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grpSp>
          <p:nvGrpSpPr>
            <p:cNvPr id="4" name="Group 11"/>
            <p:cNvGrpSpPr>
              <a:grpSpLocks/>
            </p:cNvGrpSpPr>
            <p:nvPr/>
          </p:nvGrpSpPr>
          <p:grpSpPr bwMode="auto">
            <a:xfrm>
              <a:off x="1379" y="3261"/>
              <a:ext cx="394" cy="145"/>
              <a:chOff x="1379" y="3261"/>
              <a:chExt cx="394" cy="145"/>
            </a:xfrm>
          </p:grpSpPr>
          <p:sp>
            <p:nvSpPr>
              <p:cNvPr id="35852" name="Oval 12"/>
              <p:cNvSpPr>
                <a:spLocks noChangeArrowheads="1"/>
              </p:cNvSpPr>
              <p:nvPr/>
            </p:nvSpPr>
            <p:spPr bwMode="auto">
              <a:xfrm>
                <a:off x="1609" y="3261"/>
                <a:ext cx="164" cy="145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5853" name="Oval 13"/>
              <p:cNvSpPr>
                <a:spLocks noChangeArrowheads="1"/>
              </p:cNvSpPr>
              <p:nvPr/>
            </p:nvSpPr>
            <p:spPr bwMode="auto">
              <a:xfrm>
                <a:off x="1379" y="3261"/>
                <a:ext cx="164" cy="145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5854" name="Rectangle 14"/>
              <p:cNvSpPr>
                <a:spLocks noChangeArrowheads="1"/>
              </p:cNvSpPr>
              <p:nvPr/>
            </p:nvSpPr>
            <p:spPr bwMode="auto">
              <a:xfrm>
                <a:off x="1465" y="3261"/>
                <a:ext cx="222" cy="145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grpSp>
          <p:nvGrpSpPr>
            <p:cNvPr id="5" name="Group 15"/>
            <p:cNvGrpSpPr>
              <a:grpSpLocks/>
            </p:cNvGrpSpPr>
            <p:nvPr/>
          </p:nvGrpSpPr>
          <p:grpSpPr bwMode="auto">
            <a:xfrm>
              <a:off x="753" y="2647"/>
              <a:ext cx="125" cy="145"/>
              <a:chOff x="753" y="2647"/>
              <a:chExt cx="125" cy="145"/>
            </a:xfrm>
          </p:grpSpPr>
          <p:grpSp>
            <p:nvGrpSpPr>
              <p:cNvPr id="6" name="Group 16"/>
              <p:cNvGrpSpPr>
                <a:grpSpLocks/>
              </p:cNvGrpSpPr>
              <p:nvPr/>
            </p:nvGrpSpPr>
            <p:grpSpPr bwMode="auto">
              <a:xfrm>
                <a:off x="753" y="2738"/>
                <a:ext cx="124" cy="54"/>
                <a:chOff x="753" y="2738"/>
                <a:chExt cx="124" cy="54"/>
              </a:xfrm>
            </p:grpSpPr>
            <p:sp>
              <p:nvSpPr>
                <p:cNvPr id="35857" name="AutoShape 17"/>
                <p:cNvSpPr>
                  <a:spLocks noChangeArrowheads="1"/>
                </p:cNvSpPr>
                <p:nvPr/>
              </p:nvSpPr>
              <p:spPr bwMode="auto">
                <a:xfrm rot="5400000">
                  <a:off x="755" y="2736"/>
                  <a:ext cx="54" cy="58"/>
                </a:xfrm>
                <a:prstGeom prst="triangle">
                  <a:avLst>
                    <a:gd name="adj" fmla="val 49986"/>
                  </a:avLst>
                </a:prstGeom>
                <a:solidFill>
                  <a:srgbClr val="868686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5858" name="AutoShape 18"/>
                <p:cNvSpPr>
                  <a:spLocks noChangeArrowheads="1"/>
                </p:cNvSpPr>
                <p:nvPr/>
              </p:nvSpPr>
              <p:spPr bwMode="auto">
                <a:xfrm rot="16200000">
                  <a:off x="821" y="2736"/>
                  <a:ext cx="54" cy="58"/>
                </a:xfrm>
                <a:prstGeom prst="triangle">
                  <a:avLst>
                    <a:gd name="adj" fmla="val 49986"/>
                  </a:avLst>
                </a:prstGeom>
                <a:solidFill>
                  <a:srgbClr val="868686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  <p:sp>
            <p:nvSpPr>
              <p:cNvPr id="35859" name="Oval 19"/>
              <p:cNvSpPr>
                <a:spLocks noChangeArrowheads="1"/>
              </p:cNvSpPr>
              <p:nvPr/>
            </p:nvSpPr>
            <p:spPr bwMode="auto">
              <a:xfrm>
                <a:off x="753" y="2647"/>
                <a:ext cx="125" cy="53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5860" name="Line 20"/>
              <p:cNvSpPr>
                <a:spLocks noChangeShapeType="1"/>
              </p:cNvSpPr>
              <p:nvPr/>
            </p:nvSpPr>
            <p:spPr bwMode="auto">
              <a:xfrm flipV="1">
                <a:off x="815" y="2704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sp>
          <p:nvSpPr>
            <p:cNvPr id="35861" name="Freeform 21"/>
            <p:cNvSpPr>
              <a:spLocks/>
            </p:cNvSpPr>
            <p:nvPr/>
          </p:nvSpPr>
          <p:spPr bwMode="auto">
            <a:xfrm>
              <a:off x="1106" y="3026"/>
              <a:ext cx="448" cy="23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15"/>
                </a:cxn>
                <a:cxn ang="0">
                  <a:pos x="447" y="115"/>
                </a:cxn>
                <a:cxn ang="0">
                  <a:pos x="447" y="231"/>
                </a:cxn>
              </a:cxnLst>
              <a:rect l="0" t="0" r="r" b="b"/>
              <a:pathLst>
                <a:path w="448" h="232">
                  <a:moveTo>
                    <a:pt x="0" y="0"/>
                  </a:moveTo>
                  <a:lnTo>
                    <a:pt x="0" y="115"/>
                  </a:lnTo>
                  <a:lnTo>
                    <a:pt x="447" y="115"/>
                  </a:lnTo>
                  <a:lnTo>
                    <a:pt x="447" y="231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sm" len="sm"/>
              <a:tailEnd type="stealth" w="med" len="med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35862" name="Freeform 22"/>
            <p:cNvSpPr>
              <a:spLocks/>
            </p:cNvSpPr>
            <p:nvPr/>
          </p:nvSpPr>
          <p:spPr bwMode="auto">
            <a:xfrm>
              <a:off x="1330" y="3026"/>
              <a:ext cx="538" cy="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7"/>
                </a:cxn>
                <a:cxn ang="0">
                  <a:pos x="537" y="77"/>
                </a:cxn>
              </a:cxnLst>
              <a:rect l="0" t="0" r="r" b="b"/>
              <a:pathLst>
                <a:path w="538" h="78">
                  <a:moveTo>
                    <a:pt x="0" y="0"/>
                  </a:moveTo>
                  <a:lnTo>
                    <a:pt x="0" y="77"/>
                  </a:lnTo>
                  <a:lnTo>
                    <a:pt x="537" y="77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stealth" w="med" len="med"/>
              <a:tailEnd type="none" w="sm" len="sm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35863" name="Line 23"/>
            <p:cNvSpPr>
              <a:spLocks noChangeShapeType="1"/>
            </p:cNvSpPr>
            <p:nvPr/>
          </p:nvSpPr>
          <p:spPr bwMode="auto">
            <a:xfrm>
              <a:off x="1508" y="3411"/>
              <a:ext cx="0" cy="22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stealth" w="med" len="med"/>
              <a:tailEnd type="none" w="sm" len="sm"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864" name="Freeform 24"/>
            <p:cNvSpPr>
              <a:spLocks/>
            </p:cNvSpPr>
            <p:nvPr/>
          </p:nvSpPr>
          <p:spPr bwMode="auto">
            <a:xfrm>
              <a:off x="794" y="2758"/>
              <a:ext cx="313" cy="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2" y="0"/>
                </a:cxn>
                <a:cxn ang="0">
                  <a:pos x="312" y="76"/>
                </a:cxn>
              </a:cxnLst>
              <a:rect l="0" t="0" r="r" b="b"/>
              <a:pathLst>
                <a:path w="313" h="77">
                  <a:moveTo>
                    <a:pt x="0" y="0"/>
                  </a:moveTo>
                  <a:lnTo>
                    <a:pt x="312" y="0"/>
                  </a:lnTo>
                  <a:lnTo>
                    <a:pt x="312" y="76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sm" len="sm"/>
              <a:tailEnd type="stealth" w="med" len="med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35865" name="Line 25"/>
            <p:cNvSpPr>
              <a:spLocks noChangeShapeType="1"/>
            </p:cNvSpPr>
            <p:nvPr/>
          </p:nvSpPr>
          <p:spPr bwMode="auto">
            <a:xfrm>
              <a:off x="928" y="3218"/>
              <a:ext cx="62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grpSp>
          <p:nvGrpSpPr>
            <p:cNvPr id="7" name="Group 26"/>
            <p:cNvGrpSpPr>
              <a:grpSpLocks/>
            </p:cNvGrpSpPr>
            <p:nvPr/>
          </p:nvGrpSpPr>
          <p:grpSpPr bwMode="auto">
            <a:xfrm>
              <a:off x="1647" y="2992"/>
              <a:ext cx="126" cy="145"/>
              <a:chOff x="1647" y="2992"/>
              <a:chExt cx="126" cy="145"/>
            </a:xfrm>
          </p:grpSpPr>
          <p:grpSp>
            <p:nvGrpSpPr>
              <p:cNvPr id="8" name="Group 27"/>
              <p:cNvGrpSpPr>
                <a:grpSpLocks/>
              </p:cNvGrpSpPr>
              <p:nvPr/>
            </p:nvGrpSpPr>
            <p:grpSpPr bwMode="auto">
              <a:xfrm>
                <a:off x="1647" y="3083"/>
                <a:ext cx="125" cy="54"/>
                <a:chOff x="1647" y="3083"/>
                <a:chExt cx="125" cy="54"/>
              </a:xfrm>
            </p:grpSpPr>
            <p:sp>
              <p:nvSpPr>
                <p:cNvPr id="35868" name="AutoShape 28"/>
                <p:cNvSpPr>
                  <a:spLocks noChangeArrowheads="1"/>
                </p:cNvSpPr>
                <p:nvPr/>
              </p:nvSpPr>
              <p:spPr bwMode="auto">
                <a:xfrm rot="5400000">
                  <a:off x="1649" y="3081"/>
                  <a:ext cx="54" cy="58"/>
                </a:xfrm>
                <a:prstGeom prst="triangle">
                  <a:avLst>
                    <a:gd name="adj" fmla="val 49986"/>
                  </a:avLst>
                </a:prstGeom>
                <a:solidFill>
                  <a:srgbClr val="868686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5869" name="AutoShape 29"/>
                <p:cNvSpPr>
                  <a:spLocks noChangeArrowheads="1"/>
                </p:cNvSpPr>
                <p:nvPr/>
              </p:nvSpPr>
              <p:spPr bwMode="auto">
                <a:xfrm rot="16200000">
                  <a:off x="1716" y="3081"/>
                  <a:ext cx="54" cy="58"/>
                </a:xfrm>
                <a:prstGeom prst="triangle">
                  <a:avLst>
                    <a:gd name="adj" fmla="val 49986"/>
                  </a:avLst>
                </a:prstGeom>
                <a:solidFill>
                  <a:srgbClr val="868686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  <p:sp>
            <p:nvSpPr>
              <p:cNvPr id="35870" name="Oval 30"/>
              <p:cNvSpPr>
                <a:spLocks noChangeArrowheads="1"/>
              </p:cNvSpPr>
              <p:nvPr/>
            </p:nvSpPr>
            <p:spPr bwMode="auto">
              <a:xfrm>
                <a:off x="1647" y="2992"/>
                <a:ext cx="126" cy="53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5871" name="Line 31"/>
              <p:cNvSpPr>
                <a:spLocks noChangeShapeType="1"/>
              </p:cNvSpPr>
              <p:nvPr/>
            </p:nvSpPr>
            <p:spPr bwMode="auto">
              <a:xfrm flipV="1">
                <a:off x="1710" y="3050"/>
                <a:ext cx="0" cy="6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grpSp>
          <p:nvGrpSpPr>
            <p:cNvPr id="9" name="Group 32"/>
            <p:cNvGrpSpPr>
              <a:grpSpLocks/>
            </p:cNvGrpSpPr>
            <p:nvPr/>
          </p:nvGrpSpPr>
          <p:grpSpPr bwMode="auto">
            <a:xfrm>
              <a:off x="931" y="3107"/>
              <a:ext cx="126" cy="146"/>
              <a:chOff x="931" y="3107"/>
              <a:chExt cx="126" cy="146"/>
            </a:xfrm>
          </p:grpSpPr>
          <p:grpSp>
            <p:nvGrpSpPr>
              <p:cNvPr id="10" name="Group 33"/>
              <p:cNvGrpSpPr>
                <a:grpSpLocks/>
              </p:cNvGrpSpPr>
              <p:nvPr/>
            </p:nvGrpSpPr>
            <p:grpSpPr bwMode="auto">
              <a:xfrm>
                <a:off x="931" y="3199"/>
                <a:ext cx="126" cy="54"/>
                <a:chOff x="931" y="3199"/>
                <a:chExt cx="126" cy="54"/>
              </a:xfrm>
            </p:grpSpPr>
            <p:sp>
              <p:nvSpPr>
                <p:cNvPr id="35874" name="AutoShape 34"/>
                <p:cNvSpPr>
                  <a:spLocks noChangeArrowheads="1"/>
                </p:cNvSpPr>
                <p:nvPr/>
              </p:nvSpPr>
              <p:spPr bwMode="auto">
                <a:xfrm rot="5400000">
                  <a:off x="934" y="3196"/>
                  <a:ext cx="54" cy="60"/>
                </a:xfrm>
                <a:prstGeom prst="triangle">
                  <a:avLst>
                    <a:gd name="adj" fmla="val 49986"/>
                  </a:avLst>
                </a:prstGeom>
                <a:solidFill>
                  <a:srgbClr val="868686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5875" name="AutoShape 35"/>
                <p:cNvSpPr>
                  <a:spLocks noChangeArrowheads="1"/>
                </p:cNvSpPr>
                <p:nvPr/>
              </p:nvSpPr>
              <p:spPr bwMode="auto">
                <a:xfrm rot="16200000">
                  <a:off x="1001" y="3197"/>
                  <a:ext cx="54" cy="58"/>
                </a:xfrm>
                <a:prstGeom prst="triangle">
                  <a:avLst>
                    <a:gd name="adj" fmla="val 49986"/>
                  </a:avLst>
                </a:prstGeom>
                <a:solidFill>
                  <a:srgbClr val="868686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  <p:sp>
            <p:nvSpPr>
              <p:cNvPr id="35876" name="Oval 36"/>
              <p:cNvSpPr>
                <a:spLocks noChangeArrowheads="1"/>
              </p:cNvSpPr>
              <p:nvPr/>
            </p:nvSpPr>
            <p:spPr bwMode="auto">
              <a:xfrm>
                <a:off x="931" y="3107"/>
                <a:ext cx="126" cy="53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5877" name="Line 37"/>
              <p:cNvSpPr>
                <a:spLocks noChangeShapeType="1"/>
              </p:cNvSpPr>
              <p:nvPr/>
            </p:nvSpPr>
            <p:spPr bwMode="auto">
              <a:xfrm flipV="1">
                <a:off x="995" y="3165"/>
                <a:ext cx="0" cy="6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sp>
          <p:nvSpPr>
            <p:cNvPr id="35878" name="Freeform 38"/>
            <p:cNvSpPr>
              <a:spLocks/>
            </p:cNvSpPr>
            <p:nvPr/>
          </p:nvSpPr>
          <p:spPr bwMode="auto">
            <a:xfrm>
              <a:off x="1330" y="2527"/>
              <a:ext cx="358" cy="308"/>
            </a:xfrm>
            <a:custGeom>
              <a:avLst/>
              <a:gdLst/>
              <a:ahLst/>
              <a:cxnLst>
                <a:cxn ang="0">
                  <a:pos x="0" y="307"/>
                </a:cxn>
                <a:cxn ang="0">
                  <a:pos x="0" y="230"/>
                </a:cxn>
                <a:cxn ang="0">
                  <a:pos x="357" y="230"/>
                </a:cxn>
                <a:cxn ang="0">
                  <a:pos x="357" y="0"/>
                </a:cxn>
              </a:cxnLst>
              <a:rect l="0" t="0" r="r" b="b"/>
              <a:pathLst>
                <a:path w="358" h="308">
                  <a:moveTo>
                    <a:pt x="0" y="307"/>
                  </a:moveTo>
                  <a:lnTo>
                    <a:pt x="0" y="230"/>
                  </a:lnTo>
                  <a:lnTo>
                    <a:pt x="357" y="230"/>
                  </a:lnTo>
                  <a:lnTo>
                    <a:pt x="357" y="0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sm" len="sm"/>
              <a:tailEnd type="stealth" w="med" len="med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35879" name="Line 39"/>
            <p:cNvSpPr>
              <a:spLocks noChangeShapeType="1"/>
            </p:cNvSpPr>
            <p:nvPr/>
          </p:nvSpPr>
          <p:spPr bwMode="auto">
            <a:xfrm flipV="1">
              <a:off x="1463" y="2527"/>
              <a:ext cx="0" cy="23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stealth" w="med" len="med"/>
              <a:tailEnd type="none" w="sm" len="sm"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grpSp>
          <p:nvGrpSpPr>
            <p:cNvPr id="11" name="Group 40"/>
            <p:cNvGrpSpPr>
              <a:grpSpLocks/>
            </p:cNvGrpSpPr>
            <p:nvPr/>
          </p:nvGrpSpPr>
          <p:grpSpPr bwMode="auto">
            <a:xfrm>
              <a:off x="1768" y="2609"/>
              <a:ext cx="218" cy="166"/>
              <a:chOff x="1768" y="2609"/>
              <a:chExt cx="218" cy="166"/>
            </a:xfrm>
          </p:grpSpPr>
          <p:sp>
            <p:nvSpPr>
              <p:cNvPr id="35881" name="Oval 41"/>
              <p:cNvSpPr>
                <a:spLocks noChangeArrowheads="1"/>
              </p:cNvSpPr>
              <p:nvPr/>
            </p:nvSpPr>
            <p:spPr bwMode="auto">
              <a:xfrm>
                <a:off x="1784" y="2609"/>
                <a:ext cx="171" cy="146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5882" name="Rectangle 42"/>
              <p:cNvSpPr>
                <a:spLocks noChangeArrowheads="1"/>
              </p:cNvSpPr>
              <p:nvPr/>
            </p:nvSpPr>
            <p:spPr bwMode="auto">
              <a:xfrm>
                <a:off x="1768" y="2621"/>
                <a:ext cx="218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>
                <a:spAutoFit/>
              </a:bodyPr>
              <a:lstStyle/>
              <a:p>
                <a:r>
                  <a:rPr lang="es-ES_tradnl" sz="1000"/>
                  <a:t>PT</a:t>
                </a:r>
              </a:p>
            </p:txBody>
          </p:sp>
        </p:grpSp>
        <p:grpSp>
          <p:nvGrpSpPr>
            <p:cNvPr id="12" name="Group 43"/>
            <p:cNvGrpSpPr>
              <a:grpSpLocks/>
            </p:cNvGrpSpPr>
            <p:nvPr/>
          </p:nvGrpSpPr>
          <p:grpSpPr bwMode="auto">
            <a:xfrm>
              <a:off x="650" y="2878"/>
              <a:ext cx="209" cy="165"/>
              <a:chOff x="650" y="2878"/>
              <a:chExt cx="209" cy="165"/>
            </a:xfrm>
          </p:grpSpPr>
          <p:sp>
            <p:nvSpPr>
              <p:cNvPr id="35884" name="Oval 44"/>
              <p:cNvSpPr>
                <a:spLocks noChangeArrowheads="1"/>
              </p:cNvSpPr>
              <p:nvPr/>
            </p:nvSpPr>
            <p:spPr bwMode="auto">
              <a:xfrm>
                <a:off x="666" y="2878"/>
                <a:ext cx="170" cy="146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5885" name="Rectangle 45"/>
              <p:cNvSpPr>
                <a:spLocks noChangeArrowheads="1"/>
              </p:cNvSpPr>
              <p:nvPr/>
            </p:nvSpPr>
            <p:spPr bwMode="auto">
              <a:xfrm>
                <a:off x="650" y="2889"/>
                <a:ext cx="209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>
                <a:spAutoFit/>
              </a:bodyPr>
              <a:lstStyle/>
              <a:p>
                <a:r>
                  <a:rPr lang="es-ES_tradnl" sz="1000"/>
                  <a:t>LT</a:t>
                </a:r>
              </a:p>
            </p:txBody>
          </p:sp>
        </p:grpSp>
        <p:sp>
          <p:nvSpPr>
            <p:cNvPr id="35886" name="Line 46"/>
            <p:cNvSpPr>
              <a:spLocks noChangeShapeType="1"/>
            </p:cNvSpPr>
            <p:nvPr/>
          </p:nvSpPr>
          <p:spPr bwMode="auto">
            <a:xfrm>
              <a:off x="1688" y="2681"/>
              <a:ext cx="8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887" name="Line 47"/>
            <p:cNvSpPr>
              <a:spLocks noChangeShapeType="1"/>
            </p:cNvSpPr>
            <p:nvPr/>
          </p:nvSpPr>
          <p:spPr bwMode="auto">
            <a:xfrm flipH="1">
              <a:off x="838" y="2950"/>
              <a:ext cx="8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grpSp>
          <p:nvGrpSpPr>
            <p:cNvPr id="13" name="Group 48"/>
            <p:cNvGrpSpPr>
              <a:grpSpLocks/>
            </p:cNvGrpSpPr>
            <p:nvPr/>
          </p:nvGrpSpPr>
          <p:grpSpPr bwMode="auto">
            <a:xfrm>
              <a:off x="1097" y="3301"/>
              <a:ext cx="209" cy="164"/>
              <a:chOff x="1097" y="3301"/>
              <a:chExt cx="209" cy="164"/>
            </a:xfrm>
          </p:grpSpPr>
          <p:sp>
            <p:nvSpPr>
              <p:cNvPr id="35889" name="Oval 49"/>
              <p:cNvSpPr>
                <a:spLocks noChangeArrowheads="1"/>
              </p:cNvSpPr>
              <p:nvPr/>
            </p:nvSpPr>
            <p:spPr bwMode="auto">
              <a:xfrm>
                <a:off x="1113" y="3301"/>
                <a:ext cx="171" cy="145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5890" name="Rectangle 50"/>
              <p:cNvSpPr>
                <a:spLocks noChangeArrowheads="1"/>
              </p:cNvSpPr>
              <p:nvPr/>
            </p:nvSpPr>
            <p:spPr bwMode="auto">
              <a:xfrm>
                <a:off x="1097" y="3311"/>
                <a:ext cx="209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>
                <a:spAutoFit/>
              </a:bodyPr>
              <a:lstStyle/>
              <a:p>
                <a:r>
                  <a:rPr lang="es-ES_tradnl" sz="1000"/>
                  <a:t>LT</a:t>
                </a:r>
              </a:p>
            </p:txBody>
          </p:sp>
        </p:grpSp>
        <p:sp>
          <p:nvSpPr>
            <p:cNvPr id="35891" name="Line 51"/>
            <p:cNvSpPr>
              <a:spLocks noChangeShapeType="1"/>
            </p:cNvSpPr>
            <p:nvPr/>
          </p:nvSpPr>
          <p:spPr bwMode="auto">
            <a:xfrm flipH="1">
              <a:off x="1286" y="3372"/>
              <a:ext cx="8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grpSp>
          <p:nvGrpSpPr>
            <p:cNvPr id="14" name="Group 52"/>
            <p:cNvGrpSpPr>
              <a:grpSpLocks/>
            </p:cNvGrpSpPr>
            <p:nvPr/>
          </p:nvGrpSpPr>
          <p:grpSpPr bwMode="auto">
            <a:xfrm>
              <a:off x="1589" y="3454"/>
              <a:ext cx="218" cy="165"/>
              <a:chOff x="1589" y="3454"/>
              <a:chExt cx="218" cy="165"/>
            </a:xfrm>
          </p:grpSpPr>
          <p:sp>
            <p:nvSpPr>
              <p:cNvPr id="35893" name="Oval 53"/>
              <p:cNvSpPr>
                <a:spLocks noChangeArrowheads="1"/>
              </p:cNvSpPr>
              <p:nvPr/>
            </p:nvSpPr>
            <p:spPr bwMode="auto">
              <a:xfrm>
                <a:off x="1605" y="3454"/>
                <a:ext cx="171" cy="146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5894" name="Rectangle 54"/>
              <p:cNvSpPr>
                <a:spLocks noChangeArrowheads="1"/>
              </p:cNvSpPr>
              <p:nvPr/>
            </p:nvSpPr>
            <p:spPr bwMode="auto">
              <a:xfrm>
                <a:off x="1589" y="3465"/>
                <a:ext cx="218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>
                <a:spAutoFit/>
              </a:bodyPr>
              <a:lstStyle/>
              <a:p>
                <a:r>
                  <a:rPr lang="es-ES_tradnl" sz="1000"/>
                  <a:t>PT</a:t>
                </a:r>
              </a:p>
            </p:txBody>
          </p:sp>
        </p:grpSp>
        <p:sp>
          <p:nvSpPr>
            <p:cNvPr id="35895" name="Line 55"/>
            <p:cNvSpPr>
              <a:spLocks noChangeShapeType="1"/>
            </p:cNvSpPr>
            <p:nvPr/>
          </p:nvSpPr>
          <p:spPr bwMode="auto">
            <a:xfrm>
              <a:off x="1509" y="3525"/>
              <a:ext cx="8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grpSp>
          <p:nvGrpSpPr>
            <p:cNvPr id="15" name="Group 56"/>
            <p:cNvGrpSpPr>
              <a:grpSpLocks/>
            </p:cNvGrpSpPr>
            <p:nvPr/>
          </p:nvGrpSpPr>
          <p:grpSpPr bwMode="auto">
            <a:xfrm>
              <a:off x="1186" y="2494"/>
              <a:ext cx="214" cy="166"/>
              <a:chOff x="1186" y="2494"/>
              <a:chExt cx="214" cy="166"/>
            </a:xfrm>
          </p:grpSpPr>
          <p:sp>
            <p:nvSpPr>
              <p:cNvPr id="35897" name="Oval 57"/>
              <p:cNvSpPr>
                <a:spLocks noChangeArrowheads="1"/>
              </p:cNvSpPr>
              <p:nvPr/>
            </p:nvSpPr>
            <p:spPr bwMode="auto">
              <a:xfrm>
                <a:off x="1203" y="2494"/>
                <a:ext cx="171" cy="146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5898" name="Rectangle 58"/>
              <p:cNvSpPr>
                <a:spLocks noChangeArrowheads="1"/>
              </p:cNvSpPr>
              <p:nvPr/>
            </p:nvSpPr>
            <p:spPr bwMode="auto">
              <a:xfrm>
                <a:off x="1186" y="2506"/>
                <a:ext cx="214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>
                <a:spAutoFit/>
              </a:bodyPr>
              <a:lstStyle/>
              <a:p>
                <a:r>
                  <a:rPr lang="es-ES_tradnl" sz="1000"/>
                  <a:t>FT</a:t>
                </a:r>
              </a:p>
            </p:txBody>
          </p:sp>
        </p:grpSp>
        <p:sp>
          <p:nvSpPr>
            <p:cNvPr id="35899" name="Line 59"/>
            <p:cNvSpPr>
              <a:spLocks noChangeShapeType="1"/>
            </p:cNvSpPr>
            <p:nvPr/>
          </p:nvSpPr>
          <p:spPr bwMode="auto">
            <a:xfrm>
              <a:off x="1376" y="2566"/>
              <a:ext cx="8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900" name="Line 60"/>
            <p:cNvSpPr>
              <a:spLocks noChangeShapeType="1"/>
            </p:cNvSpPr>
            <p:nvPr/>
          </p:nvSpPr>
          <p:spPr bwMode="auto">
            <a:xfrm flipH="1">
              <a:off x="571" y="2681"/>
              <a:ext cx="17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901" name="Freeform 61"/>
            <p:cNvSpPr>
              <a:spLocks/>
            </p:cNvSpPr>
            <p:nvPr/>
          </p:nvSpPr>
          <p:spPr bwMode="auto">
            <a:xfrm>
              <a:off x="1777" y="2527"/>
              <a:ext cx="358" cy="500"/>
            </a:xfrm>
            <a:custGeom>
              <a:avLst/>
              <a:gdLst/>
              <a:ahLst/>
              <a:cxnLst>
                <a:cxn ang="0">
                  <a:pos x="0" y="499"/>
                </a:cxn>
                <a:cxn ang="0">
                  <a:pos x="357" y="499"/>
                </a:cxn>
                <a:cxn ang="0">
                  <a:pos x="357" y="0"/>
                </a:cxn>
              </a:cxnLst>
              <a:rect l="0" t="0" r="r" b="b"/>
              <a:pathLst>
                <a:path w="358" h="500">
                  <a:moveTo>
                    <a:pt x="0" y="499"/>
                  </a:moveTo>
                  <a:lnTo>
                    <a:pt x="357" y="499"/>
                  </a:lnTo>
                  <a:lnTo>
                    <a:pt x="357" y="0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35902" name="Line 62"/>
          <p:cNvSpPr>
            <a:spLocks noChangeShapeType="1"/>
          </p:cNvSpPr>
          <p:nvPr/>
        </p:nvSpPr>
        <p:spPr bwMode="auto">
          <a:xfrm>
            <a:off x="3214688" y="2781300"/>
            <a:ext cx="0" cy="60801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lg"/>
            <a:tailEnd type="stealth" w="med" len="lg"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5903" name="Line 63"/>
          <p:cNvSpPr>
            <a:spLocks noChangeShapeType="1"/>
          </p:cNvSpPr>
          <p:nvPr/>
        </p:nvSpPr>
        <p:spPr bwMode="auto">
          <a:xfrm>
            <a:off x="1438275" y="2781300"/>
            <a:ext cx="0" cy="60801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lg"/>
            <a:tailEnd type="stealth" w="med" len="lg"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5904" name="Line 64"/>
          <p:cNvSpPr>
            <a:spLocks noChangeShapeType="1"/>
          </p:cNvSpPr>
          <p:nvPr/>
        </p:nvSpPr>
        <p:spPr bwMode="auto">
          <a:xfrm>
            <a:off x="2503488" y="2781300"/>
            <a:ext cx="0" cy="60801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lg"/>
            <a:tailEnd type="stealth" w="med" len="lg"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5905" name="Rectangle 65"/>
          <p:cNvSpPr>
            <a:spLocks noChangeArrowheads="1"/>
          </p:cNvSpPr>
          <p:nvPr/>
        </p:nvSpPr>
        <p:spPr bwMode="auto">
          <a:xfrm>
            <a:off x="3657600" y="4191000"/>
            <a:ext cx="221615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>
              <a:buFontTx/>
              <a:buChar char="•"/>
            </a:pPr>
            <a:r>
              <a:rPr lang="es-MX" sz="1400"/>
              <a:t> Procesamento de dados</a:t>
            </a:r>
          </a:p>
          <a:p>
            <a:pPr>
              <a:buFontTx/>
              <a:buChar char="•"/>
            </a:pPr>
            <a:r>
              <a:rPr lang="es-MX" sz="1400"/>
              <a:t> Cálculos</a:t>
            </a:r>
          </a:p>
          <a:p>
            <a:pPr>
              <a:buFontTx/>
              <a:buChar char="•"/>
            </a:pPr>
            <a:r>
              <a:rPr lang="es-MX" sz="1400"/>
              <a:t> Controle</a:t>
            </a:r>
          </a:p>
          <a:p>
            <a:pPr>
              <a:buFontTx/>
              <a:buChar char="•"/>
            </a:pPr>
            <a:r>
              <a:rPr lang="es-MX" sz="1400"/>
              <a:t> Diagnósticos</a:t>
            </a:r>
          </a:p>
        </p:txBody>
      </p:sp>
      <p:sp>
        <p:nvSpPr>
          <p:cNvPr id="35906" name="Rectangle 66"/>
          <p:cNvSpPr>
            <a:spLocks noChangeArrowheads="1"/>
          </p:cNvSpPr>
          <p:nvPr/>
        </p:nvSpPr>
        <p:spPr bwMode="auto">
          <a:xfrm>
            <a:off x="6253163" y="3194050"/>
            <a:ext cx="1349375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>
              <a:buFontTx/>
              <a:buChar char="•"/>
            </a:pPr>
            <a:r>
              <a:rPr lang="es-MX" sz="1400"/>
              <a:t> Operação</a:t>
            </a:r>
          </a:p>
          <a:p>
            <a:pPr>
              <a:buFontTx/>
              <a:buChar char="•"/>
            </a:pPr>
            <a:r>
              <a:rPr lang="es-MX" sz="1400"/>
              <a:t> Manutenção</a:t>
            </a:r>
          </a:p>
          <a:p>
            <a:pPr>
              <a:buFontTx/>
              <a:buChar char="•"/>
            </a:pPr>
            <a:r>
              <a:rPr lang="es-MX" sz="1400"/>
              <a:t> Diagnósticos</a:t>
            </a:r>
          </a:p>
          <a:p>
            <a:pPr>
              <a:buFontTx/>
              <a:buChar char="•"/>
            </a:pPr>
            <a:r>
              <a:rPr lang="es-MX" sz="1400"/>
              <a:t> Configuração</a:t>
            </a:r>
          </a:p>
        </p:txBody>
      </p:sp>
      <p:sp>
        <p:nvSpPr>
          <p:cNvPr id="35907" name="Rectangle 67"/>
          <p:cNvSpPr>
            <a:spLocks noChangeArrowheads="1"/>
          </p:cNvSpPr>
          <p:nvPr/>
        </p:nvSpPr>
        <p:spPr bwMode="auto">
          <a:xfrm>
            <a:off x="1920875" y="2157413"/>
            <a:ext cx="3424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s-ES_tradnl" sz="2400"/>
              <a:t>Fieldbus Foundation H1</a:t>
            </a:r>
          </a:p>
        </p:txBody>
      </p:sp>
      <p:sp>
        <p:nvSpPr>
          <p:cNvPr id="35908" name="Freeform 68"/>
          <p:cNvSpPr>
            <a:spLocks/>
          </p:cNvSpPr>
          <p:nvPr/>
        </p:nvSpPr>
        <p:spPr bwMode="auto">
          <a:xfrm>
            <a:off x="1793875" y="2657475"/>
            <a:ext cx="144463" cy="673100"/>
          </a:xfrm>
          <a:custGeom>
            <a:avLst/>
            <a:gdLst/>
            <a:ahLst/>
            <a:cxnLst>
              <a:cxn ang="0">
                <a:pos x="90" y="423"/>
              </a:cxn>
              <a:cxn ang="0">
                <a:pos x="0" y="423"/>
              </a:cxn>
              <a:cxn ang="0">
                <a:pos x="0" y="0"/>
              </a:cxn>
            </a:cxnLst>
            <a:rect l="0" t="0" r="r" b="b"/>
            <a:pathLst>
              <a:path w="91" h="424">
                <a:moveTo>
                  <a:pt x="90" y="423"/>
                </a:moveTo>
                <a:lnTo>
                  <a:pt x="0" y="423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35909" name="Freeform 69"/>
          <p:cNvSpPr>
            <a:spLocks/>
          </p:cNvSpPr>
          <p:nvPr/>
        </p:nvSpPr>
        <p:spPr bwMode="auto">
          <a:xfrm>
            <a:off x="3143250" y="2657475"/>
            <a:ext cx="284163" cy="855663"/>
          </a:xfrm>
          <a:custGeom>
            <a:avLst/>
            <a:gdLst/>
            <a:ahLst/>
            <a:cxnLst>
              <a:cxn ang="0">
                <a:pos x="0" y="538"/>
              </a:cxn>
              <a:cxn ang="0">
                <a:pos x="178" y="538"/>
              </a:cxn>
              <a:cxn ang="0">
                <a:pos x="178" y="0"/>
              </a:cxn>
            </a:cxnLst>
            <a:rect l="0" t="0" r="r" b="b"/>
            <a:pathLst>
              <a:path w="179" h="539">
                <a:moveTo>
                  <a:pt x="0" y="538"/>
                </a:moveTo>
                <a:lnTo>
                  <a:pt x="178" y="538"/>
                </a:lnTo>
                <a:lnTo>
                  <a:pt x="178" y="0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35910" name="Freeform 70"/>
          <p:cNvSpPr>
            <a:spLocks/>
          </p:cNvSpPr>
          <p:nvPr/>
        </p:nvSpPr>
        <p:spPr bwMode="auto">
          <a:xfrm>
            <a:off x="942975" y="2657475"/>
            <a:ext cx="285750" cy="1282700"/>
          </a:xfrm>
          <a:custGeom>
            <a:avLst/>
            <a:gdLst/>
            <a:ahLst/>
            <a:cxnLst>
              <a:cxn ang="0">
                <a:pos x="89" y="807"/>
              </a:cxn>
              <a:cxn ang="0">
                <a:pos x="0" y="807"/>
              </a:cxn>
              <a:cxn ang="0">
                <a:pos x="0" y="307"/>
              </a:cxn>
              <a:cxn ang="0">
                <a:pos x="179" y="307"/>
              </a:cxn>
              <a:cxn ang="0">
                <a:pos x="179" y="0"/>
              </a:cxn>
            </a:cxnLst>
            <a:rect l="0" t="0" r="r" b="b"/>
            <a:pathLst>
              <a:path w="180" h="808">
                <a:moveTo>
                  <a:pt x="89" y="807"/>
                </a:moveTo>
                <a:lnTo>
                  <a:pt x="0" y="807"/>
                </a:lnTo>
                <a:lnTo>
                  <a:pt x="0" y="307"/>
                </a:lnTo>
                <a:lnTo>
                  <a:pt x="179" y="307"/>
                </a:lnTo>
                <a:lnTo>
                  <a:pt x="179" y="0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72" name="Rectangle 2"/>
          <p:cNvSpPr txBox="1">
            <a:spLocks noChangeArrowheads="1"/>
          </p:cNvSpPr>
          <p:nvPr/>
        </p:nvSpPr>
        <p:spPr>
          <a:xfrm>
            <a:off x="0" y="500042"/>
            <a:ext cx="9144000" cy="7239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Rede </a:t>
            </a:r>
            <a:r>
              <a:rPr kumimoji="0" lang="pt-BR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Fieldbus</a:t>
            </a:r>
            <a:r>
              <a:rPr kumimoji="0" lang="pt-BR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 </a:t>
            </a:r>
            <a:r>
              <a:rPr kumimoji="0" lang="pt-BR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Foundation</a:t>
            </a:r>
            <a:endParaRPr kumimoji="0" lang="pt-BR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aramond" pitchFamily="18" charset="0"/>
              <a:ea typeface="+mj-ea"/>
              <a:cs typeface="+mj-cs"/>
            </a:endParaRPr>
          </a:p>
        </p:txBody>
      </p:sp>
      <p:sp>
        <p:nvSpPr>
          <p:cNvPr id="71" name="Retângulo 70"/>
          <p:cNvSpPr/>
          <p:nvPr/>
        </p:nvSpPr>
        <p:spPr>
          <a:xfrm>
            <a:off x="357190" y="214290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2000" dirty="0" err="1" smtClean="0">
                <a:solidFill>
                  <a:schemeClr val="bg1"/>
                </a:solidFill>
                <a:latin typeface="Garamond" pitchFamily="18" charset="0"/>
              </a:rPr>
              <a:t>Fieldbus</a:t>
            </a:r>
            <a:r>
              <a:rPr lang="pt-BR" sz="2000" dirty="0" smtClean="0">
                <a:solidFill>
                  <a:schemeClr val="bg1"/>
                </a:solidFill>
                <a:latin typeface="Garamond" pitchFamily="18" charset="0"/>
              </a:rPr>
              <a:t> </a:t>
            </a:r>
            <a:r>
              <a:rPr lang="pt-BR" sz="2000" dirty="0" err="1" smtClean="0">
                <a:solidFill>
                  <a:schemeClr val="bg1"/>
                </a:solidFill>
                <a:latin typeface="Garamond" pitchFamily="18" charset="0"/>
              </a:rPr>
              <a:t>Foundation</a:t>
            </a:r>
            <a:endParaRPr lang="en-US" sz="2000" dirty="0">
              <a:solidFill>
                <a:schemeClr val="bg1"/>
              </a:solidFill>
              <a:latin typeface="Garamond" pitchFamily="18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1000"/>
                                        <p:tgtEl>
                                          <p:spTgt spid="35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1000"/>
                                        <p:tgtEl>
                                          <p:spTgt spid="35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905" grpId="0"/>
      <p:bldP spid="3590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4721225" y="5037138"/>
            <a:ext cx="2716213" cy="460375"/>
          </a:xfrm>
          <a:prstGeom prst="rect">
            <a:avLst/>
          </a:prstGeom>
          <a:solidFill>
            <a:srgbClr val="00DFCA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algn="ctr">
              <a:lnSpc>
                <a:spcPct val="90000"/>
              </a:lnSpc>
            </a:pPr>
            <a:r>
              <a:rPr lang="en-US" sz="1600" b="1"/>
              <a:t>PHYSICAL LAYER</a:t>
            </a:r>
          </a:p>
        </p:txBody>
      </p:sp>
      <p:sp>
        <p:nvSpPr>
          <p:cNvPr id="48131" name="Rectangle 3"/>
          <p:cNvSpPr>
            <a:spLocks noChangeArrowheads="1"/>
          </p:cNvSpPr>
          <p:nvPr/>
        </p:nvSpPr>
        <p:spPr bwMode="auto">
          <a:xfrm>
            <a:off x="4721225" y="4572000"/>
            <a:ext cx="2713038" cy="452438"/>
          </a:xfrm>
          <a:prstGeom prst="rect">
            <a:avLst/>
          </a:prstGeom>
          <a:solidFill>
            <a:srgbClr val="FDC0E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algn="ctr">
              <a:lnSpc>
                <a:spcPct val="90000"/>
              </a:lnSpc>
            </a:pPr>
            <a:r>
              <a:rPr lang="en-US" sz="1600" b="1"/>
              <a:t>DATA LINK LAYER</a:t>
            </a:r>
          </a:p>
        </p:txBody>
      </p:sp>
      <p:sp>
        <p:nvSpPr>
          <p:cNvPr id="48132" name="Rectangle 4"/>
          <p:cNvSpPr>
            <a:spLocks noChangeArrowheads="1"/>
          </p:cNvSpPr>
          <p:nvPr/>
        </p:nvSpPr>
        <p:spPr bwMode="auto">
          <a:xfrm>
            <a:off x="4697413" y="2368550"/>
            <a:ext cx="2713037" cy="547688"/>
          </a:xfrm>
          <a:prstGeom prst="rect">
            <a:avLst/>
          </a:prstGeom>
          <a:solidFill>
            <a:srgbClr val="A2C1FE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algn="ctr">
              <a:lnSpc>
                <a:spcPct val="90000"/>
              </a:lnSpc>
            </a:pPr>
            <a:r>
              <a:rPr lang="en-US" sz="1600" b="1"/>
              <a:t>FIELDBUS ACCESS  </a:t>
            </a:r>
          </a:p>
          <a:p>
            <a:pPr algn="ctr">
              <a:lnSpc>
                <a:spcPct val="90000"/>
              </a:lnSpc>
            </a:pPr>
            <a:r>
              <a:rPr lang="en-US" sz="1600" b="1"/>
              <a:t>SUBLAYER</a:t>
            </a:r>
          </a:p>
        </p:txBody>
      </p:sp>
      <p:sp>
        <p:nvSpPr>
          <p:cNvPr id="48133" name="Rectangle 5"/>
          <p:cNvSpPr>
            <a:spLocks noChangeArrowheads="1"/>
          </p:cNvSpPr>
          <p:nvPr/>
        </p:nvSpPr>
        <p:spPr bwMode="auto">
          <a:xfrm>
            <a:off x="4697413" y="1773238"/>
            <a:ext cx="2713037" cy="590550"/>
          </a:xfrm>
          <a:prstGeom prst="rect">
            <a:avLst/>
          </a:prstGeom>
          <a:solidFill>
            <a:srgbClr val="F6BF6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algn="ctr">
              <a:lnSpc>
                <a:spcPct val="90000"/>
              </a:lnSpc>
            </a:pPr>
            <a:r>
              <a:rPr lang="en-US" sz="1600" b="1"/>
              <a:t>FIELDBUS MESSAGING </a:t>
            </a:r>
          </a:p>
          <a:p>
            <a:pPr algn="ctr">
              <a:lnSpc>
                <a:spcPct val="90000"/>
              </a:lnSpc>
            </a:pPr>
            <a:r>
              <a:rPr lang="en-US" sz="1600" b="1"/>
              <a:t>SPECIFICATION</a:t>
            </a:r>
          </a:p>
        </p:txBody>
      </p:sp>
      <p:sp>
        <p:nvSpPr>
          <p:cNvPr id="48134" name="Rectangle 6"/>
          <p:cNvSpPr>
            <a:spLocks noChangeArrowheads="1"/>
          </p:cNvSpPr>
          <p:nvPr/>
        </p:nvSpPr>
        <p:spPr bwMode="auto">
          <a:xfrm>
            <a:off x="4697413" y="1309688"/>
            <a:ext cx="2713037" cy="45085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algn="ctr">
              <a:lnSpc>
                <a:spcPct val="90000"/>
              </a:lnSpc>
            </a:pPr>
            <a:r>
              <a:rPr lang="en-US" sz="1600" b="1"/>
              <a:t>USER LAYER </a:t>
            </a:r>
          </a:p>
        </p:txBody>
      </p:sp>
      <p:sp>
        <p:nvSpPr>
          <p:cNvPr id="48135" name="Rectangle 7"/>
          <p:cNvSpPr>
            <a:spLocks noChangeArrowheads="1"/>
          </p:cNvSpPr>
          <p:nvPr/>
        </p:nvSpPr>
        <p:spPr bwMode="auto">
          <a:xfrm>
            <a:off x="1154113" y="3633788"/>
            <a:ext cx="2716212" cy="4619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algn="ctr">
              <a:lnSpc>
                <a:spcPct val="90000"/>
              </a:lnSpc>
            </a:pPr>
            <a:r>
              <a:rPr lang="en-US" sz="1600" b="1"/>
              <a:t>TRANSPORT LAYER</a:t>
            </a:r>
          </a:p>
        </p:txBody>
      </p:sp>
      <p:sp>
        <p:nvSpPr>
          <p:cNvPr id="48136" name="Rectangle 8"/>
          <p:cNvSpPr>
            <a:spLocks noChangeArrowheads="1"/>
          </p:cNvSpPr>
          <p:nvPr/>
        </p:nvSpPr>
        <p:spPr bwMode="auto">
          <a:xfrm>
            <a:off x="1154113" y="3170238"/>
            <a:ext cx="2713037" cy="450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algn="ctr">
              <a:lnSpc>
                <a:spcPct val="90000"/>
              </a:lnSpc>
            </a:pPr>
            <a:r>
              <a:rPr lang="en-US" sz="1600" b="1"/>
              <a:t>SESSION LAYER</a:t>
            </a:r>
          </a:p>
        </p:txBody>
      </p:sp>
      <p:sp>
        <p:nvSpPr>
          <p:cNvPr id="48137" name="Rectangle 9"/>
          <p:cNvSpPr>
            <a:spLocks noChangeArrowheads="1"/>
          </p:cNvSpPr>
          <p:nvPr/>
        </p:nvSpPr>
        <p:spPr bwMode="auto">
          <a:xfrm>
            <a:off x="1154113" y="2706688"/>
            <a:ext cx="2713037" cy="450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algn="ctr">
              <a:lnSpc>
                <a:spcPct val="90000"/>
              </a:lnSpc>
            </a:pPr>
            <a:r>
              <a:rPr lang="en-US" sz="1600" b="1"/>
              <a:t>PRESENTATION LAYER</a:t>
            </a:r>
          </a:p>
        </p:txBody>
      </p:sp>
      <p:sp>
        <p:nvSpPr>
          <p:cNvPr id="48138" name="Rectangle 10"/>
          <p:cNvSpPr>
            <a:spLocks noChangeArrowheads="1"/>
          </p:cNvSpPr>
          <p:nvPr/>
        </p:nvSpPr>
        <p:spPr bwMode="auto">
          <a:xfrm>
            <a:off x="1154113" y="1781175"/>
            <a:ext cx="2713037" cy="915988"/>
          </a:xfrm>
          <a:prstGeom prst="rect">
            <a:avLst/>
          </a:prstGeom>
          <a:solidFill>
            <a:srgbClr val="F6BF6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algn="ctr">
              <a:lnSpc>
                <a:spcPct val="90000"/>
              </a:lnSpc>
            </a:pPr>
            <a:r>
              <a:rPr lang="en-US" sz="1600" b="1"/>
              <a:t>APPLICATION LAYER</a:t>
            </a:r>
          </a:p>
        </p:txBody>
      </p:sp>
      <p:sp>
        <p:nvSpPr>
          <p:cNvPr id="48139" name="Rectangle 11"/>
          <p:cNvSpPr>
            <a:spLocks noChangeArrowheads="1"/>
          </p:cNvSpPr>
          <p:nvPr/>
        </p:nvSpPr>
        <p:spPr bwMode="auto">
          <a:xfrm>
            <a:off x="1154113" y="1303338"/>
            <a:ext cx="2713037" cy="465137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algn="ctr">
              <a:lnSpc>
                <a:spcPct val="90000"/>
              </a:lnSpc>
            </a:pPr>
            <a:r>
              <a:rPr lang="en-US" sz="1600" b="1"/>
              <a:t>USER LAYER </a:t>
            </a:r>
          </a:p>
        </p:txBody>
      </p:sp>
      <p:sp>
        <p:nvSpPr>
          <p:cNvPr id="48140" name="Rectangle 12"/>
          <p:cNvSpPr>
            <a:spLocks noChangeArrowheads="1"/>
          </p:cNvSpPr>
          <p:nvPr/>
        </p:nvSpPr>
        <p:spPr bwMode="auto">
          <a:xfrm>
            <a:off x="1154113" y="5048250"/>
            <a:ext cx="2716212" cy="461963"/>
          </a:xfrm>
          <a:prstGeom prst="rect">
            <a:avLst/>
          </a:prstGeom>
          <a:solidFill>
            <a:srgbClr val="00DFCA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algn="ctr">
              <a:lnSpc>
                <a:spcPct val="90000"/>
              </a:lnSpc>
            </a:pPr>
            <a:r>
              <a:rPr lang="en-US" sz="1600" b="1"/>
              <a:t>PHYSICAL LAYER</a:t>
            </a:r>
          </a:p>
        </p:txBody>
      </p:sp>
      <p:sp>
        <p:nvSpPr>
          <p:cNvPr id="48141" name="Rectangle 13"/>
          <p:cNvSpPr>
            <a:spLocks noChangeArrowheads="1"/>
          </p:cNvSpPr>
          <p:nvPr/>
        </p:nvSpPr>
        <p:spPr bwMode="auto">
          <a:xfrm>
            <a:off x="1154113" y="4584700"/>
            <a:ext cx="2713037" cy="450850"/>
          </a:xfrm>
          <a:prstGeom prst="rect">
            <a:avLst/>
          </a:prstGeom>
          <a:solidFill>
            <a:srgbClr val="FDC0E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algn="ctr">
              <a:lnSpc>
                <a:spcPct val="90000"/>
              </a:lnSpc>
            </a:pPr>
            <a:r>
              <a:rPr lang="en-US" sz="1600" b="1"/>
              <a:t>DATA LINK LAYER</a:t>
            </a:r>
          </a:p>
        </p:txBody>
      </p:sp>
      <p:sp>
        <p:nvSpPr>
          <p:cNvPr id="48142" name="Rectangle 14"/>
          <p:cNvSpPr>
            <a:spLocks noChangeArrowheads="1"/>
          </p:cNvSpPr>
          <p:nvPr/>
        </p:nvSpPr>
        <p:spPr bwMode="auto">
          <a:xfrm>
            <a:off x="1154113" y="4106863"/>
            <a:ext cx="2716212" cy="4619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algn="ctr">
              <a:lnSpc>
                <a:spcPct val="90000"/>
              </a:lnSpc>
            </a:pPr>
            <a:r>
              <a:rPr lang="en-US" sz="1600" b="1"/>
              <a:t>NETWORK LAYER</a:t>
            </a:r>
          </a:p>
        </p:txBody>
      </p:sp>
      <p:sp>
        <p:nvSpPr>
          <p:cNvPr id="48143" name="Line 15"/>
          <p:cNvSpPr>
            <a:spLocks noChangeShapeType="1"/>
          </p:cNvSpPr>
          <p:nvPr/>
        </p:nvSpPr>
        <p:spPr bwMode="auto">
          <a:xfrm>
            <a:off x="6091238" y="2967038"/>
            <a:ext cx="0" cy="1566862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8144" name="Line 16"/>
          <p:cNvSpPr>
            <a:spLocks noChangeShapeType="1"/>
          </p:cNvSpPr>
          <p:nvPr/>
        </p:nvSpPr>
        <p:spPr bwMode="auto">
          <a:xfrm>
            <a:off x="6083300" y="4592638"/>
            <a:ext cx="15875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8145" name="Rectangle 17"/>
          <p:cNvSpPr>
            <a:spLocks noChangeArrowheads="1"/>
          </p:cNvSpPr>
          <p:nvPr/>
        </p:nvSpPr>
        <p:spPr bwMode="auto">
          <a:xfrm>
            <a:off x="1833563" y="5665788"/>
            <a:ext cx="1322387" cy="3095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b="1"/>
              <a:t>OSI MODEL</a:t>
            </a:r>
          </a:p>
        </p:txBody>
      </p:sp>
      <p:sp>
        <p:nvSpPr>
          <p:cNvPr id="48146" name="Rectangle 18"/>
          <p:cNvSpPr>
            <a:spLocks noChangeArrowheads="1"/>
          </p:cNvSpPr>
          <p:nvPr/>
        </p:nvSpPr>
        <p:spPr bwMode="auto">
          <a:xfrm>
            <a:off x="5472113" y="5627688"/>
            <a:ext cx="1193800" cy="3095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b="1"/>
              <a:t>FIELDBUS</a:t>
            </a:r>
          </a:p>
        </p:txBody>
      </p:sp>
      <p:sp>
        <p:nvSpPr>
          <p:cNvPr id="48147" name="Rectangle 19"/>
          <p:cNvSpPr>
            <a:spLocks noChangeArrowheads="1"/>
          </p:cNvSpPr>
          <p:nvPr/>
        </p:nvSpPr>
        <p:spPr bwMode="auto">
          <a:xfrm>
            <a:off x="4064000" y="5170488"/>
            <a:ext cx="293688" cy="3095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b="1"/>
              <a:t>1</a:t>
            </a:r>
          </a:p>
        </p:txBody>
      </p:sp>
      <p:sp>
        <p:nvSpPr>
          <p:cNvPr id="48148" name="Rectangle 20"/>
          <p:cNvSpPr>
            <a:spLocks noChangeArrowheads="1"/>
          </p:cNvSpPr>
          <p:nvPr/>
        </p:nvSpPr>
        <p:spPr bwMode="auto">
          <a:xfrm>
            <a:off x="4064000" y="4694238"/>
            <a:ext cx="293688" cy="3095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b="1"/>
              <a:t>2</a:t>
            </a:r>
          </a:p>
        </p:txBody>
      </p:sp>
      <p:sp>
        <p:nvSpPr>
          <p:cNvPr id="48149" name="Rectangle 21"/>
          <p:cNvSpPr>
            <a:spLocks noChangeArrowheads="1"/>
          </p:cNvSpPr>
          <p:nvPr/>
        </p:nvSpPr>
        <p:spPr bwMode="auto">
          <a:xfrm>
            <a:off x="4064000" y="4198938"/>
            <a:ext cx="293688" cy="3095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b="1"/>
              <a:t>3</a:t>
            </a:r>
          </a:p>
        </p:txBody>
      </p:sp>
      <p:sp>
        <p:nvSpPr>
          <p:cNvPr id="48150" name="Rectangle 22"/>
          <p:cNvSpPr>
            <a:spLocks noChangeArrowheads="1"/>
          </p:cNvSpPr>
          <p:nvPr/>
        </p:nvSpPr>
        <p:spPr bwMode="auto">
          <a:xfrm>
            <a:off x="4064000" y="3741738"/>
            <a:ext cx="293688" cy="3095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b="1"/>
              <a:t>4</a:t>
            </a:r>
          </a:p>
        </p:txBody>
      </p:sp>
      <p:sp>
        <p:nvSpPr>
          <p:cNvPr id="48151" name="Rectangle 23"/>
          <p:cNvSpPr>
            <a:spLocks noChangeArrowheads="1"/>
          </p:cNvSpPr>
          <p:nvPr/>
        </p:nvSpPr>
        <p:spPr bwMode="auto">
          <a:xfrm>
            <a:off x="4064000" y="3303588"/>
            <a:ext cx="293688" cy="3095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b="1"/>
              <a:t>5</a:t>
            </a:r>
          </a:p>
        </p:txBody>
      </p:sp>
      <p:sp>
        <p:nvSpPr>
          <p:cNvPr id="48152" name="Rectangle 24"/>
          <p:cNvSpPr>
            <a:spLocks noChangeArrowheads="1"/>
          </p:cNvSpPr>
          <p:nvPr/>
        </p:nvSpPr>
        <p:spPr bwMode="auto">
          <a:xfrm>
            <a:off x="4064000" y="2801938"/>
            <a:ext cx="293688" cy="3095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b="1"/>
              <a:t>6</a:t>
            </a:r>
          </a:p>
        </p:txBody>
      </p:sp>
      <p:sp>
        <p:nvSpPr>
          <p:cNvPr id="48153" name="Rectangle 25"/>
          <p:cNvSpPr>
            <a:spLocks noChangeArrowheads="1"/>
          </p:cNvSpPr>
          <p:nvPr/>
        </p:nvSpPr>
        <p:spPr bwMode="auto">
          <a:xfrm>
            <a:off x="4106863" y="1908175"/>
            <a:ext cx="293687" cy="3095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b="1"/>
              <a:t>7</a:t>
            </a:r>
          </a:p>
        </p:txBody>
      </p:sp>
      <p:sp>
        <p:nvSpPr>
          <p:cNvPr id="27" name="Retângulo 26"/>
          <p:cNvSpPr/>
          <p:nvPr/>
        </p:nvSpPr>
        <p:spPr>
          <a:xfrm>
            <a:off x="357190" y="214290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2000" dirty="0" err="1" smtClean="0">
                <a:solidFill>
                  <a:schemeClr val="bg1"/>
                </a:solidFill>
                <a:latin typeface="Garamond" pitchFamily="18" charset="0"/>
              </a:rPr>
              <a:t>Fieldbus</a:t>
            </a:r>
            <a:r>
              <a:rPr lang="pt-BR" sz="2000" dirty="0" smtClean="0">
                <a:solidFill>
                  <a:schemeClr val="bg1"/>
                </a:solidFill>
                <a:latin typeface="Garamond" pitchFamily="18" charset="0"/>
              </a:rPr>
              <a:t> </a:t>
            </a:r>
            <a:r>
              <a:rPr lang="pt-BR" sz="2000" dirty="0" err="1" smtClean="0">
                <a:solidFill>
                  <a:schemeClr val="bg1"/>
                </a:solidFill>
                <a:latin typeface="Garamond" pitchFamily="18" charset="0"/>
              </a:rPr>
              <a:t>Foundation</a:t>
            </a:r>
            <a:endParaRPr lang="en-US" sz="2000" dirty="0">
              <a:solidFill>
                <a:schemeClr val="bg1"/>
              </a:solidFill>
              <a:latin typeface="Garamond" pitchFamily="18" charset="0"/>
            </a:endParaRPr>
          </a:p>
        </p:txBody>
      </p:sp>
      <p:sp>
        <p:nvSpPr>
          <p:cNvPr id="29" name="Text Box 16"/>
          <p:cNvSpPr txBox="1">
            <a:spLocks noChangeArrowheads="1"/>
          </p:cNvSpPr>
          <p:nvPr/>
        </p:nvSpPr>
        <p:spPr bwMode="auto">
          <a:xfrm>
            <a:off x="0" y="571480"/>
            <a:ext cx="900115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pt-BR" sz="3600" dirty="0" smtClean="0">
                <a:solidFill>
                  <a:schemeClr val="bg1"/>
                </a:solidFill>
                <a:latin typeface="Garamond" pitchFamily="18" charset="0"/>
              </a:rPr>
              <a:t>Comparação com o modelo OSI/ISO</a:t>
            </a:r>
            <a:endParaRPr lang="pt-BR" sz="3600" dirty="0">
              <a:solidFill>
                <a:schemeClr val="bg1"/>
              </a:solidFill>
              <a:latin typeface="Garamond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784225" y="5348288"/>
            <a:ext cx="2716213" cy="460375"/>
          </a:xfrm>
          <a:prstGeom prst="rect">
            <a:avLst/>
          </a:prstGeom>
          <a:solidFill>
            <a:srgbClr val="00DFCA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algn="ctr">
              <a:lnSpc>
                <a:spcPct val="90000"/>
              </a:lnSpc>
            </a:pPr>
            <a:r>
              <a:rPr lang="en-US" sz="1600" b="1"/>
              <a:t>PHYSICAL LAYER</a:t>
            </a:r>
          </a:p>
        </p:txBody>
      </p:sp>
      <p:sp>
        <p:nvSpPr>
          <p:cNvPr id="50179" name="Rectangle 3"/>
          <p:cNvSpPr>
            <a:spLocks noChangeArrowheads="1"/>
          </p:cNvSpPr>
          <p:nvPr/>
        </p:nvSpPr>
        <p:spPr bwMode="auto">
          <a:xfrm>
            <a:off x="784225" y="4883150"/>
            <a:ext cx="2713038" cy="452438"/>
          </a:xfrm>
          <a:prstGeom prst="rect">
            <a:avLst/>
          </a:prstGeom>
          <a:solidFill>
            <a:srgbClr val="FDC0E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algn="ctr">
              <a:lnSpc>
                <a:spcPct val="90000"/>
              </a:lnSpc>
            </a:pPr>
            <a:r>
              <a:rPr lang="en-US" sz="1600" b="1"/>
              <a:t>DATA LINK LAYER</a:t>
            </a:r>
          </a:p>
        </p:txBody>
      </p:sp>
      <p:sp>
        <p:nvSpPr>
          <p:cNvPr id="50180" name="Rectangle 4"/>
          <p:cNvSpPr>
            <a:spLocks noChangeArrowheads="1"/>
          </p:cNvSpPr>
          <p:nvPr/>
        </p:nvSpPr>
        <p:spPr bwMode="auto">
          <a:xfrm>
            <a:off x="760413" y="2679700"/>
            <a:ext cx="2713037" cy="547688"/>
          </a:xfrm>
          <a:prstGeom prst="rect">
            <a:avLst/>
          </a:prstGeom>
          <a:solidFill>
            <a:srgbClr val="A2C1FE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algn="ctr">
              <a:lnSpc>
                <a:spcPct val="90000"/>
              </a:lnSpc>
            </a:pPr>
            <a:r>
              <a:rPr lang="en-US" sz="1600" b="1"/>
              <a:t>FIELDBUS ACCESS  </a:t>
            </a:r>
          </a:p>
          <a:p>
            <a:pPr algn="ctr">
              <a:lnSpc>
                <a:spcPct val="90000"/>
              </a:lnSpc>
            </a:pPr>
            <a:r>
              <a:rPr lang="en-US" sz="1600" b="1"/>
              <a:t>SUBLAYER</a:t>
            </a:r>
          </a:p>
        </p:txBody>
      </p:sp>
      <p:sp>
        <p:nvSpPr>
          <p:cNvPr id="50181" name="Rectangle 5"/>
          <p:cNvSpPr>
            <a:spLocks noChangeArrowheads="1"/>
          </p:cNvSpPr>
          <p:nvPr/>
        </p:nvSpPr>
        <p:spPr bwMode="auto">
          <a:xfrm>
            <a:off x="760413" y="2084388"/>
            <a:ext cx="2713037" cy="590550"/>
          </a:xfrm>
          <a:prstGeom prst="rect">
            <a:avLst/>
          </a:prstGeom>
          <a:solidFill>
            <a:srgbClr val="F6BF6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algn="ctr">
              <a:lnSpc>
                <a:spcPct val="90000"/>
              </a:lnSpc>
            </a:pPr>
            <a:r>
              <a:rPr lang="en-US" sz="1600" b="1"/>
              <a:t>FIELDBUS MESSAGING </a:t>
            </a:r>
          </a:p>
          <a:p>
            <a:pPr algn="ctr">
              <a:lnSpc>
                <a:spcPct val="90000"/>
              </a:lnSpc>
            </a:pPr>
            <a:r>
              <a:rPr lang="en-US" sz="1600" b="1"/>
              <a:t>SPECIFICATION</a:t>
            </a:r>
          </a:p>
        </p:txBody>
      </p:sp>
      <p:sp>
        <p:nvSpPr>
          <p:cNvPr id="50182" name="Rectangle 6"/>
          <p:cNvSpPr>
            <a:spLocks noChangeArrowheads="1"/>
          </p:cNvSpPr>
          <p:nvPr/>
        </p:nvSpPr>
        <p:spPr bwMode="auto">
          <a:xfrm>
            <a:off x="760413" y="1620838"/>
            <a:ext cx="2713037" cy="45085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algn="ctr">
              <a:lnSpc>
                <a:spcPct val="90000"/>
              </a:lnSpc>
            </a:pPr>
            <a:r>
              <a:rPr lang="en-US" sz="1600" b="1"/>
              <a:t>USER LAYER </a:t>
            </a:r>
          </a:p>
        </p:txBody>
      </p:sp>
      <p:sp>
        <p:nvSpPr>
          <p:cNvPr id="50183" name="Line 7"/>
          <p:cNvSpPr>
            <a:spLocks noChangeShapeType="1"/>
          </p:cNvSpPr>
          <p:nvPr/>
        </p:nvSpPr>
        <p:spPr bwMode="auto">
          <a:xfrm>
            <a:off x="2154238" y="3278188"/>
            <a:ext cx="0" cy="1566862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50184" name="Line 8"/>
          <p:cNvSpPr>
            <a:spLocks noChangeShapeType="1"/>
          </p:cNvSpPr>
          <p:nvPr/>
        </p:nvSpPr>
        <p:spPr bwMode="auto">
          <a:xfrm>
            <a:off x="2146300" y="4903788"/>
            <a:ext cx="15875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50185" name="Rectangle 9"/>
          <p:cNvSpPr>
            <a:spLocks noChangeArrowheads="1"/>
          </p:cNvSpPr>
          <p:nvPr/>
        </p:nvSpPr>
        <p:spPr bwMode="auto">
          <a:xfrm>
            <a:off x="5051425" y="1649413"/>
            <a:ext cx="2713038" cy="465137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algn="ctr">
              <a:lnSpc>
                <a:spcPct val="90000"/>
              </a:lnSpc>
            </a:pPr>
            <a:r>
              <a:rPr lang="en-US" sz="1600" b="1"/>
              <a:t>USER LAYER</a:t>
            </a:r>
          </a:p>
        </p:txBody>
      </p:sp>
      <p:sp>
        <p:nvSpPr>
          <p:cNvPr id="50186" name="Rectangle 10"/>
          <p:cNvSpPr>
            <a:spLocks noChangeArrowheads="1"/>
          </p:cNvSpPr>
          <p:nvPr/>
        </p:nvSpPr>
        <p:spPr bwMode="auto">
          <a:xfrm>
            <a:off x="5051425" y="5356225"/>
            <a:ext cx="2716213" cy="461963"/>
          </a:xfrm>
          <a:prstGeom prst="rect">
            <a:avLst/>
          </a:prstGeom>
          <a:solidFill>
            <a:srgbClr val="00DFCA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algn="ctr">
              <a:lnSpc>
                <a:spcPct val="90000"/>
              </a:lnSpc>
            </a:pPr>
            <a:r>
              <a:rPr lang="en-US" sz="1600" b="1"/>
              <a:t>PHYSICAL LAYER</a:t>
            </a:r>
          </a:p>
        </p:txBody>
      </p:sp>
      <p:sp>
        <p:nvSpPr>
          <p:cNvPr id="50187" name="Rectangle 11"/>
          <p:cNvSpPr>
            <a:spLocks noChangeArrowheads="1"/>
          </p:cNvSpPr>
          <p:nvPr/>
        </p:nvSpPr>
        <p:spPr bwMode="auto">
          <a:xfrm>
            <a:off x="5051425" y="2116138"/>
            <a:ext cx="2714625" cy="3225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algn="ctr">
              <a:lnSpc>
                <a:spcPct val="90000"/>
              </a:lnSpc>
            </a:pPr>
            <a:r>
              <a:rPr lang="en-US" sz="1600" b="1"/>
              <a:t>COMMUNICATION</a:t>
            </a:r>
          </a:p>
          <a:p>
            <a:pPr algn="ctr">
              <a:lnSpc>
                <a:spcPct val="90000"/>
              </a:lnSpc>
            </a:pPr>
            <a:r>
              <a:rPr lang="en-US" sz="1600" b="1"/>
              <a:t>STACK</a:t>
            </a:r>
          </a:p>
        </p:txBody>
      </p:sp>
      <p:sp>
        <p:nvSpPr>
          <p:cNvPr id="50188" name="Rectangle 12"/>
          <p:cNvSpPr>
            <a:spLocks noChangeArrowheads="1"/>
          </p:cNvSpPr>
          <p:nvPr/>
        </p:nvSpPr>
        <p:spPr bwMode="auto">
          <a:xfrm>
            <a:off x="214282" y="571480"/>
            <a:ext cx="8929718" cy="70532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8" tIns="44450" rIns="90488" bIns="44450">
            <a:spAutoFit/>
          </a:bodyPr>
          <a:lstStyle/>
          <a:p>
            <a:pPr algn="ctr"/>
            <a:r>
              <a:rPr lang="es-MX" sz="4000" dirty="0">
                <a:solidFill>
                  <a:schemeClr val="bg1"/>
                </a:solidFill>
                <a:latin typeface="Garamond" pitchFamily="18" charset="0"/>
              </a:rPr>
              <a:t>Modelo usado </a:t>
            </a:r>
            <a:r>
              <a:rPr lang="es-MX" sz="4000" dirty="0" err="1">
                <a:solidFill>
                  <a:schemeClr val="bg1"/>
                </a:solidFill>
                <a:latin typeface="Garamond" pitchFamily="18" charset="0"/>
              </a:rPr>
              <a:t>em</a:t>
            </a:r>
            <a:r>
              <a:rPr lang="es-MX" sz="4000" dirty="0">
                <a:solidFill>
                  <a:schemeClr val="bg1"/>
                </a:solidFill>
                <a:latin typeface="Garamond" pitchFamily="18" charset="0"/>
              </a:rPr>
              <a:t> </a:t>
            </a:r>
            <a:r>
              <a:rPr lang="es-MX" sz="4000" dirty="0" err="1">
                <a:solidFill>
                  <a:schemeClr val="bg1"/>
                </a:solidFill>
                <a:latin typeface="Garamond" pitchFamily="18" charset="0"/>
              </a:rPr>
              <a:t>fieldbus</a:t>
            </a:r>
            <a:endParaRPr lang="es-MX" sz="4000" dirty="0">
              <a:solidFill>
                <a:schemeClr val="bg1"/>
              </a:solidFill>
              <a:latin typeface="Garamond" pitchFamily="18" charset="0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357190" y="214290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2000" dirty="0" err="1" smtClean="0">
                <a:solidFill>
                  <a:schemeClr val="bg1"/>
                </a:solidFill>
                <a:latin typeface="Garamond" pitchFamily="18" charset="0"/>
              </a:rPr>
              <a:t>Fieldbus</a:t>
            </a:r>
            <a:r>
              <a:rPr lang="pt-BR" sz="2000" dirty="0" smtClean="0">
                <a:solidFill>
                  <a:schemeClr val="bg1"/>
                </a:solidFill>
                <a:latin typeface="Garamond" pitchFamily="18" charset="0"/>
              </a:rPr>
              <a:t> </a:t>
            </a:r>
            <a:r>
              <a:rPr lang="pt-BR" sz="2000" dirty="0" err="1" smtClean="0">
                <a:solidFill>
                  <a:schemeClr val="bg1"/>
                </a:solidFill>
                <a:latin typeface="Garamond" pitchFamily="18" charset="0"/>
              </a:rPr>
              <a:t>Foundation</a:t>
            </a:r>
            <a:endParaRPr lang="en-US" sz="2000" dirty="0">
              <a:solidFill>
                <a:schemeClr val="bg1"/>
              </a:solidFill>
              <a:latin typeface="Garamond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457200" y="500063"/>
            <a:ext cx="5773738" cy="4000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52227" name="Line 3"/>
          <p:cNvSpPr>
            <a:spLocks noChangeShapeType="1"/>
          </p:cNvSpPr>
          <p:nvPr/>
        </p:nvSpPr>
        <p:spPr bwMode="auto">
          <a:xfrm>
            <a:off x="676275" y="5376863"/>
            <a:ext cx="6942138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52228" name="Rectangle 4"/>
          <p:cNvSpPr>
            <a:spLocks noChangeArrowheads="1"/>
          </p:cNvSpPr>
          <p:nvPr/>
        </p:nvSpPr>
        <p:spPr bwMode="auto">
          <a:xfrm>
            <a:off x="3416300" y="5380038"/>
            <a:ext cx="1098550" cy="330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79375" tIns="41275" rIns="79375" bIns="41275">
            <a:spAutoFit/>
          </a:bodyPr>
          <a:lstStyle/>
          <a:p>
            <a:pPr defTabSz="792163">
              <a:lnSpc>
                <a:spcPct val="90000"/>
              </a:lnSpc>
            </a:pPr>
            <a:r>
              <a:rPr lang="en-US" sz="1800" b="1"/>
              <a:t>Fieldbus</a:t>
            </a:r>
          </a:p>
        </p:txBody>
      </p:sp>
      <p:sp>
        <p:nvSpPr>
          <p:cNvPr id="52229" name="Rectangle 5"/>
          <p:cNvSpPr>
            <a:spLocks noChangeArrowheads="1"/>
          </p:cNvSpPr>
          <p:nvPr/>
        </p:nvSpPr>
        <p:spPr bwMode="auto">
          <a:xfrm>
            <a:off x="1373188" y="2597150"/>
            <a:ext cx="1947862" cy="365125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52230" name="Rectangle 6"/>
          <p:cNvSpPr>
            <a:spLocks noChangeArrowheads="1"/>
          </p:cNvSpPr>
          <p:nvPr/>
        </p:nvSpPr>
        <p:spPr bwMode="auto">
          <a:xfrm>
            <a:off x="1760538" y="2667000"/>
            <a:ext cx="1327150" cy="3095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41275" tIns="17462" rIns="41275" bIns="17462">
            <a:spAutoFit/>
          </a:bodyPr>
          <a:lstStyle/>
          <a:p>
            <a:pPr defTabSz="792163"/>
            <a:r>
              <a:rPr lang="en-US" sz="1800" b="1"/>
              <a:t>User Layer </a:t>
            </a:r>
          </a:p>
        </p:txBody>
      </p:sp>
      <p:sp>
        <p:nvSpPr>
          <p:cNvPr id="52231" name="Rectangle 7"/>
          <p:cNvSpPr>
            <a:spLocks noChangeArrowheads="1"/>
          </p:cNvSpPr>
          <p:nvPr/>
        </p:nvSpPr>
        <p:spPr bwMode="auto">
          <a:xfrm>
            <a:off x="1374775" y="2994025"/>
            <a:ext cx="1960563" cy="1762125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52232" name="Line 8"/>
          <p:cNvSpPr>
            <a:spLocks noChangeShapeType="1"/>
          </p:cNvSpPr>
          <p:nvPr/>
        </p:nvSpPr>
        <p:spPr bwMode="auto">
          <a:xfrm>
            <a:off x="2335213" y="5059363"/>
            <a:ext cx="0" cy="239712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52233" name="Rectangle 9"/>
          <p:cNvSpPr>
            <a:spLocks noChangeArrowheads="1"/>
          </p:cNvSpPr>
          <p:nvPr/>
        </p:nvSpPr>
        <p:spPr bwMode="auto">
          <a:xfrm>
            <a:off x="5129213" y="2994025"/>
            <a:ext cx="1974850" cy="1781175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52234" name="Line 10"/>
          <p:cNvSpPr>
            <a:spLocks noChangeShapeType="1"/>
          </p:cNvSpPr>
          <p:nvPr/>
        </p:nvSpPr>
        <p:spPr bwMode="auto">
          <a:xfrm>
            <a:off x="6148388" y="5059363"/>
            <a:ext cx="0" cy="239712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52235" name="Rectangle 11"/>
          <p:cNvSpPr>
            <a:spLocks noChangeArrowheads="1"/>
          </p:cNvSpPr>
          <p:nvPr/>
        </p:nvSpPr>
        <p:spPr bwMode="auto">
          <a:xfrm>
            <a:off x="5132388" y="4792663"/>
            <a:ext cx="1985962" cy="349250"/>
          </a:xfrm>
          <a:prstGeom prst="rect">
            <a:avLst/>
          </a:prstGeom>
          <a:solidFill>
            <a:srgbClr val="8CF4EA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marL="285750" lvl="1" indent="-171450" algn="ctr">
              <a:lnSpc>
                <a:spcPct val="90000"/>
              </a:lnSpc>
              <a:spcBef>
                <a:spcPct val="30000"/>
              </a:spcBef>
            </a:pPr>
            <a:r>
              <a:rPr lang="en-US" sz="1800" b="1"/>
              <a:t>Physical Layer</a:t>
            </a:r>
          </a:p>
        </p:txBody>
      </p:sp>
      <p:sp>
        <p:nvSpPr>
          <p:cNvPr id="52236" name="Rectangle 12"/>
          <p:cNvSpPr>
            <a:spLocks noChangeArrowheads="1"/>
          </p:cNvSpPr>
          <p:nvPr/>
        </p:nvSpPr>
        <p:spPr bwMode="auto">
          <a:xfrm>
            <a:off x="1522413" y="3557588"/>
            <a:ext cx="1716087" cy="5302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600" b="1"/>
              <a:t>Communication</a:t>
            </a:r>
          </a:p>
          <a:p>
            <a:pPr algn="ctr">
              <a:lnSpc>
                <a:spcPct val="90000"/>
              </a:lnSpc>
            </a:pPr>
            <a:r>
              <a:rPr lang="en-US" sz="1600" b="1"/>
              <a:t>Stack</a:t>
            </a:r>
          </a:p>
        </p:txBody>
      </p:sp>
      <p:sp>
        <p:nvSpPr>
          <p:cNvPr id="52237" name="Rectangle 13"/>
          <p:cNvSpPr>
            <a:spLocks noChangeArrowheads="1"/>
          </p:cNvSpPr>
          <p:nvPr/>
        </p:nvSpPr>
        <p:spPr bwMode="auto">
          <a:xfrm>
            <a:off x="5307013" y="3557588"/>
            <a:ext cx="1716087" cy="5302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600" b="1"/>
              <a:t>Communication</a:t>
            </a:r>
          </a:p>
          <a:p>
            <a:pPr algn="ctr">
              <a:lnSpc>
                <a:spcPct val="90000"/>
              </a:lnSpc>
            </a:pPr>
            <a:r>
              <a:rPr lang="en-US" sz="1600" b="1"/>
              <a:t>Stack</a:t>
            </a:r>
          </a:p>
        </p:txBody>
      </p:sp>
      <p:sp>
        <p:nvSpPr>
          <p:cNvPr id="52238" name="Rectangle 14"/>
          <p:cNvSpPr>
            <a:spLocks noChangeArrowheads="1"/>
          </p:cNvSpPr>
          <p:nvPr/>
        </p:nvSpPr>
        <p:spPr bwMode="auto">
          <a:xfrm>
            <a:off x="1373188" y="4757738"/>
            <a:ext cx="1962150" cy="349250"/>
          </a:xfrm>
          <a:prstGeom prst="rect">
            <a:avLst/>
          </a:prstGeom>
          <a:solidFill>
            <a:srgbClr val="8CF4EA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marL="285750" lvl="1" indent="-171450" algn="ctr">
              <a:lnSpc>
                <a:spcPct val="90000"/>
              </a:lnSpc>
              <a:spcBef>
                <a:spcPct val="30000"/>
              </a:spcBef>
            </a:pPr>
            <a:r>
              <a:rPr lang="en-US" sz="1800" b="1"/>
              <a:t>Physical Layer</a:t>
            </a:r>
          </a:p>
        </p:txBody>
      </p:sp>
      <p:sp>
        <p:nvSpPr>
          <p:cNvPr id="52240" name="Rectangle 16"/>
          <p:cNvSpPr>
            <a:spLocks noChangeArrowheads="1"/>
          </p:cNvSpPr>
          <p:nvPr/>
        </p:nvSpPr>
        <p:spPr bwMode="auto">
          <a:xfrm>
            <a:off x="5126038" y="2616200"/>
            <a:ext cx="1947862" cy="365125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52241" name="Rectangle 17"/>
          <p:cNvSpPr>
            <a:spLocks noChangeArrowheads="1"/>
          </p:cNvSpPr>
          <p:nvPr/>
        </p:nvSpPr>
        <p:spPr bwMode="auto">
          <a:xfrm>
            <a:off x="5456238" y="2667000"/>
            <a:ext cx="1327150" cy="3095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41275" tIns="17462" rIns="41275" bIns="17462">
            <a:spAutoFit/>
          </a:bodyPr>
          <a:lstStyle/>
          <a:p>
            <a:pPr defTabSz="792163"/>
            <a:r>
              <a:rPr lang="en-US" sz="1800" b="1"/>
              <a:t>User Layer </a:t>
            </a:r>
          </a:p>
        </p:txBody>
      </p:sp>
      <p:sp>
        <p:nvSpPr>
          <p:cNvPr id="52242" name="Line 18"/>
          <p:cNvSpPr>
            <a:spLocks noChangeShapeType="1"/>
          </p:cNvSpPr>
          <p:nvPr/>
        </p:nvSpPr>
        <p:spPr bwMode="auto">
          <a:xfrm>
            <a:off x="3641725" y="2757488"/>
            <a:ext cx="1222375" cy="4762"/>
          </a:xfrm>
          <a:prstGeom prst="line">
            <a:avLst/>
          </a:prstGeom>
          <a:noFill/>
          <a:ln w="101600">
            <a:solidFill>
              <a:schemeClr val="hlink"/>
            </a:solidFill>
            <a:round/>
            <a:headEnd type="triangle" w="med" len="med"/>
            <a:tailEnd type="triangle" w="med" len="med"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pt-BR"/>
          </a:p>
        </p:txBody>
      </p:sp>
      <p:sp>
        <p:nvSpPr>
          <p:cNvPr id="52243" name="Line 19"/>
          <p:cNvSpPr>
            <a:spLocks noChangeShapeType="1"/>
          </p:cNvSpPr>
          <p:nvPr/>
        </p:nvSpPr>
        <p:spPr bwMode="auto">
          <a:xfrm>
            <a:off x="3636963" y="4881563"/>
            <a:ext cx="1212850" cy="0"/>
          </a:xfrm>
          <a:prstGeom prst="line">
            <a:avLst/>
          </a:prstGeom>
          <a:noFill/>
          <a:ln w="101600">
            <a:solidFill>
              <a:srgbClr val="8CF4EA"/>
            </a:solidFill>
            <a:round/>
            <a:headEnd type="triangle" w="med" len="med"/>
            <a:tailEnd type="triangle" w="med" len="med"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pt-BR"/>
          </a:p>
        </p:txBody>
      </p:sp>
      <p:sp>
        <p:nvSpPr>
          <p:cNvPr id="52244" name="Line 20"/>
          <p:cNvSpPr>
            <a:spLocks noChangeShapeType="1"/>
          </p:cNvSpPr>
          <p:nvPr/>
        </p:nvSpPr>
        <p:spPr bwMode="auto">
          <a:xfrm>
            <a:off x="3617913" y="3852863"/>
            <a:ext cx="1212850" cy="0"/>
          </a:xfrm>
          <a:prstGeom prst="line">
            <a:avLst/>
          </a:prstGeom>
          <a:noFill/>
          <a:ln w="101600">
            <a:solidFill>
              <a:srgbClr val="CECECE"/>
            </a:solidFill>
            <a:round/>
            <a:headEnd type="triangle" w="med" len="med"/>
            <a:tailEnd type="triangle" w="med" len="med"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pt-BR"/>
          </a:p>
        </p:txBody>
      </p:sp>
      <p:sp>
        <p:nvSpPr>
          <p:cNvPr id="52245" name="Rectangle 21"/>
          <p:cNvSpPr>
            <a:spLocks noChangeArrowheads="1"/>
          </p:cNvSpPr>
          <p:nvPr/>
        </p:nvSpPr>
        <p:spPr bwMode="auto">
          <a:xfrm>
            <a:off x="2955925" y="1184275"/>
            <a:ext cx="238601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52246" name="Rectangle 22"/>
          <p:cNvSpPr>
            <a:spLocks noChangeArrowheads="1"/>
          </p:cNvSpPr>
          <p:nvPr/>
        </p:nvSpPr>
        <p:spPr bwMode="auto">
          <a:xfrm>
            <a:off x="1211263" y="1303338"/>
            <a:ext cx="6259512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s-MX" sz="2400" b="1"/>
              <a:t>Todos os niveis debem ser interoperaveis</a:t>
            </a:r>
          </a:p>
        </p:txBody>
      </p:sp>
      <p:sp>
        <p:nvSpPr>
          <p:cNvPr id="23" name="Retângulo 22"/>
          <p:cNvSpPr/>
          <p:nvPr/>
        </p:nvSpPr>
        <p:spPr>
          <a:xfrm>
            <a:off x="357190" y="214290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2000" dirty="0" err="1" smtClean="0">
                <a:solidFill>
                  <a:schemeClr val="bg1"/>
                </a:solidFill>
                <a:latin typeface="Garamond" pitchFamily="18" charset="0"/>
              </a:rPr>
              <a:t>Fieldbus</a:t>
            </a:r>
            <a:r>
              <a:rPr lang="pt-BR" sz="2000" dirty="0" smtClean="0">
                <a:solidFill>
                  <a:schemeClr val="bg1"/>
                </a:solidFill>
                <a:latin typeface="Garamond" pitchFamily="18" charset="0"/>
              </a:rPr>
              <a:t> </a:t>
            </a:r>
            <a:r>
              <a:rPr lang="pt-BR" sz="2000" dirty="0" err="1" smtClean="0">
                <a:solidFill>
                  <a:schemeClr val="bg1"/>
                </a:solidFill>
                <a:latin typeface="Garamond" pitchFamily="18" charset="0"/>
              </a:rPr>
              <a:t>Foundation</a:t>
            </a:r>
            <a:endParaRPr lang="en-US" sz="2000" dirty="0">
              <a:solidFill>
                <a:schemeClr val="bg1"/>
              </a:solidFill>
              <a:latin typeface="Garamond" pitchFamily="18" charset="0"/>
            </a:endParaRPr>
          </a:p>
        </p:txBody>
      </p:sp>
      <p:sp>
        <p:nvSpPr>
          <p:cNvPr id="24" name="Rectangle 12"/>
          <p:cNvSpPr>
            <a:spLocks noChangeArrowheads="1"/>
          </p:cNvSpPr>
          <p:nvPr/>
        </p:nvSpPr>
        <p:spPr bwMode="auto">
          <a:xfrm>
            <a:off x="214282" y="571480"/>
            <a:ext cx="8929718" cy="70532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8" tIns="44450" rIns="90488" bIns="44450">
            <a:spAutoFit/>
          </a:bodyPr>
          <a:lstStyle/>
          <a:p>
            <a:pPr algn="ctr"/>
            <a:r>
              <a:rPr lang="es-MX" sz="4000" dirty="0">
                <a:solidFill>
                  <a:schemeClr val="bg1"/>
                </a:solidFill>
                <a:latin typeface="Garamond" pitchFamily="18" charset="0"/>
              </a:rPr>
              <a:t>Modelo usado </a:t>
            </a:r>
            <a:r>
              <a:rPr lang="es-MX" sz="4000" dirty="0" err="1">
                <a:solidFill>
                  <a:schemeClr val="bg1"/>
                </a:solidFill>
                <a:latin typeface="Garamond" pitchFamily="18" charset="0"/>
              </a:rPr>
              <a:t>em</a:t>
            </a:r>
            <a:r>
              <a:rPr lang="es-MX" sz="4000" dirty="0">
                <a:solidFill>
                  <a:schemeClr val="bg1"/>
                </a:solidFill>
                <a:latin typeface="Garamond" pitchFamily="18" charset="0"/>
              </a:rPr>
              <a:t> </a:t>
            </a:r>
            <a:r>
              <a:rPr lang="es-MX" sz="4000" dirty="0" err="1">
                <a:solidFill>
                  <a:schemeClr val="bg1"/>
                </a:solidFill>
                <a:latin typeface="Garamond" pitchFamily="18" charset="0"/>
              </a:rPr>
              <a:t>fieldbus</a:t>
            </a:r>
            <a:endParaRPr lang="es-MX" sz="4000" dirty="0">
              <a:solidFill>
                <a:schemeClr val="bg1"/>
              </a:solidFill>
              <a:latin typeface="Garamond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" y="3690938"/>
            <a:ext cx="2166938" cy="97155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019425" y="4881563"/>
            <a:ext cx="2960688" cy="1100137"/>
            <a:chOff x="2094" y="2875"/>
            <a:chExt cx="2417" cy="1069"/>
          </a:xfrm>
        </p:grpSpPr>
        <p:pic>
          <p:nvPicPr>
            <p:cNvPr id="38917" name="Picture 5"/>
            <p:cNvPicPr>
              <a:picLocks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016" y="3420"/>
              <a:ext cx="248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8918" name="Picture 6"/>
            <p:cNvPicPr>
              <a:picLocks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614" y="3420"/>
              <a:ext cx="313" cy="5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aphicFrame>
          <p:nvGraphicFramePr>
            <p:cNvPr id="38919" name="Object 7"/>
            <p:cNvGraphicFramePr>
              <a:graphicFrameLocks noChangeAspect="1"/>
            </p:cNvGraphicFramePr>
            <p:nvPr/>
          </p:nvGraphicFramePr>
          <p:xfrm>
            <a:off x="2191" y="3420"/>
            <a:ext cx="306" cy="425"/>
          </p:xfrm>
          <a:graphic>
            <a:graphicData uri="http://schemas.openxmlformats.org/presentationml/2006/ole">
              <p:oleObj spid="_x0000_s445442" name="Photo Editor Photo" r:id="rId6" imgW="1047619" imgH="1619476" progId="">
                <p:embed/>
              </p:oleObj>
            </a:graphicData>
          </a:graphic>
        </p:graphicFrame>
        <p:sp>
          <p:nvSpPr>
            <p:cNvPr id="38920" name="Freeform 8"/>
            <p:cNvSpPr>
              <a:spLocks/>
            </p:cNvSpPr>
            <p:nvPr/>
          </p:nvSpPr>
          <p:spPr bwMode="auto">
            <a:xfrm>
              <a:off x="2094" y="3192"/>
              <a:ext cx="1698" cy="462"/>
            </a:xfrm>
            <a:custGeom>
              <a:avLst/>
              <a:gdLst/>
              <a:ahLst/>
              <a:cxnLst>
                <a:cxn ang="0">
                  <a:pos x="1698" y="462"/>
                </a:cxn>
                <a:cxn ang="0">
                  <a:pos x="1446" y="462"/>
                </a:cxn>
                <a:cxn ang="0">
                  <a:pos x="1452" y="0"/>
                </a:cxn>
                <a:cxn ang="0">
                  <a:pos x="0" y="6"/>
                </a:cxn>
              </a:cxnLst>
              <a:rect l="0" t="0" r="r" b="b"/>
              <a:pathLst>
                <a:path w="1698" h="462">
                  <a:moveTo>
                    <a:pt x="1698" y="462"/>
                  </a:moveTo>
                  <a:lnTo>
                    <a:pt x="1446" y="462"/>
                  </a:lnTo>
                  <a:lnTo>
                    <a:pt x="1452" y="0"/>
                  </a:lnTo>
                  <a:lnTo>
                    <a:pt x="0" y="6"/>
                  </a:lnTo>
                </a:path>
              </a:pathLst>
            </a:custGeom>
            <a:noFill/>
            <a:ln w="19050" cmpd="sng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8921" name="Line 9"/>
            <p:cNvSpPr>
              <a:spLocks noChangeShapeType="1"/>
            </p:cNvSpPr>
            <p:nvPr/>
          </p:nvSpPr>
          <p:spPr bwMode="auto">
            <a:xfrm flipV="1">
              <a:off x="2340" y="3192"/>
              <a:ext cx="0" cy="27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8922" name="Line 10"/>
            <p:cNvSpPr>
              <a:spLocks noChangeShapeType="1"/>
            </p:cNvSpPr>
            <p:nvPr/>
          </p:nvSpPr>
          <p:spPr bwMode="auto">
            <a:xfrm flipV="1">
              <a:off x="2772" y="3192"/>
              <a:ext cx="0" cy="252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8923" name="Line 11"/>
            <p:cNvSpPr>
              <a:spLocks noChangeShapeType="1"/>
            </p:cNvSpPr>
            <p:nvPr/>
          </p:nvSpPr>
          <p:spPr bwMode="auto">
            <a:xfrm flipV="1">
              <a:off x="3102" y="3192"/>
              <a:ext cx="0" cy="228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pic>
          <p:nvPicPr>
            <p:cNvPr id="38924" name="Picture 12"/>
            <p:cNvPicPr>
              <a:picLocks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198" y="3353"/>
              <a:ext cx="313" cy="5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aphicFrame>
          <p:nvGraphicFramePr>
            <p:cNvPr id="38925" name="Object 13"/>
            <p:cNvGraphicFramePr>
              <a:graphicFrameLocks noChangeAspect="1"/>
            </p:cNvGraphicFramePr>
            <p:nvPr/>
          </p:nvGraphicFramePr>
          <p:xfrm>
            <a:off x="4195" y="2875"/>
            <a:ext cx="306" cy="425"/>
          </p:xfrm>
          <a:graphic>
            <a:graphicData uri="http://schemas.openxmlformats.org/presentationml/2006/ole">
              <p:oleObj spid="_x0000_s445443" name="Photo Editor Photo" r:id="rId7" imgW="1047619" imgH="1619476" progId="">
                <p:embed/>
              </p:oleObj>
            </a:graphicData>
          </a:graphic>
        </p:graphicFrame>
        <p:sp>
          <p:nvSpPr>
            <p:cNvPr id="38926" name="Freeform 14"/>
            <p:cNvSpPr>
              <a:spLocks/>
            </p:cNvSpPr>
            <p:nvPr/>
          </p:nvSpPr>
          <p:spPr bwMode="auto">
            <a:xfrm>
              <a:off x="3882" y="2999"/>
              <a:ext cx="342" cy="582"/>
            </a:xfrm>
            <a:custGeom>
              <a:avLst/>
              <a:gdLst/>
              <a:ahLst/>
              <a:cxnLst>
                <a:cxn ang="0">
                  <a:pos x="342" y="0"/>
                </a:cxn>
                <a:cxn ang="0">
                  <a:pos x="192" y="0"/>
                </a:cxn>
                <a:cxn ang="0">
                  <a:pos x="192" y="582"/>
                </a:cxn>
                <a:cxn ang="0">
                  <a:pos x="0" y="582"/>
                </a:cxn>
              </a:cxnLst>
              <a:rect l="0" t="0" r="r" b="b"/>
              <a:pathLst>
                <a:path w="342" h="582">
                  <a:moveTo>
                    <a:pt x="342" y="0"/>
                  </a:moveTo>
                  <a:lnTo>
                    <a:pt x="192" y="0"/>
                  </a:lnTo>
                  <a:lnTo>
                    <a:pt x="192" y="582"/>
                  </a:lnTo>
                  <a:lnTo>
                    <a:pt x="0" y="582"/>
                  </a:lnTo>
                </a:path>
              </a:pathLst>
            </a:custGeom>
            <a:noFill/>
            <a:ln w="19050" cmpd="sng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8927" name="Freeform 15"/>
            <p:cNvSpPr>
              <a:spLocks/>
            </p:cNvSpPr>
            <p:nvPr/>
          </p:nvSpPr>
          <p:spPr bwMode="auto">
            <a:xfrm>
              <a:off x="3876" y="3437"/>
              <a:ext cx="354" cy="204"/>
            </a:xfrm>
            <a:custGeom>
              <a:avLst/>
              <a:gdLst/>
              <a:ahLst/>
              <a:cxnLst>
                <a:cxn ang="0">
                  <a:pos x="354" y="0"/>
                </a:cxn>
                <a:cxn ang="0">
                  <a:pos x="264" y="0"/>
                </a:cxn>
                <a:cxn ang="0">
                  <a:pos x="264" y="204"/>
                </a:cxn>
                <a:cxn ang="0">
                  <a:pos x="0" y="204"/>
                </a:cxn>
              </a:cxnLst>
              <a:rect l="0" t="0" r="r" b="b"/>
              <a:pathLst>
                <a:path w="354" h="204">
                  <a:moveTo>
                    <a:pt x="354" y="0"/>
                  </a:moveTo>
                  <a:lnTo>
                    <a:pt x="264" y="0"/>
                  </a:lnTo>
                  <a:lnTo>
                    <a:pt x="264" y="204"/>
                  </a:lnTo>
                  <a:lnTo>
                    <a:pt x="0" y="204"/>
                  </a:lnTo>
                </a:path>
              </a:pathLst>
            </a:custGeom>
            <a:noFill/>
            <a:ln w="19050" cmpd="sng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8928" name="Rectangle 16"/>
            <p:cNvSpPr>
              <a:spLocks noChangeArrowheads="1"/>
            </p:cNvSpPr>
            <p:nvPr/>
          </p:nvSpPr>
          <p:spPr bwMode="auto">
            <a:xfrm>
              <a:off x="3786" y="3551"/>
              <a:ext cx="96" cy="318"/>
            </a:xfrm>
            <a:prstGeom prst="rect">
              <a:avLst/>
            </a:prstGeom>
            <a:solidFill>
              <a:srgbClr val="4D4D4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38929" name="Arc 17"/>
          <p:cNvSpPr>
            <a:spLocks/>
          </p:cNvSpPr>
          <p:nvPr/>
        </p:nvSpPr>
        <p:spPr bwMode="auto">
          <a:xfrm rot="-7978493">
            <a:off x="6309519" y="3563144"/>
            <a:ext cx="1955800" cy="2058988"/>
          </a:xfrm>
          <a:custGeom>
            <a:avLst/>
            <a:gdLst>
              <a:gd name="G0" fmla="+- 21600 0 0"/>
              <a:gd name="G1" fmla="+- 21536 0 0"/>
              <a:gd name="G2" fmla="+- 21600 0 0"/>
              <a:gd name="T0" fmla="*/ 125 w 21600"/>
              <a:gd name="T1" fmla="*/ 23858 h 23858"/>
              <a:gd name="T2" fmla="*/ 19932 w 21600"/>
              <a:gd name="T3" fmla="*/ 0 h 23858"/>
              <a:gd name="T4" fmla="*/ 21600 w 21600"/>
              <a:gd name="T5" fmla="*/ 21536 h 238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3858" fill="none" extrusionOk="0">
                <a:moveTo>
                  <a:pt x="125" y="23857"/>
                </a:moveTo>
                <a:cubicBezTo>
                  <a:pt x="41" y="23086"/>
                  <a:pt x="0" y="22311"/>
                  <a:pt x="0" y="21536"/>
                </a:cubicBezTo>
                <a:cubicBezTo>
                  <a:pt x="-1" y="10253"/>
                  <a:pt x="8683" y="871"/>
                  <a:pt x="19932" y="0"/>
                </a:cubicBezTo>
              </a:path>
              <a:path w="21600" h="23858" stroke="0" extrusionOk="0">
                <a:moveTo>
                  <a:pt x="125" y="23857"/>
                </a:moveTo>
                <a:cubicBezTo>
                  <a:pt x="41" y="23086"/>
                  <a:pt x="0" y="22311"/>
                  <a:pt x="0" y="21536"/>
                </a:cubicBezTo>
                <a:cubicBezTo>
                  <a:pt x="-1" y="10253"/>
                  <a:pt x="8683" y="871"/>
                  <a:pt x="19932" y="0"/>
                </a:cubicBezTo>
                <a:lnTo>
                  <a:pt x="21600" y="21536"/>
                </a:lnTo>
                <a:close/>
              </a:path>
            </a:pathLst>
          </a:custGeom>
          <a:solidFill>
            <a:srgbClr val="CCFFCC"/>
          </a:solidFill>
          <a:ln w="12700" cap="rnd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6911975" y="2951163"/>
            <a:ext cx="642938" cy="638175"/>
            <a:chOff x="514" y="2641"/>
            <a:chExt cx="405" cy="402"/>
          </a:xfrm>
        </p:grpSpPr>
        <p:grpSp>
          <p:nvGrpSpPr>
            <p:cNvPr id="4" name="Group 19"/>
            <p:cNvGrpSpPr>
              <a:grpSpLocks/>
            </p:cNvGrpSpPr>
            <p:nvPr/>
          </p:nvGrpSpPr>
          <p:grpSpPr bwMode="auto">
            <a:xfrm>
              <a:off x="592" y="2861"/>
              <a:ext cx="258" cy="122"/>
              <a:chOff x="608" y="2573"/>
              <a:chExt cx="258" cy="122"/>
            </a:xfrm>
          </p:grpSpPr>
          <p:grpSp>
            <p:nvGrpSpPr>
              <p:cNvPr id="5" name="Group 20"/>
              <p:cNvGrpSpPr>
                <a:grpSpLocks/>
              </p:cNvGrpSpPr>
              <p:nvPr/>
            </p:nvGrpSpPr>
            <p:grpSpPr bwMode="auto">
              <a:xfrm>
                <a:off x="608" y="2573"/>
                <a:ext cx="258" cy="122"/>
                <a:chOff x="608" y="2573"/>
                <a:chExt cx="258" cy="122"/>
              </a:xfrm>
            </p:grpSpPr>
            <p:grpSp>
              <p:nvGrpSpPr>
                <p:cNvPr id="6" name="Group 21"/>
                <p:cNvGrpSpPr>
                  <a:grpSpLocks/>
                </p:cNvGrpSpPr>
                <p:nvPr/>
              </p:nvGrpSpPr>
              <p:grpSpPr bwMode="auto">
                <a:xfrm>
                  <a:off x="608" y="2573"/>
                  <a:ext cx="258" cy="122"/>
                  <a:chOff x="608" y="2573"/>
                  <a:chExt cx="258" cy="122"/>
                </a:xfrm>
              </p:grpSpPr>
              <p:grpSp>
                <p:nvGrpSpPr>
                  <p:cNvPr id="7" name="Group 22"/>
                  <p:cNvGrpSpPr>
                    <a:grpSpLocks/>
                  </p:cNvGrpSpPr>
                  <p:nvPr/>
                </p:nvGrpSpPr>
                <p:grpSpPr bwMode="auto">
                  <a:xfrm>
                    <a:off x="608" y="2573"/>
                    <a:ext cx="258" cy="122"/>
                    <a:chOff x="608" y="2573"/>
                    <a:chExt cx="258" cy="122"/>
                  </a:xfrm>
                </p:grpSpPr>
                <p:grpSp>
                  <p:nvGrpSpPr>
                    <p:cNvPr id="8" name="Group 2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08" y="2573"/>
                      <a:ext cx="258" cy="122"/>
                      <a:chOff x="608" y="2573"/>
                      <a:chExt cx="258" cy="122"/>
                    </a:xfrm>
                  </p:grpSpPr>
                  <p:sp>
                    <p:nvSpPr>
                      <p:cNvPr id="38936" name="Rectangle 2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08" y="2601"/>
                        <a:ext cx="258" cy="94"/>
                      </a:xfrm>
                      <a:prstGeom prst="rect">
                        <a:avLst/>
                      </a:prstGeom>
                      <a:solidFill>
                        <a:srgbClr val="C0C0C0"/>
                      </a:solidFill>
                      <a:ln w="1588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38937" name="Freeform 2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609" y="2573"/>
                        <a:ext cx="256" cy="28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57"/>
                          </a:cxn>
                          <a:cxn ang="0">
                            <a:pos x="769" y="57"/>
                          </a:cxn>
                          <a:cxn ang="0">
                            <a:pos x="696" y="0"/>
                          </a:cxn>
                          <a:cxn ang="0">
                            <a:pos x="80" y="0"/>
                          </a:cxn>
                          <a:cxn ang="0">
                            <a:pos x="0" y="57"/>
                          </a:cxn>
                        </a:cxnLst>
                        <a:rect l="0" t="0" r="r" b="b"/>
                        <a:pathLst>
                          <a:path w="769" h="57">
                            <a:moveTo>
                              <a:pt x="0" y="57"/>
                            </a:moveTo>
                            <a:lnTo>
                              <a:pt x="769" y="57"/>
                            </a:lnTo>
                            <a:lnTo>
                              <a:pt x="696" y="0"/>
                            </a:lnTo>
                            <a:lnTo>
                              <a:pt x="80" y="0"/>
                            </a:lnTo>
                            <a:lnTo>
                              <a:pt x="0" y="57"/>
                            </a:lnTo>
                            <a:close/>
                          </a:path>
                        </a:pathLst>
                      </a:custGeom>
                      <a:solidFill>
                        <a:srgbClr val="C0C0C0"/>
                      </a:solidFill>
                      <a:ln w="1588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</p:grpSp>
                <p:sp>
                  <p:nvSpPr>
                    <p:cNvPr id="38938" name="Line 2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13" y="2597"/>
                      <a:ext cx="249" cy="1"/>
                    </a:xfrm>
                    <a:prstGeom prst="line">
                      <a:avLst/>
                    </a:prstGeom>
                    <a:noFill/>
                    <a:ln w="1588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pt-BR"/>
                    </a:p>
                  </p:txBody>
                </p:sp>
              </p:grpSp>
              <p:grpSp>
                <p:nvGrpSpPr>
                  <p:cNvPr id="9" name="Group 27"/>
                  <p:cNvGrpSpPr>
                    <a:grpSpLocks/>
                  </p:cNvGrpSpPr>
                  <p:nvPr/>
                </p:nvGrpSpPr>
                <p:grpSpPr bwMode="auto">
                  <a:xfrm>
                    <a:off x="619" y="2671"/>
                    <a:ext cx="241" cy="20"/>
                    <a:chOff x="619" y="2671"/>
                    <a:chExt cx="241" cy="20"/>
                  </a:xfrm>
                </p:grpSpPr>
                <p:grpSp>
                  <p:nvGrpSpPr>
                    <p:cNvPr id="10" name="Group 2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19" y="2671"/>
                      <a:ext cx="120" cy="20"/>
                      <a:chOff x="619" y="2671"/>
                      <a:chExt cx="120" cy="20"/>
                    </a:xfrm>
                  </p:grpSpPr>
                  <p:grpSp>
                    <p:nvGrpSpPr>
                      <p:cNvPr id="11" name="Group 2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619" y="2671"/>
                        <a:ext cx="59" cy="20"/>
                        <a:chOff x="619" y="2671"/>
                        <a:chExt cx="59" cy="20"/>
                      </a:xfrm>
                    </p:grpSpPr>
                    <p:grpSp>
                      <p:nvGrpSpPr>
                        <p:cNvPr id="12" name="Group 3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619" y="2671"/>
                          <a:ext cx="28" cy="20"/>
                          <a:chOff x="619" y="2671"/>
                          <a:chExt cx="28" cy="20"/>
                        </a:xfrm>
                      </p:grpSpPr>
                      <p:grpSp>
                        <p:nvGrpSpPr>
                          <p:cNvPr id="13" name="Group 31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619" y="2671"/>
                            <a:ext cx="13" cy="20"/>
                            <a:chOff x="619" y="2671"/>
                            <a:chExt cx="13" cy="20"/>
                          </a:xfrm>
                        </p:grpSpPr>
                        <p:grpSp>
                          <p:nvGrpSpPr>
                            <p:cNvPr id="14" name="Group 32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619" y="2671"/>
                              <a:ext cx="6" cy="20"/>
                              <a:chOff x="619" y="2671"/>
                              <a:chExt cx="6" cy="20"/>
                            </a:xfrm>
                          </p:grpSpPr>
                          <p:sp>
                            <p:nvSpPr>
                              <p:cNvPr id="38945" name="Rectangle 33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619" y="2671"/>
                                <a:ext cx="2" cy="20"/>
                              </a:xfrm>
                              <a:prstGeom prst="rect">
                                <a:avLst/>
                              </a:prstGeom>
                              <a:solidFill>
                                <a:srgbClr val="000000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pt-BR"/>
                              </a:p>
                            </p:txBody>
                          </p:sp>
                          <p:sp>
                            <p:nvSpPr>
                              <p:cNvPr id="38946" name="Rectangle 34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622" y="2671"/>
                                <a:ext cx="3" cy="20"/>
                              </a:xfrm>
                              <a:prstGeom prst="rect">
                                <a:avLst/>
                              </a:prstGeom>
                              <a:solidFill>
                                <a:srgbClr val="000000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pt-BR"/>
                              </a:p>
                            </p:txBody>
                          </p:sp>
                        </p:grpSp>
                        <p:grpSp>
                          <p:nvGrpSpPr>
                            <p:cNvPr id="15" name="Group 35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626" y="2671"/>
                              <a:ext cx="6" cy="20"/>
                              <a:chOff x="626" y="2671"/>
                              <a:chExt cx="6" cy="20"/>
                            </a:xfrm>
                          </p:grpSpPr>
                          <p:sp>
                            <p:nvSpPr>
                              <p:cNvPr id="38948" name="Rectangle 36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626" y="2671"/>
                                <a:ext cx="2" cy="20"/>
                              </a:xfrm>
                              <a:prstGeom prst="rect">
                                <a:avLst/>
                              </a:prstGeom>
                              <a:solidFill>
                                <a:srgbClr val="000000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pt-BR"/>
                              </a:p>
                            </p:txBody>
                          </p:sp>
                          <p:sp>
                            <p:nvSpPr>
                              <p:cNvPr id="38949" name="Rectangle 37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630" y="2671"/>
                                <a:ext cx="2" cy="20"/>
                              </a:xfrm>
                              <a:prstGeom prst="rect">
                                <a:avLst/>
                              </a:prstGeom>
                              <a:solidFill>
                                <a:srgbClr val="000000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pt-BR"/>
                              </a:p>
                            </p:txBody>
                          </p:sp>
                        </p:grpSp>
                      </p:grpSp>
                      <p:grpSp>
                        <p:nvGrpSpPr>
                          <p:cNvPr id="16" name="Group 38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634" y="2671"/>
                            <a:ext cx="13" cy="20"/>
                            <a:chOff x="634" y="2671"/>
                            <a:chExt cx="13" cy="20"/>
                          </a:xfrm>
                        </p:grpSpPr>
                        <p:grpSp>
                          <p:nvGrpSpPr>
                            <p:cNvPr id="17" name="Group 39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634" y="2671"/>
                              <a:ext cx="6" cy="20"/>
                              <a:chOff x="634" y="2671"/>
                              <a:chExt cx="6" cy="20"/>
                            </a:xfrm>
                          </p:grpSpPr>
                          <p:sp>
                            <p:nvSpPr>
                              <p:cNvPr id="38952" name="Rectangle 40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634" y="2671"/>
                                <a:ext cx="2" cy="20"/>
                              </a:xfrm>
                              <a:prstGeom prst="rect">
                                <a:avLst/>
                              </a:prstGeom>
                              <a:solidFill>
                                <a:srgbClr val="000000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pt-BR"/>
                              </a:p>
                            </p:txBody>
                          </p:sp>
                          <p:sp>
                            <p:nvSpPr>
                              <p:cNvPr id="38953" name="Rectangle 41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638" y="2671"/>
                                <a:ext cx="2" cy="20"/>
                              </a:xfrm>
                              <a:prstGeom prst="rect">
                                <a:avLst/>
                              </a:prstGeom>
                              <a:solidFill>
                                <a:srgbClr val="000000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pt-BR"/>
                              </a:p>
                            </p:txBody>
                          </p:sp>
                        </p:grpSp>
                        <p:grpSp>
                          <p:nvGrpSpPr>
                            <p:cNvPr id="18" name="Group 42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642" y="2671"/>
                              <a:ext cx="5" cy="20"/>
                              <a:chOff x="642" y="2671"/>
                              <a:chExt cx="5" cy="20"/>
                            </a:xfrm>
                          </p:grpSpPr>
                          <p:sp>
                            <p:nvSpPr>
                              <p:cNvPr id="38955" name="Rectangle 43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642" y="2671"/>
                                <a:ext cx="1" cy="20"/>
                              </a:xfrm>
                              <a:prstGeom prst="rect">
                                <a:avLst/>
                              </a:prstGeom>
                              <a:solidFill>
                                <a:srgbClr val="000000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pt-BR"/>
                              </a:p>
                            </p:txBody>
                          </p:sp>
                          <p:sp>
                            <p:nvSpPr>
                              <p:cNvPr id="38956" name="Rectangle 44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646" y="2671"/>
                                <a:ext cx="1" cy="20"/>
                              </a:xfrm>
                              <a:prstGeom prst="rect">
                                <a:avLst/>
                              </a:prstGeom>
                              <a:solidFill>
                                <a:srgbClr val="000000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pt-BR"/>
                              </a:p>
                            </p:txBody>
                          </p:sp>
                        </p:grpSp>
                      </p:grpSp>
                    </p:grpSp>
                    <p:grpSp>
                      <p:nvGrpSpPr>
                        <p:cNvPr id="19" name="Group 45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649" y="2671"/>
                          <a:ext cx="29" cy="20"/>
                          <a:chOff x="649" y="2671"/>
                          <a:chExt cx="29" cy="20"/>
                        </a:xfrm>
                      </p:grpSpPr>
                      <p:grpSp>
                        <p:nvGrpSpPr>
                          <p:cNvPr id="20" name="Group 46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649" y="2671"/>
                            <a:ext cx="14" cy="20"/>
                            <a:chOff x="649" y="2671"/>
                            <a:chExt cx="14" cy="20"/>
                          </a:xfrm>
                        </p:grpSpPr>
                        <p:grpSp>
                          <p:nvGrpSpPr>
                            <p:cNvPr id="21" name="Group 47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649" y="2671"/>
                              <a:ext cx="6" cy="20"/>
                              <a:chOff x="649" y="2671"/>
                              <a:chExt cx="6" cy="20"/>
                            </a:xfrm>
                          </p:grpSpPr>
                          <p:sp>
                            <p:nvSpPr>
                              <p:cNvPr id="38960" name="Rectangle 48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649" y="2671"/>
                                <a:ext cx="2" cy="20"/>
                              </a:xfrm>
                              <a:prstGeom prst="rect">
                                <a:avLst/>
                              </a:prstGeom>
                              <a:solidFill>
                                <a:srgbClr val="000000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pt-BR"/>
                              </a:p>
                            </p:txBody>
                          </p:sp>
                          <p:sp>
                            <p:nvSpPr>
                              <p:cNvPr id="38961" name="Rectangle 49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653" y="2671"/>
                                <a:ext cx="2" cy="20"/>
                              </a:xfrm>
                              <a:prstGeom prst="rect">
                                <a:avLst/>
                              </a:prstGeom>
                              <a:solidFill>
                                <a:srgbClr val="000000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pt-BR"/>
                              </a:p>
                            </p:txBody>
                          </p:sp>
                        </p:grpSp>
                        <p:grpSp>
                          <p:nvGrpSpPr>
                            <p:cNvPr id="22" name="Group 50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657" y="2671"/>
                              <a:ext cx="6" cy="20"/>
                              <a:chOff x="657" y="2671"/>
                              <a:chExt cx="6" cy="20"/>
                            </a:xfrm>
                          </p:grpSpPr>
                          <p:sp>
                            <p:nvSpPr>
                              <p:cNvPr id="38963" name="Rectangle 51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657" y="2671"/>
                                <a:ext cx="2" cy="20"/>
                              </a:xfrm>
                              <a:prstGeom prst="rect">
                                <a:avLst/>
                              </a:prstGeom>
                              <a:solidFill>
                                <a:srgbClr val="000000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pt-BR"/>
                              </a:p>
                            </p:txBody>
                          </p:sp>
                          <p:sp>
                            <p:nvSpPr>
                              <p:cNvPr id="38964" name="Rectangle 52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661" y="2671"/>
                                <a:ext cx="2" cy="20"/>
                              </a:xfrm>
                              <a:prstGeom prst="rect">
                                <a:avLst/>
                              </a:prstGeom>
                              <a:solidFill>
                                <a:srgbClr val="000000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pt-BR"/>
                              </a:p>
                            </p:txBody>
                          </p:sp>
                        </p:grpSp>
                      </p:grpSp>
                      <p:grpSp>
                        <p:nvGrpSpPr>
                          <p:cNvPr id="23" name="Group 53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665" y="2671"/>
                            <a:ext cx="13" cy="20"/>
                            <a:chOff x="665" y="2671"/>
                            <a:chExt cx="13" cy="20"/>
                          </a:xfrm>
                        </p:grpSpPr>
                        <p:grpSp>
                          <p:nvGrpSpPr>
                            <p:cNvPr id="24" name="Group 54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665" y="2671"/>
                              <a:ext cx="5" cy="20"/>
                              <a:chOff x="665" y="2671"/>
                              <a:chExt cx="5" cy="20"/>
                            </a:xfrm>
                          </p:grpSpPr>
                          <p:sp>
                            <p:nvSpPr>
                              <p:cNvPr id="38967" name="Rectangle 55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665" y="2671"/>
                                <a:ext cx="1" cy="20"/>
                              </a:xfrm>
                              <a:prstGeom prst="rect">
                                <a:avLst/>
                              </a:prstGeom>
                              <a:solidFill>
                                <a:srgbClr val="000000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pt-BR"/>
                              </a:p>
                            </p:txBody>
                          </p:sp>
                          <p:sp>
                            <p:nvSpPr>
                              <p:cNvPr id="38968" name="Rectangle 56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668" y="2671"/>
                                <a:ext cx="2" cy="20"/>
                              </a:xfrm>
                              <a:prstGeom prst="rect">
                                <a:avLst/>
                              </a:prstGeom>
                              <a:solidFill>
                                <a:srgbClr val="000000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pt-BR"/>
                              </a:p>
                            </p:txBody>
                          </p:sp>
                        </p:grpSp>
                        <p:grpSp>
                          <p:nvGrpSpPr>
                            <p:cNvPr id="25" name="Group 57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672" y="2671"/>
                              <a:ext cx="6" cy="20"/>
                              <a:chOff x="672" y="2671"/>
                              <a:chExt cx="6" cy="20"/>
                            </a:xfrm>
                          </p:grpSpPr>
                          <p:sp>
                            <p:nvSpPr>
                              <p:cNvPr id="38970" name="Rectangle 58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672" y="2671"/>
                                <a:ext cx="2" cy="20"/>
                              </a:xfrm>
                              <a:prstGeom prst="rect">
                                <a:avLst/>
                              </a:prstGeom>
                              <a:solidFill>
                                <a:srgbClr val="000000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pt-BR"/>
                              </a:p>
                            </p:txBody>
                          </p:sp>
                          <p:sp>
                            <p:nvSpPr>
                              <p:cNvPr id="38971" name="Rectangle 59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676" y="2671"/>
                                <a:ext cx="2" cy="20"/>
                              </a:xfrm>
                              <a:prstGeom prst="rect">
                                <a:avLst/>
                              </a:prstGeom>
                              <a:solidFill>
                                <a:srgbClr val="000000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pt-BR"/>
                              </a:p>
                            </p:txBody>
                          </p:sp>
                        </p:grpSp>
                      </p:grpSp>
                    </p:grpSp>
                  </p:grpSp>
                  <p:grpSp>
                    <p:nvGrpSpPr>
                      <p:cNvPr id="26" name="Group 6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680" y="2671"/>
                        <a:ext cx="59" cy="20"/>
                        <a:chOff x="680" y="2671"/>
                        <a:chExt cx="59" cy="20"/>
                      </a:xfrm>
                    </p:grpSpPr>
                    <p:grpSp>
                      <p:nvGrpSpPr>
                        <p:cNvPr id="27" name="Group 61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680" y="2671"/>
                          <a:ext cx="28" cy="20"/>
                          <a:chOff x="680" y="2671"/>
                          <a:chExt cx="28" cy="20"/>
                        </a:xfrm>
                      </p:grpSpPr>
                      <p:grpSp>
                        <p:nvGrpSpPr>
                          <p:cNvPr id="28" name="Group 62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680" y="2671"/>
                            <a:ext cx="13" cy="20"/>
                            <a:chOff x="680" y="2671"/>
                            <a:chExt cx="13" cy="20"/>
                          </a:xfrm>
                        </p:grpSpPr>
                        <p:grpSp>
                          <p:nvGrpSpPr>
                            <p:cNvPr id="29" name="Group 63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680" y="2671"/>
                              <a:ext cx="5" cy="20"/>
                              <a:chOff x="680" y="2671"/>
                              <a:chExt cx="5" cy="20"/>
                            </a:xfrm>
                          </p:grpSpPr>
                          <p:sp>
                            <p:nvSpPr>
                              <p:cNvPr id="38976" name="Rectangle 64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680" y="2671"/>
                                <a:ext cx="2" cy="20"/>
                              </a:xfrm>
                              <a:prstGeom prst="rect">
                                <a:avLst/>
                              </a:prstGeom>
                              <a:solidFill>
                                <a:srgbClr val="000000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pt-BR"/>
                              </a:p>
                            </p:txBody>
                          </p:sp>
                          <p:sp>
                            <p:nvSpPr>
                              <p:cNvPr id="38977" name="Rectangle 65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683" y="2671"/>
                                <a:ext cx="2" cy="20"/>
                              </a:xfrm>
                              <a:prstGeom prst="rect">
                                <a:avLst/>
                              </a:prstGeom>
                              <a:solidFill>
                                <a:srgbClr val="000000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pt-BR"/>
                              </a:p>
                            </p:txBody>
                          </p:sp>
                        </p:grpSp>
                        <p:grpSp>
                          <p:nvGrpSpPr>
                            <p:cNvPr id="30" name="Group 66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687" y="2671"/>
                              <a:ext cx="6" cy="20"/>
                              <a:chOff x="687" y="2671"/>
                              <a:chExt cx="6" cy="20"/>
                            </a:xfrm>
                          </p:grpSpPr>
                          <p:sp>
                            <p:nvSpPr>
                              <p:cNvPr id="38979" name="Rectangle 67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687" y="2671"/>
                                <a:ext cx="2" cy="20"/>
                              </a:xfrm>
                              <a:prstGeom prst="rect">
                                <a:avLst/>
                              </a:prstGeom>
                              <a:solidFill>
                                <a:srgbClr val="000000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pt-BR"/>
                              </a:p>
                            </p:txBody>
                          </p:sp>
                          <p:sp>
                            <p:nvSpPr>
                              <p:cNvPr id="38980" name="Rectangle 68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691" y="2671"/>
                                <a:ext cx="2" cy="20"/>
                              </a:xfrm>
                              <a:prstGeom prst="rect">
                                <a:avLst/>
                              </a:prstGeom>
                              <a:solidFill>
                                <a:srgbClr val="000000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pt-BR"/>
                              </a:p>
                            </p:txBody>
                          </p:sp>
                        </p:grpSp>
                      </p:grpSp>
                      <p:grpSp>
                        <p:nvGrpSpPr>
                          <p:cNvPr id="31" name="Group 69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695" y="2671"/>
                            <a:ext cx="13" cy="20"/>
                            <a:chOff x="695" y="2671"/>
                            <a:chExt cx="13" cy="20"/>
                          </a:xfrm>
                        </p:grpSpPr>
                        <p:grpSp>
                          <p:nvGrpSpPr>
                            <p:cNvPr id="38978" name="Group 70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695" y="2671"/>
                              <a:ext cx="6" cy="20"/>
                              <a:chOff x="695" y="2671"/>
                              <a:chExt cx="6" cy="20"/>
                            </a:xfrm>
                          </p:grpSpPr>
                          <p:sp>
                            <p:nvSpPr>
                              <p:cNvPr id="38983" name="Rectangle 71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695" y="2671"/>
                                <a:ext cx="2" cy="20"/>
                              </a:xfrm>
                              <a:prstGeom prst="rect">
                                <a:avLst/>
                              </a:prstGeom>
                              <a:solidFill>
                                <a:srgbClr val="000000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pt-BR"/>
                              </a:p>
                            </p:txBody>
                          </p:sp>
                          <p:sp>
                            <p:nvSpPr>
                              <p:cNvPr id="38984" name="Rectangle 72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699" y="2671"/>
                                <a:ext cx="2" cy="20"/>
                              </a:xfrm>
                              <a:prstGeom prst="rect">
                                <a:avLst/>
                              </a:prstGeom>
                              <a:solidFill>
                                <a:srgbClr val="000000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pt-BR"/>
                              </a:p>
                            </p:txBody>
                          </p:sp>
                        </p:grpSp>
                        <p:grpSp>
                          <p:nvGrpSpPr>
                            <p:cNvPr id="38981" name="Group 73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703" y="2671"/>
                              <a:ext cx="5" cy="20"/>
                              <a:chOff x="703" y="2671"/>
                              <a:chExt cx="5" cy="20"/>
                            </a:xfrm>
                          </p:grpSpPr>
                          <p:sp>
                            <p:nvSpPr>
                              <p:cNvPr id="38986" name="Rectangle 74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703" y="2671"/>
                                <a:ext cx="2" cy="20"/>
                              </a:xfrm>
                              <a:prstGeom prst="rect">
                                <a:avLst/>
                              </a:prstGeom>
                              <a:solidFill>
                                <a:srgbClr val="000000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pt-BR"/>
                              </a:p>
                            </p:txBody>
                          </p:sp>
                          <p:sp>
                            <p:nvSpPr>
                              <p:cNvPr id="38987" name="Rectangle 75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706" y="2671"/>
                                <a:ext cx="2" cy="20"/>
                              </a:xfrm>
                              <a:prstGeom prst="rect">
                                <a:avLst/>
                              </a:prstGeom>
                              <a:solidFill>
                                <a:srgbClr val="000000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pt-BR"/>
                              </a:p>
                            </p:txBody>
                          </p:sp>
                        </p:grpSp>
                      </p:grpSp>
                    </p:grpSp>
                    <p:grpSp>
                      <p:nvGrpSpPr>
                        <p:cNvPr id="38982" name="Group 76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710" y="2671"/>
                          <a:ext cx="29" cy="20"/>
                          <a:chOff x="710" y="2671"/>
                          <a:chExt cx="29" cy="20"/>
                        </a:xfrm>
                      </p:grpSpPr>
                      <p:grpSp>
                        <p:nvGrpSpPr>
                          <p:cNvPr id="38985" name="Group 77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710" y="2671"/>
                            <a:ext cx="13" cy="20"/>
                            <a:chOff x="710" y="2671"/>
                            <a:chExt cx="13" cy="20"/>
                          </a:xfrm>
                        </p:grpSpPr>
                        <p:grpSp>
                          <p:nvGrpSpPr>
                            <p:cNvPr id="38988" name="Group 78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710" y="2671"/>
                              <a:ext cx="6" cy="20"/>
                              <a:chOff x="710" y="2671"/>
                              <a:chExt cx="6" cy="20"/>
                            </a:xfrm>
                          </p:grpSpPr>
                          <p:sp>
                            <p:nvSpPr>
                              <p:cNvPr id="38991" name="Rectangle 79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710" y="2671"/>
                                <a:ext cx="2" cy="20"/>
                              </a:xfrm>
                              <a:prstGeom prst="rect">
                                <a:avLst/>
                              </a:prstGeom>
                              <a:solidFill>
                                <a:srgbClr val="000000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pt-BR"/>
                              </a:p>
                            </p:txBody>
                          </p:sp>
                          <p:sp>
                            <p:nvSpPr>
                              <p:cNvPr id="38992" name="Rectangle 80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714" y="2671"/>
                                <a:ext cx="2" cy="20"/>
                              </a:xfrm>
                              <a:prstGeom prst="rect">
                                <a:avLst/>
                              </a:prstGeom>
                              <a:solidFill>
                                <a:srgbClr val="000000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pt-BR"/>
                              </a:p>
                            </p:txBody>
                          </p:sp>
                        </p:grpSp>
                        <p:grpSp>
                          <p:nvGrpSpPr>
                            <p:cNvPr id="38989" name="Group 81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718" y="2671"/>
                              <a:ext cx="5" cy="20"/>
                              <a:chOff x="718" y="2671"/>
                              <a:chExt cx="5" cy="20"/>
                            </a:xfrm>
                          </p:grpSpPr>
                          <p:sp>
                            <p:nvSpPr>
                              <p:cNvPr id="38994" name="Rectangle 82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718" y="2671"/>
                                <a:ext cx="2" cy="20"/>
                              </a:xfrm>
                              <a:prstGeom prst="rect">
                                <a:avLst/>
                              </a:prstGeom>
                              <a:solidFill>
                                <a:srgbClr val="000000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pt-BR"/>
                              </a:p>
                            </p:txBody>
                          </p:sp>
                          <p:sp>
                            <p:nvSpPr>
                              <p:cNvPr id="38995" name="Rectangle 83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722" y="2671"/>
                                <a:ext cx="1" cy="20"/>
                              </a:xfrm>
                              <a:prstGeom prst="rect">
                                <a:avLst/>
                              </a:prstGeom>
                              <a:solidFill>
                                <a:srgbClr val="000000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pt-BR"/>
                              </a:p>
                            </p:txBody>
                          </p:sp>
                        </p:grpSp>
                      </p:grpSp>
                      <p:grpSp>
                        <p:nvGrpSpPr>
                          <p:cNvPr id="38990" name="Group 84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725" y="2671"/>
                            <a:ext cx="14" cy="20"/>
                            <a:chOff x="725" y="2671"/>
                            <a:chExt cx="14" cy="20"/>
                          </a:xfrm>
                        </p:grpSpPr>
                        <p:grpSp>
                          <p:nvGrpSpPr>
                            <p:cNvPr id="38993" name="Group 85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725" y="2671"/>
                              <a:ext cx="6" cy="20"/>
                              <a:chOff x="725" y="2671"/>
                              <a:chExt cx="6" cy="20"/>
                            </a:xfrm>
                          </p:grpSpPr>
                          <p:sp>
                            <p:nvSpPr>
                              <p:cNvPr id="38998" name="Rectangle 86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725" y="2671"/>
                                <a:ext cx="2" cy="20"/>
                              </a:xfrm>
                              <a:prstGeom prst="rect">
                                <a:avLst/>
                              </a:prstGeom>
                              <a:solidFill>
                                <a:srgbClr val="000000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pt-BR"/>
                              </a:p>
                            </p:txBody>
                          </p:sp>
                          <p:sp>
                            <p:nvSpPr>
                              <p:cNvPr id="38999" name="Rectangle 87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729" y="2671"/>
                                <a:ext cx="2" cy="20"/>
                              </a:xfrm>
                              <a:prstGeom prst="rect">
                                <a:avLst/>
                              </a:prstGeom>
                              <a:solidFill>
                                <a:srgbClr val="000000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pt-BR"/>
                              </a:p>
                            </p:txBody>
                          </p:sp>
                        </p:grpSp>
                        <p:grpSp>
                          <p:nvGrpSpPr>
                            <p:cNvPr id="38996" name="Group 88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733" y="2671"/>
                              <a:ext cx="6" cy="20"/>
                              <a:chOff x="733" y="2671"/>
                              <a:chExt cx="6" cy="20"/>
                            </a:xfrm>
                          </p:grpSpPr>
                          <p:sp>
                            <p:nvSpPr>
                              <p:cNvPr id="39001" name="Rectangle 89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733" y="2671"/>
                                <a:ext cx="2" cy="20"/>
                              </a:xfrm>
                              <a:prstGeom prst="rect">
                                <a:avLst/>
                              </a:prstGeom>
                              <a:solidFill>
                                <a:srgbClr val="000000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pt-BR"/>
                              </a:p>
                            </p:txBody>
                          </p:sp>
                          <p:sp>
                            <p:nvSpPr>
                              <p:cNvPr id="39002" name="Rectangle 90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737" y="2671"/>
                                <a:ext cx="2" cy="20"/>
                              </a:xfrm>
                              <a:prstGeom prst="rect">
                                <a:avLst/>
                              </a:prstGeom>
                              <a:solidFill>
                                <a:srgbClr val="000000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pt-BR"/>
                              </a:p>
                            </p:txBody>
                          </p:sp>
                        </p:grpSp>
                      </p:grpSp>
                    </p:grpSp>
                  </p:grpSp>
                </p:grpSp>
                <p:grpSp>
                  <p:nvGrpSpPr>
                    <p:cNvPr id="38997" name="Group 9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740" y="2671"/>
                      <a:ext cx="120" cy="20"/>
                      <a:chOff x="740" y="2671"/>
                      <a:chExt cx="120" cy="20"/>
                    </a:xfrm>
                  </p:grpSpPr>
                  <p:grpSp>
                    <p:nvGrpSpPr>
                      <p:cNvPr id="39000" name="Group 92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740" y="2671"/>
                        <a:ext cx="59" cy="20"/>
                        <a:chOff x="740" y="2671"/>
                        <a:chExt cx="59" cy="20"/>
                      </a:xfrm>
                    </p:grpSpPr>
                    <p:grpSp>
                      <p:nvGrpSpPr>
                        <p:cNvPr id="39003" name="Group 93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740" y="2671"/>
                          <a:ext cx="29" cy="20"/>
                          <a:chOff x="740" y="2671"/>
                          <a:chExt cx="29" cy="20"/>
                        </a:xfrm>
                      </p:grpSpPr>
                      <p:grpSp>
                        <p:nvGrpSpPr>
                          <p:cNvPr id="39004" name="Group 94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740" y="2671"/>
                            <a:ext cx="14" cy="20"/>
                            <a:chOff x="740" y="2671"/>
                            <a:chExt cx="14" cy="20"/>
                          </a:xfrm>
                        </p:grpSpPr>
                        <p:grpSp>
                          <p:nvGrpSpPr>
                            <p:cNvPr id="39005" name="Group 95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740" y="2671"/>
                              <a:ext cx="6" cy="20"/>
                              <a:chOff x="740" y="2671"/>
                              <a:chExt cx="6" cy="20"/>
                            </a:xfrm>
                          </p:grpSpPr>
                          <p:sp>
                            <p:nvSpPr>
                              <p:cNvPr id="39008" name="Rectangle 96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740" y="2671"/>
                                <a:ext cx="2" cy="20"/>
                              </a:xfrm>
                              <a:prstGeom prst="rect">
                                <a:avLst/>
                              </a:prstGeom>
                              <a:solidFill>
                                <a:srgbClr val="000000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pt-BR"/>
                              </a:p>
                            </p:txBody>
                          </p:sp>
                          <p:sp>
                            <p:nvSpPr>
                              <p:cNvPr id="39009" name="Rectangle 97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744" y="2671"/>
                                <a:ext cx="2" cy="20"/>
                              </a:xfrm>
                              <a:prstGeom prst="rect">
                                <a:avLst/>
                              </a:prstGeom>
                              <a:solidFill>
                                <a:srgbClr val="000000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pt-BR"/>
                              </a:p>
                            </p:txBody>
                          </p:sp>
                        </p:grpSp>
                        <p:grpSp>
                          <p:nvGrpSpPr>
                            <p:cNvPr id="39006" name="Group 98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748" y="2671"/>
                              <a:ext cx="6" cy="20"/>
                              <a:chOff x="748" y="2671"/>
                              <a:chExt cx="6" cy="20"/>
                            </a:xfrm>
                          </p:grpSpPr>
                          <p:sp>
                            <p:nvSpPr>
                              <p:cNvPr id="39011" name="Rectangle 99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748" y="2671"/>
                                <a:ext cx="2" cy="20"/>
                              </a:xfrm>
                              <a:prstGeom prst="rect">
                                <a:avLst/>
                              </a:prstGeom>
                              <a:solidFill>
                                <a:srgbClr val="000000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pt-BR"/>
                              </a:p>
                            </p:txBody>
                          </p:sp>
                          <p:sp>
                            <p:nvSpPr>
                              <p:cNvPr id="39012" name="Rectangle 100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752" y="2671"/>
                                <a:ext cx="2" cy="20"/>
                              </a:xfrm>
                              <a:prstGeom prst="rect">
                                <a:avLst/>
                              </a:prstGeom>
                              <a:solidFill>
                                <a:srgbClr val="000000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pt-BR"/>
                              </a:p>
                            </p:txBody>
                          </p:sp>
                        </p:grpSp>
                      </p:grpSp>
                      <p:grpSp>
                        <p:nvGrpSpPr>
                          <p:cNvPr id="39007" name="Group 101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756" y="2671"/>
                            <a:ext cx="13" cy="20"/>
                            <a:chOff x="756" y="2671"/>
                            <a:chExt cx="13" cy="20"/>
                          </a:xfrm>
                        </p:grpSpPr>
                        <p:grpSp>
                          <p:nvGrpSpPr>
                            <p:cNvPr id="39010" name="Group 102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756" y="2671"/>
                              <a:ext cx="5" cy="20"/>
                              <a:chOff x="756" y="2671"/>
                              <a:chExt cx="5" cy="20"/>
                            </a:xfrm>
                          </p:grpSpPr>
                          <p:sp>
                            <p:nvSpPr>
                              <p:cNvPr id="39015" name="Rectangle 103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756" y="2671"/>
                                <a:ext cx="2" cy="20"/>
                              </a:xfrm>
                              <a:prstGeom prst="rect">
                                <a:avLst/>
                              </a:prstGeom>
                              <a:solidFill>
                                <a:srgbClr val="000000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pt-BR"/>
                              </a:p>
                            </p:txBody>
                          </p:sp>
                          <p:sp>
                            <p:nvSpPr>
                              <p:cNvPr id="39016" name="Rectangle 104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760" y="2671"/>
                                <a:ext cx="1" cy="20"/>
                              </a:xfrm>
                              <a:prstGeom prst="rect">
                                <a:avLst/>
                              </a:prstGeom>
                              <a:solidFill>
                                <a:srgbClr val="000000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pt-BR"/>
                              </a:p>
                            </p:txBody>
                          </p:sp>
                        </p:grpSp>
                        <p:grpSp>
                          <p:nvGrpSpPr>
                            <p:cNvPr id="39013" name="Group 105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763" y="2671"/>
                              <a:ext cx="6" cy="20"/>
                              <a:chOff x="763" y="2671"/>
                              <a:chExt cx="6" cy="20"/>
                            </a:xfrm>
                          </p:grpSpPr>
                          <p:sp>
                            <p:nvSpPr>
                              <p:cNvPr id="39018" name="Rectangle 106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763" y="2671"/>
                                <a:ext cx="2" cy="20"/>
                              </a:xfrm>
                              <a:prstGeom prst="rect">
                                <a:avLst/>
                              </a:prstGeom>
                              <a:solidFill>
                                <a:srgbClr val="000000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pt-BR"/>
                              </a:p>
                            </p:txBody>
                          </p:sp>
                          <p:sp>
                            <p:nvSpPr>
                              <p:cNvPr id="39019" name="Rectangle 107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767" y="2671"/>
                                <a:ext cx="2" cy="20"/>
                              </a:xfrm>
                              <a:prstGeom prst="rect">
                                <a:avLst/>
                              </a:prstGeom>
                              <a:solidFill>
                                <a:srgbClr val="000000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pt-BR"/>
                              </a:p>
                            </p:txBody>
                          </p:sp>
                        </p:grpSp>
                      </p:grpSp>
                    </p:grpSp>
                    <p:grpSp>
                      <p:nvGrpSpPr>
                        <p:cNvPr id="39014" name="Group 108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771" y="2671"/>
                          <a:ext cx="28" cy="20"/>
                          <a:chOff x="771" y="2671"/>
                          <a:chExt cx="28" cy="20"/>
                        </a:xfrm>
                      </p:grpSpPr>
                      <p:grpSp>
                        <p:nvGrpSpPr>
                          <p:cNvPr id="39017" name="Group 109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771" y="2671"/>
                            <a:ext cx="13" cy="20"/>
                            <a:chOff x="771" y="2671"/>
                            <a:chExt cx="13" cy="20"/>
                          </a:xfrm>
                        </p:grpSpPr>
                        <p:grpSp>
                          <p:nvGrpSpPr>
                            <p:cNvPr id="39020" name="Group 110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771" y="2671"/>
                              <a:ext cx="5" cy="20"/>
                              <a:chOff x="771" y="2671"/>
                              <a:chExt cx="5" cy="20"/>
                            </a:xfrm>
                          </p:grpSpPr>
                          <p:sp>
                            <p:nvSpPr>
                              <p:cNvPr id="39023" name="Rectangle 111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771" y="2671"/>
                                <a:ext cx="2" cy="20"/>
                              </a:xfrm>
                              <a:prstGeom prst="rect">
                                <a:avLst/>
                              </a:prstGeom>
                              <a:solidFill>
                                <a:srgbClr val="000000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pt-BR"/>
                              </a:p>
                            </p:txBody>
                          </p:sp>
                          <p:sp>
                            <p:nvSpPr>
                              <p:cNvPr id="39024" name="Rectangle 112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775" y="2671"/>
                                <a:ext cx="1" cy="20"/>
                              </a:xfrm>
                              <a:prstGeom prst="rect">
                                <a:avLst/>
                              </a:prstGeom>
                              <a:solidFill>
                                <a:srgbClr val="000000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pt-BR"/>
                              </a:p>
                            </p:txBody>
                          </p:sp>
                        </p:grpSp>
                        <p:grpSp>
                          <p:nvGrpSpPr>
                            <p:cNvPr id="39021" name="Group 113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779" y="2671"/>
                              <a:ext cx="5" cy="20"/>
                              <a:chOff x="779" y="2671"/>
                              <a:chExt cx="5" cy="20"/>
                            </a:xfrm>
                          </p:grpSpPr>
                          <p:sp>
                            <p:nvSpPr>
                              <p:cNvPr id="39026" name="Rectangle 114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779" y="2671"/>
                                <a:ext cx="1" cy="20"/>
                              </a:xfrm>
                              <a:prstGeom prst="rect">
                                <a:avLst/>
                              </a:prstGeom>
                              <a:solidFill>
                                <a:srgbClr val="000000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pt-BR"/>
                              </a:p>
                            </p:txBody>
                          </p:sp>
                          <p:sp>
                            <p:nvSpPr>
                              <p:cNvPr id="39027" name="Rectangle 115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782" y="2671"/>
                                <a:ext cx="2" cy="20"/>
                              </a:xfrm>
                              <a:prstGeom prst="rect">
                                <a:avLst/>
                              </a:prstGeom>
                              <a:solidFill>
                                <a:srgbClr val="000000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pt-BR"/>
                              </a:p>
                            </p:txBody>
                          </p:sp>
                        </p:grpSp>
                      </p:grpSp>
                      <p:grpSp>
                        <p:nvGrpSpPr>
                          <p:cNvPr id="39022" name="Group 116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786" y="2671"/>
                            <a:ext cx="13" cy="20"/>
                            <a:chOff x="786" y="2671"/>
                            <a:chExt cx="13" cy="20"/>
                          </a:xfrm>
                        </p:grpSpPr>
                        <p:grpSp>
                          <p:nvGrpSpPr>
                            <p:cNvPr id="39025" name="Group 117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786" y="2671"/>
                              <a:ext cx="6" cy="20"/>
                              <a:chOff x="786" y="2671"/>
                              <a:chExt cx="6" cy="20"/>
                            </a:xfrm>
                          </p:grpSpPr>
                          <p:sp>
                            <p:nvSpPr>
                              <p:cNvPr id="39030" name="Rectangle 118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786" y="2671"/>
                                <a:ext cx="2" cy="20"/>
                              </a:xfrm>
                              <a:prstGeom prst="rect">
                                <a:avLst/>
                              </a:prstGeom>
                              <a:solidFill>
                                <a:srgbClr val="000000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pt-BR"/>
                              </a:p>
                            </p:txBody>
                          </p:sp>
                          <p:sp>
                            <p:nvSpPr>
                              <p:cNvPr id="39031" name="Rectangle 119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790" y="2671"/>
                                <a:ext cx="2" cy="20"/>
                              </a:xfrm>
                              <a:prstGeom prst="rect">
                                <a:avLst/>
                              </a:prstGeom>
                              <a:solidFill>
                                <a:srgbClr val="000000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pt-BR"/>
                              </a:p>
                            </p:txBody>
                          </p:sp>
                        </p:grpSp>
                        <p:grpSp>
                          <p:nvGrpSpPr>
                            <p:cNvPr id="39028" name="Group 120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793" y="2671"/>
                              <a:ext cx="6" cy="20"/>
                              <a:chOff x="793" y="2671"/>
                              <a:chExt cx="6" cy="20"/>
                            </a:xfrm>
                          </p:grpSpPr>
                          <p:sp>
                            <p:nvSpPr>
                              <p:cNvPr id="39033" name="Rectangle 121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793" y="2671"/>
                                <a:ext cx="3" cy="20"/>
                              </a:xfrm>
                              <a:prstGeom prst="rect">
                                <a:avLst/>
                              </a:prstGeom>
                              <a:solidFill>
                                <a:srgbClr val="000000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pt-BR"/>
                              </a:p>
                            </p:txBody>
                          </p:sp>
                          <p:sp>
                            <p:nvSpPr>
                              <p:cNvPr id="39034" name="Rectangle 122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798" y="2671"/>
                                <a:ext cx="1" cy="20"/>
                              </a:xfrm>
                              <a:prstGeom prst="rect">
                                <a:avLst/>
                              </a:prstGeom>
                              <a:solidFill>
                                <a:srgbClr val="000000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pt-BR"/>
                              </a:p>
                            </p:txBody>
                          </p:sp>
                        </p:grpSp>
                      </p:grpSp>
                    </p:grpSp>
                  </p:grpSp>
                  <p:grpSp>
                    <p:nvGrpSpPr>
                      <p:cNvPr id="39029" name="Group 123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801" y="2671"/>
                        <a:ext cx="59" cy="20"/>
                        <a:chOff x="801" y="2671"/>
                        <a:chExt cx="59" cy="20"/>
                      </a:xfrm>
                    </p:grpSpPr>
                    <p:grpSp>
                      <p:nvGrpSpPr>
                        <p:cNvPr id="39032" name="Group 124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801" y="2671"/>
                          <a:ext cx="29" cy="20"/>
                          <a:chOff x="801" y="2671"/>
                          <a:chExt cx="29" cy="20"/>
                        </a:xfrm>
                      </p:grpSpPr>
                      <p:grpSp>
                        <p:nvGrpSpPr>
                          <p:cNvPr id="39035" name="Group 125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801" y="2671"/>
                            <a:ext cx="14" cy="20"/>
                            <a:chOff x="801" y="2671"/>
                            <a:chExt cx="14" cy="20"/>
                          </a:xfrm>
                        </p:grpSpPr>
                        <p:grpSp>
                          <p:nvGrpSpPr>
                            <p:cNvPr id="39036" name="Group 126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801" y="2671"/>
                              <a:ext cx="6" cy="20"/>
                              <a:chOff x="801" y="2671"/>
                              <a:chExt cx="6" cy="20"/>
                            </a:xfrm>
                          </p:grpSpPr>
                          <p:sp>
                            <p:nvSpPr>
                              <p:cNvPr id="39039" name="Rectangle 127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801" y="2671"/>
                                <a:ext cx="2" cy="20"/>
                              </a:xfrm>
                              <a:prstGeom prst="rect">
                                <a:avLst/>
                              </a:prstGeom>
                              <a:solidFill>
                                <a:srgbClr val="000000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pt-BR"/>
                              </a:p>
                            </p:txBody>
                          </p:sp>
                          <p:sp>
                            <p:nvSpPr>
                              <p:cNvPr id="39040" name="Rectangle 128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805" y="2671"/>
                                <a:ext cx="2" cy="20"/>
                              </a:xfrm>
                              <a:prstGeom prst="rect">
                                <a:avLst/>
                              </a:prstGeom>
                              <a:solidFill>
                                <a:srgbClr val="000000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pt-BR"/>
                              </a:p>
                            </p:txBody>
                          </p:sp>
                        </p:grpSp>
                        <p:grpSp>
                          <p:nvGrpSpPr>
                            <p:cNvPr id="39037" name="Group 129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809" y="2671"/>
                              <a:ext cx="6" cy="20"/>
                              <a:chOff x="809" y="2671"/>
                              <a:chExt cx="6" cy="20"/>
                            </a:xfrm>
                          </p:grpSpPr>
                          <p:sp>
                            <p:nvSpPr>
                              <p:cNvPr id="39042" name="Rectangle 130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809" y="2671"/>
                                <a:ext cx="2" cy="20"/>
                              </a:xfrm>
                              <a:prstGeom prst="rect">
                                <a:avLst/>
                              </a:prstGeom>
                              <a:solidFill>
                                <a:srgbClr val="000000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pt-BR"/>
                              </a:p>
                            </p:txBody>
                          </p:sp>
                          <p:sp>
                            <p:nvSpPr>
                              <p:cNvPr id="39043" name="Rectangle 131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813" y="2671"/>
                                <a:ext cx="2" cy="20"/>
                              </a:xfrm>
                              <a:prstGeom prst="rect">
                                <a:avLst/>
                              </a:prstGeom>
                              <a:solidFill>
                                <a:srgbClr val="000000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pt-BR"/>
                              </a:p>
                            </p:txBody>
                          </p:sp>
                        </p:grpSp>
                      </p:grpSp>
                      <p:grpSp>
                        <p:nvGrpSpPr>
                          <p:cNvPr id="39038" name="Group 132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817" y="2671"/>
                            <a:ext cx="13" cy="20"/>
                            <a:chOff x="817" y="2671"/>
                            <a:chExt cx="13" cy="20"/>
                          </a:xfrm>
                        </p:grpSpPr>
                        <p:grpSp>
                          <p:nvGrpSpPr>
                            <p:cNvPr id="39041" name="Group 133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817" y="2671"/>
                              <a:ext cx="5" cy="20"/>
                              <a:chOff x="817" y="2671"/>
                              <a:chExt cx="5" cy="20"/>
                            </a:xfrm>
                          </p:grpSpPr>
                          <p:sp>
                            <p:nvSpPr>
                              <p:cNvPr id="39046" name="Rectangle 134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817" y="2671"/>
                                <a:ext cx="1" cy="20"/>
                              </a:xfrm>
                              <a:prstGeom prst="rect">
                                <a:avLst/>
                              </a:prstGeom>
                              <a:solidFill>
                                <a:srgbClr val="000000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pt-BR"/>
                              </a:p>
                            </p:txBody>
                          </p:sp>
                          <p:sp>
                            <p:nvSpPr>
                              <p:cNvPr id="39047" name="Rectangle 135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820" y="2671"/>
                                <a:ext cx="2" cy="20"/>
                              </a:xfrm>
                              <a:prstGeom prst="rect">
                                <a:avLst/>
                              </a:prstGeom>
                              <a:solidFill>
                                <a:srgbClr val="000000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pt-BR"/>
                              </a:p>
                            </p:txBody>
                          </p:sp>
                        </p:grpSp>
                        <p:grpSp>
                          <p:nvGrpSpPr>
                            <p:cNvPr id="39044" name="Group 136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824" y="2671"/>
                              <a:ext cx="6" cy="20"/>
                              <a:chOff x="824" y="2671"/>
                              <a:chExt cx="6" cy="20"/>
                            </a:xfrm>
                          </p:grpSpPr>
                          <p:sp>
                            <p:nvSpPr>
                              <p:cNvPr id="39049" name="Rectangle 137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824" y="2671"/>
                                <a:ext cx="2" cy="20"/>
                              </a:xfrm>
                              <a:prstGeom prst="rect">
                                <a:avLst/>
                              </a:prstGeom>
                              <a:solidFill>
                                <a:srgbClr val="000000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pt-BR"/>
                              </a:p>
                            </p:txBody>
                          </p:sp>
                          <p:sp>
                            <p:nvSpPr>
                              <p:cNvPr id="39050" name="Rectangle 138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828" y="2671"/>
                                <a:ext cx="2" cy="20"/>
                              </a:xfrm>
                              <a:prstGeom prst="rect">
                                <a:avLst/>
                              </a:prstGeom>
                              <a:solidFill>
                                <a:srgbClr val="000000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pt-BR"/>
                              </a:p>
                            </p:txBody>
                          </p:sp>
                        </p:grpSp>
                      </p:grpSp>
                    </p:grpSp>
                    <p:grpSp>
                      <p:nvGrpSpPr>
                        <p:cNvPr id="39045" name="Group 13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832" y="2671"/>
                          <a:ext cx="28" cy="20"/>
                          <a:chOff x="832" y="2671"/>
                          <a:chExt cx="28" cy="20"/>
                        </a:xfrm>
                      </p:grpSpPr>
                      <p:grpSp>
                        <p:nvGrpSpPr>
                          <p:cNvPr id="39048" name="Group 140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832" y="2671"/>
                            <a:ext cx="13" cy="20"/>
                            <a:chOff x="832" y="2671"/>
                            <a:chExt cx="13" cy="20"/>
                          </a:xfrm>
                        </p:grpSpPr>
                        <p:grpSp>
                          <p:nvGrpSpPr>
                            <p:cNvPr id="39051" name="Group 141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832" y="2671"/>
                              <a:ext cx="6" cy="20"/>
                              <a:chOff x="832" y="2671"/>
                              <a:chExt cx="6" cy="20"/>
                            </a:xfrm>
                          </p:grpSpPr>
                          <p:sp>
                            <p:nvSpPr>
                              <p:cNvPr id="39054" name="Rectangle 142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832" y="2671"/>
                                <a:ext cx="1" cy="20"/>
                              </a:xfrm>
                              <a:prstGeom prst="rect">
                                <a:avLst/>
                              </a:prstGeom>
                              <a:solidFill>
                                <a:srgbClr val="000000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pt-BR"/>
                              </a:p>
                            </p:txBody>
                          </p:sp>
                          <p:sp>
                            <p:nvSpPr>
                              <p:cNvPr id="39055" name="Rectangle 143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836" y="2671"/>
                                <a:ext cx="2" cy="20"/>
                              </a:xfrm>
                              <a:prstGeom prst="rect">
                                <a:avLst/>
                              </a:prstGeom>
                              <a:solidFill>
                                <a:srgbClr val="000000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pt-BR"/>
                              </a:p>
                            </p:txBody>
                          </p:sp>
                        </p:grpSp>
                        <p:grpSp>
                          <p:nvGrpSpPr>
                            <p:cNvPr id="39052" name="Group 144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840" y="2671"/>
                              <a:ext cx="5" cy="20"/>
                              <a:chOff x="840" y="2671"/>
                              <a:chExt cx="5" cy="20"/>
                            </a:xfrm>
                          </p:grpSpPr>
                          <p:sp>
                            <p:nvSpPr>
                              <p:cNvPr id="39057" name="Rectangle 145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840" y="2671"/>
                                <a:ext cx="2" cy="20"/>
                              </a:xfrm>
                              <a:prstGeom prst="rect">
                                <a:avLst/>
                              </a:prstGeom>
                              <a:solidFill>
                                <a:srgbClr val="000000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pt-BR"/>
                              </a:p>
                            </p:txBody>
                          </p:sp>
                          <p:sp>
                            <p:nvSpPr>
                              <p:cNvPr id="39058" name="Rectangle 146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843" y="2671"/>
                                <a:ext cx="2" cy="20"/>
                              </a:xfrm>
                              <a:prstGeom prst="rect">
                                <a:avLst/>
                              </a:prstGeom>
                              <a:solidFill>
                                <a:srgbClr val="000000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pt-BR"/>
                              </a:p>
                            </p:txBody>
                          </p:sp>
                        </p:grpSp>
                      </p:grpSp>
                      <p:grpSp>
                        <p:nvGrpSpPr>
                          <p:cNvPr id="39053" name="Group 147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847" y="2671"/>
                            <a:ext cx="13" cy="20"/>
                            <a:chOff x="847" y="2671"/>
                            <a:chExt cx="13" cy="20"/>
                          </a:xfrm>
                        </p:grpSpPr>
                        <p:grpSp>
                          <p:nvGrpSpPr>
                            <p:cNvPr id="39056" name="Group 148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847" y="2671"/>
                              <a:ext cx="6" cy="20"/>
                              <a:chOff x="847" y="2671"/>
                              <a:chExt cx="6" cy="20"/>
                            </a:xfrm>
                          </p:grpSpPr>
                          <p:sp>
                            <p:nvSpPr>
                              <p:cNvPr id="39061" name="Rectangle 149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847" y="2671"/>
                                <a:ext cx="2" cy="20"/>
                              </a:xfrm>
                              <a:prstGeom prst="rect">
                                <a:avLst/>
                              </a:prstGeom>
                              <a:solidFill>
                                <a:srgbClr val="000000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pt-BR"/>
                              </a:p>
                            </p:txBody>
                          </p:sp>
                          <p:sp>
                            <p:nvSpPr>
                              <p:cNvPr id="39062" name="Rectangle 150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851" y="2671"/>
                                <a:ext cx="2" cy="20"/>
                              </a:xfrm>
                              <a:prstGeom prst="rect">
                                <a:avLst/>
                              </a:prstGeom>
                              <a:solidFill>
                                <a:srgbClr val="000000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pt-BR"/>
                              </a:p>
                            </p:txBody>
                          </p:sp>
                        </p:grpSp>
                        <p:grpSp>
                          <p:nvGrpSpPr>
                            <p:cNvPr id="39059" name="Group 151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855" y="2671"/>
                              <a:ext cx="5" cy="20"/>
                              <a:chOff x="855" y="2671"/>
                              <a:chExt cx="5" cy="20"/>
                            </a:xfrm>
                          </p:grpSpPr>
                          <p:sp>
                            <p:nvSpPr>
                              <p:cNvPr id="39064" name="Rectangle 152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855" y="2671"/>
                                <a:ext cx="2" cy="20"/>
                              </a:xfrm>
                              <a:prstGeom prst="rect">
                                <a:avLst/>
                              </a:prstGeom>
                              <a:solidFill>
                                <a:srgbClr val="000000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pt-BR"/>
                              </a:p>
                            </p:txBody>
                          </p:sp>
                          <p:sp>
                            <p:nvSpPr>
                              <p:cNvPr id="39065" name="Rectangle 153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859" y="2671"/>
                                <a:ext cx="1" cy="20"/>
                              </a:xfrm>
                              <a:prstGeom prst="rect">
                                <a:avLst/>
                              </a:prstGeom>
                              <a:solidFill>
                                <a:srgbClr val="000000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pt-BR"/>
                              </a:p>
                            </p:txBody>
                          </p:sp>
                        </p:grpSp>
                      </p:grpSp>
                    </p:grpSp>
                  </p:grpSp>
                </p:grpSp>
              </p:grpSp>
            </p:grpSp>
            <p:grpSp>
              <p:nvGrpSpPr>
                <p:cNvPr id="39060" name="Group 154"/>
                <p:cNvGrpSpPr>
                  <a:grpSpLocks/>
                </p:cNvGrpSpPr>
                <p:nvPr/>
              </p:nvGrpSpPr>
              <p:grpSpPr bwMode="auto">
                <a:xfrm>
                  <a:off x="614" y="2608"/>
                  <a:ext cx="246" cy="49"/>
                  <a:chOff x="614" y="2608"/>
                  <a:chExt cx="246" cy="49"/>
                </a:xfrm>
              </p:grpSpPr>
              <p:sp>
                <p:nvSpPr>
                  <p:cNvPr id="39067" name="Rectangle 155"/>
                  <p:cNvSpPr>
                    <a:spLocks noChangeArrowheads="1"/>
                  </p:cNvSpPr>
                  <p:nvPr/>
                </p:nvSpPr>
                <p:spPr bwMode="auto">
                  <a:xfrm>
                    <a:off x="614" y="2608"/>
                    <a:ext cx="55" cy="49"/>
                  </a:xfrm>
                  <a:prstGeom prst="rect">
                    <a:avLst/>
                  </a:prstGeom>
                  <a:solidFill>
                    <a:srgbClr val="C0C0C0"/>
                  </a:solidFill>
                  <a:ln w="1588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39068" name="Rectangle 156"/>
                  <p:cNvSpPr>
                    <a:spLocks noChangeArrowheads="1"/>
                  </p:cNvSpPr>
                  <p:nvPr/>
                </p:nvSpPr>
                <p:spPr bwMode="auto">
                  <a:xfrm>
                    <a:off x="668" y="2608"/>
                    <a:ext cx="76" cy="49"/>
                  </a:xfrm>
                  <a:prstGeom prst="rect">
                    <a:avLst/>
                  </a:prstGeom>
                  <a:solidFill>
                    <a:srgbClr val="C0C0C0"/>
                  </a:solidFill>
                  <a:ln w="1588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39069" name="Rectangle 157"/>
                  <p:cNvSpPr>
                    <a:spLocks noChangeArrowheads="1"/>
                  </p:cNvSpPr>
                  <p:nvPr/>
                </p:nvSpPr>
                <p:spPr bwMode="auto">
                  <a:xfrm>
                    <a:off x="742" y="2608"/>
                    <a:ext cx="82" cy="49"/>
                  </a:xfrm>
                  <a:prstGeom prst="rect">
                    <a:avLst/>
                  </a:prstGeom>
                  <a:solidFill>
                    <a:srgbClr val="C0C0C0"/>
                  </a:solidFill>
                  <a:ln w="1588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39070" name="Rectangle 158"/>
                  <p:cNvSpPr>
                    <a:spLocks noChangeArrowheads="1"/>
                  </p:cNvSpPr>
                  <p:nvPr/>
                </p:nvSpPr>
                <p:spPr bwMode="auto">
                  <a:xfrm>
                    <a:off x="824" y="2608"/>
                    <a:ext cx="36" cy="49"/>
                  </a:xfrm>
                  <a:prstGeom prst="rect">
                    <a:avLst/>
                  </a:prstGeom>
                  <a:solidFill>
                    <a:srgbClr val="C0C0C0"/>
                  </a:solidFill>
                  <a:ln w="1588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</p:grpSp>
          </p:grpSp>
          <p:grpSp>
            <p:nvGrpSpPr>
              <p:cNvPr id="39063" name="Group 159"/>
              <p:cNvGrpSpPr>
                <a:grpSpLocks/>
              </p:cNvGrpSpPr>
              <p:nvPr/>
            </p:nvGrpSpPr>
            <p:grpSpPr bwMode="auto">
              <a:xfrm>
                <a:off x="827" y="2614"/>
                <a:ext cx="25" cy="24"/>
                <a:chOff x="827" y="2614"/>
                <a:chExt cx="25" cy="24"/>
              </a:xfrm>
            </p:grpSpPr>
            <p:sp>
              <p:nvSpPr>
                <p:cNvPr id="39072" name="Rectangle 160"/>
                <p:cNvSpPr>
                  <a:spLocks noChangeArrowheads="1"/>
                </p:cNvSpPr>
                <p:nvPr/>
              </p:nvSpPr>
              <p:spPr bwMode="auto">
                <a:xfrm>
                  <a:off x="838" y="2614"/>
                  <a:ext cx="14" cy="24"/>
                </a:xfrm>
                <a:prstGeom prst="rect">
                  <a:avLst/>
                </a:prstGeom>
                <a:solidFill>
                  <a:srgbClr val="000000"/>
                </a:solidFill>
                <a:ln w="1588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39073" name="Rectangle 161"/>
                <p:cNvSpPr>
                  <a:spLocks noChangeArrowheads="1"/>
                </p:cNvSpPr>
                <p:nvPr/>
              </p:nvSpPr>
              <p:spPr bwMode="auto">
                <a:xfrm>
                  <a:off x="840" y="2621"/>
                  <a:ext cx="11" cy="5"/>
                </a:xfrm>
                <a:prstGeom prst="rect">
                  <a:avLst/>
                </a:prstGeom>
                <a:solidFill>
                  <a:srgbClr val="C0C0C0"/>
                </a:solidFill>
                <a:ln w="1588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grpSp>
              <p:nvGrpSpPr>
                <p:cNvPr id="39066" name="Group 162"/>
                <p:cNvGrpSpPr>
                  <a:grpSpLocks/>
                </p:cNvGrpSpPr>
                <p:nvPr/>
              </p:nvGrpSpPr>
              <p:grpSpPr bwMode="auto">
                <a:xfrm>
                  <a:off x="827" y="2616"/>
                  <a:ext cx="7" cy="17"/>
                  <a:chOff x="827" y="2616"/>
                  <a:chExt cx="7" cy="17"/>
                </a:xfrm>
              </p:grpSpPr>
              <p:sp>
                <p:nvSpPr>
                  <p:cNvPr id="39075" name="Rectangle 163"/>
                  <p:cNvSpPr>
                    <a:spLocks noChangeArrowheads="1"/>
                  </p:cNvSpPr>
                  <p:nvPr/>
                </p:nvSpPr>
                <p:spPr bwMode="auto">
                  <a:xfrm>
                    <a:off x="827" y="2616"/>
                    <a:ext cx="7" cy="4"/>
                  </a:xfrm>
                  <a:prstGeom prst="rect">
                    <a:avLst/>
                  </a:prstGeom>
                  <a:solidFill>
                    <a:srgbClr val="C0C0C0"/>
                  </a:solidFill>
                  <a:ln w="1588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39076" name="Rectangle 164"/>
                  <p:cNvSpPr>
                    <a:spLocks noChangeArrowheads="1"/>
                  </p:cNvSpPr>
                  <p:nvPr/>
                </p:nvSpPr>
                <p:spPr bwMode="auto">
                  <a:xfrm>
                    <a:off x="827" y="2629"/>
                    <a:ext cx="7" cy="4"/>
                  </a:xfrm>
                  <a:prstGeom prst="rect">
                    <a:avLst/>
                  </a:prstGeom>
                  <a:solidFill>
                    <a:srgbClr val="C0C0C0"/>
                  </a:solidFill>
                  <a:ln w="1588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</p:grpSp>
          </p:grpSp>
          <p:grpSp>
            <p:nvGrpSpPr>
              <p:cNvPr id="39071" name="Group 165"/>
              <p:cNvGrpSpPr>
                <a:grpSpLocks/>
              </p:cNvGrpSpPr>
              <p:nvPr/>
            </p:nvGrpSpPr>
            <p:grpSpPr bwMode="auto">
              <a:xfrm>
                <a:off x="670" y="2615"/>
                <a:ext cx="69" cy="33"/>
                <a:chOff x="670" y="2615"/>
                <a:chExt cx="69" cy="33"/>
              </a:xfrm>
            </p:grpSpPr>
            <p:grpSp>
              <p:nvGrpSpPr>
                <p:cNvPr id="39074" name="Group 166"/>
                <p:cNvGrpSpPr>
                  <a:grpSpLocks/>
                </p:cNvGrpSpPr>
                <p:nvPr/>
              </p:nvGrpSpPr>
              <p:grpSpPr bwMode="auto">
                <a:xfrm>
                  <a:off x="673" y="2615"/>
                  <a:ext cx="66" cy="19"/>
                  <a:chOff x="673" y="2615"/>
                  <a:chExt cx="66" cy="19"/>
                </a:xfrm>
              </p:grpSpPr>
              <p:sp>
                <p:nvSpPr>
                  <p:cNvPr id="39079" name="Rectangle 167"/>
                  <p:cNvSpPr>
                    <a:spLocks noChangeArrowheads="1"/>
                  </p:cNvSpPr>
                  <p:nvPr/>
                </p:nvSpPr>
                <p:spPr bwMode="auto">
                  <a:xfrm>
                    <a:off x="692" y="2615"/>
                    <a:ext cx="28" cy="19"/>
                  </a:xfrm>
                  <a:prstGeom prst="rect">
                    <a:avLst/>
                  </a:prstGeom>
                  <a:solidFill>
                    <a:srgbClr val="808080"/>
                  </a:solidFill>
                  <a:ln w="1588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39080" name="Rectangle 168"/>
                  <p:cNvSpPr>
                    <a:spLocks noChangeArrowheads="1"/>
                  </p:cNvSpPr>
                  <p:nvPr/>
                </p:nvSpPr>
                <p:spPr bwMode="auto">
                  <a:xfrm>
                    <a:off x="692" y="2622"/>
                    <a:ext cx="28" cy="12"/>
                  </a:xfrm>
                  <a:prstGeom prst="rect">
                    <a:avLst/>
                  </a:prstGeom>
                  <a:solidFill>
                    <a:srgbClr val="000000"/>
                  </a:solidFill>
                  <a:ln w="1588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39081" name="Rectangle 169"/>
                  <p:cNvSpPr>
                    <a:spLocks noChangeArrowheads="1"/>
                  </p:cNvSpPr>
                  <p:nvPr/>
                </p:nvSpPr>
                <p:spPr bwMode="auto">
                  <a:xfrm>
                    <a:off x="673" y="2623"/>
                    <a:ext cx="66" cy="6"/>
                  </a:xfrm>
                  <a:prstGeom prst="rect">
                    <a:avLst/>
                  </a:prstGeom>
                  <a:solidFill>
                    <a:srgbClr val="00000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</p:grpSp>
            <p:sp>
              <p:nvSpPr>
                <p:cNvPr id="39082" name="Rectangle 170"/>
                <p:cNvSpPr>
                  <a:spLocks noChangeArrowheads="1"/>
                </p:cNvSpPr>
                <p:nvPr/>
              </p:nvSpPr>
              <p:spPr bwMode="auto">
                <a:xfrm>
                  <a:off x="670" y="2616"/>
                  <a:ext cx="8" cy="3"/>
                </a:xfrm>
                <a:prstGeom prst="rect">
                  <a:avLst/>
                </a:prstGeom>
                <a:solidFill>
                  <a:srgbClr val="008000"/>
                </a:solidFill>
                <a:ln w="1588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39083" name="Rectangle 171"/>
                <p:cNvSpPr>
                  <a:spLocks noChangeArrowheads="1"/>
                </p:cNvSpPr>
                <p:nvPr/>
              </p:nvSpPr>
              <p:spPr bwMode="auto">
                <a:xfrm>
                  <a:off x="726" y="2638"/>
                  <a:ext cx="9" cy="10"/>
                </a:xfrm>
                <a:prstGeom prst="rect">
                  <a:avLst/>
                </a:prstGeom>
                <a:solidFill>
                  <a:srgbClr val="000000"/>
                </a:solidFill>
                <a:ln w="1588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</p:grpSp>
          <p:grpSp>
            <p:nvGrpSpPr>
              <p:cNvPr id="39077" name="Group 172"/>
              <p:cNvGrpSpPr>
                <a:grpSpLocks/>
              </p:cNvGrpSpPr>
              <p:nvPr/>
            </p:nvGrpSpPr>
            <p:grpSpPr bwMode="auto">
              <a:xfrm>
                <a:off x="620" y="2643"/>
                <a:ext cx="44" cy="11"/>
                <a:chOff x="620" y="2643"/>
                <a:chExt cx="44" cy="11"/>
              </a:xfrm>
            </p:grpSpPr>
            <p:grpSp>
              <p:nvGrpSpPr>
                <p:cNvPr id="39078" name="Group 173"/>
                <p:cNvGrpSpPr>
                  <a:grpSpLocks/>
                </p:cNvGrpSpPr>
                <p:nvPr/>
              </p:nvGrpSpPr>
              <p:grpSpPr bwMode="auto">
                <a:xfrm>
                  <a:off x="620" y="2643"/>
                  <a:ext cx="21" cy="11"/>
                  <a:chOff x="620" y="2643"/>
                  <a:chExt cx="21" cy="11"/>
                </a:xfrm>
              </p:grpSpPr>
              <p:grpSp>
                <p:nvGrpSpPr>
                  <p:cNvPr id="39084" name="Group 174"/>
                  <p:cNvGrpSpPr>
                    <a:grpSpLocks/>
                  </p:cNvGrpSpPr>
                  <p:nvPr/>
                </p:nvGrpSpPr>
                <p:grpSpPr bwMode="auto">
                  <a:xfrm>
                    <a:off x="620" y="2643"/>
                    <a:ext cx="10" cy="11"/>
                    <a:chOff x="620" y="2643"/>
                    <a:chExt cx="10" cy="11"/>
                  </a:xfrm>
                </p:grpSpPr>
                <p:grpSp>
                  <p:nvGrpSpPr>
                    <p:cNvPr id="39085" name="Group 17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20" y="2643"/>
                      <a:ext cx="4" cy="11"/>
                      <a:chOff x="620" y="2643"/>
                      <a:chExt cx="4" cy="11"/>
                    </a:xfrm>
                  </p:grpSpPr>
                  <p:sp>
                    <p:nvSpPr>
                      <p:cNvPr id="39088" name="Rectangle 17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20" y="2643"/>
                        <a:ext cx="1" cy="11"/>
                      </a:xfrm>
                      <a:prstGeom prst="rect">
                        <a:avLst/>
                      </a:prstGeom>
                      <a:solidFill>
                        <a:srgbClr val="00000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39089" name="Rectangle 17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22" y="2643"/>
                        <a:ext cx="2" cy="11"/>
                      </a:xfrm>
                      <a:prstGeom prst="rect">
                        <a:avLst/>
                      </a:prstGeom>
                      <a:solidFill>
                        <a:srgbClr val="00000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</p:grpSp>
                <p:grpSp>
                  <p:nvGrpSpPr>
                    <p:cNvPr id="39086" name="Group 17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25" y="2643"/>
                      <a:ext cx="5" cy="11"/>
                      <a:chOff x="625" y="2643"/>
                      <a:chExt cx="5" cy="11"/>
                    </a:xfrm>
                  </p:grpSpPr>
                  <p:sp>
                    <p:nvSpPr>
                      <p:cNvPr id="39091" name="Rectangle 17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25" y="2643"/>
                        <a:ext cx="1" cy="11"/>
                      </a:xfrm>
                      <a:prstGeom prst="rect">
                        <a:avLst/>
                      </a:prstGeom>
                      <a:solidFill>
                        <a:srgbClr val="00000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39092" name="Rectangle 18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28" y="2643"/>
                        <a:ext cx="2" cy="11"/>
                      </a:xfrm>
                      <a:prstGeom prst="rect">
                        <a:avLst/>
                      </a:prstGeom>
                      <a:solidFill>
                        <a:srgbClr val="00000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</p:grpSp>
              </p:grpSp>
              <p:grpSp>
                <p:nvGrpSpPr>
                  <p:cNvPr id="39087" name="Group 181"/>
                  <p:cNvGrpSpPr>
                    <a:grpSpLocks/>
                  </p:cNvGrpSpPr>
                  <p:nvPr/>
                </p:nvGrpSpPr>
                <p:grpSpPr bwMode="auto">
                  <a:xfrm>
                    <a:off x="631" y="2643"/>
                    <a:ext cx="10" cy="11"/>
                    <a:chOff x="631" y="2643"/>
                    <a:chExt cx="10" cy="11"/>
                  </a:xfrm>
                </p:grpSpPr>
                <p:grpSp>
                  <p:nvGrpSpPr>
                    <p:cNvPr id="39090" name="Group 18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31" y="2643"/>
                      <a:ext cx="4" cy="11"/>
                      <a:chOff x="631" y="2643"/>
                      <a:chExt cx="4" cy="11"/>
                    </a:xfrm>
                  </p:grpSpPr>
                  <p:sp>
                    <p:nvSpPr>
                      <p:cNvPr id="39095" name="Rectangle 18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31" y="2643"/>
                        <a:ext cx="2" cy="11"/>
                      </a:xfrm>
                      <a:prstGeom prst="rect">
                        <a:avLst/>
                      </a:prstGeom>
                      <a:solidFill>
                        <a:srgbClr val="00000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39096" name="Rectangle 18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34" y="2643"/>
                        <a:ext cx="1" cy="11"/>
                      </a:xfrm>
                      <a:prstGeom prst="rect">
                        <a:avLst/>
                      </a:prstGeom>
                      <a:solidFill>
                        <a:srgbClr val="00000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</p:grpSp>
                <p:grpSp>
                  <p:nvGrpSpPr>
                    <p:cNvPr id="39093" name="Group 18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37" y="2643"/>
                      <a:ext cx="4" cy="11"/>
                      <a:chOff x="637" y="2643"/>
                      <a:chExt cx="4" cy="11"/>
                    </a:xfrm>
                  </p:grpSpPr>
                  <p:sp>
                    <p:nvSpPr>
                      <p:cNvPr id="39098" name="Rectangle 18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37" y="2643"/>
                        <a:ext cx="2" cy="11"/>
                      </a:xfrm>
                      <a:prstGeom prst="rect">
                        <a:avLst/>
                      </a:prstGeom>
                      <a:solidFill>
                        <a:srgbClr val="00000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39099" name="Rectangle 18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40" y="2643"/>
                        <a:ext cx="1" cy="11"/>
                      </a:xfrm>
                      <a:prstGeom prst="rect">
                        <a:avLst/>
                      </a:prstGeom>
                      <a:solidFill>
                        <a:srgbClr val="00000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</p:grpSp>
              </p:grpSp>
            </p:grpSp>
            <p:grpSp>
              <p:nvGrpSpPr>
                <p:cNvPr id="39094" name="Group 188"/>
                <p:cNvGrpSpPr>
                  <a:grpSpLocks/>
                </p:cNvGrpSpPr>
                <p:nvPr/>
              </p:nvGrpSpPr>
              <p:grpSpPr bwMode="auto">
                <a:xfrm>
                  <a:off x="643" y="2643"/>
                  <a:ext cx="21" cy="11"/>
                  <a:chOff x="643" y="2643"/>
                  <a:chExt cx="21" cy="11"/>
                </a:xfrm>
              </p:grpSpPr>
              <p:grpSp>
                <p:nvGrpSpPr>
                  <p:cNvPr id="39097" name="Group 189"/>
                  <p:cNvGrpSpPr>
                    <a:grpSpLocks/>
                  </p:cNvGrpSpPr>
                  <p:nvPr/>
                </p:nvGrpSpPr>
                <p:grpSpPr bwMode="auto">
                  <a:xfrm>
                    <a:off x="643" y="2643"/>
                    <a:ext cx="9" cy="11"/>
                    <a:chOff x="643" y="2643"/>
                    <a:chExt cx="9" cy="11"/>
                  </a:xfrm>
                </p:grpSpPr>
                <p:grpSp>
                  <p:nvGrpSpPr>
                    <p:cNvPr id="39100" name="Group 19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43" y="2643"/>
                      <a:ext cx="4" cy="11"/>
                      <a:chOff x="643" y="2643"/>
                      <a:chExt cx="4" cy="11"/>
                    </a:xfrm>
                  </p:grpSpPr>
                  <p:sp>
                    <p:nvSpPr>
                      <p:cNvPr id="39103" name="Rectangle 19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43" y="2643"/>
                        <a:ext cx="1" cy="11"/>
                      </a:xfrm>
                      <a:prstGeom prst="rect">
                        <a:avLst/>
                      </a:prstGeom>
                      <a:solidFill>
                        <a:srgbClr val="00000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39104" name="Rectangle 19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46" y="2643"/>
                        <a:ext cx="1" cy="11"/>
                      </a:xfrm>
                      <a:prstGeom prst="rect">
                        <a:avLst/>
                      </a:prstGeom>
                      <a:solidFill>
                        <a:srgbClr val="00000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</p:grpSp>
                <p:grpSp>
                  <p:nvGrpSpPr>
                    <p:cNvPr id="39101" name="Group 19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48" y="2643"/>
                      <a:ext cx="4" cy="11"/>
                      <a:chOff x="648" y="2643"/>
                      <a:chExt cx="4" cy="11"/>
                    </a:xfrm>
                  </p:grpSpPr>
                  <p:sp>
                    <p:nvSpPr>
                      <p:cNvPr id="39106" name="Rectangle 19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48" y="2643"/>
                        <a:ext cx="2" cy="11"/>
                      </a:xfrm>
                      <a:prstGeom prst="rect">
                        <a:avLst/>
                      </a:prstGeom>
                      <a:solidFill>
                        <a:srgbClr val="00000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39107" name="Rectangle 19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51" y="2643"/>
                        <a:ext cx="1" cy="11"/>
                      </a:xfrm>
                      <a:prstGeom prst="rect">
                        <a:avLst/>
                      </a:prstGeom>
                      <a:solidFill>
                        <a:srgbClr val="00000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</p:grpSp>
              </p:grpSp>
              <p:grpSp>
                <p:nvGrpSpPr>
                  <p:cNvPr id="39102" name="Group 196"/>
                  <p:cNvGrpSpPr>
                    <a:grpSpLocks/>
                  </p:cNvGrpSpPr>
                  <p:nvPr/>
                </p:nvGrpSpPr>
                <p:grpSpPr bwMode="auto">
                  <a:xfrm>
                    <a:off x="654" y="2643"/>
                    <a:ext cx="10" cy="11"/>
                    <a:chOff x="654" y="2643"/>
                    <a:chExt cx="10" cy="11"/>
                  </a:xfrm>
                </p:grpSpPr>
                <p:grpSp>
                  <p:nvGrpSpPr>
                    <p:cNvPr id="39105" name="Group 19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54" y="2643"/>
                      <a:ext cx="4" cy="11"/>
                      <a:chOff x="654" y="2643"/>
                      <a:chExt cx="4" cy="11"/>
                    </a:xfrm>
                  </p:grpSpPr>
                  <p:sp>
                    <p:nvSpPr>
                      <p:cNvPr id="39110" name="Rectangle 19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54" y="2643"/>
                        <a:ext cx="2" cy="11"/>
                      </a:xfrm>
                      <a:prstGeom prst="rect">
                        <a:avLst/>
                      </a:prstGeom>
                      <a:solidFill>
                        <a:srgbClr val="00000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39111" name="Rectangle 19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57" y="2643"/>
                        <a:ext cx="1" cy="11"/>
                      </a:xfrm>
                      <a:prstGeom prst="rect">
                        <a:avLst/>
                      </a:prstGeom>
                      <a:solidFill>
                        <a:srgbClr val="00000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</p:grpSp>
                <p:grpSp>
                  <p:nvGrpSpPr>
                    <p:cNvPr id="39108" name="Group 20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60" y="2643"/>
                      <a:ext cx="4" cy="11"/>
                      <a:chOff x="660" y="2643"/>
                      <a:chExt cx="4" cy="11"/>
                    </a:xfrm>
                  </p:grpSpPr>
                  <p:sp>
                    <p:nvSpPr>
                      <p:cNvPr id="39113" name="Rectangle 20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60" y="2643"/>
                        <a:ext cx="1" cy="11"/>
                      </a:xfrm>
                      <a:prstGeom prst="rect">
                        <a:avLst/>
                      </a:prstGeom>
                      <a:solidFill>
                        <a:srgbClr val="00000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39114" name="Rectangle 20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63" y="2643"/>
                        <a:ext cx="1" cy="11"/>
                      </a:xfrm>
                      <a:prstGeom prst="rect">
                        <a:avLst/>
                      </a:prstGeom>
                      <a:solidFill>
                        <a:srgbClr val="00000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</p:grpSp>
              </p:grpSp>
            </p:grpSp>
          </p:grpSp>
          <p:sp>
            <p:nvSpPr>
              <p:cNvPr id="39115" name="Freeform 203"/>
              <p:cNvSpPr>
                <a:spLocks/>
              </p:cNvSpPr>
              <p:nvPr/>
            </p:nvSpPr>
            <p:spPr bwMode="auto">
              <a:xfrm>
                <a:off x="616" y="2635"/>
                <a:ext cx="243" cy="8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321" y="12"/>
                  </a:cxn>
                  <a:cxn ang="0">
                    <a:pos x="321" y="0"/>
                  </a:cxn>
                  <a:cxn ang="0">
                    <a:pos x="372" y="0"/>
                  </a:cxn>
                  <a:cxn ang="0">
                    <a:pos x="372" y="15"/>
                  </a:cxn>
                  <a:cxn ang="0">
                    <a:pos x="730" y="15"/>
                  </a:cxn>
                </a:cxnLst>
                <a:rect l="0" t="0" r="r" b="b"/>
                <a:pathLst>
                  <a:path w="730" h="15">
                    <a:moveTo>
                      <a:pt x="0" y="12"/>
                    </a:moveTo>
                    <a:lnTo>
                      <a:pt x="321" y="12"/>
                    </a:lnTo>
                    <a:lnTo>
                      <a:pt x="321" y="0"/>
                    </a:lnTo>
                    <a:lnTo>
                      <a:pt x="372" y="0"/>
                    </a:lnTo>
                    <a:lnTo>
                      <a:pt x="372" y="15"/>
                    </a:lnTo>
                    <a:lnTo>
                      <a:pt x="730" y="15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</p:grpSp>
        <p:grpSp>
          <p:nvGrpSpPr>
            <p:cNvPr id="39109" name="Group 204"/>
            <p:cNvGrpSpPr>
              <a:grpSpLocks/>
            </p:cNvGrpSpPr>
            <p:nvPr/>
          </p:nvGrpSpPr>
          <p:grpSpPr bwMode="auto">
            <a:xfrm>
              <a:off x="514" y="2975"/>
              <a:ext cx="405" cy="68"/>
              <a:chOff x="530" y="2687"/>
              <a:chExt cx="405" cy="68"/>
            </a:xfrm>
          </p:grpSpPr>
          <p:grpSp>
            <p:nvGrpSpPr>
              <p:cNvPr id="39112" name="Group 205"/>
              <p:cNvGrpSpPr>
                <a:grpSpLocks/>
              </p:cNvGrpSpPr>
              <p:nvPr/>
            </p:nvGrpSpPr>
            <p:grpSpPr bwMode="auto">
              <a:xfrm>
                <a:off x="530" y="2687"/>
                <a:ext cx="405" cy="68"/>
                <a:chOff x="530" y="2687"/>
                <a:chExt cx="405" cy="68"/>
              </a:xfrm>
            </p:grpSpPr>
            <p:sp>
              <p:nvSpPr>
                <p:cNvPr id="39118" name="Rectangle 206"/>
                <p:cNvSpPr>
                  <a:spLocks noChangeArrowheads="1"/>
                </p:cNvSpPr>
                <p:nvPr/>
              </p:nvSpPr>
              <p:spPr bwMode="auto">
                <a:xfrm>
                  <a:off x="530" y="2740"/>
                  <a:ext cx="405" cy="15"/>
                </a:xfrm>
                <a:prstGeom prst="rect">
                  <a:avLst/>
                </a:prstGeom>
                <a:solidFill>
                  <a:srgbClr val="C0C0C0"/>
                </a:solidFill>
                <a:ln w="1588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39119" name="Freeform 207"/>
                <p:cNvSpPr>
                  <a:spLocks/>
                </p:cNvSpPr>
                <p:nvPr/>
              </p:nvSpPr>
              <p:spPr bwMode="auto">
                <a:xfrm>
                  <a:off x="530" y="2687"/>
                  <a:ext cx="404" cy="55"/>
                </a:xfrm>
                <a:custGeom>
                  <a:avLst/>
                  <a:gdLst/>
                  <a:ahLst/>
                  <a:cxnLst>
                    <a:cxn ang="0">
                      <a:pos x="0" y="108"/>
                    </a:cxn>
                    <a:cxn ang="0">
                      <a:pos x="1211" y="108"/>
                    </a:cxn>
                    <a:cxn ang="0">
                      <a:pos x="1141" y="1"/>
                    </a:cxn>
                    <a:cxn ang="0">
                      <a:pos x="87" y="0"/>
                    </a:cxn>
                    <a:cxn ang="0">
                      <a:pos x="0" y="108"/>
                    </a:cxn>
                  </a:cxnLst>
                  <a:rect l="0" t="0" r="r" b="b"/>
                  <a:pathLst>
                    <a:path w="1211" h="108">
                      <a:moveTo>
                        <a:pt x="0" y="108"/>
                      </a:moveTo>
                      <a:lnTo>
                        <a:pt x="1211" y="108"/>
                      </a:lnTo>
                      <a:lnTo>
                        <a:pt x="1141" y="1"/>
                      </a:lnTo>
                      <a:lnTo>
                        <a:pt x="87" y="0"/>
                      </a:lnTo>
                      <a:lnTo>
                        <a:pt x="0" y="108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39120" name="Freeform 208"/>
                <p:cNvSpPr>
                  <a:spLocks/>
                </p:cNvSpPr>
                <p:nvPr/>
              </p:nvSpPr>
              <p:spPr bwMode="auto">
                <a:xfrm>
                  <a:off x="542" y="2694"/>
                  <a:ext cx="379" cy="41"/>
                </a:xfrm>
                <a:custGeom>
                  <a:avLst/>
                  <a:gdLst/>
                  <a:ahLst/>
                  <a:cxnLst>
                    <a:cxn ang="0">
                      <a:pos x="66" y="0"/>
                    </a:cxn>
                    <a:cxn ang="0">
                      <a:pos x="0" y="82"/>
                    </a:cxn>
                    <a:cxn ang="0">
                      <a:pos x="1136" y="82"/>
                    </a:cxn>
                    <a:cxn ang="0">
                      <a:pos x="1085" y="0"/>
                    </a:cxn>
                  </a:cxnLst>
                  <a:rect l="0" t="0" r="r" b="b"/>
                  <a:pathLst>
                    <a:path w="1136" h="82">
                      <a:moveTo>
                        <a:pt x="66" y="0"/>
                      </a:moveTo>
                      <a:lnTo>
                        <a:pt x="0" y="82"/>
                      </a:lnTo>
                      <a:lnTo>
                        <a:pt x="1136" y="82"/>
                      </a:lnTo>
                      <a:lnTo>
                        <a:pt x="108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</p:grpSp>
          <p:grpSp>
            <p:nvGrpSpPr>
              <p:cNvPr id="39116" name="Group 209"/>
              <p:cNvGrpSpPr>
                <a:grpSpLocks/>
              </p:cNvGrpSpPr>
              <p:nvPr/>
            </p:nvGrpSpPr>
            <p:grpSpPr bwMode="auto">
              <a:xfrm>
                <a:off x="575" y="2693"/>
                <a:ext cx="318" cy="12"/>
                <a:chOff x="575" y="2693"/>
                <a:chExt cx="318" cy="12"/>
              </a:xfrm>
            </p:grpSpPr>
            <p:sp>
              <p:nvSpPr>
                <p:cNvPr id="39122" name="Freeform 210"/>
                <p:cNvSpPr>
                  <a:spLocks/>
                </p:cNvSpPr>
                <p:nvPr/>
              </p:nvSpPr>
              <p:spPr bwMode="auto">
                <a:xfrm>
                  <a:off x="575" y="2693"/>
                  <a:ext cx="12" cy="7"/>
                </a:xfrm>
                <a:custGeom>
                  <a:avLst/>
                  <a:gdLst/>
                  <a:ahLst/>
                  <a:cxnLst>
                    <a:cxn ang="0">
                      <a:pos x="11" y="0"/>
                    </a:cxn>
                    <a:cxn ang="0">
                      <a:pos x="38" y="0"/>
                    </a:cxn>
                    <a:cxn ang="0">
                      <a:pos x="30" y="15"/>
                    </a:cxn>
                    <a:cxn ang="0">
                      <a:pos x="0" y="15"/>
                    </a:cxn>
                    <a:cxn ang="0">
                      <a:pos x="11" y="0"/>
                    </a:cxn>
                  </a:cxnLst>
                  <a:rect l="0" t="0" r="r" b="b"/>
                  <a:pathLst>
                    <a:path w="38" h="15">
                      <a:moveTo>
                        <a:pt x="11" y="0"/>
                      </a:moveTo>
                      <a:lnTo>
                        <a:pt x="38" y="0"/>
                      </a:lnTo>
                      <a:lnTo>
                        <a:pt x="30" y="15"/>
                      </a:lnTo>
                      <a:lnTo>
                        <a:pt x="0" y="15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39123" name="Freeform 211"/>
                <p:cNvSpPr>
                  <a:spLocks/>
                </p:cNvSpPr>
                <p:nvPr/>
              </p:nvSpPr>
              <p:spPr bwMode="auto">
                <a:xfrm>
                  <a:off x="606" y="2693"/>
                  <a:ext cx="50" cy="7"/>
                </a:xfrm>
                <a:custGeom>
                  <a:avLst/>
                  <a:gdLst/>
                  <a:ahLst/>
                  <a:cxnLst>
                    <a:cxn ang="0">
                      <a:pos x="7" y="0"/>
                    </a:cxn>
                    <a:cxn ang="0">
                      <a:pos x="151" y="0"/>
                    </a:cxn>
                    <a:cxn ang="0">
                      <a:pos x="146" y="14"/>
                    </a:cxn>
                    <a:cxn ang="0">
                      <a:pos x="0" y="14"/>
                    </a:cxn>
                    <a:cxn ang="0">
                      <a:pos x="7" y="0"/>
                    </a:cxn>
                  </a:cxnLst>
                  <a:rect l="0" t="0" r="r" b="b"/>
                  <a:pathLst>
                    <a:path w="151" h="14">
                      <a:moveTo>
                        <a:pt x="7" y="0"/>
                      </a:moveTo>
                      <a:lnTo>
                        <a:pt x="151" y="0"/>
                      </a:lnTo>
                      <a:lnTo>
                        <a:pt x="146" y="14"/>
                      </a:lnTo>
                      <a:lnTo>
                        <a:pt x="0" y="14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39124" name="Freeform 212"/>
                <p:cNvSpPr>
                  <a:spLocks/>
                </p:cNvSpPr>
                <p:nvPr/>
              </p:nvSpPr>
              <p:spPr bwMode="auto">
                <a:xfrm>
                  <a:off x="670" y="2693"/>
                  <a:ext cx="48" cy="7"/>
                </a:xfrm>
                <a:custGeom>
                  <a:avLst/>
                  <a:gdLst/>
                  <a:ahLst/>
                  <a:cxnLst>
                    <a:cxn ang="0">
                      <a:pos x="6" y="0"/>
                    </a:cxn>
                    <a:cxn ang="0">
                      <a:pos x="143" y="0"/>
                    </a:cxn>
                    <a:cxn ang="0">
                      <a:pos x="142" y="15"/>
                    </a:cxn>
                    <a:cxn ang="0">
                      <a:pos x="0" y="15"/>
                    </a:cxn>
                    <a:cxn ang="0">
                      <a:pos x="6" y="0"/>
                    </a:cxn>
                  </a:cxnLst>
                  <a:rect l="0" t="0" r="r" b="b"/>
                  <a:pathLst>
                    <a:path w="143" h="15">
                      <a:moveTo>
                        <a:pt x="6" y="0"/>
                      </a:moveTo>
                      <a:lnTo>
                        <a:pt x="143" y="0"/>
                      </a:lnTo>
                      <a:lnTo>
                        <a:pt x="142" y="15"/>
                      </a:lnTo>
                      <a:lnTo>
                        <a:pt x="0" y="15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39125" name="Freeform 213"/>
                <p:cNvSpPr>
                  <a:spLocks/>
                </p:cNvSpPr>
                <p:nvPr/>
              </p:nvSpPr>
              <p:spPr bwMode="auto">
                <a:xfrm>
                  <a:off x="727" y="2693"/>
                  <a:ext cx="49" cy="7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147" y="0"/>
                    </a:cxn>
                    <a:cxn ang="0">
                      <a:pos x="147" y="15"/>
                    </a:cxn>
                    <a:cxn ang="0">
                      <a:pos x="0" y="15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147" h="15">
                      <a:moveTo>
                        <a:pt x="2" y="0"/>
                      </a:moveTo>
                      <a:lnTo>
                        <a:pt x="147" y="0"/>
                      </a:lnTo>
                      <a:lnTo>
                        <a:pt x="147" y="15"/>
                      </a:lnTo>
                      <a:lnTo>
                        <a:pt x="0" y="15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39126" name="Freeform 214"/>
                <p:cNvSpPr>
                  <a:spLocks/>
                </p:cNvSpPr>
                <p:nvPr/>
              </p:nvSpPr>
              <p:spPr bwMode="auto">
                <a:xfrm>
                  <a:off x="787" y="2693"/>
                  <a:ext cx="43" cy="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26" y="0"/>
                    </a:cxn>
                    <a:cxn ang="0">
                      <a:pos x="130" y="16"/>
                    </a:cxn>
                    <a:cxn ang="0">
                      <a:pos x="0" y="16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30" h="16">
                      <a:moveTo>
                        <a:pt x="0" y="0"/>
                      </a:moveTo>
                      <a:lnTo>
                        <a:pt x="126" y="0"/>
                      </a:lnTo>
                      <a:lnTo>
                        <a:pt x="130" y="16"/>
                      </a:lnTo>
                      <a:lnTo>
                        <a:pt x="0" y="1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39127" name="Freeform 215"/>
                <p:cNvSpPr>
                  <a:spLocks/>
                </p:cNvSpPr>
                <p:nvPr/>
              </p:nvSpPr>
              <p:spPr bwMode="auto">
                <a:xfrm>
                  <a:off x="840" y="2698"/>
                  <a:ext cx="53" cy="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44" y="0"/>
                    </a:cxn>
                    <a:cxn ang="0">
                      <a:pos x="159" y="14"/>
                    </a:cxn>
                    <a:cxn ang="0">
                      <a:pos x="6" y="1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59" h="14">
                      <a:moveTo>
                        <a:pt x="0" y="0"/>
                      </a:moveTo>
                      <a:lnTo>
                        <a:pt x="144" y="0"/>
                      </a:lnTo>
                      <a:lnTo>
                        <a:pt x="159" y="14"/>
                      </a:lnTo>
                      <a:lnTo>
                        <a:pt x="6" y="1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</p:grpSp>
          <p:grpSp>
            <p:nvGrpSpPr>
              <p:cNvPr id="39117" name="Group 216"/>
              <p:cNvGrpSpPr>
                <a:grpSpLocks/>
              </p:cNvGrpSpPr>
              <p:nvPr/>
            </p:nvGrpSpPr>
            <p:grpSpPr bwMode="auto">
              <a:xfrm>
                <a:off x="563" y="2707"/>
                <a:ext cx="334" cy="23"/>
                <a:chOff x="563" y="2707"/>
                <a:chExt cx="334" cy="23"/>
              </a:xfrm>
            </p:grpSpPr>
            <p:grpSp>
              <p:nvGrpSpPr>
                <p:cNvPr id="39121" name="Group 217"/>
                <p:cNvGrpSpPr>
                  <a:grpSpLocks/>
                </p:cNvGrpSpPr>
                <p:nvPr/>
              </p:nvGrpSpPr>
              <p:grpSpPr bwMode="auto">
                <a:xfrm>
                  <a:off x="591" y="2708"/>
                  <a:ext cx="166" cy="20"/>
                  <a:chOff x="591" y="2708"/>
                  <a:chExt cx="166" cy="20"/>
                </a:xfrm>
              </p:grpSpPr>
              <p:sp>
                <p:nvSpPr>
                  <p:cNvPr id="39130" name="Line 218"/>
                  <p:cNvSpPr>
                    <a:spLocks noChangeShapeType="1"/>
                  </p:cNvSpPr>
                  <p:nvPr/>
                </p:nvSpPr>
                <p:spPr bwMode="auto">
                  <a:xfrm>
                    <a:off x="591" y="2708"/>
                    <a:ext cx="157" cy="1"/>
                  </a:xfrm>
                  <a:prstGeom prst="line">
                    <a:avLst/>
                  </a:prstGeom>
                  <a:noFill/>
                  <a:ln w="158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39131" name="Line 219"/>
                  <p:cNvSpPr>
                    <a:spLocks noChangeShapeType="1"/>
                  </p:cNvSpPr>
                  <p:nvPr/>
                </p:nvSpPr>
                <p:spPr bwMode="auto">
                  <a:xfrm>
                    <a:off x="598" y="2714"/>
                    <a:ext cx="159" cy="1"/>
                  </a:xfrm>
                  <a:prstGeom prst="line">
                    <a:avLst/>
                  </a:prstGeom>
                  <a:noFill/>
                  <a:ln w="158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39132" name="Line 220"/>
                  <p:cNvSpPr>
                    <a:spLocks noChangeShapeType="1"/>
                  </p:cNvSpPr>
                  <p:nvPr/>
                </p:nvSpPr>
                <p:spPr bwMode="auto">
                  <a:xfrm>
                    <a:off x="599" y="2720"/>
                    <a:ext cx="140" cy="1"/>
                  </a:xfrm>
                  <a:prstGeom prst="line">
                    <a:avLst/>
                  </a:prstGeom>
                  <a:noFill/>
                  <a:ln w="158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39133" name="Line 221"/>
                  <p:cNvSpPr>
                    <a:spLocks noChangeShapeType="1"/>
                  </p:cNvSpPr>
                  <p:nvPr/>
                </p:nvSpPr>
                <p:spPr bwMode="auto">
                  <a:xfrm>
                    <a:off x="603" y="2727"/>
                    <a:ext cx="18" cy="1"/>
                  </a:xfrm>
                  <a:prstGeom prst="line">
                    <a:avLst/>
                  </a:prstGeom>
                  <a:noFill/>
                  <a:ln w="158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</p:grpSp>
            <p:grpSp>
              <p:nvGrpSpPr>
                <p:cNvPr id="39128" name="Group 222"/>
                <p:cNvGrpSpPr>
                  <a:grpSpLocks/>
                </p:cNvGrpSpPr>
                <p:nvPr/>
              </p:nvGrpSpPr>
              <p:grpSpPr bwMode="auto">
                <a:xfrm>
                  <a:off x="563" y="2710"/>
                  <a:ext cx="27" cy="14"/>
                  <a:chOff x="563" y="2710"/>
                  <a:chExt cx="27" cy="14"/>
                </a:xfrm>
              </p:grpSpPr>
              <p:sp>
                <p:nvSpPr>
                  <p:cNvPr id="39135" name="Line 223"/>
                  <p:cNvSpPr>
                    <a:spLocks noChangeShapeType="1"/>
                  </p:cNvSpPr>
                  <p:nvPr/>
                </p:nvSpPr>
                <p:spPr bwMode="auto">
                  <a:xfrm>
                    <a:off x="569" y="2710"/>
                    <a:ext cx="16" cy="1"/>
                  </a:xfrm>
                  <a:prstGeom prst="line">
                    <a:avLst/>
                  </a:prstGeom>
                  <a:noFill/>
                  <a:ln w="158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39136" name="Line 224"/>
                  <p:cNvSpPr>
                    <a:spLocks noChangeShapeType="1"/>
                  </p:cNvSpPr>
                  <p:nvPr/>
                </p:nvSpPr>
                <p:spPr bwMode="auto">
                  <a:xfrm>
                    <a:off x="567" y="2717"/>
                    <a:ext cx="15" cy="1"/>
                  </a:xfrm>
                  <a:prstGeom prst="line">
                    <a:avLst/>
                  </a:prstGeom>
                  <a:noFill/>
                  <a:ln w="158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39137" name="Line 225"/>
                  <p:cNvSpPr>
                    <a:spLocks noChangeShapeType="1"/>
                  </p:cNvSpPr>
                  <p:nvPr/>
                </p:nvSpPr>
                <p:spPr bwMode="auto">
                  <a:xfrm>
                    <a:off x="563" y="2723"/>
                    <a:ext cx="27" cy="1"/>
                  </a:xfrm>
                  <a:prstGeom prst="line">
                    <a:avLst/>
                  </a:prstGeom>
                  <a:noFill/>
                  <a:ln w="158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</p:grpSp>
            <p:grpSp>
              <p:nvGrpSpPr>
                <p:cNvPr id="39129" name="Group 226"/>
                <p:cNvGrpSpPr>
                  <a:grpSpLocks/>
                </p:cNvGrpSpPr>
                <p:nvPr/>
              </p:nvGrpSpPr>
              <p:grpSpPr bwMode="auto">
                <a:xfrm>
                  <a:off x="627" y="2707"/>
                  <a:ext cx="152" cy="21"/>
                  <a:chOff x="627" y="2707"/>
                  <a:chExt cx="152" cy="21"/>
                </a:xfrm>
              </p:grpSpPr>
              <p:sp>
                <p:nvSpPr>
                  <p:cNvPr id="39139" name="Line 227"/>
                  <p:cNvSpPr>
                    <a:spLocks noChangeShapeType="1"/>
                  </p:cNvSpPr>
                  <p:nvPr/>
                </p:nvSpPr>
                <p:spPr bwMode="auto">
                  <a:xfrm>
                    <a:off x="627" y="2727"/>
                    <a:ext cx="94" cy="1"/>
                  </a:xfrm>
                  <a:prstGeom prst="line">
                    <a:avLst/>
                  </a:prstGeom>
                  <a:noFill/>
                  <a:ln w="158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39140" name="Line 228"/>
                  <p:cNvSpPr>
                    <a:spLocks noChangeShapeType="1"/>
                  </p:cNvSpPr>
                  <p:nvPr/>
                </p:nvSpPr>
                <p:spPr bwMode="auto">
                  <a:xfrm>
                    <a:off x="756" y="2707"/>
                    <a:ext cx="21" cy="1"/>
                  </a:xfrm>
                  <a:prstGeom prst="line">
                    <a:avLst/>
                  </a:prstGeom>
                  <a:noFill/>
                  <a:ln w="158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39141" name="Line 229"/>
                  <p:cNvSpPr>
                    <a:spLocks noChangeShapeType="1"/>
                  </p:cNvSpPr>
                  <p:nvPr/>
                </p:nvSpPr>
                <p:spPr bwMode="auto">
                  <a:xfrm>
                    <a:off x="761" y="2714"/>
                    <a:ext cx="18" cy="1"/>
                  </a:xfrm>
                  <a:prstGeom prst="line">
                    <a:avLst/>
                  </a:prstGeom>
                  <a:noFill/>
                  <a:ln w="158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39142" name="Line 230"/>
                  <p:cNvSpPr>
                    <a:spLocks noChangeShapeType="1"/>
                  </p:cNvSpPr>
                  <p:nvPr/>
                </p:nvSpPr>
                <p:spPr bwMode="auto">
                  <a:xfrm>
                    <a:off x="749" y="2721"/>
                    <a:ext cx="30" cy="1"/>
                  </a:xfrm>
                  <a:prstGeom prst="line">
                    <a:avLst/>
                  </a:prstGeom>
                  <a:noFill/>
                  <a:ln w="158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39143" name="Line 231"/>
                  <p:cNvSpPr>
                    <a:spLocks noChangeShapeType="1"/>
                  </p:cNvSpPr>
                  <p:nvPr/>
                </p:nvSpPr>
                <p:spPr bwMode="auto">
                  <a:xfrm>
                    <a:off x="725" y="2727"/>
                    <a:ext cx="15" cy="1"/>
                  </a:xfrm>
                  <a:prstGeom prst="line">
                    <a:avLst/>
                  </a:prstGeom>
                  <a:noFill/>
                  <a:ln w="158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39144" name="Line 232"/>
                  <p:cNvSpPr>
                    <a:spLocks noChangeShapeType="1"/>
                  </p:cNvSpPr>
                  <p:nvPr/>
                </p:nvSpPr>
                <p:spPr bwMode="auto">
                  <a:xfrm>
                    <a:off x="745" y="2727"/>
                    <a:ext cx="32" cy="1"/>
                  </a:xfrm>
                  <a:prstGeom prst="line">
                    <a:avLst/>
                  </a:prstGeom>
                  <a:noFill/>
                  <a:ln w="158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</p:grpSp>
            <p:grpSp>
              <p:nvGrpSpPr>
                <p:cNvPr id="39134" name="Group 233"/>
                <p:cNvGrpSpPr>
                  <a:grpSpLocks/>
                </p:cNvGrpSpPr>
                <p:nvPr/>
              </p:nvGrpSpPr>
              <p:grpSpPr bwMode="auto">
                <a:xfrm>
                  <a:off x="786" y="2710"/>
                  <a:ext cx="47" cy="19"/>
                  <a:chOff x="786" y="2710"/>
                  <a:chExt cx="47" cy="19"/>
                </a:xfrm>
              </p:grpSpPr>
              <p:sp>
                <p:nvSpPr>
                  <p:cNvPr id="39146" name="Line 234"/>
                  <p:cNvSpPr>
                    <a:spLocks noChangeShapeType="1"/>
                  </p:cNvSpPr>
                  <p:nvPr/>
                </p:nvSpPr>
                <p:spPr bwMode="auto">
                  <a:xfrm>
                    <a:off x="786" y="2710"/>
                    <a:ext cx="44" cy="1"/>
                  </a:xfrm>
                  <a:prstGeom prst="line">
                    <a:avLst/>
                  </a:prstGeom>
                  <a:noFill/>
                  <a:ln w="158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39147" name="Line 235"/>
                  <p:cNvSpPr>
                    <a:spLocks noChangeShapeType="1"/>
                  </p:cNvSpPr>
                  <p:nvPr/>
                </p:nvSpPr>
                <p:spPr bwMode="auto">
                  <a:xfrm>
                    <a:off x="793" y="2718"/>
                    <a:ext cx="38" cy="1"/>
                  </a:xfrm>
                  <a:prstGeom prst="line">
                    <a:avLst/>
                  </a:prstGeom>
                  <a:noFill/>
                  <a:ln w="158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39148" name="Line 236"/>
                  <p:cNvSpPr>
                    <a:spLocks noChangeShapeType="1"/>
                  </p:cNvSpPr>
                  <p:nvPr/>
                </p:nvSpPr>
                <p:spPr bwMode="auto">
                  <a:xfrm>
                    <a:off x="793" y="2728"/>
                    <a:ext cx="40" cy="1"/>
                  </a:xfrm>
                  <a:prstGeom prst="line">
                    <a:avLst/>
                  </a:prstGeom>
                  <a:noFill/>
                  <a:ln w="158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</p:grpSp>
            <p:grpSp>
              <p:nvGrpSpPr>
                <p:cNvPr id="38912" name="Group 237"/>
                <p:cNvGrpSpPr>
                  <a:grpSpLocks/>
                </p:cNvGrpSpPr>
                <p:nvPr/>
              </p:nvGrpSpPr>
              <p:grpSpPr bwMode="auto">
                <a:xfrm>
                  <a:off x="842" y="2710"/>
                  <a:ext cx="55" cy="20"/>
                  <a:chOff x="842" y="2710"/>
                  <a:chExt cx="55" cy="20"/>
                </a:xfrm>
              </p:grpSpPr>
              <p:sp>
                <p:nvSpPr>
                  <p:cNvPr id="39150" name="Line 238"/>
                  <p:cNvSpPr>
                    <a:spLocks noChangeShapeType="1"/>
                  </p:cNvSpPr>
                  <p:nvPr/>
                </p:nvSpPr>
                <p:spPr bwMode="auto">
                  <a:xfrm>
                    <a:off x="846" y="2710"/>
                    <a:ext cx="42" cy="1"/>
                  </a:xfrm>
                  <a:prstGeom prst="line">
                    <a:avLst/>
                  </a:prstGeom>
                  <a:noFill/>
                  <a:ln w="158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39151" name="Line 239"/>
                  <p:cNvSpPr>
                    <a:spLocks noChangeShapeType="1"/>
                  </p:cNvSpPr>
                  <p:nvPr/>
                </p:nvSpPr>
                <p:spPr bwMode="auto">
                  <a:xfrm>
                    <a:off x="842" y="2717"/>
                    <a:ext cx="34" cy="1"/>
                  </a:xfrm>
                  <a:prstGeom prst="line">
                    <a:avLst/>
                  </a:prstGeom>
                  <a:noFill/>
                  <a:ln w="158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39152" name="Line 240"/>
                  <p:cNvSpPr>
                    <a:spLocks noChangeShapeType="1"/>
                  </p:cNvSpPr>
                  <p:nvPr/>
                </p:nvSpPr>
                <p:spPr bwMode="auto">
                  <a:xfrm>
                    <a:off x="846" y="2723"/>
                    <a:ext cx="31" cy="1"/>
                  </a:xfrm>
                  <a:prstGeom prst="line">
                    <a:avLst/>
                  </a:prstGeom>
                  <a:noFill/>
                  <a:ln w="158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39153" name="Line 241"/>
                  <p:cNvSpPr>
                    <a:spLocks noChangeShapeType="1"/>
                  </p:cNvSpPr>
                  <p:nvPr/>
                </p:nvSpPr>
                <p:spPr bwMode="auto">
                  <a:xfrm>
                    <a:off x="844" y="2729"/>
                    <a:ext cx="40" cy="1"/>
                  </a:xfrm>
                  <a:prstGeom prst="line">
                    <a:avLst/>
                  </a:prstGeom>
                  <a:noFill/>
                  <a:ln w="158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39154" name="Line 242"/>
                  <p:cNvSpPr>
                    <a:spLocks noChangeShapeType="1"/>
                  </p:cNvSpPr>
                  <p:nvPr/>
                </p:nvSpPr>
                <p:spPr bwMode="auto">
                  <a:xfrm>
                    <a:off x="883" y="2718"/>
                    <a:ext cx="11" cy="1"/>
                  </a:xfrm>
                  <a:prstGeom prst="line">
                    <a:avLst/>
                  </a:prstGeom>
                  <a:noFill/>
                  <a:ln w="158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39155" name="Line 243"/>
                  <p:cNvSpPr>
                    <a:spLocks noChangeShapeType="1"/>
                  </p:cNvSpPr>
                  <p:nvPr/>
                </p:nvSpPr>
                <p:spPr bwMode="auto">
                  <a:xfrm>
                    <a:off x="887" y="2726"/>
                    <a:ext cx="10" cy="1"/>
                  </a:xfrm>
                  <a:prstGeom prst="line">
                    <a:avLst/>
                  </a:prstGeom>
                  <a:noFill/>
                  <a:ln w="158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</p:grpSp>
          </p:grpSp>
        </p:grpSp>
        <p:grpSp>
          <p:nvGrpSpPr>
            <p:cNvPr id="38913" name="Group 244"/>
            <p:cNvGrpSpPr>
              <a:grpSpLocks/>
            </p:cNvGrpSpPr>
            <p:nvPr/>
          </p:nvGrpSpPr>
          <p:grpSpPr bwMode="auto">
            <a:xfrm>
              <a:off x="633" y="2839"/>
              <a:ext cx="176" cy="44"/>
              <a:chOff x="649" y="2551"/>
              <a:chExt cx="176" cy="44"/>
            </a:xfrm>
          </p:grpSpPr>
          <p:grpSp>
            <p:nvGrpSpPr>
              <p:cNvPr id="38916" name="Group 245"/>
              <p:cNvGrpSpPr>
                <a:grpSpLocks/>
              </p:cNvGrpSpPr>
              <p:nvPr/>
            </p:nvGrpSpPr>
            <p:grpSpPr bwMode="auto">
              <a:xfrm>
                <a:off x="649" y="2564"/>
                <a:ext cx="176" cy="31"/>
                <a:chOff x="649" y="2564"/>
                <a:chExt cx="176" cy="31"/>
              </a:xfrm>
            </p:grpSpPr>
            <p:sp>
              <p:nvSpPr>
                <p:cNvPr id="39158" name="Freeform 246"/>
                <p:cNvSpPr>
                  <a:spLocks/>
                </p:cNvSpPr>
                <p:nvPr/>
              </p:nvSpPr>
              <p:spPr bwMode="auto">
                <a:xfrm>
                  <a:off x="649" y="2564"/>
                  <a:ext cx="176" cy="16"/>
                </a:xfrm>
                <a:custGeom>
                  <a:avLst/>
                  <a:gdLst/>
                  <a:ahLst/>
                  <a:cxnLst>
                    <a:cxn ang="0">
                      <a:pos x="0" y="31"/>
                    </a:cxn>
                    <a:cxn ang="0">
                      <a:pos x="527" y="31"/>
                    </a:cxn>
                    <a:cxn ang="0">
                      <a:pos x="496" y="0"/>
                    </a:cxn>
                    <a:cxn ang="0">
                      <a:pos x="32" y="0"/>
                    </a:cxn>
                    <a:cxn ang="0">
                      <a:pos x="0" y="31"/>
                    </a:cxn>
                  </a:cxnLst>
                  <a:rect l="0" t="0" r="r" b="b"/>
                  <a:pathLst>
                    <a:path w="527" h="31">
                      <a:moveTo>
                        <a:pt x="0" y="31"/>
                      </a:moveTo>
                      <a:lnTo>
                        <a:pt x="527" y="31"/>
                      </a:lnTo>
                      <a:lnTo>
                        <a:pt x="496" y="0"/>
                      </a:lnTo>
                      <a:lnTo>
                        <a:pt x="32" y="0"/>
                      </a:lnTo>
                      <a:lnTo>
                        <a:pt x="0" y="31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39159" name="Rectangle 247"/>
                <p:cNvSpPr>
                  <a:spLocks noChangeArrowheads="1"/>
                </p:cNvSpPr>
                <p:nvPr/>
              </p:nvSpPr>
              <p:spPr bwMode="auto">
                <a:xfrm>
                  <a:off x="649" y="2579"/>
                  <a:ext cx="176" cy="16"/>
                </a:xfrm>
                <a:prstGeom prst="rect">
                  <a:avLst/>
                </a:prstGeom>
                <a:solidFill>
                  <a:srgbClr val="C0C0C0"/>
                </a:solidFill>
                <a:ln w="1588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</p:grpSp>
          <p:sp>
            <p:nvSpPr>
              <p:cNvPr id="39160" name="Freeform 248"/>
              <p:cNvSpPr>
                <a:spLocks/>
              </p:cNvSpPr>
              <p:nvPr/>
            </p:nvSpPr>
            <p:spPr bwMode="auto">
              <a:xfrm>
                <a:off x="690" y="2551"/>
                <a:ext cx="93" cy="28"/>
              </a:xfrm>
              <a:custGeom>
                <a:avLst/>
                <a:gdLst/>
                <a:ahLst/>
                <a:cxnLst>
                  <a:cxn ang="0">
                    <a:pos x="0" y="31"/>
                  </a:cxn>
                  <a:cxn ang="0">
                    <a:pos x="0" y="0"/>
                  </a:cxn>
                  <a:cxn ang="0">
                    <a:pos x="280" y="0"/>
                  </a:cxn>
                  <a:cxn ang="0">
                    <a:pos x="280" y="32"/>
                  </a:cxn>
                  <a:cxn ang="0">
                    <a:pos x="279" y="35"/>
                  </a:cxn>
                  <a:cxn ang="0">
                    <a:pos x="278" y="37"/>
                  </a:cxn>
                  <a:cxn ang="0">
                    <a:pos x="272" y="41"/>
                  </a:cxn>
                  <a:cxn ang="0">
                    <a:pos x="266" y="43"/>
                  </a:cxn>
                  <a:cxn ang="0">
                    <a:pos x="258" y="45"/>
                  </a:cxn>
                  <a:cxn ang="0">
                    <a:pos x="251" y="47"/>
                  </a:cxn>
                  <a:cxn ang="0">
                    <a:pos x="241" y="48"/>
                  </a:cxn>
                  <a:cxn ang="0">
                    <a:pos x="231" y="50"/>
                  </a:cxn>
                  <a:cxn ang="0">
                    <a:pos x="221" y="51"/>
                  </a:cxn>
                  <a:cxn ang="0">
                    <a:pos x="206" y="54"/>
                  </a:cxn>
                  <a:cxn ang="0">
                    <a:pos x="194" y="54"/>
                  </a:cxn>
                  <a:cxn ang="0">
                    <a:pos x="182" y="55"/>
                  </a:cxn>
                  <a:cxn ang="0">
                    <a:pos x="169" y="56"/>
                  </a:cxn>
                  <a:cxn ang="0">
                    <a:pos x="154" y="56"/>
                  </a:cxn>
                  <a:cxn ang="0">
                    <a:pos x="134" y="56"/>
                  </a:cxn>
                  <a:cxn ang="0">
                    <a:pos x="116" y="56"/>
                  </a:cxn>
                  <a:cxn ang="0">
                    <a:pos x="99" y="55"/>
                  </a:cxn>
                  <a:cxn ang="0">
                    <a:pos x="82" y="54"/>
                  </a:cxn>
                  <a:cxn ang="0">
                    <a:pos x="70" y="52"/>
                  </a:cxn>
                  <a:cxn ang="0">
                    <a:pos x="59" y="51"/>
                  </a:cxn>
                  <a:cxn ang="0">
                    <a:pos x="47" y="49"/>
                  </a:cxn>
                  <a:cxn ang="0">
                    <a:pos x="37" y="48"/>
                  </a:cxn>
                  <a:cxn ang="0">
                    <a:pos x="27" y="46"/>
                  </a:cxn>
                  <a:cxn ang="0">
                    <a:pos x="18" y="43"/>
                  </a:cxn>
                  <a:cxn ang="0">
                    <a:pos x="12" y="41"/>
                  </a:cxn>
                  <a:cxn ang="0">
                    <a:pos x="8" y="40"/>
                  </a:cxn>
                  <a:cxn ang="0">
                    <a:pos x="4" y="36"/>
                  </a:cxn>
                  <a:cxn ang="0">
                    <a:pos x="3" y="34"/>
                  </a:cxn>
                  <a:cxn ang="0">
                    <a:pos x="0" y="31"/>
                  </a:cxn>
                </a:cxnLst>
                <a:rect l="0" t="0" r="r" b="b"/>
                <a:pathLst>
                  <a:path w="280" h="56">
                    <a:moveTo>
                      <a:pt x="0" y="31"/>
                    </a:moveTo>
                    <a:lnTo>
                      <a:pt x="0" y="0"/>
                    </a:lnTo>
                    <a:lnTo>
                      <a:pt x="280" y="0"/>
                    </a:lnTo>
                    <a:lnTo>
                      <a:pt x="280" y="32"/>
                    </a:lnTo>
                    <a:lnTo>
                      <a:pt x="279" y="35"/>
                    </a:lnTo>
                    <a:lnTo>
                      <a:pt x="278" y="37"/>
                    </a:lnTo>
                    <a:lnTo>
                      <a:pt x="272" y="41"/>
                    </a:lnTo>
                    <a:lnTo>
                      <a:pt x="266" y="43"/>
                    </a:lnTo>
                    <a:lnTo>
                      <a:pt x="258" y="45"/>
                    </a:lnTo>
                    <a:lnTo>
                      <a:pt x="251" y="47"/>
                    </a:lnTo>
                    <a:lnTo>
                      <a:pt x="241" y="48"/>
                    </a:lnTo>
                    <a:lnTo>
                      <a:pt x="231" y="50"/>
                    </a:lnTo>
                    <a:lnTo>
                      <a:pt x="221" y="51"/>
                    </a:lnTo>
                    <a:lnTo>
                      <a:pt x="206" y="54"/>
                    </a:lnTo>
                    <a:lnTo>
                      <a:pt x="194" y="54"/>
                    </a:lnTo>
                    <a:lnTo>
                      <a:pt x="182" y="55"/>
                    </a:lnTo>
                    <a:lnTo>
                      <a:pt x="169" y="56"/>
                    </a:lnTo>
                    <a:lnTo>
                      <a:pt x="154" y="56"/>
                    </a:lnTo>
                    <a:lnTo>
                      <a:pt x="134" y="56"/>
                    </a:lnTo>
                    <a:lnTo>
                      <a:pt x="116" y="56"/>
                    </a:lnTo>
                    <a:lnTo>
                      <a:pt x="99" y="55"/>
                    </a:lnTo>
                    <a:lnTo>
                      <a:pt x="82" y="54"/>
                    </a:lnTo>
                    <a:lnTo>
                      <a:pt x="70" y="52"/>
                    </a:lnTo>
                    <a:lnTo>
                      <a:pt x="59" y="51"/>
                    </a:lnTo>
                    <a:lnTo>
                      <a:pt x="47" y="49"/>
                    </a:lnTo>
                    <a:lnTo>
                      <a:pt x="37" y="48"/>
                    </a:lnTo>
                    <a:lnTo>
                      <a:pt x="27" y="46"/>
                    </a:lnTo>
                    <a:lnTo>
                      <a:pt x="18" y="43"/>
                    </a:lnTo>
                    <a:lnTo>
                      <a:pt x="12" y="41"/>
                    </a:lnTo>
                    <a:lnTo>
                      <a:pt x="8" y="40"/>
                    </a:lnTo>
                    <a:lnTo>
                      <a:pt x="4" y="36"/>
                    </a:lnTo>
                    <a:lnTo>
                      <a:pt x="3" y="34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C0C0C0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</p:grpSp>
        <p:grpSp>
          <p:nvGrpSpPr>
            <p:cNvPr id="38930" name="Group 249"/>
            <p:cNvGrpSpPr>
              <a:grpSpLocks/>
            </p:cNvGrpSpPr>
            <p:nvPr/>
          </p:nvGrpSpPr>
          <p:grpSpPr bwMode="auto">
            <a:xfrm>
              <a:off x="617" y="2641"/>
              <a:ext cx="220" cy="190"/>
              <a:chOff x="1077" y="2701"/>
              <a:chExt cx="220" cy="190"/>
            </a:xfrm>
          </p:grpSpPr>
          <p:sp>
            <p:nvSpPr>
              <p:cNvPr id="39162" name="AutoShape 250"/>
              <p:cNvSpPr>
                <a:spLocks noChangeArrowheads="1"/>
              </p:cNvSpPr>
              <p:nvPr/>
            </p:nvSpPr>
            <p:spPr bwMode="auto">
              <a:xfrm>
                <a:off x="1077" y="2701"/>
                <a:ext cx="220" cy="190"/>
              </a:xfrm>
              <a:prstGeom prst="roundRect">
                <a:avLst>
                  <a:gd name="adj" fmla="val 12287"/>
                </a:avLst>
              </a:prstGeom>
              <a:solidFill>
                <a:srgbClr val="969696"/>
              </a:solidFill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9163" name="AutoShape 251"/>
              <p:cNvSpPr>
                <a:spLocks noChangeArrowheads="1"/>
              </p:cNvSpPr>
              <p:nvPr/>
            </p:nvSpPr>
            <p:spPr bwMode="auto">
              <a:xfrm>
                <a:off x="1102" y="2721"/>
                <a:ext cx="170" cy="149"/>
              </a:xfrm>
              <a:prstGeom prst="roundRect">
                <a:avLst>
                  <a:gd name="adj" fmla="val 12273"/>
                </a:avLst>
              </a:prstGeom>
              <a:solidFill>
                <a:schemeClr val="bg1"/>
              </a:solidFill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</p:grpSp>
      </p:grpSp>
      <p:grpSp>
        <p:nvGrpSpPr>
          <p:cNvPr id="38931" name="Group 252"/>
          <p:cNvGrpSpPr>
            <a:grpSpLocks/>
          </p:cNvGrpSpPr>
          <p:nvPr/>
        </p:nvGrpSpPr>
        <p:grpSpPr bwMode="auto">
          <a:xfrm>
            <a:off x="6805613" y="4814888"/>
            <a:ext cx="209550" cy="209550"/>
            <a:chOff x="1632" y="2712"/>
            <a:chExt cx="132" cy="132"/>
          </a:xfrm>
        </p:grpSpPr>
        <p:sp>
          <p:nvSpPr>
            <p:cNvPr id="39165" name="Oval 253"/>
            <p:cNvSpPr>
              <a:spLocks noChangeArrowheads="1"/>
            </p:cNvSpPr>
            <p:nvPr/>
          </p:nvSpPr>
          <p:spPr bwMode="auto">
            <a:xfrm>
              <a:off x="1632" y="2712"/>
              <a:ext cx="132" cy="132"/>
            </a:xfrm>
            <a:prstGeom prst="ellipse">
              <a:avLst/>
            </a:prstGeom>
            <a:solidFill>
              <a:srgbClr val="47BAD6"/>
            </a:solidFill>
            <a:ln w="317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9166" name="Line 254"/>
            <p:cNvSpPr>
              <a:spLocks noChangeShapeType="1"/>
            </p:cNvSpPr>
            <p:nvPr/>
          </p:nvSpPr>
          <p:spPr bwMode="auto">
            <a:xfrm>
              <a:off x="1651" y="2736"/>
              <a:ext cx="93" cy="87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9167" name="Line 255"/>
            <p:cNvSpPr>
              <a:spLocks noChangeShapeType="1"/>
            </p:cNvSpPr>
            <p:nvPr/>
          </p:nvSpPr>
          <p:spPr bwMode="auto">
            <a:xfrm rot="-5400000">
              <a:off x="1652" y="2739"/>
              <a:ext cx="93" cy="87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38932" name="Group 256"/>
          <p:cNvGrpSpPr>
            <a:grpSpLocks/>
          </p:cNvGrpSpPr>
          <p:nvPr/>
        </p:nvGrpSpPr>
        <p:grpSpPr bwMode="auto">
          <a:xfrm>
            <a:off x="7699375" y="4814888"/>
            <a:ext cx="171450" cy="246062"/>
            <a:chOff x="1277" y="2707"/>
            <a:chExt cx="108" cy="155"/>
          </a:xfrm>
        </p:grpSpPr>
        <p:sp>
          <p:nvSpPr>
            <p:cNvPr id="39169" name="AutoShape 257"/>
            <p:cNvSpPr>
              <a:spLocks noChangeArrowheads="1"/>
            </p:cNvSpPr>
            <p:nvPr/>
          </p:nvSpPr>
          <p:spPr bwMode="auto">
            <a:xfrm rot="-5400000">
              <a:off x="1305" y="2679"/>
              <a:ext cx="51" cy="108"/>
            </a:xfrm>
            <a:prstGeom prst="flowChartDelay">
              <a:avLst/>
            </a:prstGeom>
            <a:solidFill>
              <a:srgbClr val="47BAD6"/>
            </a:solidFill>
            <a:ln w="3175">
              <a:solidFill>
                <a:schemeClr val="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9170" name="AutoShape 258"/>
            <p:cNvSpPr>
              <a:spLocks noChangeArrowheads="1"/>
            </p:cNvSpPr>
            <p:nvPr/>
          </p:nvSpPr>
          <p:spPr bwMode="auto">
            <a:xfrm rot="-5400000">
              <a:off x="1287" y="2766"/>
              <a:ext cx="87" cy="105"/>
            </a:xfrm>
            <a:prstGeom prst="flowChartCollate">
              <a:avLst/>
            </a:prstGeom>
            <a:solidFill>
              <a:srgbClr val="47BAD6"/>
            </a:solidFill>
            <a:ln w="3175">
              <a:solidFill>
                <a:schemeClr val="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9171" name="Line 259"/>
            <p:cNvSpPr>
              <a:spLocks noChangeShapeType="1"/>
            </p:cNvSpPr>
            <p:nvPr/>
          </p:nvSpPr>
          <p:spPr bwMode="auto">
            <a:xfrm flipV="1">
              <a:off x="1329" y="2757"/>
              <a:ext cx="0" cy="6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38933" name="Group 260"/>
          <p:cNvGrpSpPr>
            <a:grpSpLocks/>
          </p:cNvGrpSpPr>
          <p:nvPr/>
        </p:nvGrpSpPr>
        <p:grpSpPr bwMode="auto">
          <a:xfrm>
            <a:off x="7077075" y="4814888"/>
            <a:ext cx="209550" cy="209550"/>
            <a:chOff x="1632" y="2712"/>
            <a:chExt cx="132" cy="132"/>
          </a:xfrm>
        </p:grpSpPr>
        <p:sp>
          <p:nvSpPr>
            <p:cNvPr id="39173" name="Oval 261"/>
            <p:cNvSpPr>
              <a:spLocks noChangeArrowheads="1"/>
            </p:cNvSpPr>
            <p:nvPr/>
          </p:nvSpPr>
          <p:spPr bwMode="auto">
            <a:xfrm>
              <a:off x="1632" y="2712"/>
              <a:ext cx="132" cy="132"/>
            </a:xfrm>
            <a:prstGeom prst="ellipse">
              <a:avLst/>
            </a:prstGeom>
            <a:solidFill>
              <a:srgbClr val="47BAD6"/>
            </a:solidFill>
            <a:ln w="317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9174" name="Line 262"/>
            <p:cNvSpPr>
              <a:spLocks noChangeShapeType="1"/>
            </p:cNvSpPr>
            <p:nvPr/>
          </p:nvSpPr>
          <p:spPr bwMode="auto">
            <a:xfrm>
              <a:off x="1651" y="2736"/>
              <a:ext cx="93" cy="87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9175" name="Line 263"/>
            <p:cNvSpPr>
              <a:spLocks noChangeShapeType="1"/>
            </p:cNvSpPr>
            <p:nvPr/>
          </p:nvSpPr>
          <p:spPr bwMode="auto">
            <a:xfrm rot="-5400000">
              <a:off x="1652" y="2739"/>
              <a:ext cx="93" cy="87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38934" name="Group 264"/>
          <p:cNvGrpSpPr>
            <a:grpSpLocks/>
          </p:cNvGrpSpPr>
          <p:nvPr/>
        </p:nvGrpSpPr>
        <p:grpSpPr bwMode="auto">
          <a:xfrm>
            <a:off x="7445375" y="4814888"/>
            <a:ext cx="171450" cy="246062"/>
            <a:chOff x="1277" y="2707"/>
            <a:chExt cx="108" cy="155"/>
          </a:xfrm>
        </p:grpSpPr>
        <p:sp>
          <p:nvSpPr>
            <p:cNvPr id="39177" name="AutoShape 265"/>
            <p:cNvSpPr>
              <a:spLocks noChangeArrowheads="1"/>
            </p:cNvSpPr>
            <p:nvPr/>
          </p:nvSpPr>
          <p:spPr bwMode="auto">
            <a:xfrm rot="-5400000">
              <a:off x="1305" y="2679"/>
              <a:ext cx="51" cy="108"/>
            </a:xfrm>
            <a:prstGeom prst="flowChartDelay">
              <a:avLst/>
            </a:prstGeom>
            <a:solidFill>
              <a:srgbClr val="47BAD6"/>
            </a:solidFill>
            <a:ln w="3175">
              <a:solidFill>
                <a:schemeClr val="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9178" name="AutoShape 266"/>
            <p:cNvSpPr>
              <a:spLocks noChangeArrowheads="1"/>
            </p:cNvSpPr>
            <p:nvPr/>
          </p:nvSpPr>
          <p:spPr bwMode="auto">
            <a:xfrm rot="-5400000">
              <a:off x="1287" y="2766"/>
              <a:ext cx="87" cy="105"/>
            </a:xfrm>
            <a:prstGeom prst="flowChartCollate">
              <a:avLst/>
            </a:prstGeom>
            <a:solidFill>
              <a:srgbClr val="47BAD6"/>
            </a:solidFill>
            <a:ln w="3175">
              <a:solidFill>
                <a:schemeClr val="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9179" name="Line 267"/>
            <p:cNvSpPr>
              <a:spLocks noChangeShapeType="1"/>
            </p:cNvSpPr>
            <p:nvPr/>
          </p:nvSpPr>
          <p:spPr bwMode="auto">
            <a:xfrm flipV="1">
              <a:off x="1329" y="2757"/>
              <a:ext cx="0" cy="6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39180" name="Line 268"/>
          <p:cNvSpPr>
            <a:spLocks noChangeShapeType="1"/>
          </p:cNvSpPr>
          <p:nvPr/>
        </p:nvSpPr>
        <p:spPr bwMode="auto">
          <a:xfrm>
            <a:off x="7251700" y="3597275"/>
            <a:ext cx="0" cy="1085850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9181" name="Freeform 269"/>
          <p:cNvSpPr>
            <a:spLocks/>
          </p:cNvSpPr>
          <p:nvPr/>
        </p:nvSpPr>
        <p:spPr bwMode="auto">
          <a:xfrm>
            <a:off x="6915150" y="4689475"/>
            <a:ext cx="863600" cy="127000"/>
          </a:xfrm>
          <a:custGeom>
            <a:avLst/>
            <a:gdLst/>
            <a:ahLst/>
            <a:cxnLst>
              <a:cxn ang="0">
                <a:pos x="0" y="80"/>
              </a:cxn>
              <a:cxn ang="0">
                <a:pos x="0" y="0"/>
              </a:cxn>
              <a:cxn ang="0">
                <a:pos x="544" y="0"/>
              </a:cxn>
              <a:cxn ang="0">
                <a:pos x="544" y="80"/>
              </a:cxn>
            </a:cxnLst>
            <a:rect l="0" t="0" r="r" b="b"/>
            <a:pathLst>
              <a:path w="544" h="80">
                <a:moveTo>
                  <a:pt x="0" y="80"/>
                </a:moveTo>
                <a:lnTo>
                  <a:pt x="0" y="0"/>
                </a:lnTo>
                <a:lnTo>
                  <a:pt x="544" y="0"/>
                </a:lnTo>
                <a:lnTo>
                  <a:pt x="544" y="80"/>
                </a:lnTo>
              </a:path>
            </a:pathLst>
          </a:custGeom>
          <a:noFill/>
          <a:ln w="19050" cmpd="sng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9182" name="Line 270"/>
          <p:cNvSpPr>
            <a:spLocks noChangeShapeType="1"/>
          </p:cNvSpPr>
          <p:nvPr/>
        </p:nvSpPr>
        <p:spPr bwMode="auto">
          <a:xfrm>
            <a:off x="7531100" y="4689475"/>
            <a:ext cx="0" cy="120650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9183" name="Line 271"/>
          <p:cNvSpPr>
            <a:spLocks noChangeShapeType="1"/>
          </p:cNvSpPr>
          <p:nvPr/>
        </p:nvSpPr>
        <p:spPr bwMode="auto">
          <a:xfrm>
            <a:off x="7181850" y="4689475"/>
            <a:ext cx="0" cy="120650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9184" name="AutoShape 272"/>
          <p:cNvSpPr>
            <a:spLocks noChangeArrowheads="1"/>
          </p:cNvSpPr>
          <p:nvPr/>
        </p:nvSpPr>
        <p:spPr bwMode="auto">
          <a:xfrm>
            <a:off x="7208838" y="3800475"/>
            <a:ext cx="95250" cy="295275"/>
          </a:xfrm>
          <a:prstGeom prst="roundRect">
            <a:avLst>
              <a:gd name="adj" fmla="val 16667"/>
            </a:avLst>
          </a:prstGeom>
          <a:solidFill>
            <a:srgbClr val="4D4D4D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9185" name="Freeform 273"/>
          <p:cNvSpPr>
            <a:spLocks/>
          </p:cNvSpPr>
          <p:nvPr/>
        </p:nvSpPr>
        <p:spPr bwMode="auto">
          <a:xfrm>
            <a:off x="7207250" y="3863975"/>
            <a:ext cx="76200" cy="28575"/>
          </a:xfrm>
          <a:custGeom>
            <a:avLst/>
            <a:gdLst/>
            <a:ahLst/>
            <a:cxnLst>
              <a:cxn ang="0">
                <a:pos x="0" y="18"/>
              </a:cxn>
              <a:cxn ang="0">
                <a:pos x="24" y="18"/>
              </a:cxn>
              <a:cxn ang="0">
                <a:pos x="36" y="0"/>
              </a:cxn>
              <a:cxn ang="0">
                <a:pos x="48" y="18"/>
              </a:cxn>
            </a:cxnLst>
            <a:rect l="0" t="0" r="r" b="b"/>
            <a:pathLst>
              <a:path w="48" h="18">
                <a:moveTo>
                  <a:pt x="0" y="18"/>
                </a:moveTo>
                <a:lnTo>
                  <a:pt x="24" y="18"/>
                </a:lnTo>
                <a:lnTo>
                  <a:pt x="36" y="0"/>
                </a:lnTo>
                <a:lnTo>
                  <a:pt x="48" y="18"/>
                </a:lnTo>
              </a:path>
            </a:pathLst>
          </a:custGeom>
          <a:noFill/>
          <a:ln w="3175" cmpd="sng">
            <a:solidFill>
              <a:srgbClr val="FFFF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9186" name="Text Box 274"/>
          <p:cNvSpPr txBox="1">
            <a:spLocks noChangeArrowheads="1"/>
          </p:cNvSpPr>
          <p:nvPr/>
        </p:nvSpPr>
        <p:spPr bwMode="auto">
          <a:xfrm>
            <a:off x="962025" y="3097213"/>
            <a:ext cx="2287588" cy="39687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s-MX" sz="2000" u="sng"/>
              <a:t>Bloques de função</a:t>
            </a:r>
          </a:p>
        </p:txBody>
      </p:sp>
      <p:sp>
        <p:nvSpPr>
          <p:cNvPr id="39187" name="Text Box 275"/>
          <p:cNvSpPr txBox="1">
            <a:spLocks noChangeArrowheads="1"/>
          </p:cNvSpPr>
          <p:nvPr/>
        </p:nvSpPr>
        <p:spPr bwMode="auto">
          <a:xfrm>
            <a:off x="3743325" y="4494213"/>
            <a:ext cx="1441450" cy="39687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s-MX" sz="2000" u="sng"/>
              <a:t>Topologías</a:t>
            </a:r>
          </a:p>
        </p:txBody>
      </p:sp>
      <p:sp>
        <p:nvSpPr>
          <p:cNvPr id="39188" name="Text Box 276"/>
          <p:cNvSpPr txBox="1">
            <a:spLocks noChangeArrowheads="1"/>
          </p:cNvSpPr>
          <p:nvPr/>
        </p:nvSpPr>
        <p:spPr bwMode="auto">
          <a:xfrm>
            <a:off x="6499225" y="2487613"/>
            <a:ext cx="1581150" cy="366712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s-MX" sz="1800" u="sng"/>
              <a:t>Comunicação</a:t>
            </a:r>
          </a:p>
        </p:txBody>
      </p:sp>
      <p:sp>
        <p:nvSpPr>
          <p:cNvPr id="278" name="Retângulo 277"/>
          <p:cNvSpPr/>
          <p:nvPr/>
        </p:nvSpPr>
        <p:spPr>
          <a:xfrm>
            <a:off x="357190" y="214290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2000" dirty="0" err="1" smtClean="0">
                <a:solidFill>
                  <a:schemeClr val="bg1"/>
                </a:solidFill>
                <a:latin typeface="Garamond" pitchFamily="18" charset="0"/>
              </a:rPr>
              <a:t>Fieldbus</a:t>
            </a:r>
            <a:r>
              <a:rPr lang="pt-BR" sz="2000" dirty="0" smtClean="0">
                <a:solidFill>
                  <a:schemeClr val="bg1"/>
                </a:solidFill>
                <a:latin typeface="Garamond" pitchFamily="18" charset="0"/>
              </a:rPr>
              <a:t> </a:t>
            </a:r>
            <a:r>
              <a:rPr lang="pt-BR" sz="2000" dirty="0" err="1" smtClean="0">
                <a:solidFill>
                  <a:schemeClr val="bg1"/>
                </a:solidFill>
                <a:latin typeface="Garamond" pitchFamily="18" charset="0"/>
              </a:rPr>
              <a:t>Foundation</a:t>
            </a:r>
            <a:endParaRPr lang="en-US" sz="2000" dirty="0">
              <a:solidFill>
                <a:schemeClr val="bg1"/>
              </a:solidFill>
              <a:latin typeface="Garamond" pitchFamily="18" charset="0"/>
            </a:endParaRPr>
          </a:p>
        </p:txBody>
      </p:sp>
      <p:sp>
        <p:nvSpPr>
          <p:cNvPr id="279" name="Text Box 3"/>
          <p:cNvSpPr txBox="1">
            <a:spLocks noChangeArrowheads="1"/>
          </p:cNvSpPr>
          <p:nvPr/>
        </p:nvSpPr>
        <p:spPr bwMode="auto">
          <a:xfrm>
            <a:off x="0" y="444981"/>
            <a:ext cx="9144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4400" dirty="0" err="1" smtClean="0">
                <a:solidFill>
                  <a:schemeClr val="bg1"/>
                </a:solidFill>
                <a:latin typeface="Garamond" pitchFamily="18" charset="0"/>
              </a:rPr>
              <a:t>Componentes</a:t>
            </a:r>
            <a:endParaRPr lang="en-US" sz="4400" dirty="0">
              <a:solidFill>
                <a:schemeClr val="bg1"/>
              </a:solidFill>
              <a:latin typeface="Garamond" pitchFamily="18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342900" y="1300163"/>
            <a:ext cx="8267700" cy="70167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MX" sz="2000" b="1"/>
              <a:t>Fieldbus</a:t>
            </a:r>
            <a:r>
              <a:rPr lang="es-MX" sz="2000"/>
              <a:t> </a:t>
            </a:r>
            <a:r>
              <a:rPr lang="es-MX" sz="2000" b="1"/>
              <a:t>Foundation </a:t>
            </a:r>
            <a:r>
              <a:rPr lang="es-MX" sz="2000"/>
              <a:t>é um sistema descentralizado com capacidade de processamento no chão da planta.</a:t>
            </a:r>
          </a:p>
        </p:txBody>
      </p:sp>
      <p:sp>
        <p:nvSpPr>
          <p:cNvPr id="39939" name="AutoShape 3"/>
          <p:cNvSpPr>
            <a:spLocks noChangeArrowheads="1"/>
          </p:cNvSpPr>
          <p:nvPr/>
        </p:nvSpPr>
        <p:spPr bwMode="auto">
          <a:xfrm>
            <a:off x="2994025" y="3057525"/>
            <a:ext cx="1181100" cy="1790700"/>
          </a:xfrm>
          <a:prstGeom prst="cloudCallout">
            <a:avLst>
              <a:gd name="adj1" fmla="val -89111"/>
              <a:gd name="adj2" fmla="val 41491"/>
            </a:avLst>
          </a:prstGeom>
          <a:solidFill>
            <a:srgbClr val="CCEC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000"/>
          </a:p>
        </p:txBody>
      </p:sp>
      <p:pic>
        <p:nvPicPr>
          <p:cNvPr id="39940" name="Picture 4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48150" y="4867275"/>
            <a:ext cx="868363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9941" name="AutoShape 5"/>
          <p:cNvSpPr>
            <a:spLocks noChangeArrowheads="1"/>
          </p:cNvSpPr>
          <p:nvPr/>
        </p:nvSpPr>
        <p:spPr bwMode="auto">
          <a:xfrm>
            <a:off x="5260975" y="2981325"/>
            <a:ext cx="1181100" cy="2019300"/>
          </a:xfrm>
          <a:prstGeom prst="cloudCallout">
            <a:avLst>
              <a:gd name="adj1" fmla="val -67069"/>
              <a:gd name="adj2" fmla="val 56759"/>
            </a:avLst>
          </a:prstGeom>
          <a:solidFill>
            <a:srgbClr val="CCEC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000"/>
          </a:p>
        </p:txBody>
      </p:sp>
      <p:sp>
        <p:nvSpPr>
          <p:cNvPr id="39942" name="Rectangle 6"/>
          <p:cNvSpPr>
            <a:spLocks noChangeArrowheads="1"/>
          </p:cNvSpPr>
          <p:nvPr/>
        </p:nvSpPr>
        <p:spPr bwMode="auto">
          <a:xfrm>
            <a:off x="2546350" y="2609850"/>
            <a:ext cx="4286250" cy="20955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FF9900"/>
              </a:gs>
            </a:gsLst>
            <a:lin ang="5400000" scaled="1"/>
          </a:gradFill>
          <a:ln w="9525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9943" name="Rectangle 7"/>
          <p:cNvSpPr>
            <a:spLocks noChangeArrowheads="1"/>
          </p:cNvSpPr>
          <p:nvPr/>
        </p:nvSpPr>
        <p:spPr bwMode="auto">
          <a:xfrm>
            <a:off x="5489575" y="3324225"/>
            <a:ext cx="466725" cy="32385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solidFill>
                  <a:schemeClr val="bg1"/>
                </a:solidFill>
              </a:rPr>
              <a:t>PID</a:t>
            </a:r>
          </a:p>
        </p:txBody>
      </p:sp>
      <p:sp>
        <p:nvSpPr>
          <p:cNvPr id="39944" name="Rectangle 8"/>
          <p:cNvSpPr>
            <a:spLocks noChangeArrowheads="1"/>
          </p:cNvSpPr>
          <p:nvPr/>
        </p:nvSpPr>
        <p:spPr bwMode="auto">
          <a:xfrm>
            <a:off x="5499100" y="3914775"/>
            <a:ext cx="466725" cy="32385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solidFill>
                  <a:schemeClr val="bg1"/>
                </a:solidFill>
              </a:rPr>
              <a:t>AO</a:t>
            </a:r>
          </a:p>
        </p:txBody>
      </p:sp>
      <p:sp>
        <p:nvSpPr>
          <p:cNvPr id="39945" name="Rectangle 9"/>
          <p:cNvSpPr>
            <a:spLocks noChangeArrowheads="1"/>
          </p:cNvSpPr>
          <p:nvPr/>
        </p:nvSpPr>
        <p:spPr bwMode="auto">
          <a:xfrm>
            <a:off x="3394075" y="3324225"/>
            <a:ext cx="466725" cy="32385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solidFill>
                  <a:schemeClr val="bg1"/>
                </a:solidFill>
              </a:rPr>
              <a:t>AI</a:t>
            </a:r>
          </a:p>
        </p:txBody>
      </p:sp>
      <p:sp>
        <p:nvSpPr>
          <p:cNvPr id="39946" name="Rectangle 10"/>
          <p:cNvSpPr>
            <a:spLocks noChangeArrowheads="1"/>
          </p:cNvSpPr>
          <p:nvPr/>
        </p:nvSpPr>
        <p:spPr bwMode="auto">
          <a:xfrm>
            <a:off x="3394075" y="3914775"/>
            <a:ext cx="466725" cy="32385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solidFill>
                  <a:schemeClr val="bg1"/>
                </a:solidFill>
              </a:rPr>
              <a:t>INT</a:t>
            </a:r>
          </a:p>
        </p:txBody>
      </p:sp>
      <p:sp>
        <p:nvSpPr>
          <p:cNvPr id="39947" name="Freeform 11"/>
          <p:cNvSpPr>
            <a:spLocks/>
          </p:cNvSpPr>
          <p:nvPr/>
        </p:nvSpPr>
        <p:spPr bwMode="auto">
          <a:xfrm>
            <a:off x="3613150" y="2695575"/>
            <a:ext cx="2124075" cy="638175"/>
          </a:xfrm>
          <a:custGeom>
            <a:avLst/>
            <a:gdLst/>
            <a:ahLst/>
            <a:cxnLst>
              <a:cxn ang="0">
                <a:pos x="0" y="396"/>
              </a:cxn>
              <a:cxn ang="0">
                <a:pos x="0" y="0"/>
              </a:cxn>
              <a:cxn ang="0">
                <a:pos x="1338" y="0"/>
              </a:cxn>
              <a:cxn ang="0">
                <a:pos x="1338" y="402"/>
              </a:cxn>
            </a:cxnLst>
            <a:rect l="0" t="0" r="r" b="b"/>
            <a:pathLst>
              <a:path w="1338" h="402">
                <a:moveTo>
                  <a:pt x="0" y="396"/>
                </a:moveTo>
                <a:lnTo>
                  <a:pt x="0" y="0"/>
                </a:lnTo>
                <a:lnTo>
                  <a:pt x="1338" y="0"/>
                </a:lnTo>
                <a:lnTo>
                  <a:pt x="1338" y="402"/>
                </a:lnTo>
              </a:path>
            </a:pathLst>
          </a:custGeom>
          <a:noFill/>
          <a:ln w="19050" cmpd="sng">
            <a:solidFill>
              <a:srgbClr val="0033CC"/>
            </a:solidFill>
            <a:round/>
            <a:headEnd type="non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9948" name="Line 12"/>
          <p:cNvSpPr>
            <a:spLocks noChangeShapeType="1"/>
          </p:cNvSpPr>
          <p:nvPr/>
        </p:nvSpPr>
        <p:spPr bwMode="auto">
          <a:xfrm>
            <a:off x="3594100" y="3648075"/>
            <a:ext cx="0" cy="276225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9949" name="Line 13"/>
          <p:cNvSpPr>
            <a:spLocks noChangeShapeType="1"/>
          </p:cNvSpPr>
          <p:nvPr/>
        </p:nvSpPr>
        <p:spPr bwMode="auto">
          <a:xfrm>
            <a:off x="5718175" y="3657600"/>
            <a:ext cx="0" cy="257175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9950" name="Freeform 14"/>
          <p:cNvSpPr>
            <a:spLocks/>
          </p:cNvSpPr>
          <p:nvPr/>
        </p:nvSpPr>
        <p:spPr bwMode="auto">
          <a:xfrm>
            <a:off x="5956300" y="3495675"/>
            <a:ext cx="209550" cy="581025"/>
          </a:xfrm>
          <a:custGeom>
            <a:avLst/>
            <a:gdLst/>
            <a:ahLst/>
            <a:cxnLst>
              <a:cxn ang="0">
                <a:pos x="6" y="366"/>
              </a:cxn>
              <a:cxn ang="0">
                <a:pos x="132" y="366"/>
              </a:cxn>
              <a:cxn ang="0">
                <a:pos x="132" y="0"/>
              </a:cxn>
              <a:cxn ang="0">
                <a:pos x="0" y="0"/>
              </a:cxn>
            </a:cxnLst>
            <a:rect l="0" t="0" r="r" b="b"/>
            <a:pathLst>
              <a:path w="132" h="366">
                <a:moveTo>
                  <a:pt x="6" y="366"/>
                </a:moveTo>
                <a:lnTo>
                  <a:pt x="132" y="366"/>
                </a:lnTo>
                <a:lnTo>
                  <a:pt x="132" y="0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chemeClr val="accent2"/>
            </a:solidFill>
            <a:round/>
            <a:headEnd type="non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pt-BR"/>
          </a:p>
        </p:txBody>
      </p:sp>
      <p:pic>
        <p:nvPicPr>
          <p:cNvPr id="39951" name="Picture 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08200" y="4572000"/>
            <a:ext cx="485775" cy="674688"/>
          </a:xfrm>
          <a:prstGeom prst="rect">
            <a:avLst/>
          </a:prstGeom>
          <a:noFill/>
        </p:spPr>
      </p:pic>
      <p:sp>
        <p:nvSpPr>
          <p:cNvPr id="39952" name="Text Box 16"/>
          <p:cNvSpPr txBox="1">
            <a:spLocks noChangeArrowheads="1"/>
          </p:cNvSpPr>
          <p:nvPr/>
        </p:nvSpPr>
        <p:spPr bwMode="auto">
          <a:xfrm>
            <a:off x="3168650" y="2143125"/>
            <a:ext cx="30845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MX" sz="2400" dirty="0"/>
              <a:t>Bus de </a:t>
            </a:r>
            <a:r>
              <a:rPr lang="es-MX" sz="2400" dirty="0" err="1"/>
              <a:t>Comunicação</a:t>
            </a:r>
            <a:endParaRPr lang="es-MX" sz="2400" dirty="0"/>
          </a:p>
        </p:txBody>
      </p:sp>
      <p:sp>
        <p:nvSpPr>
          <p:cNvPr id="17" name="Retângulo 16"/>
          <p:cNvSpPr/>
          <p:nvPr/>
        </p:nvSpPr>
        <p:spPr>
          <a:xfrm>
            <a:off x="357190" y="214290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2000" dirty="0" err="1" smtClean="0">
                <a:solidFill>
                  <a:schemeClr val="bg1"/>
                </a:solidFill>
                <a:latin typeface="Garamond" pitchFamily="18" charset="0"/>
              </a:rPr>
              <a:t>Fieldbus</a:t>
            </a:r>
            <a:r>
              <a:rPr lang="pt-BR" sz="2000" dirty="0" smtClean="0">
                <a:solidFill>
                  <a:schemeClr val="bg1"/>
                </a:solidFill>
                <a:latin typeface="Garamond" pitchFamily="18" charset="0"/>
              </a:rPr>
              <a:t> </a:t>
            </a:r>
            <a:r>
              <a:rPr lang="pt-BR" sz="2000" dirty="0" err="1" smtClean="0">
                <a:solidFill>
                  <a:schemeClr val="bg1"/>
                </a:solidFill>
                <a:latin typeface="Garamond" pitchFamily="18" charset="0"/>
              </a:rPr>
              <a:t>Foundation</a:t>
            </a:r>
            <a:endParaRPr lang="en-US" sz="2000" dirty="0">
              <a:solidFill>
                <a:schemeClr val="bg1"/>
              </a:solidFill>
              <a:latin typeface="Garamond" pitchFamily="18" charset="0"/>
            </a:endParaRPr>
          </a:p>
        </p:txBody>
      </p:sp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2428860" y="428604"/>
            <a:ext cx="521636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MX" sz="4800" dirty="0">
                <a:solidFill>
                  <a:schemeClr val="bg1"/>
                </a:solidFill>
                <a:latin typeface="Garamond" pitchFamily="18" charset="0"/>
              </a:rPr>
              <a:t>Bus de </a:t>
            </a:r>
            <a:r>
              <a:rPr lang="es-MX" sz="4800" dirty="0" err="1">
                <a:solidFill>
                  <a:schemeClr val="bg1"/>
                </a:solidFill>
                <a:latin typeface="Garamond" pitchFamily="18" charset="0"/>
              </a:rPr>
              <a:t>Comunicação</a:t>
            </a:r>
            <a:endParaRPr lang="es-MX" sz="4800" dirty="0">
              <a:solidFill>
                <a:schemeClr val="bg1"/>
              </a:solidFill>
              <a:latin typeface="Garamond" pitchFamily="18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90522"/>
            <a:ext cx="9144000" cy="723900"/>
          </a:xfrm>
        </p:spPr>
        <p:txBody>
          <a:bodyPr/>
          <a:lstStyle/>
          <a:p>
            <a:r>
              <a:rPr lang="pt-BR" sz="4000" dirty="0" smtClean="0">
                <a:solidFill>
                  <a:schemeClr val="bg1"/>
                </a:solidFill>
                <a:latin typeface="Garamond" pitchFamily="18" charset="0"/>
              </a:rPr>
              <a:t>Rotâmetro de água</a:t>
            </a:r>
            <a:endParaRPr lang="pt-BR" sz="4000" dirty="0">
              <a:solidFill>
                <a:schemeClr val="bg1"/>
              </a:solidFill>
              <a:latin typeface="Garamond" pitchFamily="18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357190" y="214290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Garamond" pitchFamily="18" charset="0"/>
              </a:rPr>
              <a:t>Sensores e </a:t>
            </a:r>
            <a:r>
              <a:rPr lang="pt-BR" sz="2000" dirty="0" smtClean="0">
                <a:solidFill>
                  <a:schemeClr val="bg1"/>
                </a:solidFill>
                <a:latin typeface="Garamond" pitchFamily="18" charset="0"/>
              </a:rPr>
              <a:t>Indicadores</a:t>
            </a:r>
            <a:endParaRPr lang="en-US" sz="2000" dirty="0">
              <a:solidFill>
                <a:schemeClr val="bg1"/>
              </a:solidFill>
              <a:latin typeface="Garamond" pitchFamily="18" charset="0"/>
            </a:endParaRP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571472" y="1214422"/>
            <a:ext cx="650085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pt-BR" sz="2400" dirty="0" smtClean="0">
                <a:latin typeface="Garamond" pitchFamily="18" charset="0"/>
              </a:rPr>
              <a:t> Tem 2 rotâmetros</a:t>
            </a:r>
          </a:p>
          <a:p>
            <a:pPr algn="just">
              <a:buFont typeface="Arial" pitchFamily="34" charset="0"/>
              <a:buChar char="•"/>
            </a:pPr>
            <a:r>
              <a:rPr lang="pt-BR" sz="2400" dirty="0" smtClean="0">
                <a:latin typeface="Garamond" pitchFamily="18" charset="0"/>
              </a:rPr>
              <a:t> Indica o valor </a:t>
            </a:r>
            <a:r>
              <a:rPr lang="pt-BR" sz="2400" dirty="0">
                <a:latin typeface="Garamond" pitchFamily="18" charset="0"/>
              </a:rPr>
              <a:t>instantâneo da vazão de </a:t>
            </a:r>
            <a:r>
              <a:rPr lang="pt-BR" sz="2400" dirty="0" smtClean="0">
                <a:latin typeface="Garamond" pitchFamily="18" charset="0"/>
              </a:rPr>
              <a:t>água.</a:t>
            </a:r>
            <a:endParaRPr lang="pt-BR" sz="2400" dirty="0">
              <a:latin typeface="Garamond" pitchFamily="18" charset="0"/>
            </a:endParaRPr>
          </a:p>
          <a:p>
            <a:pPr algn="just"/>
            <a:endParaRPr lang="pt-BR" sz="2400" dirty="0">
              <a:latin typeface="Garamond" pitchFamily="18" charset="0"/>
            </a:endParaRPr>
          </a:p>
        </p:txBody>
      </p:sp>
      <p:pic>
        <p:nvPicPr>
          <p:cNvPr id="1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4731" y="2143116"/>
            <a:ext cx="1161509" cy="4357718"/>
          </a:xfrm>
          <a:noFill/>
          <a:ln>
            <a:miter lim="800000"/>
            <a:headEnd/>
            <a:tailEnd/>
          </a:ln>
        </p:spPr>
      </p:pic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714348" y="2214554"/>
            <a:ext cx="4572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400" b="1" dirty="0">
                <a:solidFill>
                  <a:schemeClr val="hlink"/>
                </a:solidFill>
                <a:latin typeface="Garamond" pitchFamily="18" charset="0"/>
              </a:rPr>
              <a:t>Modelo e Fabricante</a:t>
            </a:r>
          </a:p>
          <a:p>
            <a:r>
              <a:rPr lang="pt-BR" sz="2400" dirty="0">
                <a:latin typeface="Garamond" pitchFamily="18" charset="0"/>
              </a:rPr>
              <a:t>Modelo: 4T71205X12 com proteção</a:t>
            </a:r>
          </a:p>
          <a:p>
            <a:r>
              <a:rPr lang="pt-BR" sz="2400" dirty="0">
                <a:latin typeface="Garamond" pitchFamily="18" charset="0"/>
              </a:rPr>
              <a:t>Fabricante: </a:t>
            </a:r>
            <a:r>
              <a:rPr lang="pt-BR" sz="2400" dirty="0" err="1">
                <a:latin typeface="Garamond" pitchFamily="18" charset="0"/>
              </a:rPr>
              <a:t>OMEL</a:t>
            </a:r>
            <a:endParaRPr lang="pt-BR" sz="2400" dirty="0">
              <a:latin typeface="Garamond" pitchFamily="18" charset="0"/>
            </a:endParaRPr>
          </a:p>
        </p:txBody>
      </p:sp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642910" y="3571876"/>
            <a:ext cx="45720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400" b="1" dirty="0">
                <a:solidFill>
                  <a:schemeClr val="hlink"/>
                </a:solidFill>
                <a:latin typeface="Garamond" pitchFamily="18" charset="0"/>
              </a:rPr>
              <a:t>Características Operacionais</a:t>
            </a:r>
          </a:p>
          <a:p>
            <a:r>
              <a:rPr lang="pt-BR" sz="2400" dirty="0">
                <a:latin typeface="Garamond" pitchFamily="18" charset="0"/>
              </a:rPr>
              <a:t>- fluido: água</a:t>
            </a:r>
          </a:p>
          <a:p>
            <a:r>
              <a:rPr lang="pt-BR" sz="2400" dirty="0">
                <a:latin typeface="Garamond" pitchFamily="18" charset="0"/>
              </a:rPr>
              <a:t>- densidade: 1 g/cm3</a:t>
            </a:r>
          </a:p>
          <a:p>
            <a:r>
              <a:rPr lang="pt-BR" sz="2400" dirty="0" smtClean="0">
                <a:latin typeface="Garamond" pitchFamily="18" charset="0"/>
              </a:rPr>
              <a:t>- </a:t>
            </a:r>
            <a:r>
              <a:rPr lang="pt-BR" sz="2400" dirty="0">
                <a:latin typeface="Garamond" pitchFamily="18" charset="0"/>
              </a:rPr>
              <a:t>temperatura: 21 ºC</a:t>
            </a:r>
          </a:p>
          <a:p>
            <a:r>
              <a:rPr lang="pt-BR" sz="2400" dirty="0">
                <a:latin typeface="Garamond" pitchFamily="18" charset="0"/>
              </a:rPr>
              <a:t>- pressão de operação: 2 </a:t>
            </a:r>
            <a:r>
              <a:rPr lang="pt-BR" sz="2400" dirty="0" err="1">
                <a:latin typeface="Garamond" pitchFamily="18" charset="0"/>
              </a:rPr>
              <a:t>kgf</a:t>
            </a:r>
            <a:r>
              <a:rPr lang="pt-BR" sz="2400" dirty="0">
                <a:latin typeface="Garamond" pitchFamily="18" charset="0"/>
              </a:rPr>
              <a:t>/cm2</a:t>
            </a:r>
          </a:p>
          <a:p>
            <a:r>
              <a:rPr lang="pt-BR" sz="2400" dirty="0">
                <a:latin typeface="Garamond" pitchFamily="18" charset="0"/>
              </a:rPr>
              <a:t>- graduação da escala: 0 a 2000 l/h</a:t>
            </a:r>
          </a:p>
          <a:p>
            <a:r>
              <a:rPr lang="pt-BR" sz="2400" dirty="0">
                <a:latin typeface="Garamond" pitchFamily="18" charset="0"/>
              </a:rPr>
              <a:t>- posição entrada e saída: vertical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Arc 2"/>
          <p:cNvSpPr>
            <a:spLocks/>
          </p:cNvSpPr>
          <p:nvPr/>
        </p:nvSpPr>
        <p:spPr bwMode="auto">
          <a:xfrm rot="-7978493">
            <a:off x="670719" y="2801144"/>
            <a:ext cx="1955800" cy="2058988"/>
          </a:xfrm>
          <a:custGeom>
            <a:avLst/>
            <a:gdLst>
              <a:gd name="G0" fmla="+- 21600 0 0"/>
              <a:gd name="G1" fmla="+- 21536 0 0"/>
              <a:gd name="G2" fmla="+- 21600 0 0"/>
              <a:gd name="T0" fmla="*/ 125 w 21600"/>
              <a:gd name="T1" fmla="*/ 23858 h 23858"/>
              <a:gd name="T2" fmla="*/ 19932 w 21600"/>
              <a:gd name="T3" fmla="*/ 0 h 23858"/>
              <a:gd name="T4" fmla="*/ 21600 w 21600"/>
              <a:gd name="T5" fmla="*/ 21536 h 238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3858" fill="none" extrusionOk="0">
                <a:moveTo>
                  <a:pt x="125" y="23857"/>
                </a:moveTo>
                <a:cubicBezTo>
                  <a:pt x="41" y="23086"/>
                  <a:pt x="0" y="22311"/>
                  <a:pt x="0" y="21536"/>
                </a:cubicBezTo>
                <a:cubicBezTo>
                  <a:pt x="-1" y="10253"/>
                  <a:pt x="8683" y="871"/>
                  <a:pt x="19932" y="0"/>
                </a:cubicBezTo>
              </a:path>
              <a:path w="21600" h="23858" stroke="0" extrusionOk="0">
                <a:moveTo>
                  <a:pt x="125" y="23857"/>
                </a:moveTo>
                <a:cubicBezTo>
                  <a:pt x="41" y="23086"/>
                  <a:pt x="0" y="22311"/>
                  <a:pt x="0" y="21536"/>
                </a:cubicBezTo>
                <a:cubicBezTo>
                  <a:pt x="-1" y="10253"/>
                  <a:pt x="8683" y="871"/>
                  <a:pt x="19932" y="0"/>
                </a:cubicBezTo>
                <a:lnTo>
                  <a:pt x="21600" y="21536"/>
                </a:lnTo>
                <a:close/>
              </a:path>
            </a:pathLst>
          </a:custGeom>
          <a:solidFill>
            <a:srgbClr val="CCFFCC"/>
          </a:solidFill>
          <a:ln w="12700" cap="rnd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3324819" y="568091"/>
            <a:ext cx="2305439" cy="646331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pt-BR" sz="3600" smtClean="0">
                <a:solidFill>
                  <a:schemeClr val="bg1"/>
                </a:solidFill>
                <a:latin typeface="Garamond" pitchFamily="18" charset="0"/>
              </a:rPr>
              <a:t>Visão Geral</a:t>
            </a:r>
            <a:endParaRPr lang="pt-BR" sz="3600">
              <a:solidFill>
                <a:schemeClr val="bg1"/>
              </a:solidFill>
              <a:latin typeface="Garamond" pitchFamily="18" charset="0"/>
            </a:endParaRPr>
          </a:p>
        </p:txBody>
      </p:sp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2870200" y="2120900"/>
            <a:ext cx="5308600" cy="94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s-MX" sz="1600" b="1"/>
              <a:t>Capacidade de obter diagnósticos básicos e avançados em linha.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s-MX" sz="1600" b="1"/>
              <a:t>Comunicação transparente.</a:t>
            </a:r>
            <a:endParaRPr lang="es-MX" sz="1600"/>
          </a:p>
        </p:txBody>
      </p:sp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1066800" y="1598613"/>
            <a:ext cx="1201738" cy="39687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effectLst>
                  <a:outerShdw blurRad="38100" dist="38100" dir="2700000" algn="tl">
                    <a:srgbClr val="C0C0C0"/>
                  </a:outerShdw>
                </a:effectLst>
              </a:rPr>
              <a:t>Fieldbus</a:t>
            </a:r>
            <a:endParaRPr lang="en-US" sz="2000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298575" y="2201863"/>
            <a:ext cx="642938" cy="638175"/>
            <a:chOff x="514" y="2641"/>
            <a:chExt cx="405" cy="402"/>
          </a:xfrm>
        </p:grpSpPr>
        <p:grpSp>
          <p:nvGrpSpPr>
            <p:cNvPr id="3" name="Group 7"/>
            <p:cNvGrpSpPr>
              <a:grpSpLocks/>
            </p:cNvGrpSpPr>
            <p:nvPr/>
          </p:nvGrpSpPr>
          <p:grpSpPr bwMode="auto">
            <a:xfrm>
              <a:off x="592" y="2861"/>
              <a:ext cx="258" cy="122"/>
              <a:chOff x="608" y="2573"/>
              <a:chExt cx="258" cy="122"/>
            </a:xfrm>
          </p:grpSpPr>
          <p:grpSp>
            <p:nvGrpSpPr>
              <p:cNvPr id="4" name="Group 8"/>
              <p:cNvGrpSpPr>
                <a:grpSpLocks/>
              </p:cNvGrpSpPr>
              <p:nvPr/>
            </p:nvGrpSpPr>
            <p:grpSpPr bwMode="auto">
              <a:xfrm>
                <a:off x="608" y="2573"/>
                <a:ext cx="258" cy="122"/>
                <a:chOff x="608" y="2573"/>
                <a:chExt cx="258" cy="122"/>
              </a:xfrm>
            </p:grpSpPr>
            <p:grpSp>
              <p:nvGrpSpPr>
                <p:cNvPr id="5" name="Group 9"/>
                <p:cNvGrpSpPr>
                  <a:grpSpLocks/>
                </p:cNvGrpSpPr>
                <p:nvPr/>
              </p:nvGrpSpPr>
              <p:grpSpPr bwMode="auto">
                <a:xfrm>
                  <a:off x="608" y="2573"/>
                  <a:ext cx="258" cy="122"/>
                  <a:chOff x="608" y="2573"/>
                  <a:chExt cx="258" cy="122"/>
                </a:xfrm>
              </p:grpSpPr>
              <p:grpSp>
                <p:nvGrpSpPr>
                  <p:cNvPr id="6" name="Group 10"/>
                  <p:cNvGrpSpPr>
                    <a:grpSpLocks/>
                  </p:cNvGrpSpPr>
                  <p:nvPr/>
                </p:nvGrpSpPr>
                <p:grpSpPr bwMode="auto">
                  <a:xfrm>
                    <a:off x="608" y="2573"/>
                    <a:ext cx="258" cy="122"/>
                    <a:chOff x="608" y="2573"/>
                    <a:chExt cx="258" cy="122"/>
                  </a:xfrm>
                </p:grpSpPr>
                <p:grpSp>
                  <p:nvGrpSpPr>
                    <p:cNvPr id="7" name="Group 1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08" y="2573"/>
                      <a:ext cx="258" cy="122"/>
                      <a:chOff x="608" y="2573"/>
                      <a:chExt cx="258" cy="122"/>
                    </a:xfrm>
                  </p:grpSpPr>
                  <p:sp>
                    <p:nvSpPr>
                      <p:cNvPr id="46092" name="Rectangle 1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08" y="2601"/>
                        <a:ext cx="258" cy="94"/>
                      </a:xfrm>
                      <a:prstGeom prst="rect">
                        <a:avLst/>
                      </a:prstGeom>
                      <a:solidFill>
                        <a:srgbClr val="C0C0C0"/>
                      </a:solidFill>
                      <a:ln w="1588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46093" name="Freeform 1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609" y="2573"/>
                        <a:ext cx="256" cy="28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57"/>
                          </a:cxn>
                          <a:cxn ang="0">
                            <a:pos x="769" y="57"/>
                          </a:cxn>
                          <a:cxn ang="0">
                            <a:pos x="696" y="0"/>
                          </a:cxn>
                          <a:cxn ang="0">
                            <a:pos x="80" y="0"/>
                          </a:cxn>
                          <a:cxn ang="0">
                            <a:pos x="0" y="57"/>
                          </a:cxn>
                        </a:cxnLst>
                        <a:rect l="0" t="0" r="r" b="b"/>
                        <a:pathLst>
                          <a:path w="769" h="57">
                            <a:moveTo>
                              <a:pt x="0" y="57"/>
                            </a:moveTo>
                            <a:lnTo>
                              <a:pt x="769" y="57"/>
                            </a:lnTo>
                            <a:lnTo>
                              <a:pt x="696" y="0"/>
                            </a:lnTo>
                            <a:lnTo>
                              <a:pt x="80" y="0"/>
                            </a:lnTo>
                            <a:lnTo>
                              <a:pt x="0" y="57"/>
                            </a:lnTo>
                            <a:close/>
                          </a:path>
                        </a:pathLst>
                      </a:custGeom>
                      <a:solidFill>
                        <a:srgbClr val="C0C0C0"/>
                      </a:solidFill>
                      <a:ln w="1588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</p:grpSp>
                <p:sp>
                  <p:nvSpPr>
                    <p:cNvPr id="46094" name="Line 1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13" y="2597"/>
                      <a:ext cx="249" cy="1"/>
                    </a:xfrm>
                    <a:prstGeom prst="line">
                      <a:avLst/>
                    </a:prstGeom>
                    <a:noFill/>
                    <a:ln w="1588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pt-BR"/>
                    </a:p>
                  </p:txBody>
                </p:sp>
              </p:grpSp>
              <p:grpSp>
                <p:nvGrpSpPr>
                  <p:cNvPr id="8" name="Group 15"/>
                  <p:cNvGrpSpPr>
                    <a:grpSpLocks/>
                  </p:cNvGrpSpPr>
                  <p:nvPr/>
                </p:nvGrpSpPr>
                <p:grpSpPr bwMode="auto">
                  <a:xfrm>
                    <a:off x="619" y="2671"/>
                    <a:ext cx="241" cy="20"/>
                    <a:chOff x="619" y="2671"/>
                    <a:chExt cx="241" cy="20"/>
                  </a:xfrm>
                </p:grpSpPr>
                <p:grpSp>
                  <p:nvGrpSpPr>
                    <p:cNvPr id="9" name="Group 1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19" y="2671"/>
                      <a:ext cx="120" cy="20"/>
                      <a:chOff x="619" y="2671"/>
                      <a:chExt cx="120" cy="20"/>
                    </a:xfrm>
                  </p:grpSpPr>
                  <p:grpSp>
                    <p:nvGrpSpPr>
                      <p:cNvPr id="10" name="Group 17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619" y="2671"/>
                        <a:ext cx="59" cy="20"/>
                        <a:chOff x="619" y="2671"/>
                        <a:chExt cx="59" cy="20"/>
                      </a:xfrm>
                    </p:grpSpPr>
                    <p:grpSp>
                      <p:nvGrpSpPr>
                        <p:cNvPr id="11" name="Group 18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619" y="2671"/>
                          <a:ext cx="28" cy="20"/>
                          <a:chOff x="619" y="2671"/>
                          <a:chExt cx="28" cy="20"/>
                        </a:xfrm>
                      </p:grpSpPr>
                      <p:grpSp>
                        <p:nvGrpSpPr>
                          <p:cNvPr id="12" name="Group 19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619" y="2671"/>
                            <a:ext cx="13" cy="20"/>
                            <a:chOff x="619" y="2671"/>
                            <a:chExt cx="13" cy="20"/>
                          </a:xfrm>
                        </p:grpSpPr>
                        <p:grpSp>
                          <p:nvGrpSpPr>
                            <p:cNvPr id="13" name="Group 20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619" y="2671"/>
                              <a:ext cx="6" cy="20"/>
                              <a:chOff x="619" y="2671"/>
                              <a:chExt cx="6" cy="20"/>
                            </a:xfrm>
                          </p:grpSpPr>
                          <p:sp>
                            <p:nvSpPr>
                              <p:cNvPr id="46101" name="Rectangle 21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619" y="2671"/>
                                <a:ext cx="2" cy="20"/>
                              </a:xfrm>
                              <a:prstGeom prst="rect">
                                <a:avLst/>
                              </a:prstGeom>
                              <a:solidFill>
                                <a:srgbClr val="000000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pt-BR"/>
                              </a:p>
                            </p:txBody>
                          </p:sp>
                          <p:sp>
                            <p:nvSpPr>
                              <p:cNvPr id="46102" name="Rectangle 22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622" y="2671"/>
                                <a:ext cx="3" cy="20"/>
                              </a:xfrm>
                              <a:prstGeom prst="rect">
                                <a:avLst/>
                              </a:prstGeom>
                              <a:solidFill>
                                <a:srgbClr val="000000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pt-BR"/>
                              </a:p>
                            </p:txBody>
                          </p:sp>
                        </p:grpSp>
                        <p:grpSp>
                          <p:nvGrpSpPr>
                            <p:cNvPr id="14" name="Group 23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626" y="2671"/>
                              <a:ext cx="6" cy="20"/>
                              <a:chOff x="626" y="2671"/>
                              <a:chExt cx="6" cy="20"/>
                            </a:xfrm>
                          </p:grpSpPr>
                          <p:sp>
                            <p:nvSpPr>
                              <p:cNvPr id="46104" name="Rectangle 24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626" y="2671"/>
                                <a:ext cx="2" cy="20"/>
                              </a:xfrm>
                              <a:prstGeom prst="rect">
                                <a:avLst/>
                              </a:prstGeom>
                              <a:solidFill>
                                <a:srgbClr val="000000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pt-BR"/>
                              </a:p>
                            </p:txBody>
                          </p:sp>
                          <p:sp>
                            <p:nvSpPr>
                              <p:cNvPr id="46105" name="Rectangle 25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630" y="2671"/>
                                <a:ext cx="2" cy="20"/>
                              </a:xfrm>
                              <a:prstGeom prst="rect">
                                <a:avLst/>
                              </a:prstGeom>
                              <a:solidFill>
                                <a:srgbClr val="000000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pt-BR"/>
                              </a:p>
                            </p:txBody>
                          </p:sp>
                        </p:grpSp>
                      </p:grpSp>
                      <p:grpSp>
                        <p:nvGrpSpPr>
                          <p:cNvPr id="15" name="Group 26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634" y="2671"/>
                            <a:ext cx="13" cy="20"/>
                            <a:chOff x="634" y="2671"/>
                            <a:chExt cx="13" cy="20"/>
                          </a:xfrm>
                        </p:grpSpPr>
                        <p:grpSp>
                          <p:nvGrpSpPr>
                            <p:cNvPr id="16" name="Group 27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634" y="2671"/>
                              <a:ext cx="6" cy="20"/>
                              <a:chOff x="634" y="2671"/>
                              <a:chExt cx="6" cy="20"/>
                            </a:xfrm>
                          </p:grpSpPr>
                          <p:sp>
                            <p:nvSpPr>
                              <p:cNvPr id="46108" name="Rectangle 28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634" y="2671"/>
                                <a:ext cx="2" cy="20"/>
                              </a:xfrm>
                              <a:prstGeom prst="rect">
                                <a:avLst/>
                              </a:prstGeom>
                              <a:solidFill>
                                <a:srgbClr val="000000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pt-BR"/>
                              </a:p>
                            </p:txBody>
                          </p:sp>
                          <p:sp>
                            <p:nvSpPr>
                              <p:cNvPr id="46109" name="Rectangle 29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638" y="2671"/>
                                <a:ext cx="2" cy="20"/>
                              </a:xfrm>
                              <a:prstGeom prst="rect">
                                <a:avLst/>
                              </a:prstGeom>
                              <a:solidFill>
                                <a:srgbClr val="000000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pt-BR"/>
                              </a:p>
                            </p:txBody>
                          </p:sp>
                        </p:grpSp>
                        <p:grpSp>
                          <p:nvGrpSpPr>
                            <p:cNvPr id="17" name="Group 30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642" y="2671"/>
                              <a:ext cx="5" cy="20"/>
                              <a:chOff x="642" y="2671"/>
                              <a:chExt cx="5" cy="20"/>
                            </a:xfrm>
                          </p:grpSpPr>
                          <p:sp>
                            <p:nvSpPr>
                              <p:cNvPr id="46111" name="Rectangle 31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642" y="2671"/>
                                <a:ext cx="1" cy="20"/>
                              </a:xfrm>
                              <a:prstGeom prst="rect">
                                <a:avLst/>
                              </a:prstGeom>
                              <a:solidFill>
                                <a:srgbClr val="000000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pt-BR"/>
                              </a:p>
                            </p:txBody>
                          </p:sp>
                          <p:sp>
                            <p:nvSpPr>
                              <p:cNvPr id="46112" name="Rectangle 32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646" y="2671"/>
                                <a:ext cx="1" cy="20"/>
                              </a:xfrm>
                              <a:prstGeom prst="rect">
                                <a:avLst/>
                              </a:prstGeom>
                              <a:solidFill>
                                <a:srgbClr val="000000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pt-BR"/>
                              </a:p>
                            </p:txBody>
                          </p:sp>
                        </p:grpSp>
                      </p:grpSp>
                    </p:grpSp>
                    <p:grpSp>
                      <p:nvGrpSpPr>
                        <p:cNvPr id="18" name="Group 33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649" y="2671"/>
                          <a:ext cx="29" cy="20"/>
                          <a:chOff x="649" y="2671"/>
                          <a:chExt cx="29" cy="20"/>
                        </a:xfrm>
                      </p:grpSpPr>
                      <p:grpSp>
                        <p:nvGrpSpPr>
                          <p:cNvPr id="19" name="Group 34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649" y="2671"/>
                            <a:ext cx="14" cy="20"/>
                            <a:chOff x="649" y="2671"/>
                            <a:chExt cx="14" cy="20"/>
                          </a:xfrm>
                        </p:grpSpPr>
                        <p:grpSp>
                          <p:nvGrpSpPr>
                            <p:cNvPr id="20" name="Group 35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649" y="2671"/>
                              <a:ext cx="6" cy="20"/>
                              <a:chOff x="649" y="2671"/>
                              <a:chExt cx="6" cy="20"/>
                            </a:xfrm>
                          </p:grpSpPr>
                          <p:sp>
                            <p:nvSpPr>
                              <p:cNvPr id="46116" name="Rectangle 36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649" y="2671"/>
                                <a:ext cx="2" cy="20"/>
                              </a:xfrm>
                              <a:prstGeom prst="rect">
                                <a:avLst/>
                              </a:prstGeom>
                              <a:solidFill>
                                <a:srgbClr val="000000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pt-BR"/>
                              </a:p>
                            </p:txBody>
                          </p:sp>
                          <p:sp>
                            <p:nvSpPr>
                              <p:cNvPr id="46117" name="Rectangle 37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653" y="2671"/>
                                <a:ext cx="2" cy="20"/>
                              </a:xfrm>
                              <a:prstGeom prst="rect">
                                <a:avLst/>
                              </a:prstGeom>
                              <a:solidFill>
                                <a:srgbClr val="000000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pt-BR"/>
                              </a:p>
                            </p:txBody>
                          </p:sp>
                        </p:grpSp>
                        <p:grpSp>
                          <p:nvGrpSpPr>
                            <p:cNvPr id="21" name="Group 38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657" y="2671"/>
                              <a:ext cx="6" cy="20"/>
                              <a:chOff x="657" y="2671"/>
                              <a:chExt cx="6" cy="20"/>
                            </a:xfrm>
                          </p:grpSpPr>
                          <p:sp>
                            <p:nvSpPr>
                              <p:cNvPr id="46119" name="Rectangle 39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657" y="2671"/>
                                <a:ext cx="2" cy="20"/>
                              </a:xfrm>
                              <a:prstGeom prst="rect">
                                <a:avLst/>
                              </a:prstGeom>
                              <a:solidFill>
                                <a:srgbClr val="000000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pt-BR"/>
                              </a:p>
                            </p:txBody>
                          </p:sp>
                          <p:sp>
                            <p:nvSpPr>
                              <p:cNvPr id="46120" name="Rectangle 40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661" y="2671"/>
                                <a:ext cx="2" cy="20"/>
                              </a:xfrm>
                              <a:prstGeom prst="rect">
                                <a:avLst/>
                              </a:prstGeom>
                              <a:solidFill>
                                <a:srgbClr val="000000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pt-BR"/>
                              </a:p>
                            </p:txBody>
                          </p:sp>
                        </p:grpSp>
                      </p:grpSp>
                      <p:grpSp>
                        <p:nvGrpSpPr>
                          <p:cNvPr id="22" name="Group 41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665" y="2671"/>
                            <a:ext cx="13" cy="20"/>
                            <a:chOff x="665" y="2671"/>
                            <a:chExt cx="13" cy="20"/>
                          </a:xfrm>
                        </p:grpSpPr>
                        <p:grpSp>
                          <p:nvGrpSpPr>
                            <p:cNvPr id="23" name="Group 42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665" y="2671"/>
                              <a:ext cx="5" cy="20"/>
                              <a:chOff x="665" y="2671"/>
                              <a:chExt cx="5" cy="20"/>
                            </a:xfrm>
                          </p:grpSpPr>
                          <p:sp>
                            <p:nvSpPr>
                              <p:cNvPr id="46123" name="Rectangle 43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665" y="2671"/>
                                <a:ext cx="1" cy="20"/>
                              </a:xfrm>
                              <a:prstGeom prst="rect">
                                <a:avLst/>
                              </a:prstGeom>
                              <a:solidFill>
                                <a:srgbClr val="000000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pt-BR"/>
                              </a:p>
                            </p:txBody>
                          </p:sp>
                          <p:sp>
                            <p:nvSpPr>
                              <p:cNvPr id="46124" name="Rectangle 44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668" y="2671"/>
                                <a:ext cx="2" cy="20"/>
                              </a:xfrm>
                              <a:prstGeom prst="rect">
                                <a:avLst/>
                              </a:prstGeom>
                              <a:solidFill>
                                <a:srgbClr val="000000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pt-BR"/>
                              </a:p>
                            </p:txBody>
                          </p:sp>
                        </p:grpSp>
                        <p:grpSp>
                          <p:nvGrpSpPr>
                            <p:cNvPr id="24" name="Group 45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672" y="2671"/>
                              <a:ext cx="6" cy="20"/>
                              <a:chOff x="672" y="2671"/>
                              <a:chExt cx="6" cy="20"/>
                            </a:xfrm>
                          </p:grpSpPr>
                          <p:sp>
                            <p:nvSpPr>
                              <p:cNvPr id="46126" name="Rectangle 46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672" y="2671"/>
                                <a:ext cx="2" cy="20"/>
                              </a:xfrm>
                              <a:prstGeom prst="rect">
                                <a:avLst/>
                              </a:prstGeom>
                              <a:solidFill>
                                <a:srgbClr val="000000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pt-BR"/>
                              </a:p>
                            </p:txBody>
                          </p:sp>
                          <p:sp>
                            <p:nvSpPr>
                              <p:cNvPr id="46127" name="Rectangle 47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676" y="2671"/>
                                <a:ext cx="2" cy="20"/>
                              </a:xfrm>
                              <a:prstGeom prst="rect">
                                <a:avLst/>
                              </a:prstGeom>
                              <a:solidFill>
                                <a:srgbClr val="000000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pt-BR"/>
                              </a:p>
                            </p:txBody>
                          </p:sp>
                        </p:grpSp>
                      </p:grpSp>
                    </p:grpSp>
                  </p:grpSp>
                  <p:grpSp>
                    <p:nvGrpSpPr>
                      <p:cNvPr id="25" name="Group 48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680" y="2671"/>
                        <a:ext cx="59" cy="20"/>
                        <a:chOff x="680" y="2671"/>
                        <a:chExt cx="59" cy="20"/>
                      </a:xfrm>
                    </p:grpSpPr>
                    <p:grpSp>
                      <p:nvGrpSpPr>
                        <p:cNvPr id="26" name="Group 4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680" y="2671"/>
                          <a:ext cx="28" cy="20"/>
                          <a:chOff x="680" y="2671"/>
                          <a:chExt cx="28" cy="20"/>
                        </a:xfrm>
                      </p:grpSpPr>
                      <p:grpSp>
                        <p:nvGrpSpPr>
                          <p:cNvPr id="27" name="Group 50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680" y="2671"/>
                            <a:ext cx="13" cy="20"/>
                            <a:chOff x="680" y="2671"/>
                            <a:chExt cx="13" cy="20"/>
                          </a:xfrm>
                        </p:grpSpPr>
                        <p:grpSp>
                          <p:nvGrpSpPr>
                            <p:cNvPr id="28" name="Group 51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680" y="2671"/>
                              <a:ext cx="5" cy="20"/>
                              <a:chOff x="680" y="2671"/>
                              <a:chExt cx="5" cy="20"/>
                            </a:xfrm>
                          </p:grpSpPr>
                          <p:sp>
                            <p:nvSpPr>
                              <p:cNvPr id="46132" name="Rectangle 52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680" y="2671"/>
                                <a:ext cx="2" cy="20"/>
                              </a:xfrm>
                              <a:prstGeom prst="rect">
                                <a:avLst/>
                              </a:prstGeom>
                              <a:solidFill>
                                <a:srgbClr val="000000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pt-BR"/>
                              </a:p>
                            </p:txBody>
                          </p:sp>
                          <p:sp>
                            <p:nvSpPr>
                              <p:cNvPr id="46133" name="Rectangle 53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683" y="2671"/>
                                <a:ext cx="2" cy="20"/>
                              </a:xfrm>
                              <a:prstGeom prst="rect">
                                <a:avLst/>
                              </a:prstGeom>
                              <a:solidFill>
                                <a:srgbClr val="000000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pt-BR"/>
                              </a:p>
                            </p:txBody>
                          </p:sp>
                        </p:grpSp>
                        <p:grpSp>
                          <p:nvGrpSpPr>
                            <p:cNvPr id="29" name="Group 54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687" y="2671"/>
                              <a:ext cx="6" cy="20"/>
                              <a:chOff x="687" y="2671"/>
                              <a:chExt cx="6" cy="20"/>
                            </a:xfrm>
                          </p:grpSpPr>
                          <p:sp>
                            <p:nvSpPr>
                              <p:cNvPr id="46135" name="Rectangle 55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687" y="2671"/>
                                <a:ext cx="2" cy="20"/>
                              </a:xfrm>
                              <a:prstGeom prst="rect">
                                <a:avLst/>
                              </a:prstGeom>
                              <a:solidFill>
                                <a:srgbClr val="000000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pt-BR"/>
                              </a:p>
                            </p:txBody>
                          </p:sp>
                          <p:sp>
                            <p:nvSpPr>
                              <p:cNvPr id="46136" name="Rectangle 56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691" y="2671"/>
                                <a:ext cx="2" cy="20"/>
                              </a:xfrm>
                              <a:prstGeom prst="rect">
                                <a:avLst/>
                              </a:prstGeom>
                              <a:solidFill>
                                <a:srgbClr val="000000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pt-BR"/>
                              </a:p>
                            </p:txBody>
                          </p:sp>
                        </p:grpSp>
                      </p:grpSp>
                      <p:grpSp>
                        <p:nvGrpSpPr>
                          <p:cNvPr id="30" name="Group 57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695" y="2671"/>
                            <a:ext cx="13" cy="20"/>
                            <a:chOff x="695" y="2671"/>
                            <a:chExt cx="13" cy="20"/>
                          </a:xfrm>
                        </p:grpSpPr>
                        <p:grpSp>
                          <p:nvGrpSpPr>
                            <p:cNvPr id="31" name="Group 58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695" y="2671"/>
                              <a:ext cx="6" cy="20"/>
                              <a:chOff x="695" y="2671"/>
                              <a:chExt cx="6" cy="20"/>
                            </a:xfrm>
                          </p:grpSpPr>
                          <p:sp>
                            <p:nvSpPr>
                              <p:cNvPr id="46139" name="Rectangle 59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695" y="2671"/>
                                <a:ext cx="2" cy="20"/>
                              </a:xfrm>
                              <a:prstGeom prst="rect">
                                <a:avLst/>
                              </a:prstGeom>
                              <a:solidFill>
                                <a:srgbClr val="000000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pt-BR"/>
                              </a:p>
                            </p:txBody>
                          </p:sp>
                          <p:sp>
                            <p:nvSpPr>
                              <p:cNvPr id="46140" name="Rectangle 60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699" y="2671"/>
                                <a:ext cx="2" cy="20"/>
                              </a:xfrm>
                              <a:prstGeom prst="rect">
                                <a:avLst/>
                              </a:prstGeom>
                              <a:solidFill>
                                <a:srgbClr val="000000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pt-BR"/>
                              </a:p>
                            </p:txBody>
                          </p:sp>
                        </p:grpSp>
                        <p:grpSp>
                          <p:nvGrpSpPr>
                            <p:cNvPr id="46144" name="Group 61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703" y="2671"/>
                              <a:ext cx="5" cy="20"/>
                              <a:chOff x="703" y="2671"/>
                              <a:chExt cx="5" cy="20"/>
                            </a:xfrm>
                          </p:grpSpPr>
                          <p:sp>
                            <p:nvSpPr>
                              <p:cNvPr id="46142" name="Rectangle 62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703" y="2671"/>
                                <a:ext cx="2" cy="20"/>
                              </a:xfrm>
                              <a:prstGeom prst="rect">
                                <a:avLst/>
                              </a:prstGeom>
                              <a:solidFill>
                                <a:srgbClr val="000000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pt-BR"/>
                              </a:p>
                            </p:txBody>
                          </p:sp>
                          <p:sp>
                            <p:nvSpPr>
                              <p:cNvPr id="46143" name="Rectangle 63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706" y="2671"/>
                                <a:ext cx="2" cy="20"/>
                              </a:xfrm>
                              <a:prstGeom prst="rect">
                                <a:avLst/>
                              </a:prstGeom>
                              <a:solidFill>
                                <a:srgbClr val="000000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pt-BR"/>
                              </a:p>
                            </p:txBody>
                          </p:sp>
                        </p:grpSp>
                      </p:grpSp>
                    </p:grpSp>
                    <p:grpSp>
                      <p:nvGrpSpPr>
                        <p:cNvPr id="46145" name="Group 64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710" y="2671"/>
                          <a:ext cx="29" cy="20"/>
                          <a:chOff x="710" y="2671"/>
                          <a:chExt cx="29" cy="20"/>
                        </a:xfrm>
                      </p:grpSpPr>
                      <p:grpSp>
                        <p:nvGrpSpPr>
                          <p:cNvPr id="46146" name="Group 65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710" y="2671"/>
                            <a:ext cx="13" cy="20"/>
                            <a:chOff x="710" y="2671"/>
                            <a:chExt cx="13" cy="20"/>
                          </a:xfrm>
                        </p:grpSpPr>
                        <p:grpSp>
                          <p:nvGrpSpPr>
                            <p:cNvPr id="46149" name="Group 66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710" y="2671"/>
                              <a:ext cx="6" cy="20"/>
                              <a:chOff x="710" y="2671"/>
                              <a:chExt cx="6" cy="20"/>
                            </a:xfrm>
                          </p:grpSpPr>
                          <p:sp>
                            <p:nvSpPr>
                              <p:cNvPr id="46147" name="Rectangle 67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710" y="2671"/>
                                <a:ext cx="2" cy="20"/>
                              </a:xfrm>
                              <a:prstGeom prst="rect">
                                <a:avLst/>
                              </a:prstGeom>
                              <a:solidFill>
                                <a:srgbClr val="000000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pt-BR"/>
                              </a:p>
                            </p:txBody>
                          </p:sp>
                          <p:sp>
                            <p:nvSpPr>
                              <p:cNvPr id="46148" name="Rectangle 68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714" y="2671"/>
                                <a:ext cx="2" cy="20"/>
                              </a:xfrm>
                              <a:prstGeom prst="rect">
                                <a:avLst/>
                              </a:prstGeom>
                              <a:solidFill>
                                <a:srgbClr val="000000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pt-BR"/>
                              </a:p>
                            </p:txBody>
                          </p:sp>
                        </p:grpSp>
                        <p:grpSp>
                          <p:nvGrpSpPr>
                            <p:cNvPr id="46152" name="Group 69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718" y="2671"/>
                              <a:ext cx="5" cy="20"/>
                              <a:chOff x="718" y="2671"/>
                              <a:chExt cx="5" cy="20"/>
                            </a:xfrm>
                          </p:grpSpPr>
                          <p:sp>
                            <p:nvSpPr>
                              <p:cNvPr id="46150" name="Rectangle 70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718" y="2671"/>
                                <a:ext cx="2" cy="20"/>
                              </a:xfrm>
                              <a:prstGeom prst="rect">
                                <a:avLst/>
                              </a:prstGeom>
                              <a:solidFill>
                                <a:srgbClr val="000000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pt-BR"/>
                              </a:p>
                            </p:txBody>
                          </p:sp>
                          <p:sp>
                            <p:nvSpPr>
                              <p:cNvPr id="46151" name="Rectangle 71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722" y="2671"/>
                                <a:ext cx="1" cy="20"/>
                              </a:xfrm>
                              <a:prstGeom prst="rect">
                                <a:avLst/>
                              </a:prstGeom>
                              <a:solidFill>
                                <a:srgbClr val="000000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pt-BR"/>
                              </a:p>
                            </p:txBody>
                          </p:sp>
                        </p:grpSp>
                      </p:grpSp>
                      <p:grpSp>
                        <p:nvGrpSpPr>
                          <p:cNvPr id="46153" name="Group 72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725" y="2671"/>
                            <a:ext cx="14" cy="20"/>
                            <a:chOff x="725" y="2671"/>
                            <a:chExt cx="14" cy="20"/>
                          </a:xfrm>
                        </p:grpSpPr>
                        <p:grpSp>
                          <p:nvGrpSpPr>
                            <p:cNvPr id="46156" name="Group 73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725" y="2671"/>
                              <a:ext cx="6" cy="20"/>
                              <a:chOff x="725" y="2671"/>
                              <a:chExt cx="6" cy="20"/>
                            </a:xfrm>
                          </p:grpSpPr>
                          <p:sp>
                            <p:nvSpPr>
                              <p:cNvPr id="46154" name="Rectangle 74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725" y="2671"/>
                                <a:ext cx="2" cy="20"/>
                              </a:xfrm>
                              <a:prstGeom prst="rect">
                                <a:avLst/>
                              </a:prstGeom>
                              <a:solidFill>
                                <a:srgbClr val="000000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pt-BR"/>
                              </a:p>
                            </p:txBody>
                          </p:sp>
                          <p:sp>
                            <p:nvSpPr>
                              <p:cNvPr id="46155" name="Rectangle 75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729" y="2671"/>
                                <a:ext cx="2" cy="20"/>
                              </a:xfrm>
                              <a:prstGeom prst="rect">
                                <a:avLst/>
                              </a:prstGeom>
                              <a:solidFill>
                                <a:srgbClr val="000000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pt-BR"/>
                              </a:p>
                            </p:txBody>
                          </p:sp>
                        </p:grpSp>
                        <p:grpSp>
                          <p:nvGrpSpPr>
                            <p:cNvPr id="46159" name="Group 76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733" y="2671"/>
                              <a:ext cx="6" cy="20"/>
                              <a:chOff x="733" y="2671"/>
                              <a:chExt cx="6" cy="20"/>
                            </a:xfrm>
                          </p:grpSpPr>
                          <p:sp>
                            <p:nvSpPr>
                              <p:cNvPr id="46157" name="Rectangle 77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733" y="2671"/>
                                <a:ext cx="2" cy="20"/>
                              </a:xfrm>
                              <a:prstGeom prst="rect">
                                <a:avLst/>
                              </a:prstGeom>
                              <a:solidFill>
                                <a:srgbClr val="000000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pt-BR"/>
                              </a:p>
                            </p:txBody>
                          </p:sp>
                          <p:sp>
                            <p:nvSpPr>
                              <p:cNvPr id="46158" name="Rectangle 78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737" y="2671"/>
                                <a:ext cx="2" cy="20"/>
                              </a:xfrm>
                              <a:prstGeom prst="rect">
                                <a:avLst/>
                              </a:prstGeom>
                              <a:solidFill>
                                <a:srgbClr val="000000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pt-BR"/>
                              </a:p>
                            </p:txBody>
                          </p:sp>
                        </p:grpSp>
                      </p:grpSp>
                    </p:grpSp>
                  </p:grpSp>
                </p:grpSp>
                <p:grpSp>
                  <p:nvGrpSpPr>
                    <p:cNvPr id="46160" name="Group 7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740" y="2671"/>
                      <a:ext cx="120" cy="20"/>
                      <a:chOff x="740" y="2671"/>
                      <a:chExt cx="120" cy="20"/>
                    </a:xfrm>
                  </p:grpSpPr>
                  <p:grpSp>
                    <p:nvGrpSpPr>
                      <p:cNvPr id="46161" name="Group 8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740" y="2671"/>
                        <a:ext cx="59" cy="20"/>
                        <a:chOff x="740" y="2671"/>
                        <a:chExt cx="59" cy="20"/>
                      </a:xfrm>
                    </p:grpSpPr>
                    <p:grpSp>
                      <p:nvGrpSpPr>
                        <p:cNvPr id="46162" name="Group 81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740" y="2671"/>
                          <a:ext cx="29" cy="20"/>
                          <a:chOff x="740" y="2671"/>
                          <a:chExt cx="29" cy="20"/>
                        </a:xfrm>
                      </p:grpSpPr>
                      <p:grpSp>
                        <p:nvGrpSpPr>
                          <p:cNvPr id="46163" name="Group 82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740" y="2671"/>
                            <a:ext cx="14" cy="20"/>
                            <a:chOff x="740" y="2671"/>
                            <a:chExt cx="14" cy="20"/>
                          </a:xfrm>
                        </p:grpSpPr>
                        <p:grpSp>
                          <p:nvGrpSpPr>
                            <p:cNvPr id="46166" name="Group 83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740" y="2671"/>
                              <a:ext cx="6" cy="20"/>
                              <a:chOff x="740" y="2671"/>
                              <a:chExt cx="6" cy="20"/>
                            </a:xfrm>
                          </p:grpSpPr>
                          <p:sp>
                            <p:nvSpPr>
                              <p:cNvPr id="46164" name="Rectangle 84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740" y="2671"/>
                                <a:ext cx="2" cy="20"/>
                              </a:xfrm>
                              <a:prstGeom prst="rect">
                                <a:avLst/>
                              </a:prstGeom>
                              <a:solidFill>
                                <a:srgbClr val="000000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pt-BR"/>
                              </a:p>
                            </p:txBody>
                          </p:sp>
                          <p:sp>
                            <p:nvSpPr>
                              <p:cNvPr id="46165" name="Rectangle 85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744" y="2671"/>
                                <a:ext cx="2" cy="20"/>
                              </a:xfrm>
                              <a:prstGeom prst="rect">
                                <a:avLst/>
                              </a:prstGeom>
                              <a:solidFill>
                                <a:srgbClr val="000000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pt-BR"/>
                              </a:p>
                            </p:txBody>
                          </p:sp>
                        </p:grpSp>
                        <p:grpSp>
                          <p:nvGrpSpPr>
                            <p:cNvPr id="46169" name="Group 86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748" y="2671"/>
                              <a:ext cx="6" cy="20"/>
                              <a:chOff x="748" y="2671"/>
                              <a:chExt cx="6" cy="20"/>
                            </a:xfrm>
                          </p:grpSpPr>
                          <p:sp>
                            <p:nvSpPr>
                              <p:cNvPr id="46167" name="Rectangle 87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748" y="2671"/>
                                <a:ext cx="2" cy="20"/>
                              </a:xfrm>
                              <a:prstGeom prst="rect">
                                <a:avLst/>
                              </a:prstGeom>
                              <a:solidFill>
                                <a:srgbClr val="000000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pt-BR"/>
                              </a:p>
                            </p:txBody>
                          </p:sp>
                          <p:sp>
                            <p:nvSpPr>
                              <p:cNvPr id="46168" name="Rectangle 88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752" y="2671"/>
                                <a:ext cx="2" cy="20"/>
                              </a:xfrm>
                              <a:prstGeom prst="rect">
                                <a:avLst/>
                              </a:prstGeom>
                              <a:solidFill>
                                <a:srgbClr val="000000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pt-BR"/>
                              </a:p>
                            </p:txBody>
                          </p:sp>
                        </p:grpSp>
                      </p:grpSp>
                      <p:grpSp>
                        <p:nvGrpSpPr>
                          <p:cNvPr id="46170" name="Group 89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756" y="2671"/>
                            <a:ext cx="13" cy="20"/>
                            <a:chOff x="756" y="2671"/>
                            <a:chExt cx="13" cy="20"/>
                          </a:xfrm>
                        </p:grpSpPr>
                        <p:grpSp>
                          <p:nvGrpSpPr>
                            <p:cNvPr id="46173" name="Group 90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756" y="2671"/>
                              <a:ext cx="5" cy="20"/>
                              <a:chOff x="756" y="2671"/>
                              <a:chExt cx="5" cy="20"/>
                            </a:xfrm>
                          </p:grpSpPr>
                          <p:sp>
                            <p:nvSpPr>
                              <p:cNvPr id="46171" name="Rectangle 91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756" y="2671"/>
                                <a:ext cx="2" cy="20"/>
                              </a:xfrm>
                              <a:prstGeom prst="rect">
                                <a:avLst/>
                              </a:prstGeom>
                              <a:solidFill>
                                <a:srgbClr val="000000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pt-BR"/>
                              </a:p>
                            </p:txBody>
                          </p:sp>
                          <p:sp>
                            <p:nvSpPr>
                              <p:cNvPr id="46172" name="Rectangle 92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760" y="2671"/>
                                <a:ext cx="1" cy="20"/>
                              </a:xfrm>
                              <a:prstGeom prst="rect">
                                <a:avLst/>
                              </a:prstGeom>
                              <a:solidFill>
                                <a:srgbClr val="000000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pt-BR"/>
                              </a:p>
                            </p:txBody>
                          </p:sp>
                        </p:grpSp>
                        <p:grpSp>
                          <p:nvGrpSpPr>
                            <p:cNvPr id="46176" name="Group 93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763" y="2671"/>
                              <a:ext cx="6" cy="20"/>
                              <a:chOff x="763" y="2671"/>
                              <a:chExt cx="6" cy="20"/>
                            </a:xfrm>
                          </p:grpSpPr>
                          <p:sp>
                            <p:nvSpPr>
                              <p:cNvPr id="46174" name="Rectangle 94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763" y="2671"/>
                                <a:ext cx="2" cy="20"/>
                              </a:xfrm>
                              <a:prstGeom prst="rect">
                                <a:avLst/>
                              </a:prstGeom>
                              <a:solidFill>
                                <a:srgbClr val="000000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pt-BR"/>
                              </a:p>
                            </p:txBody>
                          </p:sp>
                          <p:sp>
                            <p:nvSpPr>
                              <p:cNvPr id="46175" name="Rectangle 95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767" y="2671"/>
                                <a:ext cx="2" cy="20"/>
                              </a:xfrm>
                              <a:prstGeom prst="rect">
                                <a:avLst/>
                              </a:prstGeom>
                              <a:solidFill>
                                <a:srgbClr val="000000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pt-BR"/>
                              </a:p>
                            </p:txBody>
                          </p:sp>
                        </p:grpSp>
                      </p:grpSp>
                    </p:grpSp>
                    <p:grpSp>
                      <p:nvGrpSpPr>
                        <p:cNvPr id="46177" name="Group 96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771" y="2671"/>
                          <a:ext cx="28" cy="20"/>
                          <a:chOff x="771" y="2671"/>
                          <a:chExt cx="28" cy="20"/>
                        </a:xfrm>
                      </p:grpSpPr>
                      <p:grpSp>
                        <p:nvGrpSpPr>
                          <p:cNvPr id="46178" name="Group 97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771" y="2671"/>
                            <a:ext cx="13" cy="20"/>
                            <a:chOff x="771" y="2671"/>
                            <a:chExt cx="13" cy="20"/>
                          </a:xfrm>
                        </p:grpSpPr>
                        <p:grpSp>
                          <p:nvGrpSpPr>
                            <p:cNvPr id="46181" name="Group 98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771" y="2671"/>
                              <a:ext cx="5" cy="20"/>
                              <a:chOff x="771" y="2671"/>
                              <a:chExt cx="5" cy="20"/>
                            </a:xfrm>
                          </p:grpSpPr>
                          <p:sp>
                            <p:nvSpPr>
                              <p:cNvPr id="46179" name="Rectangle 99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771" y="2671"/>
                                <a:ext cx="2" cy="20"/>
                              </a:xfrm>
                              <a:prstGeom prst="rect">
                                <a:avLst/>
                              </a:prstGeom>
                              <a:solidFill>
                                <a:srgbClr val="000000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pt-BR"/>
                              </a:p>
                            </p:txBody>
                          </p:sp>
                          <p:sp>
                            <p:nvSpPr>
                              <p:cNvPr id="46180" name="Rectangle 100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775" y="2671"/>
                                <a:ext cx="1" cy="20"/>
                              </a:xfrm>
                              <a:prstGeom prst="rect">
                                <a:avLst/>
                              </a:prstGeom>
                              <a:solidFill>
                                <a:srgbClr val="000000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pt-BR"/>
                              </a:p>
                            </p:txBody>
                          </p:sp>
                        </p:grpSp>
                        <p:grpSp>
                          <p:nvGrpSpPr>
                            <p:cNvPr id="46184" name="Group 101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779" y="2671"/>
                              <a:ext cx="5" cy="20"/>
                              <a:chOff x="779" y="2671"/>
                              <a:chExt cx="5" cy="20"/>
                            </a:xfrm>
                          </p:grpSpPr>
                          <p:sp>
                            <p:nvSpPr>
                              <p:cNvPr id="46182" name="Rectangle 102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779" y="2671"/>
                                <a:ext cx="1" cy="20"/>
                              </a:xfrm>
                              <a:prstGeom prst="rect">
                                <a:avLst/>
                              </a:prstGeom>
                              <a:solidFill>
                                <a:srgbClr val="000000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pt-BR"/>
                              </a:p>
                            </p:txBody>
                          </p:sp>
                          <p:sp>
                            <p:nvSpPr>
                              <p:cNvPr id="46183" name="Rectangle 103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782" y="2671"/>
                                <a:ext cx="2" cy="20"/>
                              </a:xfrm>
                              <a:prstGeom prst="rect">
                                <a:avLst/>
                              </a:prstGeom>
                              <a:solidFill>
                                <a:srgbClr val="000000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pt-BR"/>
                              </a:p>
                            </p:txBody>
                          </p:sp>
                        </p:grpSp>
                      </p:grpSp>
                      <p:grpSp>
                        <p:nvGrpSpPr>
                          <p:cNvPr id="46185" name="Group 104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786" y="2671"/>
                            <a:ext cx="13" cy="20"/>
                            <a:chOff x="786" y="2671"/>
                            <a:chExt cx="13" cy="20"/>
                          </a:xfrm>
                        </p:grpSpPr>
                        <p:grpSp>
                          <p:nvGrpSpPr>
                            <p:cNvPr id="46188" name="Group 105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786" y="2671"/>
                              <a:ext cx="6" cy="20"/>
                              <a:chOff x="786" y="2671"/>
                              <a:chExt cx="6" cy="20"/>
                            </a:xfrm>
                          </p:grpSpPr>
                          <p:sp>
                            <p:nvSpPr>
                              <p:cNvPr id="46186" name="Rectangle 106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786" y="2671"/>
                                <a:ext cx="2" cy="20"/>
                              </a:xfrm>
                              <a:prstGeom prst="rect">
                                <a:avLst/>
                              </a:prstGeom>
                              <a:solidFill>
                                <a:srgbClr val="000000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pt-BR"/>
                              </a:p>
                            </p:txBody>
                          </p:sp>
                          <p:sp>
                            <p:nvSpPr>
                              <p:cNvPr id="46187" name="Rectangle 107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790" y="2671"/>
                                <a:ext cx="2" cy="20"/>
                              </a:xfrm>
                              <a:prstGeom prst="rect">
                                <a:avLst/>
                              </a:prstGeom>
                              <a:solidFill>
                                <a:srgbClr val="000000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pt-BR"/>
                              </a:p>
                            </p:txBody>
                          </p:sp>
                        </p:grpSp>
                        <p:grpSp>
                          <p:nvGrpSpPr>
                            <p:cNvPr id="46191" name="Group 108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793" y="2671"/>
                              <a:ext cx="6" cy="20"/>
                              <a:chOff x="793" y="2671"/>
                              <a:chExt cx="6" cy="20"/>
                            </a:xfrm>
                          </p:grpSpPr>
                          <p:sp>
                            <p:nvSpPr>
                              <p:cNvPr id="46189" name="Rectangle 109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793" y="2671"/>
                                <a:ext cx="3" cy="20"/>
                              </a:xfrm>
                              <a:prstGeom prst="rect">
                                <a:avLst/>
                              </a:prstGeom>
                              <a:solidFill>
                                <a:srgbClr val="000000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pt-BR"/>
                              </a:p>
                            </p:txBody>
                          </p:sp>
                          <p:sp>
                            <p:nvSpPr>
                              <p:cNvPr id="46190" name="Rectangle 110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798" y="2671"/>
                                <a:ext cx="1" cy="20"/>
                              </a:xfrm>
                              <a:prstGeom prst="rect">
                                <a:avLst/>
                              </a:prstGeom>
                              <a:solidFill>
                                <a:srgbClr val="000000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pt-BR"/>
                              </a:p>
                            </p:txBody>
                          </p:sp>
                        </p:grpSp>
                      </p:grpSp>
                    </p:grpSp>
                  </p:grpSp>
                  <p:grpSp>
                    <p:nvGrpSpPr>
                      <p:cNvPr id="46192" name="Group 11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801" y="2671"/>
                        <a:ext cx="59" cy="20"/>
                        <a:chOff x="801" y="2671"/>
                        <a:chExt cx="59" cy="20"/>
                      </a:xfrm>
                    </p:grpSpPr>
                    <p:grpSp>
                      <p:nvGrpSpPr>
                        <p:cNvPr id="46193" name="Group 112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801" y="2671"/>
                          <a:ext cx="29" cy="20"/>
                          <a:chOff x="801" y="2671"/>
                          <a:chExt cx="29" cy="20"/>
                        </a:xfrm>
                      </p:grpSpPr>
                      <p:grpSp>
                        <p:nvGrpSpPr>
                          <p:cNvPr id="46194" name="Group 113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801" y="2671"/>
                            <a:ext cx="14" cy="20"/>
                            <a:chOff x="801" y="2671"/>
                            <a:chExt cx="14" cy="20"/>
                          </a:xfrm>
                        </p:grpSpPr>
                        <p:grpSp>
                          <p:nvGrpSpPr>
                            <p:cNvPr id="46197" name="Group 114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801" y="2671"/>
                              <a:ext cx="6" cy="20"/>
                              <a:chOff x="801" y="2671"/>
                              <a:chExt cx="6" cy="20"/>
                            </a:xfrm>
                          </p:grpSpPr>
                          <p:sp>
                            <p:nvSpPr>
                              <p:cNvPr id="46195" name="Rectangle 115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801" y="2671"/>
                                <a:ext cx="2" cy="20"/>
                              </a:xfrm>
                              <a:prstGeom prst="rect">
                                <a:avLst/>
                              </a:prstGeom>
                              <a:solidFill>
                                <a:srgbClr val="000000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pt-BR"/>
                              </a:p>
                            </p:txBody>
                          </p:sp>
                          <p:sp>
                            <p:nvSpPr>
                              <p:cNvPr id="46196" name="Rectangle 116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805" y="2671"/>
                                <a:ext cx="2" cy="20"/>
                              </a:xfrm>
                              <a:prstGeom prst="rect">
                                <a:avLst/>
                              </a:prstGeom>
                              <a:solidFill>
                                <a:srgbClr val="000000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pt-BR"/>
                              </a:p>
                            </p:txBody>
                          </p:sp>
                        </p:grpSp>
                        <p:grpSp>
                          <p:nvGrpSpPr>
                            <p:cNvPr id="46200" name="Group 117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809" y="2671"/>
                              <a:ext cx="6" cy="20"/>
                              <a:chOff x="809" y="2671"/>
                              <a:chExt cx="6" cy="20"/>
                            </a:xfrm>
                          </p:grpSpPr>
                          <p:sp>
                            <p:nvSpPr>
                              <p:cNvPr id="46198" name="Rectangle 118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809" y="2671"/>
                                <a:ext cx="2" cy="20"/>
                              </a:xfrm>
                              <a:prstGeom prst="rect">
                                <a:avLst/>
                              </a:prstGeom>
                              <a:solidFill>
                                <a:srgbClr val="000000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pt-BR"/>
                              </a:p>
                            </p:txBody>
                          </p:sp>
                          <p:sp>
                            <p:nvSpPr>
                              <p:cNvPr id="46199" name="Rectangle 119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813" y="2671"/>
                                <a:ext cx="2" cy="20"/>
                              </a:xfrm>
                              <a:prstGeom prst="rect">
                                <a:avLst/>
                              </a:prstGeom>
                              <a:solidFill>
                                <a:srgbClr val="000000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pt-BR"/>
                              </a:p>
                            </p:txBody>
                          </p:sp>
                        </p:grpSp>
                      </p:grpSp>
                      <p:grpSp>
                        <p:nvGrpSpPr>
                          <p:cNvPr id="46201" name="Group 120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817" y="2671"/>
                            <a:ext cx="13" cy="20"/>
                            <a:chOff x="817" y="2671"/>
                            <a:chExt cx="13" cy="20"/>
                          </a:xfrm>
                        </p:grpSpPr>
                        <p:grpSp>
                          <p:nvGrpSpPr>
                            <p:cNvPr id="46204" name="Group 121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817" y="2671"/>
                              <a:ext cx="5" cy="20"/>
                              <a:chOff x="817" y="2671"/>
                              <a:chExt cx="5" cy="20"/>
                            </a:xfrm>
                          </p:grpSpPr>
                          <p:sp>
                            <p:nvSpPr>
                              <p:cNvPr id="46202" name="Rectangle 122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817" y="2671"/>
                                <a:ext cx="1" cy="20"/>
                              </a:xfrm>
                              <a:prstGeom prst="rect">
                                <a:avLst/>
                              </a:prstGeom>
                              <a:solidFill>
                                <a:srgbClr val="000000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pt-BR"/>
                              </a:p>
                            </p:txBody>
                          </p:sp>
                          <p:sp>
                            <p:nvSpPr>
                              <p:cNvPr id="46203" name="Rectangle 123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820" y="2671"/>
                                <a:ext cx="2" cy="20"/>
                              </a:xfrm>
                              <a:prstGeom prst="rect">
                                <a:avLst/>
                              </a:prstGeom>
                              <a:solidFill>
                                <a:srgbClr val="000000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pt-BR"/>
                              </a:p>
                            </p:txBody>
                          </p:sp>
                        </p:grpSp>
                        <p:grpSp>
                          <p:nvGrpSpPr>
                            <p:cNvPr id="46207" name="Group 124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824" y="2671"/>
                              <a:ext cx="6" cy="20"/>
                              <a:chOff x="824" y="2671"/>
                              <a:chExt cx="6" cy="20"/>
                            </a:xfrm>
                          </p:grpSpPr>
                          <p:sp>
                            <p:nvSpPr>
                              <p:cNvPr id="46205" name="Rectangle 125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824" y="2671"/>
                                <a:ext cx="2" cy="20"/>
                              </a:xfrm>
                              <a:prstGeom prst="rect">
                                <a:avLst/>
                              </a:prstGeom>
                              <a:solidFill>
                                <a:srgbClr val="000000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pt-BR"/>
                              </a:p>
                            </p:txBody>
                          </p:sp>
                          <p:sp>
                            <p:nvSpPr>
                              <p:cNvPr id="46206" name="Rectangle 126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828" y="2671"/>
                                <a:ext cx="2" cy="20"/>
                              </a:xfrm>
                              <a:prstGeom prst="rect">
                                <a:avLst/>
                              </a:prstGeom>
                              <a:solidFill>
                                <a:srgbClr val="000000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pt-BR"/>
                              </a:p>
                            </p:txBody>
                          </p:sp>
                        </p:grpSp>
                      </p:grpSp>
                    </p:grpSp>
                    <p:grpSp>
                      <p:nvGrpSpPr>
                        <p:cNvPr id="46208" name="Group 127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832" y="2671"/>
                          <a:ext cx="28" cy="20"/>
                          <a:chOff x="832" y="2671"/>
                          <a:chExt cx="28" cy="20"/>
                        </a:xfrm>
                      </p:grpSpPr>
                      <p:grpSp>
                        <p:nvGrpSpPr>
                          <p:cNvPr id="46209" name="Group 128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832" y="2671"/>
                            <a:ext cx="13" cy="20"/>
                            <a:chOff x="832" y="2671"/>
                            <a:chExt cx="13" cy="20"/>
                          </a:xfrm>
                        </p:grpSpPr>
                        <p:grpSp>
                          <p:nvGrpSpPr>
                            <p:cNvPr id="46212" name="Group 129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832" y="2671"/>
                              <a:ext cx="6" cy="20"/>
                              <a:chOff x="832" y="2671"/>
                              <a:chExt cx="6" cy="20"/>
                            </a:xfrm>
                          </p:grpSpPr>
                          <p:sp>
                            <p:nvSpPr>
                              <p:cNvPr id="46210" name="Rectangle 130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832" y="2671"/>
                                <a:ext cx="1" cy="20"/>
                              </a:xfrm>
                              <a:prstGeom prst="rect">
                                <a:avLst/>
                              </a:prstGeom>
                              <a:solidFill>
                                <a:srgbClr val="000000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pt-BR"/>
                              </a:p>
                            </p:txBody>
                          </p:sp>
                          <p:sp>
                            <p:nvSpPr>
                              <p:cNvPr id="46211" name="Rectangle 131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836" y="2671"/>
                                <a:ext cx="2" cy="20"/>
                              </a:xfrm>
                              <a:prstGeom prst="rect">
                                <a:avLst/>
                              </a:prstGeom>
                              <a:solidFill>
                                <a:srgbClr val="000000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pt-BR"/>
                              </a:p>
                            </p:txBody>
                          </p:sp>
                        </p:grpSp>
                        <p:grpSp>
                          <p:nvGrpSpPr>
                            <p:cNvPr id="46215" name="Group 132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840" y="2671"/>
                              <a:ext cx="5" cy="20"/>
                              <a:chOff x="840" y="2671"/>
                              <a:chExt cx="5" cy="20"/>
                            </a:xfrm>
                          </p:grpSpPr>
                          <p:sp>
                            <p:nvSpPr>
                              <p:cNvPr id="46213" name="Rectangle 133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840" y="2671"/>
                                <a:ext cx="2" cy="20"/>
                              </a:xfrm>
                              <a:prstGeom prst="rect">
                                <a:avLst/>
                              </a:prstGeom>
                              <a:solidFill>
                                <a:srgbClr val="000000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pt-BR"/>
                              </a:p>
                            </p:txBody>
                          </p:sp>
                          <p:sp>
                            <p:nvSpPr>
                              <p:cNvPr id="46214" name="Rectangle 134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843" y="2671"/>
                                <a:ext cx="2" cy="20"/>
                              </a:xfrm>
                              <a:prstGeom prst="rect">
                                <a:avLst/>
                              </a:prstGeom>
                              <a:solidFill>
                                <a:srgbClr val="000000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pt-BR"/>
                              </a:p>
                            </p:txBody>
                          </p:sp>
                        </p:grpSp>
                      </p:grpSp>
                      <p:grpSp>
                        <p:nvGrpSpPr>
                          <p:cNvPr id="46216" name="Group 135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847" y="2671"/>
                            <a:ext cx="13" cy="20"/>
                            <a:chOff x="847" y="2671"/>
                            <a:chExt cx="13" cy="20"/>
                          </a:xfrm>
                        </p:grpSpPr>
                        <p:grpSp>
                          <p:nvGrpSpPr>
                            <p:cNvPr id="46219" name="Group 136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847" y="2671"/>
                              <a:ext cx="6" cy="20"/>
                              <a:chOff x="847" y="2671"/>
                              <a:chExt cx="6" cy="20"/>
                            </a:xfrm>
                          </p:grpSpPr>
                          <p:sp>
                            <p:nvSpPr>
                              <p:cNvPr id="46217" name="Rectangle 137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847" y="2671"/>
                                <a:ext cx="2" cy="20"/>
                              </a:xfrm>
                              <a:prstGeom prst="rect">
                                <a:avLst/>
                              </a:prstGeom>
                              <a:solidFill>
                                <a:srgbClr val="000000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pt-BR"/>
                              </a:p>
                            </p:txBody>
                          </p:sp>
                          <p:sp>
                            <p:nvSpPr>
                              <p:cNvPr id="46218" name="Rectangle 138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851" y="2671"/>
                                <a:ext cx="2" cy="20"/>
                              </a:xfrm>
                              <a:prstGeom prst="rect">
                                <a:avLst/>
                              </a:prstGeom>
                              <a:solidFill>
                                <a:srgbClr val="000000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pt-BR"/>
                              </a:p>
                            </p:txBody>
                          </p:sp>
                        </p:grpSp>
                        <p:grpSp>
                          <p:nvGrpSpPr>
                            <p:cNvPr id="46222" name="Group 139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855" y="2671"/>
                              <a:ext cx="5" cy="20"/>
                              <a:chOff x="855" y="2671"/>
                              <a:chExt cx="5" cy="20"/>
                            </a:xfrm>
                          </p:grpSpPr>
                          <p:sp>
                            <p:nvSpPr>
                              <p:cNvPr id="46220" name="Rectangle 140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855" y="2671"/>
                                <a:ext cx="2" cy="20"/>
                              </a:xfrm>
                              <a:prstGeom prst="rect">
                                <a:avLst/>
                              </a:prstGeom>
                              <a:solidFill>
                                <a:srgbClr val="000000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pt-BR"/>
                              </a:p>
                            </p:txBody>
                          </p:sp>
                          <p:sp>
                            <p:nvSpPr>
                              <p:cNvPr id="46221" name="Rectangle 141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859" y="2671"/>
                                <a:ext cx="1" cy="20"/>
                              </a:xfrm>
                              <a:prstGeom prst="rect">
                                <a:avLst/>
                              </a:prstGeom>
                              <a:solidFill>
                                <a:srgbClr val="000000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pt-BR"/>
                              </a:p>
                            </p:txBody>
                          </p:sp>
                        </p:grpSp>
                      </p:grpSp>
                    </p:grpSp>
                  </p:grpSp>
                </p:grpSp>
              </p:grpSp>
            </p:grpSp>
            <p:grpSp>
              <p:nvGrpSpPr>
                <p:cNvPr id="46227" name="Group 142"/>
                <p:cNvGrpSpPr>
                  <a:grpSpLocks/>
                </p:cNvGrpSpPr>
                <p:nvPr/>
              </p:nvGrpSpPr>
              <p:grpSpPr bwMode="auto">
                <a:xfrm>
                  <a:off x="614" y="2608"/>
                  <a:ext cx="246" cy="49"/>
                  <a:chOff x="614" y="2608"/>
                  <a:chExt cx="246" cy="49"/>
                </a:xfrm>
              </p:grpSpPr>
              <p:sp>
                <p:nvSpPr>
                  <p:cNvPr id="46223" name="Rectangle 143"/>
                  <p:cNvSpPr>
                    <a:spLocks noChangeArrowheads="1"/>
                  </p:cNvSpPr>
                  <p:nvPr/>
                </p:nvSpPr>
                <p:spPr bwMode="auto">
                  <a:xfrm>
                    <a:off x="614" y="2608"/>
                    <a:ext cx="55" cy="49"/>
                  </a:xfrm>
                  <a:prstGeom prst="rect">
                    <a:avLst/>
                  </a:prstGeom>
                  <a:solidFill>
                    <a:srgbClr val="C0C0C0"/>
                  </a:solidFill>
                  <a:ln w="1588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46224" name="Rectangle 144"/>
                  <p:cNvSpPr>
                    <a:spLocks noChangeArrowheads="1"/>
                  </p:cNvSpPr>
                  <p:nvPr/>
                </p:nvSpPr>
                <p:spPr bwMode="auto">
                  <a:xfrm>
                    <a:off x="668" y="2608"/>
                    <a:ext cx="76" cy="49"/>
                  </a:xfrm>
                  <a:prstGeom prst="rect">
                    <a:avLst/>
                  </a:prstGeom>
                  <a:solidFill>
                    <a:srgbClr val="C0C0C0"/>
                  </a:solidFill>
                  <a:ln w="1588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46225" name="Rectangle 145"/>
                  <p:cNvSpPr>
                    <a:spLocks noChangeArrowheads="1"/>
                  </p:cNvSpPr>
                  <p:nvPr/>
                </p:nvSpPr>
                <p:spPr bwMode="auto">
                  <a:xfrm>
                    <a:off x="742" y="2608"/>
                    <a:ext cx="82" cy="49"/>
                  </a:xfrm>
                  <a:prstGeom prst="rect">
                    <a:avLst/>
                  </a:prstGeom>
                  <a:solidFill>
                    <a:srgbClr val="C0C0C0"/>
                  </a:solidFill>
                  <a:ln w="1588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46226" name="Rectangle 146"/>
                  <p:cNvSpPr>
                    <a:spLocks noChangeArrowheads="1"/>
                  </p:cNvSpPr>
                  <p:nvPr/>
                </p:nvSpPr>
                <p:spPr bwMode="auto">
                  <a:xfrm>
                    <a:off x="824" y="2608"/>
                    <a:ext cx="36" cy="49"/>
                  </a:xfrm>
                  <a:prstGeom prst="rect">
                    <a:avLst/>
                  </a:prstGeom>
                  <a:solidFill>
                    <a:srgbClr val="C0C0C0"/>
                  </a:solidFill>
                  <a:ln w="1588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</p:grpSp>
          </p:grpSp>
          <p:grpSp>
            <p:nvGrpSpPr>
              <p:cNvPr id="46230" name="Group 147"/>
              <p:cNvGrpSpPr>
                <a:grpSpLocks/>
              </p:cNvGrpSpPr>
              <p:nvPr/>
            </p:nvGrpSpPr>
            <p:grpSpPr bwMode="auto">
              <a:xfrm>
                <a:off x="827" y="2614"/>
                <a:ext cx="25" cy="24"/>
                <a:chOff x="827" y="2614"/>
                <a:chExt cx="25" cy="24"/>
              </a:xfrm>
            </p:grpSpPr>
            <p:sp>
              <p:nvSpPr>
                <p:cNvPr id="46228" name="Rectangle 148"/>
                <p:cNvSpPr>
                  <a:spLocks noChangeArrowheads="1"/>
                </p:cNvSpPr>
                <p:nvPr/>
              </p:nvSpPr>
              <p:spPr bwMode="auto">
                <a:xfrm>
                  <a:off x="838" y="2614"/>
                  <a:ext cx="14" cy="24"/>
                </a:xfrm>
                <a:prstGeom prst="rect">
                  <a:avLst/>
                </a:prstGeom>
                <a:solidFill>
                  <a:srgbClr val="000000"/>
                </a:solidFill>
                <a:ln w="1588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46229" name="Rectangle 149"/>
                <p:cNvSpPr>
                  <a:spLocks noChangeArrowheads="1"/>
                </p:cNvSpPr>
                <p:nvPr/>
              </p:nvSpPr>
              <p:spPr bwMode="auto">
                <a:xfrm>
                  <a:off x="840" y="2621"/>
                  <a:ext cx="11" cy="5"/>
                </a:xfrm>
                <a:prstGeom prst="rect">
                  <a:avLst/>
                </a:prstGeom>
                <a:solidFill>
                  <a:srgbClr val="C0C0C0"/>
                </a:solidFill>
                <a:ln w="1588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grpSp>
              <p:nvGrpSpPr>
                <p:cNvPr id="46233" name="Group 150"/>
                <p:cNvGrpSpPr>
                  <a:grpSpLocks/>
                </p:cNvGrpSpPr>
                <p:nvPr/>
              </p:nvGrpSpPr>
              <p:grpSpPr bwMode="auto">
                <a:xfrm>
                  <a:off x="827" y="2616"/>
                  <a:ext cx="7" cy="17"/>
                  <a:chOff x="827" y="2616"/>
                  <a:chExt cx="7" cy="17"/>
                </a:xfrm>
              </p:grpSpPr>
              <p:sp>
                <p:nvSpPr>
                  <p:cNvPr id="46231" name="Rectangle 151"/>
                  <p:cNvSpPr>
                    <a:spLocks noChangeArrowheads="1"/>
                  </p:cNvSpPr>
                  <p:nvPr/>
                </p:nvSpPr>
                <p:spPr bwMode="auto">
                  <a:xfrm>
                    <a:off x="827" y="2616"/>
                    <a:ext cx="7" cy="4"/>
                  </a:xfrm>
                  <a:prstGeom prst="rect">
                    <a:avLst/>
                  </a:prstGeom>
                  <a:solidFill>
                    <a:srgbClr val="C0C0C0"/>
                  </a:solidFill>
                  <a:ln w="1588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46232" name="Rectangle 152"/>
                  <p:cNvSpPr>
                    <a:spLocks noChangeArrowheads="1"/>
                  </p:cNvSpPr>
                  <p:nvPr/>
                </p:nvSpPr>
                <p:spPr bwMode="auto">
                  <a:xfrm>
                    <a:off x="827" y="2629"/>
                    <a:ext cx="7" cy="4"/>
                  </a:xfrm>
                  <a:prstGeom prst="rect">
                    <a:avLst/>
                  </a:prstGeom>
                  <a:solidFill>
                    <a:srgbClr val="C0C0C0"/>
                  </a:solidFill>
                  <a:ln w="1588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</p:grpSp>
          </p:grpSp>
          <p:grpSp>
            <p:nvGrpSpPr>
              <p:cNvPr id="46234" name="Group 153"/>
              <p:cNvGrpSpPr>
                <a:grpSpLocks/>
              </p:cNvGrpSpPr>
              <p:nvPr/>
            </p:nvGrpSpPr>
            <p:grpSpPr bwMode="auto">
              <a:xfrm>
                <a:off x="670" y="2615"/>
                <a:ext cx="69" cy="33"/>
                <a:chOff x="670" y="2615"/>
                <a:chExt cx="69" cy="33"/>
              </a:xfrm>
            </p:grpSpPr>
            <p:grpSp>
              <p:nvGrpSpPr>
                <p:cNvPr id="46240" name="Group 154"/>
                <p:cNvGrpSpPr>
                  <a:grpSpLocks/>
                </p:cNvGrpSpPr>
                <p:nvPr/>
              </p:nvGrpSpPr>
              <p:grpSpPr bwMode="auto">
                <a:xfrm>
                  <a:off x="673" y="2615"/>
                  <a:ext cx="66" cy="19"/>
                  <a:chOff x="673" y="2615"/>
                  <a:chExt cx="66" cy="19"/>
                </a:xfrm>
              </p:grpSpPr>
              <p:sp>
                <p:nvSpPr>
                  <p:cNvPr id="46235" name="Rectangle 155"/>
                  <p:cNvSpPr>
                    <a:spLocks noChangeArrowheads="1"/>
                  </p:cNvSpPr>
                  <p:nvPr/>
                </p:nvSpPr>
                <p:spPr bwMode="auto">
                  <a:xfrm>
                    <a:off x="692" y="2615"/>
                    <a:ext cx="28" cy="19"/>
                  </a:xfrm>
                  <a:prstGeom prst="rect">
                    <a:avLst/>
                  </a:prstGeom>
                  <a:solidFill>
                    <a:srgbClr val="808080"/>
                  </a:solidFill>
                  <a:ln w="1588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46236" name="Rectangle 156"/>
                  <p:cNvSpPr>
                    <a:spLocks noChangeArrowheads="1"/>
                  </p:cNvSpPr>
                  <p:nvPr/>
                </p:nvSpPr>
                <p:spPr bwMode="auto">
                  <a:xfrm>
                    <a:off x="692" y="2622"/>
                    <a:ext cx="28" cy="12"/>
                  </a:xfrm>
                  <a:prstGeom prst="rect">
                    <a:avLst/>
                  </a:prstGeom>
                  <a:solidFill>
                    <a:srgbClr val="000000"/>
                  </a:solidFill>
                  <a:ln w="1588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46237" name="Rectangle 157"/>
                  <p:cNvSpPr>
                    <a:spLocks noChangeArrowheads="1"/>
                  </p:cNvSpPr>
                  <p:nvPr/>
                </p:nvSpPr>
                <p:spPr bwMode="auto">
                  <a:xfrm>
                    <a:off x="673" y="2623"/>
                    <a:ext cx="66" cy="6"/>
                  </a:xfrm>
                  <a:prstGeom prst="rect">
                    <a:avLst/>
                  </a:prstGeom>
                  <a:solidFill>
                    <a:srgbClr val="00000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</p:grpSp>
            <p:sp>
              <p:nvSpPr>
                <p:cNvPr id="46238" name="Rectangle 158"/>
                <p:cNvSpPr>
                  <a:spLocks noChangeArrowheads="1"/>
                </p:cNvSpPr>
                <p:nvPr/>
              </p:nvSpPr>
              <p:spPr bwMode="auto">
                <a:xfrm>
                  <a:off x="670" y="2616"/>
                  <a:ext cx="8" cy="3"/>
                </a:xfrm>
                <a:prstGeom prst="rect">
                  <a:avLst/>
                </a:prstGeom>
                <a:solidFill>
                  <a:srgbClr val="008000"/>
                </a:solidFill>
                <a:ln w="1588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46239" name="Rectangle 159"/>
                <p:cNvSpPr>
                  <a:spLocks noChangeArrowheads="1"/>
                </p:cNvSpPr>
                <p:nvPr/>
              </p:nvSpPr>
              <p:spPr bwMode="auto">
                <a:xfrm>
                  <a:off x="726" y="2638"/>
                  <a:ext cx="9" cy="10"/>
                </a:xfrm>
                <a:prstGeom prst="rect">
                  <a:avLst/>
                </a:prstGeom>
                <a:solidFill>
                  <a:srgbClr val="000000"/>
                </a:solidFill>
                <a:ln w="1588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</p:grpSp>
          <p:grpSp>
            <p:nvGrpSpPr>
              <p:cNvPr id="46241" name="Group 160"/>
              <p:cNvGrpSpPr>
                <a:grpSpLocks/>
              </p:cNvGrpSpPr>
              <p:nvPr/>
            </p:nvGrpSpPr>
            <p:grpSpPr bwMode="auto">
              <a:xfrm>
                <a:off x="620" y="2643"/>
                <a:ext cx="44" cy="11"/>
                <a:chOff x="620" y="2643"/>
                <a:chExt cx="44" cy="11"/>
              </a:xfrm>
            </p:grpSpPr>
            <p:grpSp>
              <p:nvGrpSpPr>
                <p:cNvPr id="46242" name="Group 161"/>
                <p:cNvGrpSpPr>
                  <a:grpSpLocks/>
                </p:cNvGrpSpPr>
                <p:nvPr/>
              </p:nvGrpSpPr>
              <p:grpSpPr bwMode="auto">
                <a:xfrm>
                  <a:off x="620" y="2643"/>
                  <a:ext cx="21" cy="11"/>
                  <a:chOff x="620" y="2643"/>
                  <a:chExt cx="21" cy="11"/>
                </a:xfrm>
              </p:grpSpPr>
              <p:grpSp>
                <p:nvGrpSpPr>
                  <p:cNvPr id="46243" name="Group 162"/>
                  <p:cNvGrpSpPr>
                    <a:grpSpLocks/>
                  </p:cNvGrpSpPr>
                  <p:nvPr/>
                </p:nvGrpSpPr>
                <p:grpSpPr bwMode="auto">
                  <a:xfrm>
                    <a:off x="620" y="2643"/>
                    <a:ext cx="10" cy="11"/>
                    <a:chOff x="620" y="2643"/>
                    <a:chExt cx="10" cy="11"/>
                  </a:xfrm>
                </p:grpSpPr>
                <p:grpSp>
                  <p:nvGrpSpPr>
                    <p:cNvPr id="46246" name="Group 16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20" y="2643"/>
                      <a:ext cx="4" cy="11"/>
                      <a:chOff x="620" y="2643"/>
                      <a:chExt cx="4" cy="11"/>
                    </a:xfrm>
                  </p:grpSpPr>
                  <p:sp>
                    <p:nvSpPr>
                      <p:cNvPr id="46244" name="Rectangle 16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20" y="2643"/>
                        <a:ext cx="1" cy="11"/>
                      </a:xfrm>
                      <a:prstGeom prst="rect">
                        <a:avLst/>
                      </a:prstGeom>
                      <a:solidFill>
                        <a:srgbClr val="00000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46245" name="Rectangle 16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22" y="2643"/>
                        <a:ext cx="2" cy="11"/>
                      </a:xfrm>
                      <a:prstGeom prst="rect">
                        <a:avLst/>
                      </a:prstGeom>
                      <a:solidFill>
                        <a:srgbClr val="00000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</p:grpSp>
                <p:grpSp>
                  <p:nvGrpSpPr>
                    <p:cNvPr id="46249" name="Group 16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25" y="2643"/>
                      <a:ext cx="5" cy="11"/>
                      <a:chOff x="625" y="2643"/>
                      <a:chExt cx="5" cy="11"/>
                    </a:xfrm>
                  </p:grpSpPr>
                  <p:sp>
                    <p:nvSpPr>
                      <p:cNvPr id="46247" name="Rectangle 16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25" y="2643"/>
                        <a:ext cx="1" cy="11"/>
                      </a:xfrm>
                      <a:prstGeom prst="rect">
                        <a:avLst/>
                      </a:prstGeom>
                      <a:solidFill>
                        <a:srgbClr val="00000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46248" name="Rectangle 16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28" y="2643"/>
                        <a:ext cx="2" cy="11"/>
                      </a:xfrm>
                      <a:prstGeom prst="rect">
                        <a:avLst/>
                      </a:prstGeom>
                      <a:solidFill>
                        <a:srgbClr val="00000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</p:grpSp>
              </p:grpSp>
              <p:grpSp>
                <p:nvGrpSpPr>
                  <p:cNvPr id="46250" name="Group 169"/>
                  <p:cNvGrpSpPr>
                    <a:grpSpLocks/>
                  </p:cNvGrpSpPr>
                  <p:nvPr/>
                </p:nvGrpSpPr>
                <p:grpSpPr bwMode="auto">
                  <a:xfrm>
                    <a:off x="631" y="2643"/>
                    <a:ext cx="10" cy="11"/>
                    <a:chOff x="631" y="2643"/>
                    <a:chExt cx="10" cy="11"/>
                  </a:xfrm>
                </p:grpSpPr>
                <p:grpSp>
                  <p:nvGrpSpPr>
                    <p:cNvPr id="46253" name="Group 17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31" y="2643"/>
                      <a:ext cx="4" cy="11"/>
                      <a:chOff x="631" y="2643"/>
                      <a:chExt cx="4" cy="11"/>
                    </a:xfrm>
                  </p:grpSpPr>
                  <p:sp>
                    <p:nvSpPr>
                      <p:cNvPr id="46251" name="Rectangle 17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31" y="2643"/>
                        <a:ext cx="2" cy="11"/>
                      </a:xfrm>
                      <a:prstGeom prst="rect">
                        <a:avLst/>
                      </a:prstGeom>
                      <a:solidFill>
                        <a:srgbClr val="00000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46252" name="Rectangle 17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34" y="2643"/>
                        <a:ext cx="1" cy="11"/>
                      </a:xfrm>
                      <a:prstGeom prst="rect">
                        <a:avLst/>
                      </a:prstGeom>
                      <a:solidFill>
                        <a:srgbClr val="00000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</p:grpSp>
                <p:grpSp>
                  <p:nvGrpSpPr>
                    <p:cNvPr id="46256" name="Group 17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37" y="2643"/>
                      <a:ext cx="4" cy="11"/>
                      <a:chOff x="637" y="2643"/>
                      <a:chExt cx="4" cy="11"/>
                    </a:xfrm>
                  </p:grpSpPr>
                  <p:sp>
                    <p:nvSpPr>
                      <p:cNvPr id="46254" name="Rectangle 17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37" y="2643"/>
                        <a:ext cx="2" cy="11"/>
                      </a:xfrm>
                      <a:prstGeom prst="rect">
                        <a:avLst/>
                      </a:prstGeom>
                      <a:solidFill>
                        <a:srgbClr val="00000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46255" name="Rectangle 17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40" y="2643"/>
                        <a:ext cx="1" cy="11"/>
                      </a:xfrm>
                      <a:prstGeom prst="rect">
                        <a:avLst/>
                      </a:prstGeom>
                      <a:solidFill>
                        <a:srgbClr val="00000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</p:grpSp>
              </p:grpSp>
            </p:grpSp>
            <p:grpSp>
              <p:nvGrpSpPr>
                <p:cNvPr id="46257" name="Group 176"/>
                <p:cNvGrpSpPr>
                  <a:grpSpLocks/>
                </p:cNvGrpSpPr>
                <p:nvPr/>
              </p:nvGrpSpPr>
              <p:grpSpPr bwMode="auto">
                <a:xfrm>
                  <a:off x="643" y="2643"/>
                  <a:ext cx="21" cy="11"/>
                  <a:chOff x="643" y="2643"/>
                  <a:chExt cx="21" cy="11"/>
                </a:xfrm>
              </p:grpSpPr>
              <p:grpSp>
                <p:nvGrpSpPr>
                  <p:cNvPr id="46258" name="Group 177"/>
                  <p:cNvGrpSpPr>
                    <a:grpSpLocks/>
                  </p:cNvGrpSpPr>
                  <p:nvPr/>
                </p:nvGrpSpPr>
                <p:grpSpPr bwMode="auto">
                  <a:xfrm>
                    <a:off x="643" y="2643"/>
                    <a:ext cx="9" cy="11"/>
                    <a:chOff x="643" y="2643"/>
                    <a:chExt cx="9" cy="11"/>
                  </a:xfrm>
                </p:grpSpPr>
                <p:grpSp>
                  <p:nvGrpSpPr>
                    <p:cNvPr id="46261" name="Group 17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43" y="2643"/>
                      <a:ext cx="4" cy="11"/>
                      <a:chOff x="643" y="2643"/>
                      <a:chExt cx="4" cy="11"/>
                    </a:xfrm>
                  </p:grpSpPr>
                  <p:sp>
                    <p:nvSpPr>
                      <p:cNvPr id="46259" name="Rectangle 17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43" y="2643"/>
                        <a:ext cx="1" cy="11"/>
                      </a:xfrm>
                      <a:prstGeom prst="rect">
                        <a:avLst/>
                      </a:prstGeom>
                      <a:solidFill>
                        <a:srgbClr val="00000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46260" name="Rectangle 18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46" y="2643"/>
                        <a:ext cx="1" cy="11"/>
                      </a:xfrm>
                      <a:prstGeom prst="rect">
                        <a:avLst/>
                      </a:prstGeom>
                      <a:solidFill>
                        <a:srgbClr val="00000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</p:grpSp>
                <p:grpSp>
                  <p:nvGrpSpPr>
                    <p:cNvPr id="46264" name="Group 18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48" y="2643"/>
                      <a:ext cx="4" cy="11"/>
                      <a:chOff x="648" y="2643"/>
                      <a:chExt cx="4" cy="11"/>
                    </a:xfrm>
                  </p:grpSpPr>
                  <p:sp>
                    <p:nvSpPr>
                      <p:cNvPr id="46262" name="Rectangle 18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48" y="2643"/>
                        <a:ext cx="2" cy="11"/>
                      </a:xfrm>
                      <a:prstGeom prst="rect">
                        <a:avLst/>
                      </a:prstGeom>
                      <a:solidFill>
                        <a:srgbClr val="00000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46263" name="Rectangle 18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51" y="2643"/>
                        <a:ext cx="1" cy="11"/>
                      </a:xfrm>
                      <a:prstGeom prst="rect">
                        <a:avLst/>
                      </a:prstGeom>
                      <a:solidFill>
                        <a:srgbClr val="00000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</p:grpSp>
              </p:grpSp>
              <p:grpSp>
                <p:nvGrpSpPr>
                  <p:cNvPr id="46265" name="Group 184"/>
                  <p:cNvGrpSpPr>
                    <a:grpSpLocks/>
                  </p:cNvGrpSpPr>
                  <p:nvPr/>
                </p:nvGrpSpPr>
                <p:grpSpPr bwMode="auto">
                  <a:xfrm>
                    <a:off x="654" y="2643"/>
                    <a:ext cx="10" cy="11"/>
                    <a:chOff x="654" y="2643"/>
                    <a:chExt cx="10" cy="11"/>
                  </a:xfrm>
                </p:grpSpPr>
                <p:grpSp>
                  <p:nvGrpSpPr>
                    <p:cNvPr id="46268" name="Group 18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54" y="2643"/>
                      <a:ext cx="4" cy="11"/>
                      <a:chOff x="654" y="2643"/>
                      <a:chExt cx="4" cy="11"/>
                    </a:xfrm>
                  </p:grpSpPr>
                  <p:sp>
                    <p:nvSpPr>
                      <p:cNvPr id="46266" name="Rectangle 18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54" y="2643"/>
                        <a:ext cx="2" cy="11"/>
                      </a:xfrm>
                      <a:prstGeom prst="rect">
                        <a:avLst/>
                      </a:prstGeom>
                      <a:solidFill>
                        <a:srgbClr val="00000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46267" name="Rectangle 18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57" y="2643"/>
                        <a:ext cx="1" cy="11"/>
                      </a:xfrm>
                      <a:prstGeom prst="rect">
                        <a:avLst/>
                      </a:prstGeom>
                      <a:solidFill>
                        <a:srgbClr val="00000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</p:grpSp>
                <p:grpSp>
                  <p:nvGrpSpPr>
                    <p:cNvPr id="46272" name="Group 18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60" y="2643"/>
                      <a:ext cx="4" cy="11"/>
                      <a:chOff x="660" y="2643"/>
                      <a:chExt cx="4" cy="11"/>
                    </a:xfrm>
                  </p:grpSpPr>
                  <p:sp>
                    <p:nvSpPr>
                      <p:cNvPr id="46269" name="Rectangle 18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60" y="2643"/>
                        <a:ext cx="1" cy="11"/>
                      </a:xfrm>
                      <a:prstGeom prst="rect">
                        <a:avLst/>
                      </a:prstGeom>
                      <a:solidFill>
                        <a:srgbClr val="00000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46270" name="Rectangle 19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63" y="2643"/>
                        <a:ext cx="1" cy="11"/>
                      </a:xfrm>
                      <a:prstGeom prst="rect">
                        <a:avLst/>
                      </a:prstGeom>
                      <a:solidFill>
                        <a:srgbClr val="00000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</p:grpSp>
              </p:grpSp>
            </p:grpSp>
          </p:grpSp>
          <p:sp>
            <p:nvSpPr>
              <p:cNvPr id="46271" name="Freeform 191"/>
              <p:cNvSpPr>
                <a:spLocks/>
              </p:cNvSpPr>
              <p:nvPr/>
            </p:nvSpPr>
            <p:spPr bwMode="auto">
              <a:xfrm>
                <a:off x="616" y="2635"/>
                <a:ext cx="243" cy="8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321" y="12"/>
                  </a:cxn>
                  <a:cxn ang="0">
                    <a:pos x="321" y="0"/>
                  </a:cxn>
                  <a:cxn ang="0">
                    <a:pos x="372" y="0"/>
                  </a:cxn>
                  <a:cxn ang="0">
                    <a:pos x="372" y="15"/>
                  </a:cxn>
                  <a:cxn ang="0">
                    <a:pos x="730" y="15"/>
                  </a:cxn>
                </a:cxnLst>
                <a:rect l="0" t="0" r="r" b="b"/>
                <a:pathLst>
                  <a:path w="730" h="15">
                    <a:moveTo>
                      <a:pt x="0" y="12"/>
                    </a:moveTo>
                    <a:lnTo>
                      <a:pt x="321" y="12"/>
                    </a:lnTo>
                    <a:lnTo>
                      <a:pt x="321" y="0"/>
                    </a:lnTo>
                    <a:lnTo>
                      <a:pt x="372" y="0"/>
                    </a:lnTo>
                    <a:lnTo>
                      <a:pt x="372" y="15"/>
                    </a:lnTo>
                    <a:lnTo>
                      <a:pt x="730" y="15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</p:grpSp>
        <p:grpSp>
          <p:nvGrpSpPr>
            <p:cNvPr id="46273" name="Group 192"/>
            <p:cNvGrpSpPr>
              <a:grpSpLocks/>
            </p:cNvGrpSpPr>
            <p:nvPr/>
          </p:nvGrpSpPr>
          <p:grpSpPr bwMode="auto">
            <a:xfrm>
              <a:off x="514" y="2975"/>
              <a:ext cx="405" cy="68"/>
              <a:chOff x="530" y="2687"/>
              <a:chExt cx="405" cy="68"/>
            </a:xfrm>
          </p:grpSpPr>
          <p:grpSp>
            <p:nvGrpSpPr>
              <p:cNvPr id="46277" name="Group 193"/>
              <p:cNvGrpSpPr>
                <a:grpSpLocks/>
              </p:cNvGrpSpPr>
              <p:nvPr/>
            </p:nvGrpSpPr>
            <p:grpSpPr bwMode="auto">
              <a:xfrm>
                <a:off x="530" y="2687"/>
                <a:ext cx="405" cy="68"/>
                <a:chOff x="530" y="2687"/>
                <a:chExt cx="405" cy="68"/>
              </a:xfrm>
            </p:grpSpPr>
            <p:sp>
              <p:nvSpPr>
                <p:cNvPr id="46274" name="Rectangle 194"/>
                <p:cNvSpPr>
                  <a:spLocks noChangeArrowheads="1"/>
                </p:cNvSpPr>
                <p:nvPr/>
              </p:nvSpPr>
              <p:spPr bwMode="auto">
                <a:xfrm>
                  <a:off x="530" y="2740"/>
                  <a:ext cx="405" cy="15"/>
                </a:xfrm>
                <a:prstGeom prst="rect">
                  <a:avLst/>
                </a:prstGeom>
                <a:solidFill>
                  <a:srgbClr val="C0C0C0"/>
                </a:solidFill>
                <a:ln w="1588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46275" name="Freeform 195"/>
                <p:cNvSpPr>
                  <a:spLocks/>
                </p:cNvSpPr>
                <p:nvPr/>
              </p:nvSpPr>
              <p:spPr bwMode="auto">
                <a:xfrm>
                  <a:off x="530" y="2687"/>
                  <a:ext cx="404" cy="55"/>
                </a:xfrm>
                <a:custGeom>
                  <a:avLst/>
                  <a:gdLst/>
                  <a:ahLst/>
                  <a:cxnLst>
                    <a:cxn ang="0">
                      <a:pos x="0" y="108"/>
                    </a:cxn>
                    <a:cxn ang="0">
                      <a:pos x="1211" y="108"/>
                    </a:cxn>
                    <a:cxn ang="0">
                      <a:pos x="1141" y="1"/>
                    </a:cxn>
                    <a:cxn ang="0">
                      <a:pos x="87" y="0"/>
                    </a:cxn>
                    <a:cxn ang="0">
                      <a:pos x="0" y="108"/>
                    </a:cxn>
                  </a:cxnLst>
                  <a:rect l="0" t="0" r="r" b="b"/>
                  <a:pathLst>
                    <a:path w="1211" h="108">
                      <a:moveTo>
                        <a:pt x="0" y="108"/>
                      </a:moveTo>
                      <a:lnTo>
                        <a:pt x="1211" y="108"/>
                      </a:lnTo>
                      <a:lnTo>
                        <a:pt x="1141" y="1"/>
                      </a:lnTo>
                      <a:lnTo>
                        <a:pt x="87" y="0"/>
                      </a:lnTo>
                      <a:lnTo>
                        <a:pt x="0" y="108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46276" name="Freeform 196"/>
                <p:cNvSpPr>
                  <a:spLocks/>
                </p:cNvSpPr>
                <p:nvPr/>
              </p:nvSpPr>
              <p:spPr bwMode="auto">
                <a:xfrm>
                  <a:off x="542" y="2694"/>
                  <a:ext cx="379" cy="41"/>
                </a:xfrm>
                <a:custGeom>
                  <a:avLst/>
                  <a:gdLst/>
                  <a:ahLst/>
                  <a:cxnLst>
                    <a:cxn ang="0">
                      <a:pos x="66" y="0"/>
                    </a:cxn>
                    <a:cxn ang="0">
                      <a:pos x="0" y="82"/>
                    </a:cxn>
                    <a:cxn ang="0">
                      <a:pos x="1136" y="82"/>
                    </a:cxn>
                    <a:cxn ang="0">
                      <a:pos x="1085" y="0"/>
                    </a:cxn>
                  </a:cxnLst>
                  <a:rect l="0" t="0" r="r" b="b"/>
                  <a:pathLst>
                    <a:path w="1136" h="82">
                      <a:moveTo>
                        <a:pt x="66" y="0"/>
                      </a:moveTo>
                      <a:lnTo>
                        <a:pt x="0" y="82"/>
                      </a:lnTo>
                      <a:lnTo>
                        <a:pt x="1136" y="82"/>
                      </a:lnTo>
                      <a:lnTo>
                        <a:pt x="108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</p:grpSp>
          <p:grpSp>
            <p:nvGrpSpPr>
              <p:cNvPr id="46284" name="Group 197"/>
              <p:cNvGrpSpPr>
                <a:grpSpLocks/>
              </p:cNvGrpSpPr>
              <p:nvPr/>
            </p:nvGrpSpPr>
            <p:grpSpPr bwMode="auto">
              <a:xfrm>
                <a:off x="575" y="2693"/>
                <a:ext cx="318" cy="12"/>
                <a:chOff x="575" y="2693"/>
                <a:chExt cx="318" cy="12"/>
              </a:xfrm>
            </p:grpSpPr>
            <p:sp>
              <p:nvSpPr>
                <p:cNvPr id="46278" name="Freeform 198"/>
                <p:cNvSpPr>
                  <a:spLocks/>
                </p:cNvSpPr>
                <p:nvPr/>
              </p:nvSpPr>
              <p:spPr bwMode="auto">
                <a:xfrm>
                  <a:off x="575" y="2693"/>
                  <a:ext cx="12" cy="7"/>
                </a:xfrm>
                <a:custGeom>
                  <a:avLst/>
                  <a:gdLst/>
                  <a:ahLst/>
                  <a:cxnLst>
                    <a:cxn ang="0">
                      <a:pos x="11" y="0"/>
                    </a:cxn>
                    <a:cxn ang="0">
                      <a:pos x="38" y="0"/>
                    </a:cxn>
                    <a:cxn ang="0">
                      <a:pos x="30" y="15"/>
                    </a:cxn>
                    <a:cxn ang="0">
                      <a:pos x="0" y="15"/>
                    </a:cxn>
                    <a:cxn ang="0">
                      <a:pos x="11" y="0"/>
                    </a:cxn>
                  </a:cxnLst>
                  <a:rect l="0" t="0" r="r" b="b"/>
                  <a:pathLst>
                    <a:path w="38" h="15">
                      <a:moveTo>
                        <a:pt x="11" y="0"/>
                      </a:moveTo>
                      <a:lnTo>
                        <a:pt x="38" y="0"/>
                      </a:lnTo>
                      <a:lnTo>
                        <a:pt x="30" y="15"/>
                      </a:lnTo>
                      <a:lnTo>
                        <a:pt x="0" y="15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46279" name="Freeform 199"/>
                <p:cNvSpPr>
                  <a:spLocks/>
                </p:cNvSpPr>
                <p:nvPr/>
              </p:nvSpPr>
              <p:spPr bwMode="auto">
                <a:xfrm>
                  <a:off x="606" y="2693"/>
                  <a:ext cx="50" cy="7"/>
                </a:xfrm>
                <a:custGeom>
                  <a:avLst/>
                  <a:gdLst/>
                  <a:ahLst/>
                  <a:cxnLst>
                    <a:cxn ang="0">
                      <a:pos x="7" y="0"/>
                    </a:cxn>
                    <a:cxn ang="0">
                      <a:pos x="151" y="0"/>
                    </a:cxn>
                    <a:cxn ang="0">
                      <a:pos x="146" y="14"/>
                    </a:cxn>
                    <a:cxn ang="0">
                      <a:pos x="0" y="14"/>
                    </a:cxn>
                    <a:cxn ang="0">
                      <a:pos x="7" y="0"/>
                    </a:cxn>
                  </a:cxnLst>
                  <a:rect l="0" t="0" r="r" b="b"/>
                  <a:pathLst>
                    <a:path w="151" h="14">
                      <a:moveTo>
                        <a:pt x="7" y="0"/>
                      </a:moveTo>
                      <a:lnTo>
                        <a:pt x="151" y="0"/>
                      </a:lnTo>
                      <a:lnTo>
                        <a:pt x="146" y="14"/>
                      </a:lnTo>
                      <a:lnTo>
                        <a:pt x="0" y="14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46280" name="Freeform 200"/>
                <p:cNvSpPr>
                  <a:spLocks/>
                </p:cNvSpPr>
                <p:nvPr/>
              </p:nvSpPr>
              <p:spPr bwMode="auto">
                <a:xfrm>
                  <a:off x="670" y="2693"/>
                  <a:ext cx="48" cy="7"/>
                </a:xfrm>
                <a:custGeom>
                  <a:avLst/>
                  <a:gdLst/>
                  <a:ahLst/>
                  <a:cxnLst>
                    <a:cxn ang="0">
                      <a:pos x="6" y="0"/>
                    </a:cxn>
                    <a:cxn ang="0">
                      <a:pos x="143" y="0"/>
                    </a:cxn>
                    <a:cxn ang="0">
                      <a:pos x="142" y="15"/>
                    </a:cxn>
                    <a:cxn ang="0">
                      <a:pos x="0" y="15"/>
                    </a:cxn>
                    <a:cxn ang="0">
                      <a:pos x="6" y="0"/>
                    </a:cxn>
                  </a:cxnLst>
                  <a:rect l="0" t="0" r="r" b="b"/>
                  <a:pathLst>
                    <a:path w="143" h="15">
                      <a:moveTo>
                        <a:pt x="6" y="0"/>
                      </a:moveTo>
                      <a:lnTo>
                        <a:pt x="143" y="0"/>
                      </a:lnTo>
                      <a:lnTo>
                        <a:pt x="142" y="15"/>
                      </a:lnTo>
                      <a:lnTo>
                        <a:pt x="0" y="15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46281" name="Freeform 201"/>
                <p:cNvSpPr>
                  <a:spLocks/>
                </p:cNvSpPr>
                <p:nvPr/>
              </p:nvSpPr>
              <p:spPr bwMode="auto">
                <a:xfrm>
                  <a:off x="727" y="2693"/>
                  <a:ext cx="49" cy="7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147" y="0"/>
                    </a:cxn>
                    <a:cxn ang="0">
                      <a:pos x="147" y="15"/>
                    </a:cxn>
                    <a:cxn ang="0">
                      <a:pos x="0" y="15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147" h="15">
                      <a:moveTo>
                        <a:pt x="2" y="0"/>
                      </a:moveTo>
                      <a:lnTo>
                        <a:pt x="147" y="0"/>
                      </a:lnTo>
                      <a:lnTo>
                        <a:pt x="147" y="15"/>
                      </a:lnTo>
                      <a:lnTo>
                        <a:pt x="0" y="15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46282" name="Freeform 202"/>
                <p:cNvSpPr>
                  <a:spLocks/>
                </p:cNvSpPr>
                <p:nvPr/>
              </p:nvSpPr>
              <p:spPr bwMode="auto">
                <a:xfrm>
                  <a:off x="787" y="2693"/>
                  <a:ext cx="43" cy="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26" y="0"/>
                    </a:cxn>
                    <a:cxn ang="0">
                      <a:pos x="130" y="16"/>
                    </a:cxn>
                    <a:cxn ang="0">
                      <a:pos x="0" y="16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30" h="16">
                      <a:moveTo>
                        <a:pt x="0" y="0"/>
                      </a:moveTo>
                      <a:lnTo>
                        <a:pt x="126" y="0"/>
                      </a:lnTo>
                      <a:lnTo>
                        <a:pt x="130" y="16"/>
                      </a:lnTo>
                      <a:lnTo>
                        <a:pt x="0" y="1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46283" name="Freeform 203"/>
                <p:cNvSpPr>
                  <a:spLocks/>
                </p:cNvSpPr>
                <p:nvPr/>
              </p:nvSpPr>
              <p:spPr bwMode="auto">
                <a:xfrm>
                  <a:off x="840" y="2698"/>
                  <a:ext cx="53" cy="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44" y="0"/>
                    </a:cxn>
                    <a:cxn ang="0">
                      <a:pos x="159" y="14"/>
                    </a:cxn>
                    <a:cxn ang="0">
                      <a:pos x="6" y="1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59" h="14">
                      <a:moveTo>
                        <a:pt x="0" y="0"/>
                      </a:moveTo>
                      <a:lnTo>
                        <a:pt x="144" y="0"/>
                      </a:lnTo>
                      <a:lnTo>
                        <a:pt x="159" y="14"/>
                      </a:lnTo>
                      <a:lnTo>
                        <a:pt x="6" y="1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</p:grpSp>
          <p:grpSp>
            <p:nvGrpSpPr>
              <p:cNvPr id="46285" name="Group 204"/>
              <p:cNvGrpSpPr>
                <a:grpSpLocks/>
              </p:cNvGrpSpPr>
              <p:nvPr/>
            </p:nvGrpSpPr>
            <p:grpSpPr bwMode="auto">
              <a:xfrm>
                <a:off x="563" y="2707"/>
                <a:ext cx="334" cy="23"/>
                <a:chOff x="563" y="2707"/>
                <a:chExt cx="334" cy="23"/>
              </a:xfrm>
            </p:grpSpPr>
            <p:grpSp>
              <p:nvGrpSpPr>
                <p:cNvPr id="46290" name="Group 205"/>
                <p:cNvGrpSpPr>
                  <a:grpSpLocks/>
                </p:cNvGrpSpPr>
                <p:nvPr/>
              </p:nvGrpSpPr>
              <p:grpSpPr bwMode="auto">
                <a:xfrm>
                  <a:off x="591" y="2708"/>
                  <a:ext cx="166" cy="20"/>
                  <a:chOff x="591" y="2708"/>
                  <a:chExt cx="166" cy="20"/>
                </a:xfrm>
              </p:grpSpPr>
              <p:sp>
                <p:nvSpPr>
                  <p:cNvPr id="46286" name="Line 206"/>
                  <p:cNvSpPr>
                    <a:spLocks noChangeShapeType="1"/>
                  </p:cNvSpPr>
                  <p:nvPr/>
                </p:nvSpPr>
                <p:spPr bwMode="auto">
                  <a:xfrm>
                    <a:off x="591" y="2708"/>
                    <a:ext cx="157" cy="1"/>
                  </a:xfrm>
                  <a:prstGeom prst="line">
                    <a:avLst/>
                  </a:prstGeom>
                  <a:noFill/>
                  <a:ln w="158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46287" name="Line 207"/>
                  <p:cNvSpPr>
                    <a:spLocks noChangeShapeType="1"/>
                  </p:cNvSpPr>
                  <p:nvPr/>
                </p:nvSpPr>
                <p:spPr bwMode="auto">
                  <a:xfrm>
                    <a:off x="598" y="2714"/>
                    <a:ext cx="159" cy="1"/>
                  </a:xfrm>
                  <a:prstGeom prst="line">
                    <a:avLst/>
                  </a:prstGeom>
                  <a:noFill/>
                  <a:ln w="158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46288" name="Line 208"/>
                  <p:cNvSpPr>
                    <a:spLocks noChangeShapeType="1"/>
                  </p:cNvSpPr>
                  <p:nvPr/>
                </p:nvSpPr>
                <p:spPr bwMode="auto">
                  <a:xfrm>
                    <a:off x="599" y="2720"/>
                    <a:ext cx="140" cy="1"/>
                  </a:xfrm>
                  <a:prstGeom prst="line">
                    <a:avLst/>
                  </a:prstGeom>
                  <a:noFill/>
                  <a:ln w="158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46289" name="Line 209"/>
                  <p:cNvSpPr>
                    <a:spLocks noChangeShapeType="1"/>
                  </p:cNvSpPr>
                  <p:nvPr/>
                </p:nvSpPr>
                <p:spPr bwMode="auto">
                  <a:xfrm>
                    <a:off x="603" y="2727"/>
                    <a:ext cx="18" cy="1"/>
                  </a:xfrm>
                  <a:prstGeom prst="line">
                    <a:avLst/>
                  </a:prstGeom>
                  <a:noFill/>
                  <a:ln w="158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</p:grpSp>
            <p:grpSp>
              <p:nvGrpSpPr>
                <p:cNvPr id="46294" name="Group 210"/>
                <p:cNvGrpSpPr>
                  <a:grpSpLocks/>
                </p:cNvGrpSpPr>
                <p:nvPr/>
              </p:nvGrpSpPr>
              <p:grpSpPr bwMode="auto">
                <a:xfrm>
                  <a:off x="563" y="2710"/>
                  <a:ext cx="27" cy="14"/>
                  <a:chOff x="563" y="2710"/>
                  <a:chExt cx="27" cy="14"/>
                </a:xfrm>
              </p:grpSpPr>
              <p:sp>
                <p:nvSpPr>
                  <p:cNvPr id="46291" name="Line 211"/>
                  <p:cNvSpPr>
                    <a:spLocks noChangeShapeType="1"/>
                  </p:cNvSpPr>
                  <p:nvPr/>
                </p:nvSpPr>
                <p:spPr bwMode="auto">
                  <a:xfrm>
                    <a:off x="569" y="2710"/>
                    <a:ext cx="16" cy="1"/>
                  </a:xfrm>
                  <a:prstGeom prst="line">
                    <a:avLst/>
                  </a:prstGeom>
                  <a:noFill/>
                  <a:ln w="158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46292" name="Line 212"/>
                  <p:cNvSpPr>
                    <a:spLocks noChangeShapeType="1"/>
                  </p:cNvSpPr>
                  <p:nvPr/>
                </p:nvSpPr>
                <p:spPr bwMode="auto">
                  <a:xfrm>
                    <a:off x="567" y="2717"/>
                    <a:ext cx="15" cy="1"/>
                  </a:xfrm>
                  <a:prstGeom prst="line">
                    <a:avLst/>
                  </a:prstGeom>
                  <a:noFill/>
                  <a:ln w="158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46293" name="Line 213"/>
                  <p:cNvSpPr>
                    <a:spLocks noChangeShapeType="1"/>
                  </p:cNvSpPr>
                  <p:nvPr/>
                </p:nvSpPr>
                <p:spPr bwMode="auto">
                  <a:xfrm>
                    <a:off x="563" y="2723"/>
                    <a:ext cx="27" cy="1"/>
                  </a:xfrm>
                  <a:prstGeom prst="line">
                    <a:avLst/>
                  </a:prstGeom>
                  <a:noFill/>
                  <a:ln w="158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</p:grpSp>
            <p:grpSp>
              <p:nvGrpSpPr>
                <p:cNvPr id="46301" name="Group 214"/>
                <p:cNvGrpSpPr>
                  <a:grpSpLocks/>
                </p:cNvGrpSpPr>
                <p:nvPr/>
              </p:nvGrpSpPr>
              <p:grpSpPr bwMode="auto">
                <a:xfrm>
                  <a:off x="627" y="2707"/>
                  <a:ext cx="152" cy="21"/>
                  <a:chOff x="627" y="2707"/>
                  <a:chExt cx="152" cy="21"/>
                </a:xfrm>
              </p:grpSpPr>
              <p:sp>
                <p:nvSpPr>
                  <p:cNvPr id="46295" name="Line 215"/>
                  <p:cNvSpPr>
                    <a:spLocks noChangeShapeType="1"/>
                  </p:cNvSpPr>
                  <p:nvPr/>
                </p:nvSpPr>
                <p:spPr bwMode="auto">
                  <a:xfrm>
                    <a:off x="627" y="2727"/>
                    <a:ext cx="94" cy="1"/>
                  </a:xfrm>
                  <a:prstGeom prst="line">
                    <a:avLst/>
                  </a:prstGeom>
                  <a:noFill/>
                  <a:ln w="158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46296" name="Line 216"/>
                  <p:cNvSpPr>
                    <a:spLocks noChangeShapeType="1"/>
                  </p:cNvSpPr>
                  <p:nvPr/>
                </p:nvSpPr>
                <p:spPr bwMode="auto">
                  <a:xfrm>
                    <a:off x="756" y="2707"/>
                    <a:ext cx="21" cy="1"/>
                  </a:xfrm>
                  <a:prstGeom prst="line">
                    <a:avLst/>
                  </a:prstGeom>
                  <a:noFill/>
                  <a:ln w="158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46297" name="Line 217"/>
                  <p:cNvSpPr>
                    <a:spLocks noChangeShapeType="1"/>
                  </p:cNvSpPr>
                  <p:nvPr/>
                </p:nvSpPr>
                <p:spPr bwMode="auto">
                  <a:xfrm>
                    <a:off x="761" y="2714"/>
                    <a:ext cx="18" cy="1"/>
                  </a:xfrm>
                  <a:prstGeom prst="line">
                    <a:avLst/>
                  </a:prstGeom>
                  <a:noFill/>
                  <a:ln w="158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46298" name="Line 218"/>
                  <p:cNvSpPr>
                    <a:spLocks noChangeShapeType="1"/>
                  </p:cNvSpPr>
                  <p:nvPr/>
                </p:nvSpPr>
                <p:spPr bwMode="auto">
                  <a:xfrm>
                    <a:off x="749" y="2721"/>
                    <a:ext cx="30" cy="1"/>
                  </a:xfrm>
                  <a:prstGeom prst="line">
                    <a:avLst/>
                  </a:prstGeom>
                  <a:noFill/>
                  <a:ln w="158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46299" name="Line 219"/>
                  <p:cNvSpPr>
                    <a:spLocks noChangeShapeType="1"/>
                  </p:cNvSpPr>
                  <p:nvPr/>
                </p:nvSpPr>
                <p:spPr bwMode="auto">
                  <a:xfrm>
                    <a:off x="725" y="2727"/>
                    <a:ext cx="15" cy="1"/>
                  </a:xfrm>
                  <a:prstGeom prst="line">
                    <a:avLst/>
                  </a:prstGeom>
                  <a:noFill/>
                  <a:ln w="158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46300" name="Line 220"/>
                  <p:cNvSpPr>
                    <a:spLocks noChangeShapeType="1"/>
                  </p:cNvSpPr>
                  <p:nvPr/>
                </p:nvSpPr>
                <p:spPr bwMode="auto">
                  <a:xfrm>
                    <a:off x="745" y="2727"/>
                    <a:ext cx="32" cy="1"/>
                  </a:xfrm>
                  <a:prstGeom prst="line">
                    <a:avLst/>
                  </a:prstGeom>
                  <a:noFill/>
                  <a:ln w="158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</p:grpSp>
            <p:grpSp>
              <p:nvGrpSpPr>
                <p:cNvPr id="46080" name="Group 221"/>
                <p:cNvGrpSpPr>
                  <a:grpSpLocks/>
                </p:cNvGrpSpPr>
                <p:nvPr/>
              </p:nvGrpSpPr>
              <p:grpSpPr bwMode="auto">
                <a:xfrm>
                  <a:off x="786" y="2710"/>
                  <a:ext cx="47" cy="19"/>
                  <a:chOff x="786" y="2710"/>
                  <a:chExt cx="47" cy="19"/>
                </a:xfrm>
              </p:grpSpPr>
              <p:sp>
                <p:nvSpPr>
                  <p:cNvPr id="46302" name="Line 222"/>
                  <p:cNvSpPr>
                    <a:spLocks noChangeShapeType="1"/>
                  </p:cNvSpPr>
                  <p:nvPr/>
                </p:nvSpPr>
                <p:spPr bwMode="auto">
                  <a:xfrm>
                    <a:off x="786" y="2710"/>
                    <a:ext cx="44" cy="1"/>
                  </a:xfrm>
                  <a:prstGeom prst="line">
                    <a:avLst/>
                  </a:prstGeom>
                  <a:noFill/>
                  <a:ln w="158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46303" name="Line 223"/>
                  <p:cNvSpPr>
                    <a:spLocks noChangeShapeType="1"/>
                  </p:cNvSpPr>
                  <p:nvPr/>
                </p:nvSpPr>
                <p:spPr bwMode="auto">
                  <a:xfrm>
                    <a:off x="793" y="2718"/>
                    <a:ext cx="38" cy="1"/>
                  </a:xfrm>
                  <a:prstGeom prst="line">
                    <a:avLst/>
                  </a:prstGeom>
                  <a:noFill/>
                  <a:ln w="158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46304" name="Line 224"/>
                  <p:cNvSpPr>
                    <a:spLocks noChangeShapeType="1"/>
                  </p:cNvSpPr>
                  <p:nvPr/>
                </p:nvSpPr>
                <p:spPr bwMode="auto">
                  <a:xfrm>
                    <a:off x="793" y="2728"/>
                    <a:ext cx="40" cy="1"/>
                  </a:xfrm>
                  <a:prstGeom prst="line">
                    <a:avLst/>
                  </a:prstGeom>
                  <a:noFill/>
                  <a:ln w="158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</p:grpSp>
            <p:grpSp>
              <p:nvGrpSpPr>
                <p:cNvPr id="46081" name="Group 225"/>
                <p:cNvGrpSpPr>
                  <a:grpSpLocks/>
                </p:cNvGrpSpPr>
                <p:nvPr/>
              </p:nvGrpSpPr>
              <p:grpSpPr bwMode="auto">
                <a:xfrm>
                  <a:off x="842" y="2710"/>
                  <a:ext cx="55" cy="20"/>
                  <a:chOff x="842" y="2710"/>
                  <a:chExt cx="55" cy="20"/>
                </a:xfrm>
              </p:grpSpPr>
              <p:sp>
                <p:nvSpPr>
                  <p:cNvPr id="46306" name="Line 226"/>
                  <p:cNvSpPr>
                    <a:spLocks noChangeShapeType="1"/>
                  </p:cNvSpPr>
                  <p:nvPr/>
                </p:nvSpPr>
                <p:spPr bwMode="auto">
                  <a:xfrm>
                    <a:off x="846" y="2710"/>
                    <a:ext cx="42" cy="1"/>
                  </a:xfrm>
                  <a:prstGeom prst="line">
                    <a:avLst/>
                  </a:prstGeom>
                  <a:noFill/>
                  <a:ln w="158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46307" name="Line 227"/>
                  <p:cNvSpPr>
                    <a:spLocks noChangeShapeType="1"/>
                  </p:cNvSpPr>
                  <p:nvPr/>
                </p:nvSpPr>
                <p:spPr bwMode="auto">
                  <a:xfrm>
                    <a:off x="842" y="2717"/>
                    <a:ext cx="34" cy="1"/>
                  </a:xfrm>
                  <a:prstGeom prst="line">
                    <a:avLst/>
                  </a:prstGeom>
                  <a:noFill/>
                  <a:ln w="158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46308" name="Line 228"/>
                  <p:cNvSpPr>
                    <a:spLocks noChangeShapeType="1"/>
                  </p:cNvSpPr>
                  <p:nvPr/>
                </p:nvSpPr>
                <p:spPr bwMode="auto">
                  <a:xfrm>
                    <a:off x="846" y="2723"/>
                    <a:ext cx="31" cy="1"/>
                  </a:xfrm>
                  <a:prstGeom prst="line">
                    <a:avLst/>
                  </a:prstGeom>
                  <a:noFill/>
                  <a:ln w="158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46309" name="Line 229"/>
                  <p:cNvSpPr>
                    <a:spLocks noChangeShapeType="1"/>
                  </p:cNvSpPr>
                  <p:nvPr/>
                </p:nvSpPr>
                <p:spPr bwMode="auto">
                  <a:xfrm>
                    <a:off x="844" y="2729"/>
                    <a:ext cx="40" cy="1"/>
                  </a:xfrm>
                  <a:prstGeom prst="line">
                    <a:avLst/>
                  </a:prstGeom>
                  <a:noFill/>
                  <a:ln w="158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46310" name="Line 230"/>
                  <p:cNvSpPr>
                    <a:spLocks noChangeShapeType="1"/>
                  </p:cNvSpPr>
                  <p:nvPr/>
                </p:nvSpPr>
                <p:spPr bwMode="auto">
                  <a:xfrm>
                    <a:off x="883" y="2718"/>
                    <a:ext cx="11" cy="1"/>
                  </a:xfrm>
                  <a:prstGeom prst="line">
                    <a:avLst/>
                  </a:prstGeom>
                  <a:noFill/>
                  <a:ln w="158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46311" name="Line 231"/>
                  <p:cNvSpPr>
                    <a:spLocks noChangeShapeType="1"/>
                  </p:cNvSpPr>
                  <p:nvPr/>
                </p:nvSpPr>
                <p:spPr bwMode="auto">
                  <a:xfrm>
                    <a:off x="887" y="2726"/>
                    <a:ext cx="10" cy="1"/>
                  </a:xfrm>
                  <a:prstGeom prst="line">
                    <a:avLst/>
                  </a:prstGeom>
                  <a:noFill/>
                  <a:ln w="158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</p:grpSp>
          </p:grpSp>
        </p:grpSp>
        <p:grpSp>
          <p:nvGrpSpPr>
            <p:cNvPr id="46086" name="Group 232"/>
            <p:cNvGrpSpPr>
              <a:grpSpLocks/>
            </p:cNvGrpSpPr>
            <p:nvPr/>
          </p:nvGrpSpPr>
          <p:grpSpPr bwMode="auto">
            <a:xfrm>
              <a:off x="633" y="2839"/>
              <a:ext cx="176" cy="44"/>
              <a:chOff x="649" y="2551"/>
              <a:chExt cx="176" cy="44"/>
            </a:xfrm>
          </p:grpSpPr>
          <p:grpSp>
            <p:nvGrpSpPr>
              <p:cNvPr id="46087" name="Group 233"/>
              <p:cNvGrpSpPr>
                <a:grpSpLocks/>
              </p:cNvGrpSpPr>
              <p:nvPr/>
            </p:nvGrpSpPr>
            <p:grpSpPr bwMode="auto">
              <a:xfrm>
                <a:off x="649" y="2564"/>
                <a:ext cx="176" cy="31"/>
                <a:chOff x="649" y="2564"/>
                <a:chExt cx="176" cy="31"/>
              </a:xfrm>
            </p:grpSpPr>
            <p:sp>
              <p:nvSpPr>
                <p:cNvPr id="46314" name="Freeform 234"/>
                <p:cNvSpPr>
                  <a:spLocks/>
                </p:cNvSpPr>
                <p:nvPr/>
              </p:nvSpPr>
              <p:spPr bwMode="auto">
                <a:xfrm>
                  <a:off x="649" y="2564"/>
                  <a:ext cx="176" cy="16"/>
                </a:xfrm>
                <a:custGeom>
                  <a:avLst/>
                  <a:gdLst/>
                  <a:ahLst/>
                  <a:cxnLst>
                    <a:cxn ang="0">
                      <a:pos x="0" y="31"/>
                    </a:cxn>
                    <a:cxn ang="0">
                      <a:pos x="527" y="31"/>
                    </a:cxn>
                    <a:cxn ang="0">
                      <a:pos x="496" y="0"/>
                    </a:cxn>
                    <a:cxn ang="0">
                      <a:pos x="32" y="0"/>
                    </a:cxn>
                    <a:cxn ang="0">
                      <a:pos x="0" y="31"/>
                    </a:cxn>
                  </a:cxnLst>
                  <a:rect l="0" t="0" r="r" b="b"/>
                  <a:pathLst>
                    <a:path w="527" h="31">
                      <a:moveTo>
                        <a:pt x="0" y="31"/>
                      </a:moveTo>
                      <a:lnTo>
                        <a:pt x="527" y="31"/>
                      </a:lnTo>
                      <a:lnTo>
                        <a:pt x="496" y="0"/>
                      </a:lnTo>
                      <a:lnTo>
                        <a:pt x="32" y="0"/>
                      </a:lnTo>
                      <a:lnTo>
                        <a:pt x="0" y="31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46315" name="Rectangle 235"/>
                <p:cNvSpPr>
                  <a:spLocks noChangeArrowheads="1"/>
                </p:cNvSpPr>
                <p:nvPr/>
              </p:nvSpPr>
              <p:spPr bwMode="auto">
                <a:xfrm>
                  <a:off x="649" y="2579"/>
                  <a:ext cx="176" cy="16"/>
                </a:xfrm>
                <a:prstGeom prst="rect">
                  <a:avLst/>
                </a:prstGeom>
                <a:solidFill>
                  <a:srgbClr val="C0C0C0"/>
                </a:solidFill>
                <a:ln w="1588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</p:grpSp>
          <p:sp>
            <p:nvSpPr>
              <p:cNvPr id="46316" name="Freeform 236"/>
              <p:cNvSpPr>
                <a:spLocks/>
              </p:cNvSpPr>
              <p:nvPr/>
            </p:nvSpPr>
            <p:spPr bwMode="auto">
              <a:xfrm>
                <a:off x="690" y="2551"/>
                <a:ext cx="93" cy="28"/>
              </a:xfrm>
              <a:custGeom>
                <a:avLst/>
                <a:gdLst/>
                <a:ahLst/>
                <a:cxnLst>
                  <a:cxn ang="0">
                    <a:pos x="0" y="31"/>
                  </a:cxn>
                  <a:cxn ang="0">
                    <a:pos x="0" y="0"/>
                  </a:cxn>
                  <a:cxn ang="0">
                    <a:pos x="280" y="0"/>
                  </a:cxn>
                  <a:cxn ang="0">
                    <a:pos x="280" y="32"/>
                  </a:cxn>
                  <a:cxn ang="0">
                    <a:pos x="279" y="35"/>
                  </a:cxn>
                  <a:cxn ang="0">
                    <a:pos x="278" y="37"/>
                  </a:cxn>
                  <a:cxn ang="0">
                    <a:pos x="272" y="41"/>
                  </a:cxn>
                  <a:cxn ang="0">
                    <a:pos x="266" y="43"/>
                  </a:cxn>
                  <a:cxn ang="0">
                    <a:pos x="258" y="45"/>
                  </a:cxn>
                  <a:cxn ang="0">
                    <a:pos x="251" y="47"/>
                  </a:cxn>
                  <a:cxn ang="0">
                    <a:pos x="241" y="48"/>
                  </a:cxn>
                  <a:cxn ang="0">
                    <a:pos x="231" y="50"/>
                  </a:cxn>
                  <a:cxn ang="0">
                    <a:pos x="221" y="51"/>
                  </a:cxn>
                  <a:cxn ang="0">
                    <a:pos x="206" y="54"/>
                  </a:cxn>
                  <a:cxn ang="0">
                    <a:pos x="194" y="54"/>
                  </a:cxn>
                  <a:cxn ang="0">
                    <a:pos x="182" y="55"/>
                  </a:cxn>
                  <a:cxn ang="0">
                    <a:pos x="169" y="56"/>
                  </a:cxn>
                  <a:cxn ang="0">
                    <a:pos x="154" y="56"/>
                  </a:cxn>
                  <a:cxn ang="0">
                    <a:pos x="134" y="56"/>
                  </a:cxn>
                  <a:cxn ang="0">
                    <a:pos x="116" y="56"/>
                  </a:cxn>
                  <a:cxn ang="0">
                    <a:pos x="99" y="55"/>
                  </a:cxn>
                  <a:cxn ang="0">
                    <a:pos x="82" y="54"/>
                  </a:cxn>
                  <a:cxn ang="0">
                    <a:pos x="70" y="52"/>
                  </a:cxn>
                  <a:cxn ang="0">
                    <a:pos x="59" y="51"/>
                  </a:cxn>
                  <a:cxn ang="0">
                    <a:pos x="47" y="49"/>
                  </a:cxn>
                  <a:cxn ang="0">
                    <a:pos x="37" y="48"/>
                  </a:cxn>
                  <a:cxn ang="0">
                    <a:pos x="27" y="46"/>
                  </a:cxn>
                  <a:cxn ang="0">
                    <a:pos x="18" y="43"/>
                  </a:cxn>
                  <a:cxn ang="0">
                    <a:pos x="12" y="41"/>
                  </a:cxn>
                  <a:cxn ang="0">
                    <a:pos x="8" y="40"/>
                  </a:cxn>
                  <a:cxn ang="0">
                    <a:pos x="4" y="36"/>
                  </a:cxn>
                  <a:cxn ang="0">
                    <a:pos x="3" y="34"/>
                  </a:cxn>
                  <a:cxn ang="0">
                    <a:pos x="0" y="31"/>
                  </a:cxn>
                </a:cxnLst>
                <a:rect l="0" t="0" r="r" b="b"/>
                <a:pathLst>
                  <a:path w="280" h="56">
                    <a:moveTo>
                      <a:pt x="0" y="31"/>
                    </a:moveTo>
                    <a:lnTo>
                      <a:pt x="0" y="0"/>
                    </a:lnTo>
                    <a:lnTo>
                      <a:pt x="280" y="0"/>
                    </a:lnTo>
                    <a:lnTo>
                      <a:pt x="280" y="32"/>
                    </a:lnTo>
                    <a:lnTo>
                      <a:pt x="279" y="35"/>
                    </a:lnTo>
                    <a:lnTo>
                      <a:pt x="278" y="37"/>
                    </a:lnTo>
                    <a:lnTo>
                      <a:pt x="272" y="41"/>
                    </a:lnTo>
                    <a:lnTo>
                      <a:pt x="266" y="43"/>
                    </a:lnTo>
                    <a:lnTo>
                      <a:pt x="258" y="45"/>
                    </a:lnTo>
                    <a:lnTo>
                      <a:pt x="251" y="47"/>
                    </a:lnTo>
                    <a:lnTo>
                      <a:pt x="241" y="48"/>
                    </a:lnTo>
                    <a:lnTo>
                      <a:pt x="231" y="50"/>
                    </a:lnTo>
                    <a:lnTo>
                      <a:pt x="221" y="51"/>
                    </a:lnTo>
                    <a:lnTo>
                      <a:pt x="206" y="54"/>
                    </a:lnTo>
                    <a:lnTo>
                      <a:pt x="194" y="54"/>
                    </a:lnTo>
                    <a:lnTo>
                      <a:pt x="182" y="55"/>
                    </a:lnTo>
                    <a:lnTo>
                      <a:pt x="169" y="56"/>
                    </a:lnTo>
                    <a:lnTo>
                      <a:pt x="154" y="56"/>
                    </a:lnTo>
                    <a:lnTo>
                      <a:pt x="134" y="56"/>
                    </a:lnTo>
                    <a:lnTo>
                      <a:pt x="116" y="56"/>
                    </a:lnTo>
                    <a:lnTo>
                      <a:pt x="99" y="55"/>
                    </a:lnTo>
                    <a:lnTo>
                      <a:pt x="82" y="54"/>
                    </a:lnTo>
                    <a:lnTo>
                      <a:pt x="70" y="52"/>
                    </a:lnTo>
                    <a:lnTo>
                      <a:pt x="59" y="51"/>
                    </a:lnTo>
                    <a:lnTo>
                      <a:pt x="47" y="49"/>
                    </a:lnTo>
                    <a:lnTo>
                      <a:pt x="37" y="48"/>
                    </a:lnTo>
                    <a:lnTo>
                      <a:pt x="27" y="46"/>
                    </a:lnTo>
                    <a:lnTo>
                      <a:pt x="18" y="43"/>
                    </a:lnTo>
                    <a:lnTo>
                      <a:pt x="12" y="41"/>
                    </a:lnTo>
                    <a:lnTo>
                      <a:pt x="8" y="40"/>
                    </a:lnTo>
                    <a:lnTo>
                      <a:pt x="4" y="36"/>
                    </a:lnTo>
                    <a:lnTo>
                      <a:pt x="3" y="34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C0C0C0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</p:grpSp>
        <p:grpSp>
          <p:nvGrpSpPr>
            <p:cNvPr id="46088" name="Group 237"/>
            <p:cNvGrpSpPr>
              <a:grpSpLocks/>
            </p:cNvGrpSpPr>
            <p:nvPr/>
          </p:nvGrpSpPr>
          <p:grpSpPr bwMode="auto">
            <a:xfrm>
              <a:off x="617" y="2641"/>
              <a:ext cx="220" cy="190"/>
              <a:chOff x="1077" y="2701"/>
              <a:chExt cx="220" cy="190"/>
            </a:xfrm>
          </p:grpSpPr>
          <p:sp>
            <p:nvSpPr>
              <p:cNvPr id="46318" name="AutoShape 238"/>
              <p:cNvSpPr>
                <a:spLocks noChangeArrowheads="1"/>
              </p:cNvSpPr>
              <p:nvPr/>
            </p:nvSpPr>
            <p:spPr bwMode="auto">
              <a:xfrm>
                <a:off x="1077" y="2701"/>
                <a:ext cx="220" cy="190"/>
              </a:xfrm>
              <a:prstGeom prst="roundRect">
                <a:avLst>
                  <a:gd name="adj" fmla="val 12287"/>
                </a:avLst>
              </a:prstGeom>
              <a:solidFill>
                <a:srgbClr val="969696"/>
              </a:solidFill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319" name="AutoShape 239"/>
              <p:cNvSpPr>
                <a:spLocks noChangeArrowheads="1"/>
              </p:cNvSpPr>
              <p:nvPr/>
            </p:nvSpPr>
            <p:spPr bwMode="auto">
              <a:xfrm>
                <a:off x="1102" y="2721"/>
                <a:ext cx="170" cy="149"/>
              </a:xfrm>
              <a:prstGeom prst="roundRect">
                <a:avLst>
                  <a:gd name="adj" fmla="val 12273"/>
                </a:avLst>
              </a:prstGeom>
              <a:solidFill>
                <a:schemeClr val="bg1"/>
              </a:solidFill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</p:grpSp>
      </p:grpSp>
      <p:grpSp>
        <p:nvGrpSpPr>
          <p:cNvPr id="46089" name="Group 240"/>
          <p:cNvGrpSpPr>
            <a:grpSpLocks/>
          </p:cNvGrpSpPr>
          <p:nvPr/>
        </p:nvGrpSpPr>
        <p:grpSpPr bwMode="auto">
          <a:xfrm>
            <a:off x="1192213" y="4065588"/>
            <a:ext cx="209550" cy="209550"/>
            <a:chOff x="1632" y="2712"/>
            <a:chExt cx="132" cy="132"/>
          </a:xfrm>
        </p:grpSpPr>
        <p:sp>
          <p:nvSpPr>
            <p:cNvPr id="46321" name="Oval 241"/>
            <p:cNvSpPr>
              <a:spLocks noChangeArrowheads="1"/>
            </p:cNvSpPr>
            <p:nvPr/>
          </p:nvSpPr>
          <p:spPr bwMode="auto">
            <a:xfrm>
              <a:off x="1632" y="2712"/>
              <a:ext cx="132" cy="132"/>
            </a:xfrm>
            <a:prstGeom prst="ellipse">
              <a:avLst/>
            </a:prstGeom>
            <a:solidFill>
              <a:srgbClr val="47BAD6"/>
            </a:solidFill>
            <a:ln w="317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6322" name="Line 242"/>
            <p:cNvSpPr>
              <a:spLocks noChangeShapeType="1"/>
            </p:cNvSpPr>
            <p:nvPr/>
          </p:nvSpPr>
          <p:spPr bwMode="auto">
            <a:xfrm>
              <a:off x="1651" y="2736"/>
              <a:ext cx="93" cy="87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6323" name="Line 243"/>
            <p:cNvSpPr>
              <a:spLocks noChangeShapeType="1"/>
            </p:cNvSpPr>
            <p:nvPr/>
          </p:nvSpPr>
          <p:spPr bwMode="auto">
            <a:xfrm rot="-5400000">
              <a:off x="1652" y="2739"/>
              <a:ext cx="93" cy="87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46090" name="Group 244"/>
          <p:cNvGrpSpPr>
            <a:grpSpLocks/>
          </p:cNvGrpSpPr>
          <p:nvPr/>
        </p:nvGrpSpPr>
        <p:grpSpPr bwMode="auto">
          <a:xfrm>
            <a:off x="2085975" y="4065588"/>
            <a:ext cx="171450" cy="246062"/>
            <a:chOff x="1277" y="2707"/>
            <a:chExt cx="108" cy="155"/>
          </a:xfrm>
        </p:grpSpPr>
        <p:sp>
          <p:nvSpPr>
            <p:cNvPr id="46325" name="AutoShape 245"/>
            <p:cNvSpPr>
              <a:spLocks noChangeArrowheads="1"/>
            </p:cNvSpPr>
            <p:nvPr/>
          </p:nvSpPr>
          <p:spPr bwMode="auto">
            <a:xfrm rot="-5400000">
              <a:off x="1305" y="2679"/>
              <a:ext cx="51" cy="108"/>
            </a:xfrm>
            <a:prstGeom prst="flowChartDelay">
              <a:avLst/>
            </a:prstGeom>
            <a:solidFill>
              <a:srgbClr val="47BAD6"/>
            </a:solidFill>
            <a:ln w="3175">
              <a:solidFill>
                <a:schemeClr val="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6326" name="AutoShape 246"/>
            <p:cNvSpPr>
              <a:spLocks noChangeArrowheads="1"/>
            </p:cNvSpPr>
            <p:nvPr/>
          </p:nvSpPr>
          <p:spPr bwMode="auto">
            <a:xfrm rot="-5400000">
              <a:off x="1287" y="2766"/>
              <a:ext cx="87" cy="105"/>
            </a:xfrm>
            <a:prstGeom prst="flowChartCollate">
              <a:avLst/>
            </a:prstGeom>
            <a:solidFill>
              <a:srgbClr val="47BAD6"/>
            </a:solidFill>
            <a:ln w="3175">
              <a:solidFill>
                <a:schemeClr val="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6327" name="Line 247"/>
            <p:cNvSpPr>
              <a:spLocks noChangeShapeType="1"/>
            </p:cNvSpPr>
            <p:nvPr/>
          </p:nvSpPr>
          <p:spPr bwMode="auto">
            <a:xfrm flipV="1">
              <a:off x="1329" y="2757"/>
              <a:ext cx="0" cy="6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46091" name="Group 248"/>
          <p:cNvGrpSpPr>
            <a:grpSpLocks/>
          </p:cNvGrpSpPr>
          <p:nvPr/>
        </p:nvGrpSpPr>
        <p:grpSpPr bwMode="auto">
          <a:xfrm>
            <a:off x="1463675" y="4065588"/>
            <a:ext cx="209550" cy="209550"/>
            <a:chOff x="1632" y="2712"/>
            <a:chExt cx="132" cy="132"/>
          </a:xfrm>
        </p:grpSpPr>
        <p:sp>
          <p:nvSpPr>
            <p:cNvPr id="46329" name="Oval 249"/>
            <p:cNvSpPr>
              <a:spLocks noChangeArrowheads="1"/>
            </p:cNvSpPr>
            <p:nvPr/>
          </p:nvSpPr>
          <p:spPr bwMode="auto">
            <a:xfrm>
              <a:off x="1632" y="2712"/>
              <a:ext cx="132" cy="132"/>
            </a:xfrm>
            <a:prstGeom prst="ellipse">
              <a:avLst/>
            </a:prstGeom>
            <a:solidFill>
              <a:srgbClr val="47BAD6"/>
            </a:solidFill>
            <a:ln w="317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6330" name="Line 250"/>
            <p:cNvSpPr>
              <a:spLocks noChangeShapeType="1"/>
            </p:cNvSpPr>
            <p:nvPr/>
          </p:nvSpPr>
          <p:spPr bwMode="auto">
            <a:xfrm>
              <a:off x="1651" y="2736"/>
              <a:ext cx="93" cy="87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6331" name="Line 251"/>
            <p:cNvSpPr>
              <a:spLocks noChangeShapeType="1"/>
            </p:cNvSpPr>
            <p:nvPr/>
          </p:nvSpPr>
          <p:spPr bwMode="auto">
            <a:xfrm rot="-5400000">
              <a:off x="1652" y="2739"/>
              <a:ext cx="93" cy="87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46095" name="Group 252"/>
          <p:cNvGrpSpPr>
            <a:grpSpLocks/>
          </p:cNvGrpSpPr>
          <p:nvPr/>
        </p:nvGrpSpPr>
        <p:grpSpPr bwMode="auto">
          <a:xfrm>
            <a:off x="1831975" y="4065588"/>
            <a:ext cx="171450" cy="246062"/>
            <a:chOff x="1277" y="2707"/>
            <a:chExt cx="108" cy="155"/>
          </a:xfrm>
        </p:grpSpPr>
        <p:sp>
          <p:nvSpPr>
            <p:cNvPr id="46333" name="AutoShape 253"/>
            <p:cNvSpPr>
              <a:spLocks noChangeArrowheads="1"/>
            </p:cNvSpPr>
            <p:nvPr/>
          </p:nvSpPr>
          <p:spPr bwMode="auto">
            <a:xfrm rot="-5400000">
              <a:off x="1305" y="2679"/>
              <a:ext cx="51" cy="108"/>
            </a:xfrm>
            <a:prstGeom prst="flowChartDelay">
              <a:avLst/>
            </a:prstGeom>
            <a:solidFill>
              <a:srgbClr val="47BAD6"/>
            </a:solidFill>
            <a:ln w="3175">
              <a:solidFill>
                <a:schemeClr val="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6334" name="AutoShape 254"/>
            <p:cNvSpPr>
              <a:spLocks noChangeArrowheads="1"/>
            </p:cNvSpPr>
            <p:nvPr/>
          </p:nvSpPr>
          <p:spPr bwMode="auto">
            <a:xfrm rot="-5400000">
              <a:off x="1287" y="2766"/>
              <a:ext cx="87" cy="105"/>
            </a:xfrm>
            <a:prstGeom prst="flowChartCollate">
              <a:avLst/>
            </a:prstGeom>
            <a:solidFill>
              <a:srgbClr val="47BAD6"/>
            </a:solidFill>
            <a:ln w="3175">
              <a:solidFill>
                <a:schemeClr val="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6335" name="Line 255"/>
            <p:cNvSpPr>
              <a:spLocks noChangeShapeType="1"/>
            </p:cNvSpPr>
            <p:nvPr/>
          </p:nvSpPr>
          <p:spPr bwMode="auto">
            <a:xfrm flipV="1">
              <a:off x="1329" y="2757"/>
              <a:ext cx="0" cy="6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46336" name="Line 256"/>
          <p:cNvSpPr>
            <a:spLocks noChangeShapeType="1"/>
          </p:cNvSpPr>
          <p:nvPr/>
        </p:nvSpPr>
        <p:spPr bwMode="auto">
          <a:xfrm>
            <a:off x="1638300" y="2847975"/>
            <a:ext cx="0" cy="1085850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6337" name="Freeform 257"/>
          <p:cNvSpPr>
            <a:spLocks/>
          </p:cNvSpPr>
          <p:nvPr/>
        </p:nvSpPr>
        <p:spPr bwMode="auto">
          <a:xfrm>
            <a:off x="1301750" y="3940175"/>
            <a:ext cx="863600" cy="127000"/>
          </a:xfrm>
          <a:custGeom>
            <a:avLst/>
            <a:gdLst/>
            <a:ahLst/>
            <a:cxnLst>
              <a:cxn ang="0">
                <a:pos x="0" y="80"/>
              </a:cxn>
              <a:cxn ang="0">
                <a:pos x="0" y="0"/>
              </a:cxn>
              <a:cxn ang="0">
                <a:pos x="544" y="0"/>
              </a:cxn>
              <a:cxn ang="0">
                <a:pos x="544" y="80"/>
              </a:cxn>
            </a:cxnLst>
            <a:rect l="0" t="0" r="r" b="b"/>
            <a:pathLst>
              <a:path w="544" h="80">
                <a:moveTo>
                  <a:pt x="0" y="80"/>
                </a:moveTo>
                <a:lnTo>
                  <a:pt x="0" y="0"/>
                </a:lnTo>
                <a:lnTo>
                  <a:pt x="544" y="0"/>
                </a:lnTo>
                <a:lnTo>
                  <a:pt x="544" y="80"/>
                </a:lnTo>
              </a:path>
            </a:pathLst>
          </a:custGeom>
          <a:noFill/>
          <a:ln w="19050" cmpd="sng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6338" name="Line 258"/>
          <p:cNvSpPr>
            <a:spLocks noChangeShapeType="1"/>
          </p:cNvSpPr>
          <p:nvPr/>
        </p:nvSpPr>
        <p:spPr bwMode="auto">
          <a:xfrm>
            <a:off x="1917700" y="3940175"/>
            <a:ext cx="0" cy="120650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6339" name="Line 259"/>
          <p:cNvSpPr>
            <a:spLocks noChangeShapeType="1"/>
          </p:cNvSpPr>
          <p:nvPr/>
        </p:nvSpPr>
        <p:spPr bwMode="auto">
          <a:xfrm>
            <a:off x="1568450" y="3940175"/>
            <a:ext cx="0" cy="120650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6340" name="AutoShape 260"/>
          <p:cNvSpPr>
            <a:spLocks noChangeArrowheads="1"/>
          </p:cNvSpPr>
          <p:nvPr/>
        </p:nvSpPr>
        <p:spPr bwMode="auto">
          <a:xfrm>
            <a:off x="1595438" y="3051175"/>
            <a:ext cx="95250" cy="295275"/>
          </a:xfrm>
          <a:prstGeom prst="roundRect">
            <a:avLst>
              <a:gd name="adj" fmla="val 16667"/>
            </a:avLst>
          </a:prstGeom>
          <a:solidFill>
            <a:srgbClr val="4D4D4D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6341" name="Freeform 261"/>
          <p:cNvSpPr>
            <a:spLocks/>
          </p:cNvSpPr>
          <p:nvPr/>
        </p:nvSpPr>
        <p:spPr bwMode="auto">
          <a:xfrm>
            <a:off x="1593850" y="3114675"/>
            <a:ext cx="76200" cy="28575"/>
          </a:xfrm>
          <a:custGeom>
            <a:avLst/>
            <a:gdLst/>
            <a:ahLst/>
            <a:cxnLst>
              <a:cxn ang="0">
                <a:pos x="0" y="18"/>
              </a:cxn>
              <a:cxn ang="0">
                <a:pos x="24" y="18"/>
              </a:cxn>
              <a:cxn ang="0">
                <a:pos x="36" y="0"/>
              </a:cxn>
              <a:cxn ang="0">
                <a:pos x="48" y="18"/>
              </a:cxn>
            </a:cxnLst>
            <a:rect l="0" t="0" r="r" b="b"/>
            <a:pathLst>
              <a:path w="48" h="18">
                <a:moveTo>
                  <a:pt x="0" y="18"/>
                </a:moveTo>
                <a:lnTo>
                  <a:pt x="24" y="18"/>
                </a:lnTo>
                <a:lnTo>
                  <a:pt x="36" y="0"/>
                </a:lnTo>
                <a:lnTo>
                  <a:pt x="48" y="18"/>
                </a:lnTo>
              </a:path>
            </a:pathLst>
          </a:custGeom>
          <a:noFill/>
          <a:ln w="3175" cmpd="sng">
            <a:solidFill>
              <a:srgbClr val="FFFF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6345" name="Text Box 265"/>
          <p:cNvSpPr txBox="1">
            <a:spLocks noChangeArrowheads="1"/>
          </p:cNvSpPr>
          <p:nvPr/>
        </p:nvSpPr>
        <p:spPr bwMode="auto">
          <a:xfrm>
            <a:off x="2286000" y="4572000"/>
            <a:ext cx="473075" cy="231775"/>
          </a:xfrm>
          <a:prstGeom prst="rect">
            <a:avLst/>
          </a:prstGeom>
          <a:solidFill>
            <a:srgbClr val="FFFF99"/>
          </a:solidFill>
          <a:ln w="317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900"/>
              <a:t>Falha</a:t>
            </a:r>
          </a:p>
        </p:txBody>
      </p:sp>
      <p:sp>
        <p:nvSpPr>
          <p:cNvPr id="46346" name="Text Box 266"/>
          <p:cNvSpPr txBox="1">
            <a:spLocks noChangeArrowheads="1"/>
          </p:cNvSpPr>
          <p:nvPr/>
        </p:nvSpPr>
        <p:spPr bwMode="auto">
          <a:xfrm>
            <a:off x="1295400" y="4572000"/>
            <a:ext cx="473075" cy="231775"/>
          </a:xfrm>
          <a:prstGeom prst="rect">
            <a:avLst/>
          </a:prstGeom>
          <a:solidFill>
            <a:srgbClr val="CCECFF"/>
          </a:solidFill>
          <a:ln w="317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900"/>
              <a:t>Falha</a:t>
            </a:r>
          </a:p>
        </p:txBody>
      </p:sp>
      <p:sp>
        <p:nvSpPr>
          <p:cNvPr id="264" name="Retângulo 263"/>
          <p:cNvSpPr/>
          <p:nvPr/>
        </p:nvSpPr>
        <p:spPr>
          <a:xfrm>
            <a:off x="357190" y="214290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2000" dirty="0" err="1" smtClean="0">
                <a:solidFill>
                  <a:schemeClr val="bg1"/>
                </a:solidFill>
                <a:latin typeface="Garamond" pitchFamily="18" charset="0"/>
              </a:rPr>
              <a:t>Fieldbus</a:t>
            </a:r>
            <a:r>
              <a:rPr lang="pt-BR" sz="2000" dirty="0" smtClean="0">
                <a:solidFill>
                  <a:schemeClr val="bg1"/>
                </a:solidFill>
                <a:latin typeface="Garamond" pitchFamily="18" charset="0"/>
              </a:rPr>
              <a:t> </a:t>
            </a:r>
            <a:r>
              <a:rPr lang="pt-BR" sz="2000" dirty="0" err="1" smtClean="0">
                <a:solidFill>
                  <a:schemeClr val="bg1"/>
                </a:solidFill>
                <a:latin typeface="Garamond" pitchFamily="18" charset="0"/>
              </a:rPr>
              <a:t>Foundation</a:t>
            </a:r>
            <a:endParaRPr lang="en-US" sz="2000" dirty="0">
              <a:solidFill>
                <a:schemeClr val="bg1"/>
              </a:solidFill>
              <a:latin typeface="Garamond" pitchFamily="18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031 -0.05023 L -0.07969 -0.32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63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81481E-6 L -0.02136 -0.32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63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" y="-1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345" grpId="0" animBg="1"/>
      <p:bldP spid="46346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66" name="Rectangle 1146"/>
          <p:cNvSpPr>
            <a:spLocks noChangeArrowheads="1"/>
          </p:cNvSpPr>
          <p:nvPr/>
        </p:nvSpPr>
        <p:spPr bwMode="auto">
          <a:xfrm>
            <a:off x="1101725" y="2457450"/>
            <a:ext cx="6008688" cy="2154238"/>
          </a:xfrm>
          <a:prstGeom prst="rect">
            <a:avLst/>
          </a:prstGeom>
          <a:solidFill>
            <a:srgbClr val="CCFFFF">
              <a:alpha val="3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</p:txBody>
      </p:sp>
      <p:sp>
        <p:nvSpPr>
          <p:cNvPr id="57460" name="Text Box 1140"/>
          <p:cNvSpPr txBox="1">
            <a:spLocks noChangeArrowheads="1"/>
          </p:cNvSpPr>
          <p:nvPr/>
        </p:nvSpPr>
        <p:spPr bwMode="auto">
          <a:xfrm>
            <a:off x="4371975" y="3733800"/>
            <a:ext cx="16351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s-MX" sz="1000"/>
              <a:t>Dispositivo de Enlace</a:t>
            </a:r>
          </a:p>
          <a:p>
            <a:pPr algn="ctr"/>
            <a:r>
              <a:rPr lang="es-MX" sz="1000" i="1"/>
              <a:t>Linking Device</a:t>
            </a:r>
          </a:p>
        </p:txBody>
      </p:sp>
      <p:sp>
        <p:nvSpPr>
          <p:cNvPr id="57464" name="Rectangle 1144"/>
          <p:cNvSpPr>
            <a:spLocks noChangeArrowheads="1"/>
          </p:cNvSpPr>
          <p:nvPr/>
        </p:nvSpPr>
        <p:spPr bwMode="auto">
          <a:xfrm>
            <a:off x="1101725" y="4637088"/>
            <a:ext cx="6008688" cy="1306512"/>
          </a:xfrm>
          <a:prstGeom prst="rect">
            <a:avLst/>
          </a:prstGeom>
          <a:solidFill>
            <a:srgbClr val="FFFF00">
              <a:alpha val="3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s-MX"/>
          </a:p>
        </p:txBody>
      </p:sp>
      <p:sp>
        <p:nvSpPr>
          <p:cNvPr id="56325" name="Rectangle 5"/>
          <p:cNvSpPr>
            <a:spLocks noChangeArrowheads="1"/>
          </p:cNvSpPr>
          <p:nvPr/>
        </p:nvSpPr>
        <p:spPr bwMode="auto">
          <a:xfrm>
            <a:off x="177800" y="1206500"/>
            <a:ext cx="8610600" cy="128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57200" indent="-457200">
              <a:lnSpc>
                <a:spcPct val="70000"/>
              </a:lnSpc>
              <a:spcBef>
                <a:spcPct val="30000"/>
              </a:spcBef>
              <a:spcAft>
                <a:spcPct val="30000"/>
              </a:spcAft>
              <a:buClr>
                <a:schemeClr val="bg2"/>
              </a:buClr>
              <a:buSzPct val="80000"/>
              <a:buFont typeface="Wingdings" pitchFamily="2" charset="2"/>
              <a:buChar char="à"/>
            </a:pPr>
            <a:r>
              <a:rPr lang="pt-BR" sz="2400" smtClean="0">
                <a:solidFill>
                  <a:srgbClr val="000000"/>
                </a:solidFill>
                <a:latin typeface="Garamond" pitchFamily="18" charset="0"/>
              </a:rPr>
              <a:t>Dois niveis de comunicação:</a:t>
            </a:r>
          </a:p>
          <a:p>
            <a:pPr marL="1041400" lvl="1" indent="-469900">
              <a:lnSpc>
                <a:spcPct val="70000"/>
              </a:lnSpc>
              <a:spcBef>
                <a:spcPct val="30000"/>
              </a:spcBef>
              <a:spcAft>
                <a:spcPct val="30000"/>
              </a:spcAft>
              <a:buClr>
                <a:schemeClr val="bg2"/>
              </a:buClr>
              <a:buFontTx/>
              <a:buChar char="–"/>
            </a:pPr>
            <a:r>
              <a:rPr lang="pt-BR" sz="2000" smtClean="0">
                <a:solidFill>
                  <a:srgbClr val="000000"/>
                </a:solidFill>
                <a:latin typeface="Garamond" pitchFamily="18" charset="0"/>
              </a:rPr>
              <a:t>H1: 31.25 Kbps</a:t>
            </a:r>
          </a:p>
          <a:p>
            <a:pPr marL="1041400" lvl="1" indent="-469900">
              <a:lnSpc>
                <a:spcPct val="70000"/>
              </a:lnSpc>
              <a:spcBef>
                <a:spcPct val="30000"/>
              </a:spcBef>
              <a:spcAft>
                <a:spcPct val="30000"/>
              </a:spcAft>
              <a:buClr>
                <a:schemeClr val="bg2"/>
              </a:buClr>
              <a:buFontTx/>
              <a:buChar char="–"/>
            </a:pPr>
            <a:r>
              <a:rPr lang="pt-BR" sz="2000" smtClean="0">
                <a:solidFill>
                  <a:srgbClr val="000000"/>
                </a:solidFill>
                <a:latin typeface="Garamond" pitchFamily="18" charset="0"/>
              </a:rPr>
              <a:t>HSE: 100 Mbps Ethernet de Alta Velocidade</a:t>
            </a:r>
            <a:endParaRPr lang="pt-BR" sz="2000">
              <a:solidFill>
                <a:srgbClr val="000000"/>
              </a:solidFill>
              <a:latin typeface="Garamond" pitchFamily="18" charset="0"/>
            </a:endParaRPr>
          </a:p>
        </p:txBody>
      </p:sp>
      <p:grpSp>
        <p:nvGrpSpPr>
          <p:cNvPr id="2" name="Group 333"/>
          <p:cNvGrpSpPr>
            <a:grpSpLocks/>
          </p:cNvGrpSpPr>
          <p:nvPr/>
        </p:nvGrpSpPr>
        <p:grpSpPr bwMode="auto">
          <a:xfrm>
            <a:off x="2841625" y="2684463"/>
            <a:ext cx="642938" cy="638175"/>
            <a:chOff x="514" y="2641"/>
            <a:chExt cx="405" cy="402"/>
          </a:xfrm>
        </p:grpSpPr>
        <p:grpSp>
          <p:nvGrpSpPr>
            <p:cNvPr id="3" name="Group 334"/>
            <p:cNvGrpSpPr>
              <a:grpSpLocks/>
            </p:cNvGrpSpPr>
            <p:nvPr/>
          </p:nvGrpSpPr>
          <p:grpSpPr bwMode="auto">
            <a:xfrm>
              <a:off x="592" y="2861"/>
              <a:ext cx="258" cy="122"/>
              <a:chOff x="608" y="2573"/>
              <a:chExt cx="258" cy="122"/>
            </a:xfrm>
          </p:grpSpPr>
          <p:grpSp>
            <p:nvGrpSpPr>
              <p:cNvPr id="4" name="Group 335"/>
              <p:cNvGrpSpPr>
                <a:grpSpLocks/>
              </p:cNvGrpSpPr>
              <p:nvPr/>
            </p:nvGrpSpPr>
            <p:grpSpPr bwMode="auto">
              <a:xfrm>
                <a:off x="608" y="2573"/>
                <a:ext cx="258" cy="122"/>
                <a:chOff x="608" y="2573"/>
                <a:chExt cx="258" cy="122"/>
              </a:xfrm>
            </p:grpSpPr>
            <p:grpSp>
              <p:nvGrpSpPr>
                <p:cNvPr id="5" name="Group 336"/>
                <p:cNvGrpSpPr>
                  <a:grpSpLocks/>
                </p:cNvGrpSpPr>
                <p:nvPr/>
              </p:nvGrpSpPr>
              <p:grpSpPr bwMode="auto">
                <a:xfrm>
                  <a:off x="608" y="2573"/>
                  <a:ext cx="258" cy="122"/>
                  <a:chOff x="608" y="2573"/>
                  <a:chExt cx="258" cy="122"/>
                </a:xfrm>
              </p:grpSpPr>
              <p:grpSp>
                <p:nvGrpSpPr>
                  <p:cNvPr id="6" name="Group 337"/>
                  <p:cNvGrpSpPr>
                    <a:grpSpLocks/>
                  </p:cNvGrpSpPr>
                  <p:nvPr/>
                </p:nvGrpSpPr>
                <p:grpSpPr bwMode="auto">
                  <a:xfrm>
                    <a:off x="608" y="2573"/>
                    <a:ext cx="258" cy="122"/>
                    <a:chOff x="608" y="2573"/>
                    <a:chExt cx="258" cy="122"/>
                  </a:xfrm>
                </p:grpSpPr>
                <p:grpSp>
                  <p:nvGrpSpPr>
                    <p:cNvPr id="7" name="Group 33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08" y="2573"/>
                      <a:ext cx="258" cy="122"/>
                      <a:chOff x="608" y="2573"/>
                      <a:chExt cx="258" cy="122"/>
                    </a:xfrm>
                  </p:grpSpPr>
                  <p:sp>
                    <p:nvSpPr>
                      <p:cNvPr id="56659" name="Rectangle 33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08" y="2601"/>
                        <a:ext cx="258" cy="94"/>
                      </a:xfrm>
                      <a:prstGeom prst="rect">
                        <a:avLst/>
                      </a:prstGeom>
                      <a:solidFill>
                        <a:srgbClr val="C0C0C0"/>
                      </a:solidFill>
                      <a:ln w="1588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56660" name="Freeform 34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609" y="2573"/>
                        <a:ext cx="256" cy="28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57"/>
                          </a:cxn>
                          <a:cxn ang="0">
                            <a:pos x="769" y="57"/>
                          </a:cxn>
                          <a:cxn ang="0">
                            <a:pos x="696" y="0"/>
                          </a:cxn>
                          <a:cxn ang="0">
                            <a:pos x="80" y="0"/>
                          </a:cxn>
                          <a:cxn ang="0">
                            <a:pos x="0" y="57"/>
                          </a:cxn>
                        </a:cxnLst>
                        <a:rect l="0" t="0" r="r" b="b"/>
                        <a:pathLst>
                          <a:path w="769" h="57">
                            <a:moveTo>
                              <a:pt x="0" y="57"/>
                            </a:moveTo>
                            <a:lnTo>
                              <a:pt x="769" y="57"/>
                            </a:lnTo>
                            <a:lnTo>
                              <a:pt x="696" y="0"/>
                            </a:lnTo>
                            <a:lnTo>
                              <a:pt x="80" y="0"/>
                            </a:lnTo>
                            <a:lnTo>
                              <a:pt x="0" y="57"/>
                            </a:lnTo>
                            <a:close/>
                          </a:path>
                        </a:pathLst>
                      </a:custGeom>
                      <a:solidFill>
                        <a:srgbClr val="C0C0C0"/>
                      </a:solidFill>
                      <a:ln w="1588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</p:grpSp>
                <p:sp>
                  <p:nvSpPr>
                    <p:cNvPr id="56661" name="Line 34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13" y="2597"/>
                      <a:ext cx="249" cy="1"/>
                    </a:xfrm>
                    <a:prstGeom prst="line">
                      <a:avLst/>
                    </a:prstGeom>
                    <a:noFill/>
                    <a:ln w="1588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pt-BR"/>
                    </a:p>
                  </p:txBody>
                </p:sp>
              </p:grpSp>
              <p:grpSp>
                <p:nvGrpSpPr>
                  <p:cNvPr id="8" name="Group 342"/>
                  <p:cNvGrpSpPr>
                    <a:grpSpLocks/>
                  </p:cNvGrpSpPr>
                  <p:nvPr/>
                </p:nvGrpSpPr>
                <p:grpSpPr bwMode="auto">
                  <a:xfrm>
                    <a:off x="619" y="2671"/>
                    <a:ext cx="241" cy="20"/>
                    <a:chOff x="619" y="2671"/>
                    <a:chExt cx="241" cy="20"/>
                  </a:xfrm>
                </p:grpSpPr>
                <p:grpSp>
                  <p:nvGrpSpPr>
                    <p:cNvPr id="9" name="Group 34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19" y="2671"/>
                      <a:ext cx="120" cy="20"/>
                      <a:chOff x="619" y="2671"/>
                      <a:chExt cx="120" cy="20"/>
                    </a:xfrm>
                  </p:grpSpPr>
                  <p:grpSp>
                    <p:nvGrpSpPr>
                      <p:cNvPr id="10" name="Group 34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619" y="2671"/>
                        <a:ext cx="59" cy="20"/>
                        <a:chOff x="619" y="2671"/>
                        <a:chExt cx="59" cy="20"/>
                      </a:xfrm>
                    </p:grpSpPr>
                    <p:grpSp>
                      <p:nvGrpSpPr>
                        <p:cNvPr id="11" name="Group 345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619" y="2671"/>
                          <a:ext cx="28" cy="20"/>
                          <a:chOff x="619" y="2671"/>
                          <a:chExt cx="28" cy="20"/>
                        </a:xfrm>
                      </p:grpSpPr>
                      <p:grpSp>
                        <p:nvGrpSpPr>
                          <p:cNvPr id="12" name="Group 346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619" y="2671"/>
                            <a:ext cx="13" cy="20"/>
                            <a:chOff x="619" y="2671"/>
                            <a:chExt cx="13" cy="20"/>
                          </a:xfrm>
                        </p:grpSpPr>
                        <p:grpSp>
                          <p:nvGrpSpPr>
                            <p:cNvPr id="13" name="Group 347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619" y="2671"/>
                              <a:ext cx="6" cy="20"/>
                              <a:chOff x="619" y="2671"/>
                              <a:chExt cx="6" cy="20"/>
                            </a:xfrm>
                          </p:grpSpPr>
                          <p:sp>
                            <p:nvSpPr>
                              <p:cNvPr id="56668" name="Rectangle 348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619" y="2671"/>
                                <a:ext cx="2" cy="20"/>
                              </a:xfrm>
                              <a:prstGeom prst="rect">
                                <a:avLst/>
                              </a:prstGeom>
                              <a:solidFill>
                                <a:srgbClr val="000000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pt-BR"/>
                              </a:p>
                            </p:txBody>
                          </p:sp>
                          <p:sp>
                            <p:nvSpPr>
                              <p:cNvPr id="56669" name="Rectangle 349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622" y="2671"/>
                                <a:ext cx="3" cy="20"/>
                              </a:xfrm>
                              <a:prstGeom prst="rect">
                                <a:avLst/>
                              </a:prstGeom>
                              <a:solidFill>
                                <a:srgbClr val="000000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pt-BR"/>
                              </a:p>
                            </p:txBody>
                          </p:sp>
                        </p:grpSp>
                        <p:grpSp>
                          <p:nvGrpSpPr>
                            <p:cNvPr id="14" name="Group 350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626" y="2671"/>
                              <a:ext cx="6" cy="20"/>
                              <a:chOff x="626" y="2671"/>
                              <a:chExt cx="6" cy="20"/>
                            </a:xfrm>
                          </p:grpSpPr>
                          <p:sp>
                            <p:nvSpPr>
                              <p:cNvPr id="56671" name="Rectangle 351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626" y="2671"/>
                                <a:ext cx="2" cy="20"/>
                              </a:xfrm>
                              <a:prstGeom prst="rect">
                                <a:avLst/>
                              </a:prstGeom>
                              <a:solidFill>
                                <a:srgbClr val="000000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pt-BR"/>
                              </a:p>
                            </p:txBody>
                          </p:sp>
                          <p:sp>
                            <p:nvSpPr>
                              <p:cNvPr id="56672" name="Rectangle 352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630" y="2671"/>
                                <a:ext cx="2" cy="20"/>
                              </a:xfrm>
                              <a:prstGeom prst="rect">
                                <a:avLst/>
                              </a:prstGeom>
                              <a:solidFill>
                                <a:srgbClr val="000000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pt-BR"/>
                              </a:p>
                            </p:txBody>
                          </p:sp>
                        </p:grpSp>
                      </p:grpSp>
                      <p:grpSp>
                        <p:nvGrpSpPr>
                          <p:cNvPr id="15" name="Group 353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634" y="2671"/>
                            <a:ext cx="13" cy="20"/>
                            <a:chOff x="634" y="2671"/>
                            <a:chExt cx="13" cy="20"/>
                          </a:xfrm>
                        </p:grpSpPr>
                        <p:grpSp>
                          <p:nvGrpSpPr>
                            <p:cNvPr id="16" name="Group 354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634" y="2671"/>
                              <a:ext cx="6" cy="20"/>
                              <a:chOff x="634" y="2671"/>
                              <a:chExt cx="6" cy="20"/>
                            </a:xfrm>
                          </p:grpSpPr>
                          <p:sp>
                            <p:nvSpPr>
                              <p:cNvPr id="56675" name="Rectangle 355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634" y="2671"/>
                                <a:ext cx="2" cy="20"/>
                              </a:xfrm>
                              <a:prstGeom prst="rect">
                                <a:avLst/>
                              </a:prstGeom>
                              <a:solidFill>
                                <a:srgbClr val="000000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pt-BR"/>
                              </a:p>
                            </p:txBody>
                          </p:sp>
                          <p:sp>
                            <p:nvSpPr>
                              <p:cNvPr id="56676" name="Rectangle 356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638" y="2671"/>
                                <a:ext cx="2" cy="20"/>
                              </a:xfrm>
                              <a:prstGeom prst="rect">
                                <a:avLst/>
                              </a:prstGeom>
                              <a:solidFill>
                                <a:srgbClr val="000000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pt-BR"/>
                              </a:p>
                            </p:txBody>
                          </p:sp>
                        </p:grpSp>
                        <p:grpSp>
                          <p:nvGrpSpPr>
                            <p:cNvPr id="17" name="Group 357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642" y="2671"/>
                              <a:ext cx="5" cy="20"/>
                              <a:chOff x="642" y="2671"/>
                              <a:chExt cx="5" cy="20"/>
                            </a:xfrm>
                          </p:grpSpPr>
                          <p:sp>
                            <p:nvSpPr>
                              <p:cNvPr id="56678" name="Rectangle 358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642" y="2671"/>
                                <a:ext cx="1" cy="20"/>
                              </a:xfrm>
                              <a:prstGeom prst="rect">
                                <a:avLst/>
                              </a:prstGeom>
                              <a:solidFill>
                                <a:srgbClr val="000000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pt-BR"/>
                              </a:p>
                            </p:txBody>
                          </p:sp>
                          <p:sp>
                            <p:nvSpPr>
                              <p:cNvPr id="56679" name="Rectangle 359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646" y="2671"/>
                                <a:ext cx="1" cy="20"/>
                              </a:xfrm>
                              <a:prstGeom prst="rect">
                                <a:avLst/>
                              </a:prstGeom>
                              <a:solidFill>
                                <a:srgbClr val="000000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pt-BR"/>
                              </a:p>
                            </p:txBody>
                          </p:sp>
                        </p:grpSp>
                      </p:grpSp>
                    </p:grpSp>
                    <p:grpSp>
                      <p:nvGrpSpPr>
                        <p:cNvPr id="18" name="Group 36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649" y="2671"/>
                          <a:ext cx="29" cy="20"/>
                          <a:chOff x="649" y="2671"/>
                          <a:chExt cx="29" cy="20"/>
                        </a:xfrm>
                      </p:grpSpPr>
                      <p:grpSp>
                        <p:nvGrpSpPr>
                          <p:cNvPr id="19" name="Group 361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649" y="2671"/>
                            <a:ext cx="14" cy="20"/>
                            <a:chOff x="649" y="2671"/>
                            <a:chExt cx="14" cy="20"/>
                          </a:xfrm>
                        </p:grpSpPr>
                        <p:grpSp>
                          <p:nvGrpSpPr>
                            <p:cNvPr id="20" name="Group 362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649" y="2671"/>
                              <a:ext cx="6" cy="20"/>
                              <a:chOff x="649" y="2671"/>
                              <a:chExt cx="6" cy="20"/>
                            </a:xfrm>
                          </p:grpSpPr>
                          <p:sp>
                            <p:nvSpPr>
                              <p:cNvPr id="56683" name="Rectangle 363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649" y="2671"/>
                                <a:ext cx="2" cy="20"/>
                              </a:xfrm>
                              <a:prstGeom prst="rect">
                                <a:avLst/>
                              </a:prstGeom>
                              <a:solidFill>
                                <a:srgbClr val="000000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pt-BR"/>
                              </a:p>
                            </p:txBody>
                          </p:sp>
                          <p:sp>
                            <p:nvSpPr>
                              <p:cNvPr id="56684" name="Rectangle 364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653" y="2671"/>
                                <a:ext cx="2" cy="20"/>
                              </a:xfrm>
                              <a:prstGeom prst="rect">
                                <a:avLst/>
                              </a:prstGeom>
                              <a:solidFill>
                                <a:srgbClr val="000000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pt-BR"/>
                              </a:p>
                            </p:txBody>
                          </p:sp>
                        </p:grpSp>
                        <p:grpSp>
                          <p:nvGrpSpPr>
                            <p:cNvPr id="21" name="Group 365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657" y="2671"/>
                              <a:ext cx="6" cy="20"/>
                              <a:chOff x="657" y="2671"/>
                              <a:chExt cx="6" cy="20"/>
                            </a:xfrm>
                          </p:grpSpPr>
                          <p:sp>
                            <p:nvSpPr>
                              <p:cNvPr id="56686" name="Rectangle 366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657" y="2671"/>
                                <a:ext cx="2" cy="20"/>
                              </a:xfrm>
                              <a:prstGeom prst="rect">
                                <a:avLst/>
                              </a:prstGeom>
                              <a:solidFill>
                                <a:srgbClr val="000000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pt-BR"/>
                              </a:p>
                            </p:txBody>
                          </p:sp>
                          <p:sp>
                            <p:nvSpPr>
                              <p:cNvPr id="56687" name="Rectangle 367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661" y="2671"/>
                                <a:ext cx="2" cy="20"/>
                              </a:xfrm>
                              <a:prstGeom prst="rect">
                                <a:avLst/>
                              </a:prstGeom>
                              <a:solidFill>
                                <a:srgbClr val="000000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pt-BR"/>
                              </a:p>
                            </p:txBody>
                          </p:sp>
                        </p:grpSp>
                      </p:grpSp>
                      <p:grpSp>
                        <p:nvGrpSpPr>
                          <p:cNvPr id="22" name="Group 368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665" y="2671"/>
                            <a:ext cx="13" cy="20"/>
                            <a:chOff x="665" y="2671"/>
                            <a:chExt cx="13" cy="20"/>
                          </a:xfrm>
                        </p:grpSpPr>
                        <p:grpSp>
                          <p:nvGrpSpPr>
                            <p:cNvPr id="23" name="Group 369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665" y="2671"/>
                              <a:ext cx="5" cy="20"/>
                              <a:chOff x="665" y="2671"/>
                              <a:chExt cx="5" cy="20"/>
                            </a:xfrm>
                          </p:grpSpPr>
                          <p:sp>
                            <p:nvSpPr>
                              <p:cNvPr id="56690" name="Rectangle 370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665" y="2671"/>
                                <a:ext cx="1" cy="20"/>
                              </a:xfrm>
                              <a:prstGeom prst="rect">
                                <a:avLst/>
                              </a:prstGeom>
                              <a:solidFill>
                                <a:srgbClr val="000000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pt-BR"/>
                              </a:p>
                            </p:txBody>
                          </p:sp>
                          <p:sp>
                            <p:nvSpPr>
                              <p:cNvPr id="56691" name="Rectangle 371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668" y="2671"/>
                                <a:ext cx="2" cy="20"/>
                              </a:xfrm>
                              <a:prstGeom prst="rect">
                                <a:avLst/>
                              </a:prstGeom>
                              <a:solidFill>
                                <a:srgbClr val="000000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pt-BR"/>
                              </a:p>
                            </p:txBody>
                          </p:sp>
                        </p:grpSp>
                        <p:grpSp>
                          <p:nvGrpSpPr>
                            <p:cNvPr id="24" name="Group 372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672" y="2671"/>
                              <a:ext cx="6" cy="20"/>
                              <a:chOff x="672" y="2671"/>
                              <a:chExt cx="6" cy="20"/>
                            </a:xfrm>
                          </p:grpSpPr>
                          <p:sp>
                            <p:nvSpPr>
                              <p:cNvPr id="56693" name="Rectangle 373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672" y="2671"/>
                                <a:ext cx="2" cy="20"/>
                              </a:xfrm>
                              <a:prstGeom prst="rect">
                                <a:avLst/>
                              </a:prstGeom>
                              <a:solidFill>
                                <a:srgbClr val="000000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pt-BR"/>
                              </a:p>
                            </p:txBody>
                          </p:sp>
                          <p:sp>
                            <p:nvSpPr>
                              <p:cNvPr id="56694" name="Rectangle 374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676" y="2671"/>
                                <a:ext cx="2" cy="20"/>
                              </a:xfrm>
                              <a:prstGeom prst="rect">
                                <a:avLst/>
                              </a:prstGeom>
                              <a:solidFill>
                                <a:srgbClr val="000000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pt-BR"/>
                              </a:p>
                            </p:txBody>
                          </p:sp>
                        </p:grpSp>
                      </p:grpSp>
                    </p:grpSp>
                  </p:grpSp>
                  <p:grpSp>
                    <p:nvGrpSpPr>
                      <p:cNvPr id="25" name="Group 37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680" y="2671"/>
                        <a:ext cx="59" cy="20"/>
                        <a:chOff x="680" y="2671"/>
                        <a:chExt cx="59" cy="20"/>
                      </a:xfrm>
                    </p:grpSpPr>
                    <p:grpSp>
                      <p:nvGrpSpPr>
                        <p:cNvPr id="26" name="Group 376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680" y="2671"/>
                          <a:ext cx="28" cy="20"/>
                          <a:chOff x="680" y="2671"/>
                          <a:chExt cx="28" cy="20"/>
                        </a:xfrm>
                      </p:grpSpPr>
                      <p:grpSp>
                        <p:nvGrpSpPr>
                          <p:cNvPr id="27" name="Group 377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680" y="2671"/>
                            <a:ext cx="13" cy="20"/>
                            <a:chOff x="680" y="2671"/>
                            <a:chExt cx="13" cy="20"/>
                          </a:xfrm>
                        </p:grpSpPr>
                        <p:grpSp>
                          <p:nvGrpSpPr>
                            <p:cNvPr id="28" name="Group 378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680" y="2671"/>
                              <a:ext cx="5" cy="20"/>
                              <a:chOff x="680" y="2671"/>
                              <a:chExt cx="5" cy="20"/>
                            </a:xfrm>
                          </p:grpSpPr>
                          <p:sp>
                            <p:nvSpPr>
                              <p:cNvPr id="56699" name="Rectangle 379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680" y="2671"/>
                                <a:ext cx="2" cy="20"/>
                              </a:xfrm>
                              <a:prstGeom prst="rect">
                                <a:avLst/>
                              </a:prstGeom>
                              <a:solidFill>
                                <a:srgbClr val="000000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pt-BR"/>
                              </a:p>
                            </p:txBody>
                          </p:sp>
                          <p:sp>
                            <p:nvSpPr>
                              <p:cNvPr id="56700" name="Rectangle 380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683" y="2671"/>
                                <a:ext cx="2" cy="20"/>
                              </a:xfrm>
                              <a:prstGeom prst="rect">
                                <a:avLst/>
                              </a:prstGeom>
                              <a:solidFill>
                                <a:srgbClr val="000000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pt-BR"/>
                              </a:p>
                            </p:txBody>
                          </p:sp>
                        </p:grpSp>
                        <p:grpSp>
                          <p:nvGrpSpPr>
                            <p:cNvPr id="29" name="Group 381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687" y="2671"/>
                              <a:ext cx="6" cy="20"/>
                              <a:chOff x="687" y="2671"/>
                              <a:chExt cx="6" cy="20"/>
                            </a:xfrm>
                          </p:grpSpPr>
                          <p:sp>
                            <p:nvSpPr>
                              <p:cNvPr id="56702" name="Rectangle 382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687" y="2671"/>
                                <a:ext cx="2" cy="20"/>
                              </a:xfrm>
                              <a:prstGeom prst="rect">
                                <a:avLst/>
                              </a:prstGeom>
                              <a:solidFill>
                                <a:srgbClr val="000000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pt-BR"/>
                              </a:p>
                            </p:txBody>
                          </p:sp>
                          <p:sp>
                            <p:nvSpPr>
                              <p:cNvPr id="56703" name="Rectangle 383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691" y="2671"/>
                                <a:ext cx="2" cy="20"/>
                              </a:xfrm>
                              <a:prstGeom prst="rect">
                                <a:avLst/>
                              </a:prstGeom>
                              <a:solidFill>
                                <a:srgbClr val="000000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pt-BR"/>
                              </a:p>
                            </p:txBody>
                          </p:sp>
                        </p:grpSp>
                      </p:grpSp>
                      <p:grpSp>
                        <p:nvGrpSpPr>
                          <p:cNvPr id="30" name="Group 384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695" y="2671"/>
                            <a:ext cx="13" cy="20"/>
                            <a:chOff x="695" y="2671"/>
                            <a:chExt cx="13" cy="20"/>
                          </a:xfrm>
                        </p:grpSpPr>
                        <p:grpSp>
                          <p:nvGrpSpPr>
                            <p:cNvPr id="31" name="Group 385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695" y="2671"/>
                              <a:ext cx="6" cy="20"/>
                              <a:chOff x="695" y="2671"/>
                              <a:chExt cx="6" cy="20"/>
                            </a:xfrm>
                          </p:grpSpPr>
                          <p:sp>
                            <p:nvSpPr>
                              <p:cNvPr id="56706" name="Rectangle 386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695" y="2671"/>
                                <a:ext cx="2" cy="20"/>
                              </a:xfrm>
                              <a:prstGeom prst="rect">
                                <a:avLst/>
                              </a:prstGeom>
                              <a:solidFill>
                                <a:srgbClr val="000000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pt-BR"/>
                              </a:p>
                            </p:txBody>
                          </p:sp>
                          <p:sp>
                            <p:nvSpPr>
                              <p:cNvPr id="56707" name="Rectangle 387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699" y="2671"/>
                                <a:ext cx="2" cy="20"/>
                              </a:xfrm>
                              <a:prstGeom prst="rect">
                                <a:avLst/>
                              </a:prstGeom>
                              <a:solidFill>
                                <a:srgbClr val="000000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pt-BR"/>
                              </a:p>
                            </p:txBody>
                          </p:sp>
                        </p:grpSp>
                        <p:grpSp>
                          <p:nvGrpSpPr>
                            <p:cNvPr id="56673" name="Group 388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703" y="2671"/>
                              <a:ext cx="5" cy="20"/>
                              <a:chOff x="703" y="2671"/>
                              <a:chExt cx="5" cy="20"/>
                            </a:xfrm>
                          </p:grpSpPr>
                          <p:sp>
                            <p:nvSpPr>
                              <p:cNvPr id="56709" name="Rectangle 389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703" y="2671"/>
                                <a:ext cx="2" cy="20"/>
                              </a:xfrm>
                              <a:prstGeom prst="rect">
                                <a:avLst/>
                              </a:prstGeom>
                              <a:solidFill>
                                <a:srgbClr val="000000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pt-BR"/>
                              </a:p>
                            </p:txBody>
                          </p:sp>
                          <p:sp>
                            <p:nvSpPr>
                              <p:cNvPr id="56710" name="Rectangle 390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706" y="2671"/>
                                <a:ext cx="2" cy="20"/>
                              </a:xfrm>
                              <a:prstGeom prst="rect">
                                <a:avLst/>
                              </a:prstGeom>
                              <a:solidFill>
                                <a:srgbClr val="000000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pt-BR"/>
                              </a:p>
                            </p:txBody>
                          </p:sp>
                        </p:grpSp>
                      </p:grpSp>
                    </p:grpSp>
                    <p:grpSp>
                      <p:nvGrpSpPr>
                        <p:cNvPr id="56674" name="Group 391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710" y="2671"/>
                          <a:ext cx="29" cy="20"/>
                          <a:chOff x="710" y="2671"/>
                          <a:chExt cx="29" cy="20"/>
                        </a:xfrm>
                      </p:grpSpPr>
                      <p:grpSp>
                        <p:nvGrpSpPr>
                          <p:cNvPr id="56677" name="Group 392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710" y="2671"/>
                            <a:ext cx="13" cy="20"/>
                            <a:chOff x="710" y="2671"/>
                            <a:chExt cx="13" cy="20"/>
                          </a:xfrm>
                        </p:grpSpPr>
                        <p:grpSp>
                          <p:nvGrpSpPr>
                            <p:cNvPr id="56680" name="Group 393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710" y="2671"/>
                              <a:ext cx="6" cy="20"/>
                              <a:chOff x="710" y="2671"/>
                              <a:chExt cx="6" cy="20"/>
                            </a:xfrm>
                          </p:grpSpPr>
                          <p:sp>
                            <p:nvSpPr>
                              <p:cNvPr id="56714" name="Rectangle 394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710" y="2671"/>
                                <a:ext cx="2" cy="20"/>
                              </a:xfrm>
                              <a:prstGeom prst="rect">
                                <a:avLst/>
                              </a:prstGeom>
                              <a:solidFill>
                                <a:srgbClr val="000000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pt-BR"/>
                              </a:p>
                            </p:txBody>
                          </p:sp>
                          <p:sp>
                            <p:nvSpPr>
                              <p:cNvPr id="56715" name="Rectangle 395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714" y="2671"/>
                                <a:ext cx="2" cy="20"/>
                              </a:xfrm>
                              <a:prstGeom prst="rect">
                                <a:avLst/>
                              </a:prstGeom>
                              <a:solidFill>
                                <a:srgbClr val="000000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pt-BR"/>
                              </a:p>
                            </p:txBody>
                          </p:sp>
                        </p:grpSp>
                        <p:grpSp>
                          <p:nvGrpSpPr>
                            <p:cNvPr id="56681" name="Group 396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718" y="2671"/>
                              <a:ext cx="5" cy="20"/>
                              <a:chOff x="718" y="2671"/>
                              <a:chExt cx="5" cy="20"/>
                            </a:xfrm>
                          </p:grpSpPr>
                          <p:sp>
                            <p:nvSpPr>
                              <p:cNvPr id="56717" name="Rectangle 397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718" y="2671"/>
                                <a:ext cx="2" cy="20"/>
                              </a:xfrm>
                              <a:prstGeom prst="rect">
                                <a:avLst/>
                              </a:prstGeom>
                              <a:solidFill>
                                <a:srgbClr val="000000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pt-BR"/>
                              </a:p>
                            </p:txBody>
                          </p:sp>
                          <p:sp>
                            <p:nvSpPr>
                              <p:cNvPr id="56718" name="Rectangle 398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722" y="2671"/>
                                <a:ext cx="1" cy="20"/>
                              </a:xfrm>
                              <a:prstGeom prst="rect">
                                <a:avLst/>
                              </a:prstGeom>
                              <a:solidFill>
                                <a:srgbClr val="000000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pt-BR"/>
                              </a:p>
                            </p:txBody>
                          </p:sp>
                        </p:grpSp>
                      </p:grpSp>
                      <p:grpSp>
                        <p:nvGrpSpPr>
                          <p:cNvPr id="56682" name="Group 399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725" y="2671"/>
                            <a:ext cx="14" cy="20"/>
                            <a:chOff x="725" y="2671"/>
                            <a:chExt cx="14" cy="20"/>
                          </a:xfrm>
                        </p:grpSpPr>
                        <p:grpSp>
                          <p:nvGrpSpPr>
                            <p:cNvPr id="56685" name="Group 400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725" y="2671"/>
                              <a:ext cx="6" cy="20"/>
                              <a:chOff x="725" y="2671"/>
                              <a:chExt cx="6" cy="20"/>
                            </a:xfrm>
                          </p:grpSpPr>
                          <p:sp>
                            <p:nvSpPr>
                              <p:cNvPr id="56721" name="Rectangle 401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725" y="2671"/>
                                <a:ext cx="2" cy="20"/>
                              </a:xfrm>
                              <a:prstGeom prst="rect">
                                <a:avLst/>
                              </a:prstGeom>
                              <a:solidFill>
                                <a:srgbClr val="000000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pt-BR"/>
                              </a:p>
                            </p:txBody>
                          </p:sp>
                          <p:sp>
                            <p:nvSpPr>
                              <p:cNvPr id="56722" name="Rectangle 402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729" y="2671"/>
                                <a:ext cx="2" cy="20"/>
                              </a:xfrm>
                              <a:prstGeom prst="rect">
                                <a:avLst/>
                              </a:prstGeom>
                              <a:solidFill>
                                <a:srgbClr val="000000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pt-BR"/>
                              </a:p>
                            </p:txBody>
                          </p:sp>
                        </p:grpSp>
                        <p:grpSp>
                          <p:nvGrpSpPr>
                            <p:cNvPr id="56688" name="Group 403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733" y="2671"/>
                              <a:ext cx="6" cy="20"/>
                              <a:chOff x="733" y="2671"/>
                              <a:chExt cx="6" cy="20"/>
                            </a:xfrm>
                          </p:grpSpPr>
                          <p:sp>
                            <p:nvSpPr>
                              <p:cNvPr id="56724" name="Rectangle 404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733" y="2671"/>
                                <a:ext cx="2" cy="20"/>
                              </a:xfrm>
                              <a:prstGeom prst="rect">
                                <a:avLst/>
                              </a:prstGeom>
                              <a:solidFill>
                                <a:srgbClr val="000000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pt-BR"/>
                              </a:p>
                            </p:txBody>
                          </p:sp>
                          <p:sp>
                            <p:nvSpPr>
                              <p:cNvPr id="56725" name="Rectangle 405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737" y="2671"/>
                                <a:ext cx="2" cy="20"/>
                              </a:xfrm>
                              <a:prstGeom prst="rect">
                                <a:avLst/>
                              </a:prstGeom>
                              <a:solidFill>
                                <a:srgbClr val="000000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pt-BR"/>
                              </a:p>
                            </p:txBody>
                          </p:sp>
                        </p:grpSp>
                      </p:grpSp>
                    </p:grpSp>
                  </p:grpSp>
                </p:grpSp>
                <p:grpSp>
                  <p:nvGrpSpPr>
                    <p:cNvPr id="56689" name="Group 40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740" y="2671"/>
                      <a:ext cx="120" cy="20"/>
                      <a:chOff x="740" y="2671"/>
                      <a:chExt cx="120" cy="20"/>
                    </a:xfrm>
                  </p:grpSpPr>
                  <p:grpSp>
                    <p:nvGrpSpPr>
                      <p:cNvPr id="56692" name="Group 407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740" y="2671"/>
                        <a:ext cx="59" cy="20"/>
                        <a:chOff x="740" y="2671"/>
                        <a:chExt cx="59" cy="20"/>
                      </a:xfrm>
                    </p:grpSpPr>
                    <p:grpSp>
                      <p:nvGrpSpPr>
                        <p:cNvPr id="56695" name="Group 408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740" y="2671"/>
                          <a:ext cx="29" cy="20"/>
                          <a:chOff x="740" y="2671"/>
                          <a:chExt cx="29" cy="20"/>
                        </a:xfrm>
                      </p:grpSpPr>
                      <p:grpSp>
                        <p:nvGrpSpPr>
                          <p:cNvPr id="56696" name="Group 409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740" y="2671"/>
                            <a:ext cx="14" cy="20"/>
                            <a:chOff x="740" y="2671"/>
                            <a:chExt cx="14" cy="20"/>
                          </a:xfrm>
                        </p:grpSpPr>
                        <p:grpSp>
                          <p:nvGrpSpPr>
                            <p:cNvPr id="56697" name="Group 410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740" y="2671"/>
                              <a:ext cx="6" cy="20"/>
                              <a:chOff x="740" y="2671"/>
                              <a:chExt cx="6" cy="20"/>
                            </a:xfrm>
                          </p:grpSpPr>
                          <p:sp>
                            <p:nvSpPr>
                              <p:cNvPr id="56731" name="Rectangle 411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740" y="2671"/>
                                <a:ext cx="2" cy="20"/>
                              </a:xfrm>
                              <a:prstGeom prst="rect">
                                <a:avLst/>
                              </a:prstGeom>
                              <a:solidFill>
                                <a:srgbClr val="000000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pt-BR"/>
                              </a:p>
                            </p:txBody>
                          </p:sp>
                          <p:sp>
                            <p:nvSpPr>
                              <p:cNvPr id="56732" name="Rectangle 412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744" y="2671"/>
                                <a:ext cx="2" cy="20"/>
                              </a:xfrm>
                              <a:prstGeom prst="rect">
                                <a:avLst/>
                              </a:prstGeom>
                              <a:solidFill>
                                <a:srgbClr val="000000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pt-BR"/>
                              </a:p>
                            </p:txBody>
                          </p:sp>
                        </p:grpSp>
                        <p:grpSp>
                          <p:nvGrpSpPr>
                            <p:cNvPr id="56698" name="Group 413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748" y="2671"/>
                              <a:ext cx="6" cy="20"/>
                              <a:chOff x="748" y="2671"/>
                              <a:chExt cx="6" cy="20"/>
                            </a:xfrm>
                          </p:grpSpPr>
                          <p:sp>
                            <p:nvSpPr>
                              <p:cNvPr id="56734" name="Rectangle 414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748" y="2671"/>
                                <a:ext cx="2" cy="20"/>
                              </a:xfrm>
                              <a:prstGeom prst="rect">
                                <a:avLst/>
                              </a:prstGeom>
                              <a:solidFill>
                                <a:srgbClr val="000000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pt-BR"/>
                              </a:p>
                            </p:txBody>
                          </p:sp>
                          <p:sp>
                            <p:nvSpPr>
                              <p:cNvPr id="56735" name="Rectangle 415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752" y="2671"/>
                                <a:ext cx="2" cy="20"/>
                              </a:xfrm>
                              <a:prstGeom prst="rect">
                                <a:avLst/>
                              </a:prstGeom>
                              <a:solidFill>
                                <a:srgbClr val="000000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pt-BR"/>
                              </a:p>
                            </p:txBody>
                          </p:sp>
                        </p:grpSp>
                      </p:grpSp>
                      <p:grpSp>
                        <p:nvGrpSpPr>
                          <p:cNvPr id="56701" name="Group 416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756" y="2671"/>
                            <a:ext cx="13" cy="20"/>
                            <a:chOff x="756" y="2671"/>
                            <a:chExt cx="13" cy="20"/>
                          </a:xfrm>
                        </p:grpSpPr>
                        <p:grpSp>
                          <p:nvGrpSpPr>
                            <p:cNvPr id="57408" name="Group 417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756" y="2671"/>
                              <a:ext cx="5" cy="20"/>
                              <a:chOff x="756" y="2671"/>
                              <a:chExt cx="5" cy="20"/>
                            </a:xfrm>
                          </p:grpSpPr>
                          <p:sp>
                            <p:nvSpPr>
                              <p:cNvPr id="56738" name="Rectangle 418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756" y="2671"/>
                                <a:ext cx="2" cy="20"/>
                              </a:xfrm>
                              <a:prstGeom prst="rect">
                                <a:avLst/>
                              </a:prstGeom>
                              <a:solidFill>
                                <a:srgbClr val="000000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pt-BR"/>
                              </a:p>
                            </p:txBody>
                          </p:sp>
                          <p:sp>
                            <p:nvSpPr>
                              <p:cNvPr id="56739" name="Rectangle 419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760" y="2671"/>
                                <a:ext cx="1" cy="20"/>
                              </a:xfrm>
                              <a:prstGeom prst="rect">
                                <a:avLst/>
                              </a:prstGeom>
                              <a:solidFill>
                                <a:srgbClr val="000000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pt-BR"/>
                              </a:p>
                            </p:txBody>
                          </p:sp>
                        </p:grpSp>
                        <p:grpSp>
                          <p:nvGrpSpPr>
                            <p:cNvPr id="57412" name="Group 420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763" y="2671"/>
                              <a:ext cx="6" cy="20"/>
                              <a:chOff x="763" y="2671"/>
                              <a:chExt cx="6" cy="20"/>
                            </a:xfrm>
                          </p:grpSpPr>
                          <p:sp>
                            <p:nvSpPr>
                              <p:cNvPr id="56741" name="Rectangle 421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763" y="2671"/>
                                <a:ext cx="2" cy="20"/>
                              </a:xfrm>
                              <a:prstGeom prst="rect">
                                <a:avLst/>
                              </a:prstGeom>
                              <a:solidFill>
                                <a:srgbClr val="000000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pt-BR"/>
                              </a:p>
                            </p:txBody>
                          </p:sp>
                          <p:sp>
                            <p:nvSpPr>
                              <p:cNvPr id="56742" name="Rectangle 422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767" y="2671"/>
                                <a:ext cx="2" cy="20"/>
                              </a:xfrm>
                              <a:prstGeom prst="rect">
                                <a:avLst/>
                              </a:prstGeom>
                              <a:solidFill>
                                <a:srgbClr val="000000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pt-BR"/>
                              </a:p>
                            </p:txBody>
                          </p:sp>
                        </p:grpSp>
                      </p:grpSp>
                    </p:grpSp>
                    <p:grpSp>
                      <p:nvGrpSpPr>
                        <p:cNvPr id="57419" name="Group 423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771" y="2671"/>
                          <a:ext cx="28" cy="20"/>
                          <a:chOff x="771" y="2671"/>
                          <a:chExt cx="28" cy="20"/>
                        </a:xfrm>
                      </p:grpSpPr>
                      <p:grpSp>
                        <p:nvGrpSpPr>
                          <p:cNvPr id="57420" name="Group 424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771" y="2671"/>
                            <a:ext cx="13" cy="20"/>
                            <a:chOff x="771" y="2671"/>
                            <a:chExt cx="13" cy="20"/>
                          </a:xfrm>
                        </p:grpSpPr>
                        <p:grpSp>
                          <p:nvGrpSpPr>
                            <p:cNvPr id="57425" name="Group 425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771" y="2671"/>
                              <a:ext cx="5" cy="20"/>
                              <a:chOff x="771" y="2671"/>
                              <a:chExt cx="5" cy="20"/>
                            </a:xfrm>
                          </p:grpSpPr>
                          <p:sp>
                            <p:nvSpPr>
                              <p:cNvPr id="56746" name="Rectangle 426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771" y="2671"/>
                                <a:ext cx="2" cy="20"/>
                              </a:xfrm>
                              <a:prstGeom prst="rect">
                                <a:avLst/>
                              </a:prstGeom>
                              <a:solidFill>
                                <a:srgbClr val="000000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pt-BR"/>
                              </a:p>
                            </p:txBody>
                          </p:sp>
                          <p:sp>
                            <p:nvSpPr>
                              <p:cNvPr id="56747" name="Rectangle 427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775" y="2671"/>
                                <a:ext cx="1" cy="20"/>
                              </a:xfrm>
                              <a:prstGeom prst="rect">
                                <a:avLst/>
                              </a:prstGeom>
                              <a:solidFill>
                                <a:srgbClr val="000000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pt-BR"/>
                              </a:p>
                            </p:txBody>
                          </p:sp>
                        </p:grpSp>
                        <p:grpSp>
                          <p:nvGrpSpPr>
                            <p:cNvPr id="57429" name="Group 428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779" y="2671"/>
                              <a:ext cx="5" cy="20"/>
                              <a:chOff x="779" y="2671"/>
                              <a:chExt cx="5" cy="20"/>
                            </a:xfrm>
                          </p:grpSpPr>
                          <p:sp>
                            <p:nvSpPr>
                              <p:cNvPr id="56749" name="Rectangle 429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779" y="2671"/>
                                <a:ext cx="1" cy="20"/>
                              </a:xfrm>
                              <a:prstGeom prst="rect">
                                <a:avLst/>
                              </a:prstGeom>
                              <a:solidFill>
                                <a:srgbClr val="000000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pt-BR"/>
                              </a:p>
                            </p:txBody>
                          </p:sp>
                          <p:sp>
                            <p:nvSpPr>
                              <p:cNvPr id="56750" name="Rectangle 430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782" y="2671"/>
                                <a:ext cx="2" cy="20"/>
                              </a:xfrm>
                              <a:prstGeom prst="rect">
                                <a:avLst/>
                              </a:prstGeom>
                              <a:solidFill>
                                <a:srgbClr val="000000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pt-BR"/>
                              </a:p>
                            </p:txBody>
                          </p:sp>
                        </p:grpSp>
                      </p:grpSp>
                      <p:grpSp>
                        <p:nvGrpSpPr>
                          <p:cNvPr id="57436" name="Group 431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786" y="2671"/>
                            <a:ext cx="13" cy="20"/>
                            <a:chOff x="786" y="2671"/>
                            <a:chExt cx="13" cy="20"/>
                          </a:xfrm>
                        </p:grpSpPr>
                        <p:grpSp>
                          <p:nvGrpSpPr>
                            <p:cNvPr id="57440" name="Group 432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786" y="2671"/>
                              <a:ext cx="6" cy="20"/>
                              <a:chOff x="786" y="2671"/>
                              <a:chExt cx="6" cy="20"/>
                            </a:xfrm>
                          </p:grpSpPr>
                          <p:sp>
                            <p:nvSpPr>
                              <p:cNvPr id="56753" name="Rectangle 433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786" y="2671"/>
                                <a:ext cx="2" cy="20"/>
                              </a:xfrm>
                              <a:prstGeom prst="rect">
                                <a:avLst/>
                              </a:prstGeom>
                              <a:solidFill>
                                <a:srgbClr val="000000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pt-BR"/>
                              </a:p>
                            </p:txBody>
                          </p:sp>
                          <p:sp>
                            <p:nvSpPr>
                              <p:cNvPr id="56754" name="Rectangle 434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790" y="2671"/>
                                <a:ext cx="2" cy="20"/>
                              </a:xfrm>
                              <a:prstGeom prst="rect">
                                <a:avLst/>
                              </a:prstGeom>
                              <a:solidFill>
                                <a:srgbClr val="000000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pt-BR"/>
                              </a:p>
                            </p:txBody>
                          </p:sp>
                        </p:grpSp>
                        <p:grpSp>
                          <p:nvGrpSpPr>
                            <p:cNvPr id="57447" name="Group 435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793" y="2671"/>
                              <a:ext cx="6" cy="20"/>
                              <a:chOff x="793" y="2671"/>
                              <a:chExt cx="6" cy="20"/>
                            </a:xfrm>
                          </p:grpSpPr>
                          <p:sp>
                            <p:nvSpPr>
                              <p:cNvPr id="56756" name="Rectangle 436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793" y="2671"/>
                                <a:ext cx="3" cy="20"/>
                              </a:xfrm>
                              <a:prstGeom prst="rect">
                                <a:avLst/>
                              </a:prstGeom>
                              <a:solidFill>
                                <a:srgbClr val="000000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pt-BR"/>
                              </a:p>
                            </p:txBody>
                          </p:sp>
                          <p:sp>
                            <p:nvSpPr>
                              <p:cNvPr id="56757" name="Rectangle 437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798" y="2671"/>
                                <a:ext cx="1" cy="20"/>
                              </a:xfrm>
                              <a:prstGeom prst="rect">
                                <a:avLst/>
                              </a:prstGeom>
                              <a:solidFill>
                                <a:srgbClr val="000000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pt-BR"/>
                              </a:p>
                            </p:txBody>
                          </p:sp>
                        </p:grpSp>
                      </p:grpSp>
                    </p:grpSp>
                  </p:grpSp>
                  <p:grpSp>
                    <p:nvGrpSpPr>
                      <p:cNvPr id="57448" name="Group 438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801" y="2671"/>
                        <a:ext cx="59" cy="20"/>
                        <a:chOff x="801" y="2671"/>
                        <a:chExt cx="59" cy="20"/>
                      </a:xfrm>
                    </p:grpSpPr>
                    <p:grpSp>
                      <p:nvGrpSpPr>
                        <p:cNvPr id="57452" name="Group 43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801" y="2671"/>
                          <a:ext cx="29" cy="20"/>
                          <a:chOff x="801" y="2671"/>
                          <a:chExt cx="29" cy="20"/>
                        </a:xfrm>
                      </p:grpSpPr>
                      <p:grpSp>
                        <p:nvGrpSpPr>
                          <p:cNvPr id="57465" name="Group 440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801" y="2671"/>
                            <a:ext cx="14" cy="20"/>
                            <a:chOff x="801" y="2671"/>
                            <a:chExt cx="14" cy="20"/>
                          </a:xfrm>
                        </p:grpSpPr>
                        <p:grpSp>
                          <p:nvGrpSpPr>
                            <p:cNvPr id="57469" name="Group 441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801" y="2671"/>
                              <a:ext cx="6" cy="20"/>
                              <a:chOff x="801" y="2671"/>
                              <a:chExt cx="6" cy="20"/>
                            </a:xfrm>
                          </p:grpSpPr>
                          <p:sp>
                            <p:nvSpPr>
                              <p:cNvPr id="56762" name="Rectangle 442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801" y="2671"/>
                                <a:ext cx="2" cy="20"/>
                              </a:xfrm>
                              <a:prstGeom prst="rect">
                                <a:avLst/>
                              </a:prstGeom>
                              <a:solidFill>
                                <a:srgbClr val="000000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pt-BR"/>
                              </a:p>
                            </p:txBody>
                          </p:sp>
                          <p:sp>
                            <p:nvSpPr>
                              <p:cNvPr id="56763" name="Rectangle 443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805" y="2671"/>
                                <a:ext cx="2" cy="20"/>
                              </a:xfrm>
                              <a:prstGeom prst="rect">
                                <a:avLst/>
                              </a:prstGeom>
                              <a:solidFill>
                                <a:srgbClr val="000000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pt-BR"/>
                              </a:p>
                            </p:txBody>
                          </p:sp>
                        </p:grpSp>
                        <p:grpSp>
                          <p:nvGrpSpPr>
                            <p:cNvPr id="57470" name="Group 444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809" y="2671"/>
                              <a:ext cx="6" cy="20"/>
                              <a:chOff x="809" y="2671"/>
                              <a:chExt cx="6" cy="20"/>
                            </a:xfrm>
                          </p:grpSpPr>
                          <p:sp>
                            <p:nvSpPr>
                              <p:cNvPr id="56765" name="Rectangle 445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809" y="2671"/>
                                <a:ext cx="2" cy="20"/>
                              </a:xfrm>
                              <a:prstGeom prst="rect">
                                <a:avLst/>
                              </a:prstGeom>
                              <a:solidFill>
                                <a:srgbClr val="000000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pt-BR"/>
                              </a:p>
                            </p:txBody>
                          </p:sp>
                          <p:sp>
                            <p:nvSpPr>
                              <p:cNvPr id="56766" name="Rectangle 446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813" y="2671"/>
                                <a:ext cx="2" cy="20"/>
                              </a:xfrm>
                              <a:prstGeom prst="rect">
                                <a:avLst/>
                              </a:prstGeom>
                              <a:solidFill>
                                <a:srgbClr val="000000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pt-BR"/>
                              </a:p>
                            </p:txBody>
                          </p:sp>
                        </p:grpSp>
                      </p:grpSp>
                      <p:grpSp>
                        <p:nvGrpSpPr>
                          <p:cNvPr id="57471" name="Group 447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817" y="2671"/>
                            <a:ext cx="13" cy="20"/>
                            <a:chOff x="817" y="2671"/>
                            <a:chExt cx="13" cy="20"/>
                          </a:xfrm>
                        </p:grpSpPr>
                        <p:grpSp>
                          <p:nvGrpSpPr>
                            <p:cNvPr id="56704" name="Group 448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817" y="2671"/>
                              <a:ext cx="5" cy="20"/>
                              <a:chOff x="817" y="2671"/>
                              <a:chExt cx="5" cy="20"/>
                            </a:xfrm>
                          </p:grpSpPr>
                          <p:sp>
                            <p:nvSpPr>
                              <p:cNvPr id="56769" name="Rectangle 449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817" y="2671"/>
                                <a:ext cx="1" cy="20"/>
                              </a:xfrm>
                              <a:prstGeom prst="rect">
                                <a:avLst/>
                              </a:prstGeom>
                              <a:solidFill>
                                <a:srgbClr val="000000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pt-BR"/>
                              </a:p>
                            </p:txBody>
                          </p:sp>
                          <p:sp>
                            <p:nvSpPr>
                              <p:cNvPr id="56770" name="Rectangle 450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820" y="2671"/>
                                <a:ext cx="2" cy="20"/>
                              </a:xfrm>
                              <a:prstGeom prst="rect">
                                <a:avLst/>
                              </a:prstGeom>
                              <a:solidFill>
                                <a:srgbClr val="000000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pt-BR"/>
                              </a:p>
                            </p:txBody>
                          </p:sp>
                        </p:grpSp>
                        <p:grpSp>
                          <p:nvGrpSpPr>
                            <p:cNvPr id="56705" name="Group 451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824" y="2671"/>
                              <a:ext cx="6" cy="20"/>
                              <a:chOff x="824" y="2671"/>
                              <a:chExt cx="6" cy="20"/>
                            </a:xfrm>
                          </p:grpSpPr>
                          <p:sp>
                            <p:nvSpPr>
                              <p:cNvPr id="56772" name="Rectangle 452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824" y="2671"/>
                                <a:ext cx="2" cy="20"/>
                              </a:xfrm>
                              <a:prstGeom prst="rect">
                                <a:avLst/>
                              </a:prstGeom>
                              <a:solidFill>
                                <a:srgbClr val="000000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pt-BR"/>
                              </a:p>
                            </p:txBody>
                          </p:sp>
                          <p:sp>
                            <p:nvSpPr>
                              <p:cNvPr id="56773" name="Rectangle 453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828" y="2671"/>
                                <a:ext cx="2" cy="20"/>
                              </a:xfrm>
                              <a:prstGeom prst="rect">
                                <a:avLst/>
                              </a:prstGeom>
                              <a:solidFill>
                                <a:srgbClr val="000000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pt-BR"/>
                              </a:p>
                            </p:txBody>
                          </p:sp>
                        </p:grpSp>
                      </p:grpSp>
                    </p:grpSp>
                    <p:grpSp>
                      <p:nvGrpSpPr>
                        <p:cNvPr id="56708" name="Group 454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832" y="2671"/>
                          <a:ext cx="28" cy="20"/>
                          <a:chOff x="832" y="2671"/>
                          <a:chExt cx="28" cy="20"/>
                        </a:xfrm>
                      </p:grpSpPr>
                      <p:grpSp>
                        <p:nvGrpSpPr>
                          <p:cNvPr id="56711" name="Group 455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832" y="2671"/>
                            <a:ext cx="13" cy="20"/>
                            <a:chOff x="832" y="2671"/>
                            <a:chExt cx="13" cy="20"/>
                          </a:xfrm>
                        </p:grpSpPr>
                        <p:grpSp>
                          <p:nvGrpSpPr>
                            <p:cNvPr id="56712" name="Group 456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832" y="2671"/>
                              <a:ext cx="6" cy="20"/>
                              <a:chOff x="832" y="2671"/>
                              <a:chExt cx="6" cy="20"/>
                            </a:xfrm>
                          </p:grpSpPr>
                          <p:sp>
                            <p:nvSpPr>
                              <p:cNvPr id="56777" name="Rectangle 457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832" y="2671"/>
                                <a:ext cx="1" cy="20"/>
                              </a:xfrm>
                              <a:prstGeom prst="rect">
                                <a:avLst/>
                              </a:prstGeom>
                              <a:solidFill>
                                <a:srgbClr val="000000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pt-BR"/>
                              </a:p>
                            </p:txBody>
                          </p:sp>
                          <p:sp>
                            <p:nvSpPr>
                              <p:cNvPr id="56778" name="Rectangle 458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836" y="2671"/>
                                <a:ext cx="2" cy="20"/>
                              </a:xfrm>
                              <a:prstGeom prst="rect">
                                <a:avLst/>
                              </a:prstGeom>
                              <a:solidFill>
                                <a:srgbClr val="000000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pt-BR"/>
                              </a:p>
                            </p:txBody>
                          </p:sp>
                        </p:grpSp>
                        <p:grpSp>
                          <p:nvGrpSpPr>
                            <p:cNvPr id="56713" name="Group 459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840" y="2671"/>
                              <a:ext cx="5" cy="20"/>
                              <a:chOff x="840" y="2671"/>
                              <a:chExt cx="5" cy="20"/>
                            </a:xfrm>
                          </p:grpSpPr>
                          <p:sp>
                            <p:nvSpPr>
                              <p:cNvPr id="56780" name="Rectangle 460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840" y="2671"/>
                                <a:ext cx="2" cy="20"/>
                              </a:xfrm>
                              <a:prstGeom prst="rect">
                                <a:avLst/>
                              </a:prstGeom>
                              <a:solidFill>
                                <a:srgbClr val="000000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pt-BR"/>
                              </a:p>
                            </p:txBody>
                          </p:sp>
                          <p:sp>
                            <p:nvSpPr>
                              <p:cNvPr id="56781" name="Rectangle 461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843" y="2671"/>
                                <a:ext cx="2" cy="20"/>
                              </a:xfrm>
                              <a:prstGeom prst="rect">
                                <a:avLst/>
                              </a:prstGeom>
                              <a:solidFill>
                                <a:srgbClr val="000000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pt-BR"/>
                              </a:p>
                            </p:txBody>
                          </p:sp>
                        </p:grpSp>
                      </p:grpSp>
                      <p:grpSp>
                        <p:nvGrpSpPr>
                          <p:cNvPr id="56716" name="Group 462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847" y="2671"/>
                            <a:ext cx="13" cy="20"/>
                            <a:chOff x="847" y="2671"/>
                            <a:chExt cx="13" cy="20"/>
                          </a:xfrm>
                        </p:grpSpPr>
                        <p:grpSp>
                          <p:nvGrpSpPr>
                            <p:cNvPr id="56719" name="Group 463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847" y="2671"/>
                              <a:ext cx="6" cy="20"/>
                              <a:chOff x="847" y="2671"/>
                              <a:chExt cx="6" cy="20"/>
                            </a:xfrm>
                          </p:grpSpPr>
                          <p:sp>
                            <p:nvSpPr>
                              <p:cNvPr id="56784" name="Rectangle 464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847" y="2671"/>
                                <a:ext cx="2" cy="20"/>
                              </a:xfrm>
                              <a:prstGeom prst="rect">
                                <a:avLst/>
                              </a:prstGeom>
                              <a:solidFill>
                                <a:srgbClr val="000000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pt-BR"/>
                              </a:p>
                            </p:txBody>
                          </p:sp>
                          <p:sp>
                            <p:nvSpPr>
                              <p:cNvPr id="56785" name="Rectangle 465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851" y="2671"/>
                                <a:ext cx="2" cy="20"/>
                              </a:xfrm>
                              <a:prstGeom prst="rect">
                                <a:avLst/>
                              </a:prstGeom>
                              <a:solidFill>
                                <a:srgbClr val="000000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pt-BR"/>
                              </a:p>
                            </p:txBody>
                          </p:sp>
                        </p:grpSp>
                        <p:grpSp>
                          <p:nvGrpSpPr>
                            <p:cNvPr id="56720" name="Group 466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855" y="2671"/>
                              <a:ext cx="5" cy="20"/>
                              <a:chOff x="855" y="2671"/>
                              <a:chExt cx="5" cy="20"/>
                            </a:xfrm>
                          </p:grpSpPr>
                          <p:sp>
                            <p:nvSpPr>
                              <p:cNvPr id="56787" name="Rectangle 467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855" y="2671"/>
                                <a:ext cx="2" cy="20"/>
                              </a:xfrm>
                              <a:prstGeom prst="rect">
                                <a:avLst/>
                              </a:prstGeom>
                              <a:solidFill>
                                <a:srgbClr val="000000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pt-BR"/>
                              </a:p>
                            </p:txBody>
                          </p:sp>
                          <p:sp>
                            <p:nvSpPr>
                              <p:cNvPr id="56788" name="Rectangle 468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859" y="2671"/>
                                <a:ext cx="1" cy="20"/>
                              </a:xfrm>
                              <a:prstGeom prst="rect">
                                <a:avLst/>
                              </a:prstGeom>
                              <a:solidFill>
                                <a:srgbClr val="000000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pt-BR"/>
                              </a:p>
                            </p:txBody>
                          </p:sp>
                        </p:grpSp>
                      </p:grpSp>
                    </p:grpSp>
                  </p:grpSp>
                </p:grpSp>
              </p:grpSp>
            </p:grpSp>
            <p:grpSp>
              <p:nvGrpSpPr>
                <p:cNvPr id="56723" name="Group 469"/>
                <p:cNvGrpSpPr>
                  <a:grpSpLocks/>
                </p:cNvGrpSpPr>
                <p:nvPr/>
              </p:nvGrpSpPr>
              <p:grpSpPr bwMode="auto">
                <a:xfrm>
                  <a:off x="614" y="2608"/>
                  <a:ext cx="246" cy="49"/>
                  <a:chOff x="614" y="2608"/>
                  <a:chExt cx="246" cy="49"/>
                </a:xfrm>
              </p:grpSpPr>
              <p:sp>
                <p:nvSpPr>
                  <p:cNvPr id="56790" name="Rectangle 470"/>
                  <p:cNvSpPr>
                    <a:spLocks noChangeArrowheads="1"/>
                  </p:cNvSpPr>
                  <p:nvPr/>
                </p:nvSpPr>
                <p:spPr bwMode="auto">
                  <a:xfrm>
                    <a:off x="614" y="2608"/>
                    <a:ext cx="55" cy="49"/>
                  </a:xfrm>
                  <a:prstGeom prst="rect">
                    <a:avLst/>
                  </a:prstGeom>
                  <a:solidFill>
                    <a:srgbClr val="C0C0C0"/>
                  </a:solidFill>
                  <a:ln w="1588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56791" name="Rectangle 471"/>
                  <p:cNvSpPr>
                    <a:spLocks noChangeArrowheads="1"/>
                  </p:cNvSpPr>
                  <p:nvPr/>
                </p:nvSpPr>
                <p:spPr bwMode="auto">
                  <a:xfrm>
                    <a:off x="668" y="2608"/>
                    <a:ext cx="76" cy="49"/>
                  </a:xfrm>
                  <a:prstGeom prst="rect">
                    <a:avLst/>
                  </a:prstGeom>
                  <a:solidFill>
                    <a:srgbClr val="C0C0C0"/>
                  </a:solidFill>
                  <a:ln w="1588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56792" name="Rectangle 472"/>
                  <p:cNvSpPr>
                    <a:spLocks noChangeArrowheads="1"/>
                  </p:cNvSpPr>
                  <p:nvPr/>
                </p:nvSpPr>
                <p:spPr bwMode="auto">
                  <a:xfrm>
                    <a:off x="742" y="2608"/>
                    <a:ext cx="82" cy="49"/>
                  </a:xfrm>
                  <a:prstGeom prst="rect">
                    <a:avLst/>
                  </a:prstGeom>
                  <a:solidFill>
                    <a:srgbClr val="C0C0C0"/>
                  </a:solidFill>
                  <a:ln w="1588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56793" name="Rectangle 473"/>
                  <p:cNvSpPr>
                    <a:spLocks noChangeArrowheads="1"/>
                  </p:cNvSpPr>
                  <p:nvPr/>
                </p:nvSpPr>
                <p:spPr bwMode="auto">
                  <a:xfrm>
                    <a:off x="824" y="2608"/>
                    <a:ext cx="36" cy="49"/>
                  </a:xfrm>
                  <a:prstGeom prst="rect">
                    <a:avLst/>
                  </a:prstGeom>
                  <a:solidFill>
                    <a:srgbClr val="C0C0C0"/>
                  </a:solidFill>
                  <a:ln w="1588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</p:grpSp>
          </p:grpSp>
          <p:grpSp>
            <p:nvGrpSpPr>
              <p:cNvPr id="56726" name="Group 474"/>
              <p:cNvGrpSpPr>
                <a:grpSpLocks/>
              </p:cNvGrpSpPr>
              <p:nvPr/>
            </p:nvGrpSpPr>
            <p:grpSpPr bwMode="auto">
              <a:xfrm>
                <a:off x="827" y="2614"/>
                <a:ext cx="25" cy="24"/>
                <a:chOff x="827" y="2614"/>
                <a:chExt cx="25" cy="24"/>
              </a:xfrm>
            </p:grpSpPr>
            <p:sp>
              <p:nvSpPr>
                <p:cNvPr id="56795" name="Rectangle 475"/>
                <p:cNvSpPr>
                  <a:spLocks noChangeArrowheads="1"/>
                </p:cNvSpPr>
                <p:nvPr/>
              </p:nvSpPr>
              <p:spPr bwMode="auto">
                <a:xfrm>
                  <a:off x="838" y="2614"/>
                  <a:ext cx="14" cy="24"/>
                </a:xfrm>
                <a:prstGeom prst="rect">
                  <a:avLst/>
                </a:prstGeom>
                <a:solidFill>
                  <a:srgbClr val="000000"/>
                </a:solidFill>
                <a:ln w="1588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56796" name="Rectangle 476"/>
                <p:cNvSpPr>
                  <a:spLocks noChangeArrowheads="1"/>
                </p:cNvSpPr>
                <p:nvPr/>
              </p:nvSpPr>
              <p:spPr bwMode="auto">
                <a:xfrm>
                  <a:off x="840" y="2621"/>
                  <a:ext cx="11" cy="5"/>
                </a:xfrm>
                <a:prstGeom prst="rect">
                  <a:avLst/>
                </a:prstGeom>
                <a:solidFill>
                  <a:srgbClr val="C0C0C0"/>
                </a:solidFill>
                <a:ln w="1588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grpSp>
              <p:nvGrpSpPr>
                <p:cNvPr id="56727" name="Group 477"/>
                <p:cNvGrpSpPr>
                  <a:grpSpLocks/>
                </p:cNvGrpSpPr>
                <p:nvPr/>
              </p:nvGrpSpPr>
              <p:grpSpPr bwMode="auto">
                <a:xfrm>
                  <a:off x="827" y="2616"/>
                  <a:ext cx="7" cy="17"/>
                  <a:chOff x="827" y="2616"/>
                  <a:chExt cx="7" cy="17"/>
                </a:xfrm>
              </p:grpSpPr>
              <p:sp>
                <p:nvSpPr>
                  <p:cNvPr id="56798" name="Rectangle 478"/>
                  <p:cNvSpPr>
                    <a:spLocks noChangeArrowheads="1"/>
                  </p:cNvSpPr>
                  <p:nvPr/>
                </p:nvSpPr>
                <p:spPr bwMode="auto">
                  <a:xfrm>
                    <a:off x="827" y="2616"/>
                    <a:ext cx="7" cy="4"/>
                  </a:xfrm>
                  <a:prstGeom prst="rect">
                    <a:avLst/>
                  </a:prstGeom>
                  <a:solidFill>
                    <a:srgbClr val="C0C0C0"/>
                  </a:solidFill>
                  <a:ln w="1588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56799" name="Rectangle 479"/>
                  <p:cNvSpPr>
                    <a:spLocks noChangeArrowheads="1"/>
                  </p:cNvSpPr>
                  <p:nvPr/>
                </p:nvSpPr>
                <p:spPr bwMode="auto">
                  <a:xfrm>
                    <a:off x="827" y="2629"/>
                    <a:ext cx="7" cy="4"/>
                  </a:xfrm>
                  <a:prstGeom prst="rect">
                    <a:avLst/>
                  </a:prstGeom>
                  <a:solidFill>
                    <a:srgbClr val="C0C0C0"/>
                  </a:solidFill>
                  <a:ln w="1588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</p:grpSp>
          </p:grpSp>
          <p:grpSp>
            <p:nvGrpSpPr>
              <p:cNvPr id="56728" name="Group 480"/>
              <p:cNvGrpSpPr>
                <a:grpSpLocks/>
              </p:cNvGrpSpPr>
              <p:nvPr/>
            </p:nvGrpSpPr>
            <p:grpSpPr bwMode="auto">
              <a:xfrm>
                <a:off x="670" y="2615"/>
                <a:ext cx="69" cy="33"/>
                <a:chOff x="670" y="2615"/>
                <a:chExt cx="69" cy="33"/>
              </a:xfrm>
            </p:grpSpPr>
            <p:grpSp>
              <p:nvGrpSpPr>
                <p:cNvPr id="56729" name="Group 481"/>
                <p:cNvGrpSpPr>
                  <a:grpSpLocks/>
                </p:cNvGrpSpPr>
                <p:nvPr/>
              </p:nvGrpSpPr>
              <p:grpSpPr bwMode="auto">
                <a:xfrm>
                  <a:off x="673" y="2615"/>
                  <a:ext cx="66" cy="19"/>
                  <a:chOff x="673" y="2615"/>
                  <a:chExt cx="66" cy="19"/>
                </a:xfrm>
              </p:grpSpPr>
              <p:sp>
                <p:nvSpPr>
                  <p:cNvPr id="56802" name="Rectangle 482"/>
                  <p:cNvSpPr>
                    <a:spLocks noChangeArrowheads="1"/>
                  </p:cNvSpPr>
                  <p:nvPr/>
                </p:nvSpPr>
                <p:spPr bwMode="auto">
                  <a:xfrm>
                    <a:off x="692" y="2615"/>
                    <a:ext cx="28" cy="19"/>
                  </a:xfrm>
                  <a:prstGeom prst="rect">
                    <a:avLst/>
                  </a:prstGeom>
                  <a:solidFill>
                    <a:srgbClr val="808080"/>
                  </a:solidFill>
                  <a:ln w="1588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56803" name="Rectangle 483"/>
                  <p:cNvSpPr>
                    <a:spLocks noChangeArrowheads="1"/>
                  </p:cNvSpPr>
                  <p:nvPr/>
                </p:nvSpPr>
                <p:spPr bwMode="auto">
                  <a:xfrm>
                    <a:off x="692" y="2622"/>
                    <a:ext cx="28" cy="12"/>
                  </a:xfrm>
                  <a:prstGeom prst="rect">
                    <a:avLst/>
                  </a:prstGeom>
                  <a:solidFill>
                    <a:srgbClr val="000000"/>
                  </a:solidFill>
                  <a:ln w="1588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56804" name="Rectangle 484"/>
                  <p:cNvSpPr>
                    <a:spLocks noChangeArrowheads="1"/>
                  </p:cNvSpPr>
                  <p:nvPr/>
                </p:nvSpPr>
                <p:spPr bwMode="auto">
                  <a:xfrm>
                    <a:off x="673" y="2623"/>
                    <a:ext cx="66" cy="6"/>
                  </a:xfrm>
                  <a:prstGeom prst="rect">
                    <a:avLst/>
                  </a:prstGeom>
                  <a:solidFill>
                    <a:srgbClr val="00000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</p:grpSp>
            <p:sp>
              <p:nvSpPr>
                <p:cNvPr id="56805" name="Rectangle 485"/>
                <p:cNvSpPr>
                  <a:spLocks noChangeArrowheads="1"/>
                </p:cNvSpPr>
                <p:nvPr/>
              </p:nvSpPr>
              <p:spPr bwMode="auto">
                <a:xfrm>
                  <a:off x="670" y="2616"/>
                  <a:ext cx="8" cy="3"/>
                </a:xfrm>
                <a:prstGeom prst="rect">
                  <a:avLst/>
                </a:prstGeom>
                <a:solidFill>
                  <a:srgbClr val="008000"/>
                </a:solidFill>
                <a:ln w="1588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56806" name="Rectangle 486"/>
                <p:cNvSpPr>
                  <a:spLocks noChangeArrowheads="1"/>
                </p:cNvSpPr>
                <p:nvPr/>
              </p:nvSpPr>
              <p:spPr bwMode="auto">
                <a:xfrm>
                  <a:off x="726" y="2638"/>
                  <a:ext cx="9" cy="10"/>
                </a:xfrm>
                <a:prstGeom prst="rect">
                  <a:avLst/>
                </a:prstGeom>
                <a:solidFill>
                  <a:srgbClr val="000000"/>
                </a:solidFill>
                <a:ln w="1588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</p:grpSp>
          <p:grpSp>
            <p:nvGrpSpPr>
              <p:cNvPr id="56730" name="Group 487"/>
              <p:cNvGrpSpPr>
                <a:grpSpLocks/>
              </p:cNvGrpSpPr>
              <p:nvPr/>
            </p:nvGrpSpPr>
            <p:grpSpPr bwMode="auto">
              <a:xfrm>
                <a:off x="620" y="2643"/>
                <a:ext cx="44" cy="11"/>
                <a:chOff x="620" y="2643"/>
                <a:chExt cx="44" cy="11"/>
              </a:xfrm>
            </p:grpSpPr>
            <p:grpSp>
              <p:nvGrpSpPr>
                <p:cNvPr id="56733" name="Group 488"/>
                <p:cNvGrpSpPr>
                  <a:grpSpLocks/>
                </p:cNvGrpSpPr>
                <p:nvPr/>
              </p:nvGrpSpPr>
              <p:grpSpPr bwMode="auto">
                <a:xfrm>
                  <a:off x="620" y="2643"/>
                  <a:ext cx="21" cy="11"/>
                  <a:chOff x="620" y="2643"/>
                  <a:chExt cx="21" cy="11"/>
                </a:xfrm>
              </p:grpSpPr>
              <p:grpSp>
                <p:nvGrpSpPr>
                  <p:cNvPr id="56736" name="Group 489"/>
                  <p:cNvGrpSpPr>
                    <a:grpSpLocks/>
                  </p:cNvGrpSpPr>
                  <p:nvPr/>
                </p:nvGrpSpPr>
                <p:grpSpPr bwMode="auto">
                  <a:xfrm>
                    <a:off x="620" y="2643"/>
                    <a:ext cx="10" cy="11"/>
                    <a:chOff x="620" y="2643"/>
                    <a:chExt cx="10" cy="11"/>
                  </a:xfrm>
                </p:grpSpPr>
                <p:grpSp>
                  <p:nvGrpSpPr>
                    <p:cNvPr id="56737" name="Group 49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20" y="2643"/>
                      <a:ext cx="4" cy="11"/>
                      <a:chOff x="620" y="2643"/>
                      <a:chExt cx="4" cy="11"/>
                    </a:xfrm>
                  </p:grpSpPr>
                  <p:sp>
                    <p:nvSpPr>
                      <p:cNvPr id="56811" name="Rectangle 49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20" y="2643"/>
                        <a:ext cx="1" cy="11"/>
                      </a:xfrm>
                      <a:prstGeom prst="rect">
                        <a:avLst/>
                      </a:prstGeom>
                      <a:solidFill>
                        <a:srgbClr val="00000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56812" name="Rectangle 49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22" y="2643"/>
                        <a:ext cx="2" cy="11"/>
                      </a:xfrm>
                      <a:prstGeom prst="rect">
                        <a:avLst/>
                      </a:prstGeom>
                      <a:solidFill>
                        <a:srgbClr val="00000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</p:grpSp>
                <p:grpSp>
                  <p:nvGrpSpPr>
                    <p:cNvPr id="56740" name="Group 49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25" y="2643"/>
                      <a:ext cx="5" cy="11"/>
                      <a:chOff x="625" y="2643"/>
                      <a:chExt cx="5" cy="11"/>
                    </a:xfrm>
                  </p:grpSpPr>
                  <p:sp>
                    <p:nvSpPr>
                      <p:cNvPr id="56814" name="Rectangle 49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25" y="2643"/>
                        <a:ext cx="1" cy="11"/>
                      </a:xfrm>
                      <a:prstGeom prst="rect">
                        <a:avLst/>
                      </a:prstGeom>
                      <a:solidFill>
                        <a:srgbClr val="00000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56815" name="Rectangle 49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28" y="2643"/>
                        <a:ext cx="2" cy="11"/>
                      </a:xfrm>
                      <a:prstGeom prst="rect">
                        <a:avLst/>
                      </a:prstGeom>
                      <a:solidFill>
                        <a:srgbClr val="00000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</p:grpSp>
              </p:grpSp>
              <p:grpSp>
                <p:nvGrpSpPr>
                  <p:cNvPr id="56743" name="Group 496"/>
                  <p:cNvGrpSpPr>
                    <a:grpSpLocks/>
                  </p:cNvGrpSpPr>
                  <p:nvPr/>
                </p:nvGrpSpPr>
                <p:grpSpPr bwMode="auto">
                  <a:xfrm>
                    <a:off x="631" y="2643"/>
                    <a:ext cx="10" cy="11"/>
                    <a:chOff x="631" y="2643"/>
                    <a:chExt cx="10" cy="11"/>
                  </a:xfrm>
                </p:grpSpPr>
                <p:grpSp>
                  <p:nvGrpSpPr>
                    <p:cNvPr id="56744" name="Group 49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31" y="2643"/>
                      <a:ext cx="4" cy="11"/>
                      <a:chOff x="631" y="2643"/>
                      <a:chExt cx="4" cy="11"/>
                    </a:xfrm>
                  </p:grpSpPr>
                  <p:sp>
                    <p:nvSpPr>
                      <p:cNvPr id="56818" name="Rectangle 49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31" y="2643"/>
                        <a:ext cx="2" cy="11"/>
                      </a:xfrm>
                      <a:prstGeom prst="rect">
                        <a:avLst/>
                      </a:prstGeom>
                      <a:solidFill>
                        <a:srgbClr val="00000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56819" name="Rectangle 49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34" y="2643"/>
                        <a:ext cx="1" cy="11"/>
                      </a:xfrm>
                      <a:prstGeom prst="rect">
                        <a:avLst/>
                      </a:prstGeom>
                      <a:solidFill>
                        <a:srgbClr val="00000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</p:grpSp>
                <p:grpSp>
                  <p:nvGrpSpPr>
                    <p:cNvPr id="56745" name="Group 50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37" y="2643"/>
                      <a:ext cx="4" cy="11"/>
                      <a:chOff x="637" y="2643"/>
                      <a:chExt cx="4" cy="11"/>
                    </a:xfrm>
                  </p:grpSpPr>
                  <p:sp>
                    <p:nvSpPr>
                      <p:cNvPr id="56821" name="Rectangle 50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37" y="2643"/>
                        <a:ext cx="2" cy="11"/>
                      </a:xfrm>
                      <a:prstGeom prst="rect">
                        <a:avLst/>
                      </a:prstGeom>
                      <a:solidFill>
                        <a:srgbClr val="00000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56822" name="Rectangle 50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40" y="2643"/>
                        <a:ext cx="1" cy="11"/>
                      </a:xfrm>
                      <a:prstGeom prst="rect">
                        <a:avLst/>
                      </a:prstGeom>
                      <a:solidFill>
                        <a:srgbClr val="00000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</p:grpSp>
              </p:grpSp>
            </p:grpSp>
            <p:grpSp>
              <p:nvGrpSpPr>
                <p:cNvPr id="56748" name="Group 503"/>
                <p:cNvGrpSpPr>
                  <a:grpSpLocks/>
                </p:cNvGrpSpPr>
                <p:nvPr/>
              </p:nvGrpSpPr>
              <p:grpSpPr bwMode="auto">
                <a:xfrm>
                  <a:off x="643" y="2643"/>
                  <a:ext cx="21" cy="11"/>
                  <a:chOff x="643" y="2643"/>
                  <a:chExt cx="21" cy="11"/>
                </a:xfrm>
              </p:grpSpPr>
              <p:grpSp>
                <p:nvGrpSpPr>
                  <p:cNvPr id="56751" name="Group 504"/>
                  <p:cNvGrpSpPr>
                    <a:grpSpLocks/>
                  </p:cNvGrpSpPr>
                  <p:nvPr/>
                </p:nvGrpSpPr>
                <p:grpSpPr bwMode="auto">
                  <a:xfrm>
                    <a:off x="643" y="2643"/>
                    <a:ext cx="9" cy="11"/>
                    <a:chOff x="643" y="2643"/>
                    <a:chExt cx="9" cy="11"/>
                  </a:xfrm>
                </p:grpSpPr>
                <p:grpSp>
                  <p:nvGrpSpPr>
                    <p:cNvPr id="56752" name="Group 50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43" y="2643"/>
                      <a:ext cx="4" cy="11"/>
                      <a:chOff x="643" y="2643"/>
                      <a:chExt cx="4" cy="11"/>
                    </a:xfrm>
                  </p:grpSpPr>
                  <p:sp>
                    <p:nvSpPr>
                      <p:cNvPr id="56826" name="Rectangle 50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43" y="2643"/>
                        <a:ext cx="1" cy="11"/>
                      </a:xfrm>
                      <a:prstGeom prst="rect">
                        <a:avLst/>
                      </a:prstGeom>
                      <a:solidFill>
                        <a:srgbClr val="00000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56827" name="Rectangle 50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46" y="2643"/>
                        <a:ext cx="1" cy="11"/>
                      </a:xfrm>
                      <a:prstGeom prst="rect">
                        <a:avLst/>
                      </a:prstGeom>
                      <a:solidFill>
                        <a:srgbClr val="00000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</p:grpSp>
                <p:grpSp>
                  <p:nvGrpSpPr>
                    <p:cNvPr id="56755" name="Group 50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48" y="2643"/>
                      <a:ext cx="4" cy="11"/>
                      <a:chOff x="648" y="2643"/>
                      <a:chExt cx="4" cy="11"/>
                    </a:xfrm>
                  </p:grpSpPr>
                  <p:sp>
                    <p:nvSpPr>
                      <p:cNvPr id="56829" name="Rectangle 50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48" y="2643"/>
                        <a:ext cx="2" cy="11"/>
                      </a:xfrm>
                      <a:prstGeom prst="rect">
                        <a:avLst/>
                      </a:prstGeom>
                      <a:solidFill>
                        <a:srgbClr val="00000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56830" name="Rectangle 51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51" y="2643"/>
                        <a:ext cx="1" cy="11"/>
                      </a:xfrm>
                      <a:prstGeom prst="rect">
                        <a:avLst/>
                      </a:prstGeom>
                      <a:solidFill>
                        <a:srgbClr val="00000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</p:grpSp>
              </p:grpSp>
              <p:grpSp>
                <p:nvGrpSpPr>
                  <p:cNvPr id="56758" name="Group 511"/>
                  <p:cNvGrpSpPr>
                    <a:grpSpLocks/>
                  </p:cNvGrpSpPr>
                  <p:nvPr/>
                </p:nvGrpSpPr>
                <p:grpSpPr bwMode="auto">
                  <a:xfrm>
                    <a:off x="654" y="2643"/>
                    <a:ext cx="10" cy="11"/>
                    <a:chOff x="654" y="2643"/>
                    <a:chExt cx="10" cy="11"/>
                  </a:xfrm>
                </p:grpSpPr>
                <p:grpSp>
                  <p:nvGrpSpPr>
                    <p:cNvPr id="56759" name="Group 51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54" y="2643"/>
                      <a:ext cx="4" cy="11"/>
                      <a:chOff x="654" y="2643"/>
                      <a:chExt cx="4" cy="11"/>
                    </a:xfrm>
                  </p:grpSpPr>
                  <p:sp>
                    <p:nvSpPr>
                      <p:cNvPr id="56833" name="Rectangle 51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54" y="2643"/>
                        <a:ext cx="2" cy="11"/>
                      </a:xfrm>
                      <a:prstGeom prst="rect">
                        <a:avLst/>
                      </a:prstGeom>
                      <a:solidFill>
                        <a:srgbClr val="00000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56834" name="Rectangle 51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57" y="2643"/>
                        <a:ext cx="1" cy="11"/>
                      </a:xfrm>
                      <a:prstGeom prst="rect">
                        <a:avLst/>
                      </a:prstGeom>
                      <a:solidFill>
                        <a:srgbClr val="00000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</p:grpSp>
                <p:grpSp>
                  <p:nvGrpSpPr>
                    <p:cNvPr id="56760" name="Group 51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60" y="2643"/>
                      <a:ext cx="4" cy="11"/>
                      <a:chOff x="660" y="2643"/>
                      <a:chExt cx="4" cy="11"/>
                    </a:xfrm>
                  </p:grpSpPr>
                  <p:sp>
                    <p:nvSpPr>
                      <p:cNvPr id="56836" name="Rectangle 51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60" y="2643"/>
                        <a:ext cx="1" cy="11"/>
                      </a:xfrm>
                      <a:prstGeom prst="rect">
                        <a:avLst/>
                      </a:prstGeom>
                      <a:solidFill>
                        <a:srgbClr val="00000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56837" name="Rectangle 51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63" y="2643"/>
                        <a:ext cx="1" cy="11"/>
                      </a:xfrm>
                      <a:prstGeom prst="rect">
                        <a:avLst/>
                      </a:prstGeom>
                      <a:solidFill>
                        <a:srgbClr val="00000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</p:grpSp>
              </p:grpSp>
            </p:grpSp>
          </p:grpSp>
          <p:sp>
            <p:nvSpPr>
              <p:cNvPr id="56838" name="Freeform 518"/>
              <p:cNvSpPr>
                <a:spLocks/>
              </p:cNvSpPr>
              <p:nvPr/>
            </p:nvSpPr>
            <p:spPr bwMode="auto">
              <a:xfrm>
                <a:off x="616" y="2635"/>
                <a:ext cx="243" cy="8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321" y="12"/>
                  </a:cxn>
                  <a:cxn ang="0">
                    <a:pos x="321" y="0"/>
                  </a:cxn>
                  <a:cxn ang="0">
                    <a:pos x="372" y="0"/>
                  </a:cxn>
                  <a:cxn ang="0">
                    <a:pos x="372" y="15"/>
                  </a:cxn>
                  <a:cxn ang="0">
                    <a:pos x="730" y="15"/>
                  </a:cxn>
                </a:cxnLst>
                <a:rect l="0" t="0" r="r" b="b"/>
                <a:pathLst>
                  <a:path w="730" h="15">
                    <a:moveTo>
                      <a:pt x="0" y="12"/>
                    </a:moveTo>
                    <a:lnTo>
                      <a:pt x="321" y="12"/>
                    </a:lnTo>
                    <a:lnTo>
                      <a:pt x="321" y="0"/>
                    </a:lnTo>
                    <a:lnTo>
                      <a:pt x="372" y="0"/>
                    </a:lnTo>
                    <a:lnTo>
                      <a:pt x="372" y="15"/>
                    </a:lnTo>
                    <a:lnTo>
                      <a:pt x="730" y="15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</p:grpSp>
        <p:grpSp>
          <p:nvGrpSpPr>
            <p:cNvPr id="56761" name="Group 519"/>
            <p:cNvGrpSpPr>
              <a:grpSpLocks/>
            </p:cNvGrpSpPr>
            <p:nvPr/>
          </p:nvGrpSpPr>
          <p:grpSpPr bwMode="auto">
            <a:xfrm>
              <a:off x="514" y="2975"/>
              <a:ext cx="405" cy="68"/>
              <a:chOff x="530" y="2687"/>
              <a:chExt cx="405" cy="68"/>
            </a:xfrm>
          </p:grpSpPr>
          <p:grpSp>
            <p:nvGrpSpPr>
              <p:cNvPr id="56764" name="Group 520"/>
              <p:cNvGrpSpPr>
                <a:grpSpLocks/>
              </p:cNvGrpSpPr>
              <p:nvPr/>
            </p:nvGrpSpPr>
            <p:grpSpPr bwMode="auto">
              <a:xfrm>
                <a:off x="530" y="2687"/>
                <a:ext cx="405" cy="68"/>
                <a:chOff x="530" y="2687"/>
                <a:chExt cx="405" cy="68"/>
              </a:xfrm>
            </p:grpSpPr>
            <p:sp>
              <p:nvSpPr>
                <p:cNvPr id="56841" name="Rectangle 521"/>
                <p:cNvSpPr>
                  <a:spLocks noChangeArrowheads="1"/>
                </p:cNvSpPr>
                <p:nvPr/>
              </p:nvSpPr>
              <p:spPr bwMode="auto">
                <a:xfrm>
                  <a:off x="530" y="2740"/>
                  <a:ext cx="405" cy="15"/>
                </a:xfrm>
                <a:prstGeom prst="rect">
                  <a:avLst/>
                </a:prstGeom>
                <a:solidFill>
                  <a:srgbClr val="C0C0C0"/>
                </a:solidFill>
                <a:ln w="1588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56842" name="Freeform 522"/>
                <p:cNvSpPr>
                  <a:spLocks/>
                </p:cNvSpPr>
                <p:nvPr/>
              </p:nvSpPr>
              <p:spPr bwMode="auto">
                <a:xfrm>
                  <a:off x="530" y="2687"/>
                  <a:ext cx="404" cy="55"/>
                </a:xfrm>
                <a:custGeom>
                  <a:avLst/>
                  <a:gdLst/>
                  <a:ahLst/>
                  <a:cxnLst>
                    <a:cxn ang="0">
                      <a:pos x="0" y="108"/>
                    </a:cxn>
                    <a:cxn ang="0">
                      <a:pos x="1211" y="108"/>
                    </a:cxn>
                    <a:cxn ang="0">
                      <a:pos x="1141" y="1"/>
                    </a:cxn>
                    <a:cxn ang="0">
                      <a:pos x="87" y="0"/>
                    </a:cxn>
                    <a:cxn ang="0">
                      <a:pos x="0" y="108"/>
                    </a:cxn>
                  </a:cxnLst>
                  <a:rect l="0" t="0" r="r" b="b"/>
                  <a:pathLst>
                    <a:path w="1211" h="108">
                      <a:moveTo>
                        <a:pt x="0" y="108"/>
                      </a:moveTo>
                      <a:lnTo>
                        <a:pt x="1211" y="108"/>
                      </a:lnTo>
                      <a:lnTo>
                        <a:pt x="1141" y="1"/>
                      </a:lnTo>
                      <a:lnTo>
                        <a:pt x="87" y="0"/>
                      </a:lnTo>
                      <a:lnTo>
                        <a:pt x="0" y="108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56843" name="Freeform 523"/>
                <p:cNvSpPr>
                  <a:spLocks/>
                </p:cNvSpPr>
                <p:nvPr/>
              </p:nvSpPr>
              <p:spPr bwMode="auto">
                <a:xfrm>
                  <a:off x="542" y="2694"/>
                  <a:ext cx="379" cy="41"/>
                </a:xfrm>
                <a:custGeom>
                  <a:avLst/>
                  <a:gdLst/>
                  <a:ahLst/>
                  <a:cxnLst>
                    <a:cxn ang="0">
                      <a:pos x="66" y="0"/>
                    </a:cxn>
                    <a:cxn ang="0">
                      <a:pos x="0" y="82"/>
                    </a:cxn>
                    <a:cxn ang="0">
                      <a:pos x="1136" y="82"/>
                    </a:cxn>
                    <a:cxn ang="0">
                      <a:pos x="1085" y="0"/>
                    </a:cxn>
                  </a:cxnLst>
                  <a:rect l="0" t="0" r="r" b="b"/>
                  <a:pathLst>
                    <a:path w="1136" h="82">
                      <a:moveTo>
                        <a:pt x="66" y="0"/>
                      </a:moveTo>
                      <a:lnTo>
                        <a:pt x="0" y="82"/>
                      </a:lnTo>
                      <a:lnTo>
                        <a:pt x="1136" y="82"/>
                      </a:lnTo>
                      <a:lnTo>
                        <a:pt x="108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</p:grpSp>
          <p:grpSp>
            <p:nvGrpSpPr>
              <p:cNvPr id="56767" name="Group 524"/>
              <p:cNvGrpSpPr>
                <a:grpSpLocks/>
              </p:cNvGrpSpPr>
              <p:nvPr/>
            </p:nvGrpSpPr>
            <p:grpSpPr bwMode="auto">
              <a:xfrm>
                <a:off x="575" y="2693"/>
                <a:ext cx="318" cy="12"/>
                <a:chOff x="575" y="2693"/>
                <a:chExt cx="318" cy="12"/>
              </a:xfrm>
            </p:grpSpPr>
            <p:sp>
              <p:nvSpPr>
                <p:cNvPr id="56845" name="Freeform 525"/>
                <p:cNvSpPr>
                  <a:spLocks/>
                </p:cNvSpPr>
                <p:nvPr/>
              </p:nvSpPr>
              <p:spPr bwMode="auto">
                <a:xfrm>
                  <a:off x="575" y="2693"/>
                  <a:ext cx="12" cy="7"/>
                </a:xfrm>
                <a:custGeom>
                  <a:avLst/>
                  <a:gdLst/>
                  <a:ahLst/>
                  <a:cxnLst>
                    <a:cxn ang="0">
                      <a:pos x="11" y="0"/>
                    </a:cxn>
                    <a:cxn ang="0">
                      <a:pos x="38" y="0"/>
                    </a:cxn>
                    <a:cxn ang="0">
                      <a:pos x="30" y="15"/>
                    </a:cxn>
                    <a:cxn ang="0">
                      <a:pos x="0" y="15"/>
                    </a:cxn>
                    <a:cxn ang="0">
                      <a:pos x="11" y="0"/>
                    </a:cxn>
                  </a:cxnLst>
                  <a:rect l="0" t="0" r="r" b="b"/>
                  <a:pathLst>
                    <a:path w="38" h="15">
                      <a:moveTo>
                        <a:pt x="11" y="0"/>
                      </a:moveTo>
                      <a:lnTo>
                        <a:pt x="38" y="0"/>
                      </a:lnTo>
                      <a:lnTo>
                        <a:pt x="30" y="15"/>
                      </a:lnTo>
                      <a:lnTo>
                        <a:pt x="0" y="15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56846" name="Freeform 526"/>
                <p:cNvSpPr>
                  <a:spLocks/>
                </p:cNvSpPr>
                <p:nvPr/>
              </p:nvSpPr>
              <p:spPr bwMode="auto">
                <a:xfrm>
                  <a:off x="606" y="2693"/>
                  <a:ext cx="50" cy="7"/>
                </a:xfrm>
                <a:custGeom>
                  <a:avLst/>
                  <a:gdLst/>
                  <a:ahLst/>
                  <a:cxnLst>
                    <a:cxn ang="0">
                      <a:pos x="7" y="0"/>
                    </a:cxn>
                    <a:cxn ang="0">
                      <a:pos x="151" y="0"/>
                    </a:cxn>
                    <a:cxn ang="0">
                      <a:pos x="146" y="14"/>
                    </a:cxn>
                    <a:cxn ang="0">
                      <a:pos x="0" y="14"/>
                    </a:cxn>
                    <a:cxn ang="0">
                      <a:pos x="7" y="0"/>
                    </a:cxn>
                  </a:cxnLst>
                  <a:rect l="0" t="0" r="r" b="b"/>
                  <a:pathLst>
                    <a:path w="151" h="14">
                      <a:moveTo>
                        <a:pt x="7" y="0"/>
                      </a:moveTo>
                      <a:lnTo>
                        <a:pt x="151" y="0"/>
                      </a:lnTo>
                      <a:lnTo>
                        <a:pt x="146" y="14"/>
                      </a:lnTo>
                      <a:lnTo>
                        <a:pt x="0" y="14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56847" name="Freeform 527"/>
                <p:cNvSpPr>
                  <a:spLocks/>
                </p:cNvSpPr>
                <p:nvPr/>
              </p:nvSpPr>
              <p:spPr bwMode="auto">
                <a:xfrm>
                  <a:off x="670" y="2693"/>
                  <a:ext cx="48" cy="7"/>
                </a:xfrm>
                <a:custGeom>
                  <a:avLst/>
                  <a:gdLst/>
                  <a:ahLst/>
                  <a:cxnLst>
                    <a:cxn ang="0">
                      <a:pos x="6" y="0"/>
                    </a:cxn>
                    <a:cxn ang="0">
                      <a:pos x="143" y="0"/>
                    </a:cxn>
                    <a:cxn ang="0">
                      <a:pos x="142" y="15"/>
                    </a:cxn>
                    <a:cxn ang="0">
                      <a:pos x="0" y="15"/>
                    </a:cxn>
                    <a:cxn ang="0">
                      <a:pos x="6" y="0"/>
                    </a:cxn>
                  </a:cxnLst>
                  <a:rect l="0" t="0" r="r" b="b"/>
                  <a:pathLst>
                    <a:path w="143" h="15">
                      <a:moveTo>
                        <a:pt x="6" y="0"/>
                      </a:moveTo>
                      <a:lnTo>
                        <a:pt x="143" y="0"/>
                      </a:lnTo>
                      <a:lnTo>
                        <a:pt x="142" y="15"/>
                      </a:lnTo>
                      <a:lnTo>
                        <a:pt x="0" y="15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56848" name="Freeform 528"/>
                <p:cNvSpPr>
                  <a:spLocks/>
                </p:cNvSpPr>
                <p:nvPr/>
              </p:nvSpPr>
              <p:spPr bwMode="auto">
                <a:xfrm>
                  <a:off x="727" y="2693"/>
                  <a:ext cx="49" cy="7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147" y="0"/>
                    </a:cxn>
                    <a:cxn ang="0">
                      <a:pos x="147" y="15"/>
                    </a:cxn>
                    <a:cxn ang="0">
                      <a:pos x="0" y="15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147" h="15">
                      <a:moveTo>
                        <a:pt x="2" y="0"/>
                      </a:moveTo>
                      <a:lnTo>
                        <a:pt x="147" y="0"/>
                      </a:lnTo>
                      <a:lnTo>
                        <a:pt x="147" y="15"/>
                      </a:lnTo>
                      <a:lnTo>
                        <a:pt x="0" y="15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56849" name="Freeform 529"/>
                <p:cNvSpPr>
                  <a:spLocks/>
                </p:cNvSpPr>
                <p:nvPr/>
              </p:nvSpPr>
              <p:spPr bwMode="auto">
                <a:xfrm>
                  <a:off x="787" y="2693"/>
                  <a:ext cx="43" cy="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26" y="0"/>
                    </a:cxn>
                    <a:cxn ang="0">
                      <a:pos x="130" y="16"/>
                    </a:cxn>
                    <a:cxn ang="0">
                      <a:pos x="0" y="16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30" h="16">
                      <a:moveTo>
                        <a:pt x="0" y="0"/>
                      </a:moveTo>
                      <a:lnTo>
                        <a:pt x="126" y="0"/>
                      </a:lnTo>
                      <a:lnTo>
                        <a:pt x="130" y="16"/>
                      </a:lnTo>
                      <a:lnTo>
                        <a:pt x="0" y="1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56850" name="Freeform 530"/>
                <p:cNvSpPr>
                  <a:spLocks/>
                </p:cNvSpPr>
                <p:nvPr/>
              </p:nvSpPr>
              <p:spPr bwMode="auto">
                <a:xfrm>
                  <a:off x="840" y="2698"/>
                  <a:ext cx="53" cy="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44" y="0"/>
                    </a:cxn>
                    <a:cxn ang="0">
                      <a:pos x="159" y="14"/>
                    </a:cxn>
                    <a:cxn ang="0">
                      <a:pos x="6" y="1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59" h="14">
                      <a:moveTo>
                        <a:pt x="0" y="0"/>
                      </a:moveTo>
                      <a:lnTo>
                        <a:pt x="144" y="0"/>
                      </a:lnTo>
                      <a:lnTo>
                        <a:pt x="159" y="14"/>
                      </a:lnTo>
                      <a:lnTo>
                        <a:pt x="6" y="1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</p:grpSp>
          <p:grpSp>
            <p:nvGrpSpPr>
              <p:cNvPr id="56768" name="Group 531"/>
              <p:cNvGrpSpPr>
                <a:grpSpLocks/>
              </p:cNvGrpSpPr>
              <p:nvPr/>
            </p:nvGrpSpPr>
            <p:grpSpPr bwMode="auto">
              <a:xfrm>
                <a:off x="563" y="2707"/>
                <a:ext cx="334" cy="23"/>
                <a:chOff x="563" y="2707"/>
                <a:chExt cx="334" cy="23"/>
              </a:xfrm>
            </p:grpSpPr>
            <p:grpSp>
              <p:nvGrpSpPr>
                <p:cNvPr id="56771" name="Group 532"/>
                <p:cNvGrpSpPr>
                  <a:grpSpLocks/>
                </p:cNvGrpSpPr>
                <p:nvPr/>
              </p:nvGrpSpPr>
              <p:grpSpPr bwMode="auto">
                <a:xfrm>
                  <a:off x="591" y="2708"/>
                  <a:ext cx="166" cy="20"/>
                  <a:chOff x="591" y="2708"/>
                  <a:chExt cx="166" cy="20"/>
                </a:xfrm>
              </p:grpSpPr>
              <p:sp>
                <p:nvSpPr>
                  <p:cNvPr id="56853" name="Line 533"/>
                  <p:cNvSpPr>
                    <a:spLocks noChangeShapeType="1"/>
                  </p:cNvSpPr>
                  <p:nvPr/>
                </p:nvSpPr>
                <p:spPr bwMode="auto">
                  <a:xfrm>
                    <a:off x="591" y="2708"/>
                    <a:ext cx="157" cy="1"/>
                  </a:xfrm>
                  <a:prstGeom prst="line">
                    <a:avLst/>
                  </a:prstGeom>
                  <a:noFill/>
                  <a:ln w="158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56854" name="Line 534"/>
                  <p:cNvSpPr>
                    <a:spLocks noChangeShapeType="1"/>
                  </p:cNvSpPr>
                  <p:nvPr/>
                </p:nvSpPr>
                <p:spPr bwMode="auto">
                  <a:xfrm>
                    <a:off x="598" y="2714"/>
                    <a:ext cx="159" cy="1"/>
                  </a:xfrm>
                  <a:prstGeom prst="line">
                    <a:avLst/>
                  </a:prstGeom>
                  <a:noFill/>
                  <a:ln w="158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56855" name="Line 535"/>
                  <p:cNvSpPr>
                    <a:spLocks noChangeShapeType="1"/>
                  </p:cNvSpPr>
                  <p:nvPr/>
                </p:nvSpPr>
                <p:spPr bwMode="auto">
                  <a:xfrm>
                    <a:off x="599" y="2720"/>
                    <a:ext cx="140" cy="1"/>
                  </a:xfrm>
                  <a:prstGeom prst="line">
                    <a:avLst/>
                  </a:prstGeom>
                  <a:noFill/>
                  <a:ln w="158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56856" name="Line 536"/>
                  <p:cNvSpPr>
                    <a:spLocks noChangeShapeType="1"/>
                  </p:cNvSpPr>
                  <p:nvPr/>
                </p:nvSpPr>
                <p:spPr bwMode="auto">
                  <a:xfrm>
                    <a:off x="603" y="2727"/>
                    <a:ext cx="18" cy="1"/>
                  </a:xfrm>
                  <a:prstGeom prst="line">
                    <a:avLst/>
                  </a:prstGeom>
                  <a:noFill/>
                  <a:ln w="158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</p:grpSp>
            <p:grpSp>
              <p:nvGrpSpPr>
                <p:cNvPr id="56774" name="Group 537"/>
                <p:cNvGrpSpPr>
                  <a:grpSpLocks/>
                </p:cNvGrpSpPr>
                <p:nvPr/>
              </p:nvGrpSpPr>
              <p:grpSpPr bwMode="auto">
                <a:xfrm>
                  <a:off x="563" y="2710"/>
                  <a:ext cx="27" cy="14"/>
                  <a:chOff x="563" y="2710"/>
                  <a:chExt cx="27" cy="14"/>
                </a:xfrm>
              </p:grpSpPr>
              <p:sp>
                <p:nvSpPr>
                  <p:cNvPr id="56858" name="Line 538"/>
                  <p:cNvSpPr>
                    <a:spLocks noChangeShapeType="1"/>
                  </p:cNvSpPr>
                  <p:nvPr/>
                </p:nvSpPr>
                <p:spPr bwMode="auto">
                  <a:xfrm>
                    <a:off x="569" y="2710"/>
                    <a:ext cx="16" cy="1"/>
                  </a:xfrm>
                  <a:prstGeom prst="line">
                    <a:avLst/>
                  </a:prstGeom>
                  <a:noFill/>
                  <a:ln w="158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56859" name="Line 539"/>
                  <p:cNvSpPr>
                    <a:spLocks noChangeShapeType="1"/>
                  </p:cNvSpPr>
                  <p:nvPr/>
                </p:nvSpPr>
                <p:spPr bwMode="auto">
                  <a:xfrm>
                    <a:off x="567" y="2717"/>
                    <a:ext cx="15" cy="1"/>
                  </a:xfrm>
                  <a:prstGeom prst="line">
                    <a:avLst/>
                  </a:prstGeom>
                  <a:noFill/>
                  <a:ln w="158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56860" name="Line 540"/>
                  <p:cNvSpPr>
                    <a:spLocks noChangeShapeType="1"/>
                  </p:cNvSpPr>
                  <p:nvPr/>
                </p:nvSpPr>
                <p:spPr bwMode="auto">
                  <a:xfrm>
                    <a:off x="563" y="2723"/>
                    <a:ext cx="27" cy="1"/>
                  </a:xfrm>
                  <a:prstGeom prst="line">
                    <a:avLst/>
                  </a:prstGeom>
                  <a:noFill/>
                  <a:ln w="158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</p:grpSp>
            <p:grpSp>
              <p:nvGrpSpPr>
                <p:cNvPr id="56775" name="Group 541"/>
                <p:cNvGrpSpPr>
                  <a:grpSpLocks/>
                </p:cNvGrpSpPr>
                <p:nvPr/>
              </p:nvGrpSpPr>
              <p:grpSpPr bwMode="auto">
                <a:xfrm>
                  <a:off x="627" y="2707"/>
                  <a:ext cx="152" cy="21"/>
                  <a:chOff x="627" y="2707"/>
                  <a:chExt cx="152" cy="21"/>
                </a:xfrm>
              </p:grpSpPr>
              <p:sp>
                <p:nvSpPr>
                  <p:cNvPr id="56862" name="Line 542"/>
                  <p:cNvSpPr>
                    <a:spLocks noChangeShapeType="1"/>
                  </p:cNvSpPr>
                  <p:nvPr/>
                </p:nvSpPr>
                <p:spPr bwMode="auto">
                  <a:xfrm>
                    <a:off x="627" y="2727"/>
                    <a:ext cx="94" cy="1"/>
                  </a:xfrm>
                  <a:prstGeom prst="line">
                    <a:avLst/>
                  </a:prstGeom>
                  <a:noFill/>
                  <a:ln w="158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56863" name="Line 543"/>
                  <p:cNvSpPr>
                    <a:spLocks noChangeShapeType="1"/>
                  </p:cNvSpPr>
                  <p:nvPr/>
                </p:nvSpPr>
                <p:spPr bwMode="auto">
                  <a:xfrm>
                    <a:off x="756" y="2707"/>
                    <a:ext cx="21" cy="1"/>
                  </a:xfrm>
                  <a:prstGeom prst="line">
                    <a:avLst/>
                  </a:prstGeom>
                  <a:noFill/>
                  <a:ln w="158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56864" name="Line 544"/>
                  <p:cNvSpPr>
                    <a:spLocks noChangeShapeType="1"/>
                  </p:cNvSpPr>
                  <p:nvPr/>
                </p:nvSpPr>
                <p:spPr bwMode="auto">
                  <a:xfrm>
                    <a:off x="761" y="2714"/>
                    <a:ext cx="18" cy="1"/>
                  </a:xfrm>
                  <a:prstGeom prst="line">
                    <a:avLst/>
                  </a:prstGeom>
                  <a:noFill/>
                  <a:ln w="158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56865" name="Line 545"/>
                  <p:cNvSpPr>
                    <a:spLocks noChangeShapeType="1"/>
                  </p:cNvSpPr>
                  <p:nvPr/>
                </p:nvSpPr>
                <p:spPr bwMode="auto">
                  <a:xfrm>
                    <a:off x="749" y="2721"/>
                    <a:ext cx="30" cy="1"/>
                  </a:xfrm>
                  <a:prstGeom prst="line">
                    <a:avLst/>
                  </a:prstGeom>
                  <a:noFill/>
                  <a:ln w="158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56866" name="Line 546"/>
                  <p:cNvSpPr>
                    <a:spLocks noChangeShapeType="1"/>
                  </p:cNvSpPr>
                  <p:nvPr/>
                </p:nvSpPr>
                <p:spPr bwMode="auto">
                  <a:xfrm>
                    <a:off x="725" y="2727"/>
                    <a:ext cx="15" cy="1"/>
                  </a:xfrm>
                  <a:prstGeom prst="line">
                    <a:avLst/>
                  </a:prstGeom>
                  <a:noFill/>
                  <a:ln w="158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56867" name="Line 547"/>
                  <p:cNvSpPr>
                    <a:spLocks noChangeShapeType="1"/>
                  </p:cNvSpPr>
                  <p:nvPr/>
                </p:nvSpPr>
                <p:spPr bwMode="auto">
                  <a:xfrm>
                    <a:off x="745" y="2727"/>
                    <a:ext cx="32" cy="1"/>
                  </a:xfrm>
                  <a:prstGeom prst="line">
                    <a:avLst/>
                  </a:prstGeom>
                  <a:noFill/>
                  <a:ln w="158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</p:grpSp>
            <p:grpSp>
              <p:nvGrpSpPr>
                <p:cNvPr id="56776" name="Group 548"/>
                <p:cNvGrpSpPr>
                  <a:grpSpLocks/>
                </p:cNvGrpSpPr>
                <p:nvPr/>
              </p:nvGrpSpPr>
              <p:grpSpPr bwMode="auto">
                <a:xfrm>
                  <a:off x="786" y="2710"/>
                  <a:ext cx="47" cy="19"/>
                  <a:chOff x="786" y="2710"/>
                  <a:chExt cx="47" cy="19"/>
                </a:xfrm>
              </p:grpSpPr>
              <p:sp>
                <p:nvSpPr>
                  <p:cNvPr id="56869" name="Line 549"/>
                  <p:cNvSpPr>
                    <a:spLocks noChangeShapeType="1"/>
                  </p:cNvSpPr>
                  <p:nvPr/>
                </p:nvSpPr>
                <p:spPr bwMode="auto">
                  <a:xfrm>
                    <a:off x="786" y="2710"/>
                    <a:ext cx="44" cy="1"/>
                  </a:xfrm>
                  <a:prstGeom prst="line">
                    <a:avLst/>
                  </a:prstGeom>
                  <a:noFill/>
                  <a:ln w="158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56870" name="Line 550"/>
                  <p:cNvSpPr>
                    <a:spLocks noChangeShapeType="1"/>
                  </p:cNvSpPr>
                  <p:nvPr/>
                </p:nvSpPr>
                <p:spPr bwMode="auto">
                  <a:xfrm>
                    <a:off x="793" y="2718"/>
                    <a:ext cx="38" cy="1"/>
                  </a:xfrm>
                  <a:prstGeom prst="line">
                    <a:avLst/>
                  </a:prstGeom>
                  <a:noFill/>
                  <a:ln w="158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56871" name="Line 551"/>
                  <p:cNvSpPr>
                    <a:spLocks noChangeShapeType="1"/>
                  </p:cNvSpPr>
                  <p:nvPr/>
                </p:nvSpPr>
                <p:spPr bwMode="auto">
                  <a:xfrm>
                    <a:off x="793" y="2728"/>
                    <a:ext cx="40" cy="1"/>
                  </a:xfrm>
                  <a:prstGeom prst="line">
                    <a:avLst/>
                  </a:prstGeom>
                  <a:noFill/>
                  <a:ln w="158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</p:grpSp>
            <p:grpSp>
              <p:nvGrpSpPr>
                <p:cNvPr id="56779" name="Group 552"/>
                <p:cNvGrpSpPr>
                  <a:grpSpLocks/>
                </p:cNvGrpSpPr>
                <p:nvPr/>
              </p:nvGrpSpPr>
              <p:grpSpPr bwMode="auto">
                <a:xfrm>
                  <a:off x="842" y="2710"/>
                  <a:ext cx="55" cy="20"/>
                  <a:chOff x="842" y="2710"/>
                  <a:chExt cx="55" cy="20"/>
                </a:xfrm>
              </p:grpSpPr>
              <p:sp>
                <p:nvSpPr>
                  <p:cNvPr id="56873" name="Line 553"/>
                  <p:cNvSpPr>
                    <a:spLocks noChangeShapeType="1"/>
                  </p:cNvSpPr>
                  <p:nvPr/>
                </p:nvSpPr>
                <p:spPr bwMode="auto">
                  <a:xfrm>
                    <a:off x="846" y="2710"/>
                    <a:ext cx="42" cy="1"/>
                  </a:xfrm>
                  <a:prstGeom prst="line">
                    <a:avLst/>
                  </a:prstGeom>
                  <a:noFill/>
                  <a:ln w="158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56874" name="Line 554"/>
                  <p:cNvSpPr>
                    <a:spLocks noChangeShapeType="1"/>
                  </p:cNvSpPr>
                  <p:nvPr/>
                </p:nvSpPr>
                <p:spPr bwMode="auto">
                  <a:xfrm>
                    <a:off x="842" y="2717"/>
                    <a:ext cx="34" cy="1"/>
                  </a:xfrm>
                  <a:prstGeom prst="line">
                    <a:avLst/>
                  </a:prstGeom>
                  <a:noFill/>
                  <a:ln w="158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56875" name="Line 555"/>
                  <p:cNvSpPr>
                    <a:spLocks noChangeShapeType="1"/>
                  </p:cNvSpPr>
                  <p:nvPr/>
                </p:nvSpPr>
                <p:spPr bwMode="auto">
                  <a:xfrm>
                    <a:off x="846" y="2723"/>
                    <a:ext cx="31" cy="1"/>
                  </a:xfrm>
                  <a:prstGeom prst="line">
                    <a:avLst/>
                  </a:prstGeom>
                  <a:noFill/>
                  <a:ln w="158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56876" name="Line 556"/>
                  <p:cNvSpPr>
                    <a:spLocks noChangeShapeType="1"/>
                  </p:cNvSpPr>
                  <p:nvPr/>
                </p:nvSpPr>
                <p:spPr bwMode="auto">
                  <a:xfrm>
                    <a:off x="844" y="2729"/>
                    <a:ext cx="40" cy="1"/>
                  </a:xfrm>
                  <a:prstGeom prst="line">
                    <a:avLst/>
                  </a:prstGeom>
                  <a:noFill/>
                  <a:ln w="158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56877" name="Line 557"/>
                  <p:cNvSpPr>
                    <a:spLocks noChangeShapeType="1"/>
                  </p:cNvSpPr>
                  <p:nvPr/>
                </p:nvSpPr>
                <p:spPr bwMode="auto">
                  <a:xfrm>
                    <a:off x="883" y="2718"/>
                    <a:ext cx="11" cy="1"/>
                  </a:xfrm>
                  <a:prstGeom prst="line">
                    <a:avLst/>
                  </a:prstGeom>
                  <a:noFill/>
                  <a:ln w="158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56878" name="Line 558"/>
                  <p:cNvSpPr>
                    <a:spLocks noChangeShapeType="1"/>
                  </p:cNvSpPr>
                  <p:nvPr/>
                </p:nvSpPr>
                <p:spPr bwMode="auto">
                  <a:xfrm>
                    <a:off x="887" y="2726"/>
                    <a:ext cx="10" cy="1"/>
                  </a:xfrm>
                  <a:prstGeom prst="line">
                    <a:avLst/>
                  </a:prstGeom>
                  <a:noFill/>
                  <a:ln w="158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</p:grpSp>
          </p:grpSp>
        </p:grpSp>
        <p:grpSp>
          <p:nvGrpSpPr>
            <p:cNvPr id="56782" name="Group 559"/>
            <p:cNvGrpSpPr>
              <a:grpSpLocks/>
            </p:cNvGrpSpPr>
            <p:nvPr/>
          </p:nvGrpSpPr>
          <p:grpSpPr bwMode="auto">
            <a:xfrm>
              <a:off x="633" y="2839"/>
              <a:ext cx="176" cy="44"/>
              <a:chOff x="649" y="2551"/>
              <a:chExt cx="176" cy="44"/>
            </a:xfrm>
          </p:grpSpPr>
          <p:grpSp>
            <p:nvGrpSpPr>
              <p:cNvPr id="56783" name="Group 560"/>
              <p:cNvGrpSpPr>
                <a:grpSpLocks/>
              </p:cNvGrpSpPr>
              <p:nvPr/>
            </p:nvGrpSpPr>
            <p:grpSpPr bwMode="auto">
              <a:xfrm>
                <a:off x="649" y="2564"/>
                <a:ext cx="176" cy="31"/>
                <a:chOff x="649" y="2564"/>
                <a:chExt cx="176" cy="31"/>
              </a:xfrm>
            </p:grpSpPr>
            <p:sp>
              <p:nvSpPr>
                <p:cNvPr id="56881" name="Freeform 561"/>
                <p:cNvSpPr>
                  <a:spLocks/>
                </p:cNvSpPr>
                <p:nvPr/>
              </p:nvSpPr>
              <p:spPr bwMode="auto">
                <a:xfrm>
                  <a:off x="649" y="2564"/>
                  <a:ext cx="176" cy="16"/>
                </a:xfrm>
                <a:custGeom>
                  <a:avLst/>
                  <a:gdLst/>
                  <a:ahLst/>
                  <a:cxnLst>
                    <a:cxn ang="0">
                      <a:pos x="0" y="31"/>
                    </a:cxn>
                    <a:cxn ang="0">
                      <a:pos x="527" y="31"/>
                    </a:cxn>
                    <a:cxn ang="0">
                      <a:pos x="496" y="0"/>
                    </a:cxn>
                    <a:cxn ang="0">
                      <a:pos x="32" y="0"/>
                    </a:cxn>
                    <a:cxn ang="0">
                      <a:pos x="0" y="31"/>
                    </a:cxn>
                  </a:cxnLst>
                  <a:rect l="0" t="0" r="r" b="b"/>
                  <a:pathLst>
                    <a:path w="527" h="31">
                      <a:moveTo>
                        <a:pt x="0" y="31"/>
                      </a:moveTo>
                      <a:lnTo>
                        <a:pt x="527" y="31"/>
                      </a:lnTo>
                      <a:lnTo>
                        <a:pt x="496" y="0"/>
                      </a:lnTo>
                      <a:lnTo>
                        <a:pt x="32" y="0"/>
                      </a:lnTo>
                      <a:lnTo>
                        <a:pt x="0" y="31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56882" name="Rectangle 562"/>
                <p:cNvSpPr>
                  <a:spLocks noChangeArrowheads="1"/>
                </p:cNvSpPr>
                <p:nvPr/>
              </p:nvSpPr>
              <p:spPr bwMode="auto">
                <a:xfrm>
                  <a:off x="649" y="2579"/>
                  <a:ext cx="176" cy="16"/>
                </a:xfrm>
                <a:prstGeom prst="rect">
                  <a:avLst/>
                </a:prstGeom>
                <a:solidFill>
                  <a:srgbClr val="C0C0C0"/>
                </a:solidFill>
                <a:ln w="1588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</p:grpSp>
          <p:sp>
            <p:nvSpPr>
              <p:cNvPr id="56883" name="Freeform 563"/>
              <p:cNvSpPr>
                <a:spLocks/>
              </p:cNvSpPr>
              <p:nvPr/>
            </p:nvSpPr>
            <p:spPr bwMode="auto">
              <a:xfrm>
                <a:off x="690" y="2551"/>
                <a:ext cx="93" cy="28"/>
              </a:xfrm>
              <a:custGeom>
                <a:avLst/>
                <a:gdLst/>
                <a:ahLst/>
                <a:cxnLst>
                  <a:cxn ang="0">
                    <a:pos x="0" y="31"/>
                  </a:cxn>
                  <a:cxn ang="0">
                    <a:pos x="0" y="0"/>
                  </a:cxn>
                  <a:cxn ang="0">
                    <a:pos x="280" y="0"/>
                  </a:cxn>
                  <a:cxn ang="0">
                    <a:pos x="280" y="32"/>
                  </a:cxn>
                  <a:cxn ang="0">
                    <a:pos x="279" y="35"/>
                  </a:cxn>
                  <a:cxn ang="0">
                    <a:pos x="278" y="37"/>
                  </a:cxn>
                  <a:cxn ang="0">
                    <a:pos x="272" y="41"/>
                  </a:cxn>
                  <a:cxn ang="0">
                    <a:pos x="266" y="43"/>
                  </a:cxn>
                  <a:cxn ang="0">
                    <a:pos x="258" y="45"/>
                  </a:cxn>
                  <a:cxn ang="0">
                    <a:pos x="251" y="47"/>
                  </a:cxn>
                  <a:cxn ang="0">
                    <a:pos x="241" y="48"/>
                  </a:cxn>
                  <a:cxn ang="0">
                    <a:pos x="231" y="50"/>
                  </a:cxn>
                  <a:cxn ang="0">
                    <a:pos x="221" y="51"/>
                  </a:cxn>
                  <a:cxn ang="0">
                    <a:pos x="206" y="54"/>
                  </a:cxn>
                  <a:cxn ang="0">
                    <a:pos x="194" y="54"/>
                  </a:cxn>
                  <a:cxn ang="0">
                    <a:pos x="182" y="55"/>
                  </a:cxn>
                  <a:cxn ang="0">
                    <a:pos x="169" y="56"/>
                  </a:cxn>
                  <a:cxn ang="0">
                    <a:pos x="154" y="56"/>
                  </a:cxn>
                  <a:cxn ang="0">
                    <a:pos x="134" y="56"/>
                  </a:cxn>
                  <a:cxn ang="0">
                    <a:pos x="116" y="56"/>
                  </a:cxn>
                  <a:cxn ang="0">
                    <a:pos x="99" y="55"/>
                  </a:cxn>
                  <a:cxn ang="0">
                    <a:pos x="82" y="54"/>
                  </a:cxn>
                  <a:cxn ang="0">
                    <a:pos x="70" y="52"/>
                  </a:cxn>
                  <a:cxn ang="0">
                    <a:pos x="59" y="51"/>
                  </a:cxn>
                  <a:cxn ang="0">
                    <a:pos x="47" y="49"/>
                  </a:cxn>
                  <a:cxn ang="0">
                    <a:pos x="37" y="48"/>
                  </a:cxn>
                  <a:cxn ang="0">
                    <a:pos x="27" y="46"/>
                  </a:cxn>
                  <a:cxn ang="0">
                    <a:pos x="18" y="43"/>
                  </a:cxn>
                  <a:cxn ang="0">
                    <a:pos x="12" y="41"/>
                  </a:cxn>
                  <a:cxn ang="0">
                    <a:pos x="8" y="40"/>
                  </a:cxn>
                  <a:cxn ang="0">
                    <a:pos x="4" y="36"/>
                  </a:cxn>
                  <a:cxn ang="0">
                    <a:pos x="3" y="34"/>
                  </a:cxn>
                  <a:cxn ang="0">
                    <a:pos x="0" y="31"/>
                  </a:cxn>
                </a:cxnLst>
                <a:rect l="0" t="0" r="r" b="b"/>
                <a:pathLst>
                  <a:path w="280" h="56">
                    <a:moveTo>
                      <a:pt x="0" y="31"/>
                    </a:moveTo>
                    <a:lnTo>
                      <a:pt x="0" y="0"/>
                    </a:lnTo>
                    <a:lnTo>
                      <a:pt x="280" y="0"/>
                    </a:lnTo>
                    <a:lnTo>
                      <a:pt x="280" y="32"/>
                    </a:lnTo>
                    <a:lnTo>
                      <a:pt x="279" y="35"/>
                    </a:lnTo>
                    <a:lnTo>
                      <a:pt x="278" y="37"/>
                    </a:lnTo>
                    <a:lnTo>
                      <a:pt x="272" y="41"/>
                    </a:lnTo>
                    <a:lnTo>
                      <a:pt x="266" y="43"/>
                    </a:lnTo>
                    <a:lnTo>
                      <a:pt x="258" y="45"/>
                    </a:lnTo>
                    <a:lnTo>
                      <a:pt x="251" y="47"/>
                    </a:lnTo>
                    <a:lnTo>
                      <a:pt x="241" y="48"/>
                    </a:lnTo>
                    <a:lnTo>
                      <a:pt x="231" y="50"/>
                    </a:lnTo>
                    <a:lnTo>
                      <a:pt x="221" y="51"/>
                    </a:lnTo>
                    <a:lnTo>
                      <a:pt x="206" y="54"/>
                    </a:lnTo>
                    <a:lnTo>
                      <a:pt x="194" y="54"/>
                    </a:lnTo>
                    <a:lnTo>
                      <a:pt x="182" y="55"/>
                    </a:lnTo>
                    <a:lnTo>
                      <a:pt x="169" y="56"/>
                    </a:lnTo>
                    <a:lnTo>
                      <a:pt x="154" y="56"/>
                    </a:lnTo>
                    <a:lnTo>
                      <a:pt x="134" y="56"/>
                    </a:lnTo>
                    <a:lnTo>
                      <a:pt x="116" y="56"/>
                    </a:lnTo>
                    <a:lnTo>
                      <a:pt x="99" y="55"/>
                    </a:lnTo>
                    <a:lnTo>
                      <a:pt x="82" y="54"/>
                    </a:lnTo>
                    <a:lnTo>
                      <a:pt x="70" y="52"/>
                    </a:lnTo>
                    <a:lnTo>
                      <a:pt x="59" y="51"/>
                    </a:lnTo>
                    <a:lnTo>
                      <a:pt x="47" y="49"/>
                    </a:lnTo>
                    <a:lnTo>
                      <a:pt x="37" y="48"/>
                    </a:lnTo>
                    <a:lnTo>
                      <a:pt x="27" y="46"/>
                    </a:lnTo>
                    <a:lnTo>
                      <a:pt x="18" y="43"/>
                    </a:lnTo>
                    <a:lnTo>
                      <a:pt x="12" y="41"/>
                    </a:lnTo>
                    <a:lnTo>
                      <a:pt x="8" y="40"/>
                    </a:lnTo>
                    <a:lnTo>
                      <a:pt x="4" y="36"/>
                    </a:lnTo>
                    <a:lnTo>
                      <a:pt x="3" y="34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C0C0C0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</p:grpSp>
        <p:grpSp>
          <p:nvGrpSpPr>
            <p:cNvPr id="56786" name="Group 564"/>
            <p:cNvGrpSpPr>
              <a:grpSpLocks/>
            </p:cNvGrpSpPr>
            <p:nvPr/>
          </p:nvGrpSpPr>
          <p:grpSpPr bwMode="auto">
            <a:xfrm>
              <a:off x="617" y="2641"/>
              <a:ext cx="220" cy="190"/>
              <a:chOff x="1077" y="2701"/>
              <a:chExt cx="220" cy="190"/>
            </a:xfrm>
          </p:grpSpPr>
          <p:sp>
            <p:nvSpPr>
              <p:cNvPr id="56885" name="AutoShape 565"/>
              <p:cNvSpPr>
                <a:spLocks noChangeArrowheads="1"/>
              </p:cNvSpPr>
              <p:nvPr/>
            </p:nvSpPr>
            <p:spPr bwMode="auto">
              <a:xfrm>
                <a:off x="1077" y="2701"/>
                <a:ext cx="220" cy="190"/>
              </a:xfrm>
              <a:prstGeom prst="roundRect">
                <a:avLst>
                  <a:gd name="adj" fmla="val 12287"/>
                </a:avLst>
              </a:prstGeom>
              <a:solidFill>
                <a:srgbClr val="969696"/>
              </a:solidFill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6886" name="AutoShape 566"/>
              <p:cNvSpPr>
                <a:spLocks noChangeArrowheads="1"/>
              </p:cNvSpPr>
              <p:nvPr/>
            </p:nvSpPr>
            <p:spPr bwMode="auto">
              <a:xfrm>
                <a:off x="1102" y="2721"/>
                <a:ext cx="170" cy="149"/>
              </a:xfrm>
              <a:prstGeom prst="roundRect">
                <a:avLst>
                  <a:gd name="adj" fmla="val 12273"/>
                </a:avLst>
              </a:prstGeom>
              <a:solidFill>
                <a:schemeClr val="bg1"/>
              </a:solidFill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</p:grpSp>
      </p:grpSp>
      <p:grpSp>
        <p:nvGrpSpPr>
          <p:cNvPr id="56789" name="Group 624"/>
          <p:cNvGrpSpPr>
            <a:grpSpLocks/>
          </p:cNvGrpSpPr>
          <p:nvPr/>
        </p:nvGrpSpPr>
        <p:grpSpPr bwMode="auto">
          <a:xfrm>
            <a:off x="1554163" y="4816475"/>
            <a:ext cx="2093912" cy="377825"/>
            <a:chOff x="1829" y="2612"/>
            <a:chExt cx="1319" cy="238"/>
          </a:xfrm>
        </p:grpSpPr>
        <p:grpSp>
          <p:nvGrpSpPr>
            <p:cNvPr id="56794" name="Group 571"/>
            <p:cNvGrpSpPr>
              <a:grpSpLocks/>
            </p:cNvGrpSpPr>
            <p:nvPr/>
          </p:nvGrpSpPr>
          <p:grpSpPr bwMode="auto">
            <a:xfrm>
              <a:off x="3040" y="2695"/>
              <a:ext cx="108" cy="155"/>
              <a:chOff x="1277" y="2707"/>
              <a:chExt cx="108" cy="155"/>
            </a:xfrm>
          </p:grpSpPr>
          <p:sp>
            <p:nvSpPr>
              <p:cNvPr id="56892" name="AutoShape 572"/>
              <p:cNvSpPr>
                <a:spLocks noChangeArrowheads="1"/>
              </p:cNvSpPr>
              <p:nvPr/>
            </p:nvSpPr>
            <p:spPr bwMode="auto">
              <a:xfrm rot="-5400000">
                <a:off x="1305" y="2679"/>
                <a:ext cx="51" cy="108"/>
              </a:xfrm>
              <a:prstGeom prst="flowChartDelay">
                <a:avLst/>
              </a:prstGeom>
              <a:solidFill>
                <a:srgbClr val="47BAD6"/>
              </a:solidFill>
              <a:ln w="3175">
                <a:solidFill>
                  <a:schemeClr val="hlink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56893" name="AutoShape 573"/>
              <p:cNvSpPr>
                <a:spLocks noChangeArrowheads="1"/>
              </p:cNvSpPr>
              <p:nvPr/>
            </p:nvSpPr>
            <p:spPr bwMode="auto">
              <a:xfrm rot="-5400000">
                <a:off x="1287" y="2766"/>
                <a:ext cx="87" cy="105"/>
              </a:xfrm>
              <a:prstGeom prst="flowChartCollate">
                <a:avLst/>
              </a:prstGeom>
              <a:solidFill>
                <a:srgbClr val="47BAD6"/>
              </a:solidFill>
              <a:ln w="3175">
                <a:solidFill>
                  <a:schemeClr val="hlink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56894" name="Line 574"/>
              <p:cNvSpPr>
                <a:spLocks noChangeShapeType="1"/>
              </p:cNvSpPr>
              <p:nvPr/>
            </p:nvSpPr>
            <p:spPr bwMode="auto">
              <a:xfrm flipV="1">
                <a:off x="1329" y="2757"/>
                <a:ext cx="0" cy="6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grpSp>
          <p:nvGrpSpPr>
            <p:cNvPr id="56797" name="Group 575"/>
            <p:cNvGrpSpPr>
              <a:grpSpLocks/>
            </p:cNvGrpSpPr>
            <p:nvPr/>
          </p:nvGrpSpPr>
          <p:grpSpPr bwMode="auto">
            <a:xfrm>
              <a:off x="2318" y="2695"/>
              <a:ext cx="132" cy="132"/>
              <a:chOff x="1632" y="2712"/>
              <a:chExt cx="132" cy="132"/>
            </a:xfrm>
          </p:grpSpPr>
          <p:sp>
            <p:nvSpPr>
              <p:cNvPr id="56896" name="Oval 576"/>
              <p:cNvSpPr>
                <a:spLocks noChangeArrowheads="1"/>
              </p:cNvSpPr>
              <p:nvPr/>
            </p:nvSpPr>
            <p:spPr bwMode="auto">
              <a:xfrm>
                <a:off x="1632" y="2712"/>
                <a:ext cx="132" cy="132"/>
              </a:xfrm>
              <a:prstGeom prst="ellipse">
                <a:avLst/>
              </a:prstGeom>
              <a:solidFill>
                <a:srgbClr val="47BAD6"/>
              </a:solidFill>
              <a:ln w="317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56897" name="Line 577"/>
              <p:cNvSpPr>
                <a:spLocks noChangeShapeType="1"/>
              </p:cNvSpPr>
              <p:nvPr/>
            </p:nvSpPr>
            <p:spPr bwMode="auto">
              <a:xfrm>
                <a:off x="1651" y="2736"/>
                <a:ext cx="93" cy="87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56898" name="Line 578"/>
              <p:cNvSpPr>
                <a:spLocks noChangeShapeType="1"/>
              </p:cNvSpPr>
              <p:nvPr/>
            </p:nvSpPr>
            <p:spPr bwMode="auto">
              <a:xfrm rot="-5400000">
                <a:off x="1652" y="2739"/>
                <a:ext cx="93" cy="87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grpSp>
          <p:nvGrpSpPr>
            <p:cNvPr id="56800" name="Group 579"/>
            <p:cNvGrpSpPr>
              <a:grpSpLocks/>
            </p:cNvGrpSpPr>
            <p:nvPr/>
          </p:nvGrpSpPr>
          <p:grpSpPr bwMode="auto">
            <a:xfrm>
              <a:off x="2880" y="2695"/>
              <a:ext cx="108" cy="155"/>
              <a:chOff x="1277" y="2707"/>
              <a:chExt cx="108" cy="155"/>
            </a:xfrm>
          </p:grpSpPr>
          <p:sp>
            <p:nvSpPr>
              <p:cNvPr id="56900" name="AutoShape 580"/>
              <p:cNvSpPr>
                <a:spLocks noChangeArrowheads="1"/>
              </p:cNvSpPr>
              <p:nvPr/>
            </p:nvSpPr>
            <p:spPr bwMode="auto">
              <a:xfrm rot="-5400000">
                <a:off x="1305" y="2679"/>
                <a:ext cx="51" cy="108"/>
              </a:xfrm>
              <a:prstGeom prst="flowChartDelay">
                <a:avLst/>
              </a:prstGeom>
              <a:solidFill>
                <a:srgbClr val="47BAD6"/>
              </a:solidFill>
              <a:ln w="3175">
                <a:solidFill>
                  <a:schemeClr val="hlink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56901" name="AutoShape 581"/>
              <p:cNvSpPr>
                <a:spLocks noChangeArrowheads="1"/>
              </p:cNvSpPr>
              <p:nvPr/>
            </p:nvSpPr>
            <p:spPr bwMode="auto">
              <a:xfrm rot="-5400000">
                <a:off x="1287" y="2766"/>
                <a:ext cx="87" cy="105"/>
              </a:xfrm>
              <a:prstGeom prst="flowChartCollate">
                <a:avLst/>
              </a:prstGeom>
              <a:solidFill>
                <a:srgbClr val="47BAD6"/>
              </a:solidFill>
              <a:ln w="3175">
                <a:solidFill>
                  <a:schemeClr val="hlink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56902" name="Line 582"/>
              <p:cNvSpPr>
                <a:spLocks noChangeShapeType="1"/>
              </p:cNvSpPr>
              <p:nvPr/>
            </p:nvSpPr>
            <p:spPr bwMode="auto">
              <a:xfrm flipV="1">
                <a:off x="1329" y="2757"/>
                <a:ext cx="0" cy="6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sp>
          <p:nvSpPr>
            <p:cNvPr id="56904" name="Freeform 584"/>
            <p:cNvSpPr>
              <a:spLocks/>
            </p:cNvSpPr>
            <p:nvPr/>
          </p:nvSpPr>
          <p:spPr bwMode="auto">
            <a:xfrm>
              <a:off x="1899" y="2616"/>
              <a:ext cx="1191" cy="80"/>
            </a:xfrm>
            <a:custGeom>
              <a:avLst/>
              <a:gdLst/>
              <a:ahLst/>
              <a:cxnLst>
                <a:cxn ang="0">
                  <a:pos x="0" y="80"/>
                </a:cxn>
                <a:cxn ang="0">
                  <a:pos x="0" y="0"/>
                </a:cxn>
                <a:cxn ang="0">
                  <a:pos x="544" y="0"/>
                </a:cxn>
                <a:cxn ang="0">
                  <a:pos x="544" y="80"/>
                </a:cxn>
              </a:cxnLst>
              <a:rect l="0" t="0" r="r" b="b"/>
              <a:pathLst>
                <a:path w="544" h="80">
                  <a:moveTo>
                    <a:pt x="0" y="80"/>
                  </a:moveTo>
                  <a:lnTo>
                    <a:pt x="0" y="0"/>
                  </a:lnTo>
                  <a:lnTo>
                    <a:pt x="544" y="0"/>
                  </a:lnTo>
                  <a:lnTo>
                    <a:pt x="544" y="80"/>
                  </a:lnTo>
                </a:path>
              </a:pathLst>
            </a:custGeom>
            <a:noFill/>
            <a:ln w="19050" cmpd="sng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6905" name="Line 585"/>
            <p:cNvSpPr>
              <a:spLocks noChangeShapeType="1"/>
            </p:cNvSpPr>
            <p:nvPr/>
          </p:nvSpPr>
          <p:spPr bwMode="auto">
            <a:xfrm>
              <a:off x="2934" y="2616"/>
              <a:ext cx="0" cy="7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6906" name="Line 586"/>
            <p:cNvSpPr>
              <a:spLocks noChangeShapeType="1"/>
            </p:cNvSpPr>
            <p:nvPr/>
          </p:nvSpPr>
          <p:spPr bwMode="auto">
            <a:xfrm>
              <a:off x="2384" y="2616"/>
              <a:ext cx="0" cy="7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grpSp>
          <p:nvGrpSpPr>
            <p:cNvPr id="56801" name="Group 596"/>
            <p:cNvGrpSpPr>
              <a:grpSpLocks/>
            </p:cNvGrpSpPr>
            <p:nvPr/>
          </p:nvGrpSpPr>
          <p:grpSpPr bwMode="auto">
            <a:xfrm>
              <a:off x="1986" y="2703"/>
              <a:ext cx="132" cy="132"/>
              <a:chOff x="1632" y="2712"/>
              <a:chExt cx="132" cy="132"/>
            </a:xfrm>
          </p:grpSpPr>
          <p:sp>
            <p:nvSpPr>
              <p:cNvPr id="56917" name="Oval 597"/>
              <p:cNvSpPr>
                <a:spLocks noChangeArrowheads="1"/>
              </p:cNvSpPr>
              <p:nvPr/>
            </p:nvSpPr>
            <p:spPr bwMode="auto">
              <a:xfrm>
                <a:off x="1632" y="2712"/>
                <a:ext cx="132" cy="132"/>
              </a:xfrm>
              <a:prstGeom prst="ellipse">
                <a:avLst/>
              </a:prstGeom>
              <a:solidFill>
                <a:srgbClr val="47BAD6"/>
              </a:solidFill>
              <a:ln w="317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56918" name="Line 598"/>
              <p:cNvSpPr>
                <a:spLocks noChangeShapeType="1"/>
              </p:cNvSpPr>
              <p:nvPr/>
            </p:nvSpPr>
            <p:spPr bwMode="auto">
              <a:xfrm>
                <a:off x="1651" y="2736"/>
                <a:ext cx="93" cy="87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56919" name="Line 599"/>
              <p:cNvSpPr>
                <a:spLocks noChangeShapeType="1"/>
              </p:cNvSpPr>
              <p:nvPr/>
            </p:nvSpPr>
            <p:spPr bwMode="auto">
              <a:xfrm rot="-5400000">
                <a:off x="1652" y="2739"/>
                <a:ext cx="93" cy="87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sp>
          <p:nvSpPr>
            <p:cNvPr id="56920" name="Line 600"/>
            <p:cNvSpPr>
              <a:spLocks noChangeShapeType="1"/>
            </p:cNvSpPr>
            <p:nvPr/>
          </p:nvSpPr>
          <p:spPr bwMode="auto">
            <a:xfrm>
              <a:off x="2052" y="2624"/>
              <a:ext cx="0" cy="7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grpSp>
          <p:nvGrpSpPr>
            <p:cNvPr id="56807" name="Group 601"/>
            <p:cNvGrpSpPr>
              <a:grpSpLocks/>
            </p:cNvGrpSpPr>
            <p:nvPr/>
          </p:nvGrpSpPr>
          <p:grpSpPr bwMode="auto">
            <a:xfrm>
              <a:off x="2148" y="2703"/>
              <a:ext cx="132" cy="132"/>
              <a:chOff x="1632" y="2712"/>
              <a:chExt cx="132" cy="132"/>
            </a:xfrm>
          </p:grpSpPr>
          <p:sp>
            <p:nvSpPr>
              <p:cNvPr id="56922" name="Oval 602"/>
              <p:cNvSpPr>
                <a:spLocks noChangeArrowheads="1"/>
              </p:cNvSpPr>
              <p:nvPr/>
            </p:nvSpPr>
            <p:spPr bwMode="auto">
              <a:xfrm>
                <a:off x="1632" y="2712"/>
                <a:ext cx="132" cy="132"/>
              </a:xfrm>
              <a:prstGeom prst="ellipse">
                <a:avLst/>
              </a:prstGeom>
              <a:solidFill>
                <a:srgbClr val="47BAD6"/>
              </a:solidFill>
              <a:ln w="317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56923" name="Line 603"/>
              <p:cNvSpPr>
                <a:spLocks noChangeShapeType="1"/>
              </p:cNvSpPr>
              <p:nvPr/>
            </p:nvSpPr>
            <p:spPr bwMode="auto">
              <a:xfrm>
                <a:off x="1651" y="2736"/>
                <a:ext cx="93" cy="87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56924" name="Line 604"/>
              <p:cNvSpPr>
                <a:spLocks noChangeShapeType="1"/>
              </p:cNvSpPr>
              <p:nvPr/>
            </p:nvSpPr>
            <p:spPr bwMode="auto">
              <a:xfrm rot="-5400000">
                <a:off x="1652" y="2739"/>
                <a:ext cx="93" cy="87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sp>
          <p:nvSpPr>
            <p:cNvPr id="56925" name="Line 605"/>
            <p:cNvSpPr>
              <a:spLocks noChangeShapeType="1"/>
            </p:cNvSpPr>
            <p:nvPr/>
          </p:nvSpPr>
          <p:spPr bwMode="auto">
            <a:xfrm>
              <a:off x="2214" y="2624"/>
              <a:ext cx="0" cy="7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grpSp>
          <p:nvGrpSpPr>
            <p:cNvPr id="56808" name="Group 606"/>
            <p:cNvGrpSpPr>
              <a:grpSpLocks/>
            </p:cNvGrpSpPr>
            <p:nvPr/>
          </p:nvGrpSpPr>
          <p:grpSpPr bwMode="auto">
            <a:xfrm>
              <a:off x="2541" y="2691"/>
              <a:ext cx="108" cy="155"/>
              <a:chOff x="1277" y="2707"/>
              <a:chExt cx="108" cy="155"/>
            </a:xfrm>
          </p:grpSpPr>
          <p:sp>
            <p:nvSpPr>
              <p:cNvPr id="56927" name="AutoShape 607"/>
              <p:cNvSpPr>
                <a:spLocks noChangeArrowheads="1"/>
              </p:cNvSpPr>
              <p:nvPr/>
            </p:nvSpPr>
            <p:spPr bwMode="auto">
              <a:xfrm rot="-5400000">
                <a:off x="1305" y="2679"/>
                <a:ext cx="51" cy="108"/>
              </a:xfrm>
              <a:prstGeom prst="flowChartDelay">
                <a:avLst/>
              </a:prstGeom>
              <a:solidFill>
                <a:srgbClr val="47BAD6"/>
              </a:solidFill>
              <a:ln w="3175">
                <a:solidFill>
                  <a:schemeClr val="hlink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56928" name="AutoShape 608"/>
              <p:cNvSpPr>
                <a:spLocks noChangeArrowheads="1"/>
              </p:cNvSpPr>
              <p:nvPr/>
            </p:nvSpPr>
            <p:spPr bwMode="auto">
              <a:xfrm rot="-5400000">
                <a:off x="1287" y="2766"/>
                <a:ext cx="87" cy="105"/>
              </a:xfrm>
              <a:prstGeom prst="flowChartCollate">
                <a:avLst/>
              </a:prstGeom>
              <a:solidFill>
                <a:srgbClr val="47BAD6"/>
              </a:solidFill>
              <a:ln w="3175">
                <a:solidFill>
                  <a:schemeClr val="hlink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56929" name="Line 609"/>
              <p:cNvSpPr>
                <a:spLocks noChangeShapeType="1"/>
              </p:cNvSpPr>
              <p:nvPr/>
            </p:nvSpPr>
            <p:spPr bwMode="auto">
              <a:xfrm flipV="1">
                <a:off x="1329" y="2757"/>
                <a:ext cx="0" cy="6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sp>
          <p:nvSpPr>
            <p:cNvPr id="56930" name="Line 610"/>
            <p:cNvSpPr>
              <a:spLocks noChangeShapeType="1"/>
            </p:cNvSpPr>
            <p:nvPr/>
          </p:nvSpPr>
          <p:spPr bwMode="auto">
            <a:xfrm>
              <a:off x="2595" y="2612"/>
              <a:ext cx="0" cy="7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grpSp>
          <p:nvGrpSpPr>
            <p:cNvPr id="56809" name="Group 611"/>
            <p:cNvGrpSpPr>
              <a:grpSpLocks/>
            </p:cNvGrpSpPr>
            <p:nvPr/>
          </p:nvGrpSpPr>
          <p:grpSpPr bwMode="auto">
            <a:xfrm>
              <a:off x="2691" y="2708"/>
              <a:ext cx="132" cy="132"/>
              <a:chOff x="1632" y="2712"/>
              <a:chExt cx="132" cy="132"/>
            </a:xfrm>
          </p:grpSpPr>
          <p:sp>
            <p:nvSpPr>
              <p:cNvPr id="56932" name="Oval 612"/>
              <p:cNvSpPr>
                <a:spLocks noChangeArrowheads="1"/>
              </p:cNvSpPr>
              <p:nvPr/>
            </p:nvSpPr>
            <p:spPr bwMode="auto">
              <a:xfrm>
                <a:off x="1632" y="2712"/>
                <a:ext cx="132" cy="132"/>
              </a:xfrm>
              <a:prstGeom prst="ellipse">
                <a:avLst/>
              </a:prstGeom>
              <a:solidFill>
                <a:srgbClr val="47BAD6"/>
              </a:solidFill>
              <a:ln w="317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56933" name="Line 613"/>
              <p:cNvSpPr>
                <a:spLocks noChangeShapeType="1"/>
              </p:cNvSpPr>
              <p:nvPr/>
            </p:nvSpPr>
            <p:spPr bwMode="auto">
              <a:xfrm>
                <a:off x="1651" y="2736"/>
                <a:ext cx="93" cy="87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56934" name="Line 614"/>
              <p:cNvSpPr>
                <a:spLocks noChangeShapeType="1"/>
              </p:cNvSpPr>
              <p:nvPr/>
            </p:nvSpPr>
            <p:spPr bwMode="auto">
              <a:xfrm rot="-5400000">
                <a:off x="1652" y="2739"/>
                <a:ext cx="93" cy="87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sp>
          <p:nvSpPr>
            <p:cNvPr id="56935" name="Line 615"/>
            <p:cNvSpPr>
              <a:spLocks noChangeShapeType="1"/>
            </p:cNvSpPr>
            <p:nvPr/>
          </p:nvSpPr>
          <p:spPr bwMode="auto">
            <a:xfrm>
              <a:off x="2757" y="2629"/>
              <a:ext cx="0" cy="7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grpSp>
          <p:nvGrpSpPr>
            <p:cNvPr id="56810" name="Group 620"/>
            <p:cNvGrpSpPr>
              <a:grpSpLocks/>
            </p:cNvGrpSpPr>
            <p:nvPr/>
          </p:nvGrpSpPr>
          <p:grpSpPr bwMode="auto">
            <a:xfrm>
              <a:off x="1829" y="2699"/>
              <a:ext cx="132" cy="132"/>
              <a:chOff x="1632" y="2712"/>
              <a:chExt cx="132" cy="132"/>
            </a:xfrm>
          </p:grpSpPr>
          <p:sp>
            <p:nvSpPr>
              <p:cNvPr id="56941" name="Oval 621"/>
              <p:cNvSpPr>
                <a:spLocks noChangeArrowheads="1"/>
              </p:cNvSpPr>
              <p:nvPr/>
            </p:nvSpPr>
            <p:spPr bwMode="auto">
              <a:xfrm>
                <a:off x="1632" y="2712"/>
                <a:ext cx="132" cy="132"/>
              </a:xfrm>
              <a:prstGeom prst="ellipse">
                <a:avLst/>
              </a:prstGeom>
              <a:solidFill>
                <a:srgbClr val="47BAD6"/>
              </a:solidFill>
              <a:ln w="317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56942" name="Line 622"/>
              <p:cNvSpPr>
                <a:spLocks noChangeShapeType="1"/>
              </p:cNvSpPr>
              <p:nvPr/>
            </p:nvSpPr>
            <p:spPr bwMode="auto">
              <a:xfrm>
                <a:off x="1651" y="2736"/>
                <a:ext cx="93" cy="87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56943" name="Line 623"/>
              <p:cNvSpPr>
                <a:spLocks noChangeShapeType="1"/>
              </p:cNvSpPr>
              <p:nvPr/>
            </p:nvSpPr>
            <p:spPr bwMode="auto">
              <a:xfrm rot="-5400000">
                <a:off x="1652" y="2739"/>
                <a:ext cx="93" cy="87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</p:grpSp>
      </p:grpSp>
      <p:grpSp>
        <p:nvGrpSpPr>
          <p:cNvPr id="56813" name="Group 625"/>
          <p:cNvGrpSpPr>
            <a:grpSpLocks/>
          </p:cNvGrpSpPr>
          <p:nvPr/>
        </p:nvGrpSpPr>
        <p:grpSpPr bwMode="auto">
          <a:xfrm>
            <a:off x="4560888" y="4827588"/>
            <a:ext cx="2093912" cy="377825"/>
            <a:chOff x="1829" y="2612"/>
            <a:chExt cx="1319" cy="238"/>
          </a:xfrm>
        </p:grpSpPr>
        <p:grpSp>
          <p:nvGrpSpPr>
            <p:cNvPr id="56816" name="Group 626"/>
            <p:cNvGrpSpPr>
              <a:grpSpLocks/>
            </p:cNvGrpSpPr>
            <p:nvPr/>
          </p:nvGrpSpPr>
          <p:grpSpPr bwMode="auto">
            <a:xfrm>
              <a:off x="3040" y="2695"/>
              <a:ext cx="108" cy="155"/>
              <a:chOff x="1277" y="2707"/>
              <a:chExt cx="108" cy="155"/>
            </a:xfrm>
          </p:grpSpPr>
          <p:sp>
            <p:nvSpPr>
              <p:cNvPr id="56947" name="AutoShape 627"/>
              <p:cNvSpPr>
                <a:spLocks noChangeArrowheads="1"/>
              </p:cNvSpPr>
              <p:nvPr/>
            </p:nvSpPr>
            <p:spPr bwMode="auto">
              <a:xfrm rot="-5400000">
                <a:off x="1305" y="2679"/>
                <a:ext cx="51" cy="108"/>
              </a:xfrm>
              <a:prstGeom prst="flowChartDelay">
                <a:avLst/>
              </a:prstGeom>
              <a:solidFill>
                <a:srgbClr val="47BAD6"/>
              </a:solidFill>
              <a:ln w="3175">
                <a:solidFill>
                  <a:schemeClr val="hlink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56948" name="AutoShape 628"/>
              <p:cNvSpPr>
                <a:spLocks noChangeArrowheads="1"/>
              </p:cNvSpPr>
              <p:nvPr/>
            </p:nvSpPr>
            <p:spPr bwMode="auto">
              <a:xfrm rot="-5400000">
                <a:off x="1287" y="2766"/>
                <a:ext cx="87" cy="105"/>
              </a:xfrm>
              <a:prstGeom prst="flowChartCollate">
                <a:avLst/>
              </a:prstGeom>
              <a:solidFill>
                <a:srgbClr val="47BAD6"/>
              </a:solidFill>
              <a:ln w="3175">
                <a:solidFill>
                  <a:schemeClr val="hlink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56949" name="Line 629"/>
              <p:cNvSpPr>
                <a:spLocks noChangeShapeType="1"/>
              </p:cNvSpPr>
              <p:nvPr/>
            </p:nvSpPr>
            <p:spPr bwMode="auto">
              <a:xfrm flipV="1">
                <a:off x="1329" y="2757"/>
                <a:ext cx="0" cy="6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grpSp>
          <p:nvGrpSpPr>
            <p:cNvPr id="56817" name="Group 630"/>
            <p:cNvGrpSpPr>
              <a:grpSpLocks/>
            </p:cNvGrpSpPr>
            <p:nvPr/>
          </p:nvGrpSpPr>
          <p:grpSpPr bwMode="auto">
            <a:xfrm>
              <a:off x="2318" y="2695"/>
              <a:ext cx="132" cy="132"/>
              <a:chOff x="1632" y="2712"/>
              <a:chExt cx="132" cy="132"/>
            </a:xfrm>
          </p:grpSpPr>
          <p:sp>
            <p:nvSpPr>
              <p:cNvPr id="56951" name="Oval 631"/>
              <p:cNvSpPr>
                <a:spLocks noChangeArrowheads="1"/>
              </p:cNvSpPr>
              <p:nvPr/>
            </p:nvSpPr>
            <p:spPr bwMode="auto">
              <a:xfrm>
                <a:off x="1632" y="2712"/>
                <a:ext cx="132" cy="132"/>
              </a:xfrm>
              <a:prstGeom prst="ellipse">
                <a:avLst/>
              </a:prstGeom>
              <a:solidFill>
                <a:srgbClr val="47BAD6"/>
              </a:solidFill>
              <a:ln w="317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56952" name="Line 632"/>
              <p:cNvSpPr>
                <a:spLocks noChangeShapeType="1"/>
              </p:cNvSpPr>
              <p:nvPr/>
            </p:nvSpPr>
            <p:spPr bwMode="auto">
              <a:xfrm>
                <a:off x="1651" y="2736"/>
                <a:ext cx="93" cy="87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56953" name="Line 633"/>
              <p:cNvSpPr>
                <a:spLocks noChangeShapeType="1"/>
              </p:cNvSpPr>
              <p:nvPr/>
            </p:nvSpPr>
            <p:spPr bwMode="auto">
              <a:xfrm rot="-5400000">
                <a:off x="1652" y="2739"/>
                <a:ext cx="93" cy="87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grpSp>
          <p:nvGrpSpPr>
            <p:cNvPr id="56820" name="Group 634"/>
            <p:cNvGrpSpPr>
              <a:grpSpLocks/>
            </p:cNvGrpSpPr>
            <p:nvPr/>
          </p:nvGrpSpPr>
          <p:grpSpPr bwMode="auto">
            <a:xfrm>
              <a:off x="2880" y="2695"/>
              <a:ext cx="108" cy="155"/>
              <a:chOff x="1277" y="2707"/>
              <a:chExt cx="108" cy="155"/>
            </a:xfrm>
          </p:grpSpPr>
          <p:sp>
            <p:nvSpPr>
              <p:cNvPr id="56955" name="AutoShape 635"/>
              <p:cNvSpPr>
                <a:spLocks noChangeArrowheads="1"/>
              </p:cNvSpPr>
              <p:nvPr/>
            </p:nvSpPr>
            <p:spPr bwMode="auto">
              <a:xfrm rot="-5400000">
                <a:off x="1305" y="2679"/>
                <a:ext cx="51" cy="108"/>
              </a:xfrm>
              <a:prstGeom prst="flowChartDelay">
                <a:avLst/>
              </a:prstGeom>
              <a:solidFill>
                <a:srgbClr val="47BAD6"/>
              </a:solidFill>
              <a:ln w="3175">
                <a:solidFill>
                  <a:schemeClr val="hlink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56956" name="AutoShape 636"/>
              <p:cNvSpPr>
                <a:spLocks noChangeArrowheads="1"/>
              </p:cNvSpPr>
              <p:nvPr/>
            </p:nvSpPr>
            <p:spPr bwMode="auto">
              <a:xfrm rot="-5400000">
                <a:off x="1287" y="2766"/>
                <a:ext cx="87" cy="105"/>
              </a:xfrm>
              <a:prstGeom prst="flowChartCollate">
                <a:avLst/>
              </a:prstGeom>
              <a:solidFill>
                <a:srgbClr val="47BAD6"/>
              </a:solidFill>
              <a:ln w="3175">
                <a:solidFill>
                  <a:schemeClr val="hlink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56957" name="Line 637"/>
              <p:cNvSpPr>
                <a:spLocks noChangeShapeType="1"/>
              </p:cNvSpPr>
              <p:nvPr/>
            </p:nvSpPr>
            <p:spPr bwMode="auto">
              <a:xfrm flipV="1">
                <a:off x="1329" y="2757"/>
                <a:ext cx="0" cy="6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sp>
          <p:nvSpPr>
            <p:cNvPr id="56958" name="Freeform 638"/>
            <p:cNvSpPr>
              <a:spLocks/>
            </p:cNvSpPr>
            <p:nvPr/>
          </p:nvSpPr>
          <p:spPr bwMode="auto">
            <a:xfrm>
              <a:off x="1899" y="2616"/>
              <a:ext cx="1191" cy="80"/>
            </a:xfrm>
            <a:custGeom>
              <a:avLst/>
              <a:gdLst/>
              <a:ahLst/>
              <a:cxnLst>
                <a:cxn ang="0">
                  <a:pos x="0" y="80"/>
                </a:cxn>
                <a:cxn ang="0">
                  <a:pos x="0" y="0"/>
                </a:cxn>
                <a:cxn ang="0">
                  <a:pos x="544" y="0"/>
                </a:cxn>
                <a:cxn ang="0">
                  <a:pos x="544" y="80"/>
                </a:cxn>
              </a:cxnLst>
              <a:rect l="0" t="0" r="r" b="b"/>
              <a:pathLst>
                <a:path w="544" h="80">
                  <a:moveTo>
                    <a:pt x="0" y="80"/>
                  </a:moveTo>
                  <a:lnTo>
                    <a:pt x="0" y="0"/>
                  </a:lnTo>
                  <a:lnTo>
                    <a:pt x="544" y="0"/>
                  </a:lnTo>
                  <a:lnTo>
                    <a:pt x="544" y="80"/>
                  </a:lnTo>
                </a:path>
              </a:pathLst>
            </a:custGeom>
            <a:noFill/>
            <a:ln w="19050" cmpd="sng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6959" name="Line 639"/>
            <p:cNvSpPr>
              <a:spLocks noChangeShapeType="1"/>
            </p:cNvSpPr>
            <p:nvPr/>
          </p:nvSpPr>
          <p:spPr bwMode="auto">
            <a:xfrm>
              <a:off x="2934" y="2616"/>
              <a:ext cx="0" cy="7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6960" name="Line 640"/>
            <p:cNvSpPr>
              <a:spLocks noChangeShapeType="1"/>
            </p:cNvSpPr>
            <p:nvPr/>
          </p:nvSpPr>
          <p:spPr bwMode="auto">
            <a:xfrm>
              <a:off x="2384" y="2616"/>
              <a:ext cx="0" cy="7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grpSp>
          <p:nvGrpSpPr>
            <p:cNvPr id="56823" name="Group 641"/>
            <p:cNvGrpSpPr>
              <a:grpSpLocks/>
            </p:cNvGrpSpPr>
            <p:nvPr/>
          </p:nvGrpSpPr>
          <p:grpSpPr bwMode="auto">
            <a:xfrm>
              <a:off x="1986" y="2703"/>
              <a:ext cx="132" cy="132"/>
              <a:chOff x="1632" y="2712"/>
              <a:chExt cx="132" cy="132"/>
            </a:xfrm>
          </p:grpSpPr>
          <p:sp>
            <p:nvSpPr>
              <p:cNvPr id="56962" name="Oval 642"/>
              <p:cNvSpPr>
                <a:spLocks noChangeArrowheads="1"/>
              </p:cNvSpPr>
              <p:nvPr/>
            </p:nvSpPr>
            <p:spPr bwMode="auto">
              <a:xfrm>
                <a:off x="1632" y="2712"/>
                <a:ext cx="132" cy="132"/>
              </a:xfrm>
              <a:prstGeom prst="ellipse">
                <a:avLst/>
              </a:prstGeom>
              <a:solidFill>
                <a:srgbClr val="47BAD6"/>
              </a:solidFill>
              <a:ln w="317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56963" name="Line 643"/>
              <p:cNvSpPr>
                <a:spLocks noChangeShapeType="1"/>
              </p:cNvSpPr>
              <p:nvPr/>
            </p:nvSpPr>
            <p:spPr bwMode="auto">
              <a:xfrm>
                <a:off x="1651" y="2736"/>
                <a:ext cx="93" cy="87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56964" name="Line 644"/>
              <p:cNvSpPr>
                <a:spLocks noChangeShapeType="1"/>
              </p:cNvSpPr>
              <p:nvPr/>
            </p:nvSpPr>
            <p:spPr bwMode="auto">
              <a:xfrm rot="-5400000">
                <a:off x="1652" y="2739"/>
                <a:ext cx="93" cy="87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sp>
          <p:nvSpPr>
            <p:cNvPr id="56965" name="Line 645"/>
            <p:cNvSpPr>
              <a:spLocks noChangeShapeType="1"/>
            </p:cNvSpPr>
            <p:nvPr/>
          </p:nvSpPr>
          <p:spPr bwMode="auto">
            <a:xfrm>
              <a:off x="2052" y="2624"/>
              <a:ext cx="0" cy="7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grpSp>
          <p:nvGrpSpPr>
            <p:cNvPr id="56824" name="Group 646"/>
            <p:cNvGrpSpPr>
              <a:grpSpLocks/>
            </p:cNvGrpSpPr>
            <p:nvPr/>
          </p:nvGrpSpPr>
          <p:grpSpPr bwMode="auto">
            <a:xfrm>
              <a:off x="2148" y="2703"/>
              <a:ext cx="132" cy="132"/>
              <a:chOff x="1632" y="2712"/>
              <a:chExt cx="132" cy="132"/>
            </a:xfrm>
          </p:grpSpPr>
          <p:sp>
            <p:nvSpPr>
              <p:cNvPr id="56967" name="Oval 647"/>
              <p:cNvSpPr>
                <a:spLocks noChangeArrowheads="1"/>
              </p:cNvSpPr>
              <p:nvPr/>
            </p:nvSpPr>
            <p:spPr bwMode="auto">
              <a:xfrm>
                <a:off x="1632" y="2712"/>
                <a:ext cx="132" cy="132"/>
              </a:xfrm>
              <a:prstGeom prst="ellipse">
                <a:avLst/>
              </a:prstGeom>
              <a:solidFill>
                <a:srgbClr val="47BAD6"/>
              </a:solidFill>
              <a:ln w="317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56968" name="Line 648"/>
              <p:cNvSpPr>
                <a:spLocks noChangeShapeType="1"/>
              </p:cNvSpPr>
              <p:nvPr/>
            </p:nvSpPr>
            <p:spPr bwMode="auto">
              <a:xfrm>
                <a:off x="1651" y="2736"/>
                <a:ext cx="93" cy="87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56969" name="Line 649"/>
              <p:cNvSpPr>
                <a:spLocks noChangeShapeType="1"/>
              </p:cNvSpPr>
              <p:nvPr/>
            </p:nvSpPr>
            <p:spPr bwMode="auto">
              <a:xfrm rot="-5400000">
                <a:off x="1652" y="2739"/>
                <a:ext cx="93" cy="87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sp>
          <p:nvSpPr>
            <p:cNvPr id="56970" name="Line 650"/>
            <p:cNvSpPr>
              <a:spLocks noChangeShapeType="1"/>
            </p:cNvSpPr>
            <p:nvPr/>
          </p:nvSpPr>
          <p:spPr bwMode="auto">
            <a:xfrm>
              <a:off x="2214" y="2624"/>
              <a:ext cx="0" cy="7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grpSp>
          <p:nvGrpSpPr>
            <p:cNvPr id="56825" name="Group 651"/>
            <p:cNvGrpSpPr>
              <a:grpSpLocks/>
            </p:cNvGrpSpPr>
            <p:nvPr/>
          </p:nvGrpSpPr>
          <p:grpSpPr bwMode="auto">
            <a:xfrm>
              <a:off x="2541" y="2691"/>
              <a:ext cx="108" cy="155"/>
              <a:chOff x="1277" y="2707"/>
              <a:chExt cx="108" cy="155"/>
            </a:xfrm>
          </p:grpSpPr>
          <p:sp>
            <p:nvSpPr>
              <p:cNvPr id="56972" name="AutoShape 652"/>
              <p:cNvSpPr>
                <a:spLocks noChangeArrowheads="1"/>
              </p:cNvSpPr>
              <p:nvPr/>
            </p:nvSpPr>
            <p:spPr bwMode="auto">
              <a:xfrm rot="-5400000">
                <a:off x="1305" y="2679"/>
                <a:ext cx="51" cy="108"/>
              </a:xfrm>
              <a:prstGeom prst="flowChartDelay">
                <a:avLst/>
              </a:prstGeom>
              <a:solidFill>
                <a:srgbClr val="47BAD6"/>
              </a:solidFill>
              <a:ln w="3175">
                <a:solidFill>
                  <a:schemeClr val="hlink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56973" name="AutoShape 653"/>
              <p:cNvSpPr>
                <a:spLocks noChangeArrowheads="1"/>
              </p:cNvSpPr>
              <p:nvPr/>
            </p:nvSpPr>
            <p:spPr bwMode="auto">
              <a:xfrm rot="-5400000">
                <a:off x="1287" y="2766"/>
                <a:ext cx="87" cy="105"/>
              </a:xfrm>
              <a:prstGeom prst="flowChartCollate">
                <a:avLst/>
              </a:prstGeom>
              <a:solidFill>
                <a:srgbClr val="47BAD6"/>
              </a:solidFill>
              <a:ln w="3175">
                <a:solidFill>
                  <a:schemeClr val="hlink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56974" name="Line 654"/>
              <p:cNvSpPr>
                <a:spLocks noChangeShapeType="1"/>
              </p:cNvSpPr>
              <p:nvPr/>
            </p:nvSpPr>
            <p:spPr bwMode="auto">
              <a:xfrm flipV="1">
                <a:off x="1329" y="2757"/>
                <a:ext cx="0" cy="6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sp>
          <p:nvSpPr>
            <p:cNvPr id="56975" name="Line 655"/>
            <p:cNvSpPr>
              <a:spLocks noChangeShapeType="1"/>
            </p:cNvSpPr>
            <p:nvPr/>
          </p:nvSpPr>
          <p:spPr bwMode="auto">
            <a:xfrm>
              <a:off x="2595" y="2612"/>
              <a:ext cx="0" cy="7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grpSp>
          <p:nvGrpSpPr>
            <p:cNvPr id="56828" name="Group 656"/>
            <p:cNvGrpSpPr>
              <a:grpSpLocks/>
            </p:cNvGrpSpPr>
            <p:nvPr/>
          </p:nvGrpSpPr>
          <p:grpSpPr bwMode="auto">
            <a:xfrm>
              <a:off x="2691" y="2708"/>
              <a:ext cx="132" cy="132"/>
              <a:chOff x="1632" y="2712"/>
              <a:chExt cx="132" cy="132"/>
            </a:xfrm>
          </p:grpSpPr>
          <p:sp>
            <p:nvSpPr>
              <p:cNvPr id="56977" name="Oval 657"/>
              <p:cNvSpPr>
                <a:spLocks noChangeArrowheads="1"/>
              </p:cNvSpPr>
              <p:nvPr/>
            </p:nvSpPr>
            <p:spPr bwMode="auto">
              <a:xfrm>
                <a:off x="1632" y="2712"/>
                <a:ext cx="132" cy="132"/>
              </a:xfrm>
              <a:prstGeom prst="ellipse">
                <a:avLst/>
              </a:prstGeom>
              <a:solidFill>
                <a:srgbClr val="47BAD6"/>
              </a:solidFill>
              <a:ln w="317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56978" name="Line 658"/>
              <p:cNvSpPr>
                <a:spLocks noChangeShapeType="1"/>
              </p:cNvSpPr>
              <p:nvPr/>
            </p:nvSpPr>
            <p:spPr bwMode="auto">
              <a:xfrm>
                <a:off x="1651" y="2736"/>
                <a:ext cx="93" cy="87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56979" name="Line 659"/>
              <p:cNvSpPr>
                <a:spLocks noChangeShapeType="1"/>
              </p:cNvSpPr>
              <p:nvPr/>
            </p:nvSpPr>
            <p:spPr bwMode="auto">
              <a:xfrm rot="-5400000">
                <a:off x="1652" y="2739"/>
                <a:ext cx="93" cy="87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sp>
          <p:nvSpPr>
            <p:cNvPr id="56980" name="Line 660"/>
            <p:cNvSpPr>
              <a:spLocks noChangeShapeType="1"/>
            </p:cNvSpPr>
            <p:nvPr/>
          </p:nvSpPr>
          <p:spPr bwMode="auto">
            <a:xfrm>
              <a:off x="2757" y="2629"/>
              <a:ext cx="0" cy="7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grpSp>
          <p:nvGrpSpPr>
            <p:cNvPr id="56831" name="Group 661"/>
            <p:cNvGrpSpPr>
              <a:grpSpLocks/>
            </p:cNvGrpSpPr>
            <p:nvPr/>
          </p:nvGrpSpPr>
          <p:grpSpPr bwMode="auto">
            <a:xfrm>
              <a:off x="1829" y="2699"/>
              <a:ext cx="132" cy="132"/>
              <a:chOff x="1632" y="2712"/>
              <a:chExt cx="132" cy="132"/>
            </a:xfrm>
          </p:grpSpPr>
          <p:sp>
            <p:nvSpPr>
              <p:cNvPr id="56982" name="Oval 662"/>
              <p:cNvSpPr>
                <a:spLocks noChangeArrowheads="1"/>
              </p:cNvSpPr>
              <p:nvPr/>
            </p:nvSpPr>
            <p:spPr bwMode="auto">
              <a:xfrm>
                <a:off x="1632" y="2712"/>
                <a:ext cx="132" cy="132"/>
              </a:xfrm>
              <a:prstGeom prst="ellipse">
                <a:avLst/>
              </a:prstGeom>
              <a:solidFill>
                <a:srgbClr val="47BAD6"/>
              </a:solidFill>
              <a:ln w="317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56983" name="Line 663"/>
              <p:cNvSpPr>
                <a:spLocks noChangeShapeType="1"/>
              </p:cNvSpPr>
              <p:nvPr/>
            </p:nvSpPr>
            <p:spPr bwMode="auto">
              <a:xfrm>
                <a:off x="1651" y="2736"/>
                <a:ext cx="93" cy="87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56984" name="Line 664"/>
              <p:cNvSpPr>
                <a:spLocks noChangeShapeType="1"/>
              </p:cNvSpPr>
              <p:nvPr/>
            </p:nvSpPr>
            <p:spPr bwMode="auto">
              <a:xfrm rot="-5400000">
                <a:off x="1652" y="2739"/>
                <a:ext cx="93" cy="87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</p:grpSp>
      </p:grpSp>
      <p:sp>
        <p:nvSpPr>
          <p:cNvPr id="56985" name="Freeform 665"/>
          <p:cNvSpPr>
            <a:spLocks/>
          </p:cNvSpPr>
          <p:nvPr/>
        </p:nvSpPr>
        <p:spPr bwMode="auto">
          <a:xfrm>
            <a:off x="2778125" y="4281488"/>
            <a:ext cx="1381125" cy="531812"/>
          </a:xfrm>
          <a:custGeom>
            <a:avLst/>
            <a:gdLst/>
            <a:ahLst/>
            <a:cxnLst>
              <a:cxn ang="0">
                <a:pos x="0" y="335"/>
              </a:cxn>
              <a:cxn ang="0">
                <a:pos x="0" y="0"/>
              </a:cxn>
              <a:cxn ang="0">
                <a:pos x="987" y="0"/>
              </a:cxn>
            </a:cxnLst>
            <a:rect l="0" t="0" r="r" b="b"/>
            <a:pathLst>
              <a:path w="987" h="335">
                <a:moveTo>
                  <a:pt x="0" y="335"/>
                </a:moveTo>
                <a:lnTo>
                  <a:pt x="0" y="0"/>
                </a:lnTo>
                <a:lnTo>
                  <a:pt x="987" y="0"/>
                </a:lnTo>
              </a:path>
            </a:pathLst>
          </a:custGeom>
          <a:noFill/>
          <a:ln w="19050" cmpd="sng">
            <a:solidFill>
              <a:srgbClr val="FF66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56986" name="Freeform 666"/>
          <p:cNvSpPr>
            <a:spLocks/>
          </p:cNvSpPr>
          <p:nvPr/>
        </p:nvSpPr>
        <p:spPr bwMode="auto">
          <a:xfrm>
            <a:off x="4402138" y="4271963"/>
            <a:ext cx="1212850" cy="5413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764" y="0"/>
              </a:cxn>
              <a:cxn ang="0">
                <a:pos x="764" y="341"/>
              </a:cxn>
            </a:cxnLst>
            <a:rect l="0" t="0" r="r" b="b"/>
            <a:pathLst>
              <a:path w="764" h="341">
                <a:moveTo>
                  <a:pt x="0" y="0"/>
                </a:moveTo>
                <a:lnTo>
                  <a:pt x="764" y="0"/>
                </a:lnTo>
                <a:lnTo>
                  <a:pt x="764" y="341"/>
                </a:lnTo>
              </a:path>
            </a:pathLst>
          </a:custGeom>
          <a:noFill/>
          <a:ln w="19050" cmpd="sng">
            <a:solidFill>
              <a:srgbClr val="FF66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grpSp>
        <p:nvGrpSpPr>
          <p:cNvPr id="56832" name="Group 667"/>
          <p:cNvGrpSpPr>
            <a:grpSpLocks/>
          </p:cNvGrpSpPr>
          <p:nvPr/>
        </p:nvGrpSpPr>
        <p:grpSpPr bwMode="auto">
          <a:xfrm>
            <a:off x="3983038" y="2687638"/>
            <a:ext cx="642937" cy="638175"/>
            <a:chOff x="514" y="2641"/>
            <a:chExt cx="405" cy="402"/>
          </a:xfrm>
        </p:grpSpPr>
        <p:grpSp>
          <p:nvGrpSpPr>
            <p:cNvPr id="56835" name="Group 668"/>
            <p:cNvGrpSpPr>
              <a:grpSpLocks/>
            </p:cNvGrpSpPr>
            <p:nvPr/>
          </p:nvGrpSpPr>
          <p:grpSpPr bwMode="auto">
            <a:xfrm>
              <a:off x="592" y="2861"/>
              <a:ext cx="258" cy="122"/>
              <a:chOff x="608" y="2573"/>
              <a:chExt cx="258" cy="122"/>
            </a:xfrm>
          </p:grpSpPr>
          <p:grpSp>
            <p:nvGrpSpPr>
              <p:cNvPr id="56839" name="Group 669"/>
              <p:cNvGrpSpPr>
                <a:grpSpLocks/>
              </p:cNvGrpSpPr>
              <p:nvPr/>
            </p:nvGrpSpPr>
            <p:grpSpPr bwMode="auto">
              <a:xfrm>
                <a:off x="608" y="2573"/>
                <a:ext cx="258" cy="122"/>
                <a:chOff x="608" y="2573"/>
                <a:chExt cx="258" cy="122"/>
              </a:xfrm>
            </p:grpSpPr>
            <p:grpSp>
              <p:nvGrpSpPr>
                <p:cNvPr id="56840" name="Group 670"/>
                <p:cNvGrpSpPr>
                  <a:grpSpLocks/>
                </p:cNvGrpSpPr>
                <p:nvPr/>
              </p:nvGrpSpPr>
              <p:grpSpPr bwMode="auto">
                <a:xfrm>
                  <a:off x="608" y="2573"/>
                  <a:ext cx="258" cy="122"/>
                  <a:chOff x="608" y="2573"/>
                  <a:chExt cx="258" cy="122"/>
                </a:xfrm>
              </p:grpSpPr>
              <p:grpSp>
                <p:nvGrpSpPr>
                  <p:cNvPr id="56844" name="Group 671"/>
                  <p:cNvGrpSpPr>
                    <a:grpSpLocks/>
                  </p:cNvGrpSpPr>
                  <p:nvPr/>
                </p:nvGrpSpPr>
                <p:grpSpPr bwMode="auto">
                  <a:xfrm>
                    <a:off x="608" y="2573"/>
                    <a:ext cx="258" cy="122"/>
                    <a:chOff x="608" y="2573"/>
                    <a:chExt cx="258" cy="122"/>
                  </a:xfrm>
                </p:grpSpPr>
                <p:grpSp>
                  <p:nvGrpSpPr>
                    <p:cNvPr id="56851" name="Group 67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08" y="2573"/>
                      <a:ext cx="258" cy="122"/>
                      <a:chOff x="608" y="2573"/>
                      <a:chExt cx="258" cy="122"/>
                    </a:xfrm>
                  </p:grpSpPr>
                  <p:sp>
                    <p:nvSpPr>
                      <p:cNvPr id="56993" name="Rectangle 67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08" y="2601"/>
                        <a:ext cx="258" cy="94"/>
                      </a:xfrm>
                      <a:prstGeom prst="rect">
                        <a:avLst/>
                      </a:prstGeom>
                      <a:solidFill>
                        <a:srgbClr val="C0C0C0"/>
                      </a:solidFill>
                      <a:ln w="1588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56994" name="Freeform 67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609" y="2573"/>
                        <a:ext cx="256" cy="28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57"/>
                          </a:cxn>
                          <a:cxn ang="0">
                            <a:pos x="769" y="57"/>
                          </a:cxn>
                          <a:cxn ang="0">
                            <a:pos x="696" y="0"/>
                          </a:cxn>
                          <a:cxn ang="0">
                            <a:pos x="80" y="0"/>
                          </a:cxn>
                          <a:cxn ang="0">
                            <a:pos x="0" y="57"/>
                          </a:cxn>
                        </a:cxnLst>
                        <a:rect l="0" t="0" r="r" b="b"/>
                        <a:pathLst>
                          <a:path w="769" h="57">
                            <a:moveTo>
                              <a:pt x="0" y="57"/>
                            </a:moveTo>
                            <a:lnTo>
                              <a:pt x="769" y="57"/>
                            </a:lnTo>
                            <a:lnTo>
                              <a:pt x="696" y="0"/>
                            </a:lnTo>
                            <a:lnTo>
                              <a:pt x="80" y="0"/>
                            </a:lnTo>
                            <a:lnTo>
                              <a:pt x="0" y="57"/>
                            </a:lnTo>
                            <a:close/>
                          </a:path>
                        </a:pathLst>
                      </a:custGeom>
                      <a:solidFill>
                        <a:srgbClr val="C0C0C0"/>
                      </a:solidFill>
                      <a:ln w="1588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</p:grpSp>
                <p:sp>
                  <p:nvSpPr>
                    <p:cNvPr id="56995" name="Line 67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13" y="2597"/>
                      <a:ext cx="249" cy="1"/>
                    </a:xfrm>
                    <a:prstGeom prst="line">
                      <a:avLst/>
                    </a:prstGeom>
                    <a:noFill/>
                    <a:ln w="1588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pt-BR"/>
                    </a:p>
                  </p:txBody>
                </p:sp>
              </p:grpSp>
              <p:grpSp>
                <p:nvGrpSpPr>
                  <p:cNvPr id="56852" name="Group 676"/>
                  <p:cNvGrpSpPr>
                    <a:grpSpLocks/>
                  </p:cNvGrpSpPr>
                  <p:nvPr/>
                </p:nvGrpSpPr>
                <p:grpSpPr bwMode="auto">
                  <a:xfrm>
                    <a:off x="619" y="2671"/>
                    <a:ext cx="241" cy="20"/>
                    <a:chOff x="619" y="2671"/>
                    <a:chExt cx="241" cy="20"/>
                  </a:xfrm>
                </p:grpSpPr>
                <p:grpSp>
                  <p:nvGrpSpPr>
                    <p:cNvPr id="56857" name="Group 67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19" y="2671"/>
                      <a:ext cx="120" cy="20"/>
                      <a:chOff x="619" y="2671"/>
                      <a:chExt cx="120" cy="20"/>
                    </a:xfrm>
                  </p:grpSpPr>
                  <p:grpSp>
                    <p:nvGrpSpPr>
                      <p:cNvPr id="56861" name="Group 678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619" y="2671"/>
                        <a:ext cx="59" cy="20"/>
                        <a:chOff x="619" y="2671"/>
                        <a:chExt cx="59" cy="20"/>
                      </a:xfrm>
                    </p:grpSpPr>
                    <p:grpSp>
                      <p:nvGrpSpPr>
                        <p:cNvPr id="56868" name="Group 67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619" y="2671"/>
                          <a:ext cx="28" cy="20"/>
                          <a:chOff x="619" y="2671"/>
                          <a:chExt cx="28" cy="20"/>
                        </a:xfrm>
                      </p:grpSpPr>
                      <p:grpSp>
                        <p:nvGrpSpPr>
                          <p:cNvPr id="56872" name="Group 680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619" y="2671"/>
                            <a:ext cx="13" cy="20"/>
                            <a:chOff x="619" y="2671"/>
                            <a:chExt cx="13" cy="20"/>
                          </a:xfrm>
                        </p:grpSpPr>
                        <p:grpSp>
                          <p:nvGrpSpPr>
                            <p:cNvPr id="56879" name="Group 681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619" y="2671"/>
                              <a:ext cx="6" cy="20"/>
                              <a:chOff x="619" y="2671"/>
                              <a:chExt cx="6" cy="20"/>
                            </a:xfrm>
                          </p:grpSpPr>
                          <p:sp>
                            <p:nvSpPr>
                              <p:cNvPr id="57002" name="Rectangle 682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619" y="2671"/>
                                <a:ext cx="2" cy="20"/>
                              </a:xfrm>
                              <a:prstGeom prst="rect">
                                <a:avLst/>
                              </a:prstGeom>
                              <a:solidFill>
                                <a:srgbClr val="000000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pt-BR"/>
                              </a:p>
                            </p:txBody>
                          </p:sp>
                          <p:sp>
                            <p:nvSpPr>
                              <p:cNvPr id="57003" name="Rectangle 683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622" y="2671"/>
                                <a:ext cx="3" cy="20"/>
                              </a:xfrm>
                              <a:prstGeom prst="rect">
                                <a:avLst/>
                              </a:prstGeom>
                              <a:solidFill>
                                <a:srgbClr val="000000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pt-BR"/>
                              </a:p>
                            </p:txBody>
                          </p:sp>
                        </p:grpSp>
                        <p:grpSp>
                          <p:nvGrpSpPr>
                            <p:cNvPr id="56880" name="Group 684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626" y="2671"/>
                              <a:ext cx="6" cy="20"/>
                              <a:chOff x="626" y="2671"/>
                              <a:chExt cx="6" cy="20"/>
                            </a:xfrm>
                          </p:grpSpPr>
                          <p:sp>
                            <p:nvSpPr>
                              <p:cNvPr id="57005" name="Rectangle 685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626" y="2671"/>
                                <a:ext cx="2" cy="20"/>
                              </a:xfrm>
                              <a:prstGeom prst="rect">
                                <a:avLst/>
                              </a:prstGeom>
                              <a:solidFill>
                                <a:srgbClr val="000000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pt-BR"/>
                              </a:p>
                            </p:txBody>
                          </p:sp>
                          <p:sp>
                            <p:nvSpPr>
                              <p:cNvPr id="57006" name="Rectangle 686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630" y="2671"/>
                                <a:ext cx="2" cy="20"/>
                              </a:xfrm>
                              <a:prstGeom prst="rect">
                                <a:avLst/>
                              </a:prstGeom>
                              <a:solidFill>
                                <a:srgbClr val="000000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pt-BR"/>
                              </a:p>
                            </p:txBody>
                          </p:sp>
                        </p:grpSp>
                      </p:grpSp>
                      <p:grpSp>
                        <p:nvGrpSpPr>
                          <p:cNvPr id="56884" name="Group 687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634" y="2671"/>
                            <a:ext cx="13" cy="20"/>
                            <a:chOff x="634" y="2671"/>
                            <a:chExt cx="13" cy="20"/>
                          </a:xfrm>
                        </p:grpSpPr>
                        <p:grpSp>
                          <p:nvGrpSpPr>
                            <p:cNvPr id="56887" name="Group 688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634" y="2671"/>
                              <a:ext cx="6" cy="20"/>
                              <a:chOff x="634" y="2671"/>
                              <a:chExt cx="6" cy="20"/>
                            </a:xfrm>
                          </p:grpSpPr>
                          <p:sp>
                            <p:nvSpPr>
                              <p:cNvPr id="57009" name="Rectangle 689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634" y="2671"/>
                                <a:ext cx="2" cy="20"/>
                              </a:xfrm>
                              <a:prstGeom prst="rect">
                                <a:avLst/>
                              </a:prstGeom>
                              <a:solidFill>
                                <a:srgbClr val="000000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pt-BR"/>
                              </a:p>
                            </p:txBody>
                          </p:sp>
                          <p:sp>
                            <p:nvSpPr>
                              <p:cNvPr id="57010" name="Rectangle 690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638" y="2671"/>
                                <a:ext cx="2" cy="20"/>
                              </a:xfrm>
                              <a:prstGeom prst="rect">
                                <a:avLst/>
                              </a:prstGeom>
                              <a:solidFill>
                                <a:srgbClr val="000000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pt-BR"/>
                              </a:p>
                            </p:txBody>
                          </p:sp>
                        </p:grpSp>
                        <p:grpSp>
                          <p:nvGrpSpPr>
                            <p:cNvPr id="56888" name="Group 691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642" y="2671"/>
                              <a:ext cx="5" cy="20"/>
                              <a:chOff x="642" y="2671"/>
                              <a:chExt cx="5" cy="20"/>
                            </a:xfrm>
                          </p:grpSpPr>
                          <p:sp>
                            <p:nvSpPr>
                              <p:cNvPr id="57012" name="Rectangle 692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642" y="2671"/>
                                <a:ext cx="1" cy="20"/>
                              </a:xfrm>
                              <a:prstGeom prst="rect">
                                <a:avLst/>
                              </a:prstGeom>
                              <a:solidFill>
                                <a:srgbClr val="000000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pt-BR"/>
                              </a:p>
                            </p:txBody>
                          </p:sp>
                          <p:sp>
                            <p:nvSpPr>
                              <p:cNvPr id="57013" name="Rectangle 693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646" y="2671"/>
                                <a:ext cx="1" cy="20"/>
                              </a:xfrm>
                              <a:prstGeom prst="rect">
                                <a:avLst/>
                              </a:prstGeom>
                              <a:solidFill>
                                <a:srgbClr val="000000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pt-BR"/>
                              </a:p>
                            </p:txBody>
                          </p:sp>
                        </p:grpSp>
                      </p:grpSp>
                    </p:grpSp>
                    <p:grpSp>
                      <p:nvGrpSpPr>
                        <p:cNvPr id="56889" name="Group 694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649" y="2671"/>
                          <a:ext cx="29" cy="20"/>
                          <a:chOff x="649" y="2671"/>
                          <a:chExt cx="29" cy="20"/>
                        </a:xfrm>
                      </p:grpSpPr>
                      <p:grpSp>
                        <p:nvGrpSpPr>
                          <p:cNvPr id="56890" name="Group 695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649" y="2671"/>
                            <a:ext cx="14" cy="20"/>
                            <a:chOff x="649" y="2671"/>
                            <a:chExt cx="14" cy="20"/>
                          </a:xfrm>
                        </p:grpSpPr>
                        <p:grpSp>
                          <p:nvGrpSpPr>
                            <p:cNvPr id="56891" name="Group 696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649" y="2671"/>
                              <a:ext cx="6" cy="20"/>
                              <a:chOff x="649" y="2671"/>
                              <a:chExt cx="6" cy="20"/>
                            </a:xfrm>
                          </p:grpSpPr>
                          <p:sp>
                            <p:nvSpPr>
                              <p:cNvPr id="57017" name="Rectangle 697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649" y="2671"/>
                                <a:ext cx="2" cy="20"/>
                              </a:xfrm>
                              <a:prstGeom prst="rect">
                                <a:avLst/>
                              </a:prstGeom>
                              <a:solidFill>
                                <a:srgbClr val="000000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pt-BR"/>
                              </a:p>
                            </p:txBody>
                          </p:sp>
                          <p:sp>
                            <p:nvSpPr>
                              <p:cNvPr id="57018" name="Rectangle 698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653" y="2671"/>
                                <a:ext cx="2" cy="20"/>
                              </a:xfrm>
                              <a:prstGeom prst="rect">
                                <a:avLst/>
                              </a:prstGeom>
                              <a:solidFill>
                                <a:srgbClr val="000000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pt-BR"/>
                              </a:p>
                            </p:txBody>
                          </p:sp>
                        </p:grpSp>
                        <p:grpSp>
                          <p:nvGrpSpPr>
                            <p:cNvPr id="56895" name="Group 699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657" y="2671"/>
                              <a:ext cx="6" cy="20"/>
                              <a:chOff x="657" y="2671"/>
                              <a:chExt cx="6" cy="20"/>
                            </a:xfrm>
                          </p:grpSpPr>
                          <p:sp>
                            <p:nvSpPr>
                              <p:cNvPr id="57020" name="Rectangle 700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657" y="2671"/>
                                <a:ext cx="2" cy="20"/>
                              </a:xfrm>
                              <a:prstGeom prst="rect">
                                <a:avLst/>
                              </a:prstGeom>
                              <a:solidFill>
                                <a:srgbClr val="000000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pt-BR"/>
                              </a:p>
                            </p:txBody>
                          </p:sp>
                          <p:sp>
                            <p:nvSpPr>
                              <p:cNvPr id="57021" name="Rectangle 701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661" y="2671"/>
                                <a:ext cx="2" cy="20"/>
                              </a:xfrm>
                              <a:prstGeom prst="rect">
                                <a:avLst/>
                              </a:prstGeom>
                              <a:solidFill>
                                <a:srgbClr val="000000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pt-BR"/>
                              </a:p>
                            </p:txBody>
                          </p:sp>
                        </p:grpSp>
                      </p:grpSp>
                      <p:grpSp>
                        <p:nvGrpSpPr>
                          <p:cNvPr id="56899" name="Group 702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665" y="2671"/>
                            <a:ext cx="13" cy="20"/>
                            <a:chOff x="665" y="2671"/>
                            <a:chExt cx="13" cy="20"/>
                          </a:xfrm>
                        </p:grpSpPr>
                        <p:grpSp>
                          <p:nvGrpSpPr>
                            <p:cNvPr id="56903" name="Group 703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665" y="2671"/>
                              <a:ext cx="5" cy="20"/>
                              <a:chOff x="665" y="2671"/>
                              <a:chExt cx="5" cy="20"/>
                            </a:xfrm>
                          </p:grpSpPr>
                          <p:sp>
                            <p:nvSpPr>
                              <p:cNvPr id="57024" name="Rectangle 704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665" y="2671"/>
                                <a:ext cx="1" cy="20"/>
                              </a:xfrm>
                              <a:prstGeom prst="rect">
                                <a:avLst/>
                              </a:prstGeom>
                              <a:solidFill>
                                <a:srgbClr val="000000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pt-BR"/>
                              </a:p>
                            </p:txBody>
                          </p:sp>
                          <p:sp>
                            <p:nvSpPr>
                              <p:cNvPr id="57025" name="Rectangle 705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668" y="2671"/>
                                <a:ext cx="2" cy="20"/>
                              </a:xfrm>
                              <a:prstGeom prst="rect">
                                <a:avLst/>
                              </a:prstGeom>
                              <a:solidFill>
                                <a:srgbClr val="000000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pt-BR"/>
                              </a:p>
                            </p:txBody>
                          </p:sp>
                        </p:grpSp>
                        <p:grpSp>
                          <p:nvGrpSpPr>
                            <p:cNvPr id="56907" name="Group 706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672" y="2671"/>
                              <a:ext cx="6" cy="20"/>
                              <a:chOff x="672" y="2671"/>
                              <a:chExt cx="6" cy="20"/>
                            </a:xfrm>
                          </p:grpSpPr>
                          <p:sp>
                            <p:nvSpPr>
                              <p:cNvPr id="57027" name="Rectangle 707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672" y="2671"/>
                                <a:ext cx="2" cy="20"/>
                              </a:xfrm>
                              <a:prstGeom prst="rect">
                                <a:avLst/>
                              </a:prstGeom>
                              <a:solidFill>
                                <a:srgbClr val="000000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pt-BR"/>
                              </a:p>
                            </p:txBody>
                          </p:sp>
                          <p:sp>
                            <p:nvSpPr>
                              <p:cNvPr id="57028" name="Rectangle 708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676" y="2671"/>
                                <a:ext cx="2" cy="20"/>
                              </a:xfrm>
                              <a:prstGeom prst="rect">
                                <a:avLst/>
                              </a:prstGeom>
                              <a:solidFill>
                                <a:srgbClr val="000000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pt-BR"/>
                              </a:p>
                            </p:txBody>
                          </p:sp>
                        </p:grpSp>
                      </p:grpSp>
                    </p:grpSp>
                  </p:grpSp>
                  <p:grpSp>
                    <p:nvGrpSpPr>
                      <p:cNvPr id="56908" name="Group 70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680" y="2671"/>
                        <a:ext cx="59" cy="20"/>
                        <a:chOff x="680" y="2671"/>
                        <a:chExt cx="59" cy="20"/>
                      </a:xfrm>
                    </p:grpSpPr>
                    <p:grpSp>
                      <p:nvGrpSpPr>
                        <p:cNvPr id="56909" name="Group 71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680" y="2671"/>
                          <a:ext cx="28" cy="20"/>
                          <a:chOff x="680" y="2671"/>
                          <a:chExt cx="28" cy="20"/>
                        </a:xfrm>
                      </p:grpSpPr>
                      <p:grpSp>
                        <p:nvGrpSpPr>
                          <p:cNvPr id="56910" name="Group 711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680" y="2671"/>
                            <a:ext cx="13" cy="20"/>
                            <a:chOff x="680" y="2671"/>
                            <a:chExt cx="13" cy="20"/>
                          </a:xfrm>
                        </p:grpSpPr>
                        <p:grpSp>
                          <p:nvGrpSpPr>
                            <p:cNvPr id="56911" name="Group 712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680" y="2671"/>
                              <a:ext cx="5" cy="20"/>
                              <a:chOff x="680" y="2671"/>
                              <a:chExt cx="5" cy="20"/>
                            </a:xfrm>
                          </p:grpSpPr>
                          <p:sp>
                            <p:nvSpPr>
                              <p:cNvPr id="57033" name="Rectangle 713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680" y="2671"/>
                                <a:ext cx="2" cy="20"/>
                              </a:xfrm>
                              <a:prstGeom prst="rect">
                                <a:avLst/>
                              </a:prstGeom>
                              <a:solidFill>
                                <a:srgbClr val="000000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pt-BR"/>
                              </a:p>
                            </p:txBody>
                          </p:sp>
                          <p:sp>
                            <p:nvSpPr>
                              <p:cNvPr id="57034" name="Rectangle 714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683" y="2671"/>
                                <a:ext cx="2" cy="20"/>
                              </a:xfrm>
                              <a:prstGeom prst="rect">
                                <a:avLst/>
                              </a:prstGeom>
                              <a:solidFill>
                                <a:srgbClr val="000000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pt-BR"/>
                              </a:p>
                            </p:txBody>
                          </p:sp>
                        </p:grpSp>
                        <p:grpSp>
                          <p:nvGrpSpPr>
                            <p:cNvPr id="56912" name="Group 715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687" y="2671"/>
                              <a:ext cx="6" cy="20"/>
                              <a:chOff x="687" y="2671"/>
                              <a:chExt cx="6" cy="20"/>
                            </a:xfrm>
                          </p:grpSpPr>
                          <p:sp>
                            <p:nvSpPr>
                              <p:cNvPr id="57036" name="Rectangle 716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687" y="2671"/>
                                <a:ext cx="2" cy="20"/>
                              </a:xfrm>
                              <a:prstGeom prst="rect">
                                <a:avLst/>
                              </a:prstGeom>
                              <a:solidFill>
                                <a:srgbClr val="000000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pt-BR"/>
                              </a:p>
                            </p:txBody>
                          </p:sp>
                          <p:sp>
                            <p:nvSpPr>
                              <p:cNvPr id="57037" name="Rectangle 717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691" y="2671"/>
                                <a:ext cx="2" cy="20"/>
                              </a:xfrm>
                              <a:prstGeom prst="rect">
                                <a:avLst/>
                              </a:prstGeom>
                              <a:solidFill>
                                <a:srgbClr val="000000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pt-BR"/>
                              </a:p>
                            </p:txBody>
                          </p:sp>
                        </p:grpSp>
                      </p:grpSp>
                      <p:grpSp>
                        <p:nvGrpSpPr>
                          <p:cNvPr id="56913" name="Group 718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695" y="2671"/>
                            <a:ext cx="13" cy="20"/>
                            <a:chOff x="695" y="2671"/>
                            <a:chExt cx="13" cy="20"/>
                          </a:xfrm>
                        </p:grpSpPr>
                        <p:grpSp>
                          <p:nvGrpSpPr>
                            <p:cNvPr id="56914" name="Group 719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695" y="2671"/>
                              <a:ext cx="6" cy="20"/>
                              <a:chOff x="695" y="2671"/>
                              <a:chExt cx="6" cy="20"/>
                            </a:xfrm>
                          </p:grpSpPr>
                          <p:sp>
                            <p:nvSpPr>
                              <p:cNvPr id="57040" name="Rectangle 720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695" y="2671"/>
                                <a:ext cx="2" cy="20"/>
                              </a:xfrm>
                              <a:prstGeom prst="rect">
                                <a:avLst/>
                              </a:prstGeom>
                              <a:solidFill>
                                <a:srgbClr val="000000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pt-BR"/>
                              </a:p>
                            </p:txBody>
                          </p:sp>
                          <p:sp>
                            <p:nvSpPr>
                              <p:cNvPr id="57041" name="Rectangle 721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699" y="2671"/>
                                <a:ext cx="2" cy="20"/>
                              </a:xfrm>
                              <a:prstGeom prst="rect">
                                <a:avLst/>
                              </a:prstGeom>
                              <a:solidFill>
                                <a:srgbClr val="000000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pt-BR"/>
                              </a:p>
                            </p:txBody>
                          </p:sp>
                        </p:grpSp>
                        <p:grpSp>
                          <p:nvGrpSpPr>
                            <p:cNvPr id="56915" name="Group 722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703" y="2671"/>
                              <a:ext cx="5" cy="20"/>
                              <a:chOff x="703" y="2671"/>
                              <a:chExt cx="5" cy="20"/>
                            </a:xfrm>
                          </p:grpSpPr>
                          <p:sp>
                            <p:nvSpPr>
                              <p:cNvPr id="57043" name="Rectangle 723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703" y="2671"/>
                                <a:ext cx="2" cy="20"/>
                              </a:xfrm>
                              <a:prstGeom prst="rect">
                                <a:avLst/>
                              </a:prstGeom>
                              <a:solidFill>
                                <a:srgbClr val="000000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pt-BR"/>
                              </a:p>
                            </p:txBody>
                          </p:sp>
                          <p:sp>
                            <p:nvSpPr>
                              <p:cNvPr id="57044" name="Rectangle 724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706" y="2671"/>
                                <a:ext cx="2" cy="20"/>
                              </a:xfrm>
                              <a:prstGeom prst="rect">
                                <a:avLst/>
                              </a:prstGeom>
                              <a:solidFill>
                                <a:srgbClr val="000000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pt-BR"/>
                              </a:p>
                            </p:txBody>
                          </p:sp>
                        </p:grpSp>
                      </p:grpSp>
                    </p:grpSp>
                    <p:grpSp>
                      <p:nvGrpSpPr>
                        <p:cNvPr id="56916" name="Group 725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710" y="2671"/>
                          <a:ext cx="29" cy="20"/>
                          <a:chOff x="710" y="2671"/>
                          <a:chExt cx="29" cy="20"/>
                        </a:xfrm>
                      </p:grpSpPr>
                      <p:grpSp>
                        <p:nvGrpSpPr>
                          <p:cNvPr id="56921" name="Group 726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710" y="2671"/>
                            <a:ext cx="13" cy="20"/>
                            <a:chOff x="710" y="2671"/>
                            <a:chExt cx="13" cy="20"/>
                          </a:xfrm>
                        </p:grpSpPr>
                        <p:grpSp>
                          <p:nvGrpSpPr>
                            <p:cNvPr id="56926" name="Group 727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710" y="2671"/>
                              <a:ext cx="6" cy="20"/>
                              <a:chOff x="710" y="2671"/>
                              <a:chExt cx="6" cy="20"/>
                            </a:xfrm>
                          </p:grpSpPr>
                          <p:sp>
                            <p:nvSpPr>
                              <p:cNvPr id="57048" name="Rectangle 728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710" y="2671"/>
                                <a:ext cx="2" cy="20"/>
                              </a:xfrm>
                              <a:prstGeom prst="rect">
                                <a:avLst/>
                              </a:prstGeom>
                              <a:solidFill>
                                <a:srgbClr val="000000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pt-BR"/>
                              </a:p>
                            </p:txBody>
                          </p:sp>
                          <p:sp>
                            <p:nvSpPr>
                              <p:cNvPr id="57049" name="Rectangle 729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714" y="2671"/>
                                <a:ext cx="2" cy="20"/>
                              </a:xfrm>
                              <a:prstGeom prst="rect">
                                <a:avLst/>
                              </a:prstGeom>
                              <a:solidFill>
                                <a:srgbClr val="000000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pt-BR"/>
                              </a:p>
                            </p:txBody>
                          </p:sp>
                        </p:grpSp>
                        <p:grpSp>
                          <p:nvGrpSpPr>
                            <p:cNvPr id="56931" name="Group 730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718" y="2671"/>
                              <a:ext cx="5" cy="20"/>
                              <a:chOff x="718" y="2671"/>
                              <a:chExt cx="5" cy="20"/>
                            </a:xfrm>
                          </p:grpSpPr>
                          <p:sp>
                            <p:nvSpPr>
                              <p:cNvPr id="57051" name="Rectangle 731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718" y="2671"/>
                                <a:ext cx="2" cy="20"/>
                              </a:xfrm>
                              <a:prstGeom prst="rect">
                                <a:avLst/>
                              </a:prstGeom>
                              <a:solidFill>
                                <a:srgbClr val="000000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pt-BR"/>
                              </a:p>
                            </p:txBody>
                          </p:sp>
                          <p:sp>
                            <p:nvSpPr>
                              <p:cNvPr id="57052" name="Rectangle 732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722" y="2671"/>
                                <a:ext cx="1" cy="20"/>
                              </a:xfrm>
                              <a:prstGeom prst="rect">
                                <a:avLst/>
                              </a:prstGeom>
                              <a:solidFill>
                                <a:srgbClr val="000000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pt-BR"/>
                              </a:p>
                            </p:txBody>
                          </p:sp>
                        </p:grpSp>
                      </p:grpSp>
                      <p:grpSp>
                        <p:nvGrpSpPr>
                          <p:cNvPr id="56936" name="Group 733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725" y="2671"/>
                            <a:ext cx="14" cy="20"/>
                            <a:chOff x="725" y="2671"/>
                            <a:chExt cx="14" cy="20"/>
                          </a:xfrm>
                        </p:grpSpPr>
                        <p:grpSp>
                          <p:nvGrpSpPr>
                            <p:cNvPr id="56937" name="Group 734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725" y="2671"/>
                              <a:ext cx="6" cy="20"/>
                              <a:chOff x="725" y="2671"/>
                              <a:chExt cx="6" cy="20"/>
                            </a:xfrm>
                          </p:grpSpPr>
                          <p:sp>
                            <p:nvSpPr>
                              <p:cNvPr id="57055" name="Rectangle 735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725" y="2671"/>
                                <a:ext cx="2" cy="20"/>
                              </a:xfrm>
                              <a:prstGeom prst="rect">
                                <a:avLst/>
                              </a:prstGeom>
                              <a:solidFill>
                                <a:srgbClr val="000000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pt-BR"/>
                              </a:p>
                            </p:txBody>
                          </p:sp>
                          <p:sp>
                            <p:nvSpPr>
                              <p:cNvPr id="57056" name="Rectangle 736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729" y="2671"/>
                                <a:ext cx="2" cy="20"/>
                              </a:xfrm>
                              <a:prstGeom prst="rect">
                                <a:avLst/>
                              </a:prstGeom>
                              <a:solidFill>
                                <a:srgbClr val="000000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pt-BR"/>
                              </a:p>
                            </p:txBody>
                          </p:sp>
                        </p:grpSp>
                        <p:grpSp>
                          <p:nvGrpSpPr>
                            <p:cNvPr id="56938" name="Group 737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733" y="2671"/>
                              <a:ext cx="6" cy="20"/>
                              <a:chOff x="733" y="2671"/>
                              <a:chExt cx="6" cy="20"/>
                            </a:xfrm>
                          </p:grpSpPr>
                          <p:sp>
                            <p:nvSpPr>
                              <p:cNvPr id="57058" name="Rectangle 738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733" y="2671"/>
                                <a:ext cx="2" cy="20"/>
                              </a:xfrm>
                              <a:prstGeom prst="rect">
                                <a:avLst/>
                              </a:prstGeom>
                              <a:solidFill>
                                <a:srgbClr val="000000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pt-BR"/>
                              </a:p>
                            </p:txBody>
                          </p:sp>
                          <p:sp>
                            <p:nvSpPr>
                              <p:cNvPr id="57059" name="Rectangle 739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737" y="2671"/>
                                <a:ext cx="2" cy="20"/>
                              </a:xfrm>
                              <a:prstGeom prst="rect">
                                <a:avLst/>
                              </a:prstGeom>
                              <a:solidFill>
                                <a:srgbClr val="000000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pt-BR"/>
                              </a:p>
                            </p:txBody>
                          </p:sp>
                        </p:grpSp>
                      </p:grpSp>
                    </p:grpSp>
                  </p:grpSp>
                </p:grpSp>
                <p:grpSp>
                  <p:nvGrpSpPr>
                    <p:cNvPr id="56939" name="Group 74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740" y="2671"/>
                      <a:ext cx="120" cy="20"/>
                      <a:chOff x="740" y="2671"/>
                      <a:chExt cx="120" cy="20"/>
                    </a:xfrm>
                  </p:grpSpPr>
                  <p:grpSp>
                    <p:nvGrpSpPr>
                      <p:cNvPr id="56940" name="Group 74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740" y="2671"/>
                        <a:ext cx="59" cy="20"/>
                        <a:chOff x="740" y="2671"/>
                        <a:chExt cx="59" cy="20"/>
                      </a:xfrm>
                    </p:grpSpPr>
                    <p:grpSp>
                      <p:nvGrpSpPr>
                        <p:cNvPr id="56944" name="Group 742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740" y="2671"/>
                          <a:ext cx="29" cy="20"/>
                          <a:chOff x="740" y="2671"/>
                          <a:chExt cx="29" cy="20"/>
                        </a:xfrm>
                      </p:grpSpPr>
                      <p:grpSp>
                        <p:nvGrpSpPr>
                          <p:cNvPr id="56945" name="Group 743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740" y="2671"/>
                            <a:ext cx="14" cy="20"/>
                            <a:chOff x="740" y="2671"/>
                            <a:chExt cx="14" cy="20"/>
                          </a:xfrm>
                        </p:grpSpPr>
                        <p:grpSp>
                          <p:nvGrpSpPr>
                            <p:cNvPr id="56946" name="Group 744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740" y="2671"/>
                              <a:ext cx="6" cy="20"/>
                              <a:chOff x="740" y="2671"/>
                              <a:chExt cx="6" cy="20"/>
                            </a:xfrm>
                          </p:grpSpPr>
                          <p:sp>
                            <p:nvSpPr>
                              <p:cNvPr id="57065" name="Rectangle 745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740" y="2671"/>
                                <a:ext cx="2" cy="20"/>
                              </a:xfrm>
                              <a:prstGeom prst="rect">
                                <a:avLst/>
                              </a:prstGeom>
                              <a:solidFill>
                                <a:srgbClr val="000000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pt-BR"/>
                              </a:p>
                            </p:txBody>
                          </p:sp>
                          <p:sp>
                            <p:nvSpPr>
                              <p:cNvPr id="57066" name="Rectangle 746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744" y="2671"/>
                                <a:ext cx="2" cy="20"/>
                              </a:xfrm>
                              <a:prstGeom prst="rect">
                                <a:avLst/>
                              </a:prstGeom>
                              <a:solidFill>
                                <a:srgbClr val="000000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pt-BR"/>
                              </a:p>
                            </p:txBody>
                          </p:sp>
                        </p:grpSp>
                        <p:grpSp>
                          <p:nvGrpSpPr>
                            <p:cNvPr id="56950" name="Group 747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748" y="2671"/>
                              <a:ext cx="6" cy="20"/>
                              <a:chOff x="748" y="2671"/>
                              <a:chExt cx="6" cy="20"/>
                            </a:xfrm>
                          </p:grpSpPr>
                          <p:sp>
                            <p:nvSpPr>
                              <p:cNvPr id="57068" name="Rectangle 748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748" y="2671"/>
                                <a:ext cx="2" cy="20"/>
                              </a:xfrm>
                              <a:prstGeom prst="rect">
                                <a:avLst/>
                              </a:prstGeom>
                              <a:solidFill>
                                <a:srgbClr val="000000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pt-BR"/>
                              </a:p>
                            </p:txBody>
                          </p:sp>
                          <p:sp>
                            <p:nvSpPr>
                              <p:cNvPr id="57069" name="Rectangle 749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752" y="2671"/>
                                <a:ext cx="2" cy="20"/>
                              </a:xfrm>
                              <a:prstGeom prst="rect">
                                <a:avLst/>
                              </a:prstGeom>
                              <a:solidFill>
                                <a:srgbClr val="000000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pt-BR"/>
                              </a:p>
                            </p:txBody>
                          </p:sp>
                        </p:grpSp>
                      </p:grpSp>
                      <p:grpSp>
                        <p:nvGrpSpPr>
                          <p:cNvPr id="56954" name="Group 750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756" y="2671"/>
                            <a:ext cx="13" cy="20"/>
                            <a:chOff x="756" y="2671"/>
                            <a:chExt cx="13" cy="20"/>
                          </a:xfrm>
                        </p:grpSpPr>
                        <p:grpSp>
                          <p:nvGrpSpPr>
                            <p:cNvPr id="56961" name="Group 751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756" y="2671"/>
                              <a:ext cx="5" cy="20"/>
                              <a:chOff x="756" y="2671"/>
                              <a:chExt cx="5" cy="20"/>
                            </a:xfrm>
                          </p:grpSpPr>
                          <p:sp>
                            <p:nvSpPr>
                              <p:cNvPr id="57072" name="Rectangle 752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756" y="2671"/>
                                <a:ext cx="2" cy="20"/>
                              </a:xfrm>
                              <a:prstGeom prst="rect">
                                <a:avLst/>
                              </a:prstGeom>
                              <a:solidFill>
                                <a:srgbClr val="000000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pt-BR"/>
                              </a:p>
                            </p:txBody>
                          </p:sp>
                          <p:sp>
                            <p:nvSpPr>
                              <p:cNvPr id="57073" name="Rectangle 753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760" y="2671"/>
                                <a:ext cx="1" cy="20"/>
                              </a:xfrm>
                              <a:prstGeom prst="rect">
                                <a:avLst/>
                              </a:prstGeom>
                              <a:solidFill>
                                <a:srgbClr val="000000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pt-BR"/>
                              </a:p>
                            </p:txBody>
                          </p:sp>
                        </p:grpSp>
                        <p:grpSp>
                          <p:nvGrpSpPr>
                            <p:cNvPr id="56966" name="Group 754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763" y="2671"/>
                              <a:ext cx="6" cy="20"/>
                              <a:chOff x="763" y="2671"/>
                              <a:chExt cx="6" cy="20"/>
                            </a:xfrm>
                          </p:grpSpPr>
                          <p:sp>
                            <p:nvSpPr>
                              <p:cNvPr id="57075" name="Rectangle 755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763" y="2671"/>
                                <a:ext cx="2" cy="20"/>
                              </a:xfrm>
                              <a:prstGeom prst="rect">
                                <a:avLst/>
                              </a:prstGeom>
                              <a:solidFill>
                                <a:srgbClr val="000000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pt-BR"/>
                              </a:p>
                            </p:txBody>
                          </p:sp>
                          <p:sp>
                            <p:nvSpPr>
                              <p:cNvPr id="57076" name="Rectangle 756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767" y="2671"/>
                                <a:ext cx="2" cy="20"/>
                              </a:xfrm>
                              <a:prstGeom prst="rect">
                                <a:avLst/>
                              </a:prstGeom>
                              <a:solidFill>
                                <a:srgbClr val="000000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pt-BR"/>
                              </a:p>
                            </p:txBody>
                          </p:sp>
                        </p:grpSp>
                      </p:grpSp>
                    </p:grpSp>
                    <p:grpSp>
                      <p:nvGrpSpPr>
                        <p:cNvPr id="56971" name="Group 757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771" y="2671"/>
                          <a:ext cx="28" cy="20"/>
                          <a:chOff x="771" y="2671"/>
                          <a:chExt cx="28" cy="20"/>
                        </a:xfrm>
                      </p:grpSpPr>
                      <p:grpSp>
                        <p:nvGrpSpPr>
                          <p:cNvPr id="56976" name="Group 758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771" y="2671"/>
                            <a:ext cx="13" cy="20"/>
                            <a:chOff x="771" y="2671"/>
                            <a:chExt cx="13" cy="20"/>
                          </a:xfrm>
                        </p:grpSpPr>
                        <p:grpSp>
                          <p:nvGrpSpPr>
                            <p:cNvPr id="56981" name="Group 759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771" y="2671"/>
                              <a:ext cx="5" cy="20"/>
                              <a:chOff x="771" y="2671"/>
                              <a:chExt cx="5" cy="20"/>
                            </a:xfrm>
                          </p:grpSpPr>
                          <p:sp>
                            <p:nvSpPr>
                              <p:cNvPr id="57080" name="Rectangle 760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771" y="2671"/>
                                <a:ext cx="2" cy="20"/>
                              </a:xfrm>
                              <a:prstGeom prst="rect">
                                <a:avLst/>
                              </a:prstGeom>
                              <a:solidFill>
                                <a:srgbClr val="000000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pt-BR"/>
                              </a:p>
                            </p:txBody>
                          </p:sp>
                          <p:sp>
                            <p:nvSpPr>
                              <p:cNvPr id="57081" name="Rectangle 761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775" y="2671"/>
                                <a:ext cx="1" cy="20"/>
                              </a:xfrm>
                              <a:prstGeom prst="rect">
                                <a:avLst/>
                              </a:prstGeom>
                              <a:solidFill>
                                <a:srgbClr val="000000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pt-BR"/>
                              </a:p>
                            </p:txBody>
                          </p:sp>
                        </p:grpSp>
                        <p:grpSp>
                          <p:nvGrpSpPr>
                            <p:cNvPr id="56987" name="Group 762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779" y="2671"/>
                              <a:ext cx="5" cy="20"/>
                              <a:chOff x="779" y="2671"/>
                              <a:chExt cx="5" cy="20"/>
                            </a:xfrm>
                          </p:grpSpPr>
                          <p:sp>
                            <p:nvSpPr>
                              <p:cNvPr id="57083" name="Rectangle 763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779" y="2671"/>
                                <a:ext cx="1" cy="20"/>
                              </a:xfrm>
                              <a:prstGeom prst="rect">
                                <a:avLst/>
                              </a:prstGeom>
                              <a:solidFill>
                                <a:srgbClr val="000000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pt-BR"/>
                              </a:p>
                            </p:txBody>
                          </p:sp>
                          <p:sp>
                            <p:nvSpPr>
                              <p:cNvPr id="57084" name="Rectangle 764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782" y="2671"/>
                                <a:ext cx="2" cy="20"/>
                              </a:xfrm>
                              <a:prstGeom prst="rect">
                                <a:avLst/>
                              </a:prstGeom>
                              <a:solidFill>
                                <a:srgbClr val="000000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pt-BR"/>
                              </a:p>
                            </p:txBody>
                          </p:sp>
                        </p:grpSp>
                      </p:grpSp>
                      <p:grpSp>
                        <p:nvGrpSpPr>
                          <p:cNvPr id="56988" name="Group 765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786" y="2671"/>
                            <a:ext cx="13" cy="20"/>
                            <a:chOff x="786" y="2671"/>
                            <a:chExt cx="13" cy="20"/>
                          </a:xfrm>
                        </p:grpSpPr>
                        <p:grpSp>
                          <p:nvGrpSpPr>
                            <p:cNvPr id="56989" name="Group 766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786" y="2671"/>
                              <a:ext cx="6" cy="20"/>
                              <a:chOff x="786" y="2671"/>
                              <a:chExt cx="6" cy="20"/>
                            </a:xfrm>
                          </p:grpSpPr>
                          <p:sp>
                            <p:nvSpPr>
                              <p:cNvPr id="57087" name="Rectangle 767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786" y="2671"/>
                                <a:ext cx="2" cy="20"/>
                              </a:xfrm>
                              <a:prstGeom prst="rect">
                                <a:avLst/>
                              </a:prstGeom>
                              <a:solidFill>
                                <a:srgbClr val="000000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pt-BR"/>
                              </a:p>
                            </p:txBody>
                          </p:sp>
                          <p:sp>
                            <p:nvSpPr>
                              <p:cNvPr id="57088" name="Rectangle 768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790" y="2671"/>
                                <a:ext cx="2" cy="20"/>
                              </a:xfrm>
                              <a:prstGeom prst="rect">
                                <a:avLst/>
                              </a:prstGeom>
                              <a:solidFill>
                                <a:srgbClr val="000000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pt-BR"/>
                              </a:p>
                            </p:txBody>
                          </p:sp>
                        </p:grpSp>
                        <p:grpSp>
                          <p:nvGrpSpPr>
                            <p:cNvPr id="56990" name="Group 769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793" y="2671"/>
                              <a:ext cx="6" cy="20"/>
                              <a:chOff x="793" y="2671"/>
                              <a:chExt cx="6" cy="20"/>
                            </a:xfrm>
                          </p:grpSpPr>
                          <p:sp>
                            <p:nvSpPr>
                              <p:cNvPr id="57090" name="Rectangle 770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793" y="2671"/>
                                <a:ext cx="3" cy="20"/>
                              </a:xfrm>
                              <a:prstGeom prst="rect">
                                <a:avLst/>
                              </a:prstGeom>
                              <a:solidFill>
                                <a:srgbClr val="000000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pt-BR"/>
                              </a:p>
                            </p:txBody>
                          </p:sp>
                          <p:sp>
                            <p:nvSpPr>
                              <p:cNvPr id="57091" name="Rectangle 771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798" y="2671"/>
                                <a:ext cx="1" cy="20"/>
                              </a:xfrm>
                              <a:prstGeom prst="rect">
                                <a:avLst/>
                              </a:prstGeom>
                              <a:solidFill>
                                <a:srgbClr val="000000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pt-BR"/>
                              </a:p>
                            </p:txBody>
                          </p:sp>
                        </p:grpSp>
                      </p:grpSp>
                    </p:grpSp>
                  </p:grpSp>
                  <p:grpSp>
                    <p:nvGrpSpPr>
                      <p:cNvPr id="56991" name="Group 772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801" y="2671"/>
                        <a:ext cx="59" cy="20"/>
                        <a:chOff x="801" y="2671"/>
                        <a:chExt cx="59" cy="20"/>
                      </a:xfrm>
                    </p:grpSpPr>
                    <p:grpSp>
                      <p:nvGrpSpPr>
                        <p:cNvPr id="56992" name="Group 773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801" y="2671"/>
                          <a:ext cx="29" cy="20"/>
                          <a:chOff x="801" y="2671"/>
                          <a:chExt cx="29" cy="20"/>
                        </a:xfrm>
                      </p:grpSpPr>
                      <p:grpSp>
                        <p:nvGrpSpPr>
                          <p:cNvPr id="56996" name="Group 774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801" y="2671"/>
                            <a:ext cx="14" cy="20"/>
                            <a:chOff x="801" y="2671"/>
                            <a:chExt cx="14" cy="20"/>
                          </a:xfrm>
                        </p:grpSpPr>
                        <p:grpSp>
                          <p:nvGrpSpPr>
                            <p:cNvPr id="56997" name="Group 775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801" y="2671"/>
                              <a:ext cx="6" cy="20"/>
                              <a:chOff x="801" y="2671"/>
                              <a:chExt cx="6" cy="20"/>
                            </a:xfrm>
                          </p:grpSpPr>
                          <p:sp>
                            <p:nvSpPr>
                              <p:cNvPr id="57096" name="Rectangle 776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801" y="2671"/>
                                <a:ext cx="2" cy="20"/>
                              </a:xfrm>
                              <a:prstGeom prst="rect">
                                <a:avLst/>
                              </a:prstGeom>
                              <a:solidFill>
                                <a:srgbClr val="000000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pt-BR"/>
                              </a:p>
                            </p:txBody>
                          </p:sp>
                          <p:sp>
                            <p:nvSpPr>
                              <p:cNvPr id="57097" name="Rectangle 777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805" y="2671"/>
                                <a:ext cx="2" cy="20"/>
                              </a:xfrm>
                              <a:prstGeom prst="rect">
                                <a:avLst/>
                              </a:prstGeom>
                              <a:solidFill>
                                <a:srgbClr val="000000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pt-BR"/>
                              </a:p>
                            </p:txBody>
                          </p:sp>
                        </p:grpSp>
                        <p:grpSp>
                          <p:nvGrpSpPr>
                            <p:cNvPr id="56998" name="Group 778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809" y="2671"/>
                              <a:ext cx="6" cy="20"/>
                              <a:chOff x="809" y="2671"/>
                              <a:chExt cx="6" cy="20"/>
                            </a:xfrm>
                          </p:grpSpPr>
                          <p:sp>
                            <p:nvSpPr>
                              <p:cNvPr id="57099" name="Rectangle 779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809" y="2671"/>
                                <a:ext cx="2" cy="20"/>
                              </a:xfrm>
                              <a:prstGeom prst="rect">
                                <a:avLst/>
                              </a:prstGeom>
                              <a:solidFill>
                                <a:srgbClr val="000000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pt-BR"/>
                              </a:p>
                            </p:txBody>
                          </p:sp>
                          <p:sp>
                            <p:nvSpPr>
                              <p:cNvPr id="57100" name="Rectangle 780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813" y="2671"/>
                                <a:ext cx="2" cy="20"/>
                              </a:xfrm>
                              <a:prstGeom prst="rect">
                                <a:avLst/>
                              </a:prstGeom>
                              <a:solidFill>
                                <a:srgbClr val="000000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pt-BR"/>
                              </a:p>
                            </p:txBody>
                          </p:sp>
                        </p:grpSp>
                      </p:grpSp>
                      <p:grpSp>
                        <p:nvGrpSpPr>
                          <p:cNvPr id="56999" name="Group 781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817" y="2671"/>
                            <a:ext cx="13" cy="20"/>
                            <a:chOff x="817" y="2671"/>
                            <a:chExt cx="13" cy="20"/>
                          </a:xfrm>
                        </p:grpSpPr>
                        <p:grpSp>
                          <p:nvGrpSpPr>
                            <p:cNvPr id="57000" name="Group 782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817" y="2671"/>
                              <a:ext cx="5" cy="20"/>
                              <a:chOff x="817" y="2671"/>
                              <a:chExt cx="5" cy="20"/>
                            </a:xfrm>
                          </p:grpSpPr>
                          <p:sp>
                            <p:nvSpPr>
                              <p:cNvPr id="57103" name="Rectangle 783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817" y="2671"/>
                                <a:ext cx="1" cy="20"/>
                              </a:xfrm>
                              <a:prstGeom prst="rect">
                                <a:avLst/>
                              </a:prstGeom>
                              <a:solidFill>
                                <a:srgbClr val="000000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pt-BR"/>
                              </a:p>
                            </p:txBody>
                          </p:sp>
                          <p:sp>
                            <p:nvSpPr>
                              <p:cNvPr id="57104" name="Rectangle 784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820" y="2671"/>
                                <a:ext cx="2" cy="20"/>
                              </a:xfrm>
                              <a:prstGeom prst="rect">
                                <a:avLst/>
                              </a:prstGeom>
                              <a:solidFill>
                                <a:srgbClr val="000000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pt-BR"/>
                              </a:p>
                            </p:txBody>
                          </p:sp>
                        </p:grpSp>
                        <p:grpSp>
                          <p:nvGrpSpPr>
                            <p:cNvPr id="57001" name="Group 785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824" y="2671"/>
                              <a:ext cx="6" cy="20"/>
                              <a:chOff x="824" y="2671"/>
                              <a:chExt cx="6" cy="20"/>
                            </a:xfrm>
                          </p:grpSpPr>
                          <p:sp>
                            <p:nvSpPr>
                              <p:cNvPr id="57106" name="Rectangle 786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824" y="2671"/>
                                <a:ext cx="2" cy="20"/>
                              </a:xfrm>
                              <a:prstGeom prst="rect">
                                <a:avLst/>
                              </a:prstGeom>
                              <a:solidFill>
                                <a:srgbClr val="000000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pt-BR"/>
                              </a:p>
                            </p:txBody>
                          </p:sp>
                          <p:sp>
                            <p:nvSpPr>
                              <p:cNvPr id="57107" name="Rectangle 787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828" y="2671"/>
                                <a:ext cx="2" cy="20"/>
                              </a:xfrm>
                              <a:prstGeom prst="rect">
                                <a:avLst/>
                              </a:prstGeom>
                              <a:solidFill>
                                <a:srgbClr val="000000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pt-BR"/>
                              </a:p>
                            </p:txBody>
                          </p:sp>
                        </p:grpSp>
                      </p:grpSp>
                    </p:grpSp>
                    <p:grpSp>
                      <p:nvGrpSpPr>
                        <p:cNvPr id="57004" name="Group 788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832" y="2671"/>
                          <a:ext cx="28" cy="20"/>
                          <a:chOff x="832" y="2671"/>
                          <a:chExt cx="28" cy="20"/>
                        </a:xfrm>
                      </p:grpSpPr>
                      <p:grpSp>
                        <p:nvGrpSpPr>
                          <p:cNvPr id="57007" name="Group 789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832" y="2671"/>
                            <a:ext cx="13" cy="20"/>
                            <a:chOff x="832" y="2671"/>
                            <a:chExt cx="13" cy="20"/>
                          </a:xfrm>
                        </p:grpSpPr>
                        <p:grpSp>
                          <p:nvGrpSpPr>
                            <p:cNvPr id="57008" name="Group 790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832" y="2671"/>
                              <a:ext cx="6" cy="20"/>
                              <a:chOff x="832" y="2671"/>
                              <a:chExt cx="6" cy="20"/>
                            </a:xfrm>
                          </p:grpSpPr>
                          <p:sp>
                            <p:nvSpPr>
                              <p:cNvPr id="57111" name="Rectangle 791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832" y="2671"/>
                                <a:ext cx="1" cy="20"/>
                              </a:xfrm>
                              <a:prstGeom prst="rect">
                                <a:avLst/>
                              </a:prstGeom>
                              <a:solidFill>
                                <a:srgbClr val="000000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pt-BR"/>
                              </a:p>
                            </p:txBody>
                          </p:sp>
                          <p:sp>
                            <p:nvSpPr>
                              <p:cNvPr id="57112" name="Rectangle 792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836" y="2671"/>
                                <a:ext cx="2" cy="20"/>
                              </a:xfrm>
                              <a:prstGeom prst="rect">
                                <a:avLst/>
                              </a:prstGeom>
                              <a:solidFill>
                                <a:srgbClr val="000000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pt-BR"/>
                              </a:p>
                            </p:txBody>
                          </p:sp>
                        </p:grpSp>
                        <p:grpSp>
                          <p:nvGrpSpPr>
                            <p:cNvPr id="57011" name="Group 793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840" y="2671"/>
                              <a:ext cx="5" cy="20"/>
                              <a:chOff x="840" y="2671"/>
                              <a:chExt cx="5" cy="20"/>
                            </a:xfrm>
                          </p:grpSpPr>
                          <p:sp>
                            <p:nvSpPr>
                              <p:cNvPr id="57114" name="Rectangle 794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840" y="2671"/>
                                <a:ext cx="2" cy="20"/>
                              </a:xfrm>
                              <a:prstGeom prst="rect">
                                <a:avLst/>
                              </a:prstGeom>
                              <a:solidFill>
                                <a:srgbClr val="000000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pt-BR"/>
                              </a:p>
                            </p:txBody>
                          </p:sp>
                          <p:sp>
                            <p:nvSpPr>
                              <p:cNvPr id="57115" name="Rectangle 795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843" y="2671"/>
                                <a:ext cx="2" cy="20"/>
                              </a:xfrm>
                              <a:prstGeom prst="rect">
                                <a:avLst/>
                              </a:prstGeom>
                              <a:solidFill>
                                <a:srgbClr val="000000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pt-BR"/>
                              </a:p>
                            </p:txBody>
                          </p:sp>
                        </p:grpSp>
                      </p:grpSp>
                      <p:grpSp>
                        <p:nvGrpSpPr>
                          <p:cNvPr id="57014" name="Group 796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847" y="2671"/>
                            <a:ext cx="13" cy="20"/>
                            <a:chOff x="847" y="2671"/>
                            <a:chExt cx="13" cy="20"/>
                          </a:xfrm>
                        </p:grpSpPr>
                        <p:grpSp>
                          <p:nvGrpSpPr>
                            <p:cNvPr id="57015" name="Group 797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847" y="2671"/>
                              <a:ext cx="6" cy="20"/>
                              <a:chOff x="847" y="2671"/>
                              <a:chExt cx="6" cy="20"/>
                            </a:xfrm>
                          </p:grpSpPr>
                          <p:sp>
                            <p:nvSpPr>
                              <p:cNvPr id="57118" name="Rectangle 798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847" y="2671"/>
                                <a:ext cx="2" cy="20"/>
                              </a:xfrm>
                              <a:prstGeom prst="rect">
                                <a:avLst/>
                              </a:prstGeom>
                              <a:solidFill>
                                <a:srgbClr val="000000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pt-BR"/>
                              </a:p>
                            </p:txBody>
                          </p:sp>
                          <p:sp>
                            <p:nvSpPr>
                              <p:cNvPr id="57119" name="Rectangle 799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851" y="2671"/>
                                <a:ext cx="2" cy="20"/>
                              </a:xfrm>
                              <a:prstGeom prst="rect">
                                <a:avLst/>
                              </a:prstGeom>
                              <a:solidFill>
                                <a:srgbClr val="000000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pt-BR"/>
                              </a:p>
                            </p:txBody>
                          </p:sp>
                        </p:grpSp>
                        <p:grpSp>
                          <p:nvGrpSpPr>
                            <p:cNvPr id="57016" name="Group 800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855" y="2671"/>
                              <a:ext cx="5" cy="20"/>
                              <a:chOff x="855" y="2671"/>
                              <a:chExt cx="5" cy="20"/>
                            </a:xfrm>
                          </p:grpSpPr>
                          <p:sp>
                            <p:nvSpPr>
                              <p:cNvPr id="57121" name="Rectangle 801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855" y="2671"/>
                                <a:ext cx="2" cy="20"/>
                              </a:xfrm>
                              <a:prstGeom prst="rect">
                                <a:avLst/>
                              </a:prstGeom>
                              <a:solidFill>
                                <a:srgbClr val="000000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pt-BR"/>
                              </a:p>
                            </p:txBody>
                          </p:sp>
                          <p:sp>
                            <p:nvSpPr>
                              <p:cNvPr id="57122" name="Rectangle 802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859" y="2671"/>
                                <a:ext cx="1" cy="20"/>
                              </a:xfrm>
                              <a:prstGeom prst="rect">
                                <a:avLst/>
                              </a:prstGeom>
                              <a:solidFill>
                                <a:srgbClr val="000000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pt-BR"/>
                              </a:p>
                            </p:txBody>
                          </p:sp>
                        </p:grpSp>
                      </p:grpSp>
                    </p:grpSp>
                  </p:grpSp>
                </p:grpSp>
              </p:grpSp>
            </p:grpSp>
            <p:grpSp>
              <p:nvGrpSpPr>
                <p:cNvPr id="57019" name="Group 803"/>
                <p:cNvGrpSpPr>
                  <a:grpSpLocks/>
                </p:cNvGrpSpPr>
                <p:nvPr/>
              </p:nvGrpSpPr>
              <p:grpSpPr bwMode="auto">
                <a:xfrm>
                  <a:off x="614" y="2608"/>
                  <a:ext cx="246" cy="49"/>
                  <a:chOff x="614" y="2608"/>
                  <a:chExt cx="246" cy="49"/>
                </a:xfrm>
              </p:grpSpPr>
              <p:sp>
                <p:nvSpPr>
                  <p:cNvPr id="57124" name="Rectangle 804"/>
                  <p:cNvSpPr>
                    <a:spLocks noChangeArrowheads="1"/>
                  </p:cNvSpPr>
                  <p:nvPr/>
                </p:nvSpPr>
                <p:spPr bwMode="auto">
                  <a:xfrm>
                    <a:off x="614" y="2608"/>
                    <a:ext cx="55" cy="49"/>
                  </a:xfrm>
                  <a:prstGeom prst="rect">
                    <a:avLst/>
                  </a:prstGeom>
                  <a:solidFill>
                    <a:srgbClr val="C0C0C0"/>
                  </a:solidFill>
                  <a:ln w="1588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57125" name="Rectangle 805"/>
                  <p:cNvSpPr>
                    <a:spLocks noChangeArrowheads="1"/>
                  </p:cNvSpPr>
                  <p:nvPr/>
                </p:nvSpPr>
                <p:spPr bwMode="auto">
                  <a:xfrm>
                    <a:off x="668" y="2608"/>
                    <a:ext cx="76" cy="49"/>
                  </a:xfrm>
                  <a:prstGeom prst="rect">
                    <a:avLst/>
                  </a:prstGeom>
                  <a:solidFill>
                    <a:srgbClr val="C0C0C0"/>
                  </a:solidFill>
                  <a:ln w="1588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57126" name="Rectangle 806"/>
                  <p:cNvSpPr>
                    <a:spLocks noChangeArrowheads="1"/>
                  </p:cNvSpPr>
                  <p:nvPr/>
                </p:nvSpPr>
                <p:spPr bwMode="auto">
                  <a:xfrm>
                    <a:off x="742" y="2608"/>
                    <a:ext cx="82" cy="49"/>
                  </a:xfrm>
                  <a:prstGeom prst="rect">
                    <a:avLst/>
                  </a:prstGeom>
                  <a:solidFill>
                    <a:srgbClr val="C0C0C0"/>
                  </a:solidFill>
                  <a:ln w="1588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57127" name="Rectangle 807"/>
                  <p:cNvSpPr>
                    <a:spLocks noChangeArrowheads="1"/>
                  </p:cNvSpPr>
                  <p:nvPr/>
                </p:nvSpPr>
                <p:spPr bwMode="auto">
                  <a:xfrm>
                    <a:off x="824" y="2608"/>
                    <a:ext cx="36" cy="49"/>
                  </a:xfrm>
                  <a:prstGeom prst="rect">
                    <a:avLst/>
                  </a:prstGeom>
                  <a:solidFill>
                    <a:srgbClr val="C0C0C0"/>
                  </a:solidFill>
                  <a:ln w="1588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</p:grpSp>
          </p:grpSp>
          <p:grpSp>
            <p:nvGrpSpPr>
              <p:cNvPr id="57022" name="Group 808"/>
              <p:cNvGrpSpPr>
                <a:grpSpLocks/>
              </p:cNvGrpSpPr>
              <p:nvPr/>
            </p:nvGrpSpPr>
            <p:grpSpPr bwMode="auto">
              <a:xfrm>
                <a:off x="827" y="2614"/>
                <a:ext cx="25" cy="24"/>
                <a:chOff x="827" y="2614"/>
                <a:chExt cx="25" cy="24"/>
              </a:xfrm>
            </p:grpSpPr>
            <p:sp>
              <p:nvSpPr>
                <p:cNvPr id="57129" name="Rectangle 809"/>
                <p:cNvSpPr>
                  <a:spLocks noChangeArrowheads="1"/>
                </p:cNvSpPr>
                <p:nvPr/>
              </p:nvSpPr>
              <p:spPr bwMode="auto">
                <a:xfrm>
                  <a:off x="838" y="2614"/>
                  <a:ext cx="14" cy="24"/>
                </a:xfrm>
                <a:prstGeom prst="rect">
                  <a:avLst/>
                </a:prstGeom>
                <a:solidFill>
                  <a:srgbClr val="000000"/>
                </a:solidFill>
                <a:ln w="1588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57130" name="Rectangle 810"/>
                <p:cNvSpPr>
                  <a:spLocks noChangeArrowheads="1"/>
                </p:cNvSpPr>
                <p:nvPr/>
              </p:nvSpPr>
              <p:spPr bwMode="auto">
                <a:xfrm>
                  <a:off x="840" y="2621"/>
                  <a:ext cx="11" cy="5"/>
                </a:xfrm>
                <a:prstGeom prst="rect">
                  <a:avLst/>
                </a:prstGeom>
                <a:solidFill>
                  <a:srgbClr val="C0C0C0"/>
                </a:solidFill>
                <a:ln w="1588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grpSp>
              <p:nvGrpSpPr>
                <p:cNvPr id="57023" name="Group 811"/>
                <p:cNvGrpSpPr>
                  <a:grpSpLocks/>
                </p:cNvGrpSpPr>
                <p:nvPr/>
              </p:nvGrpSpPr>
              <p:grpSpPr bwMode="auto">
                <a:xfrm>
                  <a:off x="827" y="2616"/>
                  <a:ext cx="7" cy="17"/>
                  <a:chOff x="827" y="2616"/>
                  <a:chExt cx="7" cy="17"/>
                </a:xfrm>
              </p:grpSpPr>
              <p:sp>
                <p:nvSpPr>
                  <p:cNvPr id="57132" name="Rectangle 812"/>
                  <p:cNvSpPr>
                    <a:spLocks noChangeArrowheads="1"/>
                  </p:cNvSpPr>
                  <p:nvPr/>
                </p:nvSpPr>
                <p:spPr bwMode="auto">
                  <a:xfrm>
                    <a:off x="827" y="2616"/>
                    <a:ext cx="7" cy="4"/>
                  </a:xfrm>
                  <a:prstGeom prst="rect">
                    <a:avLst/>
                  </a:prstGeom>
                  <a:solidFill>
                    <a:srgbClr val="C0C0C0"/>
                  </a:solidFill>
                  <a:ln w="1588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57133" name="Rectangle 813"/>
                  <p:cNvSpPr>
                    <a:spLocks noChangeArrowheads="1"/>
                  </p:cNvSpPr>
                  <p:nvPr/>
                </p:nvSpPr>
                <p:spPr bwMode="auto">
                  <a:xfrm>
                    <a:off x="827" y="2629"/>
                    <a:ext cx="7" cy="4"/>
                  </a:xfrm>
                  <a:prstGeom prst="rect">
                    <a:avLst/>
                  </a:prstGeom>
                  <a:solidFill>
                    <a:srgbClr val="C0C0C0"/>
                  </a:solidFill>
                  <a:ln w="1588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</p:grpSp>
          </p:grpSp>
          <p:grpSp>
            <p:nvGrpSpPr>
              <p:cNvPr id="57026" name="Group 814"/>
              <p:cNvGrpSpPr>
                <a:grpSpLocks/>
              </p:cNvGrpSpPr>
              <p:nvPr/>
            </p:nvGrpSpPr>
            <p:grpSpPr bwMode="auto">
              <a:xfrm>
                <a:off x="670" y="2615"/>
                <a:ext cx="69" cy="33"/>
                <a:chOff x="670" y="2615"/>
                <a:chExt cx="69" cy="33"/>
              </a:xfrm>
            </p:grpSpPr>
            <p:grpSp>
              <p:nvGrpSpPr>
                <p:cNvPr id="57029" name="Group 815"/>
                <p:cNvGrpSpPr>
                  <a:grpSpLocks/>
                </p:cNvGrpSpPr>
                <p:nvPr/>
              </p:nvGrpSpPr>
              <p:grpSpPr bwMode="auto">
                <a:xfrm>
                  <a:off x="673" y="2615"/>
                  <a:ext cx="66" cy="19"/>
                  <a:chOff x="673" y="2615"/>
                  <a:chExt cx="66" cy="19"/>
                </a:xfrm>
              </p:grpSpPr>
              <p:sp>
                <p:nvSpPr>
                  <p:cNvPr id="57136" name="Rectangle 816"/>
                  <p:cNvSpPr>
                    <a:spLocks noChangeArrowheads="1"/>
                  </p:cNvSpPr>
                  <p:nvPr/>
                </p:nvSpPr>
                <p:spPr bwMode="auto">
                  <a:xfrm>
                    <a:off x="692" y="2615"/>
                    <a:ext cx="28" cy="19"/>
                  </a:xfrm>
                  <a:prstGeom prst="rect">
                    <a:avLst/>
                  </a:prstGeom>
                  <a:solidFill>
                    <a:srgbClr val="808080"/>
                  </a:solidFill>
                  <a:ln w="1588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57137" name="Rectangle 817"/>
                  <p:cNvSpPr>
                    <a:spLocks noChangeArrowheads="1"/>
                  </p:cNvSpPr>
                  <p:nvPr/>
                </p:nvSpPr>
                <p:spPr bwMode="auto">
                  <a:xfrm>
                    <a:off x="692" y="2622"/>
                    <a:ext cx="28" cy="12"/>
                  </a:xfrm>
                  <a:prstGeom prst="rect">
                    <a:avLst/>
                  </a:prstGeom>
                  <a:solidFill>
                    <a:srgbClr val="000000"/>
                  </a:solidFill>
                  <a:ln w="1588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57138" name="Rectangle 818"/>
                  <p:cNvSpPr>
                    <a:spLocks noChangeArrowheads="1"/>
                  </p:cNvSpPr>
                  <p:nvPr/>
                </p:nvSpPr>
                <p:spPr bwMode="auto">
                  <a:xfrm>
                    <a:off x="673" y="2623"/>
                    <a:ext cx="66" cy="6"/>
                  </a:xfrm>
                  <a:prstGeom prst="rect">
                    <a:avLst/>
                  </a:prstGeom>
                  <a:solidFill>
                    <a:srgbClr val="00000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</p:grpSp>
            <p:sp>
              <p:nvSpPr>
                <p:cNvPr id="57139" name="Rectangle 819"/>
                <p:cNvSpPr>
                  <a:spLocks noChangeArrowheads="1"/>
                </p:cNvSpPr>
                <p:nvPr/>
              </p:nvSpPr>
              <p:spPr bwMode="auto">
                <a:xfrm>
                  <a:off x="670" y="2616"/>
                  <a:ext cx="8" cy="3"/>
                </a:xfrm>
                <a:prstGeom prst="rect">
                  <a:avLst/>
                </a:prstGeom>
                <a:solidFill>
                  <a:srgbClr val="008000"/>
                </a:solidFill>
                <a:ln w="1588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57140" name="Rectangle 820"/>
                <p:cNvSpPr>
                  <a:spLocks noChangeArrowheads="1"/>
                </p:cNvSpPr>
                <p:nvPr/>
              </p:nvSpPr>
              <p:spPr bwMode="auto">
                <a:xfrm>
                  <a:off x="726" y="2638"/>
                  <a:ext cx="9" cy="10"/>
                </a:xfrm>
                <a:prstGeom prst="rect">
                  <a:avLst/>
                </a:prstGeom>
                <a:solidFill>
                  <a:srgbClr val="000000"/>
                </a:solidFill>
                <a:ln w="1588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</p:grpSp>
          <p:grpSp>
            <p:nvGrpSpPr>
              <p:cNvPr id="57030" name="Group 821"/>
              <p:cNvGrpSpPr>
                <a:grpSpLocks/>
              </p:cNvGrpSpPr>
              <p:nvPr/>
            </p:nvGrpSpPr>
            <p:grpSpPr bwMode="auto">
              <a:xfrm>
                <a:off x="620" y="2643"/>
                <a:ext cx="44" cy="11"/>
                <a:chOff x="620" y="2643"/>
                <a:chExt cx="44" cy="11"/>
              </a:xfrm>
            </p:grpSpPr>
            <p:grpSp>
              <p:nvGrpSpPr>
                <p:cNvPr id="57031" name="Group 822"/>
                <p:cNvGrpSpPr>
                  <a:grpSpLocks/>
                </p:cNvGrpSpPr>
                <p:nvPr/>
              </p:nvGrpSpPr>
              <p:grpSpPr bwMode="auto">
                <a:xfrm>
                  <a:off x="620" y="2643"/>
                  <a:ext cx="21" cy="11"/>
                  <a:chOff x="620" y="2643"/>
                  <a:chExt cx="21" cy="11"/>
                </a:xfrm>
              </p:grpSpPr>
              <p:grpSp>
                <p:nvGrpSpPr>
                  <p:cNvPr id="57032" name="Group 823"/>
                  <p:cNvGrpSpPr>
                    <a:grpSpLocks/>
                  </p:cNvGrpSpPr>
                  <p:nvPr/>
                </p:nvGrpSpPr>
                <p:grpSpPr bwMode="auto">
                  <a:xfrm>
                    <a:off x="620" y="2643"/>
                    <a:ext cx="10" cy="11"/>
                    <a:chOff x="620" y="2643"/>
                    <a:chExt cx="10" cy="11"/>
                  </a:xfrm>
                </p:grpSpPr>
                <p:grpSp>
                  <p:nvGrpSpPr>
                    <p:cNvPr id="57035" name="Group 82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20" y="2643"/>
                      <a:ext cx="4" cy="11"/>
                      <a:chOff x="620" y="2643"/>
                      <a:chExt cx="4" cy="11"/>
                    </a:xfrm>
                  </p:grpSpPr>
                  <p:sp>
                    <p:nvSpPr>
                      <p:cNvPr id="57145" name="Rectangle 82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20" y="2643"/>
                        <a:ext cx="1" cy="11"/>
                      </a:xfrm>
                      <a:prstGeom prst="rect">
                        <a:avLst/>
                      </a:prstGeom>
                      <a:solidFill>
                        <a:srgbClr val="00000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57146" name="Rectangle 82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22" y="2643"/>
                        <a:ext cx="2" cy="11"/>
                      </a:xfrm>
                      <a:prstGeom prst="rect">
                        <a:avLst/>
                      </a:prstGeom>
                      <a:solidFill>
                        <a:srgbClr val="00000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</p:grpSp>
                <p:grpSp>
                  <p:nvGrpSpPr>
                    <p:cNvPr id="57038" name="Group 82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25" y="2643"/>
                      <a:ext cx="5" cy="11"/>
                      <a:chOff x="625" y="2643"/>
                      <a:chExt cx="5" cy="11"/>
                    </a:xfrm>
                  </p:grpSpPr>
                  <p:sp>
                    <p:nvSpPr>
                      <p:cNvPr id="57148" name="Rectangle 82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25" y="2643"/>
                        <a:ext cx="1" cy="11"/>
                      </a:xfrm>
                      <a:prstGeom prst="rect">
                        <a:avLst/>
                      </a:prstGeom>
                      <a:solidFill>
                        <a:srgbClr val="00000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57149" name="Rectangle 82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28" y="2643"/>
                        <a:ext cx="2" cy="11"/>
                      </a:xfrm>
                      <a:prstGeom prst="rect">
                        <a:avLst/>
                      </a:prstGeom>
                      <a:solidFill>
                        <a:srgbClr val="00000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</p:grpSp>
              </p:grpSp>
              <p:grpSp>
                <p:nvGrpSpPr>
                  <p:cNvPr id="57039" name="Group 830"/>
                  <p:cNvGrpSpPr>
                    <a:grpSpLocks/>
                  </p:cNvGrpSpPr>
                  <p:nvPr/>
                </p:nvGrpSpPr>
                <p:grpSpPr bwMode="auto">
                  <a:xfrm>
                    <a:off x="631" y="2643"/>
                    <a:ext cx="10" cy="11"/>
                    <a:chOff x="631" y="2643"/>
                    <a:chExt cx="10" cy="11"/>
                  </a:xfrm>
                </p:grpSpPr>
                <p:grpSp>
                  <p:nvGrpSpPr>
                    <p:cNvPr id="57042" name="Group 83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31" y="2643"/>
                      <a:ext cx="4" cy="11"/>
                      <a:chOff x="631" y="2643"/>
                      <a:chExt cx="4" cy="11"/>
                    </a:xfrm>
                  </p:grpSpPr>
                  <p:sp>
                    <p:nvSpPr>
                      <p:cNvPr id="57152" name="Rectangle 83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31" y="2643"/>
                        <a:ext cx="2" cy="11"/>
                      </a:xfrm>
                      <a:prstGeom prst="rect">
                        <a:avLst/>
                      </a:prstGeom>
                      <a:solidFill>
                        <a:srgbClr val="00000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57153" name="Rectangle 83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34" y="2643"/>
                        <a:ext cx="1" cy="11"/>
                      </a:xfrm>
                      <a:prstGeom prst="rect">
                        <a:avLst/>
                      </a:prstGeom>
                      <a:solidFill>
                        <a:srgbClr val="00000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</p:grpSp>
                <p:grpSp>
                  <p:nvGrpSpPr>
                    <p:cNvPr id="57045" name="Group 83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37" y="2643"/>
                      <a:ext cx="4" cy="11"/>
                      <a:chOff x="637" y="2643"/>
                      <a:chExt cx="4" cy="11"/>
                    </a:xfrm>
                  </p:grpSpPr>
                  <p:sp>
                    <p:nvSpPr>
                      <p:cNvPr id="57155" name="Rectangle 83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37" y="2643"/>
                        <a:ext cx="2" cy="11"/>
                      </a:xfrm>
                      <a:prstGeom prst="rect">
                        <a:avLst/>
                      </a:prstGeom>
                      <a:solidFill>
                        <a:srgbClr val="00000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57156" name="Rectangle 83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40" y="2643"/>
                        <a:ext cx="1" cy="11"/>
                      </a:xfrm>
                      <a:prstGeom prst="rect">
                        <a:avLst/>
                      </a:prstGeom>
                      <a:solidFill>
                        <a:srgbClr val="00000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</p:grpSp>
              </p:grpSp>
            </p:grpSp>
            <p:grpSp>
              <p:nvGrpSpPr>
                <p:cNvPr id="57046" name="Group 837"/>
                <p:cNvGrpSpPr>
                  <a:grpSpLocks/>
                </p:cNvGrpSpPr>
                <p:nvPr/>
              </p:nvGrpSpPr>
              <p:grpSpPr bwMode="auto">
                <a:xfrm>
                  <a:off x="643" y="2643"/>
                  <a:ext cx="21" cy="11"/>
                  <a:chOff x="643" y="2643"/>
                  <a:chExt cx="21" cy="11"/>
                </a:xfrm>
              </p:grpSpPr>
              <p:grpSp>
                <p:nvGrpSpPr>
                  <p:cNvPr id="57047" name="Group 838"/>
                  <p:cNvGrpSpPr>
                    <a:grpSpLocks/>
                  </p:cNvGrpSpPr>
                  <p:nvPr/>
                </p:nvGrpSpPr>
                <p:grpSpPr bwMode="auto">
                  <a:xfrm>
                    <a:off x="643" y="2643"/>
                    <a:ext cx="9" cy="11"/>
                    <a:chOff x="643" y="2643"/>
                    <a:chExt cx="9" cy="11"/>
                  </a:xfrm>
                </p:grpSpPr>
                <p:grpSp>
                  <p:nvGrpSpPr>
                    <p:cNvPr id="57050" name="Group 83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43" y="2643"/>
                      <a:ext cx="4" cy="11"/>
                      <a:chOff x="643" y="2643"/>
                      <a:chExt cx="4" cy="11"/>
                    </a:xfrm>
                  </p:grpSpPr>
                  <p:sp>
                    <p:nvSpPr>
                      <p:cNvPr id="57160" name="Rectangle 84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43" y="2643"/>
                        <a:ext cx="1" cy="11"/>
                      </a:xfrm>
                      <a:prstGeom prst="rect">
                        <a:avLst/>
                      </a:prstGeom>
                      <a:solidFill>
                        <a:srgbClr val="00000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57161" name="Rectangle 84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46" y="2643"/>
                        <a:ext cx="1" cy="11"/>
                      </a:xfrm>
                      <a:prstGeom prst="rect">
                        <a:avLst/>
                      </a:prstGeom>
                      <a:solidFill>
                        <a:srgbClr val="00000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</p:grpSp>
                <p:grpSp>
                  <p:nvGrpSpPr>
                    <p:cNvPr id="57053" name="Group 84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48" y="2643"/>
                      <a:ext cx="4" cy="11"/>
                      <a:chOff x="648" y="2643"/>
                      <a:chExt cx="4" cy="11"/>
                    </a:xfrm>
                  </p:grpSpPr>
                  <p:sp>
                    <p:nvSpPr>
                      <p:cNvPr id="57163" name="Rectangle 84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48" y="2643"/>
                        <a:ext cx="2" cy="11"/>
                      </a:xfrm>
                      <a:prstGeom prst="rect">
                        <a:avLst/>
                      </a:prstGeom>
                      <a:solidFill>
                        <a:srgbClr val="00000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57164" name="Rectangle 84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51" y="2643"/>
                        <a:ext cx="1" cy="11"/>
                      </a:xfrm>
                      <a:prstGeom prst="rect">
                        <a:avLst/>
                      </a:prstGeom>
                      <a:solidFill>
                        <a:srgbClr val="00000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</p:grpSp>
              </p:grpSp>
              <p:grpSp>
                <p:nvGrpSpPr>
                  <p:cNvPr id="57054" name="Group 845"/>
                  <p:cNvGrpSpPr>
                    <a:grpSpLocks/>
                  </p:cNvGrpSpPr>
                  <p:nvPr/>
                </p:nvGrpSpPr>
                <p:grpSpPr bwMode="auto">
                  <a:xfrm>
                    <a:off x="654" y="2643"/>
                    <a:ext cx="10" cy="11"/>
                    <a:chOff x="654" y="2643"/>
                    <a:chExt cx="10" cy="11"/>
                  </a:xfrm>
                </p:grpSpPr>
                <p:grpSp>
                  <p:nvGrpSpPr>
                    <p:cNvPr id="56320" name="Group 84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54" y="2643"/>
                      <a:ext cx="4" cy="11"/>
                      <a:chOff x="654" y="2643"/>
                      <a:chExt cx="4" cy="11"/>
                    </a:xfrm>
                  </p:grpSpPr>
                  <p:sp>
                    <p:nvSpPr>
                      <p:cNvPr id="57167" name="Rectangle 84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54" y="2643"/>
                        <a:ext cx="2" cy="11"/>
                      </a:xfrm>
                      <a:prstGeom prst="rect">
                        <a:avLst/>
                      </a:prstGeom>
                      <a:solidFill>
                        <a:srgbClr val="00000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57168" name="Rectangle 84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57" y="2643"/>
                        <a:ext cx="1" cy="11"/>
                      </a:xfrm>
                      <a:prstGeom prst="rect">
                        <a:avLst/>
                      </a:prstGeom>
                      <a:solidFill>
                        <a:srgbClr val="00000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</p:grpSp>
                <p:grpSp>
                  <p:nvGrpSpPr>
                    <p:cNvPr id="56321" name="Group 84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60" y="2643"/>
                      <a:ext cx="4" cy="11"/>
                      <a:chOff x="660" y="2643"/>
                      <a:chExt cx="4" cy="11"/>
                    </a:xfrm>
                  </p:grpSpPr>
                  <p:sp>
                    <p:nvSpPr>
                      <p:cNvPr id="57170" name="Rectangle 85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60" y="2643"/>
                        <a:ext cx="1" cy="11"/>
                      </a:xfrm>
                      <a:prstGeom prst="rect">
                        <a:avLst/>
                      </a:prstGeom>
                      <a:solidFill>
                        <a:srgbClr val="00000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57171" name="Rectangle 85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63" y="2643"/>
                        <a:ext cx="1" cy="11"/>
                      </a:xfrm>
                      <a:prstGeom prst="rect">
                        <a:avLst/>
                      </a:prstGeom>
                      <a:solidFill>
                        <a:srgbClr val="00000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</p:grpSp>
              </p:grpSp>
            </p:grpSp>
          </p:grpSp>
          <p:sp>
            <p:nvSpPr>
              <p:cNvPr id="57172" name="Freeform 852"/>
              <p:cNvSpPr>
                <a:spLocks/>
              </p:cNvSpPr>
              <p:nvPr/>
            </p:nvSpPr>
            <p:spPr bwMode="auto">
              <a:xfrm>
                <a:off x="616" y="2635"/>
                <a:ext cx="243" cy="8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321" y="12"/>
                  </a:cxn>
                  <a:cxn ang="0">
                    <a:pos x="321" y="0"/>
                  </a:cxn>
                  <a:cxn ang="0">
                    <a:pos x="372" y="0"/>
                  </a:cxn>
                  <a:cxn ang="0">
                    <a:pos x="372" y="15"/>
                  </a:cxn>
                  <a:cxn ang="0">
                    <a:pos x="730" y="15"/>
                  </a:cxn>
                </a:cxnLst>
                <a:rect l="0" t="0" r="r" b="b"/>
                <a:pathLst>
                  <a:path w="730" h="15">
                    <a:moveTo>
                      <a:pt x="0" y="12"/>
                    </a:moveTo>
                    <a:lnTo>
                      <a:pt x="321" y="12"/>
                    </a:lnTo>
                    <a:lnTo>
                      <a:pt x="321" y="0"/>
                    </a:lnTo>
                    <a:lnTo>
                      <a:pt x="372" y="0"/>
                    </a:lnTo>
                    <a:lnTo>
                      <a:pt x="372" y="15"/>
                    </a:lnTo>
                    <a:lnTo>
                      <a:pt x="730" y="15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</p:grpSp>
        <p:grpSp>
          <p:nvGrpSpPr>
            <p:cNvPr id="56322" name="Group 853"/>
            <p:cNvGrpSpPr>
              <a:grpSpLocks/>
            </p:cNvGrpSpPr>
            <p:nvPr/>
          </p:nvGrpSpPr>
          <p:grpSpPr bwMode="auto">
            <a:xfrm>
              <a:off x="514" y="2975"/>
              <a:ext cx="405" cy="68"/>
              <a:chOff x="530" y="2687"/>
              <a:chExt cx="405" cy="68"/>
            </a:xfrm>
          </p:grpSpPr>
          <p:grpSp>
            <p:nvGrpSpPr>
              <p:cNvPr id="56323" name="Group 854"/>
              <p:cNvGrpSpPr>
                <a:grpSpLocks/>
              </p:cNvGrpSpPr>
              <p:nvPr/>
            </p:nvGrpSpPr>
            <p:grpSpPr bwMode="auto">
              <a:xfrm>
                <a:off x="530" y="2687"/>
                <a:ext cx="405" cy="68"/>
                <a:chOff x="530" y="2687"/>
                <a:chExt cx="405" cy="68"/>
              </a:xfrm>
            </p:grpSpPr>
            <p:sp>
              <p:nvSpPr>
                <p:cNvPr id="57175" name="Rectangle 855"/>
                <p:cNvSpPr>
                  <a:spLocks noChangeArrowheads="1"/>
                </p:cNvSpPr>
                <p:nvPr/>
              </p:nvSpPr>
              <p:spPr bwMode="auto">
                <a:xfrm>
                  <a:off x="530" y="2740"/>
                  <a:ext cx="405" cy="15"/>
                </a:xfrm>
                <a:prstGeom prst="rect">
                  <a:avLst/>
                </a:prstGeom>
                <a:solidFill>
                  <a:srgbClr val="C0C0C0"/>
                </a:solidFill>
                <a:ln w="1588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57176" name="Freeform 856"/>
                <p:cNvSpPr>
                  <a:spLocks/>
                </p:cNvSpPr>
                <p:nvPr/>
              </p:nvSpPr>
              <p:spPr bwMode="auto">
                <a:xfrm>
                  <a:off x="530" y="2687"/>
                  <a:ext cx="404" cy="55"/>
                </a:xfrm>
                <a:custGeom>
                  <a:avLst/>
                  <a:gdLst/>
                  <a:ahLst/>
                  <a:cxnLst>
                    <a:cxn ang="0">
                      <a:pos x="0" y="108"/>
                    </a:cxn>
                    <a:cxn ang="0">
                      <a:pos x="1211" y="108"/>
                    </a:cxn>
                    <a:cxn ang="0">
                      <a:pos x="1141" y="1"/>
                    </a:cxn>
                    <a:cxn ang="0">
                      <a:pos x="87" y="0"/>
                    </a:cxn>
                    <a:cxn ang="0">
                      <a:pos x="0" y="108"/>
                    </a:cxn>
                  </a:cxnLst>
                  <a:rect l="0" t="0" r="r" b="b"/>
                  <a:pathLst>
                    <a:path w="1211" h="108">
                      <a:moveTo>
                        <a:pt x="0" y="108"/>
                      </a:moveTo>
                      <a:lnTo>
                        <a:pt x="1211" y="108"/>
                      </a:lnTo>
                      <a:lnTo>
                        <a:pt x="1141" y="1"/>
                      </a:lnTo>
                      <a:lnTo>
                        <a:pt x="87" y="0"/>
                      </a:lnTo>
                      <a:lnTo>
                        <a:pt x="0" y="108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57177" name="Freeform 857"/>
                <p:cNvSpPr>
                  <a:spLocks/>
                </p:cNvSpPr>
                <p:nvPr/>
              </p:nvSpPr>
              <p:spPr bwMode="auto">
                <a:xfrm>
                  <a:off x="542" y="2694"/>
                  <a:ext cx="379" cy="41"/>
                </a:xfrm>
                <a:custGeom>
                  <a:avLst/>
                  <a:gdLst/>
                  <a:ahLst/>
                  <a:cxnLst>
                    <a:cxn ang="0">
                      <a:pos x="66" y="0"/>
                    </a:cxn>
                    <a:cxn ang="0">
                      <a:pos x="0" y="82"/>
                    </a:cxn>
                    <a:cxn ang="0">
                      <a:pos x="1136" y="82"/>
                    </a:cxn>
                    <a:cxn ang="0">
                      <a:pos x="1085" y="0"/>
                    </a:cxn>
                  </a:cxnLst>
                  <a:rect l="0" t="0" r="r" b="b"/>
                  <a:pathLst>
                    <a:path w="1136" h="82">
                      <a:moveTo>
                        <a:pt x="66" y="0"/>
                      </a:moveTo>
                      <a:lnTo>
                        <a:pt x="0" y="82"/>
                      </a:lnTo>
                      <a:lnTo>
                        <a:pt x="1136" y="82"/>
                      </a:lnTo>
                      <a:lnTo>
                        <a:pt x="108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</p:grpSp>
          <p:grpSp>
            <p:nvGrpSpPr>
              <p:cNvPr id="56326" name="Group 858"/>
              <p:cNvGrpSpPr>
                <a:grpSpLocks/>
              </p:cNvGrpSpPr>
              <p:nvPr/>
            </p:nvGrpSpPr>
            <p:grpSpPr bwMode="auto">
              <a:xfrm>
                <a:off x="575" y="2693"/>
                <a:ext cx="318" cy="12"/>
                <a:chOff x="575" y="2693"/>
                <a:chExt cx="318" cy="12"/>
              </a:xfrm>
            </p:grpSpPr>
            <p:sp>
              <p:nvSpPr>
                <p:cNvPr id="57179" name="Freeform 859"/>
                <p:cNvSpPr>
                  <a:spLocks/>
                </p:cNvSpPr>
                <p:nvPr/>
              </p:nvSpPr>
              <p:spPr bwMode="auto">
                <a:xfrm>
                  <a:off x="575" y="2693"/>
                  <a:ext cx="12" cy="7"/>
                </a:xfrm>
                <a:custGeom>
                  <a:avLst/>
                  <a:gdLst/>
                  <a:ahLst/>
                  <a:cxnLst>
                    <a:cxn ang="0">
                      <a:pos x="11" y="0"/>
                    </a:cxn>
                    <a:cxn ang="0">
                      <a:pos x="38" y="0"/>
                    </a:cxn>
                    <a:cxn ang="0">
                      <a:pos x="30" y="15"/>
                    </a:cxn>
                    <a:cxn ang="0">
                      <a:pos x="0" y="15"/>
                    </a:cxn>
                    <a:cxn ang="0">
                      <a:pos x="11" y="0"/>
                    </a:cxn>
                  </a:cxnLst>
                  <a:rect l="0" t="0" r="r" b="b"/>
                  <a:pathLst>
                    <a:path w="38" h="15">
                      <a:moveTo>
                        <a:pt x="11" y="0"/>
                      </a:moveTo>
                      <a:lnTo>
                        <a:pt x="38" y="0"/>
                      </a:lnTo>
                      <a:lnTo>
                        <a:pt x="30" y="15"/>
                      </a:lnTo>
                      <a:lnTo>
                        <a:pt x="0" y="15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57180" name="Freeform 860"/>
                <p:cNvSpPr>
                  <a:spLocks/>
                </p:cNvSpPr>
                <p:nvPr/>
              </p:nvSpPr>
              <p:spPr bwMode="auto">
                <a:xfrm>
                  <a:off x="606" y="2693"/>
                  <a:ext cx="50" cy="7"/>
                </a:xfrm>
                <a:custGeom>
                  <a:avLst/>
                  <a:gdLst/>
                  <a:ahLst/>
                  <a:cxnLst>
                    <a:cxn ang="0">
                      <a:pos x="7" y="0"/>
                    </a:cxn>
                    <a:cxn ang="0">
                      <a:pos x="151" y="0"/>
                    </a:cxn>
                    <a:cxn ang="0">
                      <a:pos x="146" y="14"/>
                    </a:cxn>
                    <a:cxn ang="0">
                      <a:pos x="0" y="14"/>
                    </a:cxn>
                    <a:cxn ang="0">
                      <a:pos x="7" y="0"/>
                    </a:cxn>
                  </a:cxnLst>
                  <a:rect l="0" t="0" r="r" b="b"/>
                  <a:pathLst>
                    <a:path w="151" h="14">
                      <a:moveTo>
                        <a:pt x="7" y="0"/>
                      </a:moveTo>
                      <a:lnTo>
                        <a:pt x="151" y="0"/>
                      </a:lnTo>
                      <a:lnTo>
                        <a:pt x="146" y="14"/>
                      </a:lnTo>
                      <a:lnTo>
                        <a:pt x="0" y="14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57181" name="Freeform 861"/>
                <p:cNvSpPr>
                  <a:spLocks/>
                </p:cNvSpPr>
                <p:nvPr/>
              </p:nvSpPr>
              <p:spPr bwMode="auto">
                <a:xfrm>
                  <a:off x="670" y="2693"/>
                  <a:ext cx="48" cy="7"/>
                </a:xfrm>
                <a:custGeom>
                  <a:avLst/>
                  <a:gdLst/>
                  <a:ahLst/>
                  <a:cxnLst>
                    <a:cxn ang="0">
                      <a:pos x="6" y="0"/>
                    </a:cxn>
                    <a:cxn ang="0">
                      <a:pos x="143" y="0"/>
                    </a:cxn>
                    <a:cxn ang="0">
                      <a:pos x="142" y="15"/>
                    </a:cxn>
                    <a:cxn ang="0">
                      <a:pos x="0" y="15"/>
                    </a:cxn>
                    <a:cxn ang="0">
                      <a:pos x="6" y="0"/>
                    </a:cxn>
                  </a:cxnLst>
                  <a:rect l="0" t="0" r="r" b="b"/>
                  <a:pathLst>
                    <a:path w="143" h="15">
                      <a:moveTo>
                        <a:pt x="6" y="0"/>
                      </a:moveTo>
                      <a:lnTo>
                        <a:pt x="143" y="0"/>
                      </a:lnTo>
                      <a:lnTo>
                        <a:pt x="142" y="15"/>
                      </a:lnTo>
                      <a:lnTo>
                        <a:pt x="0" y="15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57182" name="Freeform 862"/>
                <p:cNvSpPr>
                  <a:spLocks/>
                </p:cNvSpPr>
                <p:nvPr/>
              </p:nvSpPr>
              <p:spPr bwMode="auto">
                <a:xfrm>
                  <a:off x="727" y="2693"/>
                  <a:ext cx="49" cy="7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147" y="0"/>
                    </a:cxn>
                    <a:cxn ang="0">
                      <a:pos x="147" y="15"/>
                    </a:cxn>
                    <a:cxn ang="0">
                      <a:pos x="0" y="15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147" h="15">
                      <a:moveTo>
                        <a:pt x="2" y="0"/>
                      </a:moveTo>
                      <a:lnTo>
                        <a:pt x="147" y="0"/>
                      </a:lnTo>
                      <a:lnTo>
                        <a:pt x="147" y="15"/>
                      </a:lnTo>
                      <a:lnTo>
                        <a:pt x="0" y="15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57183" name="Freeform 863"/>
                <p:cNvSpPr>
                  <a:spLocks/>
                </p:cNvSpPr>
                <p:nvPr/>
              </p:nvSpPr>
              <p:spPr bwMode="auto">
                <a:xfrm>
                  <a:off x="787" y="2693"/>
                  <a:ext cx="43" cy="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26" y="0"/>
                    </a:cxn>
                    <a:cxn ang="0">
                      <a:pos x="130" y="16"/>
                    </a:cxn>
                    <a:cxn ang="0">
                      <a:pos x="0" y="16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30" h="16">
                      <a:moveTo>
                        <a:pt x="0" y="0"/>
                      </a:moveTo>
                      <a:lnTo>
                        <a:pt x="126" y="0"/>
                      </a:lnTo>
                      <a:lnTo>
                        <a:pt x="130" y="16"/>
                      </a:lnTo>
                      <a:lnTo>
                        <a:pt x="0" y="1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57184" name="Freeform 864"/>
                <p:cNvSpPr>
                  <a:spLocks/>
                </p:cNvSpPr>
                <p:nvPr/>
              </p:nvSpPr>
              <p:spPr bwMode="auto">
                <a:xfrm>
                  <a:off x="840" y="2698"/>
                  <a:ext cx="53" cy="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44" y="0"/>
                    </a:cxn>
                    <a:cxn ang="0">
                      <a:pos x="159" y="14"/>
                    </a:cxn>
                    <a:cxn ang="0">
                      <a:pos x="6" y="1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59" h="14">
                      <a:moveTo>
                        <a:pt x="0" y="0"/>
                      </a:moveTo>
                      <a:lnTo>
                        <a:pt x="144" y="0"/>
                      </a:lnTo>
                      <a:lnTo>
                        <a:pt x="159" y="14"/>
                      </a:lnTo>
                      <a:lnTo>
                        <a:pt x="6" y="1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</p:grpSp>
          <p:grpSp>
            <p:nvGrpSpPr>
              <p:cNvPr id="56327" name="Group 865"/>
              <p:cNvGrpSpPr>
                <a:grpSpLocks/>
              </p:cNvGrpSpPr>
              <p:nvPr/>
            </p:nvGrpSpPr>
            <p:grpSpPr bwMode="auto">
              <a:xfrm>
                <a:off x="563" y="2707"/>
                <a:ext cx="334" cy="23"/>
                <a:chOff x="563" y="2707"/>
                <a:chExt cx="334" cy="23"/>
              </a:xfrm>
            </p:grpSpPr>
            <p:grpSp>
              <p:nvGrpSpPr>
                <p:cNvPr id="56328" name="Group 866"/>
                <p:cNvGrpSpPr>
                  <a:grpSpLocks/>
                </p:cNvGrpSpPr>
                <p:nvPr/>
              </p:nvGrpSpPr>
              <p:grpSpPr bwMode="auto">
                <a:xfrm>
                  <a:off x="591" y="2708"/>
                  <a:ext cx="166" cy="20"/>
                  <a:chOff x="591" y="2708"/>
                  <a:chExt cx="166" cy="20"/>
                </a:xfrm>
              </p:grpSpPr>
              <p:sp>
                <p:nvSpPr>
                  <p:cNvPr id="57187" name="Line 867"/>
                  <p:cNvSpPr>
                    <a:spLocks noChangeShapeType="1"/>
                  </p:cNvSpPr>
                  <p:nvPr/>
                </p:nvSpPr>
                <p:spPr bwMode="auto">
                  <a:xfrm>
                    <a:off x="591" y="2708"/>
                    <a:ext cx="157" cy="1"/>
                  </a:xfrm>
                  <a:prstGeom prst="line">
                    <a:avLst/>
                  </a:prstGeom>
                  <a:noFill/>
                  <a:ln w="158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57188" name="Line 868"/>
                  <p:cNvSpPr>
                    <a:spLocks noChangeShapeType="1"/>
                  </p:cNvSpPr>
                  <p:nvPr/>
                </p:nvSpPr>
                <p:spPr bwMode="auto">
                  <a:xfrm>
                    <a:off x="598" y="2714"/>
                    <a:ext cx="159" cy="1"/>
                  </a:xfrm>
                  <a:prstGeom prst="line">
                    <a:avLst/>
                  </a:prstGeom>
                  <a:noFill/>
                  <a:ln w="158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57189" name="Line 869"/>
                  <p:cNvSpPr>
                    <a:spLocks noChangeShapeType="1"/>
                  </p:cNvSpPr>
                  <p:nvPr/>
                </p:nvSpPr>
                <p:spPr bwMode="auto">
                  <a:xfrm>
                    <a:off x="599" y="2720"/>
                    <a:ext cx="140" cy="1"/>
                  </a:xfrm>
                  <a:prstGeom prst="line">
                    <a:avLst/>
                  </a:prstGeom>
                  <a:noFill/>
                  <a:ln w="158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57190" name="Line 870"/>
                  <p:cNvSpPr>
                    <a:spLocks noChangeShapeType="1"/>
                  </p:cNvSpPr>
                  <p:nvPr/>
                </p:nvSpPr>
                <p:spPr bwMode="auto">
                  <a:xfrm>
                    <a:off x="603" y="2727"/>
                    <a:ext cx="18" cy="1"/>
                  </a:xfrm>
                  <a:prstGeom prst="line">
                    <a:avLst/>
                  </a:prstGeom>
                  <a:noFill/>
                  <a:ln w="158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</p:grpSp>
            <p:grpSp>
              <p:nvGrpSpPr>
                <p:cNvPr id="56329" name="Group 871"/>
                <p:cNvGrpSpPr>
                  <a:grpSpLocks/>
                </p:cNvGrpSpPr>
                <p:nvPr/>
              </p:nvGrpSpPr>
              <p:grpSpPr bwMode="auto">
                <a:xfrm>
                  <a:off x="563" y="2710"/>
                  <a:ext cx="27" cy="14"/>
                  <a:chOff x="563" y="2710"/>
                  <a:chExt cx="27" cy="14"/>
                </a:xfrm>
              </p:grpSpPr>
              <p:sp>
                <p:nvSpPr>
                  <p:cNvPr id="57192" name="Line 872"/>
                  <p:cNvSpPr>
                    <a:spLocks noChangeShapeType="1"/>
                  </p:cNvSpPr>
                  <p:nvPr/>
                </p:nvSpPr>
                <p:spPr bwMode="auto">
                  <a:xfrm>
                    <a:off x="569" y="2710"/>
                    <a:ext cx="16" cy="1"/>
                  </a:xfrm>
                  <a:prstGeom prst="line">
                    <a:avLst/>
                  </a:prstGeom>
                  <a:noFill/>
                  <a:ln w="158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57193" name="Line 873"/>
                  <p:cNvSpPr>
                    <a:spLocks noChangeShapeType="1"/>
                  </p:cNvSpPr>
                  <p:nvPr/>
                </p:nvSpPr>
                <p:spPr bwMode="auto">
                  <a:xfrm>
                    <a:off x="567" y="2717"/>
                    <a:ext cx="15" cy="1"/>
                  </a:xfrm>
                  <a:prstGeom prst="line">
                    <a:avLst/>
                  </a:prstGeom>
                  <a:noFill/>
                  <a:ln w="158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57194" name="Line 874"/>
                  <p:cNvSpPr>
                    <a:spLocks noChangeShapeType="1"/>
                  </p:cNvSpPr>
                  <p:nvPr/>
                </p:nvSpPr>
                <p:spPr bwMode="auto">
                  <a:xfrm>
                    <a:off x="563" y="2723"/>
                    <a:ext cx="27" cy="1"/>
                  </a:xfrm>
                  <a:prstGeom prst="line">
                    <a:avLst/>
                  </a:prstGeom>
                  <a:noFill/>
                  <a:ln w="158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</p:grpSp>
            <p:grpSp>
              <p:nvGrpSpPr>
                <p:cNvPr id="56330" name="Group 875"/>
                <p:cNvGrpSpPr>
                  <a:grpSpLocks/>
                </p:cNvGrpSpPr>
                <p:nvPr/>
              </p:nvGrpSpPr>
              <p:grpSpPr bwMode="auto">
                <a:xfrm>
                  <a:off x="627" y="2707"/>
                  <a:ext cx="152" cy="21"/>
                  <a:chOff x="627" y="2707"/>
                  <a:chExt cx="152" cy="21"/>
                </a:xfrm>
              </p:grpSpPr>
              <p:sp>
                <p:nvSpPr>
                  <p:cNvPr id="57196" name="Line 876"/>
                  <p:cNvSpPr>
                    <a:spLocks noChangeShapeType="1"/>
                  </p:cNvSpPr>
                  <p:nvPr/>
                </p:nvSpPr>
                <p:spPr bwMode="auto">
                  <a:xfrm>
                    <a:off x="627" y="2727"/>
                    <a:ext cx="94" cy="1"/>
                  </a:xfrm>
                  <a:prstGeom prst="line">
                    <a:avLst/>
                  </a:prstGeom>
                  <a:noFill/>
                  <a:ln w="158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57197" name="Line 877"/>
                  <p:cNvSpPr>
                    <a:spLocks noChangeShapeType="1"/>
                  </p:cNvSpPr>
                  <p:nvPr/>
                </p:nvSpPr>
                <p:spPr bwMode="auto">
                  <a:xfrm>
                    <a:off x="756" y="2707"/>
                    <a:ext cx="21" cy="1"/>
                  </a:xfrm>
                  <a:prstGeom prst="line">
                    <a:avLst/>
                  </a:prstGeom>
                  <a:noFill/>
                  <a:ln w="158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57198" name="Line 878"/>
                  <p:cNvSpPr>
                    <a:spLocks noChangeShapeType="1"/>
                  </p:cNvSpPr>
                  <p:nvPr/>
                </p:nvSpPr>
                <p:spPr bwMode="auto">
                  <a:xfrm>
                    <a:off x="761" y="2714"/>
                    <a:ext cx="18" cy="1"/>
                  </a:xfrm>
                  <a:prstGeom prst="line">
                    <a:avLst/>
                  </a:prstGeom>
                  <a:noFill/>
                  <a:ln w="158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57199" name="Line 879"/>
                  <p:cNvSpPr>
                    <a:spLocks noChangeShapeType="1"/>
                  </p:cNvSpPr>
                  <p:nvPr/>
                </p:nvSpPr>
                <p:spPr bwMode="auto">
                  <a:xfrm>
                    <a:off x="749" y="2721"/>
                    <a:ext cx="30" cy="1"/>
                  </a:xfrm>
                  <a:prstGeom prst="line">
                    <a:avLst/>
                  </a:prstGeom>
                  <a:noFill/>
                  <a:ln w="158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57200" name="Line 880"/>
                  <p:cNvSpPr>
                    <a:spLocks noChangeShapeType="1"/>
                  </p:cNvSpPr>
                  <p:nvPr/>
                </p:nvSpPr>
                <p:spPr bwMode="auto">
                  <a:xfrm>
                    <a:off x="725" y="2727"/>
                    <a:ext cx="15" cy="1"/>
                  </a:xfrm>
                  <a:prstGeom prst="line">
                    <a:avLst/>
                  </a:prstGeom>
                  <a:noFill/>
                  <a:ln w="158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57201" name="Line 881"/>
                  <p:cNvSpPr>
                    <a:spLocks noChangeShapeType="1"/>
                  </p:cNvSpPr>
                  <p:nvPr/>
                </p:nvSpPr>
                <p:spPr bwMode="auto">
                  <a:xfrm>
                    <a:off x="745" y="2727"/>
                    <a:ext cx="32" cy="1"/>
                  </a:xfrm>
                  <a:prstGeom prst="line">
                    <a:avLst/>
                  </a:prstGeom>
                  <a:noFill/>
                  <a:ln w="158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</p:grpSp>
            <p:grpSp>
              <p:nvGrpSpPr>
                <p:cNvPr id="56331" name="Group 882"/>
                <p:cNvGrpSpPr>
                  <a:grpSpLocks/>
                </p:cNvGrpSpPr>
                <p:nvPr/>
              </p:nvGrpSpPr>
              <p:grpSpPr bwMode="auto">
                <a:xfrm>
                  <a:off x="786" y="2710"/>
                  <a:ext cx="47" cy="19"/>
                  <a:chOff x="786" y="2710"/>
                  <a:chExt cx="47" cy="19"/>
                </a:xfrm>
              </p:grpSpPr>
              <p:sp>
                <p:nvSpPr>
                  <p:cNvPr id="57203" name="Line 883"/>
                  <p:cNvSpPr>
                    <a:spLocks noChangeShapeType="1"/>
                  </p:cNvSpPr>
                  <p:nvPr/>
                </p:nvSpPr>
                <p:spPr bwMode="auto">
                  <a:xfrm>
                    <a:off x="786" y="2710"/>
                    <a:ext cx="44" cy="1"/>
                  </a:xfrm>
                  <a:prstGeom prst="line">
                    <a:avLst/>
                  </a:prstGeom>
                  <a:noFill/>
                  <a:ln w="158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57204" name="Line 884"/>
                  <p:cNvSpPr>
                    <a:spLocks noChangeShapeType="1"/>
                  </p:cNvSpPr>
                  <p:nvPr/>
                </p:nvSpPr>
                <p:spPr bwMode="auto">
                  <a:xfrm>
                    <a:off x="793" y="2718"/>
                    <a:ext cx="38" cy="1"/>
                  </a:xfrm>
                  <a:prstGeom prst="line">
                    <a:avLst/>
                  </a:prstGeom>
                  <a:noFill/>
                  <a:ln w="158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57205" name="Line 885"/>
                  <p:cNvSpPr>
                    <a:spLocks noChangeShapeType="1"/>
                  </p:cNvSpPr>
                  <p:nvPr/>
                </p:nvSpPr>
                <p:spPr bwMode="auto">
                  <a:xfrm>
                    <a:off x="793" y="2728"/>
                    <a:ext cx="40" cy="1"/>
                  </a:xfrm>
                  <a:prstGeom prst="line">
                    <a:avLst/>
                  </a:prstGeom>
                  <a:noFill/>
                  <a:ln w="158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</p:grpSp>
            <p:grpSp>
              <p:nvGrpSpPr>
                <p:cNvPr id="56332" name="Group 886"/>
                <p:cNvGrpSpPr>
                  <a:grpSpLocks/>
                </p:cNvGrpSpPr>
                <p:nvPr/>
              </p:nvGrpSpPr>
              <p:grpSpPr bwMode="auto">
                <a:xfrm>
                  <a:off x="842" y="2710"/>
                  <a:ext cx="55" cy="20"/>
                  <a:chOff x="842" y="2710"/>
                  <a:chExt cx="55" cy="20"/>
                </a:xfrm>
              </p:grpSpPr>
              <p:sp>
                <p:nvSpPr>
                  <p:cNvPr id="57207" name="Line 887"/>
                  <p:cNvSpPr>
                    <a:spLocks noChangeShapeType="1"/>
                  </p:cNvSpPr>
                  <p:nvPr/>
                </p:nvSpPr>
                <p:spPr bwMode="auto">
                  <a:xfrm>
                    <a:off x="846" y="2710"/>
                    <a:ext cx="42" cy="1"/>
                  </a:xfrm>
                  <a:prstGeom prst="line">
                    <a:avLst/>
                  </a:prstGeom>
                  <a:noFill/>
                  <a:ln w="158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57208" name="Line 888"/>
                  <p:cNvSpPr>
                    <a:spLocks noChangeShapeType="1"/>
                  </p:cNvSpPr>
                  <p:nvPr/>
                </p:nvSpPr>
                <p:spPr bwMode="auto">
                  <a:xfrm>
                    <a:off x="842" y="2717"/>
                    <a:ext cx="34" cy="1"/>
                  </a:xfrm>
                  <a:prstGeom prst="line">
                    <a:avLst/>
                  </a:prstGeom>
                  <a:noFill/>
                  <a:ln w="158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57209" name="Line 889"/>
                  <p:cNvSpPr>
                    <a:spLocks noChangeShapeType="1"/>
                  </p:cNvSpPr>
                  <p:nvPr/>
                </p:nvSpPr>
                <p:spPr bwMode="auto">
                  <a:xfrm>
                    <a:off x="846" y="2723"/>
                    <a:ext cx="31" cy="1"/>
                  </a:xfrm>
                  <a:prstGeom prst="line">
                    <a:avLst/>
                  </a:prstGeom>
                  <a:noFill/>
                  <a:ln w="158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57210" name="Line 890"/>
                  <p:cNvSpPr>
                    <a:spLocks noChangeShapeType="1"/>
                  </p:cNvSpPr>
                  <p:nvPr/>
                </p:nvSpPr>
                <p:spPr bwMode="auto">
                  <a:xfrm>
                    <a:off x="844" y="2729"/>
                    <a:ext cx="40" cy="1"/>
                  </a:xfrm>
                  <a:prstGeom prst="line">
                    <a:avLst/>
                  </a:prstGeom>
                  <a:noFill/>
                  <a:ln w="158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57211" name="Line 891"/>
                  <p:cNvSpPr>
                    <a:spLocks noChangeShapeType="1"/>
                  </p:cNvSpPr>
                  <p:nvPr/>
                </p:nvSpPr>
                <p:spPr bwMode="auto">
                  <a:xfrm>
                    <a:off x="883" y="2718"/>
                    <a:ext cx="11" cy="1"/>
                  </a:xfrm>
                  <a:prstGeom prst="line">
                    <a:avLst/>
                  </a:prstGeom>
                  <a:noFill/>
                  <a:ln w="158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57212" name="Line 892"/>
                  <p:cNvSpPr>
                    <a:spLocks noChangeShapeType="1"/>
                  </p:cNvSpPr>
                  <p:nvPr/>
                </p:nvSpPr>
                <p:spPr bwMode="auto">
                  <a:xfrm>
                    <a:off x="887" y="2726"/>
                    <a:ext cx="10" cy="1"/>
                  </a:xfrm>
                  <a:prstGeom prst="line">
                    <a:avLst/>
                  </a:prstGeom>
                  <a:noFill/>
                  <a:ln w="158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</p:grpSp>
          </p:grpSp>
        </p:grpSp>
        <p:grpSp>
          <p:nvGrpSpPr>
            <p:cNvPr id="56333" name="Group 893"/>
            <p:cNvGrpSpPr>
              <a:grpSpLocks/>
            </p:cNvGrpSpPr>
            <p:nvPr/>
          </p:nvGrpSpPr>
          <p:grpSpPr bwMode="auto">
            <a:xfrm>
              <a:off x="633" y="2839"/>
              <a:ext cx="176" cy="44"/>
              <a:chOff x="649" y="2551"/>
              <a:chExt cx="176" cy="44"/>
            </a:xfrm>
          </p:grpSpPr>
          <p:grpSp>
            <p:nvGrpSpPr>
              <p:cNvPr id="56334" name="Group 894"/>
              <p:cNvGrpSpPr>
                <a:grpSpLocks/>
              </p:cNvGrpSpPr>
              <p:nvPr/>
            </p:nvGrpSpPr>
            <p:grpSpPr bwMode="auto">
              <a:xfrm>
                <a:off x="649" y="2564"/>
                <a:ext cx="176" cy="31"/>
                <a:chOff x="649" y="2564"/>
                <a:chExt cx="176" cy="31"/>
              </a:xfrm>
            </p:grpSpPr>
            <p:sp>
              <p:nvSpPr>
                <p:cNvPr id="57215" name="Freeform 895"/>
                <p:cNvSpPr>
                  <a:spLocks/>
                </p:cNvSpPr>
                <p:nvPr/>
              </p:nvSpPr>
              <p:spPr bwMode="auto">
                <a:xfrm>
                  <a:off x="649" y="2564"/>
                  <a:ext cx="176" cy="16"/>
                </a:xfrm>
                <a:custGeom>
                  <a:avLst/>
                  <a:gdLst/>
                  <a:ahLst/>
                  <a:cxnLst>
                    <a:cxn ang="0">
                      <a:pos x="0" y="31"/>
                    </a:cxn>
                    <a:cxn ang="0">
                      <a:pos x="527" y="31"/>
                    </a:cxn>
                    <a:cxn ang="0">
                      <a:pos x="496" y="0"/>
                    </a:cxn>
                    <a:cxn ang="0">
                      <a:pos x="32" y="0"/>
                    </a:cxn>
                    <a:cxn ang="0">
                      <a:pos x="0" y="31"/>
                    </a:cxn>
                  </a:cxnLst>
                  <a:rect l="0" t="0" r="r" b="b"/>
                  <a:pathLst>
                    <a:path w="527" h="31">
                      <a:moveTo>
                        <a:pt x="0" y="31"/>
                      </a:moveTo>
                      <a:lnTo>
                        <a:pt x="527" y="31"/>
                      </a:lnTo>
                      <a:lnTo>
                        <a:pt x="496" y="0"/>
                      </a:lnTo>
                      <a:lnTo>
                        <a:pt x="32" y="0"/>
                      </a:lnTo>
                      <a:lnTo>
                        <a:pt x="0" y="31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57216" name="Rectangle 896"/>
                <p:cNvSpPr>
                  <a:spLocks noChangeArrowheads="1"/>
                </p:cNvSpPr>
                <p:nvPr/>
              </p:nvSpPr>
              <p:spPr bwMode="auto">
                <a:xfrm>
                  <a:off x="649" y="2579"/>
                  <a:ext cx="176" cy="16"/>
                </a:xfrm>
                <a:prstGeom prst="rect">
                  <a:avLst/>
                </a:prstGeom>
                <a:solidFill>
                  <a:srgbClr val="C0C0C0"/>
                </a:solidFill>
                <a:ln w="1588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</p:grpSp>
          <p:sp>
            <p:nvSpPr>
              <p:cNvPr id="57217" name="Freeform 897"/>
              <p:cNvSpPr>
                <a:spLocks/>
              </p:cNvSpPr>
              <p:nvPr/>
            </p:nvSpPr>
            <p:spPr bwMode="auto">
              <a:xfrm>
                <a:off x="690" y="2551"/>
                <a:ext cx="93" cy="28"/>
              </a:xfrm>
              <a:custGeom>
                <a:avLst/>
                <a:gdLst/>
                <a:ahLst/>
                <a:cxnLst>
                  <a:cxn ang="0">
                    <a:pos x="0" y="31"/>
                  </a:cxn>
                  <a:cxn ang="0">
                    <a:pos x="0" y="0"/>
                  </a:cxn>
                  <a:cxn ang="0">
                    <a:pos x="280" y="0"/>
                  </a:cxn>
                  <a:cxn ang="0">
                    <a:pos x="280" y="32"/>
                  </a:cxn>
                  <a:cxn ang="0">
                    <a:pos x="279" y="35"/>
                  </a:cxn>
                  <a:cxn ang="0">
                    <a:pos x="278" y="37"/>
                  </a:cxn>
                  <a:cxn ang="0">
                    <a:pos x="272" y="41"/>
                  </a:cxn>
                  <a:cxn ang="0">
                    <a:pos x="266" y="43"/>
                  </a:cxn>
                  <a:cxn ang="0">
                    <a:pos x="258" y="45"/>
                  </a:cxn>
                  <a:cxn ang="0">
                    <a:pos x="251" y="47"/>
                  </a:cxn>
                  <a:cxn ang="0">
                    <a:pos x="241" y="48"/>
                  </a:cxn>
                  <a:cxn ang="0">
                    <a:pos x="231" y="50"/>
                  </a:cxn>
                  <a:cxn ang="0">
                    <a:pos x="221" y="51"/>
                  </a:cxn>
                  <a:cxn ang="0">
                    <a:pos x="206" y="54"/>
                  </a:cxn>
                  <a:cxn ang="0">
                    <a:pos x="194" y="54"/>
                  </a:cxn>
                  <a:cxn ang="0">
                    <a:pos x="182" y="55"/>
                  </a:cxn>
                  <a:cxn ang="0">
                    <a:pos x="169" y="56"/>
                  </a:cxn>
                  <a:cxn ang="0">
                    <a:pos x="154" y="56"/>
                  </a:cxn>
                  <a:cxn ang="0">
                    <a:pos x="134" y="56"/>
                  </a:cxn>
                  <a:cxn ang="0">
                    <a:pos x="116" y="56"/>
                  </a:cxn>
                  <a:cxn ang="0">
                    <a:pos x="99" y="55"/>
                  </a:cxn>
                  <a:cxn ang="0">
                    <a:pos x="82" y="54"/>
                  </a:cxn>
                  <a:cxn ang="0">
                    <a:pos x="70" y="52"/>
                  </a:cxn>
                  <a:cxn ang="0">
                    <a:pos x="59" y="51"/>
                  </a:cxn>
                  <a:cxn ang="0">
                    <a:pos x="47" y="49"/>
                  </a:cxn>
                  <a:cxn ang="0">
                    <a:pos x="37" y="48"/>
                  </a:cxn>
                  <a:cxn ang="0">
                    <a:pos x="27" y="46"/>
                  </a:cxn>
                  <a:cxn ang="0">
                    <a:pos x="18" y="43"/>
                  </a:cxn>
                  <a:cxn ang="0">
                    <a:pos x="12" y="41"/>
                  </a:cxn>
                  <a:cxn ang="0">
                    <a:pos x="8" y="40"/>
                  </a:cxn>
                  <a:cxn ang="0">
                    <a:pos x="4" y="36"/>
                  </a:cxn>
                  <a:cxn ang="0">
                    <a:pos x="3" y="34"/>
                  </a:cxn>
                  <a:cxn ang="0">
                    <a:pos x="0" y="31"/>
                  </a:cxn>
                </a:cxnLst>
                <a:rect l="0" t="0" r="r" b="b"/>
                <a:pathLst>
                  <a:path w="280" h="56">
                    <a:moveTo>
                      <a:pt x="0" y="31"/>
                    </a:moveTo>
                    <a:lnTo>
                      <a:pt x="0" y="0"/>
                    </a:lnTo>
                    <a:lnTo>
                      <a:pt x="280" y="0"/>
                    </a:lnTo>
                    <a:lnTo>
                      <a:pt x="280" y="32"/>
                    </a:lnTo>
                    <a:lnTo>
                      <a:pt x="279" y="35"/>
                    </a:lnTo>
                    <a:lnTo>
                      <a:pt x="278" y="37"/>
                    </a:lnTo>
                    <a:lnTo>
                      <a:pt x="272" y="41"/>
                    </a:lnTo>
                    <a:lnTo>
                      <a:pt x="266" y="43"/>
                    </a:lnTo>
                    <a:lnTo>
                      <a:pt x="258" y="45"/>
                    </a:lnTo>
                    <a:lnTo>
                      <a:pt x="251" y="47"/>
                    </a:lnTo>
                    <a:lnTo>
                      <a:pt x="241" y="48"/>
                    </a:lnTo>
                    <a:lnTo>
                      <a:pt x="231" y="50"/>
                    </a:lnTo>
                    <a:lnTo>
                      <a:pt x="221" y="51"/>
                    </a:lnTo>
                    <a:lnTo>
                      <a:pt x="206" y="54"/>
                    </a:lnTo>
                    <a:lnTo>
                      <a:pt x="194" y="54"/>
                    </a:lnTo>
                    <a:lnTo>
                      <a:pt x="182" y="55"/>
                    </a:lnTo>
                    <a:lnTo>
                      <a:pt x="169" y="56"/>
                    </a:lnTo>
                    <a:lnTo>
                      <a:pt x="154" y="56"/>
                    </a:lnTo>
                    <a:lnTo>
                      <a:pt x="134" y="56"/>
                    </a:lnTo>
                    <a:lnTo>
                      <a:pt x="116" y="56"/>
                    </a:lnTo>
                    <a:lnTo>
                      <a:pt x="99" y="55"/>
                    </a:lnTo>
                    <a:lnTo>
                      <a:pt x="82" y="54"/>
                    </a:lnTo>
                    <a:lnTo>
                      <a:pt x="70" y="52"/>
                    </a:lnTo>
                    <a:lnTo>
                      <a:pt x="59" y="51"/>
                    </a:lnTo>
                    <a:lnTo>
                      <a:pt x="47" y="49"/>
                    </a:lnTo>
                    <a:lnTo>
                      <a:pt x="37" y="48"/>
                    </a:lnTo>
                    <a:lnTo>
                      <a:pt x="27" y="46"/>
                    </a:lnTo>
                    <a:lnTo>
                      <a:pt x="18" y="43"/>
                    </a:lnTo>
                    <a:lnTo>
                      <a:pt x="12" y="41"/>
                    </a:lnTo>
                    <a:lnTo>
                      <a:pt x="8" y="40"/>
                    </a:lnTo>
                    <a:lnTo>
                      <a:pt x="4" y="36"/>
                    </a:lnTo>
                    <a:lnTo>
                      <a:pt x="3" y="34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C0C0C0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</p:grpSp>
        <p:grpSp>
          <p:nvGrpSpPr>
            <p:cNvPr id="56335" name="Group 898"/>
            <p:cNvGrpSpPr>
              <a:grpSpLocks/>
            </p:cNvGrpSpPr>
            <p:nvPr/>
          </p:nvGrpSpPr>
          <p:grpSpPr bwMode="auto">
            <a:xfrm>
              <a:off x="617" y="2641"/>
              <a:ext cx="220" cy="190"/>
              <a:chOff x="1077" y="2701"/>
              <a:chExt cx="220" cy="190"/>
            </a:xfrm>
          </p:grpSpPr>
          <p:sp>
            <p:nvSpPr>
              <p:cNvPr id="57219" name="AutoShape 899"/>
              <p:cNvSpPr>
                <a:spLocks noChangeArrowheads="1"/>
              </p:cNvSpPr>
              <p:nvPr/>
            </p:nvSpPr>
            <p:spPr bwMode="auto">
              <a:xfrm>
                <a:off x="1077" y="2701"/>
                <a:ext cx="220" cy="190"/>
              </a:xfrm>
              <a:prstGeom prst="roundRect">
                <a:avLst>
                  <a:gd name="adj" fmla="val 12287"/>
                </a:avLst>
              </a:prstGeom>
              <a:solidFill>
                <a:srgbClr val="969696"/>
              </a:solidFill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7220" name="AutoShape 900"/>
              <p:cNvSpPr>
                <a:spLocks noChangeArrowheads="1"/>
              </p:cNvSpPr>
              <p:nvPr/>
            </p:nvSpPr>
            <p:spPr bwMode="auto">
              <a:xfrm>
                <a:off x="1102" y="2721"/>
                <a:ext cx="170" cy="149"/>
              </a:xfrm>
              <a:prstGeom prst="roundRect">
                <a:avLst>
                  <a:gd name="adj" fmla="val 12273"/>
                </a:avLst>
              </a:prstGeom>
              <a:solidFill>
                <a:schemeClr val="bg1"/>
              </a:solidFill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</p:grpSp>
      </p:grpSp>
      <p:grpSp>
        <p:nvGrpSpPr>
          <p:cNvPr id="56336" name="Group 901"/>
          <p:cNvGrpSpPr>
            <a:grpSpLocks/>
          </p:cNvGrpSpPr>
          <p:nvPr/>
        </p:nvGrpSpPr>
        <p:grpSpPr bwMode="auto">
          <a:xfrm>
            <a:off x="4967288" y="2681288"/>
            <a:ext cx="642937" cy="638175"/>
            <a:chOff x="514" y="2641"/>
            <a:chExt cx="405" cy="402"/>
          </a:xfrm>
        </p:grpSpPr>
        <p:grpSp>
          <p:nvGrpSpPr>
            <p:cNvPr id="56337" name="Group 902"/>
            <p:cNvGrpSpPr>
              <a:grpSpLocks/>
            </p:cNvGrpSpPr>
            <p:nvPr/>
          </p:nvGrpSpPr>
          <p:grpSpPr bwMode="auto">
            <a:xfrm>
              <a:off x="592" y="2861"/>
              <a:ext cx="258" cy="122"/>
              <a:chOff x="608" y="2573"/>
              <a:chExt cx="258" cy="122"/>
            </a:xfrm>
          </p:grpSpPr>
          <p:grpSp>
            <p:nvGrpSpPr>
              <p:cNvPr id="56338" name="Group 903"/>
              <p:cNvGrpSpPr>
                <a:grpSpLocks/>
              </p:cNvGrpSpPr>
              <p:nvPr/>
            </p:nvGrpSpPr>
            <p:grpSpPr bwMode="auto">
              <a:xfrm>
                <a:off x="608" y="2573"/>
                <a:ext cx="258" cy="122"/>
                <a:chOff x="608" y="2573"/>
                <a:chExt cx="258" cy="122"/>
              </a:xfrm>
            </p:grpSpPr>
            <p:grpSp>
              <p:nvGrpSpPr>
                <p:cNvPr id="56339" name="Group 904"/>
                <p:cNvGrpSpPr>
                  <a:grpSpLocks/>
                </p:cNvGrpSpPr>
                <p:nvPr/>
              </p:nvGrpSpPr>
              <p:grpSpPr bwMode="auto">
                <a:xfrm>
                  <a:off x="608" y="2573"/>
                  <a:ext cx="258" cy="122"/>
                  <a:chOff x="608" y="2573"/>
                  <a:chExt cx="258" cy="122"/>
                </a:xfrm>
              </p:grpSpPr>
              <p:grpSp>
                <p:nvGrpSpPr>
                  <p:cNvPr id="56340" name="Group 905"/>
                  <p:cNvGrpSpPr>
                    <a:grpSpLocks/>
                  </p:cNvGrpSpPr>
                  <p:nvPr/>
                </p:nvGrpSpPr>
                <p:grpSpPr bwMode="auto">
                  <a:xfrm>
                    <a:off x="608" y="2573"/>
                    <a:ext cx="258" cy="122"/>
                    <a:chOff x="608" y="2573"/>
                    <a:chExt cx="258" cy="122"/>
                  </a:xfrm>
                </p:grpSpPr>
                <p:grpSp>
                  <p:nvGrpSpPr>
                    <p:cNvPr id="56341" name="Group 90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08" y="2573"/>
                      <a:ext cx="258" cy="122"/>
                      <a:chOff x="608" y="2573"/>
                      <a:chExt cx="258" cy="122"/>
                    </a:xfrm>
                  </p:grpSpPr>
                  <p:sp>
                    <p:nvSpPr>
                      <p:cNvPr id="57227" name="Rectangle 90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08" y="2601"/>
                        <a:ext cx="258" cy="94"/>
                      </a:xfrm>
                      <a:prstGeom prst="rect">
                        <a:avLst/>
                      </a:prstGeom>
                      <a:solidFill>
                        <a:srgbClr val="C0C0C0"/>
                      </a:solidFill>
                      <a:ln w="1588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57228" name="Freeform 90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609" y="2573"/>
                        <a:ext cx="256" cy="28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57"/>
                          </a:cxn>
                          <a:cxn ang="0">
                            <a:pos x="769" y="57"/>
                          </a:cxn>
                          <a:cxn ang="0">
                            <a:pos x="696" y="0"/>
                          </a:cxn>
                          <a:cxn ang="0">
                            <a:pos x="80" y="0"/>
                          </a:cxn>
                          <a:cxn ang="0">
                            <a:pos x="0" y="57"/>
                          </a:cxn>
                        </a:cxnLst>
                        <a:rect l="0" t="0" r="r" b="b"/>
                        <a:pathLst>
                          <a:path w="769" h="57">
                            <a:moveTo>
                              <a:pt x="0" y="57"/>
                            </a:moveTo>
                            <a:lnTo>
                              <a:pt x="769" y="57"/>
                            </a:lnTo>
                            <a:lnTo>
                              <a:pt x="696" y="0"/>
                            </a:lnTo>
                            <a:lnTo>
                              <a:pt x="80" y="0"/>
                            </a:lnTo>
                            <a:lnTo>
                              <a:pt x="0" y="57"/>
                            </a:lnTo>
                            <a:close/>
                          </a:path>
                        </a:pathLst>
                      </a:custGeom>
                      <a:solidFill>
                        <a:srgbClr val="C0C0C0"/>
                      </a:solidFill>
                      <a:ln w="1588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</p:grpSp>
                <p:sp>
                  <p:nvSpPr>
                    <p:cNvPr id="57229" name="Line 90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13" y="2597"/>
                      <a:ext cx="249" cy="1"/>
                    </a:xfrm>
                    <a:prstGeom prst="line">
                      <a:avLst/>
                    </a:prstGeom>
                    <a:noFill/>
                    <a:ln w="1588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pt-BR"/>
                    </a:p>
                  </p:txBody>
                </p:sp>
              </p:grpSp>
              <p:grpSp>
                <p:nvGrpSpPr>
                  <p:cNvPr id="56342" name="Group 910"/>
                  <p:cNvGrpSpPr>
                    <a:grpSpLocks/>
                  </p:cNvGrpSpPr>
                  <p:nvPr/>
                </p:nvGrpSpPr>
                <p:grpSpPr bwMode="auto">
                  <a:xfrm>
                    <a:off x="619" y="2671"/>
                    <a:ext cx="241" cy="20"/>
                    <a:chOff x="619" y="2671"/>
                    <a:chExt cx="241" cy="20"/>
                  </a:xfrm>
                </p:grpSpPr>
                <p:grpSp>
                  <p:nvGrpSpPr>
                    <p:cNvPr id="56343" name="Group 91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19" y="2671"/>
                      <a:ext cx="120" cy="20"/>
                      <a:chOff x="619" y="2671"/>
                      <a:chExt cx="120" cy="20"/>
                    </a:xfrm>
                  </p:grpSpPr>
                  <p:grpSp>
                    <p:nvGrpSpPr>
                      <p:cNvPr id="56344" name="Group 912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619" y="2671"/>
                        <a:ext cx="59" cy="20"/>
                        <a:chOff x="619" y="2671"/>
                        <a:chExt cx="59" cy="20"/>
                      </a:xfrm>
                    </p:grpSpPr>
                    <p:grpSp>
                      <p:nvGrpSpPr>
                        <p:cNvPr id="56345" name="Group 913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619" y="2671"/>
                          <a:ext cx="28" cy="20"/>
                          <a:chOff x="619" y="2671"/>
                          <a:chExt cx="28" cy="20"/>
                        </a:xfrm>
                      </p:grpSpPr>
                      <p:grpSp>
                        <p:nvGrpSpPr>
                          <p:cNvPr id="56346" name="Group 914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619" y="2671"/>
                            <a:ext cx="13" cy="20"/>
                            <a:chOff x="619" y="2671"/>
                            <a:chExt cx="13" cy="20"/>
                          </a:xfrm>
                        </p:grpSpPr>
                        <p:grpSp>
                          <p:nvGrpSpPr>
                            <p:cNvPr id="56347" name="Group 915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619" y="2671"/>
                              <a:ext cx="6" cy="20"/>
                              <a:chOff x="619" y="2671"/>
                              <a:chExt cx="6" cy="20"/>
                            </a:xfrm>
                          </p:grpSpPr>
                          <p:sp>
                            <p:nvSpPr>
                              <p:cNvPr id="57236" name="Rectangle 916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619" y="2671"/>
                                <a:ext cx="2" cy="20"/>
                              </a:xfrm>
                              <a:prstGeom prst="rect">
                                <a:avLst/>
                              </a:prstGeom>
                              <a:solidFill>
                                <a:srgbClr val="000000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pt-BR"/>
                              </a:p>
                            </p:txBody>
                          </p:sp>
                          <p:sp>
                            <p:nvSpPr>
                              <p:cNvPr id="57237" name="Rectangle 917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622" y="2671"/>
                                <a:ext cx="3" cy="20"/>
                              </a:xfrm>
                              <a:prstGeom prst="rect">
                                <a:avLst/>
                              </a:prstGeom>
                              <a:solidFill>
                                <a:srgbClr val="000000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pt-BR"/>
                              </a:p>
                            </p:txBody>
                          </p:sp>
                        </p:grpSp>
                        <p:grpSp>
                          <p:nvGrpSpPr>
                            <p:cNvPr id="56348" name="Group 918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626" y="2671"/>
                              <a:ext cx="6" cy="20"/>
                              <a:chOff x="626" y="2671"/>
                              <a:chExt cx="6" cy="20"/>
                            </a:xfrm>
                          </p:grpSpPr>
                          <p:sp>
                            <p:nvSpPr>
                              <p:cNvPr id="57239" name="Rectangle 919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626" y="2671"/>
                                <a:ext cx="2" cy="20"/>
                              </a:xfrm>
                              <a:prstGeom prst="rect">
                                <a:avLst/>
                              </a:prstGeom>
                              <a:solidFill>
                                <a:srgbClr val="000000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pt-BR"/>
                              </a:p>
                            </p:txBody>
                          </p:sp>
                          <p:sp>
                            <p:nvSpPr>
                              <p:cNvPr id="57240" name="Rectangle 920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630" y="2671"/>
                                <a:ext cx="2" cy="20"/>
                              </a:xfrm>
                              <a:prstGeom prst="rect">
                                <a:avLst/>
                              </a:prstGeom>
                              <a:solidFill>
                                <a:srgbClr val="000000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pt-BR"/>
                              </a:p>
                            </p:txBody>
                          </p:sp>
                        </p:grpSp>
                      </p:grpSp>
                      <p:grpSp>
                        <p:nvGrpSpPr>
                          <p:cNvPr id="56349" name="Group 921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634" y="2671"/>
                            <a:ext cx="13" cy="20"/>
                            <a:chOff x="634" y="2671"/>
                            <a:chExt cx="13" cy="20"/>
                          </a:xfrm>
                        </p:grpSpPr>
                        <p:grpSp>
                          <p:nvGrpSpPr>
                            <p:cNvPr id="56350" name="Group 922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634" y="2671"/>
                              <a:ext cx="6" cy="20"/>
                              <a:chOff x="634" y="2671"/>
                              <a:chExt cx="6" cy="20"/>
                            </a:xfrm>
                          </p:grpSpPr>
                          <p:sp>
                            <p:nvSpPr>
                              <p:cNvPr id="57243" name="Rectangle 923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634" y="2671"/>
                                <a:ext cx="2" cy="20"/>
                              </a:xfrm>
                              <a:prstGeom prst="rect">
                                <a:avLst/>
                              </a:prstGeom>
                              <a:solidFill>
                                <a:srgbClr val="000000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pt-BR"/>
                              </a:p>
                            </p:txBody>
                          </p:sp>
                          <p:sp>
                            <p:nvSpPr>
                              <p:cNvPr id="57244" name="Rectangle 924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638" y="2671"/>
                                <a:ext cx="2" cy="20"/>
                              </a:xfrm>
                              <a:prstGeom prst="rect">
                                <a:avLst/>
                              </a:prstGeom>
                              <a:solidFill>
                                <a:srgbClr val="000000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pt-BR"/>
                              </a:p>
                            </p:txBody>
                          </p:sp>
                        </p:grpSp>
                        <p:grpSp>
                          <p:nvGrpSpPr>
                            <p:cNvPr id="56351" name="Group 925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642" y="2671"/>
                              <a:ext cx="5" cy="20"/>
                              <a:chOff x="642" y="2671"/>
                              <a:chExt cx="5" cy="20"/>
                            </a:xfrm>
                          </p:grpSpPr>
                          <p:sp>
                            <p:nvSpPr>
                              <p:cNvPr id="57246" name="Rectangle 926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642" y="2671"/>
                                <a:ext cx="1" cy="20"/>
                              </a:xfrm>
                              <a:prstGeom prst="rect">
                                <a:avLst/>
                              </a:prstGeom>
                              <a:solidFill>
                                <a:srgbClr val="000000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pt-BR"/>
                              </a:p>
                            </p:txBody>
                          </p:sp>
                          <p:sp>
                            <p:nvSpPr>
                              <p:cNvPr id="57247" name="Rectangle 927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646" y="2671"/>
                                <a:ext cx="1" cy="20"/>
                              </a:xfrm>
                              <a:prstGeom prst="rect">
                                <a:avLst/>
                              </a:prstGeom>
                              <a:solidFill>
                                <a:srgbClr val="000000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pt-BR"/>
                              </a:p>
                            </p:txBody>
                          </p:sp>
                        </p:grpSp>
                      </p:grpSp>
                    </p:grpSp>
                    <p:grpSp>
                      <p:nvGrpSpPr>
                        <p:cNvPr id="57057" name="Group 928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649" y="2671"/>
                          <a:ext cx="29" cy="20"/>
                          <a:chOff x="649" y="2671"/>
                          <a:chExt cx="29" cy="20"/>
                        </a:xfrm>
                      </p:grpSpPr>
                      <p:grpSp>
                        <p:nvGrpSpPr>
                          <p:cNvPr id="57060" name="Group 929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649" y="2671"/>
                            <a:ext cx="14" cy="20"/>
                            <a:chOff x="649" y="2671"/>
                            <a:chExt cx="14" cy="20"/>
                          </a:xfrm>
                        </p:grpSpPr>
                        <p:grpSp>
                          <p:nvGrpSpPr>
                            <p:cNvPr id="57061" name="Group 930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649" y="2671"/>
                              <a:ext cx="6" cy="20"/>
                              <a:chOff x="649" y="2671"/>
                              <a:chExt cx="6" cy="20"/>
                            </a:xfrm>
                          </p:grpSpPr>
                          <p:sp>
                            <p:nvSpPr>
                              <p:cNvPr id="57251" name="Rectangle 931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649" y="2671"/>
                                <a:ext cx="2" cy="20"/>
                              </a:xfrm>
                              <a:prstGeom prst="rect">
                                <a:avLst/>
                              </a:prstGeom>
                              <a:solidFill>
                                <a:srgbClr val="000000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pt-BR"/>
                              </a:p>
                            </p:txBody>
                          </p:sp>
                          <p:sp>
                            <p:nvSpPr>
                              <p:cNvPr id="57252" name="Rectangle 932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653" y="2671"/>
                                <a:ext cx="2" cy="20"/>
                              </a:xfrm>
                              <a:prstGeom prst="rect">
                                <a:avLst/>
                              </a:prstGeom>
                              <a:solidFill>
                                <a:srgbClr val="000000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pt-BR"/>
                              </a:p>
                            </p:txBody>
                          </p:sp>
                        </p:grpSp>
                        <p:grpSp>
                          <p:nvGrpSpPr>
                            <p:cNvPr id="57062" name="Group 933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657" y="2671"/>
                              <a:ext cx="6" cy="20"/>
                              <a:chOff x="657" y="2671"/>
                              <a:chExt cx="6" cy="20"/>
                            </a:xfrm>
                          </p:grpSpPr>
                          <p:sp>
                            <p:nvSpPr>
                              <p:cNvPr id="57254" name="Rectangle 934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657" y="2671"/>
                                <a:ext cx="2" cy="20"/>
                              </a:xfrm>
                              <a:prstGeom prst="rect">
                                <a:avLst/>
                              </a:prstGeom>
                              <a:solidFill>
                                <a:srgbClr val="000000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pt-BR"/>
                              </a:p>
                            </p:txBody>
                          </p:sp>
                          <p:sp>
                            <p:nvSpPr>
                              <p:cNvPr id="57255" name="Rectangle 935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661" y="2671"/>
                                <a:ext cx="2" cy="20"/>
                              </a:xfrm>
                              <a:prstGeom prst="rect">
                                <a:avLst/>
                              </a:prstGeom>
                              <a:solidFill>
                                <a:srgbClr val="000000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pt-BR"/>
                              </a:p>
                            </p:txBody>
                          </p:sp>
                        </p:grpSp>
                      </p:grpSp>
                      <p:grpSp>
                        <p:nvGrpSpPr>
                          <p:cNvPr id="57063" name="Group 936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665" y="2671"/>
                            <a:ext cx="13" cy="20"/>
                            <a:chOff x="665" y="2671"/>
                            <a:chExt cx="13" cy="20"/>
                          </a:xfrm>
                        </p:grpSpPr>
                        <p:grpSp>
                          <p:nvGrpSpPr>
                            <p:cNvPr id="57064" name="Group 937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665" y="2671"/>
                              <a:ext cx="5" cy="20"/>
                              <a:chOff x="665" y="2671"/>
                              <a:chExt cx="5" cy="20"/>
                            </a:xfrm>
                          </p:grpSpPr>
                          <p:sp>
                            <p:nvSpPr>
                              <p:cNvPr id="57258" name="Rectangle 938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665" y="2671"/>
                                <a:ext cx="1" cy="20"/>
                              </a:xfrm>
                              <a:prstGeom prst="rect">
                                <a:avLst/>
                              </a:prstGeom>
                              <a:solidFill>
                                <a:srgbClr val="000000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pt-BR"/>
                              </a:p>
                            </p:txBody>
                          </p:sp>
                          <p:sp>
                            <p:nvSpPr>
                              <p:cNvPr id="57259" name="Rectangle 939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668" y="2671"/>
                                <a:ext cx="2" cy="20"/>
                              </a:xfrm>
                              <a:prstGeom prst="rect">
                                <a:avLst/>
                              </a:prstGeom>
                              <a:solidFill>
                                <a:srgbClr val="000000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pt-BR"/>
                              </a:p>
                            </p:txBody>
                          </p:sp>
                        </p:grpSp>
                        <p:grpSp>
                          <p:nvGrpSpPr>
                            <p:cNvPr id="57067" name="Group 940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672" y="2671"/>
                              <a:ext cx="6" cy="20"/>
                              <a:chOff x="672" y="2671"/>
                              <a:chExt cx="6" cy="20"/>
                            </a:xfrm>
                          </p:grpSpPr>
                          <p:sp>
                            <p:nvSpPr>
                              <p:cNvPr id="57261" name="Rectangle 941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672" y="2671"/>
                                <a:ext cx="2" cy="20"/>
                              </a:xfrm>
                              <a:prstGeom prst="rect">
                                <a:avLst/>
                              </a:prstGeom>
                              <a:solidFill>
                                <a:srgbClr val="000000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pt-BR"/>
                              </a:p>
                            </p:txBody>
                          </p:sp>
                          <p:sp>
                            <p:nvSpPr>
                              <p:cNvPr id="57262" name="Rectangle 942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676" y="2671"/>
                                <a:ext cx="2" cy="20"/>
                              </a:xfrm>
                              <a:prstGeom prst="rect">
                                <a:avLst/>
                              </a:prstGeom>
                              <a:solidFill>
                                <a:srgbClr val="000000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pt-BR"/>
                              </a:p>
                            </p:txBody>
                          </p:sp>
                        </p:grpSp>
                      </p:grpSp>
                    </p:grpSp>
                  </p:grpSp>
                  <p:grpSp>
                    <p:nvGrpSpPr>
                      <p:cNvPr id="57070" name="Group 943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680" y="2671"/>
                        <a:ext cx="59" cy="20"/>
                        <a:chOff x="680" y="2671"/>
                        <a:chExt cx="59" cy="20"/>
                      </a:xfrm>
                    </p:grpSpPr>
                    <p:grpSp>
                      <p:nvGrpSpPr>
                        <p:cNvPr id="57071" name="Group 944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680" y="2671"/>
                          <a:ext cx="28" cy="20"/>
                          <a:chOff x="680" y="2671"/>
                          <a:chExt cx="28" cy="20"/>
                        </a:xfrm>
                      </p:grpSpPr>
                      <p:grpSp>
                        <p:nvGrpSpPr>
                          <p:cNvPr id="57074" name="Group 945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680" y="2671"/>
                            <a:ext cx="13" cy="20"/>
                            <a:chOff x="680" y="2671"/>
                            <a:chExt cx="13" cy="20"/>
                          </a:xfrm>
                        </p:grpSpPr>
                        <p:grpSp>
                          <p:nvGrpSpPr>
                            <p:cNvPr id="57077" name="Group 946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680" y="2671"/>
                              <a:ext cx="5" cy="20"/>
                              <a:chOff x="680" y="2671"/>
                              <a:chExt cx="5" cy="20"/>
                            </a:xfrm>
                          </p:grpSpPr>
                          <p:sp>
                            <p:nvSpPr>
                              <p:cNvPr id="57267" name="Rectangle 947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680" y="2671"/>
                                <a:ext cx="2" cy="20"/>
                              </a:xfrm>
                              <a:prstGeom prst="rect">
                                <a:avLst/>
                              </a:prstGeom>
                              <a:solidFill>
                                <a:srgbClr val="000000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pt-BR"/>
                              </a:p>
                            </p:txBody>
                          </p:sp>
                          <p:sp>
                            <p:nvSpPr>
                              <p:cNvPr id="57268" name="Rectangle 948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683" y="2671"/>
                                <a:ext cx="2" cy="20"/>
                              </a:xfrm>
                              <a:prstGeom prst="rect">
                                <a:avLst/>
                              </a:prstGeom>
                              <a:solidFill>
                                <a:srgbClr val="000000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pt-BR"/>
                              </a:p>
                            </p:txBody>
                          </p:sp>
                        </p:grpSp>
                        <p:grpSp>
                          <p:nvGrpSpPr>
                            <p:cNvPr id="57078" name="Group 949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687" y="2671"/>
                              <a:ext cx="6" cy="20"/>
                              <a:chOff x="687" y="2671"/>
                              <a:chExt cx="6" cy="20"/>
                            </a:xfrm>
                          </p:grpSpPr>
                          <p:sp>
                            <p:nvSpPr>
                              <p:cNvPr id="57270" name="Rectangle 950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687" y="2671"/>
                                <a:ext cx="2" cy="20"/>
                              </a:xfrm>
                              <a:prstGeom prst="rect">
                                <a:avLst/>
                              </a:prstGeom>
                              <a:solidFill>
                                <a:srgbClr val="000000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pt-BR"/>
                              </a:p>
                            </p:txBody>
                          </p:sp>
                          <p:sp>
                            <p:nvSpPr>
                              <p:cNvPr id="57271" name="Rectangle 951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691" y="2671"/>
                                <a:ext cx="2" cy="20"/>
                              </a:xfrm>
                              <a:prstGeom prst="rect">
                                <a:avLst/>
                              </a:prstGeom>
                              <a:solidFill>
                                <a:srgbClr val="000000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pt-BR"/>
                              </a:p>
                            </p:txBody>
                          </p:sp>
                        </p:grpSp>
                      </p:grpSp>
                      <p:grpSp>
                        <p:nvGrpSpPr>
                          <p:cNvPr id="57079" name="Group 952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695" y="2671"/>
                            <a:ext cx="13" cy="20"/>
                            <a:chOff x="695" y="2671"/>
                            <a:chExt cx="13" cy="20"/>
                          </a:xfrm>
                        </p:grpSpPr>
                        <p:grpSp>
                          <p:nvGrpSpPr>
                            <p:cNvPr id="57082" name="Group 953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695" y="2671"/>
                              <a:ext cx="6" cy="20"/>
                              <a:chOff x="695" y="2671"/>
                              <a:chExt cx="6" cy="20"/>
                            </a:xfrm>
                          </p:grpSpPr>
                          <p:sp>
                            <p:nvSpPr>
                              <p:cNvPr id="57274" name="Rectangle 954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695" y="2671"/>
                                <a:ext cx="2" cy="20"/>
                              </a:xfrm>
                              <a:prstGeom prst="rect">
                                <a:avLst/>
                              </a:prstGeom>
                              <a:solidFill>
                                <a:srgbClr val="000000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pt-BR"/>
                              </a:p>
                            </p:txBody>
                          </p:sp>
                          <p:sp>
                            <p:nvSpPr>
                              <p:cNvPr id="57275" name="Rectangle 955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699" y="2671"/>
                                <a:ext cx="2" cy="20"/>
                              </a:xfrm>
                              <a:prstGeom prst="rect">
                                <a:avLst/>
                              </a:prstGeom>
                              <a:solidFill>
                                <a:srgbClr val="000000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pt-BR"/>
                              </a:p>
                            </p:txBody>
                          </p:sp>
                        </p:grpSp>
                        <p:grpSp>
                          <p:nvGrpSpPr>
                            <p:cNvPr id="57085" name="Group 956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703" y="2671"/>
                              <a:ext cx="5" cy="20"/>
                              <a:chOff x="703" y="2671"/>
                              <a:chExt cx="5" cy="20"/>
                            </a:xfrm>
                          </p:grpSpPr>
                          <p:sp>
                            <p:nvSpPr>
                              <p:cNvPr id="57277" name="Rectangle 957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703" y="2671"/>
                                <a:ext cx="2" cy="20"/>
                              </a:xfrm>
                              <a:prstGeom prst="rect">
                                <a:avLst/>
                              </a:prstGeom>
                              <a:solidFill>
                                <a:srgbClr val="000000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pt-BR"/>
                              </a:p>
                            </p:txBody>
                          </p:sp>
                          <p:sp>
                            <p:nvSpPr>
                              <p:cNvPr id="57278" name="Rectangle 958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706" y="2671"/>
                                <a:ext cx="2" cy="20"/>
                              </a:xfrm>
                              <a:prstGeom prst="rect">
                                <a:avLst/>
                              </a:prstGeom>
                              <a:solidFill>
                                <a:srgbClr val="000000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pt-BR"/>
                              </a:p>
                            </p:txBody>
                          </p:sp>
                        </p:grpSp>
                      </p:grpSp>
                    </p:grpSp>
                    <p:grpSp>
                      <p:nvGrpSpPr>
                        <p:cNvPr id="57086" name="Group 95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710" y="2671"/>
                          <a:ext cx="29" cy="20"/>
                          <a:chOff x="710" y="2671"/>
                          <a:chExt cx="29" cy="20"/>
                        </a:xfrm>
                      </p:grpSpPr>
                      <p:grpSp>
                        <p:nvGrpSpPr>
                          <p:cNvPr id="57089" name="Group 960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710" y="2671"/>
                            <a:ext cx="13" cy="20"/>
                            <a:chOff x="710" y="2671"/>
                            <a:chExt cx="13" cy="20"/>
                          </a:xfrm>
                        </p:grpSpPr>
                        <p:grpSp>
                          <p:nvGrpSpPr>
                            <p:cNvPr id="57092" name="Group 961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710" y="2671"/>
                              <a:ext cx="6" cy="20"/>
                              <a:chOff x="710" y="2671"/>
                              <a:chExt cx="6" cy="20"/>
                            </a:xfrm>
                          </p:grpSpPr>
                          <p:sp>
                            <p:nvSpPr>
                              <p:cNvPr id="57282" name="Rectangle 962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710" y="2671"/>
                                <a:ext cx="2" cy="20"/>
                              </a:xfrm>
                              <a:prstGeom prst="rect">
                                <a:avLst/>
                              </a:prstGeom>
                              <a:solidFill>
                                <a:srgbClr val="000000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pt-BR"/>
                              </a:p>
                            </p:txBody>
                          </p:sp>
                          <p:sp>
                            <p:nvSpPr>
                              <p:cNvPr id="57283" name="Rectangle 963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714" y="2671"/>
                                <a:ext cx="2" cy="20"/>
                              </a:xfrm>
                              <a:prstGeom prst="rect">
                                <a:avLst/>
                              </a:prstGeom>
                              <a:solidFill>
                                <a:srgbClr val="000000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pt-BR"/>
                              </a:p>
                            </p:txBody>
                          </p:sp>
                        </p:grpSp>
                        <p:grpSp>
                          <p:nvGrpSpPr>
                            <p:cNvPr id="57093" name="Group 964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718" y="2671"/>
                              <a:ext cx="5" cy="20"/>
                              <a:chOff x="718" y="2671"/>
                              <a:chExt cx="5" cy="20"/>
                            </a:xfrm>
                          </p:grpSpPr>
                          <p:sp>
                            <p:nvSpPr>
                              <p:cNvPr id="57285" name="Rectangle 965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718" y="2671"/>
                                <a:ext cx="2" cy="20"/>
                              </a:xfrm>
                              <a:prstGeom prst="rect">
                                <a:avLst/>
                              </a:prstGeom>
                              <a:solidFill>
                                <a:srgbClr val="000000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pt-BR"/>
                              </a:p>
                            </p:txBody>
                          </p:sp>
                          <p:sp>
                            <p:nvSpPr>
                              <p:cNvPr id="57286" name="Rectangle 966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722" y="2671"/>
                                <a:ext cx="1" cy="20"/>
                              </a:xfrm>
                              <a:prstGeom prst="rect">
                                <a:avLst/>
                              </a:prstGeom>
                              <a:solidFill>
                                <a:srgbClr val="000000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pt-BR"/>
                              </a:p>
                            </p:txBody>
                          </p:sp>
                        </p:grpSp>
                      </p:grpSp>
                      <p:grpSp>
                        <p:nvGrpSpPr>
                          <p:cNvPr id="57094" name="Group 967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725" y="2671"/>
                            <a:ext cx="14" cy="20"/>
                            <a:chOff x="725" y="2671"/>
                            <a:chExt cx="14" cy="20"/>
                          </a:xfrm>
                        </p:grpSpPr>
                        <p:grpSp>
                          <p:nvGrpSpPr>
                            <p:cNvPr id="57095" name="Group 968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725" y="2671"/>
                              <a:ext cx="6" cy="20"/>
                              <a:chOff x="725" y="2671"/>
                              <a:chExt cx="6" cy="20"/>
                            </a:xfrm>
                          </p:grpSpPr>
                          <p:sp>
                            <p:nvSpPr>
                              <p:cNvPr id="57289" name="Rectangle 969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725" y="2671"/>
                                <a:ext cx="2" cy="20"/>
                              </a:xfrm>
                              <a:prstGeom prst="rect">
                                <a:avLst/>
                              </a:prstGeom>
                              <a:solidFill>
                                <a:srgbClr val="000000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pt-BR"/>
                              </a:p>
                            </p:txBody>
                          </p:sp>
                          <p:sp>
                            <p:nvSpPr>
                              <p:cNvPr id="57290" name="Rectangle 970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729" y="2671"/>
                                <a:ext cx="2" cy="20"/>
                              </a:xfrm>
                              <a:prstGeom prst="rect">
                                <a:avLst/>
                              </a:prstGeom>
                              <a:solidFill>
                                <a:srgbClr val="000000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pt-BR"/>
                              </a:p>
                            </p:txBody>
                          </p:sp>
                        </p:grpSp>
                        <p:grpSp>
                          <p:nvGrpSpPr>
                            <p:cNvPr id="57098" name="Group 971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733" y="2671"/>
                              <a:ext cx="6" cy="20"/>
                              <a:chOff x="733" y="2671"/>
                              <a:chExt cx="6" cy="20"/>
                            </a:xfrm>
                          </p:grpSpPr>
                          <p:sp>
                            <p:nvSpPr>
                              <p:cNvPr id="57292" name="Rectangle 972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733" y="2671"/>
                                <a:ext cx="2" cy="20"/>
                              </a:xfrm>
                              <a:prstGeom prst="rect">
                                <a:avLst/>
                              </a:prstGeom>
                              <a:solidFill>
                                <a:srgbClr val="000000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pt-BR"/>
                              </a:p>
                            </p:txBody>
                          </p:sp>
                          <p:sp>
                            <p:nvSpPr>
                              <p:cNvPr id="57293" name="Rectangle 973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737" y="2671"/>
                                <a:ext cx="2" cy="20"/>
                              </a:xfrm>
                              <a:prstGeom prst="rect">
                                <a:avLst/>
                              </a:prstGeom>
                              <a:solidFill>
                                <a:srgbClr val="000000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pt-BR"/>
                              </a:p>
                            </p:txBody>
                          </p:sp>
                        </p:grpSp>
                      </p:grpSp>
                    </p:grpSp>
                  </p:grpSp>
                </p:grpSp>
                <p:grpSp>
                  <p:nvGrpSpPr>
                    <p:cNvPr id="57101" name="Group 97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740" y="2671"/>
                      <a:ext cx="120" cy="20"/>
                      <a:chOff x="740" y="2671"/>
                      <a:chExt cx="120" cy="20"/>
                    </a:xfrm>
                  </p:grpSpPr>
                  <p:grpSp>
                    <p:nvGrpSpPr>
                      <p:cNvPr id="57102" name="Group 97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740" y="2671"/>
                        <a:ext cx="59" cy="20"/>
                        <a:chOff x="740" y="2671"/>
                        <a:chExt cx="59" cy="20"/>
                      </a:xfrm>
                    </p:grpSpPr>
                    <p:grpSp>
                      <p:nvGrpSpPr>
                        <p:cNvPr id="57105" name="Group 976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740" y="2671"/>
                          <a:ext cx="29" cy="20"/>
                          <a:chOff x="740" y="2671"/>
                          <a:chExt cx="29" cy="20"/>
                        </a:xfrm>
                      </p:grpSpPr>
                      <p:grpSp>
                        <p:nvGrpSpPr>
                          <p:cNvPr id="57108" name="Group 977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740" y="2671"/>
                            <a:ext cx="14" cy="20"/>
                            <a:chOff x="740" y="2671"/>
                            <a:chExt cx="14" cy="20"/>
                          </a:xfrm>
                        </p:grpSpPr>
                        <p:grpSp>
                          <p:nvGrpSpPr>
                            <p:cNvPr id="57109" name="Group 978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740" y="2671"/>
                              <a:ext cx="6" cy="20"/>
                              <a:chOff x="740" y="2671"/>
                              <a:chExt cx="6" cy="20"/>
                            </a:xfrm>
                          </p:grpSpPr>
                          <p:sp>
                            <p:nvSpPr>
                              <p:cNvPr id="57299" name="Rectangle 979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740" y="2671"/>
                                <a:ext cx="2" cy="20"/>
                              </a:xfrm>
                              <a:prstGeom prst="rect">
                                <a:avLst/>
                              </a:prstGeom>
                              <a:solidFill>
                                <a:srgbClr val="000000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pt-BR"/>
                              </a:p>
                            </p:txBody>
                          </p:sp>
                          <p:sp>
                            <p:nvSpPr>
                              <p:cNvPr id="57300" name="Rectangle 980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744" y="2671"/>
                                <a:ext cx="2" cy="20"/>
                              </a:xfrm>
                              <a:prstGeom prst="rect">
                                <a:avLst/>
                              </a:prstGeom>
                              <a:solidFill>
                                <a:srgbClr val="000000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pt-BR"/>
                              </a:p>
                            </p:txBody>
                          </p:sp>
                        </p:grpSp>
                        <p:grpSp>
                          <p:nvGrpSpPr>
                            <p:cNvPr id="57110" name="Group 981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748" y="2671"/>
                              <a:ext cx="6" cy="20"/>
                              <a:chOff x="748" y="2671"/>
                              <a:chExt cx="6" cy="20"/>
                            </a:xfrm>
                          </p:grpSpPr>
                          <p:sp>
                            <p:nvSpPr>
                              <p:cNvPr id="57302" name="Rectangle 982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748" y="2671"/>
                                <a:ext cx="2" cy="20"/>
                              </a:xfrm>
                              <a:prstGeom prst="rect">
                                <a:avLst/>
                              </a:prstGeom>
                              <a:solidFill>
                                <a:srgbClr val="000000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pt-BR"/>
                              </a:p>
                            </p:txBody>
                          </p:sp>
                          <p:sp>
                            <p:nvSpPr>
                              <p:cNvPr id="57303" name="Rectangle 983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752" y="2671"/>
                                <a:ext cx="2" cy="20"/>
                              </a:xfrm>
                              <a:prstGeom prst="rect">
                                <a:avLst/>
                              </a:prstGeom>
                              <a:solidFill>
                                <a:srgbClr val="000000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pt-BR"/>
                              </a:p>
                            </p:txBody>
                          </p:sp>
                        </p:grpSp>
                      </p:grpSp>
                      <p:grpSp>
                        <p:nvGrpSpPr>
                          <p:cNvPr id="57113" name="Group 984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756" y="2671"/>
                            <a:ext cx="13" cy="20"/>
                            <a:chOff x="756" y="2671"/>
                            <a:chExt cx="13" cy="20"/>
                          </a:xfrm>
                        </p:grpSpPr>
                        <p:grpSp>
                          <p:nvGrpSpPr>
                            <p:cNvPr id="57116" name="Group 985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756" y="2671"/>
                              <a:ext cx="5" cy="20"/>
                              <a:chOff x="756" y="2671"/>
                              <a:chExt cx="5" cy="20"/>
                            </a:xfrm>
                          </p:grpSpPr>
                          <p:sp>
                            <p:nvSpPr>
                              <p:cNvPr id="57306" name="Rectangle 986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756" y="2671"/>
                                <a:ext cx="2" cy="20"/>
                              </a:xfrm>
                              <a:prstGeom prst="rect">
                                <a:avLst/>
                              </a:prstGeom>
                              <a:solidFill>
                                <a:srgbClr val="000000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pt-BR"/>
                              </a:p>
                            </p:txBody>
                          </p:sp>
                          <p:sp>
                            <p:nvSpPr>
                              <p:cNvPr id="57307" name="Rectangle 987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760" y="2671"/>
                                <a:ext cx="1" cy="20"/>
                              </a:xfrm>
                              <a:prstGeom prst="rect">
                                <a:avLst/>
                              </a:prstGeom>
                              <a:solidFill>
                                <a:srgbClr val="000000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pt-BR"/>
                              </a:p>
                            </p:txBody>
                          </p:sp>
                        </p:grpSp>
                        <p:grpSp>
                          <p:nvGrpSpPr>
                            <p:cNvPr id="57117" name="Group 988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763" y="2671"/>
                              <a:ext cx="6" cy="20"/>
                              <a:chOff x="763" y="2671"/>
                              <a:chExt cx="6" cy="20"/>
                            </a:xfrm>
                          </p:grpSpPr>
                          <p:sp>
                            <p:nvSpPr>
                              <p:cNvPr id="57309" name="Rectangle 989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763" y="2671"/>
                                <a:ext cx="2" cy="20"/>
                              </a:xfrm>
                              <a:prstGeom prst="rect">
                                <a:avLst/>
                              </a:prstGeom>
                              <a:solidFill>
                                <a:srgbClr val="000000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pt-BR"/>
                              </a:p>
                            </p:txBody>
                          </p:sp>
                          <p:sp>
                            <p:nvSpPr>
                              <p:cNvPr id="57310" name="Rectangle 990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767" y="2671"/>
                                <a:ext cx="2" cy="20"/>
                              </a:xfrm>
                              <a:prstGeom prst="rect">
                                <a:avLst/>
                              </a:prstGeom>
                              <a:solidFill>
                                <a:srgbClr val="000000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pt-BR"/>
                              </a:p>
                            </p:txBody>
                          </p:sp>
                        </p:grpSp>
                      </p:grpSp>
                    </p:grpSp>
                    <p:grpSp>
                      <p:nvGrpSpPr>
                        <p:cNvPr id="57120" name="Group 991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771" y="2671"/>
                          <a:ext cx="28" cy="20"/>
                          <a:chOff x="771" y="2671"/>
                          <a:chExt cx="28" cy="20"/>
                        </a:xfrm>
                      </p:grpSpPr>
                      <p:grpSp>
                        <p:nvGrpSpPr>
                          <p:cNvPr id="57123" name="Group 992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771" y="2671"/>
                            <a:ext cx="13" cy="20"/>
                            <a:chOff x="771" y="2671"/>
                            <a:chExt cx="13" cy="20"/>
                          </a:xfrm>
                        </p:grpSpPr>
                        <p:grpSp>
                          <p:nvGrpSpPr>
                            <p:cNvPr id="57128" name="Group 993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771" y="2671"/>
                              <a:ext cx="5" cy="20"/>
                              <a:chOff x="771" y="2671"/>
                              <a:chExt cx="5" cy="20"/>
                            </a:xfrm>
                          </p:grpSpPr>
                          <p:sp>
                            <p:nvSpPr>
                              <p:cNvPr id="57314" name="Rectangle 994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771" y="2671"/>
                                <a:ext cx="2" cy="20"/>
                              </a:xfrm>
                              <a:prstGeom prst="rect">
                                <a:avLst/>
                              </a:prstGeom>
                              <a:solidFill>
                                <a:srgbClr val="000000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pt-BR"/>
                              </a:p>
                            </p:txBody>
                          </p:sp>
                          <p:sp>
                            <p:nvSpPr>
                              <p:cNvPr id="57315" name="Rectangle 995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775" y="2671"/>
                                <a:ext cx="1" cy="20"/>
                              </a:xfrm>
                              <a:prstGeom prst="rect">
                                <a:avLst/>
                              </a:prstGeom>
                              <a:solidFill>
                                <a:srgbClr val="000000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pt-BR"/>
                              </a:p>
                            </p:txBody>
                          </p:sp>
                        </p:grpSp>
                        <p:grpSp>
                          <p:nvGrpSpPr>
                            <p:cNvPr id="57131" name="Group 996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779" y="2671"/>
                              <a:ext cx="5" cy="20"/>
                              <a:chOff x="779" y="2671"/>
                              <a:chExt cx="5" cy="20"/>
                            </a:xfrm>
                          </p:grpSpPr>
                          <p:sp>
                            <p:nvSpPr>
                              <p:cNvPr id="57317" name="Rectangle 997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779" y="2671"/>
                                <a:ext cx="1" cy="20"/>
                              </a:xfrm>
                              <a:prstGeom prst="rect">
                                <a:avLst/>
                              </a:prstGeom>
                              <a:solidFill>
                                <a:srgbClr val="000000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pt-BR"/>
                              </a:p>
                            </p:txBody>
                          </p:sp>
                          <p:sp>
                            <p:nvSpPr>
                              <p:cNvPr id="57318" name="Rectangle 998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782" y="2671"/>
                                <a:ext cx="2" cy="20"/>
                              </a:xfrm>
                              <a:prstGeom prst="rect">
                                <a:avLst/>
                              </a:prstGeom>
                              <a:solidFill>
                                <a:srgbClr val="000000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pt-BR"/>
                              </a:p>
                            </p:txBody>
                          </p:sp>
                        </p:grpSp>
                      </p:grpSp>
                      <p:grpSp>
                        <p:nvGrpSpPr>
                          <p:cNvPr id="57134" name="Group 999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786" y="2671"/>
                            <a:ext cx="13" cy="20"/>
                            <a:chOff x="786" y="2671"/>
                            <a:chExt cx="13" cy="20"/>
                          </a:xfrm>
                        </p:grpSpPr>
                        <p:grpSp>
                          <p:nvGrpSpPr>
                            <p:cNvPr id="57135" name="Group 1000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786" y="2671"/>
                              <a:ext cx="6" cy="20"/>
                              <a:chOff x="786" y="2671"/>
                              <a:chExt cx="6" cy="20"/>
                            </a:xfrm>
                          </p:grpSpPr>
                          <p:sp>
                            <p:nvSpPr>
                              <p:cNvPr id="57321" name="Rectangle 1001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786" y="2671"/>
                                <a:ext cx="2" cy="20"/>
                              </a:xfrm>
                              <a:prstGeom prst="rect">
                                <a:avLst/>
                              </a:prstGeom>
                              <a:solidFill>
                                <a:srgbClr val="000000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pt-BR"/>
                              </a:p>
                            </p:txBody>
                          </p:sp>
                          <p:sp>
                            <p:nvSpPr>
                              <p:cNvPr id="57322" name="Rectangle 1002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790" y="2671"/>
                                <a:ext cx="2" cy="20"/>
                              </a:xfrm>
                              <a:prstGeom prst="rect">
                                <a:avLst/>
                              </a:prstGeom>
                              <a:solidFill>
                                <a:srgbClr val="000000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pt-BR"/>
                              </a:p>
                            </p:txBody>
                          </p:sp>
                        </p:grpSp>
                        <p:grpSp>
                          <p:nvGrpSpPr>
                            <p:cNvPr id="57141" name="Group 1003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793" y="2671"/>
                              <a:ext cx="6" cy="20"/>
                              <a:chOff x="793" y="2671"/>
                              <a:chExt cx="6" cy="20"/>
                            </a:xfrm>
                          </p:grpSpPr>
                          <p:sp>
                            <p:nvSpPr>
                              <p:cNvPr id="57324" name="Rectangle 1004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793" y="2671"/>
                                <a:ext cx="3" cy="20"/>
                              </a:xfrm>
                              <a:prstGeom prst="rect">
                                <a:avLst/>
                              </a:prstGeom>
                              <a:solidFill>
                                <a:srgbClr val="000000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pt-BR"/>
                              </a:p>
                            </p:txBody>
                          </p:sp>
                          <p:sp>
                            <p:nvSpPr>
                              <p:cNvPr id="57325" name="Rectangle 1005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798" y="2671"/>
                                <a:ext cx="1" cy="20"/>
                              </a:xfrm>
                              <a:prstGeom prst="rect">
                                <a:avLst/>
                              </a:prstGeom>
                              <a:solidFill>
                                <a:srgbClr val="000000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pt-BR"/>
                              </a:p>
                            </p:txBody>
                          </p:sp>
                        </p:grpSp>
                      </p:grpSp>
                    </p:grpSp>
                  </p:grpSp>
                  <p:grpSp>
                    <p:nvGrpSpPr>
                      <p:cNvPr id="57142" name="Group 1006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801" y="2671"/>
                        <a:ext cx="59" cy="20"/>
                        <a:chOff x="801" y="2671"/>
                        <a:chExt cx="59" cy="20"/>
                      </a:xfrm>
                    </p:grpSpPr>
                    <p:grpSp>
                      <p:nvGrpSpPr>
                        <p:cNvPr id="57143" name="Group 1007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801" y="2671"/>
                          <a:ext cx="29" cy="20"/>
                          <a:chOff x="801" y="2671"/>
                          <a:chExt cx="29" cy="20"/>
                        </a:xfrm>
                      </p:grpSpPr>
                      <p:grpSp>
                        <p:nvGrpSpPr>
                          <p:cNvPr id="57144" name="Group 1008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801" y="2671"/>
                            <a:ext cx="14" cy="20"/>
                            <a:chOff x="801" y="2671"/>
                            <a:chExt cx="14" cy="20"/>
                          </a:xfrm>
                        </p:grpSpPr>
                        <p:grpSp>
                          <p:nvGrpSpPr>
                            <p:cNvPr id="57147" name="Group 1009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801" y="2671"/>
                              <a:ext cx="6" cy="20"/>
                              <a:chOff x="801" y="2671"/>
                              <a:chExt cx="6" cy="20"/>
                            </a:xfrm>
                          </p:grpSpPr>
                          <p:sp>
                            <p:nvSpPr>
                              <p:cNvPr id="57330" name="Rectangle 1010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801" y="2671"/>
                                <a:ext cx="2" cy="20"/>
                              </a:xfrm>
                              <a:prstGeom prst="rect">
                                <a:avLst/>
                              </a:prstGeom>
                              <a:solidFill>
                                <a:srgbClr val="000000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pt-BR"/>
                              </a:p>
                            </p:txBody>
                          </p:sp>
                          <p:sp>
                            <p:nvSpPr>
                              <p:cNvPr id="57331" name="Rectangle 1011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805" y="2671"/>
                                <a:ext cx="2" cy="20"/>
                              </a:xfrm>
                              <a:prstGeom prst="rect">
                                <a:avLst/>
                              </a:prstGeom>
                              <a:solidFill>
                                <a:srgbClr val="000000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pt-BR"/>
                              </a:p>
                            </p:txBody>
                          </p:sp>
                        </p:grpSp>
                        <p:grpSp>
                          <p:nvGrpSpPr>
                            <p:cNvPr id="57150" name="Group 1012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809" y="2671"/>
                              <a:ext cx="6" cy="20"/>
                              <a:chOff x="809" y="2671"/>
                              <a:chExt cx="6" cy="20"/>
                            </a:xfrm>
                          </p:grpSpPr>
                          <p:sp>
                            <p:nvSpPr>
                              <p:cNvPr id="57333" name="Rectangle 1013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809" y="2671"/>
                                <a:ext cx="2" cy="20"/>
                              </a:xfrm>
                              <a:prstGeom prst="rect">
                                <a:avLst/>
                              </a:prstGeom>
                              <a:solidFill>
                                <a:srgbClr val="000000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pt-BR"/>
                              </a:p>
                            </p:txBody>
                          </p:sp>
                          <p:sp>
                            <p:nvSpPr>
                              <p:cNvPr id="57334" name="Rectangle 1014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813" y="2671"/>
                                <a:ext cx="2" cy="20"/>
                              </a:xfrm>
                              <a:prstGeom prst="rect">
                                <a:avLst/>
                              </a:prstGeom>
                              <a:solidFill>
                                <a:srgbClr val="000000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pt-BR"/>
                              </a:p>
                            </p:txBody>
                          </p:sp>
                        </p:grpSp>
                      </p:grpSp>
                      <p:grpSp>
                        <p:nvGrpSpPr>
                          <p:cNvPr id="57151" name="Group 1015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817" y="2671"/>
                            <a:ext cx="13" cy="20"/>
                            <a:chOff x="817" y="2671"/>
                            <a:chExt cx="13" cy="20"/>
                          </a:xfrm>
                        </p:grpSpPr>
                        <p:grpSp>
                          <p:nvGrpSpPr>
                            <p:cNvPr id="57154" name="Group 1016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817" y="2671"/>
                              <a:ext cx="5" cy="20"/>
                              <a:chOff x="817" y="2671"/>
                              <a:chExt cx="5" cy="20"/>
                            </a:xfrm>
                          </p:grpSpPr>
                          <p:sp>
                            <p:nvSpPr>
                              <p:cNvPr id="57337" name="Rectangle 1017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817" y="2671"/>
                                <a:ext cx="1" cy="20"/>
                              </a:xfrm>
                              <a:prstGeom prst="rect">
                                <a:avLst/>
                              </a:prstGeom>
                              <a:solidFill>
                                <a:srgbClr val="000000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pt-BR"/>
                              </a:p>
                            </p:txBody>
                          </p:sp>
                          <p:sp>
                            <p:nvSpPr>
                              <p:cNvPr id="57338" name="Rectangle 1018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820" y="2671"/>
                                <a:ext cx="2" cy="20"/>
                              </a:xfrm>
                              <a:prstGeom prst="rect">
                                <a:avLst/>
                              </a:prstGeom>
                              <a:solidFill>
                                <a:srgbClr val="000000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pt-BR"/>
                              </a:p>
                            </p:txBody>
                          </p:sp>
                        </p:grpSp>
                        <p:grpSp>
                          <p:nvGrpSpPr>
                            <p:cNvPr id="57157" name="Group 1019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824" y="2671"/>
                              <a:ext cx="6" cy="20"/>
                              <a:chOff x="824" y="2671"/>
                              <a:chExt cx="6" cy="20"/>
                            </a:xfrm>
                          </p:grpSpPr>
                          <p:sp>
                            <p:nvSpPr>
                              <p:cNvPr id="57340" name="Rectangle 1020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824" y="2671"/>
                                <a:ext cx="2" cy="20"/>
                              </a:xfrm>
                              <a:prstGeom prst="rect">
                                <a:avLst/>
                              </a:prstGeom>
                              <a:solidFill>
                                <a:srgbClr val="000000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pt-BR"/>
                              </a:p>
                            </p:txBody>
                          </p:sp>
                          <p:sp>
                            <p:nvSpPr>
                              <p:cNvPr id="57341" name="Rectangle 1021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828" y="2671"/>
                                <a:ext cx="2" cy="20"/>
                              </a:xfrm>
                              <a:prstGeom prst="rect">
                                <a:avLst/>
                              </a:prstGeom>
                              <a:solidFill>
                                <a:srgbClr val="000000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pt-BR"/>
                              </a:p>
                            </p:txBody>
                          </p:sp>
                        </p:grpSp>
                      </p:grpSp>
                    </p:grpSp>
                    <p:grpSp>
                      <p:nvGrpSpPr>
                        <p:cNvPr id="57158" name="Group 1022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832" y="2671"/>
                          <a:ext cx="28" cy="20"/>
                          <a:chOff x="832" y="2671"/>
                          <a:chExt cx="28" cy="20"/>
                        </a:xfrm>
                      </p:grpSpPr>
                      <p:grpSp>
                        <p:nvGrpSpPr>
                          <p:cNvPr id="57159" name="Group 1023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832" y="2671"/>
                            <a:ext cx="13" cy="20"/>
                            <a:chOff x="832" y="2671"/>
                            <a:chExt cx="13" cy="20"/>
                          </a:xfrm>
                        </p:grpSpPr>
                        <p:grpSp>
                          <p:nvGrpSpPr>
                            <p:cNvPr id="57162" name="Group 1024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832" y="2671"/>
                              <a:ext cx="6" cy="20"/>
                              <a:chOff x="832" y="2671"/>
                              <a:chExt cx="6" cy="20"/>
                            </a:xfrm>
                          </p:grpSpPr>
                          <p:sp>
                            <p:nvSpPr>
                              <p:cNvPr id="57345" name="Rectangle 1025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832" y="2671"/>
                                <a:ext cx="1" cy="20"/>
                              </a:xfrm>
                              <a:prstGeom prst="rect">
                                <a:avLst/>
                              </a:prstGeom>
                              <a:solidFill>
                                <a:srgbClr val="000000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pt-BR"/>
                              </a:p>
                            </p:txBody>
                          </p:sp>
                          <p:sp>
                            <p:nvSpPr>
                              <p:cNvPr id="57346" name="Rectangle 1026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836" y="2671"/>
                                <a:ext cx="2" cy="20"/>
                              </a:xfrm>
                              <a:prstGeom prst="rect">
                                <a:avLst/>
                              </a:prstGeom>
                              <a:solidFill>
                                <a:srgbClr val="000000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pt-BR"/>
                              </a:p>
                            </p:txBody>
                          </p:sp>
                        </p:grpSp>
                        <p:grpSp>
                          <p:nvGrpSpPr>
                            <p:cNvPr id="57165" name="Group 1027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840" y="2671"/>
                              <a:ext cx="5" cy="20"/>
                              <a:chOff x="840" y="2671"/>
                              <a:chExt cx="5" cy="20"/>
                            </a:xfrm>
                          </p:grpSpPr>
                          <p:sp>
                            <p:nvSpPr>
                              <p:cNvPr id="57348" name="Rectangle 1028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840" y="2671"/>
                                <a:ext cx="2" cy="20"/>
                              </a:xfrm>
                              <a:prstGeom prst="rect">
                                <a:avLst/>
                              </a:prstGeom>
                              <a:solidFill>
                                <a:srgbClr val="000000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pt-BR"/>
                              </a:p>
                            </p:txBody>
                          </p:sp>
                          <p:sp>
                            <p:nvSpPr>
                              <p:cNvPr id="57349" name="Rectangle 1029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843" y="2671"/>
                                <a:ext cx="2" cy="20"/>
                              </a:xfrm>
                              <a:prstGeom prst="rect">
                                <a:avLst/>
                              </a:prstGeom>
                              <a:solidFill>
                                <a:srgbClr val="000000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pt-BR"/>
                              </a:p>
                            </p:txBody>
                          </p:sp>
                        </p:grpSp>
                      </p:grpSp>
                      <p:grpSp>
                        <p:nvGrpSpPr>
                          <p:cNvPr id="57166" name="Group 1030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847" y="2671"/>
                            <a:ext cx="13" cy="20"/>
                            <a:chOff x="847" y="2671"/>
                            <a:chExt cx="13" cy="20"/>
                          </a:xfrm>
                        </p:grpSpPr>
                        <p:grpSp>
                          <p:nvGrpSpPr>
                            <p:cNvPr id="57169" name="Group 1031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847" y="2671"/>
                              <a:ext cx="6" cy="20"/>
                              <a:chOff x="847" y="2671"/>
                              <a:chExt cx="6" cy="20"/>
                            </a:xfrm>
                          </p:grpSpPr>
                          <p:sp>
                            <p:nvSpPr>
                              <p:cNvPr id="57352" name="Rectangle 1032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847" y="2671"/>
                                <a:ext cx="2" cy="20"/>
                              </a:xfrm>
                              <a:prstGeom prst="rect">
                                <a:avLst/>
                              </a:prstGeom>
                              <a:solidFill>
                                <a:srgbClr val="000000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pt-BR"/>
                              </a:p>
                            </p:txBody>
                          </p:sp>
                          <p:sp>
                            <p:nvSpPr>
                              <p:cNvPr id="57353" name="Rectangle 1033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851" y="2671"/>
                                <a:ext cx="2" cy="20"/>
                              </a:xfrm>
                              <a:prstGeom prst="rect">
                                <a:avLst/>
                              </a:prstGeom>
                              <a:solidFill>
                                <a:srgbClr val="000000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pt-BR"/>
                              </a:p>
                            </p:txBody>
                          </p:sp>
                        </p:grpSp>
                        <p:grpSp>
                          <p:nvGrpSpPr>
                            <p:cNvPr id="57173" name="Group 1034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855" y="2671"/>
                              <a:ext cx="5" cy="20"/>
                              <a:chOff x="855" y="2671"/>
                              <a:chExt cx="5" cy="20"/>
                            </a:xfrm>
                          </p:grpSpPr>
                          <p:sp>
                            <p:nvSpPr>
                              <p:cNvPr id="57355" name="Rectangle 1035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855" y="2671"/>
                                <a:ext cx="2" cy="20"/>
                              </a:xfrm>
                              <a:prstGeom prst="rect">
                                <a:avLst/>
                              </a:prstGeom>
                              <a:solidFill>
                                <a:srgbClr val="000000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pt-BR"/>
                              </a:p>
                            </p:txBody>
                          </p:sp>
                          <p:sp>
                            <p:nvSpPr>
                              <p:cNvPr id="57356" name="Rectangle 1036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859" y="2671"/>
                                <a:ext cx="1" cy="20"/>
                              </a:xfrm>
                              <a:prstGeom prst="rect">
                                <a:avLst/>
                              </a:prstGeom>
                              <a:solidFill>
                                <a:srgbClr val="000000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pt-BR"/>
                              </a:p>
                            </p:txBody>
                          </p:sp>
                        </p:grpSp>
                      </p:grpSp>
                    </p:grpSp>
                  </p:grpSp>
                </p:grpSp>
              </p:grpSp>
            </p:grpSp>
            <p:grpSp>
              <p:nvGrpSpPr>
                <p:cNvPr id="57174" name="Group 1037"/>
                <p:cNvGrpSpPr>
                  <a:grpSpLocks/>
                </p:cNvGrpSpPr>
                <p:nvPr/>
              </p:nvGrpSpPr>
              <p:grpSpPr bwMode="auto">
                <a:xfrm>
                  <a:off x="614" y="2608"/>
                  <a:ext cx="246" cy="49"/>
                  <a:chOff x="614" y="2608"/>
                  <a:chExt cx="246" cy="49"/>
                </a:xfrm>
              </p:grpSpPr>
              <p:sp>
                <p:nvSpPr>
                  <p:cNvPr id="57358" name="Rectangle 1038"/>
                  <p:cNvSpPr>
                    <a:spLocks noChangeArrowheads="1"/>
                  </p:cNvSpPr>
                  <p:nvPr/>
                </p:nvSpPr>
                <p:spPr bwMode="auto">
                  <a:xfrm>
                    <a:off x="614" y="2608"/>
                    <a:ext cx="55" cy="49"/>
                  </a:xfrm>
                  <a:prstGeom prst="rect">
                    <a:avLst/>
                  </a:prstGeom>
                  <a:solidFill>
                    <a:srgbClr val="C0C0C0"/>
                  </a:solidFill>
                  <a:ln w="1588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57359" name="Rectangle 1039"/>
                  <p:cNvSpPr>
                    <a:spLocks noChangeArrowheads="1"/>
                  </p:cNvSpPr>
                  <p:nvPr/>
                </p:nvSpPr>
                <p:spPr bwMode="auto">
                  <a:xfrm>
                    <a:off x="668" y="2608"/>
                    <a:ext cx="76" cy="49"/>
                  </a:xfrm>
                  <a:prstGeom prst="rect">
                    <a:avLst/>
                  </a:prstGeom>
                  <a:solidFill>
                    <a:srgbClr val="C0C0C0"/>
                  </a:solidFill>
                  <a:ln w="1588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57360" name="Rectangle 1040"/>
                  <p:cNvSpPr>
                    <a:spLocks noChangeArrowheads="1"/>
                  </p:cNvSpPr>
                  <p:nvPr/>
                </p:nvSpPr>
                <p:spPr bwMode="auto">
                  <a:xfrm>
                    <a:off x="742" y="2608"/>
                    <a:ext cx="82" cy="49"/>
                  </a:xfrm>
                  <a:prstGeom prst="rect">
                    <a:avLst/>
                  </a:prstGeom>
                  <a:solidFill>
                    <a:srgbClr val="C0C0C0"/>
                  </a:solidFill>
                  <a:ln w="1588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57361" name="Rectangle 1041"/>
                  <p:cNvSpPr>
                    <a:spLocks noChangeArrowheads="1"/>
                  </p:cNvSpPr>
                  <p:nvPr/>
                </p:nvSpPr>
                <p:spPr bwMode="auto">
                  <a:xfrm>
                    <a:off x="824" y="2608"/>
                    <a:ext cx="36" cy="49"/>
                  </a:xfrm>
                  <a:prstGeom prst="rect">
                    <a:avLst/>
                  </a:prstGeom>
                  <a:solidFill>
                    <a:srgbClr val="C0C0C0"/>
                  </a:solidFill>
                  <a:ln w="1588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</p:grpSp>
          </p:grpSp>
          <p:grpSp>
            <p:nvGrpSpPr>
              <p:cNvPr id="57178" name="Group 1042"/>
              <p:cNvGrpSpPr>
                <a:grpSpLocks/>
              </p:cNvGrpSpPr>
              <p:nvPr/>
            </p:nvGrpSpPr>
            <p:grpSpPr bwMode="auto">
              <a:xfrm>
                <a:off x="827" y="2614"/>
                <a:ext cx="25" cy="24"/>
                <a:chOff x="827" y="2614"/>
                <a:chExt cx="25" cy="24"/>
              </a:xfrm>
            </p:grpSpPr>
            <p:sp>
              <p:nvSpPr>
                <p:cNvPr id="57363" name="Rectangle 1043"/>
                <p:cNvSpPr>
                  <a:spLocks noChangeArrowheads="1"/>
                </p:cNvSpPr>
                <p:nvPr/>
              </p:nvSpPr>
              <p:spPr bwMode="auto">
                <a:xfrm>
                  <a:off x="838" y="2614"/>
                  <a:ext cx="14" cy="24"/>
                </a:xfrm>
                <a:prstGeom prst="rect">
                  <a:avLst/>
                </a:prstGeom>
                <a:solidFill>
                  <a:srgbClr val="000000"/>
                </a:solidFill>
                <a:ln w="1588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57364" name="Rectangle 1044"/>
                <p:cNvSpPr>
                  <a:spLocks noChangeArrowheads="1"/>
                </p:cNvSpPr>
                <p:nvPr/>
              </p:nvSpPr>
              <p:spPr bwMode="auto">
                <a:xfrm>
                  <a:off x="840" y="2621"/>
                  <a:ext cx="11" cy="5"/>
                </a:xfrm>
                <a:prstGeom prst="rect">
                  <a:avLst/>
                </a:prstGeom>
                <a:solidFill>
                  <a:srgbClr val="C0C0C0"/>
                </a:solidFill>
                <a:ln w="1588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grpSp>
              <p:nvGrpSpPr>
                <p:cNvPr id="57185" name="Group 1045"/>
                <p:cNvGrpSpPr>
                  <a:grpSpLocks/>
                </p:cNvGrpSpPr>
                <p:nvPr/>
              </p:nvGrpSpPr>
              <p:grpSpPr bwMode="auto">
                <a:xfrm>
                  <a:off x="827" y="2616"/>
                  <a:ext cx="7" cy="17"/>
                  <a:chOff x="827" y="2616"/>
                  <a:chExt cx="7" cy="17"/>
                </a:xfrm>
              </p:grpSpPr>
              <p:sp>
                <p:nvSpPr>
                  <p:cNvPr id="57366" name="Rectangle 1046"/>
                  <p:cNvSpPr>
                    <a:spLocks noChangeArrowheads="1"/>
                  </p:cNvSpPr>
                  <p:nvPr/>
                </p:nvSpPr>
                <p:spPr bwMode="auto">
                  <a:xfrm>
                    <a:off x="827" y="2616"/>
                    <a:ext cx="7" cy="4"/>
                  </a:xfrm>
                  <a:prstGeom prst="rect">
                    <a:avLst/>
                  </a:prstGeom>
                  <a:solidFill>
                    <a:srgbClr val="C0C0C0"/>
                  </a:solidFill>
                  <a:ln w="1588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57367" name="Rectangle 1047"/>
                  <p:cNvSpPr>
                    <a:spLocks noChangeArrowheads="1"/>
                  </p:cNvSpPr>
                  <p:nvPr/>
                </p:nvSpPr>
                <p:spPr bwMode="auto">
                  <a:xfrm>
                    <a:off x="827" y="2629"/>
                    <a:ext cx="7" cy="4"/>
                  </a:xfrm>
                  <a:prstGeom prst="rect">
                    <a:avLst/>
                  </a:prstGeom>
                  <a:solidFill>
                    <a:srgbClr val="C0C0C0"/>
                  </a:solidFill>
                  <a:ln w="1588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</p:grpSp>
          </p:grpSp>
          <p:grpSp>
            <p:nvGrpSpPr>
              <p:cNvPr id="57186" name="Group 1048"/>
              <p:cNvGrpSpPr>
                <a:grpSpLocks/>
              </p:cNvGrpSpPr>
              <p:nvPr/>
            </p:nvGrpSpPr>
            <p:grpSpPr bwMode="auto">
              <a:xfrm>
                <a:off x="670" y="2615"/>
                <a:ext cx="69" cy="33"/>
                <a:chOff x="670" y="2615"/>
                <a:chExt cx="69" cy="33"/>
              </a:xfrm>
            </p:grpSpPr>
            <p:grpSp>
              <p:nvGrpSpPr>
                <p:cNvPr id="57191" name="Group 1049"/>
                <p:cNvGrpSpPr>
                  <a:grpSpLocks/>
                </p:cNvGrpSpPr>
                <p:nvPr/>
              </p:nvGrpSpPr>
              <p:grpSpPr bwMode="auto">
                <a:xfrm>
                  <a:off x="673" y="2615"/>
                  <a:ext cx="66" cy="19"/>
                  <a:chOff x="673" y="2615"/>
                  <a:chExt cx="66" cy="19"/>
                </a:xfrm>
              </p:grpSpPr>
              <p:sp>
                <p:nvSpPr>
                  <p:cNvPr id="57370" name="Rectangle 1050"/>
                  <p:cNvSpPr>
                    <a:spLocks noChangeArrowheads="1"/>
                  </p:cNvSpPr>
                  <p:nvPr/>
                </p:nvSpPr>
                <p:spPr bwMode="auto">
                  <a:xfrm>
                    <a:off x="692" y="2615"/>
                    <a:ext cx="28" cy="19"/>
                  </a:xfrm>
                  <a:prstGeom prst="rect">
                    <a:avLst/>
                  </a:prstGeom>
                  <a:solidFill>
                    <a:srgbClr val="808080"/>
                  </a:solidFill>
                  <a:ln w="1588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57371" name="Rectangle 1051"/>
                  <p:cNvSpPr>
                    <a:spLocks noChangeArrowheads="1"/>
                  </p:cNvSpPr>
                  <p:nvPr/>
                </p:nvSpPr>
                <p:spPr bwMode="auto">
                  <a:xfrm>
                    <a:off x="692" y="2622"/>
                    <a:ext cx="28" cy="12"/>
                  </a:xfrm>
                  <a:prstGeom prst="rect">
                    <a:avLst/>
                  </a:prstGeom>
                  <a:solidFill>
                    <a:srgbClr val="000000"/>
                  </a:solidFill>
                  <a:ln w="1588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57372" name="Rectangle 1052"/>
                  <p:cNvSpPr>
                    <a:spLocks noChangeArrowheads="1"/>
                  </p:cNvSpPr>
                  <p:nvPr/>
                </p:nvSpPr>
                <p:spPr bwMode="auto">
                  <a:xfrm>
                    <a:off x="673" y="2623"/>
                    <a:ext cx="66" cy="6"/>
                  </a:xfrm>
                  <a:prstGeom prst="rect">
                    <a:avLst/>
                  </a:prstGeom>
                  <a:solidFill>
                    <a:srgbClr val="00000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</p:grpSp>
            <p:sp>
              <p:nvSpPr>
                <p:cNvPr id="57373" name="Rectangle 1053"/>
                <p:cNvSpPr>
                  <a:spLocks noChangeArrowheads="1"/>
                </p:cNvSpPr>
                <p:nvPr/>
              </p:nvSpPr>
              <p:spPr bwMode="auto">
                <a:xfrm>
                  <a:off x="670" y="2616"/>
                  <a:ext cx="8" cy="3"/>
                </a:xfrm>
                <a:prstGeom prst="rect">
                  <a:avLst/>
                </a:prstGeom>
                <a:solidFill>
                  <a:srgbClr val="008000"/>
                </a:solidFill>
                <a:ln w="1588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57374" name="Rectangle 1054"/>
                <p:cNvSpPr>
                  <a:spLocks noChangeArrowheads="1"/>
                </p:cNvSpPr>
                <p:nvPr/>
              </p:nvSpPr>
              <p:spPr bwMode="auto">
                <a:xfrm>
                  <a:off x="726" y="2638"/>
                  <a:ext cx="9" cy="10"/>
                </a:xfrm>
                <a:prstGeom prst="rect">
                  <a:avLst/>
                </a:prstGeom>
                <a:solidFill>
                  <a:srgbClr val="000000"/>
                </a:solidFill>
                <a:ln w="1588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</p:grpSp>
          <p:grpSp>
            <p:nvGrpSpPr>
              <p:cNvPr id="57195" name="Group 1055"/>
              <p:cNvGrpSpPr>
                <a:grpSpLocks/>
              </p:cNvGrpSpPr>
              <p:nvPr/>
            </p:nvGrpSpPr>
            <p:grpSpPr bwMode="auto">
              <a:xfrm>
                <a:off x="620" y="2643"/>
                <a:ext cx="44" cy="11"/>
                <a:chOff x="620" y="2643"/>
                <a:chExt cx="44" cy="11"/>
              </a:xfrm>
            </p:grpSpPr>
            <p:grpSp>
              <p:nvGrpSpPr>
                <p:cNvPr id="57202" name="Group 1056"/>
                <p:cNvGrpSpPr>
                  <a:grpSpLocks/>
                </p:cNvGrpSpPr>
                <p:nvPr/>
              </p:nvGrpSpPr>
              <p:grpSpPr bwMode="auto">
                <a:xfrm>
                  <a:off x="620" y="2643"/>
                  <a:ext cx="21" cy="11"/>
                  <a:chOff x="620" y="2643"/>
                  <a:chExt cx="21" cy="11"/>
                </a:xfrm>
              </p:grpSpPr>
              <p:grpSp>
                <p:nvGrpSpPr>
                  <p:cNvPr id="57206" name="Group 1057"/>
                  <p:cNvGrpSpPr>
                    <a:grpSpLocks/>
                  </p:cNvGrpSpPr>
                  <p:nvPr/>
                </p:nvGrpSpPr>
                <p:grpSpPr bwMode="auto">
                  <a:xfrm>
                    <a:off x="620" y="2643"/>
                    <a:ext cx="10" cy="11"/>
                    <a:chOff x="620" y="2643"/>
                    <a:chExt cx="10" cy="11"/>
                  </a:xfrm>
                </p:grpSpPr>
                <p:grpSp>
                  <p:nvGrpSpPr>
                    <p:cNvPr id="57213" name="Group 105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20" y="2643"/>
                      <a:ext cx="4" cy="11"/>
                      <a:chOff x="620" y="2643"/>
                      <a:chExt cx="4" cy="11"/>
                    </a:xfrm>
                  </p:grpSpPr>
                  <p:sp>
                    <p:nvSpPr>
                      <p:cNvPr id="57379" name="Rectangle 105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20" y="2643"/>
                        <a:ext cx="1" cy="11"/>
                      </a:xfrm>
                      <a:prstGeom prst="rect">
                        <a:avLst/>
                      </a:prstGeom>
                      <a:solidFill>
                        <a:srgbClr val="00000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57380" name="Rectangle 106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22" y="2643"/>
                        <a:ext cx="2" cy="11"/>
                      </a:xfrm>
                      <a:prstGeom prst="rect">
                        <a:avLst/>
                      </a:prstGeom>
                      <a:solidFill>
                        <a:srgbClr val="00000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</p:grpSp>
                <p:grpSp>
                  <p:nvGrpSpPr>
                    <p:cNvPr id="57214" name="Group 106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25" y="2643"/>
                      <a:ext cx="5" cy="11"/>
                      <a:chOff x="625" y="2643"/>
                      <a:chExt cx="5" cy="11"/>
                    </a:xfrm>
                  </p:grpSpPr>
                  <p:sp>
                    <p:nvSpPr>
                      <p:cNvPr id="57382" name="Rectangle 106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25" y="2643"/>
                        <a:ext cx="1" cy="11"/>
                      </a:xfrm>
                      <a:prstGeom prst="rect">
                        <a:avLst/>
                      </a:prstGeom>
                      <a:solidFill>
                        <a:srgbClr val="00000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57383" name="Rectangle 106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28" y="2643"/>
                        <a:ext cx="2" cy="11"/>
                      </a:xfrm>
                      <a:prstGeom prst="rect">
                        <a:avLst/>
                      </a:prstGeom>
                      <a:solidFill>
                        <a:srgbClr val="00000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</p:grpSp>
              </p:grpSp>
              <p:grpSp>
                <p:nvGrpSpPr>
                  <p:cNvPr id="57218" name="Group 1064"/>
                  <p:cNvGrpSpPr>
                    <a:grpSpLocks/>
                  </p:cNvGrpSpPr>
                  <p:nvPr/>
                </p:nvGrpSpPr>
                <p:grpSpPr bwMode="auto">
                  <a:xfrm>
                    <a:off x="631" y="2643"/>
                    <a:ext cx="10" cy="11"/>
                    <a:chOff x="631" y="2643"/>
                    <a:chExt cx="10" cy="11"/>
                  </a:xfrm>
                </p:grpSpPr>
                <p:grpSp>
                  <p:nvGrpSpPr>
                    <p:cNvPr id="57221" name="Group 106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31" y="2643"/>
                      <a:ext cx="4" cy="11"/>
                      <a:chOff x="631" y="2643"/>
                      <a:chExt cx="4" cy="11"/>
                    </a:xfrm>
                  </p:grpSpPr>
                  <p:sp>
                    <p:nvSpPr>
                      <p:cNvPr id="57386" name="Rectangle 106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31" y="2643"/>
                        <a:ext cx="2" cy="11"/>
                      </a:xfrm>
                      <a:prstGeom prst="rect">
                        <a:avLst/>
                      </a:prstGeom>
                      <a:solidFill>
                        <a:srgbClr val="00000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57387" name="Rectangle 106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34" y="2643"/>
                        <a:ext cx="1" cy="11"/>
                      </a:xfrm>
                      <a:prstGeom prst="rect">
                        <a:avLst/>
                      </a:prstGeom>
                      <a:solidFill>
                        <a:srgbClr val="00000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</p:grpSp>
                <p:grpSp>
                  <p:nvGrpSpPr>
                    <p:cNvPr id="57222" name="Group 106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37" y="2643"/>
                      <a:ext cx="4" cy="11"/>
                      <a:chOff x="637" y="2643"/>
                      <a:chExt cx="4" cy="11"/>
                    </a:xfrm>
                  </p:grpSpPr>
                  <p:sp>
                    <p:nvSpPr>
                      <p:cNvPr id="57389" name="Rectangle 106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37" y="2643"/>
                        <a:ext cx="2" cy="11"/>
                      </a:xfrm>
                      <a:prstGeom prst="rect">
                        <a:avLst/>
                      </a:prstGeom>
                      <a:solidFill>
                        <a:srgbClr val="00000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57390" name="Rectangle 107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40" y="2643"/>
                        <a:ext cx="1" cy="11"/>
                      </a:xfrm>
                      <a:prstGeom prst="rect">
                        <a:avLst/>
                      </a:prstGeom>
                      <a:solidFill>
                        <a:srgbClr val="00000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</p:grpSp>
              </p:grpSp>
            </p:grpSp>
            <p:grpSp>
              <p:nvGrpSpPr>
                <p:cNvPr id="57223" name="Group 1071"/>
                <p:cNvGrpSpPr>
                  <a:grpSpLocks/>
                </p:cNvGrpSpPr>
                <p:nvPr/>
              </p:nvGrpSpPr>
              <p:grpSpPr bwMode="auto">
                <a:xfrm>
                  <a:off x="643" y="2643"/>
                  <a:ext cx="21" cy="11"/>
                  <a:chOff x="643" y="2643"/>
                  <a:chExt cx="21" cy="11"/>
                </a:xfrm>
              </p:grpSpPr>
              <p:grpSp>
                <p:nvGrpSpPr>
                  <p:cNvPr id="57224" name="Group 1072"/>
                  <p:cNvGrpSpPr>
                    <a:grpSpLocks/>
                  </p:cNvGrpSpPr>
                  <p:nvPr/>
                </p:nvGrpSpPr>
                <p:grpSpPr bwMode="auto">
                  <a:xfrm>
                    <a:off x="643" y="2643"/>
                    <a:ext cx="9" cy="11"/>
                    <a:chOff x="643" y="2643"/>
                    <a:chExt cx="9" cy="11"/>
                  </a:xfrm>
                </p:grpSpPr>
                <p:grpSp>
                  <p:nvGrpSpPr>
                    <p:cNvPr id="57225" name="Group 107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43" y="2643"/>
                      <a:ext cx="4" cy="11"/>
                      <a:chOff x="643" y="2643"/>
                      <a:chExt cx="4" cy="11"/>
                    </a:xfrm>
                  </p:grpSpPr>
                  <p:sp>
                    <p:nvSpPr>
                      <p:cNvPr id="57394" name="Rectangle 107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43" y="2643"/>
                        <a:ext cx="1" cy="11"/>
                      </a:xfrm>
                      <a:prstGeom prst="rect">
                        <a:avLst/>
                      </a:prstGeom>
                      <a:solidFill>
                        <a:srgbClr val="00000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57395" name="Rectangle 107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46" y="2643"/>
                        <a:ext cx="1" cy="11"/>
                      </a:xfrm>
                      <a:prstGeom prst="rect">
                        <a:avLst/>
                      </a:prstGeom>
                      <a:solidFill>
                        <a:srgbClr val="00000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</p:grpSp>
                <p:grpSp>
                  <p:nvGrpSpPr>
                    <p:cNvPr id="57226" name="Group 107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48" y="2643"/>
                      <a:ext cx="4" cy="11"/>
                      <a:chOff x="648" y="2643"/>
                      <a:chExt cx="4" cy="11"/>
                    </a:xfrm>
                  </p:grpSpPr>
                  <p:sp>
                    <p:nvSpPr>
                      <p:cNvPr id="57397" name="Rectangle 107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48" y="2643"/>
                        <a:ext cx="2" cy="11"/>
                      </a:xfrm>
                      <a:prstGeom prst="rect">
                        <a:avLst/>
                      </a:prstGeom>
                      <a:solidFill>
                        <a:srgbClr val="00000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57398" name="Rectangle 107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51" y="2643"/>
                        <a:ext cx="1" cy="11"/>
                      </a:xfrm>
                      <a:prstGeom prst="rect">
                        <a:avLst/>
                      </a:prstGeom>
                      <a:solidFill>
                        <a:srgbClr val="00000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</p:grpSp>
              </p:grpSp>
              <p:grpSp>
                <p:nvGrpSpPr>
                  <p:cNvPr id="57230" name="Group 1079"/>
                  <p:cNvGrpSpPr>
                    <a:grpSpLocks/>
                  </p:cNvGrpSpPr>
                  <p:nvPr/>
                </p:nvGrpSpPr>
                <p:grpSpPr bwMode="auto">
                  <a:xfrm>
                    <a:off x="654" y="2643"/>
                    <a:ext cx="10" cy="11"/>
                    <a:chOff x="654" y="2643"/>
                    <a:chExt cx="10" cy="11"/>
                  </a:xfrm>
                </p:grpSpPr>
                <p:grpSp>
                  <p:nvGrpSpPr>
                    <p:cNvPr id="57231" name="Group 108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54" y="2643"/>
                      <a:ext cx="4" cy="11"/>
                      <a:chOff x="654" y="2643"/>
                      <a:chExt cx="4" cy="11"/>
                    </a:xfrm>
                  </p:grpSpPr>
                  <p:sp>
                    <p:nvSpPr>
                      <p:cNvPr id="57401" name="Rectangle 108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54" y="2643"/>
                        <a:ext cx="2" cy="11"/>
                      </a:xfrm>
                      <a:prstGeom prst="rect">
                        <a:avLst/>
                      </a:prstGeom>
                      <a:solidFill>
                        <a:srgbClr val="00000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57402" name="Rectangle 108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57" y="2643"/>
                        <a:ext cx="1" cy="11"/>
                      </a:xfrm>
                      <a:prstGeom prst="rect">
                        <a:avLst/>
                      </a:prstGeom>
                      <a:solidFill>
                        <a:srgbClr val="00000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</p:grpSp>
                <p:grpSp>
                  <p:nvGrpSpPr>
                    <p:cNvPr id="57232" name="Group 108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60" y="2643"/>
                      <a:ext cx="4" cy="11"/>
                      <a:chOff x="660" y="2643"/>
                      <a:chExt cx="4" cy="11"/>
                    </a:xfrm>
                  </p:grpSpPr>
                  <p:sp>
                    <p:nvSpPr>
                      <p:cNvPr id="57404" name="Rectangle 108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60" y="2643"/>
                        <a:ext cx="1" cy="11"/>
                      </a:xfrm>
                      <a:prstGeom prst="rect">
                        <a:avLst/>
                      </a:prstGeom>
                      <a:solidFill>
                        <a:srgbClr val="00000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57405" name="Rectangle 108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63" y="2643"/>
                        <a:ext cx="1" cy="11"/>
                      </a:xfrm>
                      <a:prstGeom prst="rect">
                        <a:avLst/>
                      </a:prstGeom>
                      <a:solidFill>
                        <a:srgbClr val="00000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</p:grpSp>
              </p:grpSp>
            </p:grpSp>
          </p:grpSp>
          <p:sp>
            <p:nvSpPr>
              <p:cNvPr id="57406" name="Freeform 1086"/>
              <p:cNvSpPr>
                <a:spLocks/>
              </p:cNvSpPr>
              <p:nvPr/>
            </p:nvSpPr>
            <p:spPr bwMode="auto">
              <a:xfrm>
                <a:off x="616" y="2635"/>
                <a:ext cx="243" cy="8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321" y="12"/>
                  </a:cxn>
                  <a:cxn ang="0">
                    <a:pos x="321" y="0"/>
                  </a:cxn>
                  <a:cxn ang="0">
                    <a:pos x="372" y="0"/>
                  </a:cxn>
                  <a:cxn ang="0">
                    <a:pos x="372" y="15"/>
                  </a:cxn>
                  <a:cxn ang="0">
                    <a:pos x="730" y="15"/>
                  </a:cxn>
                </a:cxnLst>
                <a:rect l="0" t="0" r="r" b="b"/>
                <a:pathLst>
                  <a:path w="730" h="15">
                    <a:moveTo>
                      <a:pt x="0" y="12"/>
                    </a:moveTo>
                    <a:lnTo>
                      <a:pt x="321" y="12"/>
                    </a:lnTo>
                    <a:lnTo>
                      <a:pt x="321" y="0"/>
                    </a:lnTo>
                    <a:lnTo>
                      <a:pt x="372" y="0"/>
                    </a:lnTo>
                    <a:lnTo>
                      <a:pt x="372" y="15"/>
                    </a:lnTo>
                    <a:lnTo>
                      <a:pt x="730" y="15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</p:grpSp>
        <p:grpSp>
          <p:nvGrpSpPr>
            <p:cNvPr id="57233" name="Group 1087"/>
            <p:cNvGrpSpPr>
              <a:grpSpLocks/>
            </p:cNvGrpSpPr>
            <p:nvPr/>
          </p:nvGrpSpPr>
          <p:grpSpPr bwMode="auto">
            <a:xfrm>
              <a:off x="514" y="2975"/>
              <a:ext cx="405" cy="68"/>
              <a:chOff x="530" y="2687"/>
              <a:chExt cx="405" cy="68"/>
            </a:xfrm>
          </p:grpSpPr>
          <p:grpSp>
            <p:nvGrpSpPr>
              <p:cNvPr id="57234" name="Group 1088"/>
              <p:cNvGrpSpPr>
                <a:grpSpLocks/>
              </p:cNvGrpSpPr>
              <p:nvPr/>
            </p:nvGrpSpPr>
            <p:grpSpPr bwMode="auto">
              <a:xfrm>
                <a:off x="530" y="2687"/>
                <a:ext cx="405" cy="68"/>
                <a:chOff x="530" y="2687"/>
                <a:chExt cx="405" cy="68"/>
              </a:xfrm>
            </p:grpSpPr>
            <p:sp>
              <p:nvSpPr>
                <p:cNvPr id="57409" name="Rectangle 1089"/>
                <p:cNvSpPr>
                  <a:spLocks noChangeArrowheads="1"/>
                </p:cNvSpPr>
                <p:nvPr/>
              </p:nvSpPr>
              <p:spPr bwMode="auto">
                <a:xfrm>
                  <a:off x="530" y="2740"/>
                  <a:ext cx="405" cy="15"/>
                </a:xfrm>
                <a:prstGeom prst="rect">
                  <a:avLst/>
                </a:prstGeom>
                <a:solidFill>
                  <a:srgbClr val="C0C0C0"/>
                </a:solidFill>
                <a:ln w="1588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57410" name="Freeform 1090"/>
                <p:cNvSpPr>
                  <a:spLocks/>
                </p:cNvSpPr>
                <p:nvPr/>
              </p:nvSpPr>
              <p:spPr bwMode="auto">
                <a:xfrm>
                  <a:off x="530" y="2687"/>
                  <a:ext cx="404" cy="55"/>
                </a:xfrm>
                <a:custGeom>
                  <a:avLst/>
                  <a:gdLst/>
                  <a:ahLst/>
                  <a:cxnLst>
                    <a:cxn ang="0">
                      <a:pos x="0" y="108"/>
                    </a:cxn>
                    <a:cxn ang="0">
                      <a:pos x="1211" y="108"/>
                    </a:cxn>
                    <a:cxn ang="0">
                      <a:pos x="1141" y="1"/>
                    </a:cxn>
                    <a:cxn ang="0">
                      <a:pos x="87" y="0"/>
                    </a:cxn>
                    <a:cxn ang="0">
                      <a:pos x="0" y="108"/>
                    </a:cxn>
                  </a:cxnLst>
                  <a:rect l="0" t="0" r="r" b="b"/>
                  <a:pathLst>
                    <a:path w="1211" h="108">
                      <a:moveTo>
                        <a:pt x="0" y="108"/>
                      </a:moveTo>
                      <a:lnTo>
                        <a:pt x="1211" y="108"/>
                      </a:lnTo>
                      <a:lnTo>
                        <a:pt x="1141" y="1"/>
                      </a:lnTo>
                      <a:lnTo>
                        <a:pt x="87" y="0"/>
                      </a:lnTo>
                      <a:lnTo>
                        <a:pt x="0" y="108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57411" name="Freeform 1091"/>
                <p:cNvSpPr>
                  <a:spLocks/>
                </p:cNvSpPr>
                <p:nvPr/>
              </p:nvSpPr>
              <p:spPr bwMode="auto">
                <a:xfrm>
                  <a:off x="542" y="2694"/>
                  <a:ext cx="379" cy="41"/>
                </a:xfrm>
                <a:custGeom>
                  <a:avLst/>
                  <a:gdLst/>
                  <a:ahLst/>
                  <a:cxnLst>
                    <a:cxn ang="0">
                      <a:pos x="66" y="0"/>
                    </a:cxn>
                    <a:cxn ang="0">
                      <a:pos x="0" y="82"/>
                    </a:cxn>
                    <a:cxn ang="0">
                      <a:pos x="1136" y="82"/>
                    </a:cxn>
                    <a:cxn ang="0">
                      <a:pos x="1085" y="0"/>
                    </a:cxn>
                  </a:cxnLst>
                  <a:rect l="0" t="0" r="r" b="b"/>
                  <a:pathLst>
                    <a:path w="1136" h="82">
                      <a:moveTo>
                        <a:pt x="66" y="0"/>
                      </a:moveTo>
                      <a:lnTo>
                        <a:pt x="0" y="82"/>
                      </a:lnTo>
                      <a:lnTo>
                        <a:pt x="1136" y="82"/>
                      </a:lnTo>
                      <a:lnTo>
                        <a:pt x="108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</p:grpSp>
          <p:grpSp>
            <p:nvGrpSpPr>
              <p:cNvPr id="57235" name="Group 1092"/>
              <p:cNvGrpSpPr>
                <a:grpSpLocks/>
              </p:cNvGrpSpPr>
              <p:nvPr/>
            </p:nvGrpSpPr>
            <p:grpSpPr bwMode="auto">
              <a:xfrm>
                <a:off x="575" y="2693"/>
                <a:ext cx="318" cy="12"/>
                <a:chOff x="575" y="2693"/>
                <a:chExt cx="318" cy="12"/>
              </a:xfrm>
            </p:grpSpPr>
            <p:sp>
              <p:nvSpPr>
                <p:cNvPr id="57413" name="Freeform 1093"/>
                <p:cNvSpPr>
                  <a:spLocks/>
                </p:cNvSpPr>
                <p:nvPr/>
              </p:nvSpPr>
              <p:spPr bwMode="auto">
                <a:xfrm>
                  <a:off x="575" y="2693"/>
                  <a:ext cx="12" cy="7"/>
                </a:xfrm>
                <a:custGeom>
                  <a:avLst/>
                  <a:gdLst/>
                  <a:ahLst/>
                  <a:cxnLst>
                    <a:cxn ang="0">
                      <a:pos x="11" y="0"/>
                    </a:cxn>
                    <a:cxn ang="0">
                      <a:pos x="38" y="0"/>
                    </a:cxn>
                    <a:cxn ang="0">
                      <a:pos x="30" y="15"/>
                    </a:cxn>
                    <a:cxn ang="0">
                      <a:pos x="0" y="15"/>
                    </a:cxn>
                    <a:cxn ang="0">
                      <a:pos x="11" y="0"/>
                    </a:cxn>
                  </a:cxnLst>
                  <a:rect l="0" t="0" r="r" b="b"/>
                  <a:pathLst>
                    <a:path w="38" h="15">
                      <a:moveTo>
                        <a:pt x="11" y="0"/>
                      </a:moveTo>
                      <a:lnTo>
                        <a:pt x="38" y="0"/>
                      </a:lnTo>
                      <a:lnTo>
                        <a:pt x="30" y="15"/>
                      </a:lnTo>
                      <a:lnTo>
                        <a:pt x="0" y="15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57414" name="Freeform 1094"/>
                <p:cNvSpPr>
                  <a:spLocks/>
                </p:cNvSpPr>
                <p:nvPr/>
              </p:nvSpPr>
              <p:spPr bwMode="auto">
                <a:xfrm>
                  <a:off x="606" y="2693"/>
                  <a:ext cx="50" cy="7"/>
                </a:xfrm>
                <a:custGeom>
                  <a:avLst/>
                  <a:gdLst/>
                  <a:ahLst/>
                  <a:cxnLst>
                    <a:cxn ang="0">
                      <a:pos x="7" y="0"/>
                    </a:cxn>
                    <a:cxn ang="0">
                      <a:pos x="151" y="0"/>
                    </a:cxn>
                    <a:cxn ang="0">
                      <a:pos x="146" y="14"/>
                    </a:cxn>
                    <a:cxn ang="0">
                      <a:pos x="0" y="14"/>
                    </a:cxn>
                    <a:cxn ang="0">
                      <a:pos x="7" y="0"/>
                    </a:cxn>
                  </a:cxnLst>
                  <a:rect l="0" t="0" r="r" b="b"/>
                  <a:pathLst>
                    <a:path w="151" h="14">
                      <a:moveTo>
                        <a:pt x="7" y="0"/>
                      </a:moveTo>
                      <a:lnTo>
                        <a:pt x="151" y="0"/>
                      </a:lnTo>
                      <a:lnTo>
                        <a:pt x="146" y="14"/>
                      </a:lnTo>
                      <a:lnTo>
                        <a:pt x="0" y="14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57415" name="Freeform 1095"/>
                <p:cNvSpPr>
                  <a:spLocks/>
                </p:cNvSpPr>
                <p:nvPr/>
              </p:nvSpPr>
              <p:spPr bwMode="auto">
                <a:xfrm>
                  <a:off x="670" y="2693"/>
                  <a:ext cx="48" cy="7"/>
                </a:xfrm>
                <a:custGeom>
                  <a:avLst/>
                  <a:gdLst/>
                  <a:ahLst/>
                  <a:cxnLst>
                    <a:cxn ang="0">
                      <a:pos x="6" y="0"/>
                    </a:cxn>
                    <a:cxn ang="0">
                      <a:pos x="143" y="0"/>
                    </a:cxn>
                    <a:cxn ang="0">
                      <a:pos x="142" y="15"/>
                    </a:cxn>
                    <a:cxn ang="0">
                      <a:pos x="0" y="15"/>
                    </a:cxn>
                    <a:cxn ang="0">
                      <a:pos x="6" y="0"/>
                    </a:cxn>
                  </a:cxnLst>
                  <a:rect l="0" t="0" r="r" b="b"/>
                  <a:pathLst>
                    <a:path w="143" h="15">
                      <a:moveTo>
                        <a:pt x="6" y="0"/>
                      </a:moveTo>
                      <a:lnTo>
                        <a:pt x="143" y="0"/>
                      </a:lnTo>
                      <a:lnTo>
                        <a:pt x="142" y="15"/>
                      </a:lnTo>
                      <a:lnTo>
                        <a:pt x="0" y="15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57416" name="Freeform 1096"/>
                <p:cNvSpPr>
                  <a:spLocks/>
                </p:cNvSpPr>
                <p:nvPr/>
              </p:nvSpPr>
              <p:spPr bwMode="auto">
                <a:xfrm>
                  <a:off x="727" y="2693"/>
                  <a:ext cx="49" cy="7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147" y="0"/>
                    </a:cxn>
                    <a:cxn ang="0">
                      <a:pos x="147" y="15"/>
                    </a:cxn>
                    <a:cxn ang="0">
                      <a:pos x="0" y="15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147" h="15">
                      <a:moveTo>
                        <a:pt x="2" y="0"/>
                      </a:moveTo>
                      <a:lnTo>
                        <a:pt x="147" y="0"/>
                      </a:lnTo>
                      <a:lnTo>
                        <a:pt x="147" y="15"/>
                      </a:lnTo>
                      <a:lnTo>
                        <a:pt x="0" y="15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57417" name="Freeform 1097"/>
                <p:cNvSpPr>
                  <a:spLocks/>
                </p:cNvSpPr>
                <p:nvPr/>
              </p:nvSpPr>
              <p:spPr bwMode="auto">
                <a:xfrm>
                  <a:off x="787" y="2693"/>
                  <a:ext cx="43" cy="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26" y="0"/>
                    </a:cxn>
                    <a:cxn ang="0">
                      <a:pos x="130" y="16"/>
                    </a:cxn>
                    <a:cxn ang="0">
                      <a:pos x="0" y="16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30" h="16">
                      <a:moveTo>
                        <a:pt x="0" y="0"/>
                      </a:moveTo>
                      <a:lnTo>
                        <a:pt x="126" y="0"/>
                      </a:lnTo>
                      <a:lnTo>
                        <a:pt x="130" y="16"/>
                      </a:lnTo>
                      <a:lnTo>
                        <a:pt x="0" y="1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57418" name="Freeform 1098"/>
                <p:cNvSpPr>
                  <a:spLocks/>
                </p:cNvSpPr>
                <p:nvPr/>
              </p:nvSpPr>
              <p:spPr bwMode="auto">
                <a:xfrm>
                  <a:off x="840" y="2698"/>
                  <a:ext cx="53" cy="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44" y="0"/>
                    </a:cxn>
                    <a:cxn ang="0">
                      <a:pos x="159" y="14"/>
                    </a:cxn>
                    <a:cxn ang="0">
                      <a:pos x="6" y="1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59" h="14">
                      <a:moveTo>
                        <a:pt x="0" y="0"/>
                      </a:moveTo>
                      <a:lnTo>
                        <a:pt x="144" y="0"/>
                      </a:lnTo>
                      <a:lnTo>
                        <a:pt x="159" y="14"/>
                      </a:lnTo>
                      <a:lnTo>
                        <a:pt x="6" y="1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</p:grpSp>
          <p:grpSp>
            <p:nvGrpSpPr>
              <p:cNvPr id="57238" name="Group 1099"/>
              <p:cNvGrpSpPr>
                <a:grpSpLocks/>
              </p:cNvGrpSpPr>
              <p:nvPr/>
            </p:nvGrpSpPr>
            <p:grpSpPr bwMode="auto">
              <a:xfrm>
                <a:off x="563" y="2707"/>
                <a:ext cx="334" cy="23"/>
                <a:chOff x="563" y="2707"/>
                <a:chExt cx="334" cy="23"/>
              </a:xfrm>
            </p:grpSpPr>
            <p:grpSp>
              <p:nvGrpSpPr>
                <p:cNvPr id="57241" name="Group 1100"/>
                <p:cNvGrpSpPr>
                  <a:grpSpLocks/>
                </p:cNvGrpSpPr>
                <p:nvPr/>
              </p:nvGrpSpPr>
              <p:grpSpPr bwMode="auto">
                <a:xfrm>
                  <a:off x="591" y="2708"/>
                  <a:ext cx="166" cy="20"/>
                  <a:chOff x="591" y="2708"/>
                  <a:chExt cx="166" cy="20"/>
                </a:xfrm>
              </p:grpSpPr>
              <p:sp>
                <p:nvSpPr>
                  <p:cNvPr id="57421" name="Line 1101"/>
                  <p:cNvSpPr>
                    <a:spLocks noChangeShapeType="1"/>
                  </p:cNvSpPr>
                  <p:nvPr/>
                </p:nvSpPr>
                <p:spPr bwMode="auto">
                  <a:xfrm>
                    <a:off x="591" y="2708"/>
                    <a:ext cx="157" cy="1"/>
                  </a:xfrm>
                  <a:prstGeom prst="line">
                    <a:avLst/>
                  </a:prstGeom>
                  <a:noFill/>
                  <a:ln w="158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57422" name="Line 1102"/>
                  <p:cNvSpPr>
                    <a:spLocks noChangeShapeType="1"/>
                  </p:cNvSpPr>
                  <p:nvPr/>
                </p:nvSpPr>
                <p:spPr bwMode="auto">
                  <a:xfrm>
                    <a:off x="598" y="2714"/>
                    <a:ext cx="159" cy="1"/>
                  </a:xfrm>
                  <a:prstGeom prst="line">
                    <a:avLst/>
                  </a:prstGeom>
                  <a:noFill/>
                  <a:ln w="158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57423" name="Line 1103"/>
                  <p:cNvSpPr>
                    <a:spLocks noChangeShapeType="1"/>
                  </p:cNvSpPr>
                  <p:nvPr/>
                </p:nvSpPr>
                <p:spPr bwMode="auto">
                  <a:xfrm>
                    <a:off x="599" y="2720"/>
                    <a:ext cx="140" cy="1"/>
                  </a:xfrm>
                  <a:prstGeom prst="line">
                    <a:avLst/>
                  </a:prstGeom>
                  <a:noFill/>
                  <a:ln w="158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57424" name="Line 1104"/>
                  <p:cNvSpPr>
                    <a:spLocks noChangeShapeType="1"/>
                  </p:cNvSpPr>
                  <p:nvPr/>
                </p:nvSpPr>
                <p:spPr bwMode="auto">
                  <a:xfrm>
                    <a:off x="603" y="2727"/>
                    <a:ext cx="18" cy="1"/>
                  </a:xfrm>
                  <a:prstGeom prst="line">
                    <a:avLst/>
                  </a:prstGeom>
                  <a:noFill/>
                  <a:ln w="158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</p:grpSp>
            <p:grpSp>
              <p:nvGrpSpPr>
                <p:cNvPr id="57242" name="Group 1105"/>
                <p:cNvGrpSpPr>
                  <a:grpSpLocks/>
                </p:cNvGrpSpPr>
                <p:nvPr/>
              </p:nvGrpSpPr>
              <p:grpSpPr bwMode="auto">
                <a:xfrm>
                  <a:off x="563" y="2710"/>
                  <a:ext cx="27" cy="14"/>
                  <a:chOff x="563" y="2710"/>
                  <a:chExt cx="27" cy="14"/>
                </a:xfrm>
              </p:grpSpPr>
              <p:sp>
                <p:nvSpPr>
                  <p:cNvPr id="57426" name="Line 1106"/>
                  <p:cNvSpPr>
                    <a:spLocks noChangeShapeType="1"/>
                  </p:cNvSpPr>
                  <p:nvPr/>
                </p:nvSpPr>
                <p:spPr bwMode="auto">
                  <a:xfrm>
                    <a:off x="569" y="2710"/>
                    <a:ext cx="16" cy="1"/>
                  </a:xfrm>
                  <a:prstGeom prst="line">
                    <a:avLst/>
                  </a:prstGeom>
                  <a:noFill/>
                  <a:ln w="158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57427" name="Line 1107"/>
                  <p:cNvSpPr>
                    <a:spLocks noChangeShapeType="1"/>
                  </p:cNvSpPr>
                  <p:nvPr/>
                </p:nvSpPr>
                <p:spPr bwMode="auto">
                  <a:xfrm>
                    <a:off x="567" y="2717"/>
                    <a:ext cx="15" cy="1"/>
                  </a:xfrm>
                  <a:prstGeom prst="line">
                    <a:avLst/>
                  </a:prstGeom>
                  <a:noFill/>
                  <a:ln w="158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57428" name="Line 1108"/>
                  <p:cNvSpPr>
                    <a:spLocks noChangeShapeType="1"/>
                  </p:cNvSpPr>
                  <p:nvPr/>
                </p:nvSpPr>
                <p:spPr bwMode="auto">
                  <a:xfrm>
                    <a:off x="563" y="2723"/>
                    <a:ext cx="27" cy="1"/>
                  </a:xfrm>
                  <a:prstGeom prst="line">
                    <a:avLst/>
                  </a:prstGeom>
                  <a:noFill/>
                  <a:ln w="158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</p:grpSp>
            <p:grpSp>
              <p:nvGrpSpPr>
                <p:cNvPr id="57245" name="Group 1109"/>
                <p:cNvGrpSpPr>
                  <a:grpSpLocks/>
                </p:cNvGrpSpPr>
                <p:nvPr/>
              </p:nvGrpSpPr>
              <p:grpSpPr bwMode="auto">
                <a:xfrm>
                  <a:off x="627" y="2707"/>
                  <a:ext cx="152" cy="21"/>
                  <a:chOff x="627" y="2707"/>
                  <a:chExt cx="152" cy="21"/>
                </a:xfrm>
              </p:grpSpPr>
              <p:sp>
                <p:nvSpPr>
                  <p:cNvPr id="57430" name="Line 1110"/>
                  <p:cNvSpPr>
                    <a:spLocks noChangeShapeType="1"/>
                  </p:cNvSpPr>
                  <p:nvPr/>
                </p:nvSpPr>
                <p:spPr bwMode="auto">
                  <a:xfrm>
                    <a:off x="627" y="2727"/>
                    <a:ext cx="94" cy="1"/>
                  </a:xfrm>
                  <a:prstGeom prst="line">
                    <a:avLst/>
                  </a:prstGeom>
                  <a:noFill/>
                  <a:ln w="158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57431" name="Line 1111"/>
                  <p:cNvSpPr>
                    <a:spLocks noChangeShapeType="1"/>
                  </p:cNvSpPr>
                  <p:nvPr/>
                </p:nvSpPr>
                <p:spPr bwMode="auto">
                  <a:xfrm>
                    <a:off x="756" y="2707"/>
                    <a:ext cx="21" cy="1"/>
                  </a:xfrm>
                  <a:prstGeom prst="line">
                    <a:avLst/>
                  </a:prstGeom>
                  <a:noFill/>
                  <a:ln w="158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57432" name="Line 1112"/>
                  <p:cNvSpPr>
                    <a:spLocks noChangeShapeType="1"/>
                  </p:cNvSpPr>
                  <p:nvPr/>
                </p:nvSpPr>
                <p:spPr bwMode="auto">
                  <a:xfrm>
                    <a:off x="761" y="2714"/>
                    <a:ext cx="18" cy="1"/>
                  </a:xfrm>
                  <a:prstGeom prst="line">
                    <a:avLst/>
                  </a:prstGeom>
                  <a:noFill/>
                  <a:ln w="158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57433" name="Line 1113"/>
                  <p:cNvSpPr>
                    <a:spLocks noChangeShapeType="1"/>
                  </p:cNvSpPr>
                  <p:nvPr/>
                </p:nvSpPr>
                <p:spPr bwMode="auto">
                  <a:xfrm>
                    <a:off x="749" y="2721"/>
                    <a:ext cx="30" cy="1"/>
                  </a:xfrm>
                  <a:prstGeom prst="line">
                    <a:avLst/>
                  </a:prstGeom>
                  <a:noFill/>
                  <a:ln w="158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57434" name="Line 1114"/>
                  <p:cNvSpPr>
                    <a:spLocks noChangeShapeType="1"/>
                  </p:cNvSpPr>
                  <p:nvPr/>
                </p:nvSpPr>
                <p:spPr bwMode="auto">
                  <a:xfrm>
                    <a:off x="725" y="2727"/>
                    <a:ext cx="15" cy="1"/>
                  </a:xfrm>
                  <a:prstGeom prst="line">
                    <a:avLst/>
                  </a:prstGeom>
                  <a:noFill/>
                  <a:ln w="158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57435" name="Line 1115"/>
                  <p:cNvSpPr>
                    <a:spLocks noChangeShapeType="1"/>
                  </p:cNvSpPr>
                  <p:nvPr/>
                </p:nvSpPr>
                <p:spPr bwMode="auto">
                  <a:xfrm>
                    <a:off x="745" y="2727"/>
                    <a:ext cx="32" cy="1"/>
                  </a:xfrm>
                  <a:prstGeom prst="line">
                    <a:avLst/>
                  </a:prstGeom>
                  <a:noFill/>
                  <a:ln w="158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</p:grpSp>
            <p:grpSp>
              <p:nvGrpSpPr>
                <p:cNvPr id="57248" name="Group 1116"/>
                <p:cNvGrpSpPr>
                  <a:grpSpLocks/>
                </p:cNvGrpSpPr>
                <p:nvPr/>
              </p:nvGrpSpPr>
              <p:grpSpPr bwMode="auto">
                <a:xfrm>
                  <a:off x="786" y="2710"/>
                  <a:ext cx="47" cy="19"/>
                  <a:chOff x="786" y="2710"/>
                  <a:chExt cx="47" cy="19"/>
                </a:xfrm>
              </p:grpSpPr>
              <p:sp>
                <p:nvSpPr>
                  <p:cNvPr id="57437" name="Line 1117"/>
                  <p:cNvSpPr>
                    <a:spLocks noChangeShapeType="1"/>
                  </p:cNvSpPr>
                  <p:nvPr/>
                </p:nvSpPr>
                <p:spPr bwMode="auto">
                  <a:xfrm>
                    <a:off x="786" y="2710"/>
                    <a:ext cx="44" cy="1"/>
                  </a:xfrm>
                  <a:prstGeom prst="line">
                    <a:avLst/>
                  </a:prstGeom>
                  <a:noFill/>
                  <a:ln w="158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57438" name="Line 1118"/>
                  <p:cNvSpPr>
                    <a:spLocks noChangeShapeType="1"/>
                  </p:cNvSpPr>
                  <p:nvPr/>
                </p:nvSpPr>
                <p:spPr bwMode="auto">
                  <a:xfrm>
                    <a:off x="793" y="2718"/>
                    <a:ext cx="38" cy="1"/>
                  </a:xfrm>
                  <a:prstGeom prst="line">
                    <a:avLst/>
                  </a:prstGeom>
                  <a:noFill/>
                  <a:ln w="158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57439" name="Line 1119"/>
                  <p:cNvSpPr>
                    <a:spLocks noChangeShapeType="1"/>
                  </p:cNvSpPr>
                  <p:nvPr/>
                </p:nvSpPr>
                <p:spPr bwMode="auto">
                  <a:xfrm>
                    <a:off x="793" y="2728"/>
                    <a:ext cx="40" cy="1"/>
                  </a:xfrm>
                  <a:prstGeom prst="line">
                    <a:avLst/>
                  </a:prstGeom>
                  <a:noFill/>
                  <a:ln w="158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</p:grpSp>
            <p:grpSp>
              <p:nvGrpSpPr>
                <p:cNvPr id="57249" name="Group 1120"/>
                <p:cNvGrpSpPr>
                  <a:grpSpLocks/>
                </p:cNvGrpSpPr>
                <p:nvPr/>
              </p:nvGrpSpPr>
              <p:grpSpPr bwMode="auto">
                <a:xfrm>
                  <a:off x="842" y="2710"/>
                  <a:ext cx="55" cy="20"/>
                  <a:chOff x="842" y="2710"/>
                  <a:chExt cx="55" cy="20"/>
                </a:xfrm>
              </p:grpSpPr>
              <p:sp>
                <p:nvSpPr>
                  <p:cNvPr id="57441" name="Line 1121"/>
                  <p:cNvSpPr>
                    <a:spLocks noChangeShapeType="1"/>
                  </p:cNvSpPr>
                  <p:nvPr/>
                </p:nvSpPr>
                <p:spPr bwMode="auto">
                  <a:xfrm>
                    <a:off x="846" y="2710"/>
                    <a:ext cx="42" cy="1"/>
                  </a:xfrm>
                  <a:prstGeom prst="line">
                    <a:avLst/>
                  </a:prstGeom>
                  <a:noFill/>
                  <a:ln w="158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57442" name="Line 1122"/>
                  <p:cNvSpPr>
                    <a:spLocks noChangeShapeType="1"/>
                  </p:cNvSpPr>
                  <p:nvPr/>
                </p:nvSpPr>
                <p:spPr bwMode="auto">
                  <a:xfrm>
                    <a:off x="842" y="2717"/>
                    <a:ext cx="34" cy="1"/>
                  </a:xfrm>
                  <a:prstGeom prst="line">
                    <a:avLst/>
                  </a:prstGeom>
                  <a:noFill/>
                  <a:ln w="158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57443" name="Line 1123"/>
                  <p:cNvSpPr>
                    <a:spLocks noChangeShapeType="1"/>
                  </p:cNvSpPr>
                  <p:nvPr/>
                </p:nvSpPr>
                <p:spPr bwMode="auto">
                  <a:xfrm>
                    <a:off x="846" y="2723"/>
                    <a:ext cx="31" cy="1"/>
                  </a:xfrm>
                  <a:prstGeom prst="line">
                    <a:avLst/>
                  </a:prstGeom>
                  <a:noFill/>
                  <a:ln w="158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57444" name="Line 1124"/>
                  <p:cNvSpPr>
                    <a:spLocks noChangeShapeType="1"/>
                  </p:cNvSpPr>
                  <p:nvPr/>
                </p:nvSpPr>
                <p:spPr bwMode="auto">
                  <a:xfrm>
                    <a:off x="844" y="2729"/>
                    <a:ext cx="40" cy="1"/>
                  </a:xfrm>
                  <a:prstGeom prst="line">
                    <a:avLst/>
                  </a:prstGeom>
                  <a:noFill/>
                  <a:ln w="158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57445" name="Line 1125"/>
                  <p:cNvSpPr>
                    <a:spLocks noChangeShapeType="1"/>
                  </p:cNvSpPr>
                  <p:nvPr/>
                </p:nvSpPr>
                <p:spPr bwMode="auto">
                  <a:xfrm>
                    <a:off x="883" y="2718"/>
                    <a:ext cx="11" cy="1"/>
                  </a:xfrm>
                  <a:prstGeom prst="line">
                    <a:avLst/>
                  </a:prstGeom>
                  <a:noFill/>
                  <a:ln w="158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57446" name="Line 1126"/>
                  <p:cNvSpPr>
                    <a:spLocks noChangeShapeType="1"/>
                  </p:cNvSpPr>
                  <p:nvPr/>
                </p:nvSpPr>
                <p:spPr bwMode="auto">
                  <a:xfrm>
                    <a:off x="887" y="2726"/>
                    <a:ext cx="10" cy="1"/>
                  </a:xfrm>
                  <a:prstGeom prst="line">
                    <a:avLst/>
                  </a:prstGeom>
                  <a:noFill/>
                  <a:ln w="158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</p:grpSp>
          </p:grpSp>
        </p:grpSp>
        <p:grpSp>
          <p:nvGrpSpPr>
            <p:cNvPr id="57250" name="Group 1127"/>
            <p:cNvGrpSpPr>
              <a:grpSpLocks/>
            </p:cNvGrpSpPr>
            <p:nvPr/>
          </p:nvGrpSpPr>
          <p:grpSpPr bwMode="auto">
            <a:xfrm>
              <a:off x="633" y="2839"/>
              <a:ext cx="176" cy="44"/>
              <a:chOff x="649" y="2551"/>
              <a:chExt cx="176" cy="44"/>
            </a:xfrm>
          </p:grpSpPr>
          <p:grpSp>
            <p:nvGrpSpPr>
              <p:cNvPr id="57253" name="Group 1128"/>
              <p:cNvGrpSpPr>
                <a:grpSpLocks/>
              </p:cNvGrpSpPr>
              <p:nvPr/>
            </p:nvGrpSpPr>
            <p:grpSpPr bwMode="auto">
              <a:xfrm>
                <a:off x="649" y="2564"/>
                <a:ext cx="176" cy="31"/>
                <a:chOff x="649" y="2564"/>
                <a:chExt cx="176" cy="31"/>
              </a:xfrm>
            </p:grpSpPr>
            <p:sp>
              <p:nvSpPr>
                <p:cNvPr id="57449" name="Freeform 1129"/>
                <p:cNvSpPr>
                  <a:spLocks/>
                </p:cNvSpPr>
                <p:nvPr/>
              </p:nvSpPr>
              <p:spPr bwMode="auto">
                <a:xfrm>
                  <a:off x="649" y="2564"/>
                  <a:ext cx="176" cy="16"/>
                </a:xfrm>
                <a:custGeom>
                  <a:avLst/>
                  <a:gdLst/>
                  <a:ahLst/>
                  <a:cxnLst>
                    <a:cxn ang="0">
                      <a:pos x="0" y="31"/>
                    </a:cxn>
                    <a:cxn ang="0">
                      <a:pos x="527" y="31"/>
                    </a:cxn>
                    <a:cxn ang="0">
                      <a:pos x="496" y="0"/>
                    </a:cxn>
                    <a:cxn ang="0">
                      <a:pos x="32" y="0"/>
                    </a:cxn>
                    <a:cxn ang="0">
                      <a:pos x="0" y="31"/>
                    </a:cxn>
                  </a:cxnLst>
                  <a:rect l="0" t="0" r="r" b="b"/>
                  <a:pathLst>
                    <a:path w="527" h="31">
                      <a:moveTo>
                        <a:pt x="0" y="31"/>
                      </a:moveTo>
                      <a:lnTo>
                        <a:pt x="527" y="31"/>
                      </a:lnTo>
                      <a:lnTo>
                        <a:pt x="496" y="0"/>
                      </a:lnTo>
                      <a:lnTo>
                        <a:pt x="32" y="0"/>
                      </a:lnTo>
                      <a:lnTo>
                        <a:pt x="0" y="31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57450" name="Rectangle 1130"/>
                <p:cNvSpPr>
                  <a:spLocks noChangeArrowheads="1"/>
                </p:cNvSpPr>
                <p:nvPr/>
              </p:nvSpPr>
              <p:spPr bwMode="auto">
                <a:xfrm>
                  <a:off x="649" y="2579"/>
                  <a:ext cx="176" cy="16"/>
                </a:xfrm>
                <a:prstGeom prst="rect">
                  <a:avLst/>
                </a:prstGeom>
                <a:solidFill>
                  <a:srgbClr val="C0C0C0"/>
                </a:solidFill>
                <a:ln w="1588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</p:grpSp>
          <p:sp>
            <p:nvSpPr>
              <p:cNvPr id="57451" name="Freeform 1131"/>
              <p:cNvSpPr>
                <a:spLocks/>
              </p:cNvSpPr>
              <p:nvPr/>
            </p:nvSpPr>
            <p:spPr bwMode="auto">
              <a:xfrm>
                <a:off x="690" y="2551"/>
                <a:ext cx="93" cy="28"/>
              </a:xfrm>
              <a:custGeom>
                <a:avLst/>
                <a:gdLst/>
                <a:ahLst/>
                <a:cxnLst>
                  <a:cxn ang="0">
                    <a:pos x="0" y="31"/>
                  </a:cxn>
                  <a:cxn ang="0">
                    <a:pos x="0" y="0"/>
                  </a:cxn>
                  <a:cxn ang="0">
                    <a:pos x="280" y="0"/>
                  </a:cxn>
                  <a:cxn ang="0">
                    <a:pos x="280" y="32"/>
                  </a:cxn>
                  <a:cxn ang="0">
                    <a:pos x="279" y="35"/>
                  </a:cxn>
                  <a:cxn ang="0">
                    <a:pos x="278" y="37"/>
                  </a:cxn>
                  <a:cxn ang="0">
                    <a:pos x="272" y="41"/>
                  </a:cxn>
                  <a:cxn ang="0">
                    <a:pos x="266" y="43"/>
                  </a:cxn>
                  <a:cxn ang="0">
                    <a:pos x="258" y="45"/>
                  </a:cxn>
                  <a:cxn ang="0">
                    <a:pos x="251" y="47"/>
                  </a:cxn>
                  <a:cxn ang="0">
                    <a:pos x="241" y="48"/>
                  </a:cxn>
                  <a:cxn ang="0">
                    <a:pos x="231" y="50"/>
                  </a:cxn>
                  <a:cxn ang="0">
                    <a:pos x="221" y="51"/>
                  </a:cxn>
                  <a:cxn ang="0">
                    <a:pos x="206" y="54"/>
                  </a:cxn>
                  <a:cxn ang="0">
                    <a:pos x="194" y="54"/>
                  </a:cxn>
                  <a:cxn ang="0">
                    <a:pos x="182" y="55"/>
                  </a:cxn>
                  <a:cxn ang="0">
                    <a:pos x="169" y="56"/>
                  </a:cxn>
                  <a:cxn ang="0">
                    <a:pos x="154" y="56"/>
                  </a:cxn>
                  <a:cxn ang="0">
                    <a:pos x="134" y="56"/>
                  </a:cxn>
                  <a:cxn ang="0">
                    <a:pos x="116" y="56"/>
                  </a:cxn>
                  <a:cxn ang="0">
                    <a:pos x="99" y="55"/>
                  </a:cxn>
                  <a:cxn ang="0">
                    <a:pos x="82" y="54"/>
                  </a:cxn>
                  <a:cxn ang="0">
                    <a:pos x="70" y="52"/>
                  </a:cxn>
                  <a:cxn ang="0">
                    <a:pos x="59" y="51"/>
                  </a:cxn>
                  <a:cxn ang="0">
                    <a:pos x="47" y="49"/>
                  </a:cxn>
                  <a:cxn ang="0">
                    <a:pos x="37" y="48"/>
                  </a:cxn>
                  <a:cxn ang="0">
                    <a:pos x="27" y="46"/>
                  </a:cxn>
                  <a:cxn ang="0">
                    <a:pos x="18" y="43"/>
                  </a:cxn>
                  <a:cxn ang="0">
                    <a:pos x="12" y="41"/>
                  </a:cxn>
                  <a:cxn ang="0">
                    <a:pos x="8" y="40"/>
                  </a:cxn>
                  <a:cxn ang="0">
                    <a:pos x="4" y="36"/>
                  </a:cxn>
                  <a:cxn ang="0">
                    <a:pos x="3" y="34"/>
                  </a:cxn>
                  <a:cxn ang="0">
                    <a:pos x="0" y="31"/>
                  </a:cxn>
                </a:cxnLst>
                <a:rect l="0" t="0" r="r" b="b"/>
                <a:pathLst>
                  <a:path w="280" h="56">
                    <a:moveTo>
                      <a:pt x="0" y="31"/>
                    </a:moveTo>
                    <a:lnTo>
                      <a:pt x="0" y="0"/>
                    </a:lnTo>
                    <a:lnTo>
                      <a:pt x="280" y="0"/>
                    </a:lnTo>
                    <a:lnTo>
                      <a:pt x="280" y="32"/>
                    </a:lnTo>
                    <a:lnTo>
                      <a:pt x="279" y="35"/>
                    </a:lnTo>
                    <a:lnTo>
                      <a:pt x="278" y="37"/>
                    </a:lnTo>
                    <a:lnTo>
                      <a:pt x="272" y="41"/>
                    </a:lnTo>
                    <a:lnTo>
                      <a:pt x="266" y="43"/>
                    </a:lnTo>
                    <a:lnTo>
                      <a:pt x="258" y="45"/>
                    </a:lnTo>
                    <a:lnTo>
                      <a:pt x="251" y="47"/>
                    </a:lnTo>
                    <a:lnTo>
                      <a:pt x="241" y="48"/>
                    </a:lnTo>
                    <a:lnTo>
                      <a:pt x="231" y="50"/>
                    </a:lnTo>
                    <a:lnTo>
                      <a:pt x="221" y="51"/>
                    </a:lnTo>
                    <a:lnTo>
                      <a:pt x="206" y="54"/>
                    </a:lnTo>
                    <a:lnTo>
                      <a:pt x="194" y="54"/>
                    </a:lnTo>
                    <a:lnTo>
                      <a:pt x="182" y="55"/>
                    </a:lnTo>
                    <a:lnTo>
                      <a:pt x="169" y="56"/>
                    </a:lnTo>
                    <a:lnTo>
                      <a:pt x="154" y="56"/>
                    </a:lnTo>
                    <a:lnTo>
                      <a:pt x="134" y="56"/>
                    </a:lnTo>
                    <a:lnTo>
                      <a:pt x="116" y="56"/>
                    </a:lnTo>
                    <a:lnTo>
                      <a:pt x="99" y="55"/>
                    </a:lnTo>
                    <a:lnTo>
                      <a:pt x="82" y="54"/>
                    </a:lnTo>
                    <a:lnTo>
                      <a:pt x="70" y="52"/>
                    </a:lnTo>
                    <a:lnTo>
                      <a:pt x="59" y="51"/>
                    </a:lnTo>
                    <a:lnTo>
                      <a:pt x="47" y="49"/>
                    </a:lnTo>
                    <a:lnTo>
                      <a:pt x="37" y="48"/>
                    </a:lnTo>
                    <a:lnTo>
                      <a:pt x="27" y="46"/>
                    </a:lnTo>
                    <a:lnTo>
                      <a:pt x="18" y="43"/>
                    </a:lnTo>
                    <a:lnTo>
                      <a:pt x="12" y="41"/>
                    </a:lnTo>
                    <a:lnTo>
                      <a:pt x="8" y="40"/>
                    </a:lnTo>
                    <a:lnTo>
                      <a:pt x="4" y="36"/>
                    </a:lnTo>
                    <a:lnTo>
                      <a:pt x="3" y="34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C0C0C0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</p:grpSp>
        <p:grpSp>
          <p:nvGrpSpPr>
            <p:cNvPr id="57256" name="Group 1132"/>
            <p:cNvGrpSpPr>
              <a:grpSpLocks/>
            </p:cNvGrpSpPr>
            <p:nvPr/>
          </p:nvGrpSpPr>
          <p:grpSpPr bwMode="auto">
            <a:xfrm>
              <a:off x="617" y="2641"/>
              <a:ext cx="220" cy="190"/>
              <a:chOff x="1077" y="2701"/>
              <a:chExt cx="220" cy="190"/>
            </a:xfrm>
          </p:grpSpPr>
          <p:sp>
            <p:nvSpPr>
              <p:cNvPr id="57453" name="AutoShape 1133"/>
              <p:cNvSpPr>
                <a:spLocks noChangeArrowheads="1"/>
              </p:cNvSpPr>
              <p:nvPr/>
            </p:nvSpPr>
            <p:spPr bwMode="auto">
              <a:xfrm>
                <a:off x="1077" y="2701"/>
                <a:ext cx="220" cy="190"/>
              </a:xfrm>
              <a:prstGeom prst="roundRect">
                <a:avLst>
                  <a:gd name="adj" fmla="val 12287"/>
                </a:avLst>
              </a:prstGeom>
              <a:solidFill>
                <a:srgbClr val="969696"/>
              </a:solidFill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7454" name="AutoShape 1134"/>
              <p:cNvSpPr>
                <a:spLocks noChangeArrowheads="1"/>
              </p:cNvSpPr>
              <p:nvPr/>
            </p:nvSpPr>
            <p:spPr bwMode="auto">
              <a:xfrm>
                <a:off x="1102" y="2721"/>
                <a:ext cx="170" cy="149"/>
              </a:xfrm>
              <a:prstGeom prst="roundRect">
                <a:avLst>
                  <a:gd name="adj" fmla="val 12273"/>
                </a:avLst>
              </a:prstGeom>
              <a:solidFill>
                <a:schemeClr val="bg1"/>
              </a:solidFill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</p:grpSp>
      </p:grpSp>
      <p:sp>
        <p:nvSpPr>
          <p:cNvPr id="57455" name="Freeform 1135"/>
          <p:cNvSpPr>
            <a:spLocks/>
          </p:cNvSpPr>
          <p:nvPr/>
        </p:nvSpPr>
        <p:spPr bwMode="auto">
          <a:xfrm>
            <a:off x="3162300" y="3311525"/>
            <a:ext cx="2163763" cy="214313"/>
          </a:xfrm>
          <a:custGeom>
            <a:avLst/>
            <a:gdLst/>
            <a:ahLst/>
            <a:cxnLst>
              <a:cxn ang="0">
                <a:pos x="0" y="6"/>
              </a:cxn>
              <a:cxn ang="0">
                <a:pos x="0" y="135"/>
              </a:cxn>
              <a:cxn ang="0">
                <a:pos x="1363" y="135"/>
              </a:cxn>
              <a:cxn ang="0">
                <a:pos x="1358" y="0"/>
              </a:cxn>
            </a:cxnLst>
            <a:rect l="0" t="0" r="r" b="b"/>
            <a:pathLst>
              <a:path w="1363" h="135">
                <a:moveTo>
                  <a:pt x="0" y="6"/>
                </a:moveTo>
                <a:lnTo>
                  <a:pt x="0" y="135"/>
                </a:lnTo>
                <a:lnTo>
                  <a:pt x="1363" y="135"/>
                </a:lnTo>
                <a:lnTo>
                  <a:pt x="1358" y="0"/>
                </a:lnTo>
              </a:path>
            </a:pathLst>
          </a:custGeom>
          <a:noFill/>
          <a:ln w="19050" cmpd="sng">
            <a:solidFill>
              <a:srgbClr val="6699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57456" name="Line 1136"/>
          <p:cNvSpPr>
            <a:spLocks noChangeShapeType="1"/>
          </p:cNvSpPr>
          <p:nvPr/>
        </p:nvSpPr>
        <p:spPr bwMode="auto">
          <a:xfrm>
            <a:off x="4300538" y="3330575"/>
            <a:ext cx="0" cy="736600"/>
          </a:xfrm>
          <a:prstGeom prst="line">
            <a:avLst/>
          </a:prstGeom>
          <a:noFill/>
          <a:ln w="19050">
            <a:solidFill>
              <a:srgbClr val="6699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57457" name="Text Box 1137"/>
          <p:cNvSpPr txBox="1">
            <a:spLocks noChangeArrowheads="1"/>
          </p:cNvSpPr>
          <p:nvPr/>
        </p:nvSpPr>
        <p:spPr bwMode="auto">
          <a:xfrm>
            <a:off x="4554538" y="38131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sz="2400">
              <a:latin typeface="Times" charset="0"/>
            </a:endParaRPr>
          </a:p>
        </p:txBody>
      </p:sp>
      <p:sp>
        <p:nvSpPr>
          <p:cNvPr id="57458" name="Text Box 1138"/>
          <p:cNvSpPr txBox="1">
            <a:spLocks noChangeArrowheads="1"/>
          </p:cNvSpPr>
          <p:nvPr/>
        </p:nvSpPr>
        <p:spPr bwMode="auto">
          <a:xfrm>
            <a:off x="3941763" y="4775200"/>
            <a:ext cx="3778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/>
              <a:t>H1</a:t>
            </a:r>
          </a:p>
        </p:txBody>
      </p:sp>
      <p:sp>
        <p:nvSpPr>
          <p:cNvPr id="57459" name="Text Box 1139"/>
          <p:cNvSpPr txBox="1">
            <a:spLocks noChangeArrowheads="1"/>
          </p:cNvSpPr>
          <p:nvPr/>
        </p:nvSpPr>
        <p:spPr bwMode="auto">
          <a:xfrm>
            <a:off x="3271838" y="3492500"/>
            <a:ext cx="4968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/>
              <a:t>HSE</a:t>
            </a:r>
          </a:p>
        </p:txBody>
      </p:sp>
      <p:sp>
        <p:nvSpPr>
          <p:cNvPr id="57461" name="Rectangle 1141"/>
          <p:cNvSpPr>
            <a:spLocks noChangeArrowheads="1"/>
          </p:cNvSpPr>
          <p:nvPr/>
        </p:nvSpPr>
        <p:spPr bwMode="auto">
          <a:xfrm>
            <a:off x="4160838" y="4076700"/>
            <a:ext cx="139700" cy="522288"/>
          </a:xfrm>
          <a:prstGeom prst="rect">
            <a:avLst/>
          </a:prstGeom>
          <a:solidFill>
            <a:schemeClr val="bg2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bg2"/>
            </a:extrusionClr>
          </a:sp3d>
        </p:spPr>
        <p:txBody>
          <a:bodyPr wrap="none" anchor="ctr">
            <a:flatTx/>
          </a:bodyPr>
          <a:lstStyle/>
          <a:p>
            <a:endParaRPr lang="pt-BR"/>
          </a:p>
        </p:txBody>
      </p:sp>
      <p:sp>
        <p:nvSpPr>
          <p:cNvPr id="57462" name="Line 1142"/>
          <p:cNvSpPr>
            <a:spLocks noChangeShapeType="1"/>
          </p:cNvSpPr>
          <p:nvPr/>
        </p:nvSpPr>
        <p:spPr bwMode="auto">
          <a:xfrm>
            <a:off x="4198938" y="4133850"/>
            <a:ext cx="0" cy="392113"/>
          </a:xfrm>
          <a:prstGeom prst="line">
            <a:avLst/>
          </a:prstGeom>
          <a:noFill/>
          <a:ln w="9525">
            <a:solidFill>
              <a:srgbClr val="DDDDDD"/>
            </a:solidFill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57463" name="Line 1143"/>
          <p:cNvSpPr>
            <a:spLocks noChangeShapeType="1"/>
          </p:cNvSpPr>
          <p:nvPr/>
        </p:nvSpPr>
        <p:spPr bwMode="auto">
          <a:xfrm>
            <a:off x="4237038" y="4133850"/>
            <a:ext cx="0" cy="392113"/>
          </a:xfrm>
          <a:prstGeom prst="line">
            <a:avLst/>
          </a:prstGeom>
          <a:noFill/>
          <a:ln w="9525">
            <a:solidFill>
              <a:srgbClr val="DDDDDD"/>
            </a:solidFill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57467" name="Text Box 1147"/>
          <p:cNvSpPr txBox="1">
            <a:spLocks noChangeArrowheads="1"/>
          </p:cNvSpPr>
          <p:nvPr/>
        </p:nvSpPr>
        <p:spPr bwMode="auto">
          <a:xfrm>
            <a:off x="6026150" y="3460750"/>
            <a:ext cx="131183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dirty="0" smtClean="0"/>
              <a:t>Área Segura</a:t>
            </a:r>
            <a:endParaRPr lang="pt-BR" dirty="0"/>
          </a:p>
        </p:txBody>
      </p:sp>
      <p:sp>
        <p:nvSpPr>
          <p:cNvPr id="57468" name="Text Box 1148"/>
          <p:cNvSpPr txBox="1">
            <a:spLocks noChangeArrowheads="1"/>
          </p:cNvSpPr>
          <p:nvPr/>
        </p:nvSpPr>
        <p:spPr bwMode="auto">
          <a:xfrm>
            <a:off x="5775325" y="5627688"/>
            <a:ext cx="13652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MX"/>
              <a:t>Área Classificada</a:t>
            </a:r>
          </a:p>
        </p:txBody>
      </p:sp>
      <p:sp>
        <p:nvSpPr>
          <p:cNvPr id="801" name="Retângulo 800"/>
          <p:cNvSpPr/>
          <p:nvPr/>
        </p:nvSpPr>
        <p:spPr>
          <a:xfrm>
            <a:off x="357190" y="214290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2000" dirty="0" err="1" smtClean="0">
                <a:solidFill>
                  <a:schemeClr val="bg1"/>
                </a:solidFill>
                <a:latin typeface="Garamond" pitchFamily="18" charset="0"/>
              </a:rPr>
              <a:t>Fieldbus</a:t>
            </a:r>
            <a:r>
              <a:rPr lang="pt-BR" sz="2000" dirty="0" smtClean="0">
                <a:solidFill>
                  <a:schemeClr val="bg1"/>
                </a:solidFill>
                <a:latin typeface="Garamond" pitchFamily="18" charset="0"/>
              </a:rPr>
              <a:t> </a:t>
            </a:r>
            <a:r>
              <a:rPr lang="pt-BR" sz="2000" dirty="0" err="1" smtClean="0">
                <a:solidFill>
                  <a:schemeClr val="bg1"/>
                </a:solidFill>
                <a:latin typeface="Garamond" pitchFamily="18" charset="0"/>
              </a:rPr>
              <a:t>Foundation</a:t>
            </a:r>
            <a:endParaRPr lang="en-US" sz="2000" dirty="0">
              <a:solidFill>
                <a:schemeClr val="bg1"/>
              </a:solidFill>
              <a:latin typeface="Garamond" pitchFamily="18" charset="0"/>
            </a:endParaRPr>
          </a:p>
        </p:txBody>
      </p:sp>
      <p:sp>
        <p:nvSpPr>
          <p:cNvPr id="802" name="Text Box 3"/>
          <p:cNvSpPr txBox="1">
            <a:spLocks noChangeArrowheads="1"/>
          </p:cNvSpPr>
          <p:nvPr/>
        </p:nvSpPr>
        <p:spPr bwMode="auto">
          <a:xfrm>
            <a:off x="0" y="444981"/>
            <a:ext cx="9144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4400" dirty="0" err="1" smtClean="0">
                <a:solidFill>
                  <a:schemeClr val="bg1"/>
                </a:solidFill>
                <a:latin typeface="Garamond" pitchFamily="18" charset="0"/>
              </a:rPr>
              <a:t>Estrutura</a:t>
            </a:r>
            <a:r>
              <a:rPr lang="en-US" sz="4400" dirty="0" smtClean="0">
                <a:solidFill>
                  <a:schemeClr val="bg1"/>
                </a:solidFill>
                <a:latin typeface="Garamond" pitchFamily="18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Garamond" pitchFamily="18" charset="0"/>
              </a:rPr>
              <a:t>geral</a:t>
            </a:r>
            <a:r>
              <a:rPr lang="en-US" sz="4400" dirty="0" smtClean="0">
                <a:solidFill>
                  <a:schemeClr val="bg1"/>
                </a:solidFill>
                <a:latin typeface="Garamond" pitchFamily="18" charset="0"/>
              </a:rPr>
              <a:t> do </a:t>
            </a:r>
            <a:r>
              <a:rPr lang="en-US" sz="4400" dirty="0" err="1" smtClean="0">
                <a:solidFill>
                  <a:schemeClr val="bg1"/>
                </a:solidFill>
                <a:latin typeface="Garamond" pitchFamily="18" charset="0"/>
              </a:rPr>
              <a:t>sistema</a:t>
            </a:r>
            <a:r>
              <a:rPr lang="en-US" sz="4400" dirty="0" smtClean="0">
                <a:solidFill>
                  <a:schemeClr val="bg1"/>
                </a:solidFill>
                <a:latin typeface="Garamond" pitchFamily="18" charset="0"/>
              </a:rPr>
              <a:t> FF</a:t>
            </a:r>
            <a:endParaRPr lang="en-US" sz="4400" dirty="0">
              <a:solidFill>
                <a:schemeClr val="bg1"/>
              </a:solidFill>
              <a:latin typeface="Garamond" pitchFamily="18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61960"/>
            <a:ext cx="9144000" cy="723900"/>
          </a:xfrm>
        </p:spPr>
        <p:txBody>
          <a:bodyPr/>
          <a:lstStyle/>
          <a:p>
            <a:r>
              <a:rPr lang="pt-BR" sz="4000" smtClean="0">
                <a:solidFill>
                  <a:schemeClr val="bg1"/>
                </a:solidFill>
                <a:latin typeface="Garamond" pitchFamily="18" charset="0"/>
              </a:rPr>
              <a:t>Comunicação H1 – transferência de dados</a:t>
            </a:r>
            <a:endParaRPr lang="pt-BR" sz="4000">
              <a:solidFill>
                <a:schemeClr val="bg1"/>
              </a:solidFill>
              <a:latin typeface="Garamond" pitchFamily="18" charset="0"/>
            </a:endParaRP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7800" y="1206500"/>
            <a:ext cx="8547100" cy="579426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pt-BR" sz="2800" dirty="0" smtClean="0">
                <a:latin typeface="Garamond" pitchFamily="18" charset="0"/>
              </a:rPr>
              <a:t>Transferência</a:t>
            </a:r>
            <a:r>
              <a:rPr lang="es-MX" sz="2800" dirty="0" smtClean="0">
                <a:latin typeface="Garamond" pitchFamily="18" charset="0"/>
              </a:rPr>
              <a:t> </a:t>
            </a:r>
            <a:r>
              <a:rPr lang="es-MX" sz="2800" dirty="0">
                <a:latin typeface="Garamond" pitchFamily="18" charset="0"/>
              </a:rPr>
              <a:t>de dados </a:t>
            </a:r>
            <a:r>
              <a:rPr lang="es-MX" sz="2800" dirty="0" smtClean="0">
                <a:latin typeface="Garamond" pitchFamily="18" charset="0"/>
              </a:rPr>
              <a:t>a través </a:t>
            </a:r>
            <a:r>
              <a:rPr lang="es-MX" sz="2800" dirty="0">
                <a:latin typeface="Garamond" pitchFamily="18" charset="0"/>
              </a:rPr>
              <a:t>do canal H1</a:t>
            </a:r>
          </a:p>
          <a:p>
            <a:pPr lvl="1">
              <a:lnSpc>
                <a:spcPct val="80000"/>
              </a:lnSpc>
            </a:pPr>
            <a:endParaRPr lang="es-MX" sz="2400" dirty="0">
              <a:latin typeface="Garamond" pitchFamily="18" charset="0"/>
            </a:endParaRPr>
          </a:p>
        </p:txBody>
      </p:sp>
      <p:pic>
        <p:nvPicPr>
          <p:cNvPr id="68681" name="Picture 73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72325" y="4210050"/>
            <a:ext cx="914400" cy="120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8682" name="Rectangle 74"/>
          <p:cNvSpPr>
            <a:spLocks noChangeArrowheads="1"/>
          </p:cNvSpPr>
          <p:nvPr/>
        </p:nvSpPr>
        <p:spPr bwMode="auto">
          <a:xfrm>
            <a:off x="1130300" y="3381375"/>
            <a:ext cx="427038" cy="40005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AI</a:t>
            </a:r>
          </a:p>
        </p:txBody>
      </p:sp>
      <p:sp>
        <p:nvSpPr>
          <p:cNvPr id="68683" name="Rectangle 75"/>
          <p:cNvSpPr>
            <a:spLocks noChangeArrowheads="1"/>
          </p:cNvSpPr>
          <p:nvPr/>
        </p:nvSpPr>
        <p:spPr bwMode="auto">
          <a:xfrm>
            <a:off x="1038225" y="4162425"/>
            <a:ext cx="611188" cy="40005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PID</a:t>
            </a:r>
          </a:p>
        </p:txBody>
      </p:sp>
      <p:sp>
        <p:nvSpPr>
          <p:cNvPr id="68684" name="Freeform 76"/>
          <p:cNvSpPr>
            <a:spLocks/>
          </p:cNvSpPr>
          <p:nvPr/>
        </p:nvSpPr>
        <p:spPr bwMode="auto">
          <a:xfrm>
            <a:off x="885825" y="2790825"/>
            <a:ext cx="6276975" cy="2286000"/>
          </a:xfrm>
          <a:custGeom>
            <a:avLst/>
            <a:gdLst/>
            <a:ahLst/>
            <a:cxnLst>
              <a:cxn ang="0">
                <a:pos x="3984" y="720"/>
              </a:cxn>
              <a:cxn ang="0">
                <a:pos x="3888" y="720"/>
              </a:cxn>
              <a:cxn ang="0">
                <a:pos x="3888" y="0"/>
              </a:cxn>
              <a:cxn ang="0">
                <a:pos x="720" y="0"/>
              </a:cxn>
              <a:cxn ang="0">
                <a:pos x="720" y="1440"/>
              </a:cxn>
              <a:cxn ang="0">
                <a:pos x="0" y="1440"/>
              </a:cxn>
              <a:cxn ang="0">
                <a:pos x="0" y="1008"/>
              </a:cxn>
              <a:cxn ang="0">
                <a:pos x="96" y="1008"/>
              </a:cxn>
            </a:cxnLst>
            <a:rect l="0" t="0" r="r" b="b"/>
            <a:pathLst>
              <a:path w="3984" h="1440">
                <a:moveTo>
                  <a:pt x="3984" y="720"/>
                </a:moveTo>
                <a:lnTo>
                  <a:pt x="3888" y="720"/>
                </a:lnTo>
                <a:lnTo>
                  <a:pt x="3888" y="0"/>
                </a:lnTo>
                <a:lnTo>
                  <a:pt x="720" y="0"/>
                </a:lnTo>
                <a:lnTo>
                  <a:pt x="720" y="1440"/>
                </a:lnTo>
                <a:lnTo>
                  <a:pt x="0" y="1440"/>
                </a:lnTo>
                <a:lnTo>
                  <a:pt x="0" y="1008"/>
                </a:lnTo>
                <a:lnTo>
                  <a:pt x="96" y="1008"/>
                </a:ln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endParaRPr lang="pt-BR"/>
          </a:p>
        </p:txBody>
      </p:sp>
      <p:sp>
        <p:nvSpPr>
          <p:cNvPr id="68685" name="Rectangle 77"/>
          <p:cNvSpPr>
            <a:spLocks noChangeArrowheads="1"/>
          </p:cNvSpPr>
          <p:nvPr/>
        </p:nvSpPr>
        <p:spPr bwMode="auto">
          <a:xfrm>
            <a:off x="7189788" y="3705225"/>
            <a:ext cx="554037" cy="40005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AO</a:t>
            </a:r>
          </a:p>
        </p:txBody>
      </p:sp>
      <p:sp>
        <p:nvSpPr>
          <p:cNvPr id="68686" name="Freeform 78"/>
          <p:cNvSpPr>
            <a:spLocks/>
          </p:cNvSpPr>
          <p:nvPr/>
        </p:nvSpPr>
        <p:spPr bwMode="auto">
          <a:xfrm>
            <a:off x="1343025" y="2638425"/>
            <a:ext cx="6096000" cy="2286000"/>
          </a:xfrm>
          <a:custGeom>
            <a:avLst/>
            <a:gdLst/>
            <a:ahLst/>
            <a:cxnLst>
              <a:cxn ang="0">
                <a:pos x="0" y="1200"/>
              </a:cxn>
              <a:cxn ang="0">
                <a:pos x="0" y="1440"/>
              </a:cxn>
              <a:cxn ang="0">
                <a:pos x="288" y="1440"/>
              </a:cxn>
              <a:cxn ang="0">
                <a:pos x="288" y="0"/>
              </a:cxn>
              <a:cxn ang="0">
                <a:pos x="3840" y="0"/>
              </a:cxn>
              <a:cxn ang="0">
                <a:pos x="3840" y="672"/>
              </a:cxn>
            </a:cxnLst>
            <a:rect l="0" t="0" r="r" b="b"/>
            <a:pathLst>
              <a:path w="3840" h="1440">
                <a:moveTo>
                  <a:pt x="0" y="1200"/>
                </a:moveTo>
                <a:lnTo>
                  <a:pt x="0" y="1440"/>
                </a:lnTo>
                <a:lnTo>
                  <a:pt x="288" y="1440"/>
                </a:lnTo>
                <a:lnTo>
                  <a:pt x="288" y="0"/>
                </a:lnTo>
                <a:lnTo>
                  <a:pt x="3840" y="0"/>
                </a:lnTo>
                <a:lnTo>
                  <a:pt x="3840" y="672"/>
                </a:ln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68687" name="Rectangle 79"/>
          <p:cNvSpPr>
            <a:spLocks noChangeArrowheads="1"/>
          </p:cNvSpPr>
          <p:nvPr/>
        </p:nvSpPr>
        <p:spPr bwMode="auto">
          <a:xfrm>
            <a:off x="2790825" y="2562225"/>
            <a:ext cx="3886200" cy="381000"/>
          </a:xfrm>
          <a:prstGeom prst="rect">
            <a:avLst/>
          </a:prstGeom>
          <a:solidFill>
            <a:srgbClr val="CCECFF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pt-BR"/>
          </a:p>
        </p:txBody>
      </p:sp>
      <p:sp>
        <p:nvSpPr>
          <p:cNvPr id="68688" name="Oval 80"/>
          <p:cNvSpPr>
            <a:spLocks noChangeArrowheads="1"/>
          </p:cNvSpPr>
          <p:nvPr/>
        </p:nvSpPr>
        <p:spPr bwMode="auto">
          <a:xfrm>
            <a:off x="2714625" y="2562225"/>
            <a:ext cx="152400" cy="381000"/>
          </a:xfrm>
          <a:prstGeom prst="ellipse">
            <a:avLst/>
          </a:prstGeom>
          <a:solidFill>
            <a:srgbClr val="CCECFF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68689" name="Oval 81"/>
          <p:cNvSpPr>
            <a:spLocks noChangeArrowheads="1"/>
          </p:cNvSpPr>
          <p:nvPr/>
        </p:nvSpPr>
        <p:spPr bwMode="auto">
          <a:xfrm>
            <a:off x="6600825" y="2562225"/>
            <a:ext cx="152400" cy="381000"/>
          </a:xfrm>
          <a:prstGeom prst="ellipse">
            <a:avLst/>
          </a:prstGeom>
          <a:solidFill>
            <a:srgbClr val="CCECFF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68690" name="Line 82"/>
          <p:cNvSpPr>
            <a:spLocks noChangeShapeType="1"/>
          </p:cNvSpPr>
          <p:nvPr/>
        </p:nvSpPr>
        <p:spPr bwMode="auto">
          <a:xfrm>
            <a:off x="1343025" y="3781425"/>
            <a:ext cx="0" cy="381000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spAutoFit/>
          </a:bodyPr>
          <a:lstStyle/>
          <a:p>
            <a:endParaRPr lang="pt-BR"/>
          </a:p>
        </p:txBody>
      </p:sp>
      <p:pic>
        <p:nvPicPr>
          <p:cNvPr id="68693" name="Picture 8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14550" y="3733800"/>
            <a:ext cx="814388" cy="1131888"/>
          </a:xfrm>
          <a:prstGeom prst="rect">
            <a:avLst/>
          </a:prstGeom>
          <a:noFill/>
        </p:spPr>
      </p:pic>
      <p:sp>
        <p:nvSpPr>
          <p:cNvPr id="68695" name="Text Box 87"/>
          <p:cNvSpPr txBox="1">
            <a:spLocks noChangeArrowheads="1"/>
          </p:cNvSpPr>
          <p:nvPr/>
        </p:nvSpPr>
        <p:spPr bwMode="auto">
          <a:xfrm>
            <a:off x="4384675" y="2176463"/>
            <a:ext cx="8159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Canal H1</a:t>
            </a:r>
          </a:p>
        </p:txBody>
      </p:sp>
      <p:sp>
        <p:nvSpPr>
          <p:cNvPr id="68696" name="AutoShape 88"/>
          <p:cNvSpPr>
            <a:spLocks noChangeArrowheads="1"/>
          </p:cNvSpPr>
          <p:nvPr/>
        </p:nvSpPr>
        <p:spPr bwMode="auto">
          <a:xfrm>
            <a:off x="1247775" y="4629150"/>
            <a:ext cx="495300" cy="457200"/>
          </a:xfrm>
          <a:prstGeom prst="rightArrow">
            <a:avLst>
              <a:gd name="adj1" fmla="val 50000"/>
              <a:gd name="adj2" fmla="val 27083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OUT</a:t>
            </a:r>
          </a:p>
        </p:txBody>
      </p:sp>
      <p:sp>
        <p:nvSpPr>
          <p:cNvPr id="68697" name="AutoShape 89"/>
          <p:cNvSpPr>
            <a:spLocks noChangeArrowheads="1"/>
          </p:cNvSpPr>
          <p:nvPr/>
        </p:nvSpPr>
        <p:spPr bwMode="auto">
          <a:xfrm>
            <a:off x="6667500" y="3695700"/>
            <a:ext cx="504825" cy="438150"/>
          </a:xfrm>
          <a:prstGeom prst="leftArrow">
            <a:avLst>
              <a:gd name="adj1" fmla="val 50000"/>
              <a:gd name="adj2" fmla="val 28804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FBK</a:t>
            </a:r>
          </a:p>
        </p:txBody>
      </p:sp>
      <p:sp>
        <p:nvSpPr>
          <p:cNvPr id="18" name="Retângulo 17"/>
          <p:cNvSpPr/>
          <p:nvPr/>
        </p:nvSpPr>
        <p:spPr>
          <a:xfrm>
            <a:off x="357190" y="214290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2000" dirty="0" err="1" smtClean="0">
                <a:solidFill>
                  <a:schemeClr val="bg1"/>
                </a:solidFill>
                <a:latin typeface="Garamond" pitchFamily="18" charset="0"/>
              </a:rPr>
              <a:t>Fieldbus</a:t>
            </a:r>
            <a:r>
              <a:rPr lang="pt-BR" sz="2000" dirty="0" smtClean="0">
                <a:solidFill>
                  <a:schemeClr val="bg1"/>
                </a:solidFill>
                <a:latin typeface="Garamond" pitchFamily="18" charset="0"/>
              </a:rPr>
              <a:t> </a:t>
            </a:r>
            <a:r>
              <a:rPr lang="pt-BR" sz="2000" dirty="0" err="1" smtClean="0">
                <a:solidFill>
                  <a:schemeClr val="bg1"/>
                </a:solidFill>
                <a:latin typeface="Garamond" pitchFamily="18" charset="0"/>
              </a:rPr>
              <a:t>Foundation</a:t>
            </a:r>
            <a:endParaRPr lang="en-US" sz="2000" dirty="0">
              <a:solidFill>
                <a:schemeClr val="bg1"/>
              </a:solidFill>
              <a:latin typeface="Garamond" pitchFamily="18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6.66667E-6 4.44444E-6 L 0.04792 4.44444E-6 L 0.05001 -0.32917 L 0.66563 -0.32917 L 0.66771 -0.1625 " pathEditMode="relative" ptsTypes="AAAAA">
                                      <p:cBhvr>
                                        <p:cTn id="6" dur="3000" fill="hold"/>
                                        <p:tgtEl>
                                          <p:spTgt spid="686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0" presetClass="path" presetSubtype="0" repeatCount="indefinite" accel="50000" decel="50000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4.16667E-6 2.22222E-6 L -0.01459 2.22222E-6 L -0.01354 -0.16389 L -0.55521 -0.16667 L -0.55938 0.19445 L -0.69167 0.19306 L -0.69167 0.05556 L -0.66459 0.05695 " pathEditMode="fixed" ptsTypes="AAAAAAAA">
                                      <p:cBhvr>
                                        <p:cTn id="9" dur="3000" fill="hold"/>
                                        <p:tgtEl>
                                          <p:spTgt spid="686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96" grpId="0" animBg="1"/>
      <p:bldP spid="68697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ext Box 2"/>
          <p:cNvSpPr txBox="1">
            <a:spLocks noChangeArrowheads="1"/>
          </p:cNvSpPr>
          <p:nvPr/>
        </p:nvSpPr>
        <p:spPr bwMode="auto">
          <a:xfrm>
            <a:off x="276225" y="1219200"/>
            <a:ext cx="8653493" cy="1338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pt-BR" b="1" dirty="0" smtClean="0">
                <a:latin typeface="Garamond" pitchFamily="18" charset="0"/>
              </a:rPr>
              <a:t>A comunicação</a:t>
            </a:r>
            <a:r>
              <a:rPr lang="pt-BR" dirty="0" smtClean="0">
                <a:latin typeface="Garamond" pitchFamily="18" charset="0"/>
              </a:rPr>
              <a:t> entre dispositivos de um canal H1 é feito em forma digital unicamente, o acesso ao canal é determinado por um MESTRE ou </a:t>
            </a:r>
            <a:r>
              <a:rPr lang="pt-BR" dirty="0" err="1" smtClean="0">
                <a:latin typeface="Garamond" pitchFamily="18" charset="0"/>
              </a:rPr>
              <a:t>L.A.S.</a:t>
            </a:r>
            <a:r>
              <a:rPr lang="pt-BR" dirty="0" smtClean="0">
                <a:latin typeface="Garamond" pitchFamily="18" charset="0"/>
              </a:rPr>
              <a:t> (Link </a:t>
            </a:r>
            <a:r>
              <a:rPr lang="pt-BR" dirty="0" err="1" smtClean="0">
                <a:latin typeface="Garamond" pitchFamily="18" charset="0"/>
              </a:rPr>
              <a:t>Active</a:t>
            </a:r>
            <a:r>
              <a:rPr lang="pt-BR" dirty="0" smtClean="0">
                <a:latin typeface="Garamond" pitchFamily="18" charset="0"/>
              </a:rPr>
              <a:t> </a:t>
            </a:r>
            <a:r>
              <a:rPr lang="pt-BR" dirty="0" err="1" smtClean="0">
                <a:latin typeface="Garamond" pitchFamily="18" charset="0"/>
              </a:rPr>
              <a:t>Scheduler</a:t>
            </a:r>
            <a:r>
              <a:rPr lang="pt-BR" dirty="0" smtClean="0">
                <a:latin typeface="Garamond" pitchFamily="18" charset="0"/>
              </a:rPr>
              <a:t>) em forma de “</a:t>
            </a:r>
            <a:r>
              <a:rPr lang="pt-BR" dirty="0" err="1" smtClean="0">
                <a:latin typeface="Garamond" pitchFamily="18" charset="0"/>
              </a:rPr>
              <a:t>Token</a:t>
            </a:r>
            <a:r>
              <a:rPr lang="pt-BR" dirty="0" smtClean="0">
                <a:latin typeface="Garamond" pitchFamily="18" charset="0"/>
              </a:rPr>
              <a:t> </a:t>
            </a:r>
            <a:r>
              <a:rPr lang="pt-BR" dirty="0" err="1" smtClean="0">
                <a:latin typeface="Garamond" pitchFamily="18" charset="0"/>
              </a:rPr>
              <a:t>passing</a:t>
            </a:r>
            <a:r>
              <a:rPr lang="pt-BR" dirty="0" smtClean="0">
                <a:latin typeface="Garamond" pitchFamily="18" charset="0"/>
              </a:rPr>
              <a:t>”.</a:t>
            </a:r>
          </a:p>
          <a:p>
            <a:pPr>
              <a:spcBef>
                <a:spcPct val="50000"/>
              </a:spcBef>
              <a:buFont typeface="Wingdings" pitchFamily="2" charset="2"/>
              <a:buChar char="à"/>
            </a:pPr>
            <a:r>
              <a:rPr lang="pt-BR" dirty="0" smtClean="0">
                <a:latin typeface="Garamond" pitchFamily="18" charset="0"/>
              </a:rPr>
              <a:t> Um dispositivo é o MESTRE (</a:t>
            </a:r>
            <a:r>
              <a:rPr lang="pt-BR" dirty="0" err="1" smtClean="0">
                <a:latin typeface="Garamond" pitchFamily="18" charset="0"/>
              </a:rPr>
              <a:t>L.A.</a:t>
            </a:r>
            <a:r>
              <a:rPr lang="pt-BR" dirty="0" smtClean="0">
                <a:latin typeface="Garamond" pitchFamily="18" charset="0"/>
              </a:rPr>
              <a:t>S) que administra o acesso ao canal.</a:t>
            </a:r>
            <a:endParaRPr lang="pt-BR" dirty="0">
              <a:latin typeface="Garamond" pitchFamily="18" charset="0"/>
            </a:endParaRPr>
          </a:p>
        </p:txBody>
      </p:sp>
      <p:pic>
        <p:nvPicPr>
          <p:cNvPr id="70659" name="Picture 3" descr="deltav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6350" y="3200400"/>
            <a:ext cx="1546225" cy="1035050"/>
          </a:xfrm>
          <a:prstGeom prst="rect">
            <a:avLst/>
          </a:prstGeom>
          <a:noFill/>
        </p:spPr>
      </p:pic>
      <p:pic>
        <p:nvPicPr>
          <p:cNvPr id="70660" name="Picture 4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95950" y="4964113"/>
            <a:ext cx="3937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0661" name="Picture 5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57775" y="4964113"/>
            <a:ext cx="496888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0662" name="Freeform 6"/>
          <p:cNvSpPr>
            <a:spLocks/>
          </p:cNvSpPr>
          <p:nvPr/>
        </p:nvSpPr>
        <p:spPr bwMode="auto">
          <a:xfrm>
            <a:off x="1727200" y="3973513"/>
            <a:ext cx="4810125" cy="1066800"/>
          </a:xfrm>
          <a:custGeom>
            <a:avLst/>
            <a:gdLst/>
            <a:ahLst/>
            <a:cxnLst>
              <a:cxn ang="0">
                <a:pos x="3030" y="672"/>
              </a:cxn>
              <a:cxn ang="0">
                <a:pos x="3030" y="396"/>
              </a:cxn>
              <a:cxn ang="0">
                <a:pos x="0" y="396"/>
              </a:cxn>
              <a:cxn ang="0">
                <a:pos x="0" y="0"/>
              </a:cxn>
            </a:cxnLst>
            <a:rect l="0" t="0" r="r" b="b"/>
            <a:pathLst>
              <a:path w="3030" h="672">
                <a:moveTo>
                  <a:pt x="3030" y="672"/>
                </a:moveTo>
                <a:lnTo>
                  <a:pt x="3030" y="396"/>
                </a:lnTo>
                <a:lnTo>
                  <a:pt x="0" y="396"/>
                </a:lnTo>
                <a:lnTo>
                  <a:pt x="0" y="0"/>
                </a:lnTo>
              </a:path>
            </a:pathLst>
          </a:custGeom>
          <a:noFill/>
          <a:ln w="19050" cmpd="sng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70663" name="Line 7"/>
          <p:cNvSpPr>
            <a:spLocks noChangeShapeType="1"/>
          </p:cNvSpPr>
          <p:nvPr/>
        </p:nvSpPr>
        <p:spPr bwMode="auto">
          <a:xfrm flipV="1">
            <a:off x="5308600" y="4602163"/>
            <a:ext cx="0" cy="400050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pic>
        <p:nvPicPr>
          <p:cNvPr id="70664" name="Picture 8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175" y="4964113"/>
            <a:ext cx="496888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0665" name="Line 9"/>
          <p:cNvSpPr>
            <a:spLocks noChangeShapeType="1"/>
          </p:cNvSpPr>
          <p:nvPr/>
        </p:nvSpPr>
        <p:spPr bwMode="auto">
          <a:xfrm flipV="1">
            <a:off x="3279775" y="4602163"/>
            <a:ext cx="0" cy="428625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70666" name="Line 10"/>
          <p:cNvSpPr>
            <a:spLocks noChangeShapeType="1"/>
          </p:cNvSpPr>
          <p:nvPr/>
        </p:nvSpPr>
        <p:spPr bwMode="auto">
          <a:xfrm flipV="1">
            <a:off x="4318000" y="4602163"/>
            <a:ext cx="0" cy="400050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70667" name="Text Box 11"/>
          <p:cNvSpPr txBox="1">
            <a:spLocks noChangeArrowheads="1"/>
          </p:cNvSpPr>
          <p:nvPr/>
        </p:nvSpPr>
        <p:spPr bwMode="auto">
          <a:xfrm>
            <a:off x="936625" y="4721225"/>
            <a:ext cx="766763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</a:rPr>
              <a:t>Maestro</a:t>
            </a:r>
          </a:p>
          <a:p>
            <a:pPr algn="ctr"/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</a:rPr>
              <a:t>L.A.S.</a:t>
            </a:r>
          </a:p>
          <a:p>
            <a:pPr algn="ctr"/>
            <a:endParaRPr lang="en-US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0668" name="Line 12"/>
          <p:cNvSpPr>
            <a:spLocks noChangeShapeType="1"/>
          </p:cNvSpPr>
          <p:nvPr/>
        </p:nvSpPr>
        <p:spPr bwMode="auto">
          <a:xfrm flipV="1">
            <a:off x="1260475" y="4002088"/>
            <a:ext cx="419100" cy="790575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pt-BR"/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989013" y="3338513"/>
            <a:ext cx="179387" cy="606425"/>
            <a:chOff x="4728" y="2754"/>
            <a:chExt cx="60" cy="186"/>
          </a:xfrm>
        </p:grpSpPr>
        <p:sp>
          <p:nvSpPr>
            <p:cNvPr id="70670" name="AutoShape 14"/>
            <p:cNvSpPr>
              <a:spLocks noChangeArrowheads="1"/>
            </p:cNvSpPr>
            <p:nvPr/>
          </p:nvSpPr>
          <p:spPr bwMode="auto">
            <a:xfrm>
              <a:off x="4728" y="2754"/>
              <a:ext cx="60" cy="186"/>
            </a:xfrm>
            <a:prstGeom prst="roundRect">
              <a:avLst>
                <a:gd name="adj" fmla="val 16667"/>
              </a:avLst>
            </a:prstGeom>
            <a:solidFill>
              <a:srgbClr val="4D4D4D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70671" name="Freeform 15"/>
            <p:cNvSpPr>
              <a:spLocks/>
            </p:cNvSpPr>
            <p:nvPr/>
          </p:nvSpPr>
          <p:spPr bwMode="auto">
            <a:xfrm>
              <a:off x="4728" y="2898"/>
              <a:ext cx="48" cy="18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24" y="18"/>
                </a:cxn>
                <a:cxn ang="0">
                  <a:pos x="36" y="0"/>
                </a:cxn>
                <a:cxn ang="0">
                  <a:pos x="48" y="18"/>
                </a:cxn>
              </a:cxnLst>
              <a:rect l="0" t="0" r="r" b="b"/>
              <a:pathLst>
                <a:path w="48" h="18">
                  <a:moveTo>
                    <a:pt x="0" y="18"/>
                  </a:moveTo>
                  <a:lnTo>
                    <a:pt x="24" y="18"/>
                  </a:lnTo>
                  <a:lnTo>
                    <a:pt x="36" y="0"/>
                  </a:lnTo>
                  <a:lnTo>
                    <a:pt x="48" y="18"/>
                  </a:lnTo>
                </a:path>
              </a:pathLst>
            </a:custGeom>
            <a:noFill/>
            <a:ln w="3175" cmpd="sng">
              <a:solidFill>
                <a:srgbClr val="FFFF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70672" name="Oval 16"/>
          <p:cNvSpPr>
            <a:spLocks noChangeArrowheads="1"/>
          </p:cNvSpPr>
          <p:nvPr/>
        </p:nvSpPr>
        <p:spPr bwMode="auto">
          <a:xfrm>
            <a:off x="819150" y="3240088"/>
            <a:ext cx="488950" cy="790575"/>
          </a:xfrm>
          <a:prstGeom prst="ellips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70673" name="Line 17"/>
          <p:cNvSpPr>
            <a:spLocks noChangeShapeType="1"/>
          </p:cNvSpPr>
          <p:nvPr/>
        </p:nvSpPr>
        <p:spPr bwMode="auto">
          <a:xfrm>
            <a:off x="1171575" y="3284538"/>
            <a:ext cx="431800" cy="4699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70674" name="Line 18"/>
          <p:cNvSpPr>
            <a:spLocks noChangeShapeType="1"/>
          </p:cNvSpPr>
          <p:nvPr/>
        </p:nvSpPr>
        <p:spPr bwMode="auto">
          <a:xfrm flipV="1">
            <a:off x="1069975" y="3878263"/>
            <a:ext cx="542925" cy="161925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70675" name="Line 19"/>
          <p:cNvSpPr>
            <a:spLocks noChangeShapeType="1"/>
          </p:cNvSpPr>
          <p:nvPr/>
        </p:nvSpPr>
        <p:spPr bwMode="auto">
          <a:xfrm flipV="1">
            <a:off x="5861050" y="4611688"/>
            <a:ext cx="0" cy="400050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70676" name="Text Box 20"/>
          <p:cNvSpPr txBox="1">
            <a:spLocks noChangeArrowheads="1"/>
          </p:cNvSpPr>
          <p:nvPr/>
        </p:nvSpPr>
        <p:spPr bwMode="auto">
          <a:xfrm>
            <a:off x="2909888" y="5727700"/>
            <a:ext cx="5921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000" b="1"/>
              <a:t>FT-200</a:t>
            </a:r>
          </a:p>
        </p:txBody>
      </p:sp>
      <p:sp>
        <p:nvSpPr>
          <p:cNvPr id="70677" name="Text Box 21"/>
          <p:cNvSpPr txBox="1">
            <a:spLocks noChangeArrowheads="1"/>
          </p:cNvSpPr>
          <p:nvPr/>
        </p:nvSpPr>
        <p:spPr bwMode="auto">
          <a:xfrm>
            <a:off x="3984625" y="5727700"/>
            <a:ext cx="6905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000" b="1"/>
              <a:t>FCV-200</a:t>
            </a:r>
          </a:p>
        </p:txBody>
      </p:sp>
      <p:sp>
        <p:nvSpPr>
          <p:cNvPr id="70678" name="Text Box 22"/>
          <p:cNvSpPr txBox="1">
            <a:spLocks noChangeArrowheads="1"/>
          </p:cNvSpPr>
          <p:nvPr/>
        </p:nvSpPr>
        <p:spPr bwMode="auto">
          <a:xfrm>
            <a:off x="4953000" y="5718175"/>
            <a:ext cx="6969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000" b="1"/>
              <a:t>PCV-301</a:t>
            </a:r>
          </a:p>
        </p:txBody>
      </p:sp>
      <p:sp>
        <p:nvSpPr>
          <p:cNvPr id="70679" name="Text Box 23"/>
          <p:cNvSpPr txBox="1">
            <a:spLocks noChangeArrowheads="1"/>
          </p:cNvSpPr>
          <p:nvPr/>
        </p:nvSpPr>
        <p:spPr bwMode="auto">
          <a:xfrm>
            <a:off x="5643563" y="5718175"/>
            <a:ext cx="5921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000" b="1"/>
              <a:t>TT-203</a:t>
            </a:r>
          </a:p>
        </p:txBody>
      </p:sp>
      <p:sp>
        <p:nvSpPr>
          <p:cNvPr id="70680" name="Text Box 24"/>
          <p:cNvSpPr txBox="1">
            <a:spLocks noChangeArrowheads="1"/>
          </p:cNvSpPr>
          <p:nvPr/>
        </p:nvSpPr>
        <p:spPr bwMode="auto">
          <a:xfrm>
            <a:off x="6488113" y="5718175"/>
            <a:ext cx="59848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000" b="1"/>
              <a:t>PT-205</a:t>
            </a:r>
          </a:p>
        </p:txBody>
      </p:sp>
      <p:pic>
        <p:nvPicPr>
          <p:cNvPr id="70682" name="Picture 26" descr="j038468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05088" y="2779713"/>
            <a:ext cx="379412" cy="374650"/>
          </a:xfrm>
          <a:prstGeom prst="rect">
            <a:avLst/>
          </a:prstGeom>
          <a:noFill/>
        </p:spPr>
      </p:pic>
      <p:pic>
        <p:nvPicPr>
          <p:cNvPr id="70683" name="Picture 2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00788" y="4964113"/>
            <a:ext cx="485775" cy="674687"/>
          </a:xfrm>
          <a:prstGeom prst="rect">
            <a:avLst/>
          </a:prstGeom>
          <a:noFill/>
        </p:spPr>
      </p:pic>
      <p:pic>
        <p:nvPicPr>
          <p:cNvPr id="70684" name="Picture 2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3238" y="4964113"/>
            <a:ext cx="485775" cy="674687"/>
          </a:xfrm>
          <a:prstGeom prst="rect">
            <a:avLst/>
          </a:prstGeom>
          <a:noFill/>
        </p:spPr>
      </p:pic>
      <p:pic>
        <p:nvPicPr>
          <p:cNvPr id="70686" name="Picture 3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8625" y="2424113"/>
            <a:ext cx="166687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" name="Retângulo 29"/>
          <p:cNvSpPr/>
          <p:nvPr/>
        </p:nvSpPr>
        <p:spPr>
          <a:xfrm>
            <a:off x="357190" y="214290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2000" dirty="0" err="1" smtClean="0">
                <a:solidFill>
                  <a:schemeClr val="bg1"/>
                </a:solidFill>
                <a:latin typeface="Garamond" pitchFamily="18" charset="0"/>
              </a:rPr>
              <a:t>Fieldbus</a:t>
            </a:r>
            <a:r>
              <a:rPr lang="pt-BR" sz="2000" dirty="0" smtClean="0">
                <a:solidFill>
                  <a:schemeClr val="bg1"/>
                </a:solidFill>
                <a:latin typeface="Garamond" pitchFamily="18" charset="0"/>
              </a:rPr>
              <a:t> </a:t>
            </a:r>
            <a:r>
              <a:rPr lang="pt-BR" sz="2000" dirty="0" err="1" smtClean="0">
                <a:solidFill>
                  <a:schemeClr val="bg1"/>
                </a:solidFill>
                <a:latin typeface="Garamond" pitchFamily="18" charset="0"/>
              </a:rPr>
              <a:t>Foundation</a:t>
            </a:r>
            <a:endParaRPr lang="en-US" sz="2000" dirty="0">
              <a:solidFill>
                <a:schemeClr val="bg1"/>
              </a:solidFill>
              <a:latin typeface="Garamond" pitchFamily="18" charset="0"/>
            </a:endParaRPr>
          </a:p>
        </p:txBody>
      </p:sp>
      <p:sp>
        <p:nvSpPr>
          <p:cNvPr id="32" name="Text Box 3"/>
          <p:cNvSpPr txBox="1">
            <a:spLocks noChangeArrowheads="1"/>
          </p:cNvSpPr>
          <p:nvPr/>
        </p:nvSpPr>
        <p:spPr bwMode="auto">
          <a:xfrm>
            <a:off x="0" y="444981"/>
            <a:ext cx="9144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pt-BR" sz="4400" dirty="0" smtClean="0">
                <a:solidFill>
                  <a:schemeClr val="bg1"/>
                </a:solidFill>
                <a:latin typeface="Garamond" pitchFamily="18" charset="0"/>
              </a:rPr>
              <a:t>Comunicação H1 - Administração</a:t>
            </a:r>
            <a:endParaRPr lang="pt-BR" sz="4400" dirty="0">
              <a:solidFill>
                <a:schemeClr val="bg1"/>
              </a:solidFill>
              <a:latin typeface="Garamond" pitchFamily="18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2.22222E-6 -3.7037E-7 L 0.03889 0.28333 L 0.0375 0.09259 L 0.12083 0.09259 L 0.16111 0.26481 L 0.15972 0.09259 L 0.22361 0.09259 L 0.26666 0.26481 L 0.26666 0.09259 L 0.29166 0.09259 L 0.33194 0.25555 L 0.33194 0.09259 L 0.35139 0.09259 L 0.39861 0.26852 L 0.39722 0.06481 L -0.00139 -0.03333 " pathEditMode="relative" ptsTypes="AAAAAAAAAAAAAAAA">
                                      <p:cBhvr>
                                        <p:cTn id="6" dur="5000" fill="hold"/>
                                        <p:tgtEl>
                                          <p:spTgt spid="706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 descr="deltav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5500" y="3276600"/>
            <a:ext cx="1546225" cy="1035050"/>
          </a:xfrm>
          <a:prstGeom prst="rect">
            <a:avLst/>
          </a:prstGeom>
          <a:noFill/>
        </p:spPr>
      </p:pic>
      <p:sp>
        <p:nvSpPr>
          <p:cNvPr id="71683" name="AutoShape 3"/>
          <p:cNvSpPr>
            <a:spLocks noChangeArrowheads="1"/>
          </p:cNvSpPr>
          <p:nvPr/>
        </p:nvSpPr>
        <p:spPr bwMode="auto">
          <a:xfrm>
            <a:off x="254000" y="3276600"/>
            <a:ext cx="711200" cy="812800"/>
          </a:xfrm>
          <a:prstGeom prst="irregularSeal2">
            <a:avLst/>
          </a:prstGeom>
          <a:solidFill>
            <a:schemeClr val="accent2"/>
          </a:solidFill>
          <a:ln w="317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pt-BR"/>
          </a:p>
        </p:txBody>
      </p:sp>
      <p:pic>
        <p:nvPicPr>
          <p:cNvPr id="71684" name="Picture 4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45100" y="5040313"/>
            <a:ext cx="3937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685" name="Picture 5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06925" y="5040313"/>
            <a:ext cx="496888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1686" name="Freeform 6"/>
          <p:cNvSpPr>
            <a:spLocks/>
          </p:cNvSpPr>
          <p:nvPr/>
        </p:nvSpPr>
        <p:spPr bwMode="auto">
          <a:xfrm>
            <a:off x="1276350" y="4049713"/>
            <a:ext cx="4810125" cy="1066800"/>
          </a:xfrm>
          <a:custGeom>
            <a:avLst/>
            <a:gdLst/>
            <a:ahLst/>
            <a:cxnLst>
              <a:cxn ang="0">
                <a:pos x="3030" y="672"/>
              </a:cxn>
              <a:cxn ang="0">
                <a:pos x="3030" y="396"/>
              </a:cxn>
              <a:cxn ang="0">
                <a:pos x="0" y="396"/>
              </a:cxn>
              <a:cxn ang="0">
                <a:pos x="0" y="0"/>
              </a:cxn>
            </a:cxnLst>
            <a:rect l="0" t="0" r="r" b="b"/>
            <a:pathLst>
              <a:path w="3030" h="672">
                <a:moveTo>
                  <a:pt x="3030" y="672"/>
                </a:moveTo>
                <a:lnTo>
                  <a:pt x="3030" y="396"/>
                </a:lnTo>
                <a:lnTo>
                  <a:pt x="0" y="396"/>
                </a:lnTo>
                <a:lnTo>
                  <a:pt x="0" y="0"/>
                </a:lnTo>
              </a:path>
            </a:pathLst>
          </a:custGeom>
          <a:noFill/>
          <a:ln w="19050" cmpd="sng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71687" name="Line 7"/>
          <p:cNvSpPr>
            <a:spLocks noChangeShapeType="1"/>
          </p:cNvSpPr>
          <p:nvPr/>
        </p:nvSpPr>
        <p:spPr bwMode="auto">
          <a:xfrm flipV="1">
            <a:off x="4857750" y="4678363"/>
            <a:ext cx="0" cy="400050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pic>
        <p:nvPicPr>
          <p:cNvPr id="71688" name="Picture 8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16325" y="5040313"/>
            <a:ext cx="496888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1689" name="Line 9"/>
          <p:cNvSpPr>
            <a:spLocks noChangeShapeType="1"/>
          </p:cNvSpPr>
          <p:nvPr/>
        </p:nvSpPr>
        <p:spPr bwMode="auto">
          <a:xfrm flipV="1">
            <a:off x="2828925" y="4678363"/>
            <a:ext cx="0" cy="428625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71690" name="Line 10"/>
          <p:cNvSpPr>
            <a:spLocks noChangeShapeType="1"/>
          </p:cNvSpPr>
          <p:nvPr/>
        </p:nvSpPr>
        <p:spPr bwMode="auto">
          <a:xfrm flipV="1">
            <a:off x="3867150" y="4678363"/>
            <a:ext cx="0" cy="400050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71691" name="Text Box 11"/>
          <p:cNvSpPr txBox="1">
            <a:spLocks noChangeArrowheads="1"/>
          </p:cNvSpPr>
          <p:nvPr/>
        </p:nvSpPr>
        <p:spPr bwMode="auto">
          <a:xfrm>
            <a:off x="485775" y="4797425"/>
            <a:ext cx="766763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</a:rPr>
              <a:t>Maestro</a:t>
            </a:r>
          </a:p>
          <a:p>
            <a:pPr algn="ctr"/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</a:rPr>
              <a:t>L.A.S.</a:t>
            </a:r>
          </a:p>
          <a:p>
            <a:pPr algn="ctr"/>
            <a:endParaRPr lang="en-US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1692" name="Line 12"/>
          <p:cNvSpPr>
            <a:spLocks noChangeShapeType="1"/>
          </p:cNvSpPr>
          <p:nvPr/>
        </p:nvSpPr>
        <p:spPr bwMode="auto">
          <a:xfrm flipV="1">
            <a:off x="809625" y="4078288"/>
            <a:ext cx="419100" cy="790575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71693" name="AutoShape 13"/>
          <p:cNvSpPr>
            <a:spLocks noChangeArrowheads="1"/>
          </p:cNvSpPr>
          <p:nvPr/>
        </p:nvSpPr>
        <p:spPr bwMode="auto">
          <a:xfrm>
            <a:off x="538163" y="3414713"/>
            <a:ext cx="179387" cy="606425"/>
          </a:xfrm>
          <a:prstGeom prst="roundRect">
            <a:avLst>
              <a:gd name="adj" fmla="val 16667"/>
            </a:avLst>
          </a:prstGeom>
          <a:solidFill>
            <a:srgbClr val="4D4D4D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71694" name="Freeform 14"/>
          <p:cNvSpPr>
            <a:spLocks/>
          </p:cNvSpPr>
          <p:nvPr/>
        </p:nvSpPr>
        <p:spPr bwMode="auto">
          <a:xfrm>
            <a:off x="538163" y="3541713"/>
            <a:ext cx="142875" cy="58737"/>
          </a:xfrm>
          <a:custGeom>
            <a:avLst/>
            <a:gdLst/>
            <a:ahLst/>
            <a:cxnLst>
              <a:cxn ang="0">
                <a:pos x="0" y="18"/>
              </a:cxn>
              <a:cxn ang="0">
                <a:pos x="24" y="18"/>
              </a:cxn>
              <a:cxn ang="0">
                <a:pos x="36" y="0"/>
              </a:cxn>
              <a:cxn ang="0">
                <a:pos x="48" y="18"/>
              </a:cxn>
            </a:cxnLst>
            <a:rect l="0" t="0" r="r" b="b"/>
            <a:pathLst>
              <a:path w="48" h="18">
                <a:moveTo>
                  <a:pt x="0" y="18"/>
                </a:moveTo>
                <a:lnTo>
                  <a:pt x="24" y="18"/>
                </a:lnTo>
                <a:lnTo>
                  <a:pt x="36" y="0"/>
                </a:lnTo>
                <a:lnTo>
                  <a:pt x="48" y="18"/>
                </a:lnTo>
              </a:path>
            </a:pathLst>
          </a:custGeom>
          <a:noFill/>
          <a:ln w="3175" cmpd="sng">
            <a:solidFill>
              <a:srgbClr val="FFFF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71695" name="Oval 15"/>
          <p:cNvSpPr>
            <a:spLocks noChangeArrowheads="1"/>
          </p:cNvSpPr>
          <p:nvPr/>
        </p:nvSpPr>
        <p:spPr bwMode="auto">
          <a:xfrm>
            <a:off x="368300" y="3316288"/>
            <a:ext cx="488950" cy="790575"/>
          </a:xfrm>
          <a:prstGeom prst="ellips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71696" name="Line 16"/>
          <p:cNvSpPr>
            <a:spLocks noChangeShapeType="1"/>
          </p:cNvSpPr>
          <p:nvPr/>
        </p:nvSpPr>
        <p:spPr bwMode="auto">
          <a:xfrm>
            <a:off x="720725" y="3360738"/>
            <a:ext cx="431800" cy="4699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71697" name="Line 17"/>
          <p:cNvSpPr>
            <a:spLocks noChangeShapeType="1"/>
          </p:cNvSpPr>
          <p:nvPr/>
        </p:nvSpPr>
        <p:spPr bwMode="auto">
          <a:xfrm flipV="1">
            <a:off x="619125" y="3954463"/>
            <a:ext cx="542925" cy="161925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71698" name="Line 18"/>
          <p:cNvSpPr>
            <a:spLocks noChangeShapeType="1"/>
          </p:cNvSpPr>
          <p:nvPr/>
        </p:nvSpPr>
        <p:spPr bwMode="auto">
          <a:xfrm flipV="1">
            <a:off x="5410200" y="4687888"/>
            <a:ext cx="0" cy="400050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71699" name="Text Box 19"/>
          <p:cNvSpPr txBox="1">
            <a:spLocks noChangeArrowheads="1"/>
          </p:cNvSpPr>
          <p:nvPr/>
        </p:nvSpPr>
        <p:spPr bwMode="auto">
          <a:xfrm>
            <a:off x="2459038" y="5803900"/>
            <a:ext cx="5921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000" b="1"/>
              <a:t>FT-200</a:t>
            </a:r>
          </a:p>
        </p:txBody>
      </p:sp>
      <p:sp>
        <p:nvSpPr>
          <p:cNvPr id="71700" name="Text Box 20"/>
          <p:cNvSpPr txBox="1">
            <a:spLocks noChangeArrowheads="1"/>
          </p:cNvSpPr>
          <p:nvPr/>
        </p:nvSpPr>
        <p:spPr bwMode="auto">
          <a:xfrm>
            <a:off x="3533775" y="5803900"/>
            <a:ext cx="6905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000" b="1"/>
              <a:t>FCV-200</a:t>
            </a:r>
          </a:p>
        </p:txBody>
      </p:sp>
      <p:sp>
        <p:nvSpPr>
          <p:cNvPr id="71701" name="Text Box 21"/>
          <p:cNvSpPr txBox="1">
            <a:spLocks noChangeArrowheads="1"/>
          </p:cNvSpPr>
          <p:nvPr/>
        </p:nvSpPr>
        <p:spPr bwMode="auto">
          <a:xfrm>
            <a:off x="4502150" y="5794375"/>
            <a:ext cx="6969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000" b="1"/>
              <a:t>PCV-301</a:t>
            </a:r>
          </a:p>
        </p:txBody>
      </p:sp>
      <p:sp>
        <p:nvSpPr>
          <p:cNvPr id="71702" name="Text Box 22"/>
          <p:cNvSpPr txBox="1">
            <a:spLocks noChangeArrowheads="1"/>
          </p:cNvSpPr>
          <p:nvPr/>
        </p:nvSpPr>
        <p:spPr bwMode="auto">
          <a:xfrm>
            <a:off x="5192713" y="5794375"/>
            <a:ext cx="5921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000" b="1"/>
              <a:t>TT-203</a:t>
            </a:r>
          </a:p>
        </p:txBody>
      </p:sp>
      <p:sp>
        <p:nvSpPr>
          <p:cNvPr id="71703" name="Text Box 23"/>
          <p:cNvSpPr txBox="1">
            <a:spLocks noChangeArrowheads="1"/>
          </p:cNvSpPr>
          <p:nvPr/>
        </p:nvSpPr>
        <p:spPr bwMode="auto">
          <a:xfrm>
            <a:off x="6037263" y="5794375"/>
            <a:ext cx="59848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000" b="1"/>
              <a:t>PT-205</a:t>
            </a:r>
          </a:p>
        </p:txBody>
      </p:sp>
      <p:sp>
        <p:nvSpPr>
          <p:cNvPr id="71704" name="Text Box 24"/>
          <p:cNvSpPr txBox="1">
            <a:spLocks noChangeArrowheads="1"/>
          </p:cNvSpPr>
          <p:nvPr/>
        </p:nvSpPr>
        <p:spPr bwMode="auto">
          <a:xfrm>
            <a:off x="214282" y="1219200"/>
            <a:ext cx="7939118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pt-BR" b="1" dirty="0" smtClean="0">
                <a:latin typeface="Garamond" pitchFamily="18" charset="0"/>
              </a:rPr>
              <a:t>Eventualmente</a:t>
            </a:r>
            <a:r>
              <a:rPr lang="pt-BR" dirty="0" smtClean="0">
                <a:latin typeface="Garamond" pitchFamily="18" charset="0"/>
              </a:rPr>
              <a:t> o MESTRE pode falhar ou ser desativado para manutenção, neste caso outro dispositivo do canal tomará o controle e se </a:t>
            </a:r>
            <a:r>
              <a:rPr lang="pt-BR" dirty="0" err="1" smtClean="0">
                <a:latin typeface="Garamond" pitchFamily="18" charset="0"/>
              </a:rPr>
              <a:t>convertirá</a:t>
            </a:r>
            <a:r>
              <a:rPr lang="pt-BR" dirty="0" smtClean="0">
                <a:latin typeface="Garamond" pitchFamily="18" charset="0"/>
              </a:rPr>
              <a:t> em MESTRE.</a:t>
            </a:r>
          </a:p>
          <a:p>
            <a:pPr>
              <a:spcBef>
                <a:spcPct val="50000"/>
              </a:spcBef>
              <a:buFont typeface="Wingdings" pitchFamily="2" charset="2"/>
              <a:buChar char="à"/>
            </a:pPr>
            <a:r>
              <a:rPr lang="pt-BR" dirty="0" smtClean="0">
                <a:latin typeface="Garamond" pitchFamily="18" charset="0"/>
              </a:rPr>
              <a:t> A função </a:t>
            </a:r>
            <a:r>
              <a:rPr lang="pt-BR" dirty="0" err="1" smtClean="0">
                <a:latin typeface="Garamond" pitchFamily="18" charset="0"/>
              </a:rPr>
              <a:t>L.A.S.</a:t>
            </a:r>
            <a:r>
              <a:rPr lang="pt-BR" dirty="0" smtClean="0">
                <a:latin typeface="Garamond" pitchFamily="18" charset="0"/>
              </a:rPr>
              <a:t> é respaldada por outro dispositivo com capacidade </a:t>
            </a:r>
            <a:r>
              <a:rPr lang="pt-BR" dirty="0" err="1" smtClean="0">
                <a:latin typeface="Garamond" pitchFamily="18" charset="0"/>
              </a:rPr>
              <a:t>L.A.S.</a:t>
            </a:r>
            <a:endParaRPr lang="pt-BR" dirty="0" smtClean="0">
              <a:latin typeface="Garamond" pitchFamily="18" charset="0"/>
            </a:endParaRPr>
          </a:p>
          <a:p>
            <a:pPr>
              <a:spcBef>
                <a:spcPct val="50000"/>
              </a:spcBef>
              <a:buFont typeface="Wingdings" pitchFamily="2" charset="2"/>
              <a:buChar char="à"/>
            </a:pPr>
            <a:r>
              <a:rPr lang="pt-BR" dirty="0" smtClean="0">
                <a:latin typeface="Garamond" pitchFamily="18" charset="0"/>
              </a:rPr>
              <a:t> Os dispositivos BASICOS não têm capacidade </a:t>
            </a:r>
            <a:r>
              <a:rPr lang="pt-BR" dirty="0" err="1" smtClean="0">
                <a:latin typeface="Garamond" pitchFamily="18" charset="0"/>
              </a:rPr>
              <a:t>L.A.S.</a:t>
            </a:r>
            <a:endParaRPr lang="pt-BR" sz="1600" dirty="0">
              <a:latin typeface="Garamond" pitchFamily="18" charset="0"/>
            </a:endParaRPr>
          </a:p>
        </p:txBody>
      </p:sp>
      <p:sp>
        <p:nvSpPr>
          <p:cNvPr id="71705" name="AutoShape 25"/>
          <p:cNvSpPr>
            <a:spLocks noChangeArrowheads="1"/>
          </p:cNvSpPr>
          <p:nvPr/>
        </p:nvSpPr>
        <p:spPr bwMode="auto">
          <a:xfrm>
            <a:off x="2133600" y="4725988"/>
            <a:ext cx="523875" cy="323850"/>
          </a:xfrm>
          <a:prstGeom prst="cloudCallout">
            <a:avLst>
              <a:gd name="adj1" fmla="val 40000"/>
              <a:gd name="adj2" fmla="val 102449"/>
            </a:avLst>
          </a:prstGeom>
          <a:solidFill>
            <a:srgbClr val="CCEC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/>
              <a:t>LAS</a:t>
            </a:r>
          </a:p>
        </p:txBody>
      </p:sp>
      <p:sp>
        <p:nvSpPr>
          <p:cNvPr id="71706" name="Text Box 26"/>
          <p:cNvSpPr txBox="1">
            <a:spLocks noChangeArrowheads="1"/>
          </p:cNvSpPr>
          <p:nvPr/>
        </p:nvSpPr>
        <p:spPr bwMode="auto">
          <a:xfrm>
            <a:off x="6172200" y="2357430"/>
            <a:ext cx="2390775" cy="2400657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600" dirty="0" smtClean="0"/>
              <a:t>Existem dois tipos de dispositivos </a:t>
            </a:r>
            <a:r>
              <a:rPr lang="pt-BR" sz="1600" dirty="0" err="1" smtClean="0"/>
              <a:t>Fieldbus</a:t>
            </a:r>
            <a:r>
              <a:rPr lang="pt-BR" sz="1600" dirty="0" smtClean="0"/>
              <a:t>:</a:t>
            </a:r>
          </a:p>
          <a:p>
            <a:pPr>
              <a:spcBef>
                <a:spcPct val="50000"/>
              </a:spcBef>
            </a:pPr>
            <a:r>
              <a:rPr lang="pt-BR" sz="1600" dirty="0" smtClean="0"/>
              <a:t>- Básicos</a:t>
            </a:r>
          </a:p>
          <a:p>
            <a:pPr>
              <a:spcBef>
                <a:spcPct val="50000"/>
              </a:spcBef>
            </a:pPr>
            <a:r>
              <a:rPr lang="pt-BR" sz="1600" dirty="0" smtClean="0"/>
              <a:t>- </a:t>
            </a:r>
            <a:r>
              <a:rPr lang="pt-BR" sz="1600" dirty="0" err="1" smtClean="0"/>
              <a:t>L.A.S.</a:t>
            </a:r>
            <a:endParaRPr lang="pt-BR" sz="1600" dirty="0" smtClean="0"/>
          </a:p>
          <a:p>
            <a:pPr>
              <a:spcBef>
                <a:spcPct val="50000"/>
              </a:spcBef>
            </a:pPr>
            <a:r>
              <a:rPr lang="pt-BR" sz="2000" dirty="0" smtClean="0"/>
              <a:t>A classe é definida pelo fabricante e é opcional</a:t>
            </a:r>
            <a:endParaRPr lang="pt-BR" sz="1600" dirty="0"/>
          </a:p>
        </p:txBody>
      </p:sp>
      <p:pic>
        <p:nvPicPr>
          <p:cNvPr id="71708" name="Picture 2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49938" y="5040313"/>
            <a:ext cx="485775" cy="674687"/>
          </a:xfrm>
          <a:prstGeom prst="rect">
            <a:avLst/>
          </a:prstGeom>
          <a:noFill/>
        </p:spPr>
      </p:pic>
      <p:pic>
        <p:nvPicPr>
          <p:cNvPr id="71709" name="Picture 2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92388" y="5040313"/>
            <a:ext cx="485775" cy="674687"/>
          </a:xfrm>
          <a:prstGeom prst="rect">
            <a:avLst/>
          </a:prstGeom>
          <a:noFill/>
        </p:spPr>
      </p:pic>
      <p:pic>
        <p:nvPicPr>
          <p:cNvPr id="71710" name="Picture 3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8938" y="2738438"/>
            <a:ext cx="166687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2" name="Picture 3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98613" y="5033963"/>
            <a:ext cx="1446212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2" name="Retângulo 31"/>
          <p:cNvSpPr/>
          <p:nvPr/>
        </p:nvSpPr>
        <p:spPr>
          <a:xfrm>
            <a:off x="357190" y="214290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2000" dirty="0" err="1" smtClean="0">
                <a:solidFill>
                  <a:schemeClr val="bg1"/>
                </a:solidFill>
                <a:latin typeface="Garamond" pitchFamily="18" charset="0"/>
              </a:rPr>
              <a:t>Fieldbus</a:t>
            </a:r>
            <a:r>
              <a:rPr lang="pt-BR" sz="2000" dirty="0" smtClean="0">
                <a:solidFill>
                  <a:schemeClr val="bg1"/>
                </a:solidFill>
                <a:latin typeface="Garamond" pitchFamily="18" charset="0"/>
              </a:rPr>
              <a:t> </a:t>
            </a:r>
            <a:r>
              <a:rPr lang="pt-BR" sz="2000" dirty="0" err="1" smtClean="0">
                <a:solidFill>
                  <a:schemeClr val="bg1"/>
                </a:solidFill>
                <a:latin typeface="Garamond" pitchFamily="18" charset="0"/>
              </a:rPr>
              <a:t>Foundation</a:t>
            </a:r>
            <a:endParaRPr lang="en-US" sz="2000" dirty="0">
              <a:solidFill>
                <a:schemeClr val="bg1"/>
              </a:solidFill>
              <a:latin typeface="Garamond" pitchFamily="18" charset="0"/>
            </a:endParaRPr>
          </a:p>
        </p:txBody>
      </p:sp>
      <p:sp>
        <p:nvSpPr>
          <p:cNvPr id="33" name="Text Box 3"/>
          <p:cNvSpPr txBox="1">
            <a:spLocks noChangeArrowheads="1"/>
          </p:cNvSpPr>
          <p:nvPr/>
        </p:nvSpPr>
        <p:spPr bwMode="auto">
          <a:xfrm>
            <a:off x="0" y="500042"/>
            <a:ext cx="9144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pt-BR" sz="4400" dirty="0" smtClean="0">
                <a:solidFill>
                  <a:schemeClr val="bg1"/>
                </a:solidFill>
                <a:latin typeface="Garamond" pitchFamily="18" charset="0"/>
              </a:rPr>
              <a:t>Comunicação H1 – Respaldo em </a:t>
            </a:r>
            <a:r>
              <a:rPr lang="pt-BR" sz="4400" dirty="0" err="1" smtClean="0">
                <a:solidFill>
                  <a:schemeClr val="bg1"/>
                </a:solidFill>
                <a:latin typeface="Garamond" pitchFamily="18" charset="0"/>
              </a:rPr>
              <a:t>L.A.</a:t>
            </a:r>
            <a:r>
              <a:rPr lang="pt-BR" sz="4400" dirty="0" smtClean="0">
                <a:solidFill>
                  <a:schemeClr val="bg1"/>
                </a:solidFill>
                <a:latin typeface="Garamond" pitchFamily="18" charset="0"/>
              </a:rPr>
              <a:t>S</a:t>
            </a:r>
            <a:endParaRPr lang="pt-BR" sz="4400" dirty="0">
              <a:solidFill>
                <a:schemeClr val="bg1"/>
              </a:solidFill>
              <a:latin typeface="Garamond" pitchFamily="18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17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1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71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8" dur="500"/>
                                        <p:tgtEl>
                                          <p:spTgt spid="71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6" grpId="0" animBg="1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487351"/>
            <a:ext cx="9144000" cy="727071"/>
          </a:xfrm>
        </p:spPr>
        <p:txBody>
          <a:bodyPr>
            <a:normAutofit fontScale="90000"/>
          </a:bodyPr>
          <a:lstStyle/>
          <a:p>
            <a:r>
              <a:rPr lang="pt-BR" dirty="0" smtClean="0">
                <a:solidFill>
                  <a:schemeClr val="bg1"/>
                </a:solidFill>
                <a:latin typeface="Garamond" pitchFamily="18" charset="0"/>
              </a:rPr>
              <a:t>Vantagens do </a:t>
            </a:r>
            <a:r>
              <a:rPr lang="pt-BR" dirty="0" err="1" smtClean="0">
                <a:solidFill>
                  <a:schemeClr val="bg1"/>
                </a:solidFill>
                <a:latin typeface="Garamond" pitchFamily="18" charset="0"/>
              </a:rPr>
              <a:t>Fieldbus</a:t>
            </a:r>
            <a:endParaRPr lang="pt-BR" dirty="0">
              <a:solidFill>
                <a:schemeClr val="bg1"/>
              </a:solidFill>
              <a:latin typeface="Garamond" pitchFamily="18" charset="0"/>
            </a:endParaRPr>
          </a:p>
        </p:txBody>
      </p:sp>
      <p:pic>
        <p:nvPicPr>
          <p:cNvPr id="6" name="Imagem 5" descr="ff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5731" y="1349846"/>
            <a:ext cx="7578235" cy="5222426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357190" y="214290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2000" dirty="0" err="1" smtClean="0">
                <a:solidFill>
                  <a:schemeClr val="bg1"/>
                </a:solidFill>
                <a:latin typeface="Garamond" pitchFamily="18" charset="0"/>
              </a:rPr>
              <a:t>Fieldbus</a:t>
            </a:r>
            <a:r>
              <a:rPr lang="pt-BR" sz="2000" dirty="0" smtClean="0">
                <a:solidFill>
                  <a:schemeClr val="bg1"/>
                </a:solidFill>
                <a:latin typeface="Garamond" pitchFamily="18" charset="0"/>
              </a:rPr>
              <a:t> </a:t>
            </a:r>
            <a:r>
              <a:rPr lang="pt-BR" sz="2000" dirty="0" err="1" smtClean="0">
                <a:solidFill>
                  <a:schemeClr val="bg1"/>
                </a:solidFill>
                <a:latin typeface="Garamond" pitchFamily="18" charset="0"/>
              </a:rPr>
              <a:t>Foundation</a:t>
            </a:r>
            <a:endParaRPr lang="en-US" sz="2000" dirty="0">
              <a:solidFill>
                <a:schemeClr val="bg1"/>
              </a:solidFill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487351"/>
            <a:ext cx="9144000" cy="727071"/>
          </a:xfrm>
        </p:spPr>
        <p:txBody>
          <a:bodyPr>
            <a:normAutofit fontScale="90000"/>
          </a:bodyPr>
          <a:lstStyle/>
          <a:p>
            <a:r>
              <a:rPr lang="pt-BR" dirty="0" smtClean="0">
                <a:solidFill>
                  <a:schemeClr val="bg1"/>
                </a:solidFill>
                <a:latin typeface="Garamond" pitchFamily="18" charset="0"/>
              </a:rPr>
              <a:t>Vantagens do </a:t>
            </a:r>
            <a:r>
              <a:rPr lang="pt-BR" dirty="0" err="1" smtClean="0">
                <a:solidFill>
                  <a:schemeClr val="bg1"/>
                </a:solidFill>
                <a:latin typeface="Garamond" pitchFamily="18" charset="0"/>
              </a:rPr>
              <a:t>Fieldbus</a:t>
            </a:r>
            <a:endParaRPr lang="pt-BR" dirty="0">
              <a:solidFill>
                <a:schemeClr val="bg1"/>
              </a:solidFill>
              <a:latin typeface="Garamond" pitchFamily="18" charset="0"/>
            </a:endParaRPr>
          </a:p>
        </p:txBody>
      </p:sp>
      <p:pic>
        <p:nvPicPr>
          <p:cNvPr id="6" name="Imagem 5" descr="ff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1357299"/>
            <a:ext cx="8238470" cy="5214973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357190" y="214290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2000" dirty="0" err="1" smtClean="0">
                <a:solidFill>
                  <a:schemeClr val="bg1"/>
                </a:solidFill>
                <a:latin typeface="Garamond" pitchFamily="18" charset="0"/>
              </a:rPr>
              <a:t>Fieldbus</a:t>
            </a:r>
            <a:r>
              <a:rPr lang="pt-BR" sz="2000" dirty="0" smtClean="0">
                <a:solidFill>
                  <a:schemeClr val="bg1"/>
                </a:solidFill>
                <a:latin typeface="Garamond" pitchFamily="18" charset="0"/>
              </a:rPr>
              <a:t> </a:t>
            </a:r>
            <a:r>
              <a:rPr lang="pt-BR" sz="2000" dirty="0" err="1" smtClean="0">
                <a:solidFill>
                  <a:schemeClr val="bg1"/>
                </a:solidFill>
                <a:latin typeface="Garamond" pitchFamily="18" charset="0"/>
              </a:rPr>
              <a:t>Foundation</a:t>
            </a:r>
            <a:endParaRPr lang="en-US" sz="2000" dirty="0">
              <a:solidFill>
                <a:schemeClr val="bg1"/>
              </a:solidFill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ext Box 2"/>
          <p:cNvSpPr txBox="1">
            <a:spLocks noChangeArrowheads="1"/>
          </p:cNvSpPr>
          <p:nvPr/>
        </p:nvSpPr>
        <p:spPr bwMode="auto">
          <a:xfrm>
            <a:off x="285720" y="1357298"/>
            <a:ext cx="8358246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28600" indent="-228600">
              <a:spcBef>
                <a:spcPct val="50000"/>
              </a:spcBef>
              <a:buFont typeface="Symbol" pitchFamily="18" charset="2"/>
              <a:buChar char="®"/>
            </a:pPr>
            <a:r>
              <a:rPr lang="pt-BR" sz="2800" dirty="0" smtClean="0">
                <a:latin typeface="Garamond" pitchFamily="18" charset="0"/>
              </a:rPr>
              <a:t>É a capacidade de trocar informação e realizar funções em conjunto  sem degradação da informação em um mesmo ambiente.</a:t>
            </a:r>
            <a:endParaRPr lang="pt-BR" sz="2800" dirty="0">
              <a:latin typeface="Garamond" pitchFamily="18" charset="0"/>
            </a:endParaRPr>
          </a:p>
        </p:txBody>
      </p:sp>
      <p:sp>
        <p:nvSpPr>
          <p:cNvPr id="86019" name="Text Box 3"/>
          <p:cNvSpPr txBox="1">
            <a:spLocks noChangeArrowheads="1"/>
          </p:cNvSpPr>
          <p:nvPr/>
        </p:nvSpPr>
        <p:spPr bwMode="auto">
          <a:xfrm>
            <a:off x="0" y="444981"/>
            <a:ext cx="9144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4400" dirty="0" err="1">
                <a:solidFill>
                  <a:schemeClr val="bg1"/>
                </a:solidFill>
                <a:latin typeface="Garamond" pitchFamily="18" charset="0"/>
              </a:rPr>
              <a:t>Interoperabilidade</a:t>
            </a:r>
            <a:endParaRPr lang="en-US" sz="4400" dirty="0">
              <a:solidFill>
                <a:schemeClr val="bg1"/>
              </a:solidFill>
              <a:latin typeface="Garamond" pitchFamily="18" charset="0"/>
            </a:endParaRPr>
          </a:p>
        </p:txBody>
      </p:sp>
      <p:pic>
        <p:nvPicPr>
          <p:cNvPr id="86020" name="Picture 4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0275" y="4705350"/>
            <a:ext cx="868363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6024" name="Picture 8" descr="LD3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52975" y="2932113"/>
            <a:ext cx="582613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25" name="Picture 9" descr="st1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86225" y="5072063"/>
            <a:ext cx="530225" cy="795337"/>
          </a:xfrm>
          <a:prstGeom prst="rect">
            <a:avLst/>
          </a:prstGeom>
          <a:noFill/>
        </p:spPr>
      </p:pic>
      <p:pic>
        <p:nvPicPr>
          <p:cNvPr id="86026" name="Picture 10" descr="EJA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75025" y="4724400"/>
            <a:ext cx="417513" cy="706438"/>
          </a:xfrm>
          <a:prstGeom prst="rect">
            <a:avLst/>
          </a:prstGeom>
          <a:noFill/>
        </p:spPr>
      </p:pic>
      <p:pic>
        <p:nvPicPr>
          <p:cNvPr id="86027" name="Picture 11" descr="yta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11625" y="2740025"/>
            <a:ext cx="534988" cy="642938"/>
          </a:xfrm>
          <a:prstGeom prst="rect">
            <a:avLst/>
          </a:prstGeom>
          <a:noFill/>
        </p:spPr>
      </p:pic>
      <p:pic>
        <p:nvPicPr>
          <p:cNvPr id="86028" name="Picture 12" descr="ABB_logo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09638" y="4059238"/>
            <a:ext cx="814387" cy="423862"/>
          </a:xfrm>
          <a:prstGeom prst="rect">
            <a:avLst/>
          </a:prstGeom>
          <a:noFill/>
        </p:spPr>
      </p:pic>
      <p:pic>
        <p:nvPicPr>
          <p:cNvPr id="86029" name="Picture 13" descr="conform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858148" y="5143512"/>
            <a:ext cx="838200" cy="720725"/>
          </a:xfrm>
          <a:prstGeom prst="rect">
            <a:avLst/>
          </a:prstGeom>
          <a:noFill/>
        </p:spPr>
      </p:pic>
      <p:pic>
        <p:nvPicPr>
          <p:cNvPr id="86030" name="Picture 14" descr="fox_header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54075" y="4754563"/>
            <a:ext cx="898525" cy="368300"/>
          </a:xfrm>
          <a:prstGeom prst="rect">
            <a:avLst/>
          </a:prstGeom>
          <a:noFill/>
        </p:spPr>
      </p:pic>
      <p:pic>
        <p:nvPicPr>
          <p:cNvPr id="86031" name="Picture 15" descr="logohome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247900" y="5253038"/>
            <a:ext cx="933450" cy="442912"/>
          </a:xfrm>
          <a:prstGeom prst="rect">
            <a:avLst/>
          </a:prstGeom>
          <a:noFill/>
        </p:spPr>
      </p:pic>
      <p:pic>
        <p:nvPicPr>
          <p:cNvPr id="86032" name="Picture 16" descr="yokogawa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169150" y="3455988"/>
            <a:ext cx="1479550" cy="212725"/>
          </a:xfrm>
          <a:prstGeom prst="rect">
            <a:avLst/>
          </a:prstGeom>
          <a:noFill/>
        </p:spPr>
      </p:pic>
      <p:pic>
        <p:nvPicPr>
          <p:cNvPr id="86033" name="Picture 17" descr="core_logo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162675" y="5068888"/>
            <a:ext cx="798513" cy="458787"/>
          </a:xfrm>
          <a:prstGeom prst="rect">
            <a:avLst/>
          </a:prstGeom>
          <a:noFill/>
        </p:spPr>
      </p:pic>
      <p:pic>
        <p:nvPicPr>
          <p:cNvPr id="86034" name="Picture 18" descr="ablogo4home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402263" y="3906838"/>
            <a:ext cx="1189037" cy="503237"/>
          </a:xfrm>
          <a:prstGeom prst="rect">
            <a:avLst/>
          </a:prstGeom>
          <a:noFill/>
        </p:spPr>
      </p:pic>
      <p:pic>
        <p:nvPicPr>
          <p:cNvPr id="86035" name="Picture 19" descr="samsonp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245225" y="3025775"/>
            <a:ext cx="555625" cy="555625"/>
          </a:xfrm>
          <a:prstGeom prst="rect">
            <a:avLst/>
          </a:prstGeom>
          <a:noFill/>
        </p:spPr>
      </p:pic>
      <p:pic>
        <p:nvPicPr>
          <p:cNvPr id="86036" name="Picture 20" descr="base_logo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046788" y="4611688"/>
            <a:ext cx="1506537" cy="284162"/>
          </a:xfrm>
          <a:prstGeom prst="rect">
            <a:avLst/>
          </a:prstGeom>
          <a:noFill/>
        </p:spPr>
      </p:pic>
      <p:pic>
        <p:nvPicPr>
          <p:cNvPr id="86037" name="Picture 21" descr="endress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813550" y="3929063"/>
            <a:ext cx="1989138" cy="633412"/>
          </a:xfrm>
          <a:prstGeom prst="rect">
            <a:avLst/>
          </a:prstGeom>
          <a:noFill/>
        </p:spPr>
      </p:pic>
      <p:sp>
        <p:nvSpPr>
          <p:cNvPr id="86038" name="Text Box 22"/>
          <p:cNvSpPr txBox="1">
            <a:spLocks noChangeArrowheads="1"/>
          </p:cNvSpPr>
          <p:nvPr/>
        </p:nvSpPr>
        <p:spPr bwMode="auto">
          <a:xfrm>
            <a:off x="5181600" y="2924175"/>
            <a:ext cx="914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MX" sz="2000" b="1">
                <a:solidFill>
                  <a:srgbClr val="3399FF"/>
                </a:solidFill>
                <a:latin typeface="Arial Black" pitchFamily="34" charset="0"/>
              </a:rPr>
              <a:t>smar</a:t>
            </a:r>
          </a:p>
        </p:txBody>
      </p:sp>
      <p:pic>
        <p:nvPicPr>
          <p:cNvPr id="86039" name="Picture 23" descr="RosemountCMYK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660525" y="3717925"/>
            <a:ext cx="1882775" cy="504825"/>
          </a:xfrm>
          <a:prstGeom prst="rect">
            <a:avLst/>
          </a:prstGeom>
          <a:noFill/>
        </p:spPr>
      </p:pic>
      <p:pic>
        <p:nvPicPr>
          <p:cNvPr id="86040" name="Picture 24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3354388" y="2990850"/>
            <a:ext cx="485775" cy="674688"/>
          </a:xfrm>
          <a:prstGeom prst="rect">
            <a:avLst/>
          </a:prstGeom>
          <a:noFill/>
        </p:spPr>
      </p:pic>
      <p:pic>
        <p:nvPicPr>
          <p:cNvPr id="86041" name="Picture 25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3695700" y="3852863"/>
            <a:ext cx="1430338" cy="6048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</p:pic>
      <p:sp>
        <p:nvSpPr>
          <p:cNvPr id="23" name="Retângulo 22"/>
          <p:cNvSpPr/>
          <p:nvPr/>
        </p:nvSpPr>
        <p:spPr>
          <a:xfrm>
            <a:off x="357190" y="214290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2000" dirty="0" err="1" smtClean="0">
                <a:solidFill>
                  <a:schemeClr val="bg1"/>
                </a:solidFill>
                <a:latin typeface="Garamond" pitchFamily="18" charset="0"/>
              </a:rPr>
              <a:t>Fieldbus</a:t>
            </a:r>
            <a:r>
              <a:rPr lang="pt-BR" sz="2000" dirty="0" smtClean="0">
                <a:solidFill>
                  <a:schemeClr val="bg1"/>
                </a:solidFill>
                <a:latin typeface="Garamond" pitchFamily="18" charset="0"/>
              </a:rPr>
              <a:t> </a:t>
            </a:r>
            <a:r>
              <a:rPr lang="pt-BR" sz="2000" dirty="0" err="1" smtClean="0">
                <a:solidFill>
                  <a:schemeClr val="bg1"/>
                </a:solidFill>
                <a:latin typeface="Garamond" pitchFamily="18" charset="0"/>
              </a:rPr>
              <a:t>Foundation</a:t>
            </a:r>
            <a:endParaRPr lang="en-US" sz="2000" dirty="0">
              <a:solidFill>
                <a:schemeClr val="bg1"/>
              </a:solidFill>
              <a:latin typeface="Garamond" pitchFamily="18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500"/>
                            </p:stCondLst>
                            <p:childTnLst>
                              <p:par>
                                <p:cTn id="8" presetID="23" presetClass="entr" presetSubtype="52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60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60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60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60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3" presetClass="entr" presetSubtype="52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60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60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6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6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500"/>
                            </p:stCondLst>
                            <p:childTnLst>
                              <p:par>
                                <p:cTn id="22" presetID="23" presetClass="entr" presetSubtype="52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6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6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6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6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23" presetClass="entr" presetSubtype="52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60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60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6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6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500"/>
                            </p:stCondLst>
                            <p:childTnLst>
                              <p:par>
                                <p:cTn id="36" presetID="23" presetClass="entr" presetSubtype="52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6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6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6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6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0"/>
                            </p:stCondLst>
                            <p:childTnLst>
                              <p:par>
                                <p:cTn id="43" presetID="23" presetClass="entr" presetSubtype="52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6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6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6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6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1500"/>
                            </p:stCondLst>
                            <p:childTnLst>
                              <p:par>
                                <p:cTn id="50" presetID="23" presetClass="entr" presetSubtype="52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6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6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6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6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3000"/>
                            </p:stCondLst>
                            <p:childTnLst>
                              <p:par>
                                <p:cTn id="57" presetID="23" presetClass="entr" presetSubtype="52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6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6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6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6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4500"/>
                            </p:stCondLst>
                            <p:childTnLst>
                              <p:par>
                                <p:cTn id="64" presetID="23" presetClass="entr" presetSubtype="52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6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6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86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86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6000"/>
                            </p:stCondLst>
                            <p:childTnLst>
                              <p:par>
                                <p:cTn id="71" presetID="23" presetClass="entr" presetSubtype="52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86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86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86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86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7500"/>
                            </p:stCondLst>
                            <p:childTnLst>
                              <p:par>
                                <p:cTn id="78" presetID="23" presetClass="entr" presetSubtype="52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86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86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86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86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9000"/>
                            </p:stCondLst>
                            <p:childTnLst>
                              <p:par>
                                <p:cTn id="85" presetID="23" presetClass="entr" presetSubtype="52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860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860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86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86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500"/>
                            </p:stCondLst>
                            <p:childTnLst>
                              <p:par>
                                <p:cTn id="92" presetID="23" presetClass="entr" presetSubtype="52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86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86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86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86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2000"/>
                            </p:stCondLst>
                            <p:childTnLst>
                              <p:par>
                                <p:cTn id="99" presetID="23" presetClass="entr" presetSubtype="52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860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860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86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86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3500"/>
                            </p:stCondLst>
                            <p:childTnLst>
                              <p:par>
                                <p:cTn id="106" presetID="23" presetClass="entr" presetSubtype="52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860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860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86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86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38" grpId="0" autoUpdateAnimBg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Rectangle 2"/>
          <p:cNvSpPr>
            <a:spLocks noGrp="1" noChangeArrowheads="1"/>
          </p:cNvSpPr>
          <p:nvPr>
            <p:ph type="title"/>
          </p:nvPr>
        </p:nvSpPr>
        <p:spPr>
          <a:xfrm>
            <a:off x="393700" y="490522"/>
            <a:ext cx="7594600" cy="723900"/>
          </a:xfrm>
        </p:spPr>
        <p:txBody>
          <a:bodyPr/>
          <a:lstStyle/>
          <a:p>
            <a:r>
              <a:rPr lang="pt-BR" altLang="zh-CN" dirty="0" err="1">
                <a:solidFill>
                  <a:schemeClr val="bg1"/>
                </a:solidFill>
                <a:latin typeface="Garamond" pitchFamily="18" charset="0"/>
                <a:ea typeface="宋体" charset="-122"/>
              </a:rPr>
              <a:t>Logic</a:t>
            </a:r>
            <a:r>
              <a:rPr lang="pt-BR" altLang="zh-CN" dirty="0">
                <a:solidFill>
                  <a:schemeClr val="bg1"/>
                </a:solidFill>
                <a:latin typeface="Garamond" pitchFamily="18" charset="0"/>
                <a:ea typeface="宋体" charset="-122"/>
              </a:rPr>
              <a:t> </a:t>
            </a:r>
            <a:r>
              <a:rPr lang="pt-BR" altLang="zh-CN" dirty="0" err="1">
                <a:solidFill>
                  <a:schemeClr val="bg1"/>
                </a:solidFill>
                <a:latin typeface="Garamond" pitchFamily="18" charset="0"/>
                <a:ea typeface="宋体" charset="-122"/>
              </a:rPr>
              <a:t>View</a:t>
            </a:r>
            <a:r>
              <a:rPr lang="pt-BR" altLang="zh-CN" dirty="0">
                <a:solidFill>
                  <a:schemeClr val="bg1"/>
                </a:solidFill>
                <a:latin typeface="Garamond" pitchFamily="18" charset="0"/>
                <a:ea typeface="宋体" charset="-122"/>
              </a:rPr>
              <a:t> </a:t>
            </a:r>
            <a:endParaRPr lang="pt-BR" dirty="0">
              <a:solidFill>
                <a:schemeClr val="bg1"/>
              </a:solidFill>
              <a:latin typeface="Garamond" pitchFamily="18" charset="0"/>
            </a:endParaRPr>
          </a:p>
        </p:txBody>
      </p:sp>
      <p:pic>
        <p:nvPicPr>
          <p:cNvPr id="317447" name="Picture 7" descr="logicvie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285860"/>
            <a:ext cx="8516546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tângulo 4"/>
          <p:cNvSpPr/>
          <p:nvPr/>
        </p:nvSpPr>
        <p:spPr>
          <a:xfrm>
            <a:off x="357190" y="214290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Garamond" pitchFamily="18" charset="0"/>
              </a:rPr>
              <a:t>Software de configuração e monitoramento</a:t>
            </a:r>
            <a:endParaRPr lang="en-US" sz="2000" dirty="0">
              <a:solidFill>
                <a:schemeClr val="bg1"/>
              </a:solidFill>
              <a:latin typeface="Garamond" pitchFamily="18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zh-CN" dirty="0" err="1">
                <a:solidFill>
                  <a:schemeClr val="bg1"/>
                </a:solidFill>
                <a:latin typeface="Garamond" pitchFamily="18" charset="0"/>
                <a:ea typeface="宋体" charset="-122"/>
              </a:rPr>
              <a:t>Syscon</a:t>
            </a:r>
            <a:r>
              <a:rPr lang="pt-BR" altLang="zh-CN" dirty="0">
                <a:solidFill>
                  <a:schemeClr val="bg1"/>
                </a:solidFill>
                <a:latin typeface="Garamond" pitchFamily="18" charset="0"/>
                <a:ea typeface="宋体" charset="-122"/>
              </a:rPr>
              <a:t> </a:t>
            </a:r>
            <a:endParaRPr lang="pt-BR" dirty="0">
              <a:solidFill>
                <a:schemeClr val="bg1"/>
              </a:solidFill>
              <a:latin typeface="Garamond" pitchFamily="18" charset="0"/>
            </a:endParaRPr>
          </a:p>
        </p:txBody>
      </p:sp>
      <p:sp>
        <p:nvSpPr>
          <p:cNvPr id="3184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320800"/>
            <a:ext cx="9143999" cy="2441575"/>
          </a:xfrm>
        </p:spPr>
        <p:txBody>
          <a:bodyPr/>
          <a:lstStyle/>
          <a:p>
            <a:pPr marL="533400" indent="-533400">
              <a:buFont typeface="Wingdings" pitchFamily="2" charset="2"/>
              <a:buNone/>
            </a:pPr>
            <a:r>
              <a:rPr lang="pt-BR" altLang="zh-CN" sz="2000" dirty="0" smtClean="0">
                <a:latin typeface="Garamond" pitchFamily="18" charset="0"/>
                <a:ea typeface="宋体" charset="-122"/>
              </a:rPr>
              <a:t>ferramenta para configuração</a:t>
            </a:r>
            <a:r>
              <a:rPr lang="pt-BR" altLang="zh-CN" sz="2000" dirty="0">
                <a:latin typeface="Garamond" pitchFamily="18" charset="0"/>
                <a:ea typeface="宋体" charset="-122"/>
              </a:rPr>
              <a:t>, manutenção e operação da linha de produtos </a:t>
            </a:r>
            <a:r>
              <a:rPr lang="pt-BR" altLang="zh-CN" sz="2000" dirty="0" smtClean="0">
                <a:latin typeface="Garamond" pitchFamily="18" charset="0"/>
                <a:ea typeface="宋体" charset="-122"/>
              </a:rPr>
              <a:t>FF </a:t>
            </a:r>
            <a:r>
              <a:rPr lang="pt-BR" altLang="zh-CN" sz="2000" dirty="0" err="1">
                <a:latin typeface="Garamond" pitchFamily="18" charset="0"/>
                <a:ea typeface="宋体" charset="-122"/>
              </a:rPr>
              <a:t>Smar</a:t>
            </a:r>
            <a:r>
              <a:rPr lang="pt-BR" altLang="zh-CN" sz="2000" dirty="0">
                <a:latin typeface="Garamond" pitchFamily="18" charset="0"/>
                <a:ea typeface="宋体" charset="-122"/>
              </a:rPr>
              <a:t> </a:t>
            </a:r>
          </a:p>
        </p:txBody>
      </p:sp>
      <p:pic>
        <p:nvPicPr>
          <p:cNvPr id="318469" name="Picture 5" descr="sysc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786611"/>
            <a:ext cx="7496205" cy="4785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tângulo 4"/>
          <p:cNvSpPr/>
          <p:nvPr/>
        </p:nvSpPr>
        <p:spPr>
          <a:xfrm>
            <a:off x="357190" y="214290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Garamond" pitchFamily="18" charset="0"/>
              </a:rPr>
              <a:t>Software de configuração e monitoramento</a:t>
            </a:r>
            <a:endParaRPr lang="en-US" sz="2000" dirty="0">
              <a:solidFill>
                <a:schemeClr val="bg1"/>
              </a:solidFill>
              <a:latin typeface="Garamond" pitchFamily="18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90522"/>
            <a:ext cx="9144000" cy="723900"/>
          </a:xfrm>
        </p:spPr>
        <p:txBody>
          <a:bodyPr/>
          <a:lstStyle/>
          <a:p>
            <a:r>
              <a:rPr lang="pt-BR" sz="4000" dirty="0" smtClean="0">
                <a:solidFill>
                  <a:schemeClr val="bg1"/>
                </a:solidFill>
                <a:latin typeface="Garamond" pitchFamily="18" charset="0"/>
              </a:rPr>
              <a:t>Rotâmetro</a:t>
            </a:r>
            <a:endParaRPr lang="pt-BR" sz="4000" dirty="0">
              <a:solidFill>
                <a:schemeClr val="bg1"/>
              </a:solidFill>
              <a:latin typeface="Garamond" pitchFamily="18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62558" y="2285992"/>
            <a:ext cx="24384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print"/>
          <a:srcRect l="11179" r="21092" b="11249"/>
          <a:stretch>
            <a:fillRect/>
          </a:stretch>
        </p:blipFill>
        <p:spPr bwMode="auto">
          <a:xfrm>
            <a:off x="7350125" y="2285992"/>
            <a:ext cx="1793875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206375" y="1463675"/>
            <a:ext cx="5718175" cy="4546600"/>
          </a:xfrm>
          <a:prstGeom prst="rect">
            <a:avLst/>
          </a:prstGeom>
        </p:spPr>
        <p:txBody>
          <a:bodyPr/>
          <a:lstStyle/>
          <a:p>
            <a:pPr marL="533400" marR="0" lvl="0" indent="-5334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t-BR" altLang="zh-CN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itchFamily="18" charset="0"/>
                <a:ea typeface="宋体" charset="-122"/>
                <a:cs typeface="+mn-cs"/>
              </a:rPr>
              <a:t>Medidor </a:t>
            </a:r>
            <a:r>
              <a:rPr kumimoji="0" lang="pt-BR" altLang="zh-CN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itchFamily="18" charset="0"/>
                <a:ea typeface="宋体" charset="-122"/>
                <a:cs typeface="+mn-cs"/>
              </a:rPr>
              <a:t>de área variável onde um flutuador muda a sua posição de forma proporcional ao fluxo</a:t>
            </a:r>
          </a:p>
          <a:p>
            <a:pPr marL="533400" marR="0" lvl="0" indent="-5334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t-BR" altLang="zh-CN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itchFamily="18" charset="0"/>
                <a:ea typeface="宋体" charset="-122"/>
                <a:cs typeface="+mn-cs"/>
              </a:rPr>
              <a:t>Indicador visual. </a:t>
            </a:r>
          </a:p>
          <a:p>
            <a:pPr marL="533400" marR="0" lvl="0" indent="-5334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t-BR" altLang="zh-CN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itchFamily="18" charset="0"/>
                <a:ea typeface="宋体" charset="-122"/>
                <a:cs typeface="+mn-cs"/>
              </a:rPr>
              <a:t>Pode-se fazer acoplamento magnético</a:t>
            </a:r>
          </a:p>
          <a:p>
            <a:pPr marL="533400" marR="0" lvl="0" indent="-5334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t-BR" altLang="zh-CN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itchFamily="18" charset="0"/>
                <a:ea typeface="宋体" charset="-122"/>
                <a:cs typeface="+mn-cs"/>
              </a:rPr>
              <a:t>A forma de instalação é vertical</a:t>
            </a:r>
          </a:p>
          <a:p>
            <a:pPr marL="533400" marR="0" lvl="0" indent="-5334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t-BR" altLang="zh-CN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itchFamily="18" charset="0"/>
                <a:ea typeface="宋体" charset="-122"/>
                <a:cs typeface="+mn-cs"/>
              </a:rPr>
              <a:t>Constituídos de um tubo de vidro cônico.</a:t>
            </a:r>
            <a:endParaRPr kumimoji="0" lang="pt-BR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357190" y="214290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Garamond" pitchFamily="18" charset="0"/>
              </a:rPr>
              <a:t>Sensores e Indicadores</a:t>
            </a:r>
            <a:endParaRPr lang="en-US" sz="2000" dirty="0">
              <a:solidFill>
                <a:schemeClr val="bg1"/>
              </a:solidFill>
              <a:latin typeface="Garamond" pitchFamily="18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0" name="Rectangle 2"/>
          <p:cNvSpPr>
            <a:spLocks noGrp="1" noChangeArrowheads="1"/>
          </p:cNvSpPr>
          <p:nvPr>
            <p:ph type="title"/>
          </p:nvPr>
        </p:nvSpPr>
        <p:spPr>
          <a:xfrm>
            <a:off x="393700" y="490522"/>
            <a:ext cx="7594600" cy="723900"/>
          </a:xfrm>
        </p:spPr>
        <p:txBody>
          <a:bodyPr/>
          <a:lstStyle/>
          <a:p>
            <a:r>
              <a:rPr lang="pt-BR" altLang="zh-CN" dirty="0" err="1">
                <a:solidFill>
                  <a:schemeClr val="bg1"/>
                </a:solidFill>
                <a:latin typeface="Garamond" pitchFamily="18" charset="0"/>
                <a:ea typeface="宋体" charset="-122"/>
              </a:rPr>
              <a:t>Process</a:t>
            </a:r>
            <a:r>
              <a:rPr lang="pt-BR" altLang="zh-CN" dirty="0">
                <a:solidFill>
                  <a:schemeClr val="bg1"/>
                </a:solidFill>
                <a:latin typeface="Garamond" pitchFamily="18" charset="0"/>
                <a:ea typeface="宋体" charset="-122"/>
              </a:rPr>
              <a:t> </a:t>
            </a:r>
            <a:r>
              <a:rPr lang="pt-BR" altLang="zh-CN" dirty="0" err="1">
                <a:solidFill>
                  <a:schemeClr val="bg1"/>
                </a:solidFill>
                <a:latin typeface="Garamond" pitchFamily="18" charset="0"/>
                <a:ea typeface="宋体" charset="-122"/>
              </a:rPr>
              <a:t>View</a:t>
            </a:r>
            <a:r>
              <a:rPr lang="pt-BR" altLang="zh-CN" dirty="0">
                <a:solidFill>
                  <a:schemeClr val="bg1"/>
                </a:solidFill>
                <a:latin typeface="Garamond" pitchFamily="18" charset="0"/>
                <a:ea typeface="宋体" charset="-122"/>
              </a:rPr>
              <a:t> </a:t>
            </a:r>
            <a:endParaRPr lang="pt-BR" dirty="0">
              <a:solidFill>
                <a:schemeClr val="bg1"/>
              </a:solidFill>
              <a:latin typeface="Garamond" pitchFamily="18" charset="0"/>
            </a:endParaRPr>
          </a:p>
        </p:txBody>
      </p:sp>
      <p:sp>
        <p:nvSpPr>
          <p:cNvPr id="3194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" y="1285860"/>
            <a:ext cx="9001156" cy="1155700"/>
          </a:xfrm>
        </p:spPr>
        <p:txBody>
          <a:bodyPr/>
          <a:lstStyle/>
          <a:p>
            <a:pPr marL="533400" indent="-533400">
              <a:buFont typeface="Wingdings" pitchFamily="2" charset="2"/>
              <a:buNone/>
            </a:pPr>
            <a:r>
              <a:rPr lang="pt-BR" altLang="zh-CN" sz="2000" dirty="0">
                <a:latin typeface="Garamond" pitchFamily="18" charset="0"/>
                <a:ea typeface="宋体" charset="-122"/>
              </a:rPr>
              <a:t>	Visualização do Processo, Aquisição de Dados, Alarme, Análise de Tendências, Controle de </a:t>
            </a:r>
            <a:r>
              <a:rPr lang="pt-BR" altLang="zh-CN" sz="2000" dirty="0" smtClean="0">
                <a:latin typeface="Garamond" pitchFamily="18" charset="0"/>
                <a:ea typeface="宋体" charset="-122"/>
              </a:rPr>
              <a:t>Batelada, </a:t>
            </a:r>
            <a:r>
              <a:rPr lang="pt-BR" altLang="zh-CN" sz="2000" dirty="0" err="1" smtClean="0">
                <a:latin typeface="Garamond" pitchFamily="18" charset="0"/>
                <a:ea typeface="宋体" charset="-122"/>
              </a:rPr>
              <a:t>etc</a:t>
            </a:r>
            <a:endParaRPr lang="pt-BR" altLang="zh-CN" sz="2000" dirty="0">
              <a:latin typeface="Garamond" pitchFamily="18" charset="0"/>
              <a:ea typeface="宋体" charset="-122"/>
            </a:endParaRPr>
          </a:p>
        </p:txBody>
      </p:sp>
      <p:pic>
        <p:nvPicPr>
          <p:cNvPr id="319493" name="Picture 5" descr="Processvie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64106" y="1928802"/>
            <a:ext cx="6236852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tângulo 4"/>
          <p:cNvSpPr/>
          <p:nvPr/>
        </p:nvSpPr>
        <p:spPr>
          <a:xfrm>
            <a:off x="357190" y="214290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Garamond" pitchFamily="18" charset="0"/>
              </a:rPr>
              <a:t>Software de configuração e monitoramento</a:t>
            </a:r>
            <a:endParaRPr lang="en-US" sz="2000" dirty="0">
              <a:solidFill>
                <a:schemeClr val="bg1"/>
              </a:solidFill>
              <a:latin typeface="Garamond" pitchFamily="18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2" name="Rectangle 2"/>
          <p:cNvSpPr>
            <a:spLocks noGrp="1" noChangeArrowheads="1"/>
          </p:cNvSpPr>
          <p:nvPr>
            <p:ph type="title"/>
          </p:nvPr>
        </p:nvSpPr>
        <p:spPr>
          <a:xfrm>
            <a:off x="393700" y="561960"/>
            <a:ext cx="8547100" cy="723900"/>
          </a:xfrm>
        </p:spPr>
        <p:txBody>
          <a:bodyPr/>
          <a:lstStyle/>
          <a:p>
            <a:r>
              <a:rPr lang="pt-BR" altLang="zh-CN" sz="3000" dirty="0">
                <a:solidFill>
                  <a:schemeClr val="bg1"/>
                </a:solidFill>
                <a:latin typeface="Garamond" pitchFamily="18" charset="0"/>
                <a:ea typeface="宋体" charset="-122"/>
              </a:rPr>
              <a:t>A Tecnologia OPC (</a:t>
            </a:r>
            <a:r>
              <a:rPr lang="pt-BR" altLang="zh-CN" sz="3000" dirty="0" err="1">
                <a:solidFill>
                  <a:schemeClr val="bg1"/>
                </a:solidFill>
                <a:latin typeface="Garamond" pitchFamily="18" charset="0"/>
                <a:ea typeface="宋体" charset="-122"/>
              </a:rPr>
              <a:t>Ole</a:t>
            </a:r>
            <a:r>
              <a:rPr lang="pt-BR" altLang="zh-CN" sz="3000" dirty="0">
                <a:solidFill>
                  <a:schemeClr val="bg1"/>
                </a:solidFill>
                <a:latin typeface="Garamond" pitchFamily="18" charset="0"/>
                <a:ea typeface="宋体" charset="-122"/>
              </a:rPr>
              <a:t> for </a:t>
            </a:r>
            <a:r>
              <a:rPr lang="pt-BR" altLang="zh-CN" sz="3000" dirty="0" err="1">
                <a:solidFill>
                  <a:schemeClr val="bg1"/>
                </a:solidFill>
                <a:latin typeface="Garamond" pitchFamily="18" charset="0"/>
                <a:ea typeface="宋体" charset="-122"/>
              </a:rPr>
              <a:t>Process</a:t>
            </a:r>
            <a:r>
              <a:rPr lang="pt-BR" altLang="zh-CN" sz="3000" dirty="0">
                <a:solidFill>
                  <a:schemeClr val="bg1"/>
                </a:solidFill>
                <a:latin typeface="Garamond" pitchFamily="18" charset="0"/>
                <a:ea typeface="宋体" charset="-122"/>
              </a:rPr>
              <a:t> </a:t>
            </a:r>
            <a:r>
              <a:rPr lang="pt-BR" altLang="zh-CN" sz="3000" dirty="0" err="1">
                <a:solidFill>
                  <a:schemeClr val="bg1"/>
                </a:solidFill>
                <a:latin typeface="Garamond" pitchFamily="18" charset="0"/>
                <a:ea typeface="宋体" charset="-122"/>
              </a:rPr>
              <a:t>Control</a:t>
            </a:r>
            <a:r>
              <a:rPr lang="pt-BR" altLang="zh-CN" sz="3000" dirty="0">
                <a:solidFill>
                  <a:schemeClr val="bg1"/>
                </a:solidFill>
                <a:latin typeface="Garamond" pitchFamily="18" charset="0"/>
                <a:ea typeface="宋体" charset="-122"/>
              </a:rPr>
              <a:t>)</a:t>
            </a:r>
            <a:endParaRPr lang="pt-BR" sz="3000" dirty="0">
              <a:solidFill>
                <a:schemeClr val="bg1"/>
              </a:solidFill>
              <a:latin typeface="Garamond" pitchFamily="18" charset="0"/>
            </a:endParaRPr>
          </a:p>
        </p:txBody>
      </p:sp>
      <p:pic>
        <p:nvPicPr>
          <p:cNvPr id="32256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500174"/>
            <a:ext cx="7417007" cy="4914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tângulo 4"/>
          <p:cNvSpPr/>
          <p:nvPr/>
        </p:nvSpPr>
        <p:spPr>
          <a:xfrm>
            <a:off x="357190" y="214290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Garamond" pitchFamily="18" charset="0"/>
              </a:rPr>
              <a:t>Tecnologia OPC</a:t>
            </a:r>
            <a:endParaRPr lang="en-US" sz="2000" dirty="0">
              <a:solidFill>
                <a:schemeClr val="bg1"/>
              </a:solidFill>
              <a:latin typeface="Garamond" pitchFamily="18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zh-CN" dirty="0">
                <a:solidFill>
                  <a:schemeClr val="bg1"/>
                </a:solidFill>
                <a:latin typeface="Garamond" pitchFamily="18" charset="0"/>
                <a:ea typeface="宋体" charset="-122"/>
              </a:rPr>
              <a:t>Arquitetura OPC </a:t>
            </a:r>
            <a:endParaRPr lang="pt-BR" dirty="0">
              <a:solidFill>
                <a:schemeClr val="bg1"/>
              </a:solidFill>
              <a:latin typeface="Garamond" pitchFamily="18" charset="0"/>
            </a:endParaRPr>
          </a:p>
        </p:txBody>
      </p:sp>
      <p:pic>
        <p:nvPicPr>
          <p:cNvPr id="32358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0440" y="1500175"/>
            <a:ext cx="5930518" cy="4913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tângulo 4"/>
          <p:cNvSpPr/>
          <p:nvPr/>
        </p:nvSpPr>
        <p:spPr>
          <a:xfrm>
            <a:off x="357190" y="214290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Garamond" pitchFamily="18" charset="0"/>
              </a:rPr>
              <a:t>Tecnologia OPC</a:t>
            </a:r>
            <a:endParaRPr lang="en-US" sz="2000" dirty="0">
              <a:solidFill>
                <a:schemeClr val="bg1"/>
              </a:solidFill>
              <a:latin typeface="Garamond" pitchFamily="18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zh-CN" dirty="0" err="1" smtClean="0">
                <a:solidFill>
                  <a:schemeClr val="bg1"/>
                </a:solidFill>
                <a:latin typeface="Garamond" pitchFamily="18" charset="0"/>
                <a:ea typeface="宋体" charset="-122"/>
              </a:rPr>
              <a:t>Supervisorio</a:t>
            </a:r>
            <a:r>
              <a:rPr lang="pt-BR" altLang="zh-CN" dirty="0" smtClean="0">
                <a:solidFill>
                  <a:schemeClr val="bg1"/>
                </a:solidFill>
                <a:latin typeface="Garamond" pitchFamily="18" charset="0"/>
                <a:ea typeface="宋体" charset="-122"/>
              </a:rPr>
              <a:t> em </a:t>
            </a:r>
            <a:r>
              <a:rPr lang="pt-BR" altLang="zh-CN" dirty="0" err="1" smtClean="0">
                <a:solidFill>
                  <a:schemeClr val="bg1"/>
                </a:solidFill>
                <a:latin typeface="Garamond" pitchFamily="18" charset="0"/>
                <a:ea typeface="宋体" charset="-122"/>
              </a:rPr>
              <a:t>Matlab</a:t>
            </a:r>
            <a:endParaRPr lang="pt-BR" dirty="0">
              <a:solidFill>
                <a:schemeClr val="bg1"/>
              </a:solidFill>
              <a:latin typeface="Garamond" pitchFamily="18" charset="0"/>
            </a:endParaRPr>
          </a:p>
        </p:txBody>
      </p:sp>
      <p:sp>
        <p:nvSpPr>
          <p:cNvPr id="3246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311274"/>
            <a:ext cx="1928794" cy="5118121"/>
          </a:xfrm>
        </p:spPr>
        <p:txBody>
          <a:bodyPr/>
          <a:lstStyle/>
          <a:p>
            <a:pPr marL="533400" indent="-533400">
              <a:buFont typeface="Wingdings" pitchFamily="2" charset="2"/>
              <a:buNone/>
            </a:pPr>
            <a:r>
              <a:rPr lang="pt-BR" altLang="zh-CN" sz="2000" dirty="0">
                <a:ea typeface="宋体" charset="-122"/>
              </a:rPr>
              <a:t>D</a:t>
            </a:r>
            <a:r>
              <a:rPr lang="pt-BR" altLang="zh-CN" sz="2000" dirty="0" smtClean="0">
                <a:ea typeface="宋体" charset="-122"/>
              </a:rPr>
              <a:t>esenvolvida em MATLAB</a:t>
            </a:r>
            <a:r>
              <a:rPr lang="pt-BR" altLang="zh-CN" sz="2000" dirty="0">
                <a:ea typeface="宋体" charset="-122"/>
              </a:rPr>
              <a:t>® 7.0 – GUIDE (</a:t>
            </a:r>
            <a:r>
              <a:rPr lang="pt-BR" altLang="zh-CN" sz="2000" i="1" dirty="0" err="1">
                <a:ea typeface="宋体" charset="-122"/>
              </a:rPr>
              <a:t>GraphicUser</a:t>
            </a:r>
            <a:r>
              <a:rPr lang="pt-BR" altLang="zh-CN" sz="2000" i="1" dirty="0">
                <a:ea typeface="宋体" charset="-122"/>
              </a:rPr>
              <a:t> Interface Design </a:t>
            </a:r>
            <a:r>
              <a:rPr lang="pt-BR" altLang="zh-CN" sz="2000" i="1" dirty="0" err="1">
                <a:ea typeface="宋体" charset="-122"/>
              </a:rPr>
              <a:t>Environment</a:t>
            </a:r>
            <a:r>
              <a:rPr lang="pt-BR" altLang="zh-CN" sz="2000" dirty="0">
                <a:ea typeface="宋体" charset="-122"/>
              </a:rPr>
              <a:t>) </a:t>
            </a:r>
            <a:endParaRPr lang="pt-BR" altLang="zh-CN" sz="2000" dirty="0" smtClean="0">
              <a:ea typeface="宋体" charset="-122"/>
            </a:endParaRPr>
          </a:p>
          <a:p>
            <a:pPr marL="533400" indent="-533400">
              <a:buFont typeface="Wingdings" pitchFamily="2" charset="2"/>
              <a:buNone/>
            </a:pPr>
            <a:r>
              <a:rPr lang="pt-BR" altLang="zh-CN" sz="2000" dirty="0" smtClean="0">
                <a:ea typeface="宋体" charset="-122"/>
              </a:rPr>
              <a:t>Usa </a:t>
            </a:r>
            <a:r>
              <a:rPr lang="pt-BR" altLang="zh-CN" sz="2000" dirty="0">
                <a:ea typeface="宋体" charset="-122"/>
              </a:rPr>
              <a:t>a tecnologia OPC.</a:t>
            </a:r>
          </a:p>
        </p:txBody>
      </p:sp>
      <p:pic>
        <p:nvPicPr>
          <p:cNvPr id="324613" name="Picture 5" descr="mat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000233" y="1214422"/>
            <a:ext cx="7143799" cy="5357850"/>
          </a:xfrm>
          <a:prstGeom prst="rect">
            <a:avLst/>
          </a:prstGeom>
          <a:noFill/>
        </p:spPr>
      </p:pic>
      <p:sp>
        <p:nvSpPr>
          <p:cNvPr id="5" name="Retângulo 4"/>
          <p:cNvSpPr/>
          <p:nvPr/>
        </p:nvSpPr>
        <p:spPr>
          <a:xfrm>
            <a:off x="357190" y="214290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2000" dirty="0" err="1" smtClean="0">
                <a:solidFill>
                  <a:schemeClr val="bg1"/>
                </a:solidFill>
                <a:latin typeface="Garamond" pitchFamily="18" charset="0"/>
              </a:rPr>
              <a:t>Supervisorio</a:t>
            </a:r>
            <a:endParaRPr lang="en-US" sz="2000" dirty="0">
              <a:solidFill>
                <a:schemeClr val="bg1"/>
              </a:solidFill>
              <a:latin typeface="Garamond" pitchFamily="18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zh-CN" dirty="0" err="1" smtClean="0">
                <a:solidFill>
                  <a:schemeClr val="bg1"/>
                </a:solidFill>
                <a:latin typeface="Garamond" pitchFamily="18" charset="0"/>
                <a:ea typeface="宋体" charset="-122"/>
              </a:rPr>
              <a:t>Supervisorio</a:t>
            </a:r>
            <a:r>
              <a:rPr lang="pt-BR" altLang="zh-CN" dirty="0" smtClean="0">
                <a:solidFill>
                  <a:schemeClr val="bg1"/>
                </a:solidFill>
                <a:latin typeface="Garamond" pitchFamily="18" charset="0"/>
                <a:ea typeface="宋体" charset="-122"/>
              </a:rPr>
              <a:t> em </a:t>
            </a:r>
            <a:r>
              <a:rPr lang="pt-BR" altLang="zh-CN" dirty="0" err="1" smtClean="0">
                <a:solidFill>
                  <a:schemeClr val="bg1"/>
                </a:solidFill>
                <a:latin typeface="Garamond" pitchFamily="18" charset="0"/>
                <a:ea typeface="宋体" charset="-122"/>
              </a:rPr>
              <a:t>Matlab</a:t>
            </a:r>
            <a:endParaRPr lang="pt-BR" dirty="0">
              <a:solidFill>
                <a:schemeClr val="bg1"/>
              </a:solidFill>
              <a:latin typeface="Garamond" pitchFamily="18" charset="0"/>
            </a:endParaRPr>
          </a:p>
        </p:txBody>
      </p:sp>
      <p:sp>
        <p:nvSpPr>
          <p:cNvPr id="3246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311274"/>
            <a:ext cx="1928794" cy="5118121"/>
          </a:xfrm>
        </p:spPr>
        <p:txBody>
          <a:bodyPr/>
          <a:lstStyle/>
          <a:p>
            <a:pPr marL="533400" indent="-533400">
              <a:buFont typeface="Wingdings" pitchFamily="2" charset="2"/>
              <a:buNone/>
            </a:pPr>
            <a:r>
              <a:rPr lang="pt-BR" altLang="zh-CN" sz="2000" dirty="0">
                <a:ea typeface="宋体" charset="-122"/>
              </a:rPr>
              <a:t>D</a:t>
            </a:r>
            <a:r>
              <a:rPr lang="pt-BR" altLang="zh-CN" sz="2000" dirty="0" smtClean="0">
                <a:ea typeface="宋体" charset="-122"/>
              </a:rPr>
              <a:t>esenvolvida em MATLAB</a:t>
            </a:r>
            <a:r>
              <a:rPr lang="pt-BR" altLang="zh-CN" sz="2000" dirty="0">
                <a:ea typeface="宋体" charset="-122"/>
              </a:rPr>
              <a:t>® 7.0 – GUIDE (</a:t>
            </a:r>
            <a:r>
              <a:rPr lang="pt-BR" altLang="zh-CN" sz="2000" i="1" dirty="0" err="1">
                <a:ea typeface="宋体" charset="-122"/>
              </a:rPr>
              <a:t>GraphicUser</a:t>
            </a:r>
            <a:r>
              <a:rPr lang="pt-BR" altLang="zh-CN" sz="2000" i="1" dirty="0">
                <a:ea typeface="宋体" charset="-122"/>
              </a:rPr>
              <a:t> Interface Design </a:t>
            </a:r>
            <a:r>
              <a:rPr lang="pt-BR" altLang="zh-CN" sz="2000" i="1" dirty="0" err="1">
                <a:ea typeface="宋体" charset="-122"/>
              </a:rPr>
              <a:t>Environment</a:t>
            </a:r>
            <a:r>
              <a:rPr lang="pt-BR" altLang="zh-CN" sz="2000" dirty="0">
                <a:ea typeface="宋体" charset="-122"/>
              </a:rPr>
              <a:t>) </a:t>
            </a:r>
            <a:endParaRPr lang="pt-BR" altLang="zh-CN" sz="2000" dirty="0" smtClean="0">
              <a:ea typeface="宋体" charset="-122"/>
            </a:endParaRPr>
          </a:p>
          <a:p>
            <a:pPr marL="533400" indent="-533400">
              <a:buFont typeface="Wingdings" pitchFamily="2" charset="2"/>
              <a:buNone/>
            </a:pPr>
            <a:r>
              <a:rPr lang="pt-BR" altLang="zh-CN" sz="2000" dirty="0" smtClean="0">
                <a:ea typeface="宋体" charset="-122"/>
              </a:rPr>
              <a:t>Usa </a:t>
            </a:r>
            <a:r>
              <a:rPr lang="pt-BR" altLang="zh-CN" sz="2000" dirty="0">
                <a:ea typeface="宋体" charset="-122"/>
              </a:rPr>
              <a:t>a tecnologia OPC.</a:t>
            </a:r>
          </a:p>
        </p:txBody>
      </p:sp>
      <p:pic>
        <p:nvPicPr>
          <p:cNvPr id="324613" name="Picture 5" descr="mat"/>
          <p:cNvPicPr>
            <a:picLocks noChangeAspect="1" noChangeArrowheads="1"/>
          </p:cNvPicPr>
          <p:nvPr/>
        </p:nvPicPr>
        <p:blipFill>
          <a:blip r:embed="rId2" cstate="print"/>
          <a:srcRect l="260" t="8571" r="4675" b="4156"/>
          <a:stretch>
            <a:fillRect/>
          </a:stretch>
        </p:blipFill>
        <p:spPr bwMode="auto">
          <a:xfrm>
            <a:off x="-32" y="0"/>
            <a:ext cx="9144032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0" y="357166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t-BR" sz="5400" dirty="0" smtClean="0">
                <a:solidFill>
                  <a:schemeClr val="bg1"/>
                </a:solidFill>
                <a:latin typeface="Garamond" pitchFamily="18" charset="0"/>
                <a:cs typeface="Times New Roman" pitchFamily="18" charset="0"/>
              </a:rPr>
              <a:t>Muito</a:t>
            </a:r>
            <a:r>
              <a:rPr lang="en-US" sz="5400" dirty="0" smtClean="0">
                <a:solidFill>
                  <a:schemeClr val="bg1"/>
                </a:solidFill>
                <a:latin typeface="Garamond" pitchFamily="18" charset="0"/>
                <a:cs typeface="Times New Roman" pitchFamily="18" charset="0"/>
              </a:rPr>
              <a:t> Obrigado!</a:t>
            </a:r>
            <a:endParaRPr lang="pt-BR" sz="5400" dirty="0">
              <a:solidFill>
                <a:schemeClr val="bg1"/>
              </a:solidFill>
            </a:endParaRPr>
          </a:p>
        </p:txBody>
      </p:sp>
      <p:sp>
        <p:nvSpPr>
          <p:cNvPr id="116739" name="Rectangle 3"/>
          <p:cNvSpPr>
            <a:spLocks noChangeArrowheads="1"/>
          </p:cNvSpPr>
          <p:nvPr/>
        </p:nvSpPr>
        <p:spPr bwMode="auto">
          <a:xfrm>
            <a:off x="1785918" y="1357298"/>
            <a:ext cx="6072230" cy="5047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400" b="1" i="0" u="none" strike="noStrike" cap="none" normalizeH="0" baseline="0" dirty="0" smtClean="0">
                <a:ln>
                  <a:noFill/>
                </a:ln>
                <a:effectLst/>
                <a:latin typeface="Garamond" pitchFamily="18" charset="0"/>
              </a:rPr>
              <a:t>CONTATO: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000" b="1" i="0" u="none" strike="noStrike" cap="none" normalizeH="0" baseline="0" dirty="0" smtClean="0">
              <a:ln>
                <a:noFill/>
              </a:ln>
              <a:effectLst/>
              <a:latin typeface="Garamond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pt-BR" sz="2400" b="1" dirty="0" smtClean="0">
                <a:latin typeface="Garamond" pitchFamily="18" charset="0"/>
              </a:rPr>
              <a:t>Edgar Jhonny Amaya Simeón</a:t>
            </a:r>
            <a:endParaRPr kumimoji="0" lang="pt-BR" sz="2400" b="1" u="none" strike="noStrike" cap="none" normalizeH="0" baseline="0" dirty="0" smtClean="0">
              <a:ln>
                <a:noFill/>
              </a:ln>
              <a:effectLst/>
              <a:latin typeface="Garamond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0" i="0" u="none" strike="noStrike" cap="none" normalizeH="0" baseline="0" dirty="0" smtClean="0">
                <a:ln>
                  <a:noFill/>
                </a:ln>
                <a:effectLst/>
                <a:latin typeface="Garamond" pitchFamily="18" charset="0"/>
              </a:rPr>
              <a:t>Email:</a:t>
            </a:r>
            <a:r>
              <a:rPr kumimoji="0" lang="pt-BR" b="0" i="0" u="none" strike="noStrike" cap="none" normalizeH="0" baseline="0" dirty="0" smtClean="0">
                <a:ln>
                  <a:noFill/>
                </a:ln>
                <a:effectLst/>
                <a:latin typeface="Garamond" pitchFamily="18" charset="0"/>
              </a:rPr>
              <a:t> </a:t>
            </a:r>
            <a:r>
              <a:rPr kumimoji="0" lang="pt-BR" b="0" i="0" u="none" strike="noStrike" cap="none" normalizeH="0" baseline="0" dirty="0" smtClean="0">
                <a:ln>
                  <a:noFill/>
                </a:ln>
                <a:solidFill>
                  <a:srgbClr val="0038A8"/>
                </a:solidFill>
                <a:effectLst/>
                <a:latin typeface="Garamond" pitchFamily="18" charset="0"/>
              </a:rPr>
              <a:t>edgar.amaya@gmail.com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pt-BR" sz="2000" b="0" i="0" u="none" strike="noStrike" cap="none" normalizeH="0" baseline="0" dirty="0" err="1" smtClean="0">
                <a:ln>
                  <a:noFill/>
                </a:ln>
                <a:effectLst/>
                <a:latin typeface="Garamond" pitchFamily="18" charset="0"/>
              </a:rPr>
              <a:t>Website</a:t>
            </a:r>
            <a:r>
              <a:rPr kumimoji="0" lang="pt-BR" sz="2000" b="0" i="0" u="none" strike="noStrike" cap="none" normalizeH="0" baseline="0" dirty="0" smtClean="0">
                <a:ln>
                  <a:noFill/>
                </a:ln>
                <a:effectLst/>
                <a:latin typeface="Garamond" pitchFamily="18" charset="0"/>
              </a:rPr>
              <a:t>:</a:t>
            </a:r>
            <a:r>
              <a:rPr kumimoji="0" lang="pt-BR" sz="2000" b="0" i="0" u="none" strike="noStrike" cap="none" normalizeH="0" dirty="0" smtClean="0">
                <a:ln>
                  <a:noFill/>
                </a:ln>
                <a:effectLst/>
                <a:latin typeface="Garamond" pitchFamily="18" charset="0"/>
              </a:rPr>
              <a:t> </a:t>
            </a:r>
            <a:r>
              <a:rPr lang="pt-BR" sz="2000" dirty="0" smtClean="0">
                <a:solidFill>
                  <a:srgbClr val="0038A8"/>
                </a:solidFill>
                <a:latin typeface="Garamond" pitchFamily="18" charset="0"/>
              </a:rPr>
              <a:t>http://www.edgaramaya.webs.com/</a:t>
            </a:r>
            <a:endParaRPr kumimoji="0" lang="pt-BR" sz="2000" b="0" i="0" u="none" strike="noStrike" cap="none" normalizeH="0" dirty="0" smtClean="0">
              <a:ln>
                <a:noFill/>
              </a:ln>
              <a:solidFill>
                <a:srgbClr val="0038A8"/>
              </a:solidFill>
              <a:effectLst/>
              <a:latin typeface="Garamond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2000" baseline="0" dirty="0" smtClean="0">
                <a:latin typeface="Garamond" pitchFamily="18" charset="0"/>
              </a:rPr>
              <a:t>CV</a:t>
            </a:r>
            <a:r>
              <a:rPr lang="pt-BR" sz="2000" dirty="0" smtClean="0">
                <a:latin typeface="Garamond" pitchFamily="18" charset="0"/>
              </a:rPr>
              <a:t> </a:t>
            </a:r>
            <a:r>
              <a:rPr lang="pt-BR" sz="2000" dirty="0" err="1" smtClean="0">
                <a:latin typeface="Garamond" pitchFamily="18" charset="0"/>
              </a:rPr>
              <a:t>Lattes</a:t>
            </a:r>
            <a:r>
              <a:rPr lang="pt-BR" sz="2000" dirty="0" smtClean="0">
                <a:latin typeface="Garamond" pitchFamily="18" charset="0"/>
              </a:rPr>
              <a:t>: </a:t>
            </a:r>
            <a:r>
              <a:rPr lang="pt-BR" sz="2000" dirty="0" smtClean="0">
                <a:solidFill>
                  <a:srgbClr val="0038A8"/>
                </a:solidFill>
                <a:latin typeface="Garamond" pitchFamily="18" charset="0"/>
              </a:rPr>
              <a:t>http://lattes.cnpq.br/9300210419974773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2000" dirty="0" smtClean="0">
                <a:latin typeface="Garamond" pitchFamily="18" charset="0"/>
              </a:rPr>
              <a:t>Tel.: (61) 3307 2314  ramal: 247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0" i="0" u="none" strike="noStrike" cap="none" normalizeH="0" baseline="0" dirty="0" smtClean="0">
                <a:ln>
                  <a:noFill/>
                </a:ln>
                <a:effectLst/>
                <a:latin typeface="Garamond" pitchFamily="18" charset="0"/>
              </a:rPr>
              <a:t>Fax: (61) 3307 2314 </a:t>
            </a:r>
            <a:endParaRPr kumimoji="0" lang="pt-BR" b="0" i="0" u="none" strike="noStrike" cap="none" normalizeH="0" baseline="0" dirty="0" smtClean="0">
              <a:ln>
                <a:noFill/>
              </a:ln>
              <a:effectLst/>
              <a:latin typeface="Garamond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0" i="0" u="none" strike="noStrike" cap="none" normalizeH="0" baseline="0" dirty="0" smtClean="0">
                <a:ln>
                  <a:noFill/>
                </a:ln>
                <a:effectLst/>
                <a:latin typeface="Garamond" pitchFamily="18" charset="0"/>
              </a:rPr>
              <a:t>Cel.: (61) 8139 3092 </a:t>
            </a:r>
            <a:endParaRPr kumimoji="0" lang="pt-BR" b="0" i="0" u="none" strike="noStrike" cap="none" normalizeH="0" baseline="0" dirty="0" smtClean="0">
              <a:ln>
                <a:noFill/>
              </a:ln>
              <a:effectLst/>
              <a:latin typeface="Garamond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0" i="0" u="none" strike="noStrike" cap="none" normalizeH="0" baseline="0" dirty="0" smtClean="0">
                <a:ln>
                  <a:noFill/>
                </a:ln>
                <a:effectLst/>
                <a:latin typeface="Garamond" pitchFamily="18" charset="0"/>
              </a:rPr>
              <a:t> </a:t>
            </a:r>
            <a:endParaRPr kumimoji="0" lang="pt-BR" b="0" i="0" u="none" strike="noStrike" cap="none" normalizeH="0" baseline="0" dirty="0" smtClean="0">
              <a:ln>
                <a:noFill/>
              </a:ln>
              <a:effectLst/>
              <a:latin typeface="Garamond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0" i="0" u="none" strike="noStrike" cap="none" normalizeH="0" baseline="0" dirty="0" smtClean="0">
                <a:ln>
                  <a:noFill/>
                </a:ln>
                <a:effectLst/>
                <a:latin typeface="Garamond" pitchFamily="18" charset="0"/>
              </a:rPr>
              <a:t>Departamento de Engenharia Mecânica e Mecatrônica</a:t>
            </a:r>
            <a:endParaRPr kumimoji="0" lang="pt-BR" b="0" i="0" u="none" strike="noStrike" cap="none" normalizeH="0" baseline="0" dirty="0" smtClean="0">
              <a:ln>
                <a:noFill/>
              </a:ln>
              <a:effectLst/>
              <a:latin typeface="Garamond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0" i="0" u="none" strike="noStrike" cap="none" normalizeH="0" baseline="0" dirty="0" smtClean="0">
                <a:ln>
                  <a:noFill/>
                </a:ln>
                <a:effectLst/>
                <a:latin typeface="Garamond" pitchFamily="18" charset="0"/>
              </a:rPr>
              <a:t>GIAI (Grupo de Inovação e Automação Industrial)</a:t>
            </a:r>
            <a:endParaRPr kumimoji="0" lang="pt-BR" b="0" i="0" u="none" strike="noStrike" cap="none" normalizeH="0" baseline="0" dirty="0" smtClean="0">
              <a:ln>
                <a:noFill/>
              </a:ln>
              <a:effectLst/>
              <a:latin typeface="Garamond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0" i="0" u="none" strike="noStrike" cap="none" normalizeH="0" baseline="0" dirty="0" smtClean="0">
                <a:ln>
                  <a:noFill/>
                </a:ln>
                <a:effectLst/>
                <a:latin typeface="Garamond" pitchFamily="18" charset="0"/>
              </a:rPr>
              <a:t>GRACO (Grupo de Automação e Controle)</a:t>
            </a:r>
            <a:endParaRPr kumimoji="0" lang="pt-BR" b="0" i="0" u="none" strike="noStrike" cap="none" normalizeH="0" baseline="0" dirty="0" smtClean="0">
              <a:ln>
                <a:noFill/>
              </a:ln>
              <a:effectLst/>
              <a:latin typeface="Garamond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i="0" u="none" strike="noStrike" cap="none" normalizeH="0" baseline="0" dirty="0" smtClean="0">
                <a:ln>
                  <a:noFill/>
                </a:ln>
                <a:effectLst/>
                <a:latin typeface="Garamond" pitchFamily="18" charset="0"/>
              </a:rPr>
              <a:t>UNIVERSIDADE DE BRASILIA</a:t>
            </a:r>
            <a:endParaRPr kumimoji="0" lang="pt-BR" i="0" u="none" strike="noStrike" cap="none" normalizeH="0" baseline="0" dirty="0" smtClean="0">
              <a:ln>
                <a:noFill/>
              </a:ln>
              <a:effectLst/>
              <a:latin typeface="Garamond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0" i="0" u="none" strike="noStrike" cap="none" normalizeH="0" baseline="0" dirty="0" smtClean="0">
                <a:ln>
                  <a:noFill/>
                </a:ln>
                <a:effectLst/>
                <a:latin typeface="Garamond" pitchFamily="18" charset="0"/>
              </a:rPr>
              <a:t>Campus Universitário Darcy Ribeiro, Asa Norte</a:t>
            </a:r>
            <a:endParaRPr kumimoji="0" lang="pt-BR" b="0" i="0" u="none" strike="noStrike" cap="none" normalizeH="0" baseline="0" dirty="0" smtClean="0">
              <a:ln>
                <a:noFill/>
              </a:ln>
              <a:effectLst/>
              <a:latin typeface="Garamond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0" i="0" u="none" strike="noStrike" cap="none" normalizeH="0" baseline="0" dirty="0" smtClean="0">
                <a:ln>
                  <a:noFill/>
                </a:ln>
                <a:effectLst/>
                <a:latin typeface="Garamond" pitchFamily="18" charset="0"/>
              </a:rPr>
              <a:t>CEP:70910-900,  Brasília - DF – Brasil.</a:t>
            </a:r>
            <a:endParaRPr kumimoji="0" lang="pt-BR" b="0" i="0" u="none" strike="noStrike" cap="none" normalizeH="0" baseline="0" dirty="0" smtClean="0">
              <a:ln>
                <a:noFill/>
              </a:ln>
              <a:effectLst/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0689" y="1285860"/>
            <a:ext cx="8080401" cy="1857388"/>
          </a:xfrm>
        </p:spPr>
        <p:txBody>
          <a:bodyPr/>
          <a:lstStyle/>
          <a:p>
            <a:pPr marL="533400" indent="-533400"/>
            <a:r>
              <a:rPr lang="pt-BR" altLang="zh-CN" sz="2400" dirty="0" smtClean="0">
                <a:latin typeface="Garamond" pitchFamily="18" charset="0"/>
                <a:ea typeface="宋体" charset="-122"/>
              </a:rPr>
              <a:t>É </a:t>
            </a:r>
            <a:r>
              <a:rPr lang="pt-BR" altLang="zh-CN" sz="2400" dirty="0">
                <a:latin typeface="Garamond" pitchFamily="18" charset="0"/>
                <a:ea typeface="宋体" charset="-122"/>
              </a:rPr>
              <a:t>uma placa com um </a:t>
            </a:r>
            <a:r>
              <a:rPr lang="pt-BR" altLang="zh-CN" sz="2400" dirty="0" smtClean="0">
                <a:latin typeface="Garamond" pitchFamily="18" charset="0"/>
                <a:ea typeface="宋体" charset="-122"/>
              </a:rPr>
              <a:t>orifício </a:t>
            </a:r>
            <a:r>
              <a:rPr lang="pt-BR" altLang="zh-CN" sz="2400" dirty="0">
                <a:latin typeface="Garamond" pitchFamily="18" charset="0"/>
                <a:ea typeface="宋体" charset="-122"/>
              </a:rPr>
              <a:t>(geralmente afilado rio acima e </a:t>
            </a:r>
            <a:r>
              <a:rPr lang="pt-BR" altLang="zh-CN" sz="2400" dirty="0" err="1">
                <a:latin typeface="Garamond" pitchFamily="18" charset="0"/>
                <a:ea typeface="宋体" charset="-122"/>
              </a:rPr>
              <a:t>biselado</a:t>
            </a:r>
            <a:r>
              <a:rPr lang="pt-BR" altLang="zh-CN" sz="2400" dirty="0">
                <a:latin typeface="Garamond" pitchFamily="18" charset="0"/>
                <a:ea typeface="宋体" charset="-122"/>
              </a:rPr>
              <a:t> rio abaixo).</a:t>
            </a:r>
          </a:p>
          <a:p>
            <a:pPr marL="533400" indent="-533400"/>
            <a:r>
              <a:rPr lang="pt-BR" altLang="zh-CN" sz="2400" dirty="0">
                <a:latin typeface="Garamond" pitchFamily="18" charset="0"/>
                <a:ea typeface="宋体" charset="-122"/>
              </a:rPr>
              <a:t>Usa-se com líquidos </a:t>
            </a:r>
            <a:r>
              <a:rPr lang="pt-BR" altLang="zh-CN" sz="2400" dirty="0" smtClean="0">
                <a:latin typeface="Garamond" pitchFamily="18" charset="0"/>
                <a:ea typeface="宋体" charset="-122"/>
              </a:rPr>
              <a:t>limpos </a:t>
            </a:r>
            <a:r>
              <a:rPr lang="pt-BR" altLang="zh-CN" sz="2400" dirty="0">
                <a:latin typeface="Garamond" pitchFamily="18" charset="0"/>
                <a:ea typeface="宋体" charset="-122"/>
              </a:rPr>
              <a:t>e gases.</a:t>
            </a:r>
          </a:p>
          <a:p>
            <a:pPr marL="533400" indent="-533400"/>
            <a:r>
              <a:rPr lang="pt-BR" altLang="zh-CN" sz="2400" dirty="0">
                <a:latin typeface="Garamond" pitchFamily="18" charset="0"/>
                <a:ea typeface="宋体" charset="-122"/>
              </a:rPr>
              <a:t>Os fluidos </a:t>
            </a:r>
            <a:r>
              <a:rPr lang="pt-BR" altLang="zh-CN" sz="2400" dirty="0" smtClean="0">
                <a:latin typeface="Garamond" pitchFamily="18" charset="0"/>
                <a:ea typeface="宋体" charset="-122"/>
              </a:rPr>
              <a:t>sujos produzem erosão na </a:t>
            </a:r>
            <a:r>
              <a:rPr lang="pt-BR" altLang="zh-CN" sz="2400" dirty="0">
                <a:latin typeface="Garamond" pitchFamily="18" charset="0"/>
                <a:ea typeface="宋体" charset="-122"/>
              </a:rPr>
              <a:t>placa.</a:t>
            </a:r>
          </a:p>
          <a:p>
            <a:pPr marL="533400" indent="-533400">
              <a:buFont typeface="Wingdings" pitchFamily="2" charset="2"/>
              <a:buNone/>
            </a:pPr>
            <a:endParaRPr lang="pt-BR" sz="2400" dirty="0">
              <a:latin typeface="Garamond" pitchFamily="18" charset="0"/>
            </a:endParaRPr>
          </a:p>
          <a:p>
            <a:pPr marL="533400" indent="-533400">
              <a:buFont typeface="Wingdings" pitchFamily="2" charset="2"/>
              <a:buNone/>
            </a:pPr>
            <a:endParaRPr lang="pt-BR" altLang="zh-CN" sz="2400" dirty="0">
              <a:latin typeface="Garamond" pitchFamily="18" charset="0"/>
              <a:ea typeface="宋体" charset="-122"/>
            </a:endParaRPr>
          </a:p>
        </p:txBody>
      </p:sp>
      <p:pic>
        <p:nvPicPr>
          <p:cNvPr id="299013" name="Picture 5" descr="DP_OrificePlate_c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89075" y="3202268"/>
            <a:ext cx="6011883" cy="3360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0" y="490522"/>
            <a:ext cx="9144000" cy="723900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pt-BR" sz="4000" dirty="0" smtClean="0">
                <a:solidFill>
                  <a:schemeClr val="bg1"/>
                </a:solidFill>
                <a:latin typeface="Garamond" pitchFamily="18" charset="0"/>
              </a:rPr>
              <a:t>Placa Orifício</a:t>
            </a:r>
            <a:endParaRPr lang="pt-BR" sz="4000" dirty="0">
              <a:solidFill>
                <a:schemeClr val="bg1"/>
              </a:solidFill>
              <a:latin typeface="Garamond" pitchFamily="18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357190" y="214290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Garamond" pitchFamily="18" charset="0"/>
              </a:rPr>
              <a:t>Sensores e Indicadores</a:t>
            </a:r>
            <a:endParaRPr lang="en-US" sz="2000" dirty="0">
              <a:solidFill>
                <a:schemeClr val="bg1"/>
              </a:solidFill>
              <a:latin typeface="Garamond" pitchFamily="18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6375" y="1285860"/>
            <a:ext cx="8089900" cy="2232025"/>
          </a:xfrm>
        </p:spPr>
        <p:txBody>
          <a:bodyPr/>
          <a:lstStyle/>
          <a:p>
            <a:pPr marL="533400" indent="-533400"/>
            <a:r>
              <a:rPr lang="pt-BR" altLang="zh-CN" sz="2400" dirty="0" smtClean="0">
                <a:latin typeface="Garamond" pitchFamily="18" charset="0"/>
                <a:ea typeface="宋体" charset="-122"/>
              </a:rPr>
              <a:t>Também </a:t>
            </a:r>
            <a:r>
              <a:rPr lang="pt-BR" altLang="zh-CN" sz="2400" dirty="0">
                <a:latin typeface="Garamond" pitchFamily="18" charset="0"/>
                <a:ea typeface="宋体" charset="-122"/>
              </a:rPr>
              <a:t>podem ser usados com </a:t>
            </a:r>
            <a:r>
              <a:rPr lang="pt-BR" altLang="zh-CN" sz="2400" dirty="0" smtClean="0">
                <a:latin typeface="Garamond" pitchFamily="18" charset="0"/>
                <a:ea typeface="宋体" charset="-122"/>
              </a:rPr>
              <a:t>orifícios excêntricos:</a:t>
            </a:r>
            <a:endParaRPr lang="pt-BR" altLang="zh-CN" sz="2400" dirty="0">
              <a:latin typeface="Garamond" pitchFamily="18" charset="0"/>
              <a:ea typeface="宋体" charset="-122"/>
            </a:endParaRPr>
          </a:p>
          <a:p>
            <a:pPr marL="533400" indent="-533400"/>
            <a:r>
              <a:rPr lang="pt-BR" altLang="zh-CN" sz="2400" dirty="0">
                <a:latin typeface="Garamond" pitchFamily="18" charset="0"/>
                <a:ea typeface="宋体" charset="-122"/>
              </a:rPr>
              <a:t>Na parte alta, para permitir o </a:t>
            </a:r>
            <a:r>
              <a:rPr lang="pt-BR" altLang="zh-CN" sz="2400" dirty="0" smtClean="0">
                <a:latin typeface="Garamond" pitchFamily="18" charset="0"/>
                <a:ea typeface="宋体" charset="-122"/>
              </a:rPr>
              <a:t>passo </a:t>
            </a:r>
            <a:r>
              <a:rPr lang="pt-BR" altLang="zh-CN" sz="2400" dirty="0">
                <a:latin typeface="Garamond" pitchFamily="18" charset="0"/>
                <a:ea typeface="宋体" charset="-122"/>
              </a:rPr>
              <a:t>de gases ao medir </a:t>
            </a:r>
            <a:r>
              <a:rPr lang="pt-BR" altLang="zh-CN" sz="2400" dirty="0" smtClean="0">
                <a:latin typeface="Garamond" pitchFamily="18" charset="0"/>
                <a:ea typeface="宋体" charset="-122"/>
              </a:rPr>
              <a:t>líquidos.</a:t>
            </a:r>
            <a:endParaRPr lang="pt-BR" altLang="zh-CN" sz="2400" dirty="0">
              <a:latin typeface="Garamond" pitchFamily="18" charset="0"/>
              <a:ea typeface="宋体" charset="-122"/>
            </a:endParaRPr>
          </a:p>
          <a:p>
            <a:pPr marL="533400" indent="-533400"/>
            <a:r>
              <a:rPr lang="pt-BR" altLang="zh-CN" sz="2400" dirty="0">
                <a:latin typeface="Garamond" pitchFamily="18" charset="0"/>
                <a:ea typeface="宋体" charset="-122"/>
              </a:rPr>
              <a:t>Na parte baixa, para deixar passar sólidos suspendidos.</a:t>
            </a:r>
          </a:p>
          <a:p>
            <a:pPr marL="533400" indent="-533400">
              <a:buFont typeface="Wingdings" pitchFamily="2" charset="2"/>
              <a:buNone/>
            </a:pPr>
            <a:endParaRPr lang="pt-BR" sz="2400" dirty="0">
              <a:latin typeface="Garamond" pitchFamily="18" charset="0"/>
            </a:endParaRPr>
          </a:p>
          <a:p>
            <a:pPr marL="533400" indent="-533400">
              <a:buFont typeface="Wingdings" pitchFamily="2" charset="2"/>
              <a:buNone/>
            </a:pPr>
            <a:endParaRPr lang="pt-BR" altLang="zh-CN" sz="2400" dirty="0">
              <a:latin typeface="Garamond" pitchFamily="18" charset="0"/>
              <a:ea typeface="宋体" charset="-122"/>
            </a:endParaRPr>
          </a:p>
        </p:txBody>
      </p:sp>
      <p:pic>
        <p:nvPicPr>
          <p:cNvPr id="30003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" y="2714620"/>
            <a:ext cx="4202112" cy="218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0" y="490522"/>
            <a:ext cx="9144000" cy="723900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pt-BR" sz="4000" dirty="0" smtClean="0">
                <a:solidFill>
                  <a:schemeClr val="bg1"/>
                </a:solidFill>
                <a:latin typeface="Garamond" pitchFamily="18" charset="0"/>
              </a:rPr>
              <a:t>Placa Orifício</a:t>
            </a:r>
            <a:endParaRPr lang="pt-BR" sz="4000" dirty="0">
              <a:solidFill>
                <a:schemeClr val="bg1"/>
              </a:solidFill>
              <a:latin typeface="Garamond" pitchFamily="18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357190" y="214290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Garamond" pitchFamily="18" charset="0"/>
              </a:rPr>
              <a:t>Sensores e Indicadores</a:t>
            </a:r>
            <a:endParaRPr lang="en-US" sz="2000" dirty="0">
              <a:solidFill>
                <a:schemeClr val="bg1"/>
              </a:solidFill>
              <a:latin typeface="Garamond" pitchFamily="18" charset="0"/>
            </a:endParaRPr>
          </a:p>
        </p:txBody>
      </p:sp>
      <p:graphicFrame>
        <p:nvGraphicFramePr>
          <p:cNvPr id="8" name="Tabela 7"/>
          <p:cNvGraphicFramePr>
            <a:graphicFrameLocks noGrp="1"/>
          </p:cNvGraphicFramePr>
          <p:nvPr/>
        </p:nvGraphicFramePr>
        <p:xfrm>
          <a:off x="4500562" y="3357563"/>
          <a:ext cx="4500594" cy="30390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3717"/>
                <a:gridCol w="3886877"/>
              </a:tblGrid>
              <a:tr h="688643">
                <a:tc>
                  <a:txBody>
                    <a:bodyPr/>
                    <a:lstStyle/>
                    <a:p>
                      <a:r>
                        <a:rPr lang="pt-BR" dirty="0" smtClean="0"/>
                        <a:t>Tipo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Aplicação</a:t>
                      </a:r>
                      <a:endParaRPr lang="en-US" dirty="0"/>
                    </a:p>
                  </a:txBody>
                  <a:tcPr/>
                </a:tc>
              </a:tr>
              <a:tr h="475700">
                <a:tc>
                  <a:txBody>
                    <a:bodyPr/>
                    <a:lstStyle/>
                    <a:p>
                      <a:r>
                        <a:rPr lang="pt-BR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Gases ou líquido</a:t>
                      </a:r>
                      <a:r>
                        <a:rPr lang="pt-BR" baseline="0" dirty="0" smtClean="0"/>
                        <a:t> limpos</a:t>
                      </a:r>
                      <a:endParaRPr lang="en-US" dirty="0"/>
                    </a:p>
                  </a:txBody>
                  <a:tcPr/>
                </a:tc>
              </a:tr>
              <a:tr h="688643">
                <a:tc>
                  <a:txBody>
                    <a:bodyPr/>
                    <a:lstStyle/>
                    <a:p>
                      <a:r>
                        <a:rPr lang="pt-BR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Líquido com considerável quantidade</a:t>
                      </a:r>
                      <a:r>
                        <a:rPr lang="pt-BR" baseline="0" dirty="0" smtClean="0"/>
                        <a:t> de</a:t>
                      </a:r>
                      <a:r>
                        <a:rPr lang="pt-BR" dirty="0" smtClean="0"/>
                        <a:t> gás</a:t>
                      </a:r>
                      <a:endParaRPr lang="en-US" dirty="0"/>
                    </a:p>
                  </a:txBody>
                  <a:tcPr/>
                </a:tc>
              </a:tr>
              <a:tr h="710373">
                <a:tc>
                  <a:txBody>
                    <a:bodyPr/>
                    <a:lstStyle/>
                    <a:p>
                      <a:r>
                        <a:rPr lang="pt-BR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Gases com considerável</a:t>
                      </a:r>
                      <a:r>
                        <a:rPr lang="pt-BR" baseline="0" dirty="0" smtClean="0"/>
                        <a:t> </a:t>
                      </a:r>
                      <a:r>
                        <a:rPr lang="pt-BR" dirty="0" smtClean="0"/>
                        <a:t>quantidade de</a:t>
                      </a:r>
                      <a:r>
                        <a:rPr lang="pt-BR" baseline="0" dirty="0" smtClean="0"/>
                        <a:t> liquido condensado</a:t>
                      </a:r>
                      <a:endParaRPr lang="en-US" dirty="0"/>
                    </a:p>
                  </a:txBody>
                  <a:tcPr/>
                </a:tc>
              </a:tr>
              <a:tr h="475700">
                <a:tc>
                  <a:txBody>
                    <a:bodyPr/>
                    <a:lstStyle/>
                    <a:p>
                      <a:r>
                        <a:rPr lang="pt-BR" dirty="0" smtClean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Líquido com sedimentos de sólidos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7800" y="1206500"/>
            <a:ext cx="4179886" cy="2293938"/>
          </a:xfrm>
        </p:spPr>
        <p:txBody>
          <a:bodyPr/>
          <a:lstStyle/>
          <a:p>
            <a:pPr marL="533400" indent="-533400">
              <a:buFont typeface="Wingdings" pitchFamily="2" charset="2"/>
              <a:buNone/>
            </a:pPr>
            <a:r>
              <a:rPr lang="pt-PT" altLang="zh-CN" sz="2400" b="1" dirty="0" smtClean="0">
                <a:latin typeface="Garamond" pitchFamily="18" charset="0"/>
                <a:ea typeface="宋体" charset="-122"/>
              </a:rPr>
              <a:t>Cálculo </a:t>
            </a:r>
            <a:r>
              <a:rPr lang="pt-PT" altLang="zh-CN" sz="2400" b="1" dirty="0">
                <a:latin typeface="Garamond" pitchFamily="18" charset="0"/>
                <a:ea typeface="宋体" charset="-122"/>
              </a:rPr>
              <a:t>de caudal</a:t>
            </a:r>
            <a:endParaRPr lang="pt-PT" altLang="zh-CN" sz="2400" dirty="0">
              <a:latin typeface="Garamond" pitchFamily="18" charset="0"/>
              <a:ea typeface="宋体" charset="-122"/>
            </a:endParaRPr>
          </a:p>
          <a:p>
            <a:pPr marL="533400" indent="-533400"/>
            <a:r>
              <a:rPr lang="pt-PT" altLang="zh-CN" sz="2000" dirty="0">
                <a:latin typeface="Garamond" pitchFamily="18" charset="0"/>
                <a:ea typeface="宋体" charset="-122"/>
              </a:rPr>
              <a:t>Para escoamento subsónico</a:t>
            </a:r>
          </a:p>
          <a:p>
            <a:pPr marL="533400" indent="-533400"/>
            <a:r>
              <a:rPr lang="pt-PT" altLang="zh-CN" sz="2000" dirty="0">
                <a:latin typeface="Garamond" pitchFamily="18" charset="0"/>
                <a:ea typeface="宋体" charset="-122"/>
              </a:rPr>
              <a:t>Fluido incompressível</a:t>
            </a:r>
          </a:p>
          <a:p>
            <a:pPr marL="533400" indent="-533400"/>
            <a:r>
              <a:rPr lang="pt-PT" altLang="zh-CN" sz="2000" dirty="0">
                <a:latin typeface="Garamond" pitchFamily="18" charset="0"/>
                <a:ea typeface="宋体" charset="-122"/>
              </a:rPr>
              <a:t>Conduto na posição horizontal</a:t>
            </a:r>
            <a:endParaRPr lang="pt-BR" altLang="zh-CN" sz="2000" dirty="0">
              <a:latin typeface="Garamond" pitchFamily="18" charset="0"/>
              <a:ea typeface="宋体" charset="-122"/>
            </a:endParaRPr>
          </a:p>
        </p:txBody>
      </p:sp>
      <p:graphicFrame>
        <p:nvGraphicFramePr>
          <p:cNvPr id="301063" name="Object 7"/>
          <p:cNvGraphicFramePr>
            <a:graphicFrameLocks noChangeAspect="1"/>
          </p:cNvGraphicFramePr>
          <p:nvPr>
            <p:ph sz="quarter" idx="2"/>
          </p:nvPr>
        </p:nvGraphicFramePr>
        <p:xfrm>
          <a:off x="828620" y="4117974"/>
          <a:ext cx="2828103" cy="596910"/>
        </p:xfrm>
        <a:graphic>
          <a:graphicData uri="http://schemas.openxmlformats.org/presentationml/2006/ole">
            <p:oleObj spid="_x0000_s443394" name="Equation" r:id="rId3" imgW="1866090" imgH="393529" progId="Equation.3">
              <p:embed/>
            </p:oleObj>
          </a:graphicData>
        </a:graphic>
      </p:graphicFrame>
      <p:sp>
        <p:nvSpPr>
          <p:cNvPr id="301062" name="Rectangle 6"/>
          <p:cNvSpPr>
            <a:spLocks noChangeArrowheads="1"/>
          </p:cNvSpPr>
          <p:nvPr/>
        </p:nvSpPr>
        <p:spPr bwMode="auto">
          <a:xfrm>
            <a:off x="428596" y="3357562"/>
            <a:ext cx="41211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/>
            <a:r>
              <a:rPr lang="pt-PT" sz="2000" dirty="0">
                <a:solidFill>
                  <a:srgbClr val="000000"/>
                </a:solidFill>
                <a:latin typeface="Garamond" pitchFamily="18" charset="0"/>
              </a:rPr>
              <a:t>Aplicando a equação de Bernoulli entre os pontos 1 e 2 tem-se:</a:t>
            </a:r>
            <a:r>
              <a:rPr lang="pt-PT" sz="2000" dirty="0">
                <a:latin typeface="Garamond" pitchFamily="18" charset="0"/>
              </a:rPr>
              <a:t> </a:t>
            </a:r>
          </a:p>
        </p:txBody>
      </p:sp>
      <p:sp>
        <p:nvSpPr>
          <p:cNvPr id="301065" name="Rectangle 9"/>
          <p:cNvSpPr>
            <a:spLocks noChangeArrowheads="1"/>
          </p:cNvSpPr>
          <p:nvPr/>
        </p:nvSpPr>
        <p:spPr bwMode="auto">
          <a:xfrm>
            <a:off x="554038" y="5007130"/>
            <a:ext cx="38512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/>
            <a:r>
              <a:rPr lang="pt-PT" sz="2000" dirty="0">
                <a:solidFill>
                  <a:srgbClr val="000000"/>
                </a:solidFill>
                <a:latin typeface="Garamond" pitchFamily="18" charset="0"/>
              </a:rPr>
              <a:t>Após alguma manipulação da equação anterior vem</a:t>
            </a:r>
          </a:p>
        </p:txBody>
      </p:sp>
      <p:graphicFrame>
        <p:nvGraphicFramePr>
          <p:cNvPr id="301066" name="Object 10"/>
          <p:cNvGraphicFramePr>
            <a:graphicFrameLocks noChangeAspect="1"/>
          </p:cNvGraphicFramePr>
          <p:nvPr>
            <p:ph sz="quarter" idx="3"/>
          </p:nvPr>
        </p:nvGraphicFramePr>
        <p:xfrm>
          <a:off x="1733550" y="5700715"/>
          <a:ext cx="1829622" cy="657243"/>
        </p:xfrm>
        <a:graphic>
          <a:graphicData uri="http://schemas.openxmlformats.org/presentationml/2006/ole">
            <p:oleObj spid="_x0000_s443395" name="Equation" r:id="rId4" imgW="1307880" imgH="469800" progId="Equation.DSMT4">
              <p:embed/>
            </p:oleObj>
          </a:graphicData>
        </a:graphic>
      </p:graphicFrame>
      <p:sp>
        <p:nvSpPr>
          <p:cNvPr id="301068" name="Text Box 12"/>
          <p:cNvSpPr txBox="1">
            <a:spLocks noChangeArrowheads="1"/>
          </p:cNvSpPr>
          <p:nvPr/>
        </p:nvSpPr>
        <p:spPr bwMode="auto">
          <a:xfrm>
            <a:off x="5534025" y="3752850"/>
            <a:ext cx="3267075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pt-BR" sz="2000" b="1" dirty="0">
                <a:solidFill>
                  <a:srgbClr val="000000"/>
                </a:solidFill>
                <a:latin typeface="Garamond" pitchFamily="18" charset="0"/>
              </a:rPr>
              <a:t>Onde:</a:t>
            </a:r>
            <a:endParaRPr lang="pt-PT" sz="2000" dirty="0">
              <a:solidFill>
                <a:srgbClr val="000000"/>
              </a:solidFill>
              <a:latin typeface="Garamond" pitchFamily="18" charset="0"/>
            </a:endParaRPr>
          </a:p>
          <a:p>
            <a:r>
              <a:rPr lang="pt-PT" sz="2000" dirty="0">
                <a:solidFill>
                  <a:srgbClr val="000000"/>
                </a:solidFill>
                <a:latin typeface="Garamond" pitchFamily="18" charset="0"/>
              </a:rPr>
              <a:t>- A0 é a área do orifício</a:t>
            </a:r>
          </a:p>
          <a:p>
            <a:r>
              <a:rPr lang="pt-PT" sz="2000" dirty="0">
                <a:solidFill>
                  <a:srgbClr val="000000"/>
                </a:solidFill>
                <a:latin typeface="Garamond" pitchFamily="18" charset="0"/>
              </a:rPr>
              <a:t>- Cf é coeficiente de fluxo (toma valores entre </a:t>
            </a:r>
            <a:r>
              <a:rPr lang="pt-PT" sz="2000" u="sng" dirty="0">
                <a:solidFill>
                  <a:srgbClr val="000000"/>
                </a:solidFill>
                <a:latin typeface="Garamond" pitchFamily="18" charset="0"/>
              </a:rPr>
              <a:t>0.6 e 0.9</a:t>
            </a:r>
            <a:r>
              <a:rPr lang="pt-PT" sz="2000" dirty="0">
                <a:solidFill>
                  <a:srgbClr val="000000"/>
                </a:solidFill>
                <a:latin typeface="Garamond" pitchFamily="18" charset="0"/>
              </a:rPr>
              <a:t>, depende do Número de Reynolds e dos diâmetros do tubo e do orifício)</a:t>
            </a:r>
            <a:endParaRPr lang="pt-BR" sz="2000" dirty="0">
              <a:solidFill>
                <a:srgbClr val="000000"/>
              </a:solidFill>
              <a:latin typeface="Garamond" pitchFamily="18" charset="0"/>
            </a:endParaRPr>
          </a:p>
        </p:txBody>
      </p:sp>
      <p:pic>
        <p:nvPicPr>
          <p:cNvPr id="301070" name="Picture 1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86325" y="1400175"/>
            <a:ext cx="3595688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0" y="490522"/>
            <a:ext cx="9144000" cy="7239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Placa Orifício</a:t>
            </a:r>
            <a:endParaRPr kumimoji="0" lang="pt-BR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aramond" pitchFamily="18" charset="0"/>
              <a:ea typeface="+mj-ea"/>
              <a:cs typeface="+mj-cs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357190" y="214290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Garamond" pitchFamily="18" charset="0"/>
              </a:rPr>
              <a:t>Sensores e Indicadores</a:t>
            </a:r>
            <a:endParaRPr lang="en-US" sz="2000" dirty="0">
              <a:solidFill>
                <a:schemeClr val="bg1"/>
              </a:solidFill>
              <a:latin typeface="Garamond" pitchFamily="18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7800" y="1206500"/>
            <a:ext cx="8112125" cy="3641725"/>
          </a:xfrm>
        </p:spPr>
        <p:txBody>
          <a:bodyPr/>
          <a:lstStyle/>
          <a:p>
            <a:pPr marL="533400" indent="-533400"/>
            <a:r>
              <a:rPr lang="pt-BR" altLang="zh-CN" sz="2400" dirty="0" smtClean="0">
                <a:latin typeface="Garamond" pitchFamily="18" charset="0"/>
                <a:ea typeface="宋体" charset="-122"/>
              </a:rPr>
              <a:t>Os </a:t>
            </a:r>
            <a:r>
              <a:rPr lang="pt-BR" altLang="zh-CN" sz="2400" dirty="0">
                <a:latin typeface="Garamond" pitchFamily="18" charset="0"/>
                <a:ea typeface="宋体" charset="-122"/>
              </a:rPr>
              <a:t>transmissores </a:t>
            </a:r>
            <a:r>
              <a:rPr lang="pt-BR" altLang="zh-CN" sz="2400" dirty="0" smtClean="0">
                <a:latin typeface="Garamond" pitchFamily="18" charset="0"/>
                <a:ea typeface="宋体" charset="-122"/>
              </a:rPr>
              <a:t>LD302;</a:t>
            </a:r>
            <a:endParaRPr lang="pt-BR" altLang="zh-CN" sz="2400" dirty="0" smtClean="0">
              <a:latin typeface="Garamond" pitchFamily="18" charset="0"/>
              <a:ea typeface="宋体" charset="-122"/>
            </a:endParaRPr>
          </a:p>
          <a:p>
            <a:pPr marL="533400" indent="-533400"/>
            <a:r>
              <a:rPr lang="pt-BR" altLang="zh-CN" sz="2400" dirty="0" smtClean="0">
                <a:latin typeface="Garamond" pitchFamily="18" charset="0"/>
                <a:ea typeface="宋体" charset="-122"/>
              </a:rPr>
              <a:t>M</a:t>
            </a:r>
            <a:r>
              <a:rPr lang="pt-BR" altLang="zh-CN" sz="2400" dirty="0" smtClean="0">
                <a:latin typeface="Garamond" pitchFamily="18" charset="0"/>
                <a:ea typeface="宋体" charset="-122"/>
              </a:rPr>
              <a:t>edição </a:t>
            </a:r>
            <a:r>
              <a:rPr lang="pt-BR" altLang="zh-CN" sz="2400" dirty="0">
                <a:latin typeface="Garamond" pitchFamily="18" charset="0"/>
                <a:ea typeface="宋体" charset="-122"/>
              </a:rPr>
              <a:t>de pressão por célula </a:t>
            </a:r>
            <a:r>
              <a:rPr lang="pt-BR" altLang="zh-CN" sz="2400" dirty="0" smtClean="0">
                <a:latin typeface="Garamond" pitchFamily="18" charset="0"/>
                <a:ea typeface="宋体" charset="-122"/>
              </a:rPr>
              <a:t>capacitiva;</a:t>
            </a:r>
            <a:endParaRPr lang="pt-BR" altLang="zh-CN" sz="2400" dirty="0" smtClean="0">
              <a:latin typeface="Garamond" pitchFamily="18" charset="0"/>
              <a:ea typeface="宋体" charset="-122"/>
            </a:endParaRPr>
          </a:p>
          <a:p>
            <a:pPr marL="533400" indent="-533400"/>
            <a:r>
              <a:rPr lang="pt-BR" altLang="zh-CN" sz="2400" dirty="0" smtClean="0">
                <a:latin typeface="Garamond" pitchFamily="18" charset="0"/>
                <a:ea typeface="宋体" charset="-122"/>
              </a:rPr>
              <a:t>Ele </a:t>
            </a:r>
            <a:r>
              <a:rPr lang="pt-BR" altLang="zh-CN" sz="2400" dirty="0">
                <a:latin typeface="Garamond" pitchFamily="18" charset="0"/>
                <a:ea typeface="宋体" charset="-122"/>
              </a:rPr>
              <a:t>pode ser utilizado para medição de pressão diferencial, absoluta, manométrica, nível e </a:t>
            </a:r>
            <a:r>
              <a:rPr lang="pt-BR" altLang="zh-CN" sz="2400" dirty="0" smtClean="0">
                <a:latin typeface="Garamond" pitchFamily="18" charset="0"/>
                <a:ea typeface="宋体" charset="-122"/>
              </a:rPr>
              <a:t>vazão</a:t>
            </a:r>
            <a:r>
              <a:rPr lang="pt-BR" altLang="zh-CN" sz="2400" dirty="0" smtClean="0">
                <a:latin typeface="Garamond" pitchFamily="18" charset="0"/>
                <a:ea typeface="宋体" charset="-122"/>
              </a:rPr>
              <a:t>;</a:t>
            </a:r>
            <a:endParaRPr lang="pt-BR" altLang="zh-CN" sz="2400" dirty="0">
              <a:latin typeface="Garamond" pitchFamily="18" charset="0"/>
              <a:ea typeface="宋体" charset="-122"/>
            </a:endParaRPr>
          </a:p>
          <a:p>
            <a:pPr marL="533400" indent="-533400"/>
            <a:r>
              <a:rPr lang="pt-BR" altLang="zh-CN" sz="2400" dirty="0">
                <a:latin typeface="Garamond" pitchFamily="18" charset="0"/>
                <a:ea typeface="宋体" charset="-122"/>
              </a:rPr>
              <a:t>Usa-se para medir vazão </a:t>
            </a:r>
            <a:r>
              <a:rPr lang="pt-BR" altLang="zh-CN" sz="2400" dirty="0" smtClean="0">
                <a:latin typeface="Garamond" pitchFamily="18" charset="0"/>
                <a:ea typeface="宋体" charset="-122"/>
              </a:rPr>
              <a:t>com Placa </a:t>
            </a:r>
            <a:r>
              <a:rPr lang="pt-BR" altLang="zh-CN" sz="2400" dirty="0" smtClean="0">
                <a:latin typeface="Garamond" pitchFamily="18" charset="0"/>
                <a:ea typeface="宋体" charset="-122"/>
              </a:rPr>
              <a:t>Orifício </a:t>
            </a:r>
            <a:r>
              <a:rPr lang="pt-BR" altLang="zh-CN" sz="2400" dirty="0">
                <a:latin typeface="Garamond" pitchFamily="18" charset="0"/>
                <a:ea typeface="宋体" charset="-122"/>
              </a:rPr>
              <a:t>e </a:t>
            </a:r>
            <a:r>
              <a:rPr lang="pt-BR" altLang="zh-CN" sz="2400" dirty="0" smtClean="0">
                <a:latin typeface="Garamond" pitchFamily="18" charset="0"/>
                <a:ea typeface="宋体" charset="-122"/>
              </a:rPr>
              <a:t>Nível </a:t>
            </a:r>
            <a:r>
              <a:rPr lang="pt-BR" altLang="zh-CN" sz="2400" dirty="0">
                <a:latin typeface="Garamond" pitchFamily="18" charset="0"/>
                <a:ea typeface="宋体" charset="-122"/>
              </a:rPr>
              <a:t>por pressão </a:t>
            </a:r>
            <a:r>
              <a:rPr lang="pt-BR" altLang="zh-CN" sz="2400" dirty="0" smtClean="0">
                <a:latin typeface="Garamond" pitchFamily="18" charset="0"/>
                <a:ea typeface="宋体" charset="-122"/>
              </a:rPr>
              <a:t>diferencial.</a:t>
            </a:r>
            <a:endParaRPr lang="pt-BR" altLang="zh-CN" sz="2400" dirty="0">
              <a:latin typeface="Garamond" pitchFamily="18" charset="0"/>
              <a:ea typeface="宋体" charset="-122"/>
            </a:endParaRPr>
          </a:p>
        </p:txBody>
      </p:sp>
      <p:pic>
        <p:nvPicPr>
          <p:cNvPr id="325644" name="Picture 12"/>
          <p:cNvPicPr>
            <a:picLocks noChangeAspect="1" noChangeArrowheads="1"/>
          </p:cNvPicPr>
          <p:nvPr/>
        </p:nvPicPr>
        <p:blipFill>
          <a:blip r:embed="rId2" cstate="print"/>
          <a:srcRect l="12886" t="6218" r="12927" b="11557"/>
          <a:stretch>
            <a:fillRect/>
          </a:stretch>
        </p:blipFill>
        <p:spPr bwMode="auto">
          <a:xfrm>
            <a:off x="3214691" y="3528902"/>
            <a:ext cx="2928945" cy="2971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0" y="490522"/>
            <a:ext cx="9144000" cy="723900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pt-BR" sz="4000" dirty="0" smtClean="0">
                <a:solidFill>
                  <a:schemeClr val="bg1"/>
                </a:solidFill>
                <a:latin typeface="Garamond" pitchFamily="18" charset="0"/>
                <a:ea typeface="+mj-ea"/>
                <a:cs typeface="+mj-cs"/>
              </a:rPr>
              <a:t> Transmissor </a:t>
            </a:r>
            <a:r>
              <a:rPr lang="pt-BR" sz="4000" dirty="0" smtClean="0">
                <a:solidFill>
                  <a:schemeClr val="bg1"/>
                </a:solidFill>
                <a:latin typeface="Garamond" pitchFamily="18" charset="0"/>
                <a:ea typeface="+mj-ea"/>
                <a:cs typeface="+mj-cs"/>
              </a:rPr>
              <a:t>de </a:t>
            </a:r>
            <a:r>
              <a:rPr lang="pt-BR" sz="4000" dirty="0" smtClean="0">
                <a:solidFill>
                  <a:schemeClr val="bg1"/>
                </a:solidFill>
                <a:latin typeface="Garamond" pitchFamily="18" charset="0"/>
                <a:ea typeface="+mj-ea"/>
                <a:cs typeface="+mj-cs"/>
              </a:rPr>
              <a:t>Pressão Diferencial </a:t>
            </a:r>
          </a:p>
        </p:txBody>
      </p:sp>
      <p:sp>
        <p:nvSpPr>
          <p:cNvPr id="5" name="Retângulo 4"/>
          <p:cNvSpPr/>
          <p:nvPr/>
        </p:nvSpPr>
        <p:spPr>
          <a:xfrm>
            <a:off x="357190" y="214290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Garamond" pitchFamily="18" charset="0"/>
              </a:rPr>
              <a:t>Sensores e Indicadores</a:t>
            </a:r>
            <a:endParaRPr lang="en-US" sz="2000" dirty="0">
              <a:solidFill>
                <a:schemeClr val="bg1"/>
              </a:solidFill>
              <a:latin typeface="Garamond" pitchFamily="18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19419</TotalTime>
  <Words>1711</Words>
  <Application>Microsoft Office PowerPoint</Application>
  <PresentationFormat>Apresentação na tela (4:3)</PresentationFormat>
  <Paragraphs>398</Paragraphs>
  <Slides>55</Slides>
  <Notes>4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4</vt:i4>
      </vt:variant>
      <vt:variant>
        <vt:lpstr>Títulos de slides</vt:lpstr>
      </vt:variant>
      <vt:variant>
        <vt:i4>55</vt:i4>
      </vt:variant>
    </vt:vector>
  </HeadingPairs>
  <TitlesOfParts>
    <vt:vector size="60" baseType="lpstr">
      <vt:lpstr>Personalizar design</vt:lpstr>
      <vt:lpstr>Equation</vt:lpstr>
      <vt:lpstr>MathType 6.0 Equation</vt:lpstr>
      <vt:lpstr>ClipArt</vt:lpstr>
      <vt:lpstr>Photo Editor Photo</vt:lpstr>
      <vt:lpstr>Slide 1</vt:lpstr>
      <vt:lpstr>Sumario</vt:lpstr>
      <vt:lpstr>Planta Didática</vt:lpstr>
      <vt:lpstr>Rotâmetro de água</vt:lpstr>
      <vt:lpstr>Rotâmetro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Conversor Estático</vt:lpstr>
      <vt:lpstr>Bombas Hidráulicas</vt:lpstr>
      <vt:lpstr>Resistência de Imersão</vt:lpstr>
      <vt:lpstr>Visão Geral</vt:lpstr>
      <vt:lpstr>Transmissor de Vazão e Válvula de Controle (Malha 31) </vt:lpstr>
      <vt:lpstr>Bomba para Alimentação do Tanque 01 (Aquecimento) </vt:lpstr>
      <vt:lpstr>Reservatório de Água </vt:lpstr>
      <vt:lpstr>Bomba para Alimentação do Tanque 02 (Mistura) </vt:lpstr>
      <vt:lpstr>Transmissor de Vazão e Válvula de Controle (Malha 32) </vt:lpstr>
      <vt:lpstr>Tanque de Mistura, Água Quente e Fria  </vt:lpstr>
      <vt:lpstr>Fluxo da Água</vt:lpstr>
      <vt:lpstr>Malhas de Controle</vt:lpstr>
      <vt:lpstr>Próximas Aulas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Comunicação H1 – transferência de dados</vt:lpstr>
      <vt:lpstr>Slide 43</vt:lpstr>
      <vt:lpstr>Slide 44</vt:lpstr>
      <vt:lpstr>Vantagens do Fieldbus</vt:lpstr>
      <vt:lpstr>Vantagens do Fieldbus</vt:lpstr>
      <vt:lpstr>Slide 47</vt:lpstr>
      <vt:lpstr>Logic View </vt:lpstr>
      <vt:lpstr>Syscon </vt:lpstr>
      <vt:lpstr>Process View </vt:lpstr>
      <vt:lpstr>A Tecnologia OPC (Ole for Process Control)</vt:lpstr>
      <vt:lpstr>Arquitetura OPC </vt:lpstr>
      <vt:lpstr>Supervisorio em Matlab</vt:lpstr>
      <vt:lpstr>Supervisorio em Matlab</vt:lpstr>
      <vt:lpstr>Slide 55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alvares</dc:creator>
  <cp:lastModifiedBy>Edgar</cp:lastModifiedBy>
  <cp:revision>1060</cp:revision>
  <dcterms:created xsi:type="dcterms:W3CDTF">2008-07-08T01:55:26Z</dcterms:created>
  <dcterms:modified xsi:type="dcterms:W3CDTF">2010-06-14T17:28:54Z</dcterms:modified>
</cp:coreProperties>
</file>