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F5C9-833C-4D35-85C5-BDB9D34D2441}" type="datetimeFigureOut">
              <a:rPr lang="pt-BR" smtClean="0"/>
              <a:pPr/>
              <a:t>23/09/2009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066-ABA6-420D-9BE7-179780D4EB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F5C9-833C-4D35-85C5-BDB9D34D2441}" type="datetimeFigureOut">
              <a:rPr lang="pt-BR" smtClean="0"/>
              <a:pPr/>
              <a:t>23/09/2009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066-ABA6-420D-9BE7-179780D4EB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F5C9-833C-4D35-85C5-BDB9D34D2441}" type="datetimeFigureOut">
              <a:rPr lang="pt-BR" smtClean="0"/>
              <a:pPr/>
              <a:t>23/09/2009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066-ABA6-420D-9BE7-179780D4EB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F5C9-833C-4D35-85C5-BDB9D34D2441}" type="datetimeFigureOut">
              <a:rPr lang="pt-BR" smtClean="0"/>
              <a:pPr/>
              <a:t>23/09/2009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066-ABA6-420D-9BE7-179780D4EB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F5C9-833C-4D35-85C5-BDB9D34D2441}" type="datetimeFigureOut">
              <a:rPr lang="pt-BR" smtClean="0"/>
              <a:pPr/>
              <a:t>23/09/2009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066-ABA6-420D-9BE7-179780D4EB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F5C9-833C-4D35-85C5-BDB9D34D2441}" type="datetimeFigureOut">
              <a:rPr lang="pt-BR" smtClean="0"/>
              <a:pPr/>
              <a:t>23/09/2009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066-ABA6-420D-9BE7-179780D4EB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F5C9-833C-4D35-85C5-BDB9D34D2441}" type="datetimeFigureOut">
              <a:rPr lang="pt-BR" smtClean="0"/>
              <a:pPr/>
              <a:t>23/09/2009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066-ABA6-420D-9BE7-179780D4EB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F5C9-833C-4D35-85C5-BDB9D34D2441}" type="datetimeFigureOut">
              <a:rPr lang="pt-BR" smtClean="0"/>
              <a:pPr/>
              <a:t>23/09/2009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066-ABA6-420D-9BE7-179780D4EB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F5C9-833C-4D35-85C5-BDB9D34D2441}" type="datetimeFigureOut">
              <a:rPr lang="pt-BR" smtClean="0"/>
              <a:pPr/>
              <a:t>23/09/2009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066-ABA6-420D-9BE7-179780D4EB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F5C9-833C-4D35-85C5-BDB9D34D2441}" type="datetimeFigureOut">
              <a:rPr lang="pt-BR" smtClean="0"/>
              <a:pPr/>
              <a:t>23/09/2009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066-ABA6-420D-9BE7-179780D4EB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F5C9-833C-4D35-85C5-BDB9D34D2441}" type="datetimeFigureOut">
              <a:rPr lang="pt-BR" smtClean="0"/>
              <a:pPr/>
              <a:t>23/09/2009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066-ABA6-420D-9BE7-179780D4EB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2F5C9-833C-4D35-85C5-BDB9D34D2441}" type="datetimeFigureOut">
              <a:rPr lang="pt-BR" smtClean="0"/>
              <a:pPr/>
              <a:t>23/09/2009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AA066-ABA6-420D-9BE7-179780D4EB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6215106" cy="670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6143644"/>
            <a:ext cx="3748087" cy="41126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4962533" y="5857916"/>
            <a:ext cx="3781423" cy="374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BENCHMARKING COMPETITIVO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1500174"/>
            <a:ext cx="216999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0"/>
            <a:ext cx="2071702" cy="1204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</Words>
  <Application>Microsoft Office PowerPoint</Application>
  <PresentationFormat>Apresentação na tela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Andrea</dc:creator>
  <cp:lastModifiedBy>Andrea</cp:lastModifiedBy>
  <cp:revision>2</cp:revision>
  <dcterms:created xsi:type="dcterms:W3CDTF">2009-09-23T13:39:33Z</dcterms:created>
  <dcterms:modified xsi:type="dcterms:W3CDTF">2009-09-23T13:50:47Z</dcterms:modified>
</cp:coreProperties>
</file>